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64" r:id="rId5"/>
    <p:sldId id="268" r:id="rId6"/>
    <p:sldId id="272" r:id="rId7"/>
    <p:sldId id="266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3DDF3-4410-4D17-8020-36B3FCC26845}" v="409" dt="2022-10-05T10:57:3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 Callaghan" userId="ae32596c-732a-4dbc-b5de-a83d9c65ed35" providerId="ADAL" clId="{3263DDF3-4410-4D17-8020-36B3FCC26845}"/>
    <pc:docChg chg="undo custSel addSld delSld modSld sldOrd">
      <pc:chgData name="Fran Callaghan" userId="ae32596c-732a-4dbc-b5de-a83d9c65ed35" providerId="ADAL" clId="{3263DDF3-4410-4D17-8020-36B3FCC26845}" dt="2022-10-06T09:33:36.873" v="3070" actId="20577"/>
      <pc:docMkLst>
        <pc:docMk/>
      </pc:docMkLst>
      <pc:sldChg chg="modSp mod">
        <pc:chgData name="Fran Callaghan" userId="ae32596c-732a-4dbc-b5de-a83d9c65ed35" providerId="ADAL" clId="{3263DDF3-4410-4D17-8020-36B3FCC26845}" dt="2022-09-29T11:05:36.295" v="104" actId="20577"/>
        <pc:sldMkLst>
          <pc:docMk/>
          <pc:sldMk cId="3302213721" sldId="256"/>
        </pc:sldMkLst>
        <pc:spChg chg="mod">
          <ac:chgData name="Fran Callaghan" userId="ae32596c-732a-4dbc-b5de-a83d9c65ed35" providerId="ADAL" clId="{3263DDF3-4410-4D17-8020-36B3FCC26845}" dt="2022-09-29T11:05:19.824" v="59" actId="1076"/>
          <ac:spMkLst>
            <pc:docMk/>
            <pc:sldMk cId="3302213721" sldId="256"/>
            <ac:spMk id="2" creationId="{209B5AFF-ED47-C491-50F9-825E0B1D8BB4}"/>
          </ac:spMkLst>
        </pc:spChg>
        <pc:spChg chg="mod">
          <ac:chgData name="Fran Callaghan" userId="ae32596c-732a-4dbc-b5de-a83d9c65ed35" providerId="ADAL" clId="{3263DDF3-4410-4D17-8020-36B3FCC26845}" dt="2022-09-29T11:05:36.295" v="104" actId="20577"/>
          <ac:spMkLst>
            <pc:docMk/>
            <pc:sldMk cId="3302213721" sldId="256"/>
            <ac:spMk id="3" creationId="{DF5B3E03-9F33-1554-6932-BB84D6C466EA}"/>
          </ac:spMkLst>
        </pc:spChg>
      </pc:sldChg>
      <pc:sldChg chg="del">
        <pc:chgData name="Fran Callaghan" userId="ae32596c-732a-4dbc-b5de-a83d9c65ed35" providerId="ADAL" clId="{3263DDF3-4410-4D17-8020-36B3FCC26845}" dt="2022-10-04T11:06:31.543" v="2322" actId="47"/>
        <pc:sldMkLst>
          <pc:docMk/>
          <pc:sldMk cId="2406835313" sldId="261"/>
        </pc:sldMkLst>
      </pc:sldChg>
      <pc:sldChg chg="addSp delSp modSp mod">
        <pc:chgData name="Fran Callaghan" userId="ae32596c-732a-4dbc-b5de-a83d9c65ed35" providerId="ADAL" clId="{3263DDF3-4410-4D17-8020-36B3FCC26845}" dt="2022-09-29T11:57:11.388" v="461" actId="255"/>
        <pc:sldMkLst>
          <pc:docMk/>
          <pc:sldMk cId="3029531372" sldId="262"/>
        </pc:sldMkLst>
        <pc:spChg chg="mod">
          <ac:chgData name="Fran Callaghan" userId="ae32596c-732a-4dbc-b5de-a83d9c65ed35" providerId="ADAL" clId="{3263DDF3-4410-4D17-8020-36B3FCC26845}" dt="2022-09-29T11:57:11.388" v="461" actId="255"/>
          <ac:spMkLst>
            <pc:docMk/>
            <pc:sldMk cId="3029531372" sldId="262"/>
            <ac:spMk id="2" creationId="{4F9FCBD8-E0F0-2A6D-BDE5-357AD94AB5CB}"/>
          </ac:spMkLst>
        </pc:spChg>
        <pc:spChg chg="del mod">
          <ac:chgData name="Fran Callaghan" userId="ae32596c-732a-4dbc-b5de-a83d9c65ed35" providerId="ADAL" clId="{3263DDF3-4410-4D17-8020-36B3FCC26845}" dt="2022-09-29T11:07:04.173" v="171" actId="478"/>
          <ac:spMkLst>
            <pc:docMk/>
            <pc:sldMk cId="3029531372" sldId="262"/>
            <ac:spMk id="3" creationId="{0635A744-27C6-3C76-9C32-47AA979200C9}"/>
          </ac:spMkLst>
        </pc:spChg>
        <pc:spChg chg="add del mod">
          <ac:chgData name="Fran Callaghan" userId="ae32596c-732a-4dbc-b5de-a83d9c65ed35" providerId="ADAL" clId="{3263DDF3-4410-4D17-8020-36B3FCC26845}" dt="2022-09-29T11:07:06.918" v="172" actId="478"/>
          <ac:spMkLst>
            <pc:docMk/>
            <pc:sldMk cId="3029531372" sldId="262"/>
            <ac:spMk id="6" creationId="{C7B63D7A-90F9-1DDA-719A-E70EF9E1DDDE}"/>
          </ac:spMkLst>
        </pc:spChg>
        <pc:spChg chg="add mod">
          <ac:chgData name="Fran Callaghan" userId="ae32596c-732a-4dbc-b5de-a83d9c65ed35" providerId="ADAL" clId="{3263DDF3-4410-4D17-8020-36B3FCC26845}" dt="2022-09-29T11:55:34.065" v="460" actId="1076"/>
          <ac:spMkLst>
            <pc:docMk/>
            <pc:sldMk cId="3029531372" sldId="262"/>
            <ac:spMk id="7" creationId="{AC07E859-F374-BFF1-A140-D50C79B550A3}"/>
          </ac:spMkLst>
        </pc:spChg>
        <pc:picChg chg="del">
          <ac:chgData name="Fran Callaghan" userId="ae32596c-732a-4dbc-b5de-a83d9c65ed35" providerId="ADAL" clId="{3263DDF3-4410-4D17-8020-36B3FCC26845}" dt="2022-09-29T11:07:08.169" v="173" actId="478"/>
          <ac:picMkLst>
            <pc:docMk/>
            <pc:sldMk cId="3029531372" sldId="262"/>
            <ac:picMk id="5" creationId="{8674BEDF-11D2-D4CA-742C-73EE4F136646}"/>
          </ac:picMkLst>
        </pc:picChg>
      </pc:sldChg>
      <pc:sldChg chg="addSp delSp modSp mod ord">
        <pc:chgData name="Fran Callaghan" userId="ae32596c-732a-4dbc-b5de-a83d9c65ed35" providerId="ADAL" clId="{3263DDF3-4410-4D17-8020-36B3FCC26845}" dt="2022-10-04T09:41:11.250" v="1553" actId="255"/>
        <pc:sldMkLst>
          <pc:docMk/>
          <pc:sldMk cId="362440816" sldId="264"/>
        </pc:sldMkLst>
        <pc:spChg chg="mod">
          <ac:chgData name="Fran Callaghan" userId="ae32596c-732a-4dbc-b5de-a83d9c65ed35" providerId="ADAL" clId="{3263DDF3-4410-4D17-8020-36B3FCC26845}" dt="2022-10-04T09:41:11.250" v="1553" actId="255"/>
          <ac:spMkLst>
            <pc:docMk/>
            <pc:sldMk cId="362440816" sldId="264"/>
            <ac:spMk id="2" creationId="{D5E6C82B-65C3-433C-FDCF-894D89A7613F}"/>
          </ac:spMkLst>
        </pc:spChg>
        <pc:spChg chg="del mod">
          <ac:chgData name="Fran Callaghan" userId="ae32596c-732a-4dbc-b5de-a83d9c65ed35" providerId="ADAL" clId="{3263DDF3-4410-4D17-8020-36B3FCC26845}" dt="2022-09-30T13:46:40.960" v="943" actId="478"/>
          <ac:spMkLst>
            <pc:docMk/>
            <pc:sldMk cId="362440816" sldId="264"/>
            <ac:spMk id="3" creationId="{18BE43E1-1406-2EA9-1676-19104356FD0A}"/>
          </ac:spMkLst>
        </pc:spChg>
        <pc:spChg chg="add del mod">
          <ac:chgData name="Fran Callaghan" userId="ae32596c-732a-4dbc-b5de-a83d9c65ed35" providerId="ADAL" clId="{3263DDF3-4410-4D17-8020-36B3FCC26845}" dt="2022-09-30T13:47:04.569" v="946" actId="478"/>
          <ac:spMkLst>
            <pc:docMk/>
            <pc:sldMk cId="362440816" sldId="264"/>
            <ac:spMk id="5" creationId="{602178EE-DB8D-2E91-DCBD-72B34069173C}"/>
          </ac:spMkLst>
        </pc:spChg>
        <pc:spChg chg="add del mod">
          <ac:chgData name="Fran Callaghan" userId="ae32596c-732a-4dbc-b5de-a83d9c65ed35" providerId="ADAL" clId="{3263DDF3-4410-4D17-8020-36B3FCC26845}" dt="2022-09-30T13:47:22.188" v="948" actId="478"/>
          <ac:spMkLst>
            <pc:docMk/>
            <pc:sldMk cId="362440816" sldId="264"/>
            <ac:spMk id="6" creationId="{1E8DA62A-84A6-62F9-E755-B776D6AEEA30}"/>
          </ac:spMkLst>
        </pc:spChg>
        <pc:spChg chg="add mod">
          <ac:chgData name="Fran Callaghan" userId="ae32596c-732a-4dbc-b5de-a83d9c65ed35" providerId="ADAL" clId="{3263DDF3-4410-4D17-8020-36B3FCC26845}" dt="2022-09-30T13:50:46.272" v="1062" actId="1076"/>
          <ac:spMkLst>
            <pc:docMk/>
            <pc:sldMk cId="362440816" sldId="264"/>
            <ac:spMk id="9" creationId="{2BABC008-0CB8-A9FD-EC11-5BFC693A2B0F}"/>
          </ac:spMkLst>
        </pc:spChg>
        <pc:spChg chg="add mod">
          <ac:chgData name="Fran Callaghan" userId="ae32596c-732a-4dbc-b5de-a83d9c65ed35" providerId="ADAL" clId="{3263DDF3-4410-4D17-8020-36B3FCC26845}" dt="2022-09-30T14:13:44.671" v="1121" actId="1038"/>
          <ac:spMkLst>
            <pc:docMk/>
            <pc:sldMk cId="362440816" sldId="264"/>
            <ac:spMk id="14" creationId="{2AFA747B-C60D-B3A7-C517-20540D72B958}"/>
          </ac:spMkLst>
        </pc:spChg>
        <pc:spChg chg="add mod">
          <ac:chgData name="Fran Callaghan" userId="ae32596c-732a-4dbc-b5de-a83d9c65ed35" providerId="ADAL" clId="{3263DDF3-4410-4D17-8020-36B3FCC26845}" dt="2022-09-30T14:13:28.591" v="1098" actId="571"/>
          <ac:spMkLst>
            <pc:docMk/>
            <pc:sldMk cId="362440816" sldId="264"/>
            <ac:spMk id="15" creationId="{A9AEA312-CE90-0DD3-D76D-E5C0AEC6EC63}"/>
          </ac:spMkLst>
        </pc:spChg>
        <pc:picChg chg="add mod">
          <ac:chgData name="Fran Callaghan" userId="ae32596c-732a-4dbc-b5de-a83d9c65ed35" providerId="ADAL" clId="{3263DDF3-4410-4D17-8020-36B3FCC26845}" dt="2022-09-30T13:47:52.717" v="951" actId="1076"/>
          <ac:picMkLst>
            <pc:docMk/>
            <pc:sldMk cId="362440816" sldId="264"/>
            <ac:picMk id="7" creationId="{2622DE11-4690-919E-C220-3A042405A3C1}"/>
          </ac:picMkLst>
        </pc:picChg>
        <pc:picChg chg="add mod">
          <ac:chgData name="Fran Callaghan" userId="ae32596c-732a-4dbc-b5de-a83d9c65ed35" providerId="ADAL" clId="{3263DDF3-4410-4D17-8020-36B3FCC26845}" dt="2022-09-30T14:12:11.042" v="1071" actId="14100"/>
          <ac:picMkLst>
            <pc:docMk/>
            <pc:sldMk cId="362440816" sldId="264"/>
            <ac:picMk id="13" creationId="{889A531B-2454-BCCE-DC0B-E0E070686A87}"/>
          </ac:picMkLst>
        </pc:picChg>
      </pc:sldChg>
      <pc:sldChg chg="del">
        <pc:chgData name="Fran Callaghan" userId="ae32596c-732a-4dbc-b5de-a83d9c65ed35" providerId="ADAL" clId="{3263DDF3-4410-4D17-8020-36B3FCC26845}" dt="2022-10-04T11:06:31.543" v="2322" actId="47"/>
        <pc:sldMkLst>
          <pc:docMk/>
          <pc:sldMk cId="2788833382" sldId="265"/>
        </pc:sldMkLst>
      </pc:sldChg>
      <pc:sldChg chg="addSp delSp modSp mod modAnim">
        <pc:chgData name="Fran Callaghan" userId="ae32596c-732a-4dbc-b5de-a83d9c65ed35" providerId="ADAL" clId="{3263DDF3-4410-4D17-8020-36B3FCC26845}" dt="2022-10-04T10:15:55.093" v="2317" actId="14100"/>
        <pc:sldMkLst>
          <pc:docMk/>
          <pc:sldMk cId="2142549847" sldId="266"/>
        </pc:sldMkLst>
        <pc:spChg chg="mod">
          <ac:chgData name="Fran Callaghan" userId="ae32596c-732a-4dbc-b5de-a83d9c65ed35" providerId="ADAL" clId="{3263DDF3-4410-4D17-8020-36B3FCC26845}" dt="2022-10-04T09:57:05.367" v="1977" actId="14100"/>
          <ac:spMkLst>
            <pc:docMk/>
            <pc:sldMk cId="2142549847" sldId="266"/>
            <ac:spMk id="2" creationId="{279168A6-B24F-17DF-DFC6-8F0D56263391}"/>
          </ac:spMkLst>
        </pc:spChg>
        <pc:spChg chg="del">
          <ac:chgData name="Fran Callaghan" userId="ae32596c-732a-4dbc-b5de-a83d9c65ed35" providerId="ADAL" clId="{3263DDF3-4410-4D17-8020-36B3FCC26845}" dt="2022-10-04T09:57:07.990" v="1978" actId="478"/>
          <ac:spMkLst>
            <pc:docMk/>
            <pc:sldMk cId="2142549847" sldId="266"/>
            <ac:spMk id="3" creationId="{CE3540A8-ED9C-7190-81EC-B6ED5FD5E5E1}"/>
          </ac:spMkLst>
        </pc:spChg>
        <pc:spChg chg="add mod">
          <ac:chgData name="Fran Callaghan" userId="ae32596c-732a-4dbc-b5de-a83d9c65ed35" providerId="ADAL" clId="{3263DDF3-4410-4D17-8020-36B3FCC26845}" dt="2022-10-04T10:13:37.979" v="2303" actId="1076"/>
          <ac:spMkLst>
            <pc:docMk/>
            <pc:sldMk cId="2142549847" sldId="266"/>
            <ac:spMk id="5" creationId="{1E83C730-DB61-5033-C351-954170AC2A9E}"/>
          </ac:spMkLst>
        </pc:spChg>
        <pc:spChg chg="add del mod">
          <ac:chgData name="Fran Callaghan" userId="ae32596c-732a-4dbc-b5de-a83d9c65ed35" providerId="ADAL" clId="{3263DDF3-4410-4D17-8020-36B3FCC26845}" dt="2022-10-04T10:12:33.488" v="2295" actId="478"/>
          <ac:spMkLst>
            <pc:docMk/>
            <pc:sldMk cId="2142549847" sldId="266"/>
            <ac:spMk id="6" creationId="{635F6F7A-D452-4DB0-14A3-986374660F2B}"/>
          </ac:spMkLst>
        </pc:spChg>
        <pc:picChg chg="add mod">
          <ac:chgData name="Fran Callaghan" userId="ae32596c-732a-4dbc-b5de-a83d9c65ed35" providerId="ADAL" clId="{3263DDF3-4410-4D17-8020-36B3FCC26845}" dt="2022-10-04T10:13:30.526" v="2302" actId="1076"/>
          <ac:picMkLst>
            <pc:docMk/>
            <pc:sldMk cId="2142549847" sldId="266"/>
            <ac:picMk id="8" creationId="{6F514E79-4D1B-FFE5-27BC-8FACCB610BD5}"/>
          </ac:picMkLst>
        </pc:picChg>
        <pc:picChg chg="add mod">
          <ac:chgData name="Fran Callaghan" userId="ae32596c-732a-4dbc-b5de-a83d9c65ed35" providerId="ADAL" clId="{3263DDF3-4410-4D17-8020-36B3FCC26845}" dt="2022-10-04T10:14:17.338" v="2308" actId="14100"/>
          <ac:picMkLst>
            <pc:docMk/>
            <pc:sldMk cId="2142549847" sldId="266"/>
            <ac:picMk id="10" creationId="{76DA4CB2-1ED2-1539-FDE8-0901C988615B}"/>
          </ac:picMkLst>
        </pc:picChg>
        <pc:picChg chg="add mod">
          <ac:chgData name="Fran Callaghan" userId="ae32596c-732a-4dbc-b5de-a83d9c65ed35" providerId="ADAL" clId="{3263DDF3-4410-4D17-8020-36B3FCC26845}" dt="2022-10-04T10:15:55.093" v="2317" actId="14100"/>
          <ac:picMkLst>
            <pc:docMk/>
            <pc:sldMk cId="2142549847" sldId="266"/>
            <ac:picMk id="12" creationId="{A844AD5E-29D5-6437-C787-55FFB9E9F01A}"/>
          </ac:picMkLst>
        </pc:picChg>
      </pc:sldChg>
      <pc:sldChg chg="addSp delSp modSp del mod">
        <pc:chgData name="Fran Callaghan" userId="ae32596c-732a-4dbc-b5de-a83d9c65ed35" providerId="ADAL" clId="{3263DDF3-4410-4D17-8020-36B3FCC26845}" dt="2022-10-04T11:06:31.543" v="2322" actId="47"/>
        <pc:sldMkLst>
          <pc:docMk/>
          <pc:sldMk cId="787346112" sldId="267"/>
        </pc:sldMkLst>
        <pc:spChg chg="add mod">
          <ac:chgData name="Fran Callaghan" userId="ae32596c-732a-4dbc-b5de-a83d9c65ed35" providerId="ADAL" clId="{3263DDF3-4410-4D17-8020-36B3FCC26845}" dt="2022-10-04T11:06:02.743" v="2318" actId="478"/>
          <ac:spMkLst>
            <pc:docMk/>
            <pc:sldMk cId="787346112" sldId="267"/>
            <ac:spMk id="5" creationId="{B278EFB7-55DD-6688-A536-F2E15DC121F2}"/>
          </ac:spMkLst>
        </pc:spChg>
        <pc:picChg chg="del">
          <ac:chgData name="Fran Callaghan" userId="ae32596c-732a-4dbc-b5de-a83d9c65ed35" providerId="ADAL" clId="{3263DDF3-4410-4D17-8020-36B3FCC26845}" dt="2022-10-04T11:06:02.743" v="2318" actId="478"/>
          <ac:picMkLst>
            <pc:docMk/>
            <pc:sldMk cId="787346112" sldId="267"/>
            <ac:picMk id="4" creationId="{0D12FC8A-0910-C368-1D76-318CA75E5A3C}"/>
          </ac:picMkLst>
        </pc:picChg>
      </pc:sldChg>
      <pc:sldChg chg="addSp delSp modSp mod ord">
        <pc:chgData name="Fran Callaghan" userId="ae32596c-732a-4dbc-b5de-a83d9c65ed35" providerId="ADAL" clId="{3263DDF3-4410-4D17-8020-36B3FCC26845}" dt="2022-10-06T09:11:10.217" v="3057" actId="27636"/>
        <pc:sldMkLst>
          <pc:docMk/>
          <pc:sldMk cId="3152460794" sldId="268"/>
        </pc:sldMkLst>
        <pc:spChg chg="del">
          <ac:chgData name="Fran Callaghan" userId="ae32596c-732a-4dbc-b5de-a83d9c65ed35" providerId="ADAL" clId="{3263DDF3-4410-4D17-8020-36B3FCC26845}" dt="2022-09-30T14:48:37.645" v="1159" actId="478"/>
          <ac:spMkLst>
            <pc:docMk/>
            <pc:sldMk cId="3152460794" sldId="268"/>
            <ac:spMk id="2" creationId="{A3A89AB5-83EA-5BB5-9E0F-63BDF361B37E}"/>
          </ac:spMkLst>
        </pc:spChg>
        <pc:spChg chg="del">
          <ac:chgData name="Fran Callaghan" userId="ae32596c-732a-4dbc-b5de-a83d9c65ed35" providerId="ADAL" clId="{3263DDF3-4410-4D17-8020-36B3FCC26845}" dt="2022-09-30T14:48:41.284" v="1160" actId="478"/>
          <ac:spMkLst>
            <pc:docMk/>
            <pc:sldMk cId="3152460794" sldId="268"/>
            <ac:spMk id="3" creationId="{C34A333E-8FE6-1D65-E944-5B165140C0EA}"/>
          </ac:spMkLst>
        </pc:spChg>
        <pc:spChg chg="add mod">
          <ac:chgData name="Fran Callaghan" userId="ae32596c-732a-4dbc-b5de-a83d9c65ed35" providerId="ADAL" clId="{3263DDF3-4410-4D17-8020-36B3FCC26845}" dt="2022-09-30T14:50:08.807" v="1193" actId="255"/>
          <ac:spMkLst>
            <pc:docMk/>
            <pc:sldMk cId="3152460794" sldId="268"/>
            <ac:spMk id="5" creationId="{CC485796-19D6-2AF3-4042-A9790CE8F259}"/>
          </ac:spMkLst>
        </pc:spChg>
        <pc:spChg chg="add mod">
          <ac:chgData name="Fran Callaghan" userId="ae32596c-732a-4dbc-b5de-a83d9c65ed35" providerId="ADAL" clId="{3263DDF3-4410-4D17-8020-36B3FCC26845}" dt="2022-10-06T09:11:10.217" v="3057" actId="27636"/>
          <ac:spMkLst>
            <pc:docMk/>
            <pc:sldMk cId="3152460794" sldId="268"/>
            <ac:spMk id="7" creationId="{EA5739A7-F5D1-A3A1-A3F3-36406E538142}"/>
          </ac:spMkLst>
        </pc:spChg>
        <pc:picChg chg="add mod">
          <ac:chgData name="Fran Callaghan" userId="ae32596c-732a-4dbc-b5de-a83d9c65ed35" providerId="ADAL" clId="{3263DDF3-4410-4D17-8020-36B3FCC26845}" dt="2022-10-04T11:07:09.654" v="2324" actId="1076"/>
          <ac:picMkLst>
            <pc:docMk/>
            <pc:sldMk cId="3152460794" sldId="268"/>
            <ac:picMk id="2" creationId="{6F7ABC85-4DDF-02AE-33EC-5F1E7F9EEAAC}"/>
          </ac:picMkLst>
        </pc:picChg>
        <pc:picChg chg="add mod">
          <ac:chgData name="Fran Callaghan" userId="ae32596c-732a-4dbc-b5de-a83d9c65ed35" providerId="ADAL" clId="{3263DDF3-4410-4D17-8020-36B3FCC26845}" dt="2022-09-30T15:04:22.143" v="1533" actId="1076"/>
          <ac:picMkLst>
            <pc:docMk/>
            <pc:sldMk cId="3152460794" sldId="268"/>
            <ac:picMk id="11" creationId="{E0B164DD-D85D-0B7C-AF47-8B407F810D2A}"/>
          </ac:picMkLst>
        </pc:picChg>
      </pc:sldChg>
      <pc:sldChg chg="addSp delSp modSp mod modAnim">
        <pc:chgData name="Fran Callaghan" userId="ae32596c-732a-4dbc-b5de-a83d9c65ed35" providerId="ADAL" clId="{3263DDF3-4410-4D17-8020-36B3FCC26845}" dt="2022-10-05T10:57:30.864" v="3043"/>
        <pc:sldMkLst>
          <pc:docMk/>
          <pc:sldMk cId="1182914714" sldId="271"/>
        </pc:sldMkLst>
        <pc:spChg chg="mod">
          <ac:chgData name="Fran Callaghan" userId="ae32596c-732a-4dbc-b5de-a83d9c65ed35" providerId="ADAL" clId="{3263DDF3-4410-4D17-8020-36B3FCC26845}" dt="2022-09-30T13:38:40.369" v="894" actId="255"/>
          <ac:spMkLst>
            <pc:docMk/>
            <pc:sldMk cId="1182914714" sldId="271"/>
            <ac:spMk id="2" creationId="{95868FFC-48ED-13D2-47FB-7742E6DEDF3A}"/>
          </ac:spMkLst>
        </pc:spChg>
        <pc:spChg chg="add del mod">
          <ac:chgData name="Fran Callaghan" userId="ae32596c-732a-4dbc-b5de-a83d9c65ed35" providerId="ADAL" clId="{3263DDF3-4410-4D17-8020-36B3FCC26845}" dt="2022-10-05T10:56:17.666" v="2941" actId="478"/>
          <ac:spMkLst>
            <pc:docMk/>
            <pc:sldMk cId="1182914714" sldId="271"/>
            <ac:spMk id="3" creationId="{6DF9A5CB-47A1-E8FD-E247-5E20625D354D}"/>
          </ac:spMkLst>
        </pc:spChg>
        <pc:spChg chg="del mod">
          <ac:chgData name="Fran Callaghan" userId="ae32596c-732a-4dbc-b5de-a83d9c65ed35" providerId="ADAL" clId="{3263DDF3-4410-4D17-8020-36B3FCC26845}" dt="2022-09-29T11:58:28.144" v="483" actId="478"/>
          <ac:spMkLst>
            <pc:docMk/>
            <pc:sldMk cId="1182914714" sldId="271"/>
            <ac:spMk id="3" creationId="{95054CAE-C6CE-4ACC-5009-13B5C5023435}"/>
          </ac:spMkLst>
        </pc:spChg>
        <pc:spChg chg="add mod">
          <ac:chgData name="Fran Callaghan" userId="ae32596c-732a-4dbc-b5de-a83d9c65ed35" providerId="ADAL" clId="{3263DDF3-4410-4D17-8020-36B3FCC26845}" dt="2022-10-05T10:57:14.471" v="3042" actId="20577"/>
          <ac:spMkLst>
            <pc:docMk/>
            <pc:sldMk cId="1182914714" sldId="271"/>
            <ac:spMk id="4" creationId="{26CB48FC-0EFA-BA0C-93FC-9FC4807D1BC9}"/>
          </ac:spMkLst>
        </pc:spChg>
        <pc:spChg chg="add mod">
          <ac:chgData name="Fran Callaghan" userId="ae32596c-732a-4dbc-b5de-a83d9c65ed35" providerId="ADAL" clId="{3263DDF3-4410-4D17-8020-36B3FCC26845}" dt="2022-09-29T12:15:36.185" v="843" actId="1076"/>
          <ac:spMkLst>
            <pc:docMk/>
            <pc:sldMk cId="1182914714" sldId="271"/>
            <ac:spMk id="5" creationId="{497AFFC0-5237-9950-0DEA-1B28E90962D1}"/>
          </ac:spMkLst>
        </pc:spChg>
        <pc:graphicFrameChg chg="add mod modGraphic">
          <ac:chgData name="Fran Callaghan" userId="ae32596c-732a-4dbc-b5de-a83d9c65ed35" providerId="ADAL" clId="{3263DDF3-4410-4D17-8020-36B3FCC26845}" dt="2022-09-29T12:12:01.725" v="748" actId="688"/>
          <ac:graphicFrameMkLst>
            <pc:docMk/>
            <pc:sldMk cId="1182914714" sldId="271"/>
            <ac:graphicFrameMk id="6" creationId="{1DAA0FA0-88FA-873C-9536-B82163E493F2}"/>
          </ac:graphicFrameMkLst>
        </pc:graphicFrameChg>
      </pc:sldChg>
      <pc:sldChg chg="addSp delSp modSp mod">
        <pc:chgData name="Fran Callaghan" userId="ae32596c-732a-4dbc-b5de-a83d9c65ed35" providerId="ADAL" clId="{3263DDF3-4410-4D17-8020-36B3FCC26845}" dt="2022-10-04T09:46:40.024" v="1947" actId="20577"/>
        <pc:sldMkLst>
          <pc:docMk/>
          <pc:sldMk cId="2205411947" sldId="272"/>
        </pc:sldMkLst>
        <pc:spChg chg="del mod">
          <ac:chgData name="Fran Callaghan" userId="ae32596c-732a-4dbc-b5de-a83d9c65ed35" providerId="ADAL" clId="{3263DDF3-4410-4D17-8020-36B3FCC26845}" dt="2022-09-30T14:04:46.229" v="1066" actId="478"/>
          <ac:spMkLst>
            <pc:docMk/>
            <pc:sldMk cId="2205411947" sldId="272"/>
            <ac:spMk id="2" creationId="{AA55235F-3053-1BA3-D878-AE524C0A497A}"/>
          </ac:spMkLst>
        </pc:spChg>
        <pc:spChg chg="add mod">
          <ac:chgData name="Fran Callaghan" userId="ae32596c-732a-4dbc-b5de-a83d9c65ed35" providerId="ADAL" clId="{3263DDF3-4410-4D17-8020-36B3FCC26845}" dt="2022-10-04T09:41:18.858" v="1554" actId="255"/>
          <ac:spMkLst>
            <pc:docMk/>
            <pc:sldMk cId="2205411947" sldId="272"/>
            <ac:spMk id="3" creationId="{64BD38DC-46E0-4BF2-5950-0A64FBBB58DE}"/>
          </ac:spMkLst>
        </pc:spChg>
        <pc:spChg chg="del">
          <ac:chgData name="Fran Callaghan" userId="ae32596c-732a-4dbc-b5de-a83d9c65ed35" providerId="ADAL" clId="{3263DDF3-4410-4D17-8020-36B3FCC26845}" dt="2022-09-30T13:40:17.124" v="931" actId="478"/>
          <ac:spMkLst>
            <pc:docMk/>
            <pc:sldMk cId="2205411947" sldId="272"/>
            <ac:spMk id="3" creationId="{982C1FE9-AB4C-6810-AAFE-7295BA0513D2}"/>
          </ac:spMkLst>
        </pc:spChg>
        <pc:spChg chg="add del mod">
          <ac:chgData name="Fran Callaghan" userId="ae32596c-732a-4dbc-b5de-a83d9c65ed35" providerId="ADAL" clId="{3263DDF3-4410-4D17-8020-36B3FCC26845}" dt="2022-09-30T13:44:49.135" v="932" actId="931"/>
          <ac:spMkLst>
            <pc:docMk/>
            <pc:sldMk cId="2205411947" sldId="272"/>
            <ac:spMk id="5" creationId="{6E8194A7-93E0-3C95-40F9-ACDCA5BDB108}"/>
          </ac:spMkLst>
        </pc:spChg>
        <pc:spChg chg="add del mod">
          <ac:chgData name="Fran Callaghan" userId="ae32596c-732a-4dbc-b5de-a83d9c65ed35" providerId="ADAL" clId="{3263DDF3-4410-4D17-8020-36B3FCC26845}" dt="2022-09-30T13:46:05.618" v="934"/>
          <ac:spMkLst>
            <pc:docMk/>
            <pc:sldMk cId="2205411947" sldId="272"/>
            <ac:spMk id="9" creationId="{663024A7-01D7-6B80-EA7E-F70A3B7B4AB5}"/>
          </ac:spMkLst>
        </pc:spChg>
        <pc:spChg chg="add del mod">
          <ac:chgData name="Fran Callaghan" userId="ae32596c-732a-4dbc-b5de-a83d9c65ed35" providerId="ADAL" clId="{3263DDF3-4410-4D17-8020-36B3FCC26845}" dt="2022-09-30T13:46:17.607" v="938"/>
          <ac:spMkLst>
            <pc:docMk/>
            <pc:sldMk cId="2205411947" sldId="272"/>
            <ac:spMk id="13" creationId="{914CD516-4ABD-2CFF-2376-E447C79110FF}"/>
          </ac:spMkLst>
        </pc:spChg>
        <pc:spChg chg="add mod">
          <ac:chgData name="Fran Callaghan" userId="ae32596c-732a-4dbc-b5de-a83d9c65ed35" providerId="ADAL" clId="{3263DDF3-4410-4D17-8020-36B3FCC26845}" dt="2022-10-04T09:46:40.024" v="1947" actId="20577"/>
          <ac:spMkLst>
            <pc:docMk/>
            <pc:sldMk cId="2205411947" sldId="272"/>
            <ac:spMk id="17" creationId="{62BE0DB0-B903-3DF6-2015-7F4FCBFA2CFC}"/>
          </ac:spMkLst>
        </pc:spChg>
        <pc:spChg chg="add del mod">
          <ac:chgData name="Fran Callaghan" userId="ae32596c-732a-4dbc-b5de-a83d9c65ed35" providerId="ADAL" clId="{3263DDF3-4410-4D17-8020-36B3FCC26845}" dt="2022-10-04T09:40:20.494" v="1534" actId="478"/>
          <ac:spMkLst>
            <pc:docMk/>
            <pc:sldMk cId="2205411947" sldId="272"/>
            <ac:spMk id="19" creationId="{64C64F16-18F8-93B1-A435-BF10963E3168}"/>
          </ac:spMkLst>
        </pc:spChg>
        <pc:picChg chg="add del mod">
          <ac:chgData name="Fran Callaghan" userId="ae32596c-732a-4dbc-b5de-a83d9c65ed35" providerId="ADAL" clId="{3263DDF3-4410-4D17-8020-36B3FCC26845}" dt="2022-09-30T13:44:51.600" v="933" actId="478"/>
          <ac:picMkLst>
            <pc:docMk/>
            <pc:sldMk cId="2205411947" sldId="272"/>
            <ac:picMk id="7" creationId="{62797B82-BBB8-4D6B-2026-50F98AF9DF6E}"/>
          </ac:picMkLst>
        </pc:picChg>
        <pc:picChg chg="add del mod">
          <ac:chgData name="Fran Callaghan" userId="ae32596c-732a-4dbc-b5de-a83d9c65ed35" providerId="ADAL" clId="{3263DDF3-4410-4D17-8020-36B3FCC26845}" dt="2022-09-30T13:46:13.774" v="937" actId="478"/>
          <ac:picMkLst>
            <pc:docMk/>
            <pc:sldMk cId="2205411947" sldId="272"/>
            <ac:picMk id="11" creationId="{7B721427-154C-95F9-A87C-C63D8F7D1762}"/>
          </ac:picMkLst>
        </pc:picChg>
        <pc:picChg chg="add del mod">
          <ac:chgData name="Fran Callaghan" userId="ae32596c-732a-4dbc-b5de-a83d9c65ed35" providerId="ADAL" clId="{3263DDF3-4410-4D17-8020-36B3FCC26845}" dt="2022-09-30T14:04:44.165" v="1065" actId="478"/>
          <ac:picMkLst>
            <pc:docMk/>
            <pc:sldMk cId="2205411947" sldId="272"/>
            <ac:picMk id="15" creationId="{FA327FC2-05F7-E505-47DC-050CB8C4BFED}"/>
          </ac:picMkLst>
        </pc:picChg>
      </pc:sldChg>
      <pc:sldChg chg="addSp delSp modSp add mod ord">
        <pc:chgData name="Fran Callaghan" userId="ae32596c-732a-4dbc-b5de-a83d9c65ed35" providerId="ADAL" clId="{3263DDF3-4410-4D17-8020-36B3FCC26845}" dt="2022-10-06T09:33:36.873" v="3070" actId="20577"/>
        <pc:sldMkLst>
          <pc:docMk/>
          <pc:sldMk cId="2738324522" sldId="273"/>
        </pc:sldMkLst>
        <pc:spChg chg="mod">
          <ac:chgData name="Fran Callaghan" userId="ae32596c-732a-4dbc-b5de-a83d9c65ed35" providerId="ADAL" clId="{3263DDF3-4410-4D17-8020-36B3FCC26845}" dt="2022-10-04T11:07:56.323" v="2352" actId="20577"/>
          <ac:spMkLst>
            <pc:docMk/>
            <pc:sldMk cId="2738324522" sldId="273"/>
            <ac:spMk id="2" creationId="{D5E6C82B-65C3-433C-FDCF-894D89A7613F}"/>
          </ac:spMkLst>
        </pc:spChg>
        <pc:spChg chg="add mod">
          <ac:chgData name="Fran Callaghan" userId="ae32596c-732a-4dbc-b5de-a83d9c65ed35" providerId="ADAL" clId="{3263DDF3-4410-4D17-8020-36B3FCC26845}" dt="2022-10-04T11:19:40.527" v="2650" actId="1076"/>
          <ac:spMkLst>
            <pc:docMk/>
            <pc:sldMk cId="2738324522" sldId="273"/>
            <ac:spMk id="4" creationId="{B2124B8E-9DAF-895A-5997-A8E4D3B3EB65}"/>
          </ac:spMkLst>
        </pc:spChg>
        <pc:spChg chg="mod">
          <ac:chgData name="Fran Callaghan" userId="ae32596c-732a-4dbc-b5de-a83d9c65ed35" providerId="ADAL" clId="{3263DDF3-4410-4D17-8020-36B3FCC26845}" dt="2022-10-06T09:33:36.873" v="3070" actId="20577"/>
          <ac:spMkLst>
            <pc:docMk/>
            <pc:sldMk cId="2738324522" sldId="273"/>
            <ac:spMk id="9" creationId="{2BABC008-0CB8-A9FD-EC11-5BFC693A2B0F}"/>
          </ac:spMkLst>
        </pc:spChg>
        <pc:spChg chg="del">
          <ac:chgData name="Fran Callaghan" userId="ae32596c-732a-4dbc-b5de-a83d9c65ed35" providerId="ADAL" clId="{3263DDF3-4410-4D17-8020-36B3FCC26845}" dt="2022-10-04T11:08:09.503" v="2355" actId="478"/>
          <ac:spMkLst>
            <pc:docMk/>
            <pc:sldMk cId="2738324522" sldId="273"/>
            <ac:spMk id="14" creationId="{2AFA747B-C60D-B3A7-C517-20540D72B958}"/>
          </ac:spMkLst>
        </pc:spChg>
        <pc:picChg chg="add del mod">
          <ac:chgData name="Fran Callaghan" userId="ae32596c-732a-4dbc-b5de-a83d9c65ed35" providerId="ADAL" clId="{3263DDF3-4410-4D17-8020-36B3FCC26845}" dt="2022-10-04T11:13:59.203" v="2601" actId="478"/>
          <ac:picMkLst>
            <pc:docMk/>
            <pc:sldMk cId="2738324522" sldId="273"/>
            <ac:picMk id="3" creationId="{22BB53FA-04BE-3C74-916E-2250333F5A49}"/>
          </ac:picMkLst>
        </pc:picChg>
        <pc:picChg chg="del">
          <ac:chgData name="Fran Callaghan" userId="ae32596c-732a-4dbc-b5de-a83d9c65ed35" providerId="ADAL" clId="{3263DDF3-4410-4D17-8020-36B3FCC26845}" dt="2022-10-04T11:08:04.330" v="2353" actId="478"/>
          <ac:picMkLst>
            <pc:docMk/>
            <pc:sldMk cId="2738324522" sldId="273"/>
            <ac:picMk id="7" creationId="{2622DE11-4690-919E-C220-3A042405A3C1}"/>
          </ac:picMkLst>
        </pc:picChg>
        <pc:picChg chg="del">
          <ac:chgData name="Fran Callaghan" userId="ae32596c-732a-4dbc-b5de-a83d9c65ed35" providerId="ADAL" clId="{3263DDF3-4410-4D17-8020-36B3FCC26845}" dt="2022-10-04T11:08:07.523" v="2354" actId="478"/>
          <ac:picMkLst>
            <pc:docMk/>
            <pc:sldMk cId="2738324522" sldId="273"/>
            <ac:picMk id="13" creationId="{889A531B-2454-BCCE-DC0B-E0E070686A87}"/>
          </ac:picMkLst>
        </pc:picChg>
      </pc:sldChg>
      <pc:sldChg chg="addSp delSp modSp add mod ord">
        <pc:chgData name="Fran Callaghan" userId="ae32596c-732a-4dbc-b5de-a83d9c65ed35" providerId="ADAL" clId="{3263DDF3-4410-4D17-8020-36B3FCC26845}" dt="2022-10-04T11:24:35.981" v="2867" actId="1076"/>
        <pc:sldMkLst>
          <pc:docMk/>
          <pc:sldMk cId="947574195" sldId="274"/>
        </pc:sldMkLst>
        <pc:spChg chg="mod">
          <ac:chgData name="Fran Callaghan" userId="ae32596c-732a-4dbc-b5de-a83d9c65ed35" providerId="ADAL" clId="{3263DDF3-4410-4D17-8020-36B3FCC26845}" dt="2022-10-04T11:20:25.552" v="2663" actId="20577"/>
          <ac:spMkLst>
            <pc:docMk/>
            <pc:sldMk cId="947574195" sldId="274"/>
            <ac:spMk id="3" creationId="{64BD38DC-46E0-4BF2-5950-0A64FBBB58DE}"/>
          </ac:spMkLst>
        </pc:spChg>
        <pc:spChg chg="add mod">
          <ac:chgData name="Fran Callaghan" userId="ae32596c-732a-4dbc-b5de-a83d9c65ed35" providerId="ADAL" clId="{3263DDF3-4410-4D17-8020-36B3FCC26845}" dt="2022-10-04T11:24:35.981" v="2867" actId="1076"/>
          <ac:spMkLst>
            <pc:docMk/>
            <pc:sldMk cId="947574195" sldId="274"/>
            <ac:spMk id="4" creationId="{E63D8247-DF73-127E-CDC3-80032BD78A17}"/>
          </ac:spMkLst>
        </pc:spChg>
        <pc:spChg chg="del">
          <ac:chgData name="Fran Callaghan" userId="ae32596c-732a-4dbc-b5de-a83d9c65ed35" providerId="ADAL" clId="{3263DDF3-4410-4D17-8020-36B3FCC26845}" dt="2022-10-04T11:20:32.182" v="2664" actId="478"/>
          <ac:spMkLst>
            <pc:docMk/>
            <pc:sldMk cId="947574195" sldId="274"/>
            <ac:spMk id="17" creationId="{62BE0DB0-B903-3DF6-2015-7F4FCBFA2C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BE9F3-1654-445D-B429-DA07968037C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CFA24F34-E49A-4B98-8917-34EC281B31DB}">
      <dgm:prSet phldrT="[Text]"/>
      <dgm:spPr/>
      <dgm:t>
        <a:bodyPr/>
        <a:lstStyle/>
        <a:p>
          <a:r>
            <a:rPr lang="en-IE" dirty="0"/>
            <a:t>RDM Librarian</a:t>
          </a:r>
        </a:p>
      </dgm:t>
    </dgm:pt>
    <dgm:pt modelId="{11E52AE2-C2BF-498A-85CB-488CA53D7096}" type="parTrans" cxnId="{AD9F4829-34FC-4D07-91E0-BD0E81FC858B}">
      <dgm:prSet/>
      <dgm:spPr/>
      <dgm:t>
        <a:bodyPr/>
        <a:lstStyle/>
        <a:p>
          <a:endParaRPr lang="en-IE"/>
        </a:p>
      </dgm:t>
    </dgm:pt>
    <dgm:pt modelId="{118FEA5C-A4ED-491B-9C2E-E67933077713}" type="sibTrans" cxnId="{AD9F4829-34FC-4D07-91E0-BD0E81FC858B}">
      <dgm:prSet/>
      <dgm:spPr/>
      <dgm:t>
        <a:bodyPr/>
        <a:lstStyle/>
        <a:p>
          <a:endParaRPr lang="en-IE"/>
        </a:p>
      </dgm:t>
    </dgm:pt>
    <dgm:pt modelId="{54E1C9BB-4C28-42AD-8B35-3030E6F686C6}">
      <dgm:prSet phldrT="[Text]"/>
      <dgm:spPr/>
      <dgm:t>
        <a:bodyPr/>
        <a:lstStyle/>
        <a:p>
          <a:r>
            <a:rPr lang="en-IE" dirty="0"/>
            <a:t>Research Office</a:t>
          </a:r>
        </a:p>
      </dgm:t>
    </dgm:pt>
    <dgm:pt modelId="{DD9BE793-687F-4E86-A41F-A13D5F0D969B}" type="parTrans" cxnId="{A4167135-C82B-44D6-9707-3CC2067ABCEB}">
      <dgm:prSet/>
      <dgm:spPr>
        <a:ln>
          <a:headEnd type="triangle"/>
          <a:tailEnd type="triangle"/>
        </a:ln>
      </dgm:spPr>
      <dgm:t>
        <a:bodyPr/>
        <a:lstStyle/>
        <a:p>
          <a:endParaRPr lang="en-IE"/>
        </a:p>
      </dgm:t>
    </dgm:pt>
    <dgm:pt modelId="{818ED6D0-8923-4DFD-ACDF-FE0BC23F7986}" type="sibTrans" cxnId="{A4167135-C82B-44D6-9707-3CC2067ABCEB}">
      <dgm:prSet/>
      <dgm:spPr/>
      <dgm:t>
        <a:bodyPr/>
        <a:lstStyle/>
        <a:p>
          <a:endParaRPr lang="en-IE"/>
        </a:p>
      </dgm:t>
    </dgm:pt>
    <dgm:pt modelId="{A1B07DA9-9860-4CCA-BD78-3BE266CF47BD}">
      <dgm:prSet phldrT="[Text]"/>
      <dgm:spPr/>
      <dgm:t>
        <a:bodyPr/>
        <a:lstStyle/>
        <a:p>
          <a:r>
            <a:rPr lang="en-IE" dirty="0"/>
            <a:t>University IT</a:t>
          </a:r>
        </a:p>
      </dgm:t>
    </dgm:pt>
    <dgm:pt modelId="{264F3EE6-1222-45BA-8CA9-AD64F6C80406}" type="parTrans" cxnId="{EB07B987-3E3E-470A-86C5-50FAF889E45B}">
      <dgm:prSet/>
      <dgm:spPr>
        <a:ln>
          <a:headEnd type="triangle"/>
          <a:tailEnd type="triangle"/>
        </a:ln>
      </dgm:spPr>
      <dgm:t>
        <a:bodyPr/>
        <a:lstStyle/>
        <a:p>
          <a:endParaRPr lang="en-IE"/>
        </a:p>
      </dgm:t>
    </dgm:pt>
    <dgm:pt modelId="{F7F4FDFC-3C3D-4567-B38C-6390C788FE41}" type="sibTrans" cxnId="{EB07B987-3E3E-470A-86C5-50FAF889E45B}">
      <dgm:prSet/>
      <dgm:spPr/>
      <dgm:t>
        <a:bodyPr/>
        <a:lstStyle/>
        <a:p>
          <a:endParaRPr lang="en-IE"/>
        </a:p>
      </dgm:t>
    </dgm:pt>
    <dgm:pt modelId="{846EE423-7203-4D8C-AF92-B5135049ECD1}">
      <dgm:prSet phldrT="[Text]"/>
      <dgm:spPr/>
      <dgm:t>
        <a:bodyPr/>
        <a:lstStyle/>
        <a:p>
          <a:r>
            <a:rPr lang="en-IE" dirty="0"/>
            <a:t>Tech</a:t>
          </a:r>
        </a:p>
        <a:p>
          <a:r>
            <a:rPr lang="en-IE" dirty="0"/>
            <a:t>Transfer</a:t>
          </a:r>
        </a:p>
      </dgm:t>
    </dgm:pt>
    <dgm:pt modelId="{E6E91836-8D2F-4440-BFBE-3EE4A24D3709}" type="parTrans" cxnId="{C8F0E92D-CBC3-4C02-934A-CE23BE6B94C3}">
      <dgm:prSet/>
      <dgm:spPr>
        <a:ln>
          <a:headEnd type="triangle"/>
          <a:tailEnd type="triangle"/>
        </a:ln>
      </dgm:spPr>
      <dgm:t>
        <a:bodyPr/>
        <a:lstStyle/>
        <a:p>
          <a:endParaRPr lang="en-IE"/>
        </a:p>
      </dgm:t>
    </dgm:pt>
    <dgm:pt modelId="{6A3C5731-1DAC-4391-B91A-30C56DE2658E}" type="sibTrans" cxnId="{C8F0E92D-CBC3-4C02-934A-CE23BE6B94C3}">
      <dgm:prSet/>
      <dgm:spPr/>
      <dgm:t>
        <a:bodyPr/>
        <a:lstStyle/>
        <a:p>
          <a:endParaRPr lang="en-IE"/>
        </a:p>
      </dgm:t>
    </dgm:pt>
    <dgm:pt modelId="{EC71398A-A7D4-4ACE-B310-008134D6974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Ethics</a:t>
          </a:r>
        </a:p>
        <a:p>
          <a:pPr>
            <a:buFont typeface="Arial" panose="020B0604020202020204" pitchFamily="34" charset="0"/>
            <a:buChar char="•"/>
          </a:pPr>
          <a:r>
            <a:rPr lang="en-IE" dirty="0"/>
            <a:t>Legal</a:t>
          </a:r>
        </a:p>
        <a:p>
          <a:pPr>
            <a:buFont typeface="Arial" panose="020B0604020202020204" pitchFamily="34" charset="0"/>
            <a:buChar char="•"/>
          </a:pPr>
          <a:r>
            <a:rPr lang="en-IE" dirty="0"/>
            <a:t>GDPR</a:t>
          </a:r>
        </a:p>
      </dgm:t>
    </dgm:pt>
    <dgm:pt modelId="{8768598C-118F-4285-8A3E-E5E0EC67409B}" type="parTrans" cxnId="{4B1F8C6D-B800-4F16-9F76-D292AE24DFED}">
      <dgm:prSet/>
      <dgm:spPr>
        <a:ln>
          <a:headEnd type="triangle"/>
          <a:tailEnd type="triangle"/>
        </a:ln>
      </dgm:spPr>
      <dgm:t>
        <a:bodyPr/>
        <a:lstStyle/>
        <a:p>
          <a:endParaRPr lang="en-IE"/>
        </a:p>
      </dgm:t>
    </dgm:pt>
    <dgm:pt modelId="{FC5C5E5A-893F-4E15-825A-A2E5CC76D884}" type="sibTrans" cxnId="{4B1F8C6D-B800-4F16-9F76-D292AE24DFED}">
      <dgm:prSet/>
      <dgm:spPr/>
      <dgm:t>
        <a:bodyPr/>
        <a:lstStyle/>
        <a:p>
          <a:endParaRPr lang="en-IE"/>
        </a:p>
      </dgm:t>
    </dgm:pt>
    <dgm:pt modelId="{7F9D6601-9E3F-482A-B15A-B28992146542}" type="pres">
      <dgm:prSet presAssocID="{EB4BE9F3-1654-445D-B429-DA07968037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09A5C8-7A5D-4BC2-8E7C-422A822691EE}" type="pres">
      <dgm:prSet presAssocID="{CFA24F34-E49A-4B98-8917-34EC281B31DB}" presName="centerShape" presStyleLbl="node0" presStyleIdx="0" presStyleCnt="1"/>
      <dgm:spPr/>
    </dgm:pt>
    <dgm:pt modelId="{74C87FD3-97FC-4BD9-9495-5D1EDAB41F2B}" type="pres">
      <dgm:prSet presAssocID="{DD9BE793-687F-4E86-A41F-A13D5F0D969B}" presName="Name9" presStyleLbl="parChTrans1D2" presStyleIdx="0" presStyleCnt="4"/>
      <dgm:spPr/>
    </dgm:pt>
    <dgm:pt modelId="{C447F73E-EAE3-4321-83C7-726C64BB75CD}" type="pres">
      <dgm:prSet presAssocID="{DD9BE793-687F-4E86-A41F-A13D5F0D969B}" presName="connTx" presStyleLbl="parChTrans1D2" presStyleIdx="0" presStyleCnt="4"/>
      <dgm:spPr/>
    </dgm:pt>
    <dgm:pt modelId="{B97044BB-8231-45DF-AC04-8651D5D48171}" type="pres">
      <dgm:prSet presAssocID="{54E1C9BB-4C28-42AD-8B35-3030E6F686C6}" presName="node" presStyleLbl="node1" presStyleIdx="0" presStyleCnt="4">
        <dgm:presLayoutVars>
          <dgm:bulletEnabled val="1"/>
        </dgm:presLayoutVars>
      </dgm:prSet>
      <dgm:spPr/>
    </dgm:pt>
    <dgm:pt modelId="{871C9BDF-527B-4765-B871-5D3A352F5B18}" type="pres">
      <dgm:prSet presAssocID="{264F3EE6-1222-45BA-8CA9-AD64F6C80406}" presName="Name9" presStyleLbl="parChTrans1D2" presStyleIdx="1" presStyleCnt="4"/>
      <dgm:spPr/>
    </dgm:pt>
    <dgm:pt modelId="{0D32186C-60D1-4037-918C-B601F83FE93F}" type="pres">
      <dgm:prSet presAssocID="{264F3EE6-1222-45BA-8CA9-AD64F6C80406}" presName="connTx" presStyleLbl="parChTrans1D2" presStyleIdx="1" presStyleCnt="4"/>
      <dgm:spPr/>
    </dgm:pt>
    <dgm:pt modelId="{BE816968-2BA2-48B1-A512-9BAA4BC08F9D}" type="pres">
      <dgm:prSet presAssocID="{A1B07DA9-9860-4CCA-BD78-3BE266CF47BD}" presName="node" presStyleLbl="node1" presStyleIdx="1" presStyleCnt="4">
        <dgm:presLayoutVars>
          <dgm:bulletEnabled val="1"/>
        </dgm:presLayoutVars>
      </dgm:prSet>
      <dgm:spPr/>
    </dgm:pt>
    <dgm:pt modelId="{89305308-47ED-4D2B-8A75-329032D2899C}" type="pres">
      <dgm:prSet presAssocID="{E6E91836-8D2F-4440-BFBE-3EE4A24D3709}" presName="Name9" presStyleLbl="parChTrans1D2" presStyleIdx="2" presStyleCnt="4"/>
      <dgm:spPr/>
    </dgm:pt>
    <dgm:pt modelId="{65AE2D37-5738-48DD-A75A-BC9D354C2441}" type="pres">
      <dgm:prSet presAssocID="{E6E91836-8D2F-4440-BFBE-3EE4A24D3709}" presName="connTx" presStyleLbl="parChTrans1D2" presStyleIdx="2" presStyleCnt="4"/>
      <dgm:spPr/>
    </dgm:pt>
    <dgm:pt modelId="{4AFD5848-5204-48D1-ACBB-8229EABB7C59}" type="pres">
      <dgm:prSet presAssocID="{846EE423-7203-4D8C-AF92-B5135049ECD1}" presName="node" presStyleLbl="node1" presStyleIdx="2" presStyleCnt="4">
        <dgm:presLayoutVars>
          <dgm:bulletEnabled val="1"/>
        </dgm:presLayoutVars>
      </dgm:prSet>
      <dgm:spPr/>
    </dgm:pt>
    <dgm:pt modelId="{AB4596D7-C85F-4EEC-8FF3-43E9691546A2}" type="pres">
      <dgm:prSet presAssocID="{8768598C-118F-4285-8A3E-E5E0EC67409B}" presName="Name9" presStyleLbl="parChTrans1D2" presStyleIdx="3" presStyleCnt="4"/>
      <dgm:spPr/>
    </dgm:pt>
    <dgm:pt modelId="{DD467F2D-2A44-4616-9E03-2FA1F557D0AC}" type="pres">
      <dgm:prSet presAssocID="{8768598C-118F-4285-8A3E-E5E0EC67409B}" presName="connTx" presStyleLbl="parChTrans1D2" presStyleIdx="3" presStyleCnt="4"/>
      <dgm:spPr/>
    </dgm:pt>
    <dgm:pt modelId="{00336AD8-1555-4392-A042-3A7C3C3BE690}" type="pres">
      <dgm:prSet presAssocID="{EC71398A-A7D4-4ACE-B310-008134D69742}" presName="node" presStyleLbl="node1" presStyleIdx="3" presStyleCnt="4">
        <dgm:presLayoutVars>
          <dgm:bulletEnabled val="1"/>
        </dgm:presLayoutVars>
      </dgm:prSet>
      <dgm:spPr/>
    </dgm:pt>
  </dgm:ptLst>
  <dgm:cxnLst>
    <dgm:cxn modelId="{0557C310-FFA4-41BE-A9B1-BF478FE46317}" type="presOf" srcId="{CFA24F34-E49A-4B98-8917-34EC281B31DB}" destId="{E409A5C8-7A5D-4BC2-8E7C-422A822691EE}" srcOrd="0" destOrd="0" presId="urn:microsoft.com/office/officeart/2005/8/layout/radial1"/>
    <dgm:cxn modelId="{AD9F4829-34FC-4D07-91E0-BD0E81FC858B}" srcId="{EB4BE9F3-1654-445D-B429-DA07968037C3}" destId="{CFA24F34-E49A-4B98-8917-34EC281B31DB}" srcOrd="0" destOrd="0" parTransId="{11E52AE2-C2BF-498A-85CB-488CA53D7096}" sibTransId="{118FEA5C-A4ED-491B-9C2E-E67933077713}"/>
    <dgm:cxn modelId="{C8F0E92D-CBC3-4C02-934A-CE23BE6B94C3}" srcId="{CFA24F34-E49A-4B98-8917-34EC281B31DB}" destId="{846EE423-7203-4D8C-AF92-B5135049ECD1}" srcOrd="2" destOrd="0" parTransId="{E6E91836-8D2F-4440-BFBE-3EE4A24D3709}" sibTransId="{6A3C5731-1DAC-4391-B91A-30C56DE2658E}"/>
    <dgm:cxn modelId="{A4167135-C82B-44D6-9707-3CC2067ABCEB}" srcId="{CFA24F34-E49A-4B98-8917-34EC281B31DB}" destId="{54E1C9BB-4C28-42AD-8B35-3030E6F686C6}" srcOrd="0" destOrd="0" parTransId="{DD9BE793-687F-4E86-A41F-A13D5F0D969B}" sibTransId="{818ED6D0-8923-4DFD-ACDF-FE0BC23F7986}"/>
    <dgm:cxn modelId="{C5C2953B-13F7-4863-BE9B-000ACD499E91}" type="presOf" srcId="{264F3EE6-1222-45BA-8CA9-AD64F6C80406}" destId="{0D32186C-60D1-4037-918C-B601F83FE93F}" srcOrd="1" destOrd="0" presId="urn:microsoft.com/office/officeart/2005/8/layout/radial1"/>
    <dgm:cxn modelId="{5109565C-9764-459F-9355-5B8B0B1144AA}" type="presOf" srcId="{54E1C9BB-4C28-42AD-8B35-3030E6F686C6}" destId="{B97044BB-8231-45DF-AC04-8651D5D48171}" srcOrd="0" destOrd="0" presId="urn:microsoft.com/office/officeart/2005/8/layout/radial1"/>
    <dgm:cxn modelId="{4B1F8C6D-B800-4F16-9F76-D292AE24DFED}" srcId="{CFA24F34-E49A-4B98-8917-34EC281B31DB}" destId="{EC71398A-A7D4-4ACE-B310-008134D69742}" srcOrd="3" destOrd="0" parTransId="{8768598C-118F-4285-8A3E-E5E0EC67409B}" sibTransId="{FC5C5E5A-893F-4E15-825A-A2E5CC76D884}"/>
    <dgm:cxn modelId="{D6176175-80E4-4F94-8307-F8265E9FAB3F}" type="presOf" srcId="{E6E91836-8D2F-4440-BFBE-3EE4A24D3709}" destId="{89305308-47ED-4D2B-8A75-329032D2899C}" srcOrd="0" destOrd="0" presId="urn:microsoft.com/office/officeart/2005/8/layout/radial1"/>
    <dgm:cxn modelId="{9A372A76-0F49-45D8-9834-0F8CF538A5F5}" type="presOf" srcId="{EB4BE9F3-1654-445D-B429-DA07968037C3}" destId="{7F9D6601-9E3F-482A-B15A-B28992146542}" srcOrd="0" destOrd="0" presId="urn:microsoft.com/office/officeart/2005/8/layout/radial1"/>
    <dgm:cxn modelId="{D450DE82-EB59-4DA2-ABAE-06B49BC2D34D}" type="presOf" srcId="{8768598C-118F-4285-8A3E-E5E0EC67409B}" destId="{AB4596D7-C85F-4EEC-8FF3-43E9691546A2}" srcOrd="0" destOrd="0" presId="urn:microsoft.com/office/officeart/2005/8/layout/radial1"/>
    <dgm:cxn modelId="{EB07B987-3E3E-470A-86C5-50FAF889E45B}" srcId="{CFA24F34-E49A-4B98-8917-34EC281B31DB}" destId="{A1B07DA9-9860-4CCA-BD78-3BE266CF47BD}" srcOrd="1" destOrd="0" parTransId="{264F3EE6-1222-45BA-8CA9-AD64F6C80406}" sibTransId="{F7F4FDFC-3C3D-4567-B38C-6390C788FE41}"/>
    <dgm:cxn modelId="{2063E588-DBFD-48E2-B726-21CB76B7216A}" type="presOf" srcId="{846EE423-7203-4D8C-AF92-B5135049ECD1}" destId="{4AFD5848-5204-48D1-ACBB-8229EABB7C59}" srcOrd="0" destOrd="0" presId="urn:microsoft.com/office/officeart/2005/8/layout/radial1"/>
    <dgm:cxn modelId="{3DBA3C9B-361C-4976-BD70-397069FD2619}" type="presOf" srcId="{EC71398A-A7D4-4ACE-B310-008134D69742}" destId="{00336AD8-1555-4392-A042-3A7C3C3BE690}" srcOrd="0" destOrd="0" presId="urn:microsoft.com/office/officeart/2005/8/layout/radial1"/>
    <dgm:cxn modelId="{7A2A4E9B-86AB-4A7E-8F4C-793B318D97BD}" type="presOf" srcId="{E6E91836-8D2F-4440-BFBE-3EE4A24D3709}" destId="{65AE2D37-5738-48DD-A75A-BC9D354C2441}" srcOrd="1" destOrd="0" presId="urn:microsoft.com/office/officeart/2005/8/layout/radial1"/>
    <dgm:cxn modelId="{3E1CEECB-2747-46BA-BEEC-366CFD61C996}" type="presOf" srcId="{DD9BE793-687F-4E86-A41F-A13D5F0D969B}" destId="{C447F73E-EAE3-4321-83C7-726C64BB75CD}" srcOrd="1" destOrd="0" presId="urn:microsoft.com/office/officeart/2005/8/layout/radial1"/>
    <dgm:cxn modelId="{E87945D3-88E7-4E72-BE0A-0DA54EAC0948}" type="presOf" srcId="{264F3EE6-1222-45BA-8CA9-AD64F6C80406}" destId="{871C9BDF-527B-4765-B871-5D3A352F5B18}" srcOrd="0" destOrd="0" presId="urn:microsoft.com/office/officeart/2005/8/layout/radial1"/>
    <dgm:cxn modelId="{9695F9D3-A744-413D-B78A-9BDED90F432F}" type="presOf" srcId="{DD9BE793-687F-4E86-A41F-A13D5F0D969B}" destId="{74C87FD3-97FC-4BD9-9495-5D1EDAB41F2B}" srcOrd="0" destOrd="0" presId="urn:microsoft.com/office/officeart/2005/8/layout/radial1"/>
    <dgm:cxn modelId="{868330D8-5C6A-4E36-AFB6-70461F301B7A}" type="presOf" srcId="{8768598C-118F-4285-8A3E-E5E0EC67409B}" destId="{DD467F2D-2A44-4616-9E03-2FA1F557D0AC}" srcOrd="1" destOrd="0" presId="urn:microsoft.com/office/officeart/2005/8/layout/radial1"/>
    <dgm:cxn modelId="{911064E7-18C5-4D6D-A3F4-C91C5910B231}" type="presOf" srcId="{A1B07DA9-9860-4CCA-BD78-3BE266CF47BD}" destId="{BE816968-2BA2-48B1-A512-9BAA4BC08F9D}" srcOrd="0" destOrd="0" presId="urn:microsoft.com/office/officeart/2005/8/layout/radial1"/>
    <dgm:cxn modelId="{1AD84203-1568-4F48-B5CF-9BD81C9566EB}" type="presParOf" srcId="{7F9D6601-9E3F-482A-B15A-B28992146542}" destId="{E409A5C8-7A5D-4BC2-8E7C-422A822691EE}" srcOrd="0" destOrd="0" presId="urn:microsoft.com/office/officeart/2005/8/layout/radial1"/>
    <dgm:cxn modelId="{FB107087-7F4F-473D-B350-27D691646C53}" type="presParOf" srcId="{7F9D6601-9E3F-482A-B15A-B28992146542}" destId="{74C87FD3-97FC-4BD9-9495-5D1EDAB41F2B}" srcOrd="1" destOrd="0" presId="urn:microsoft.com/office/officeart/2005/8/layout/radial1"/>
    <dgm:cxn modelId="{8E946ADD-A952-4CA0-BC09-5E150E29A93A}" type="presParOf" srcId="{74C87FD3-97FC-4BD9-9495-5D1EDAB41F2B}" destId="{C447F73E-EAE3-4321-83C7-726C64BB75CD}" srcOrd="0" destOrd="0" presId="urn:microsoft.com/office/officeart/2005/8/layout/radial1"/>
    <dgm:cxn modelId="{994579C4-930D-467B-9C9A-AC2ED3F4D9BB}" type="presParOf" srcId="{7F9D6601-9E3F-482A-B15A-B28992146542}" destId="{B97044BB-8231-45DF-AC04-8651D5D48171}" srcOrd="2" destOrd="0" presId="urn:microsoft.com/office/officeart/2005/8/layout/radial1"/>
    <dgm:cxn modelId="{97A367AC-FA51-4C39-BCF2-6D0504993EC6}" type="presParOf" srcId="{7F9D6601-9E3F-482A-B15A-B28992146542}" destId="{871C9BDF-527B-4765-B871-5D3A352F5B18}" srcOrd="3" destOrd="0" presId="urn:microsoft.com/office/officeart/2005/8/layout/radial1"/>
    <dgm:cxn modelId="{1C37196E-5189-46E6-A5F6-B7F793168B92}" type="presParOf" srcId="{871C9BDF-527B-4765-B871-5D3A352F5B18}" destId="{0D32186C-60D1-4037-918C-B601F83FE93F}" srcOrd="0" destOrd="0" presId="urn:microsoft.com/office/officeart/2005/8/layout/radial1"/>
    <dgm:cxn modelId="{E98ECA40-3743-4695-A499-063AAA1BB8FF}" type="presParOf" srcId="{7F9D6601-9E3F-482A-B15A-B28992146542}" destId="{BE816968-2BA2-48B1-A512-9BAA4BC08F9D}" srcOrd="4" destOrd="0" presId="urn:microsoft.com/office/officeart/2005/8/layout/radial1"/>
    <dgm:cxn modelId="{22291F1A-D6FB-48D2-8F1C-905ACE1752C4}" type="presParOf" srcId="{7F9D6601-9E3F-482A-B15A-B28992146542}" destId="{89305308-47ED-4D2B-8A75-329032D2899C}" srcOrd="5" destOrd="0" presId="urn:microsoft.com/office/officeart/2005/8/layout/radial1"/>
    <dgm:cxn modelId="{7B767533-C01A-47F2-A968-3E506C303011}" type="presParOf" srcId="{89305308-47ED-4D2B-8A75-329032D2899C}" destId="{65AE2D37-5738-48DD-A75A-BC9D354C2441}" srcOrd="0" destOrd="0" presId="urn:microsoft.com/office/officeart/2005/8/layout/radial1"/>
    <dgm:cxn modelId="{B1CAE664-9045-4584-B1CC-50B1B38EA0AB}" type="presParOf" srcId="{7F9D6601-9E3F-482A-B15A-B28992146542}" destId="{4AFD5848-5204-48D1-ACBB-8229EABB7C59}" srcOrd="6" destOrd="0" presId="urn:microsoft.com/office/officeart/2005/8/layout/radial1"/>
    <dgm:cxn modelId="{9DD12F5F-4DE3-4970-B8A2-B7602A1D23C5}" type="presParOf" srcId="{7F9D6601-9E3F-482A-B15A-B28992146542}" destId="{AB4596D7-C85F-4EEC-8FF3-43E9691546A2}" srcOrd="7" destOrd="0" presId="urn:microsoft.com/office/officeart/2005/8/layout/radial1"/>
    <dgm:cxn modelId="{79663C77-3116-4A09-B055-8C5422D0E034}" type="presParOf" srcId="{AB4596D7-C85F-4EEC-8FF3-43E9691546A2}" destId="{DD467F2D-2A44-4616-9E03-2FA1F557D0AC}" srcOrd="0" destOrd="0" presId="urn:microsoft.com/office/officeart/2005/8/layout/radial1"/>
    <dgm:cxn modelId="{E0732B2D-69C9-402C-990A-1F90258DAC7F}" type="presParOf" srcId="{7F9D6601-9E3F-482A-B15A-B28992146542}" destId="{00336AD8-1555-4392-A042-3A7C3C3BE6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9A5C8-7A5D-4BC2-8E7C-422A822691EE}">
      <dsp:nvSpPr>
        <dsp:cNvPr id="0" name=""/>
        <dsp:cNvSpPr/>
      </dsp:nvSpPr>
      <dsp:spPr>
        <a:xfrm>
          <a:off x="2412208" y="1788720"/>
          <a:ext cx="1360319" cy="1360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RDM Librarian</a:t>
          </a:r>
        </a:p>
      </dsp:txBody>
      <dsp:txXfrm>
        <a:off x="2611422" y="1987934"/>
        <a:ext cx="961891" cy="961891"/>
      </dsp:txXfrm>
    </dsp:sp>
    <dsp:sp modelId="{74C87FD3-97FC-4BD9-9495-5D1EDAB41F2B}">
      <dsp:nvSpPr>
        <dsp:cNvPr id="0" name=""/>
        <dsp:cNvSpPr/>
      </dsp:nvSpPr>
      <dsp:spPr>
        <a:xfrm rot="16200000">
          <a:off x="2887069" y="1563625"/>
          <a:ext cx="410598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10598" y="197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3082103" y="1573155"/>
        <a:ext cx="20529" cy="20529"/>
      </dsp:txXfrm>
    </dsp:sp>
    <dsp:sp modelId="{B97044BB-8231-45DF-AC04-8651D5D48171}">
      <dsp:nvSpPr>
        <dsp:cNvPr id="0" name=""/>
        <dsp:cNvSpPr/>
      </dsp:nvSpPr>
      <dsp:spPr>
        <a:xfrm>
          <a:off x="2412208" y="17802"/>
          <a:ext cx="1360319" cy="13603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Research Office</a:t>
          </a:r>
        </a:p>
      </dsp:txBody>
      <dsp:txXfrm>
        <a:off x="2611422" y="217016"/>
        <a:ext cx="961891" cy="961891"/>
      </dsp:txXfrm>
    </dsp:sp>
    <dsp:sp modelId="{871C9BDF-527B-4765-B871-5D3A352F5B18}">
      <dsp:nvSpPr>
        <dsp:cNvPr id="0" name=""/>
        <dsp:cNvSpPr/>
      </dsp:nvSpPr>
      <dsp:spPr>
        <a:xfrm>
          <a:off x="3772528" y="2449084"/>
          <a:ext cx="410598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10598" y="197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3967562" y="2458615"/>
        <a:ext cx="20529" cy="20529"/>
      </dsp:txXfrm>
    </dsp:sp>
    <dsp:sp modelId="{BE816968-2BA2-48B1-A512-9BAA4BC08F9D}">
      <dsp:nvSpPr>
        <dsp:cNvPr id="0" name=""/>
        <dsp:cNvSpPr/>
      </dsp:nvSpPr>
      <dsp:spPr>
        <a:xfrm>
          <a:off x="4183127" y="1788720"/>
          <a:ext cx="1360319" cy="1360319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University IT</a:t>
          </a:r>
        </a:p>
      </dsp:txBody>
      <dsp:txXfrm>
        <a:off x="4382341" y="1987934"/>
        <a:ext cx="961891" cy="961891"/>
      </dsp:txXfrm>
    </dsp:sp>
    <dsp:sp modelId="{89305308-47ED-4D2B-8A75-329032D2899C}">
      <dsp:nvSpPr>
        <dsp:cNvPr id="0" name=""/>
        <dsp:cNvSpPr/>
      </dsp:nvSpPr>
      <dsp:spPr>
        <a:xfrm rot="5400000">
          <a:off x="2887069" y="3334543"/>
          <a:ext cx="410598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10598" y="197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3082103" y="3344074"/>
        <a:ext cx="20529" cy="20529"/>
      </dsp:txXfrm>
    </dsp:sp>
    <dsp:sp modelId="{4AFD5848-5204-48D1-ACBB-8229EABB7C59}">
      <dsp:nvSpPr>
        <dsp:cNvPr id="0" name=""/>
        <dsp:cNvSpPr/>
      </dsp:nvSpPr>
      <dsp:spPr>
        <a:xfrm>
          <a:off x="2412208" y="3559638"/>
          <a:ext cx="1360319" cy="1360319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Tech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Transfer</a:t>
          </a:r>
        </a:p>
      </dsp:txBody>
      <dsp:txXfrm>
        <a:off x="2611422" y="3758852"/>
        <a:ext cx="961891" cy="961891"/>
      </dsp:txXfrm>
    </dsp:sp>
    <dsp:sp modelId="{AB4596D7-C85F-4EEC-8FF3-43E9691546A2}">
      <dsp:nvSpPr>
        <dsp:cNvPr id="0" name=""/>
        <dsp:cNvSpPr/>
      </dsp:nvSpPr>
      <dsp:spPr>
        <a:xfrm rot="10800000">
          <a:off x="2001609" y="2449084"/>
          <a:ext cx="410598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10598" y="197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2196644" y="2458615"/>
        <a:ext cx="20529" cy="20529"/>
      </dsp:txXfrm>
    </dsp:sp>
    <dsp:sp modelId="{00336AD8-1555-4392-A042-3A7C3C3BE690}">
      <dsp:nvSpPr>
        <dsp:cNvPr id="0" name=""/>
        <dsp:cNvSpPr/>
      </dsp:nvSpPr>
      <dsp:spPr>
        <a:xfrm>
          <a:off x="641290" y="1788720"/>
          <a:ext cx="1360319" cy="136031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700" kern="1200" dirty="0"/>
            <a:t>Ethics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700" kern="1200" dirty="0"/>
            <a:t>Legal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700" kern="1200" dirty="0"/>
            <a:t>GDPR</a:t>
          </a:r>
        </a:p>
      </dsp:txBody>
      <dsp:txXfrm>
        <a:off x="840504" y="1987934"/>
        <a:ext cx="961891" cy="96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B344-E759-0DCC-6164-A828FA77B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242F5-10D5-735B-D4CF-4F33880A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B2FB-8E57-AC17-E7FA-BCC736C7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8F52-A53B-2A29-6C00-2A093E09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BE9C5-B94C-137D-0F32-EB0F7879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04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C962-89FB-0EBB-F961-C19F37B0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AA048-D858-25DB-219B-A5F291C95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34FCA-3CF9-69A1-7E52-5D5BFDE3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BE018-28ED-274E-0F7D-6E60F443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0027-9788-3B5A-8020-7B224CE6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00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D35C8-519E-3EA8-4D09-6FD2302B9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B804E-1928-36AD-249D-BAFE37242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73E21-4CD7-5F46-ECDB-CBC02835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4CD15-5C39-8110-EAD5-03EFECAB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ED95-E8EE-6FE2-A9B7-7775FC7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977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44A0-3501-DB4C-E31F-2EB4F34B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CC1C9-63DF-F609-DAA7-BAD4ADFF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84F5-306B-B710-E015-125D6F2A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0074-AFD7-DBC4-4D64-20A1F188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6D7C-3764-BA8A-AA8E-B1A936CB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8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B191-A0B7-D970-1A32-8FF0F2FE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E6B1-DDCD-A8CC-2033-181E18BC6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053D5-DBC4-BF03-A36E-18DC7783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1265-B63D-8487-2DFE-BD54C80A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CE23-EB6F-E06F-97C3-C3A3FEC7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5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E1BC-621B-B057-BBAF-E4E880A9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1DDF-5E7C-E535-E91E-1D77424AE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1113F-48A1-784B-AC7D-96CC2F74E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A41F5-BBD6-A263-3D08-79885510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421D0-A57B-0698-CA8B-1617FB43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D8C7A-BC4F-941F-EA5E-ADE04AD5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43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0BF7-19F9-0DDC-ABB0-17A0ED85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3CF4-8B6B-9A50-1057-EF111069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AD12-AEB5-0A64-BFE7-20CDFDDFC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9530A-B158-2503-508B-0871EFACB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7850B-72AE-D955-7EB2-19924A00F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B2BA9-D044-FBC4-0023-09488DDF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5D24F-486C-7F58-5753-6A81333A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C7550-00DA-5950-2FFD-8318F790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609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19DA-2172-FF3D-9CD2-FFF94B5C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D01C-C001-387B-98B7-52FDC94B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F3326-E18D-92A3-FA51-715E43BA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120BC-1AE0-D953-4229-38696FDE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15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D511D-1F75-CFA7-3036-FB80D572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57448-AD11-A962-E885-1BD70983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99C4-490B-6651-45B7-913CBF58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169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AA68-9479-3746-296B-755FAD90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D240-2143-52C1-7731-0C5FD418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45364-C957-A511-9A75-E9B903ADF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41134-A35D-E81F-5D85-097A913A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C023A-5783-B769-EC6C-6A39DFD7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713B2-6E1C-0E19-7F02-E4F48A04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45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2CD-8F66-71AE-3A19-85EADB07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40D2E-5EC4-A35D-348B-3F322F04C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22024-D815-25FC-B234-562B684C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69CCB-6B7B-0862-24A0-D47BBD51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FE02-D579-F3F5-961B-2945E8B1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A829-3F19-7EDB-2215-CD86D837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098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541E2-F43A-0CEE-25B1-2FA01E6E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CB719-ADA7-3438-0781-CF0154426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5E087-B4E3-A014-9BD2-D9E315DFB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3554-9D2C-4C3F-BD80-873F996BE866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1839-8E70-5709-5C7D-54230289C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E0B2-7119-C9FB-8DC9-39891105F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4AA1-1C68-40F3-837D-764C58207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86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5AFF-ED47-C491-50F9-825E0B1D8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4174"/>
            <a:ext cx="6413500" cy="911118"/>
          </a:xfrm>
        </p:spPr>
        <p:txBody>
          <a:bodyPr>
            <a:normAutofit/>
          </a:bodyPr>
          <a:lstStyle/>
          <a:p>
            <a:pPr algn="l"/>
            <a:r>
              <a:rPr lang="en-US" sz="4200" b="0" i="0" dirty="0">
                <a:effectLst/>
                <a:latin typeface="Calibri" panose="020F0502020204030204" pitchFamily="34" charset="0"/>
              </a:rPr>
              <a:t>The RDM Service</a:t>
            </a:r>
            <a:endParaRPr lang="en-IE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B3E03-9F33-1554-6932-BB84D6C46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IE" sz="2000" dirty="0">
                <a:latin typeface="Calibri"/>
                <a:cs typeface="Calibri"/>
              </a:rPr>
              <a:t>Fran Callaghan</a:t>
            </a:r>
          </a:p>
          <a:p>
            <a:pPr algn="l"/>
            <a:r>
              <a:rPr lang="en-IE" sz="2000" dirty="0">
                <a:cs typeface="Calibri"/>
              </a:rPr>
              <a:t>Research Data Management Librarian, MU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45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E0E06E59-517F-9B07-C1F9-E9636AC74E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8663110" y="1469233"/>
            <a:ext cx="3207156" cy="1798901"/>
          </a:xfrm>
          <a:prstGeom prst="rect">
            <a:avLst/>
          </a:prstGeom>
        </p:spPr>
      </p:pic>
      <p:sp>
        <p:nvSpPr>
          <p:cNvPr id="21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FC839FD-0F57-FB93-556D-70D023BDB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996175"/>
            <a:ext cx="4040717" cy="18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C85D0A5-8AE2-1C97-262E-44FA8373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2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8C0C5-73F0-C73B-5C38-3D4123E6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6388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FCBD8-E0F0-2A6D-BDE5-357AD94A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IE" sz="4000" dirty="0"/>
              <a:t>Rationale for Developing Dedicated RDM Service</a:t>
            </a:r>
            <a:endParaRPr lang="en-US" sz="4000" dirty="0"/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07E859-F374-BFF1-A140-D50C79B550A3}"/>
              </a:ext>
            </a:extLst>
          </p:cNvPr>
          <p:cNvSpPr txBox="1"/>
          <p:nvPr/>
        </p:nvSpPr>
        <p:spPr>
          <a:xfrm>
            <a:off x="1426127" y="1995533"/>
            <a:ext cx="99044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Focus on RDM Advocacy.</a:t>
            </a:r>
          </a:p>
          <a:p>
            <a:pPr marL="1371600" lvl="2" indent="-457200">
              <a:buFontTx/>
              <a:buChar char="-"/>
            </a:pPr>
            <a:r>
              <a:rPr lang="en-IE" sz="2400" dirty="0"/>
              <a:t>Instructor Led</a:t>
            </a:r>
          </a:p>
          <a:p>
            <a:pPr marL="1371600" lvl="2" indent="-457200">
              <a:buFontTx/>
              <a:buChar char="-"/>
            </a:pPr>
            <a:r>
              <a:rPr lang="en-IE" sz="2400" dirty="0"/>
              <a:t>Classroom Based</a:t>
            </a:r>
          </a:p>
          <a:p>
            <a:pPr marL="1371600" lvl="2" indent="-457200">
              <a:buFontTx/>
              <a:buChar char="-"/>
            </a:pPr>
            <a:r>
              <a:rPr lang="en-IE" sz="2400" dirty="0"/>
              <a:t>Concepts &amp; Benefits of RDM/DMP Explained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Uptick in Funder Requirements.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Researchers Returning with… “But Now I </a:t>
            </a:r>
            <a:r>
              <a:rPr lang="en-IE" sz="3200" b="1" dirty="0"/>
              <a:t>Need</a:t>
            </a:r>
            <a:r>
              <a:rPr lang="en-IE" sz="3200" dirty="0"/>
              <a:t> a DMP!”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Need for somebody to sign off on DMPs (e.g. HRB).</a:t>
            </a:r>
          </a:p>
        </p:txBody>
      </p:sp>
    </p:spTree>
    <p:extLst>
      <p:ext uri="{BB962C8B-B14F-4D97-AF65-F5344CB8AC3E}">
        <p14:creationId xmlns:p14="http://schemas.microsoft.com/office/powerpoint/2010/main" val="302953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8FFC-48ED-13D2-47FB-7742E6DE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sz="4000" dirty="0"/>
              <a:t>Setting up the RDM Service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AFFC0-5237-9950-0DEA-1B28E909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50" y="2670505"/>
            <a:ext cx="5858814" cy="2715464"/>
          </a:xfrm>
        </p:spPr>
        <p:txBody>
          <a:bodyPr>
            <a:noAutofit/>
          </a:bodyPr>
          <a:lstStyle/>
          <a:p>
            <a:r>
              <a:rPr lang="en-IE" sz="3200" dirty="0"/>
              <a:t>Started in Role: Mid March 2022</a:t>
            </a:r>
          </a:p>
          <a:p>
            <a:r>
              <a:rPr lang="en-IE" sz="3200" dirty="0"/>
              <a:t>Priority: Design &amp; Deliver RDM Service</a:t>
            </a:r>
          </a:p>
          <a:p>
            <a:r>
              <a:rPr lang="en-IE" sz="3200" dirty="0"/>
              <a:t>Identify &amp; Contact Research Supporting Stakeholders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DAA0FA0-88FA-873C-9536-B82163E49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97044"/>
              </p:ext>
            </p:extLst>
          </p:nvPr>
        </p:nvGraphicFramePr>
        <p:xfrm>
          <a:off x="6007262" y="1805940"/>
          <a:ext cx="6184737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6CB48FC-0EFA-BA0C-93FC-9FC4807D1BC9}"/>
              </a:ext>
            </a:extLst>
          </p:cNvPr>
          <p:cNvSpPr txBox="1">
            <a:spLocks/>
          </p:cNvSpPr>
          <p:nvPr/>
        </p:nvSpPr>
        <p:spPr>
          <a:xfrm>
            <a:off x="882050" y="5231738"/>
            <a:ext cx="5858814" cy="10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200" dirty="0"/>
              <a:t>Identify &amp; Contact RDM Colleagues Externally</a:t>
            </a:r>
          </a:p>
        </p:txBody>
      </p:sp>
    </p:spTree>
    <p:extLst>
      <p:ext uri="{BB962C8B-B14F-4D97-AF65-F5344CB8AC3E}">
        <p14:creationId xmlns:p14="http://schemas.microsoft.com/office/powerpoint/2010/main" val="11829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6C82B-65C3-433C-FDCF-894D89A7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Designing the Service for MU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1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2622DE11-4690-919E-C220-3A042405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8" y="515857"/>
            <a:ext cx="6096000" cy="4067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BC008-0CB8-A9FD-EC11-5BFC693A2B0F}"/>
              </a:ext>
            </a:extLst>
          </p:cNvPr>
          <p:cNvSpPr txBox="1"/>
          <p:nvPr/>
        </p:nvSpPr>
        <p:spPr>
          <a:xfrm>
            <a:off x="5216293" y="4952994"/>
            <a:ext cx="5365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/>
              <a:t>Size of Research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/>
              <a:t>Increasing Funder Mandates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/>
              <a:t>Nature of Queries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A531B-2454-BCCE-DC0B-E0E070686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3" y="4617648"/>
            <a:ext cx="633825" cy="221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FA747B-C60D-B3A7-C517-20540D72B958}"/>
              </a:ext>
            </a:extLst>
          </p:cNvPr>
          <p:cNvSpPr txBox="1"/>
          <p:nvPr/>
        </p:nvSpPr>
        <p:spPr>
          <a:xfrm>
            <a:off x="9197970" y="4564505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/>
              <a:t>Source: Will Scullin</a:t>
            </a:r>
          </a:p>
        </p:txBody>
      </p:sp>
    </p:spTree>
    <p:extLst>
      <p:ext uri="{BB962C8B-B14F-4D97-AF65-F5344CB8AC3E}">
        <p14:creationId xmlns:p14="http://schemas.microsoft.com/office/powerpoint/2010/main" val="36244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485796-19D6-2AF3-4042-A9790CE8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Initial Consultation: “How To”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739A7-F5D1-A3A1-A3F3-36406E53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678" y="1588740"/>
            <a:ext cx="5257800" cy="4864403"/>
          </a:xfrm>
        </p:spPr>
        <p:txBody>
          <a:bodyPr>
            <a:normAutofit/>
          </a:bodyPr>
          <a:lstStyle/>
          <a:p>
            <a:r>
              <a:rPr lang="en-IE" dirty="0"/>
              <a:t>Researcher Background</a:t>
            </a:r>
          </a:p>
          <a:p>
            <a:r>
              <a:rPr lang="en-IE" dirty="0"/>
              <a:t>Discipline / Area of Research</a:t>
            </a:r>
          </a:p>
          <a:p>
            <a:r>
              <a:rPr lang="en-IE" dirty="0"/>
              <a:t>Previous Experience of DMPs</a:t>
            </a:r>
          </a:p>
          <a:p>
            <a:r>
              <a:rPr lang="en-IE" dirty="0"/>
              <a:t>What Do You Want?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sz="2400" i="1" dirty="0"/>
              <a:t>“A DMP for my Funder!”</a:t>
            </a:r>
          </a:p>
          <a:p>
            <a:r>
              <a:rPr lang="en-IE" dirty="0"/>
              <a:t>Discuss Funder Requirements</a:t>
            </a:r>
          </a:p>
          <a:p>
            <a:r>
              <a:rPr lang="en-IE" dirty="0"/>
              <a:t>Introduce </a:t>
            </a:r>
            <a:r>
              <a:rPr lang="en-IE" dirty="0" err="1"/>
              <a:t>DMPOnline</a:t>
            </a:r>
            <a:endParaRPr lang="en-IE" dirty="0"/>
          </a:p>
          <a:p>
            <a:r>
              <a:rPr lang="en-IE" dirty="0"/>
              <a:t>Identify Potential Datasets</a:t>
            </a:r>
          </a:p>
          <a:p>
            <a:r>
              <a:rPr lang="en-IE" dirty="0"/>
              <a:t>Release Back to the Wild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E0B164DD-D85D-0B7C-AF47-8B407F81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79" y="1531619"/>
            <a:ext cx="3443199" cy="4497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7ABC85-4DDF-02AE-33EC-5F1E7F9EE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14" y="6062562"/>
            <a:ext cx="633825" cy="2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2BE0DB0-B903-3DF6-2015-7F4FCBFA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063"/>
            <a:ext cx="10515600" cy="3813844"/>
          </a:xfrm>
        </p:spPr>
        <p:txBody>
          <a:bodyPr/>
          <a:lstStyle/>
          <a:p>
            <a:r>
              <a:rPr lang="en-US" dirty="0"/>
              <a:t>Use Funder Requirements (Template if available).</a:t>
            </a:r>
          </a:p>
          <a:p>
            <a:r>
              <a:rPr lang="en-US" dirty="0"/>
              <a:t>Evaluation Rubric if available.</a:t>
            </a:r>
          </a:p>
          <a:p>
            <a:r>
              <a:rPr lang="en-US" dirty="0"/>
              <a:t>Non-Domain Specific Knowledge.</a:t>
            </a:r>
          </a:p>
          <a:p>
            <a:r>
              <a:rPr lang="en-US" dirty="0"/>
              <a:t>Has Each Question Been Considered?</a:t>
            </a:r>
          </a:p>
          <a:p>
            <a:r>
              <a:rPr lang="en-IE" dirty="0"/>
              <a:t>Nuance the Language.</a:t>
            </a:r>
          </a:p>
          <a:p>
            <a:r>
              <a:rPr lang="en-IE" dirty="0"/>
              <a:t>Eliminate Woolly Answers.</a:t>
            </a:r>
          </a:p>
          <a:p>
            <a:r>
              <a:rPr lang="en-IE" dirty="0"/>
              <a:t>“Open, Open, Open”.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D38DC-46E0-4BF2-5950-0A64FBBB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DMP Review Service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20541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68A6-B24F-17DF-DFC6-8F0D5626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4" y="365760"/>
            <a:ext cx="6599386" cy="1188720"/>
          </a:xfrm>
        </p:spPr>
        <p:txBody>
          <a:bodyPr>
            <a:normAutofit/>
          </a:bodyPr>
          <a:lstStyle/>
          <a:p>
            <a:r>
              <a:rPr lang="en-IE" sz="4000" dirty="0"/>
              <a:t>How To Launch RDM Service?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3C730-DB61-5033-C351-954170AC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728" y="1781344"/>
            <a:ext cx="6431011" cy="4351338"/>
          </a:xfrm>
        </p:spPr>
        <p:txBody>
          <a:bodyPr/>
          <a:lstStyle/>
          <a:p>
            <a:r>
              <a:rPr lang="en-US" dirty="0"/>
              <a:t>Soft Launch?</a:t>
            </a:r>
          </a:p>
          <a:p>
            <a:pPr lvl="1"/>
            <a:r>
              <a:rPr lang="en-US" dirty="0"/>
              <a:t>Identify Researchers One-by-One via Calls</a:t>
            </a:r>
          </a:p>
          <a:p>
            <a:pPr lvl="1"/>
            <a:r>
              <a:rPr lang="en-US" dirty="0"/>
              <a:t>Advertise Service via Ciarán’s Classes</a:t>
            </a:r>
          </a:p>
          <a:p>
            <a:pPr lvl="1"/>
            <a:endParaRPr lang="en-US" dirty="0"/>
          </a:p>
          <a:p>
            <a:r>
              <a:rPr lang="en-US" dirty="0"/>
              <a:t>Official Launch?</a:t>
            </a:r>
          </a:p>
          <a:p>
            <a:pPr lvl="1"/>
            <a:r>
              <a:rPr lang="en-US" dirty="0"/>
              <a:t>Promotional Material</a:t>
            </a:r>
          </a:p>
          <a:p>
            <a:pPr lvl="1"/>
            <a:r>
              <a:rPr lang="en-US" dirty="0"/>
              <a:t>Launch during Research/Open Access Week</a:t>
            </a:r>
          </a:p>
          <a:p>
            <a:pPr lvl="1"/>
            <a:r>
              <a:rPr lang="en-US" dirty="0"/>
              <a:t>Love Data Week 2023 (Too Late?)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14E79-4D1B-FFE5-27BC-8FACCB61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88" y="5166360"/>
            <a:ext cx="5503624" cy="1564871"/>
          </a:xfrm>
          <a:prstGeom prst="rect">
            <a:avLst/>
          </a:prstGeom>
        </p:spPr>
      </p:pic>
      <p:pic>
        <p:nvPicPr>
          <p:cNvPr id="10" name="Picture 9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6DA4CB2-1ED2-1539-FDE8-0901C9886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49" y="2254651"/>
            <a:ext cx="3529519" cy="275743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44AD5E-29D5-6437-C787-55FFB9E9F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8" y="5057706"/>
            <a:ext cx="242309" cy="2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6C82B-65C3-433C-FDCF-894D89A7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Impact of Pathways Call for MU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BC008-0CB8-A9FD-EC11-5BFC693A2B0F}"/>
              </a:ext>
            </a:extLst>
          </p:cNvPr>
          <p:cNvSpPr txBox="1"/>
          <p:nvPr/>
        </p:nvSpPr>
        <p:spPr>
          <a:xfrm>
            <a:off x="4840946" y="3158367"/>
            <a:ext cx="6654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MU – Up to 24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Too Many for One-to-One Consults.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Two DMP Drafting Sessions Offered.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18 Attendees.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Individual Reviews Must be Offered.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Total 15 DMPs Reviewed.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4B8E-9DAF-895A-5997-A8E4D3B3EB65}"/>
              </a:ext>
            </a:extLst>
          </p:cNvPr>
          <p:cNvSpPr txBox="1"/>
          <p:nvPr/>
        </p:nvSpPr>
        <p:spPr>
          <a:xfrm>
            <a:off x="4645818" y="840520"/>
            <a:ext cx="7044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“Applicants to the SFI-IRC Pathway </a:t>
            </a:r>
            <a:r>
              <a:rPr lang="en-US" b="1" i="1" dirty="0" err="1"/>
              <a:t>programme</a:t>
            </a:r>
            <a:r>
              <a:rPr lang="en-US" b="1" i="1" dirty="0"/>
              <a:t> are required to provide</a:t>
            </a:r>
          </a:p>
          <a:p>
            <a:pPr algn="ctr"/>
            <a:r>
              <a:rPr lang="en-US" b="1" i="1" dirty="0"/>
              <a:t>a short (2 page) Data Management Plan (DMP) as part of their</a:t>
            </a:r>
          </a:p>
          <a:p>
            <a:pPr algn="ctr"/>
            <a:r>
              <a:rPr lang="en-US" b="1" i="1" dirty="0"/>
              <a:t>full proposal application. In preparing this plan, consideration should be</a:t>
            </a:r>
          </a:p>
          <a:p>
            <a:pPr algn="ctr"/>
            <a:r>
              <a:rPr lang="en-US" b="1" i="1" dirty="0"/>
              <a:t>given to SFI’s Guidance on Data Management Plans and the IRC‘s guide</a:t>
            </a:r>
          </a:p>
          <a:p>
            <a:pPr algn="ctr"/>
            <a:r>
              <a:rPr lang="en-US" b="1" i="1" dirty="0"/>
              <a:t>for the preparation of Data Management Plans.</a:t>
            </a:r>
            <a:r>
              <a:rPr lang="en-IE" b="1" i="1" dirty="0"/>
              <a:t>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3832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D38DC-46E0-4BF2-5950-0A64FBBB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</a:t>
            </a:r>
            <a:endParaRPr lang="en-IE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D8247-DF73-127E-CDC3-80032BD7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17" y="2055812"/>
            <a:ext cx="10515600" cy="2175669"/>
          </a:xfrm>
        </p:spPr>
        <p:txBody>
          <a:bodyPr/>
          <a:lstStyle/>
          <a:p>
            <a:r>
              <a:rPr lang="en-US" dirty="0"/>
              <a:t>Work with Ciarán to Produce Promotional Material.</a:t>
            </a:r>
          </a:p>
          <a:p>
            <a:r>
              <a:rPr lang="en-US" dirty="0"/>
              <a:t>Develop Process Driven “How To”.</a:t>
            </a:r>
          </a:p>
          <a:p>
            <a:r>
              <a:rPr lang="en-US" dirty="0"/>
              <a:t>Propose Official Launch.</a:t>
            </a:r>
          </a:p>
          <a:p>
            <a:r>
              <a:rPr lang="en-US" dirty="0"/>
              <a:t>Determine Success Criteria for Service.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757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74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RDM Service</vt:lpstr>
      <vt:lpstr>Rationale for Developing Dedicated RDM Service</vt:lpstr>
      <vt:lpstr>Setting up the RDM Service</vt:lpstr>
      <vt:lpstr>Designing the Service for MU</vt:lpstr>
      <vt:lpstr>Initial Consultation: “How To”</vt:lpstr>
      <vt:lpstr>DMP Review Service</vt:lpstr>
      <vt:lpstr>How To Launch RDM Service?</vt:lpstr>
      <vt:lpstr>Impact of Pathways Call for MU</vt:lpstr>
      <vt:lpstr>Next Steps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 supports and training for MU Researchers</dc:title>
  <dc:creator>Ciarán Quinn</dc:creator>
  <cp:lastModifiedBy>Fran Callaghan</cp:lastModifiedBy>
  <cp:revision>314</cp:revision>
  <dcterms:created xsi:type="dcterms:W3CDTF">2022-09-13T15:04:40Z</dcterms:created>
  <dcterms:modified xsi:type="dcterms:W3CDTF">2022-10-06T09:33:41Z</dcterms:modified>
</cp:coreProperties>
</file>