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18"/>
  </p:notesMasterIdLst>
  <p:sldIdLst>
    <p:sldId id="266" r:id="rId5"/>
    <p:sldId id="547" r:id="rId6"/>
    <p:sldId id="548" r:id="rId7"/>
    <p:sldId id="549" r:id="rId8"/>
    <p:sldId id="550" r:id="rId9"/>
    <p:sldId id="555" r:id="rId10"/>
    <p:sldId id="557" r:id="rId11"/>
    <p:sldId id="558" r:id="rId12"/>
    <p:sldId id="560" r:id="rId13"/>
    <p:sldId id="552" r:id="rId14"/>
    <p:sldId id="554" r:id="rId15"/>
    <p:sldId id="556"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ADBB77-EE7E-7E36-54B7-41F32DE5583D}" name="Barbara Carroll" initials="BC" userId="S::barbara.carroll@heanet.ie::0f6d864c-9996-4696-99e4-7e7fa050366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AA7D7"/>
    <a:srgbClr val="2249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2F6AFA-5269-4BE1-8591-C4DD267CC311}" v="2" dt="2023-01-17T10:44:35.853"/>
    <p1510:client id="{2DF33DA5-E93E-4474-8188-F14A6177AC64}" v="5" dt="2023-01-16T16:18:52.1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8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o Sabatino" userId="27bce482-1a66-4e75-8da4-04cdf5313dd6" providerId="ADAL" clId="{2DF33DA5-E93E-4474-8188-F14A6177AC64}"/>
    <pc:docChg chg="undo custSel addSld delSld modSld sldOrd">
      <pc:chgData name="Roberto Sabatino" userId="27bce482-1a66-4e75-8da4-04cdf5313dd6" providerId="ADAL" clId="{2DF33DA5-E93E-4474-8188-F14A6177AC64}" dt="2023-01-16T16:20:44.762" v="172" actId="1076"/>
      <pc:docMkLst>
        <pc:docMk/>
      </pc:docMkLst>
      <pc:sldChg chg="modSp mod">
        <pc:chgData name="Roberto Sabatino" userId="27bce482-1a66-4e75-8da4-04cdf5313dd6" providerId="ADAL" clId="{2DF33DA5-E93E-4474-8188-F14A6177AC64}" dt="2023-01-16T16:05:41.800" v="37" actId="20577"/>
        <pc:sldMkLst>
          <pc:docMk/>
          <pc:sldMk cId="3749226888" sldId="555"/>
        </pc:sldMkLst>
        <pc:spChg chg="mod">
          <ac:chgData name="Roberto Sabatino" userId="27bce482-1a66-4e75-8da4-04cdf5313dd6" providerId="ADAL" clId="{2DF33DA5-E93E-4474-8188-F14A6177AC64}" dt="2023-01-16T16:05:41.800" v="37" actId="20577"/>
          <ac:spMkLst>
            <pc:docMk/>
            <pc:sldMk cId="3749226888" sldId="555"/>
            <ac:spMk id="2" creationId="{725AC41D-70C4-4380-EF89-633B207275A9}"/>
          </ac:spMkLst>
        </pc:spChg>
        <pc:graphicFrameChg chg="modGraphic">
          <ac:chgData name="Roberto Sabatino" userId="27bce482-1a66-4e75-8da4-04cdf5313dd6" providerId="ADAL" clId="{2DF33DA5-E93E-4474-8188-F14A6177AC64}" dt="2023-01-16T14:00:35.455" v="7" actId="313"/>
          <ac:graphicFrameMkLst>
            <pc:docMk/>
            <pc:sldMk cId="3749226888" sldId="555"/>
            <ac:graphicFrameMk id="4" creationId="{9433F1BA-D411-5203-BAB4-83A1D5552937}"/>
          </ac:graphicFrameMkLst>
        </pc:graphicFrameChg>
      </pc:sldChg>
      <pc:sldChg chg="addSp delSp modSp new mod ord">
        <pc:chgData name="Roberto Sabatino" userId="27bce482-1a66-4e75-8da4-04cdf5313dd6" providerId="ADAL" clId="{2DF33DA5-E93E-4474-8188-F14A6177AC64}" dt="2023-01-16T16:16:19.574" v="141" actId="1076"/>
        <pc:sldMkLst>
          <pc:docMk/>
          <pc:sldMk cId="2364748561" sldId="557"/>
        </pc:sldMkLst>
        <pc:spChg chg="del mod">
          <ac:chgData name="Roberto Sabatino" userId="27bce482-1a66-4e75-8da4-04cdf5313dd6" providerId="ADAL" clId="{2DF33DA5-E93E-4474-8188-F14A6177AC64}" dt="2023-01-16T16:16:07.454" v="138" actId="478"/>
          <ac:spMkLst>
            <pc:docMk/>
            <pc:sldMk cId="2364748561" sldId="557"/>
            <ac:spMk id="2" creationId="{89688669-78D3-E8CD-5AB0-76833AB8C730}"/>
          </ac:spMkLst>
        </pc:spChg>
        <pc:spChg chg="del">
          <ac:chgData name="Roberto Sabatino" userId="27bce482-1a66-4e75-8da4-04cdf5313dd6" providerId="ADAL" clId="{2DF33DA5-E93E-4474-8188-F14A6177AC64}" dt="2023-01-16T16:06:21.354" v="98" actId="478"/>
          <ac:spMkLst>
            <pc:docMk/>
            <pc:sldMk cId="2364748561" sldId="557"/>
            <ac:spMk id="3" creationId="{771034D7-2486-9E1A-6671-2D6E9AED4B7B}"/>
          </ac:spMkLst>
        </pc:spChg>
        <pc:spChg chg="add del">
          <ac:chgData name="Roberto Sabatino" userId="27bce482-1a66-4e75-8da4-04cdf5313dd6" providerId="ADAL" clId="{2DF33DA5-E93E-4474-8188-F14A6177AC64}" dt="2023-01-16T16:06:52.271" v="100" actId="22"/>
          <ac:spMkLst>
            <pc:docMk/>
            <pc:sldMk cId="2364748561" sldId="557"/>
            <ac:spMk id="5" creationId="{CC65F63B-34D8-5115-4368-0DD974244D4D}"/>
          </ac:spMkLst>
        </pc:spChg>
        <pc:spChg chg="add del mod">
          <ac:chgData name="Roberto Sabatino" userId="27bce482-1a66-4e75-8da4-04cdf5313dd6" providerId="ADAL" clId="{2DF33DA5-E93E-4474-8188-F14A6177AC64}" dt="2023-01-16T16:16:09.542" v="139" actId="478"/>
          <ac:spMkLst>
            <pc:docMk/>
            <pc:sldMk cId="2364748561" sldId="557"/>
            <ac:spMk id="8" creationId="{CB518567-C636-EC6E-D5DF-79217916F80F}"/>
          </ac:spMkLst>
        </pc:spChg>
        <pc:graphicFrameChg chg="add mod modGraphic">
          <ac:chgData name="Roberto Sabatino" userId="27bce482-1a66-4e75-8da4-04cdf5313dd6" providerId="ADAL" clId="{2DF33DA5-E93E-4474-8188-F14A6177AC64}" dt="2023-01-16T16:16:19.574" v="141" actId="1076"/>
          <ac:graphicFrameMkLst>
            <pc:docMk/>
            <pc:sldMk cId="2364748561" sldId="557"/>
            <ac:graphicFrameMk id="6" creationId="{69C8910E-5250-37D1-4C0A-F3ACB823926F}"/>
          </ac:graphicFrameMkLst>
        </pc:graphicFrameChg>
      </pc:sldChg>
      <pc:sldChg chg="addSp delSp modSp new mod">
        <pc:chgData name="Roberto Sabatino" userId="27bce482-1a66-4e75-8da4-04cdf5313dd6" providerId="ADAL" clId="{2DF33DA5-E93E-4474-8188-F14A6177AC64}" dt="2023-01-16T16:18:57.149" v="156" actId="1076"/>
        <pc:sldMkLst>
          <pc:docMk/>
          <pc:sldMk cId="3270968538" sldId="558"/>
        </pc:sldMkLst>
        <pc:spChg chg="del">
          <ac:chgData name="Roberto Sabatino" userId="27bce482-1a66-4e75-8da4-04cdf5313dd6" providerId="ADAL" clId="{2DF33DA5-E93E-4474-8188-F14A6177AC64}" dt="2023-01-16T16:16:02.144" v="137" actId="478"/>
          <ac:spMkLst>
            <pc:docMk/>
            <pc:sldMk cId="3270968538" sldId="558"/>
            <ac:spMk id="2" creationId="{4E7B3D58-D9FB-DDC6-FA2F-7076517ABEF9}"/>
          </ac:spMkLst>
        </pc:spChg>
        <pc:spChg chg="del">
          <ac:chgData name="Roberto Sabatino" userId="27bce482-1a66-4e75-8da4-04cdf5313dd6" providerId="ADAL" clId="{2DF33DA5-E93E-4474-8188-F14A6177AC64}" dt="2023-01-16T16:08:03.904" v="105"/>
          <ac:spMkLst>
            <pc:docMk/>
            <pc:sldMk cId="3270968538" sldId="558"/>
            <ac:spMk id="3" creationId="{C99350D8-7255-079F-2635-54AD688FC9EB}"/>
          </ac:spMkLst>
        </pc:spChg>
        <pc:graphicFrameChg chg="add mod modGraphic">
          <ac:chgData name="Roberto Sabatino" userId="27bce482-1a66-4e75-8da4-04cdf5313dd6" providerId="ADAL" clId="{2DF33DA5-E93E-4474-8188-F14A6177AC64}" dt="2023-01-16T16:18:43.143" v="153" actId="1076"/>
          <ac:graphicFrameMkLst>
            <pc:docMk/>
            <pc:sldMk cId="3270968538" sldId="558"/>
            <ac:graphicFrameMk id="4" creationId="{A74A0169-266B-2871-5DC9-951F00D00C14}"/>
          </ac:graphicFrameMkLst>
        </pc:graphicFrameChg>
        <pc:graphicFrameChg chg="add mod">
          <ac:chgData name="Roberto Sabatino" userId="27bce482-1a66-4e75-8da4-04cdf5313dd6" providerId="ADAL" clId="{2DF33DA5-E93E-4474-8188-F14A6177AC64}" dt="2023-01-16T16:18:57.149" v="156" actId="1076"/>
          <ac:graphicFrameMkLst>
            <pc:docMk/>
            <pc:sldMk cId="3270968538" sldId="558"/>
            <ac:graphicFrameMk id="5" creationId="{59C4E060-CF63-61E0-A001-E2D42495F338}"/>
          </ac:graphicFrameMkLst>
        </pc:graphicFrameChg>
      </pc:sldChg>
      <pc:sldChg chg="addSp delSp modSp new del mod">
        <pc:chgData name="Roberto Sabatino" userId="27bce482-1a66-4e75-8da4-04cdf5313dd6" providerId="ADAL" clId="{2DF33DA5-E93E-4474-8188-F14A6177AC64}" dt="2023-01-16T16:19:04.415" v="157" actId="47"/>
        <pc:sldMkLst>
          <pc:docMk/>
          <pc:sldMk cId="4246809588" sldId="559"/>
        </pc:sldMkLst>
        <pc:spChg chg="del">
          <ac:chgData name="Roberto Sabatino" userId="27bce482-1a66-4e75-8da4-04cdf5313dd6" providerId="ADAL" clId="{2DF33DA5-E93E-4474-8188-F14A6177AC64}" dt="2023-01-16T16:16:35.020" v="142" actId="478"/>
          <ac:spMkLst>
            <pc:docMk/>
            <pc:sldMk cId="4246809588" sldId="559"/>
            <ac:spMk id="2" creationId="{48B973E0-E7B6-9D8B-1727-3567E4582266}"/>
          </ac:spMkLst>
        </pc:spChg>
        <pc:spChg chg="del">
          <ac:chgData name="Roberto Sabatino" userId="27bce482-1a66-4e75-8da4-04cdf5313dd6" providerId="ADAL" clId="{2DF33DA5-E93E-4474-8188-F14A6177AC64}" dt="2023-01-16T16:08:16.320" v="107" actId="478"/>
          <ac:spMkLst>
            <pc:docMk/>
            <pc:sldMk cId="4246809588" sldId="559"/>
            <ac:spMk id="3" creationId="{7E44023C-C1E9-5D3C-9887-B17F532619B1}"/>
          </ac:spMkLst>
        </pc:spChg>
        <pc:graphicFrameChg chg="add mod modGraphic">
          <ac:chgData name="Roberto Sabatino" userId="27bce482-1a66-4e75-8da4-04cdf5313dd6" providerId="ADAL" clId="{2DF33DA5-E93E-4474-8188-F14A6177AC64}" dt="2023-01-16T16:18:47.764" v="154" actId="14100"/>
          <ac:graphicFrameMkLst>
            <pc:docMk/>
            <pc:sldMk cId="4246809588" sldId="559"/>
            <ac:graphicFrameMk id="4" creationId="{71F44BF4-D81C-A620-3E48-EC32E15F3711}"/>
          </ac:graphicFrameMkLst>
        </pc:graphicFrameChg>
      </pc:sldChg>
      <pc:sldChg chg="addSp delSp modSp new mod">
        <pc:chgData name="Roberto Sabatino" userId="27bce482-1a66-4e75-8da4-04cdf5313dd6" providerId="ADAL" clId="{2DF33DA5-E93E-4474-8188-F14A6177AC64}" dt="2023-01-16T16:20:44.762" v="172" actId="1076"/>
        <pc:sldMkLst>
          <pc:docMk/>
          <pc:sldMk cId="56459291" sldId="560"/>
        </pc:sldMkLst>
        <pc:spChg chg="del">
          <ac:chgData name="Roberto Sabatino" userId="27bce482-1a66-4e75-8da4-04cdf5313dd6" providerId="ADAL" clId="{2DF33DA5-E93E-4474-8188-F14A6177AC64}" dt="2023-01-16T16:19:25.920" v="159" actId="478"/>
          <ac:spMkLst>
            <pc:docMk/>
            <pc:sldMk cId="56459291" sldId="560"/>
            <ac:spMk id="2" creationId="{1880FA5A-8421-DB9D-0AB9-15F6944C2069}"/>
          </ac:spMkLst>
        </pc:spChg>
        <pc:spChg chg="del">
          <ac:chgData name="Roberto Sabatino" userId="27bce482-1a66-4e75-8da4-04cdf5313dd6" providerId="ADAL" clId="{2DF33DA5-E93E-4474-8188-F14A6177AC64}" dt="2023-01-16T16:08:41.414" v="111" actId="478"/>
          <ac:spMkLst>
            <pc:docMk/>
            <pc:sldMk cId="56459291" sldId="560"/>
            <ac:spMk id="3" creationId="{00ED57EF-5ED6-969F-A545-94EEA3909E69}"/>
          </ac:spMkLst>
        </pc:spChg>
        <pc:graphicFrameChg chg="add mod modGraphic">
          <ac:chgData name="Roberto Sabatino" userId="27bce482-1a66-4e75-8da4-04cdf5313dd6" providerId="ADAL" clId="{2DF33DA5-E93E-4474-8188-F14A6177AC64}" dt="2023-01-16T16:20:44.762" v="172" actId="1076"/>
          <ac:graphicFrameMkLst>
            <pc:docMk/>
            <pc:sldMk cId="56459291" sldId="560"/>
            <ac:graphicFrameMk id="4" creationId="{87283FF0-029C-4858-CF16-2746857E67B9}"/>
          </ac:graphicFrameMkLst>
        </pc:graphicFrameChg>
      </pc:sldChg>
    </pc:docChg>
  </pc:docChgLst>
  <pc:docChgLst>
    <pc:chgData name="Roberto Sabatino" userId="27bce482-1a66-4e75-8da4-04cdf5313dd6" providerId="ADAL" clId="{122F6AFA-5269-4BE1-8591-C4DD267CC311}"/>
    <pc:docChg chg="custSel addSld delSld modSld sldOrd">
      <pc:chgData name="Roberto Sabatino" userId="27bce482-1a66-4e75-8da4-04cdf5313dd6" providerId="ADAL" clId="{122F6AFA-5269-4BE1-8591-C4DD267CC311}" dt="2023-01-17T16:17:37.576" v="2311" actId="20577"/>
      <pc:docMkLst>
        <pc:docMk/>
      </pc:docMkLst>
      <pc:sldChg chg="modSp mod">
        <pc:chgData name="Roberto Sabatino" userId="27bce482-1a66-4e75-8da4-04cdf5313dd6" providerId="ADAL" clId="{122F6AFA-5269-4BE1-8591-C4DD267CC311}" dt="2023-01-17T16:17:37.576" v="2311" actId="20577"/>
        <pc:sldMkLst>
          <pc:docMk/>
          <pc:sldMk cId="2548860468" sldId="266"/>
        </pc:sldMkLst>
        <pc:spChg chg="mod">
          <ac:chgData name="Roberto Sabatino" userId="27bce482-1a66-4e75-8da4-04cdf5313dd6" providerId="ADAL" clId="{122F6AFA-5269-4BE1-8591-C4DD267CC311}" dt="2023-01-13T17:08:34.870" v="51" actId="20577"/>
          <ac:spMkLst>
            <pc:docMk/>
            <pc:sldMk cId="2548860468" sldId="266"/>
            <ac:spMk id="2" creationId="{8F0586A9-C885-4D2F-875F-79992EEFC572}"/>
          </ac:spMkLst>
        </pc:spChg>
        <pc:spChg chg="mod">
          <ac:chgData name="Roberto Sabatino" userId="27bce482-1a66-4e75-8da4-04cdf5313dd6" providerId="ADAL" clId="{122F6AFA-5269-4BE1-8591-C4DD267CC311}" dt="2023-01-17T16:17:37.576" v="2311" actId="20577"/>
          <ac:spMkLst>
            <pc:docMk/>
            <pc:sldMk cId="2548860468" sldId="266"/>
            <ac:spMk id="3" creationId="{523DFBEF-AE0E-4400-8016-F1A7991ECCBF}"/>
          </ac:spMkLst>
        </pc:spChg>
      </pc:sldChg>
      <pc:sldChg chg="del">
        <pc:chgData name="Roberto Sabatino" userId="27bce482-1a66-4e75-8da4-04cdf5313dd6" providerId="ADAL" clId="{122F6AFA-5269-4BE1-8591-C4DD267CC311}" dt="2023-01-13T17:09:01.140" v="88" actId="47"/>
        <pc:sldMkLst>
          <pc:docMk/>
          <pc:sldMk cId="3188934601" sldId="271"/>
        </pc:sldMkLst>
      </pc:sldChg>
      <pc:sldChg chg="del">
        <pc:chgData name="Roberto Sabatino" userId="27bce482-1a66-4e75-8da4-04cdf5313dd6" providerId="ADAL" clId="{122F6AFA-5269-4BE1-8591-C4DD267CC311}" dt="2023-01-13T17:09:01.140" v="88" actId="47"/>
        <pc:sldMkLst>
          <pc:docMk/>
          <pc:sldMk cId="3648472816" sldId="273"/>
        </pc:sldMkLst>
      </pc:sldChg>
      <pc:sldChg chg="del">
        <pc:chgData name="Roberto Sabatino" userId="27bce482-1a66-4e75-8da4-04cdf5313dd6" providerId="ADAL" clId="{122F6AFA-5269-4BE1-8591-C4DD267CC311}" dt="2023-01-13T17:09:01.140" v="88" actId="47"/>
        <pc:sldMkLst>
          <pc:docMk/>
          <pc:sldMk cId="1121917638" sldId="280"/>
        </pc:sldMkLst>
      </pc:sldChg>
      <pc:sldChg chg="del">
        <pc:chgData name="Roberto Sabatino" userId="27bce482-1a66-4e75-8da4-04cdf5313dd6" providerId="ADAL" clId="{122F6AFA-5269-4BE1-8591-C4DD267CC311}" dt="2023-01-13T17:09:01.140" v="88" actId="47"/>
        <pc:sldMkLst>
          <pc:docMk/>
          <pc:sldMk cId="717261128" sldId="281"/>
        </pc:sldMkLst>
      </pc:sldChg>
      <pc:sldChg chg="del">
        <pc:chgData name="Roberto Sabatino" userId="27bce482-1a66-4e75-8da4-04cdf5313dd6" providerId="ADAL" clId="{122F6AFA-5269-4BE1-8591-C4DD267CC311}" dt="2023-01-13T17:09:01.140" v="88" actId="47"/>
        <pc:sldMkLst>
          <pc:docMk/>
          <pc:sldMk cId="3917227016" sldId="283"/>
        </pc:sldMkLst>
      </pc:sldChg>
      <pc:sldChg chg="del">
        <pc:chgData name="Roberto Sabatino" userId="27bce482-1a66-4e75-8da4-04cdf5313dd6" providerId="ADAL" clId="{122F6AFA-5269-4BE1-8591-C4DD267CC311}" dt="2023-01-13T17:09:01.140" v="88" actId="47"/>
        <pc:sldMkLst>
          <pc:docMk/>
          <pc:sldMk cId="1250695256" sldId="284"/>
        </pc:sldMkLst>
      </pc:sldChg>
      <pc:sldChg chg="del">
        <pc:chgData name="Roberto Sabatino" userId="27bce482-1a66-4e75-8da4-04cdf5313dd6" providerId="ADAL" clId="{122F6AFA-5269-4BE1-8591-C4DD267CC311}" dt="2023-01-13T17:09:01.140" v="88" actId="47"/>
        <pc:sldMkLst>
          <pc:docMk/>
          <pc:sldMk cId="987952420" sldId="285"/>
        </pc:sldMkLst>
      </pc:sldChg>
      <pc:sldChg chg="del">
        <pc:chgData name="Roberto Sabatino" userId="27bce482-1a66-4e75-8da4-04cdf5313dd6" providerId="ADAL" clId="{122F6AFA-5269-4BE1-8591-C4DD267CC311}" dt="2023-01-13T17:09:01.140" v="88" actId="47"/>
        <pc:sldMkLst>
          <pc:docMk/>
          <pc:sldMk cId="2645857428" sldId="288"/>
        </pc:sldMkLst>
      </pc:sldChg>
      <pc:sldChg chg="del">
        <pc:chgData name="Roberto Sabatino" userId="27bce482-1a66-4e75-8da4-04cdf5313dd6" providerId="ADAL" clId="{122F6AFA-5269-4BE1-8591-C4DD267CC311}" dt="2023-01-13T17:09:04.893" v="89" actId="47"/>
        <pc:sldMkLst>
          <pc:docMk/>
          <pc:sldMk cId="2291319544" sldId="289"/>
        </pc:sldMkLst>
      </pc:sldChg>
      <pc:sldChg chg="del">
        <pc:chgData name="Roberto Sabatino" userId="27bce482-1a66-4e75-8da4-04cdf5313dd6" providerId="ADAL" clId="{122F6AFA-5269-4BE1-8591-C4DD267CC311}" dt="2023-01-13T17:09:01.140" v="88" actId="47"/>
        <pc:sldMkLst>
          <pc:docMk/>
          <pc:sldMk cId="4186244106" sldId="290"/>
        </pc:sldMkLst>
      </pc:sldChg>
      <pc:sldChg chg="del">
        <pc:chgData name="Roberto Sabatino" userId="27bce482-1a66-4e75-8da4-04cdf5313dd6" providerId="ADAL" clId="{122F6AFA-5269-4BE1-8591-C4DD267CC311}" dt="2023-01-13T17:09:01.140" v="88" actId="47"/>
        <pc:sldMkLst>
          <pc:docMk/>
          <pc:sldMk cId="3797495541" sldId="300"/>
        </pc:sldMkLst>
      </pc:sldChg>
      <pc:sldChg chg="del">
        <pc:chgData name="Roberto Sabatino" userId="27bce482-1a66-4e75-8da4-04cdf5313dd6" providerId="ADAL" clId="{122F6AFA-5269-4BE1-8591-C4DD267CC311}" dt="2023-01-13T17:09:01.140" v="88" actId="47"/>
        <pc:sldMkLst>
          <pc:docMk/>
          <pc:sldMk cId="1373333560" sldId="301"/>
        </pc:sldMkLst>
      </pc:sldChg>
      <pc:sldChg chg="del">
        <pc:chgData name="Roberto Sabatino" userId="27bce482-1a66-4e75-8da4-04cdf5313dd6" providerId="ADAL" clId="{122F6AFA-5269-4BE1-8591-C4DD267CC311}" dt="2023-01-13T17:09:01.140" v="88" actId="47"/>
        <pc:sldMkLst>
          <pc:docMk/>
          <pc:sldMk cId="632806897" sldId="540"/>
        </pc:sldMkLst>
      </pc:sldChg>
      <pc:sldChg chg="del">
        <pc:chgData name="Roberto Sabatino" userId="27bce482-1a66-4e75-8da4-04cdf5313dd6" providerId="ADAL" clId="{122F6AFA-5269-4BE1-8591-C4DD267CC311}" dt="2023-01-13T17:09:01.140" v="88" actId="47"/>
        <pc:sldMkLst>
          <pc:docMk/>
          <pc:sldMk cId="3691671775" sldId="542"/>
        </pc:sldMkLst>
      </pc:sldChg>
      <pc:sldChg chg="del">
        <pc:chgData name="Roberto Sabatino" userId="27bce482-1a66-4e75-8da4-04cdf5313dd6" providerId="ADAL" clId="{122F6AFA-5269-4BE1-8591-C4DD267CC311}" dt="2023-01-13T17:09:01.140" v="88" actId="47"/>
        <pc:sldMkLst>
          <pc:docMk/>
          <pc:sldMk cId="3499536439" sldId="543"/>
        </pc:sldMkLst>
      </pc:sldChg>
      <pc:sldChg chg="del">
        <pc:chgData name="Roberto Sabatino" userId="27bce482-1a66-4e75-8da4-04cdf5313dd6" providerId="ADAL" clId="{122F6AFA-5269-4BE1-8591-C4DD267CC311}" dt="2023-01-13T17:09:01.140" v="88" actId="47"/>
        <pc:sldMkLst>
          <pc:docMk/>
          <pc:sldMk cId="215544215" sldId="544"/>
        </pc:sldMkLst>
      </pc:sldChg>
      <pc:sldChg chg="del">
        <pc:chgData name="Roberto Sabatino" userId="27bce482-1a66-4e75-8da4-04cdf5313dd6" providerId="ADAL" clId="{122F6AFA-5269-4BE1-8591-C4DD267CC311}" dt="2023-01-13T17:09:01.140" v="88" actId="47"/>
        <pc:sldMkLst>
          <pc:docMk/>
          <pc:sldMk cId="565023688" sldId="545"/>
        </pc:sldMkLst>
      </pc:sldChg>
      <pc:sldChg chg="del">
        <pc:chgData name="Roberto Sabatino" userId="27bce482-1a66-4e75-8da4-04cdf5313dd6" providerId="ADAL" clId="{122F6AFA-5269-4BE1-8591-C4DD267CC311}" dt="2023-01-13T17:09:01.140" v="88" actId="47"/>
        <pc:sldMkLst>
          <pc:docMk/>
          <pc:sldMk cId="727368970" sldId="546"/>
        </pc:sldMkLst>
      </pc:sldChg>
      <pc:sldChg chg="modSp new mod">
        <pc:chgData name="Roberto Sabatino" userId="27bce482-1a66-4e75-8da4-04cdf5313dd6" providerId="ADAL" clId="{122F6AFA-5269-4BE1-8591-C4DD267CC311}" dt="2023-01-13T17:14:21.184" v="330" actId="20577"/>
        <pc:sldMkLst>
          <pc:docMk/>
          <pc:sldMk cId="2866752420" sldId="548"/>
        </pc:sldMkLst>
        <pc:spChg chg="mod">
          <ac:chgData name="Roberto Sabatino" userId="27bce482-1a66-4e75-8da4-04cdf5313dd6" providerId="ADAL" clId="{122F6AFA-5269-4BE1-8591-C4DD267CC311}" dt="2023-01-13T17:09:35.985" v="119" actId="20577"/>
          <ac:spMkLst>
            <pc:docMk/>
            <pc:sldMk cId="2866752420" sldId="548"/>
            <ac:spMk id="2" creationId="{D3FF84DC-1188-761D-EE6A-A98A1D246B6F}"/>
          </ac:spMkLst>
        </pc:spChg>
        <pc:spChg chg="mod">
          <ac:chgData name="Roberto Sabatino" userId="27bce482-1a66-4e75-8da4-04cdf5313dd6" providerId="ADAL" clId="{122F6AFA-5269-4BE1-8591-C4DD267CC311}" dt="2023-01-13T17:14:21.184" v="330" actId="20577"/>
          <ac:spMkLst>
            <pc:docMk/>
            <pc:sldMk cId="2866752420" sldId="548"/>
            <ac:spMk id="3" creationId="{6D29FAB9-77AF-5C33-9A4D-734CAF72FD6A}"/>
          </ac:spMkLst>
        </pc:spChg>
      </pc:sldChg>
      <pc:sldChg chg="modSp new mod">
        <pc:chgData name="Roberto Sabatino" userId="27bce482-1a66-4e75-8da4-04cdf5313dd6" providerId="ADAL" clId="{122F6AFA-5269-4BE1-8591-C4DD267CC311}" dt="2023-01-17T10:46:02.374" v="2157" actId="20577"/>
        <pc:sldMkLst>
          <pc:docMk/>
          <pc:sldMk cId="1392710327" sldId="549"/>
        </pc:sldMkLst>
        <pc:spChg chg="mod">
          <ac:chgData name="Roberto Sabatino" userId="27bce482-1a66-4e75-8da4-04cdf5313dd6" providerId="ADAL" clId="{122F6AFA-5269-4BE1-8591-C4DD267CC311}" dt="2023-01-13T17:15:13.343" v="383" actId="20577"/>
          <ac:spMkLst>
            <pc:docMk/>
            <pc:sldMk cId="1392710327" sldId="549"/>
            <ac:spMk id="2" creationId="{7FE1420D-7E0B-12A6-5C5B-2759B8635A84}"/>
          </ac:spMkLst>
        </pc:spChg>
        <pc:spChg chg="mod">
          <ac:chgData name="Roberto Sabatino" userId="27bce482-1a66-4e75-8da4-04cdf5313dd6" providerId="ADAL" clId="{122F6AFA-5269-4BE1-8591-C4DD267CC311}" dt="2023-01-17T10:46:02.374" v="2157" actId="20577"/>
          <ac:spMkLst>
            <pc:docMk/>
            <pc:sldMk cId="1392710327" sldId="549"/>
            <ac:spMk id="3" creationId="{F6A6335A-24BE-F598-EF9B-FF8914271019}"/>
          </ac:spMkLst>
        </pc:spChg>
      </pc:sldChg>
      <pc:sldChg chg="modSp new mod">
        <pc:chgData name="Roberto Sabatino" userId="27bce482-1a66-4e75-8da4-04cdf5313dd6" providerId="ADAL" clId="{122F6AFA-5269-4BE1-8591-C4DD267CC311}" dt="2023-01-17T10:49:59.641" v="2213" actId="20577"/>
        <pc:sldMkLst>
          <pc:docMk/>
          <pc:sldMk cId="3796575463" sldId="550"/>
        </pc:sldMkLst>
        <pc:spChg chg="mod">
          <ac:chgData name="Roberto Sabatino" userId="27bce482-1a66-4e75-8da4-04cdf5313dd6" providerId="ADAL" clId="{122F6AFA-5269-4BE1-8591-C4DD267CC311}" dt="2023-01-13T17:20:42.179" v="1035" actId="20577"/>
          <ac:spMkLst>
            <pc:docMk/>
            <pc:sldMk cId="3796575463" sldId="550"/>
            <ac:spMk id="2" creationId="{75252344-AD21-B238-7BB2-8A7C39014F6B}"/>
          </ac:spMkLst>
        </pc:spChg>
        <pc:spChg chg="mod">
          <ac:chgData name="Roberto Sabatino" userId="27bce482-1a66-4e75-8da4-04cdf5313dd6" providerId="ADAL" clId="{122F6AFA-5269-4BE1-8591-C4DD267CC311}" dt="2023-01-17T10:49:59.641" v="2213" actId="20577"/>
          <ac:spMkLst>
            <pc:docMk/>
            <pc:sldMk cId="3796575463" sldId="550"/>
            <ac:spMk id="3" creationId="{A6192392-648F-7EDE-6C6F-ABFA2407FA2B}"/>
          </ac:spMkLst>
        </pc:spChg>
      </pc:sldChg>
      <pc:sldChg chg="addSp delSp modSp new del mod">
        <pc:chgData name="Roberto Sabatino" userId="27bce482-1a66-4e75-8da4-04cdf5313dd6" providerId="ADAL" clId="{122F6AFA-5269-4BE1-8591-C4DD267CC311}" dt="2023-01-13T17:32:53.843" v="1681" actId="47"/>
        <pc:sldMkLst>
          <pc:docMk/>
          <pc:sldMk cId="2440593113" sldId="551"/>
        </pc:sldMkLst>
        <pc:spChg chg="del mod">
          <ac:chgData name="Roberto Sabatino" userId="27bce482-1a66-4e75-8da4-04cdf5313dd6" providerId="ADAL" clId="{122F6AFA-5269-4BE1-8591-C4DD267CC311}" dt="2023-01-13T17:32:45.440" v="1679" actId="478"/>
          <ac:spMkLst>
            <pc:docMk/>
            <pc:sldMk cId="2440593113" sldId="551"/>
            <ac:spMk id="2" creationId="{17C46240-90BA-F047-6433-A8C30C4A415A}"/>
          </ac:spMkLst>
        </pc:spChg>
        <pc:spChg chg="add del mod">
          <ac:chgData name="Roberto Sabatino" userId="27bce482-1a66-4e75-8da4-04cdf5313dd6" providerId="ADAL" clId="{122F6AFA-5269-4BE1-8591-C4DD267CC311}" dt="2023-01-13T17:32:49.425" v="1680" actId="478"/>
          <ac:spMkLst>
            <pc:docMk/>
            <pc:sldMk cId="2440593113" sldId="551"/>
            <ac:spMk id="5" creationId="{FCB7ABD9-2EB7-6A17-B2F1-4C4371B165C1}"/>
          </ac:spMkLst>
        </pc:spChg>
      </pc:sldChg>
      <pc:sldChg chg="modSp new mod">
        <pc:chgData name="Roberto Sabatino" userId="27bce482-1a66-4e75-8da4-04cdf5313dd6" providerId="ADAL" clId="{122F6AFA-5269-4BE1-8591-C4DD267CC311}" dt="2023-01-13T17:30:08.278" v="1657" actId="20577"/>
        <pc:sldMkLst>
          <pc:docMk/>
          <pc:sldMk cId="4145032912" sldId="552"/>
        </pc:sldMkLst>
        <pc:spChg chg="mod">
          <ac:chgData name="Roberto Sabatino" userId="27bce482-1a66-4e75-8da4-04cdf5313dd6" providerId="ADAL" clId="{122F6AFA-5269-4BE1-8591-C4DD267CC311}" dt="2023-01-13T17:28:16.670" v="1511" actId="20577"/>
          <ac:spMkLst>
            <pc:docMk/>
            <pc:sldMk cId="4145032912" sldId="552"/>
            <ac:spMk id="2" creationId="{12A211B9-396D-240D-DD31-4989E2211805}"/>
          </ac:spMkLst>
        </pc:spChg>
        <pc:spChg chg="mod">
          <ac:chgData name="Roberto Sabatino" userId="27bce482-1a66-4e75-8da4-04cdf5313dd6" providerId="ADAL" clId="{122F6AFA-5269-4BE1-8591-C4DD267CC311}" dt="2023-01-13T17:30:08.278" v="1657" actId="20577"/>
          <ac:spMkLst>
            <pc:docMk/>
            <pc:sldMk cId="4145032912" sldId="552"/>
            <ac:spMk id="3" creationId="{E70C6326-006B-91A7-4D47-A7928DC8E3A1}"/>
          </ac:spMkLst>
        </pc:spChg>
      </pc:sldChg>
      <pc:sldChg chg="delSp modSp new del mod">
        <pc:chgData name="Roberto Sabatino" userId="27bce482-1a66-4e75-8da4-04cdf5313dd6" providerId="ADAL" clId="{122F6AFA-5269-4BE1-8591-C4DD267CC311}" dt="2023-01-13T17:32:12.304" v="1676" actId="47"/>
        <pc:sldMkLst>
          <pc:docMk/>
          <pc:sldMk cId="693378700" sldId="553"/>
        </pc:sldMkLst>
        <pc:spChg chg="mod">
          <ac:chgData name="Roberto Sabatino" userId="27bce482-1a66-4e75-8da4-04cdf5313dd6" providerId="ADAL" clId="{122F6AFA-5269-4BE1-8591-C4DD267CC311}" dt="2023-01-13T17:31:19.793" v="1673" actId="20577"/>
          <ac:spMkLst>
            <pc:docMk/>
            <pc:sldMk cId="693378700" sldId="553"/>
            <ac:spMk id="2" creationId="{B3D8AF03-EB1F-72BF-EEB5-1529BF16C48D}"/>
          </ac:spMkLst>
        </pc:spChg>
        <pc:spChg chg="del">
          <ac:chgData name="Roberto Sabatino" userId="27bce482-1a66-4e75-8da4-04cdf5313dd6" providerId="ADAL" clId="{122F6AFA-5269-4BE1-8591-C4DD267CC311}" dt="2023-01-13T17:31:24.107" v="1674" actId="478"/>
          <ac:spMkLst>
            <pc:docMk/>
            <pc:sldMk cId="693378700" sldId="553"/>
            <ac:spMk id="3" creationId="{89C018A0-F4A5-F4DD-A3DA-8674FB6A5FC5}"/>
          </ac:spMkLst>
        </pc:spChg>
      </pc:sldChg>
      <pc:sldChg chg="delSp modSp add mod">
        <pc:chgData name="Roberto Sabatino" userId="27bce482-1a66-4e75-8da4-04cdf5313dd6" providerId="ADAL" clId="{122F6AFA-5269-4BE1-8591-C4DD267CC311}" dt="2023-01-13T17:32:26.422" v="1678" actId="14100"/>
        <pc:sldMkLst>
          <pc:docMk/>
          <pc:sldMk cId="3629932362" sldId="554"/>
        </pc:sldMkLst>
        <pc:spChg chg="del">
          <ac:chgData name="Roberto Sabatino" userId="27bce482-1a66-4e75-8da4-04cdf5313dd6" providerId="ADAL" clId="{122F6AFA-5269-4BE1-8591-C4DD267CC311}" dt="2023-01-13T17:32:20.446" v="1677" actId="478"/>
          <ac:spMkLst>
            <pc:docMk/>
            <pc:sldMk cId="3629932362" sldId="554"/>
            <ac:spMk id="6" creationId="{338248C3-AD4C-6A3F-D87E-387BCF1F4ACC}"/>
          </ac:spMkLst>
        </pc:spChg>
        <pc:picChg chg="mod">
          <ac:chgData name="Roberto Sabatino" userId="27bce482-1a66-4e75-8da4-04cdf5313dd6" providerId="ADAL" clId="{122F6AFA-5269-4BE1-8591-C4DD267CC311}" dt="2023-01-13T17:32:26.422" v="1678" actId="14100"/>
          <ac:picMkLst>
            <pc:docMk/>
            <pc:sldMk cId="3629932362" sldId="554"/>
            <ac:picMk id="5" creationId="{3E4D40BE-17CD-E87D-93EE-E3B1D0B69561}"/>
          </ac:picMkLst>
        </pc:picChg>
      </pc:sldChg>
      <pc:sldChg chg="modSp add mod ord">
        <pc:chgData name="Roberto Sabatino" userId="27bce482-1a66-4e75-8da4-04cdf5313dd6" providerId="ADAL" clId="{122F6AFA-5269-4BE1-8591-C4DD267CC311}" dt="2023-01-13T17:33:26.076" v="1730" actId="14734"/>
        <pc:sldMkLst>
          <pc:docMk/>
          <pc:sldMk cId="3749226888" sldId="555"/>
        </pc:sldMkLst>
        <pc:spChg chg="mod">
          <ac:chgData name="Roberto Sabatino" userId="27bce482-1a66-4e75-8da4-04cdf5313dd6" providerId="ADAL" clId="{122F6AFA-5269-4BE1-8591-C4DD267CC311}" dt="2023-01-13T17:33:09.753" v="1729" actId="20577"/>
          <ac:spMkLst>
            <pc:docMk/>
            <pc:sldMk cId="3749226888" sldId="555"/>
            <ac:spMk id="2" creationId="{725AC41D-70C4-4380-EF89-633B207275A9}"/>
          </ac:spMkLst>
        </pc:spChg>
        <pc:graphicFrameChg chg="modGraphic">
          <ac:chgData name="Roberto Sabatino" userId="27bce482-1a66-4e75-8da4-04cdf5313dd6" providerId="ADAL" clId="{122F6AFA-5269-4BE1-8591-C4DD267CC311}" dt="2023-01-13T17:33:26.076" v="1730" actId="14734"/>
          <ac:graphicFrameMkLst>
            <pc:docMk/>
            <pc:sldMk cId="3749226888" sldId="555"/>
            <ac:graphicFrameMk id="4" creationId="{9433F1BA-D411-5203-BAB4-83A1D5552937}"/>
          </ac:graphicFrameMkLst>
        </pc:graphicFrameChg>
      </pc:sldChg>
      <pc:sldChg chg="modSp new mod">
        <pc:chgData name="Roberto Sabatino" userId="27bce482-1a66-4e75-8da4-04cdf5313dd6" providerId="ADAL" clId="{122F6AFA-5269-4BE1-8591-C4DD267CC311}" dt="2023-01-17T11:47:23.398" v="2282" actId="20577"/>
        <pc:sldMkLst>
          <pc:docMk/>
          <pc:sldMk cId="1516685289" sldId="556"/>
        </pc:sldMkLst>
        <pc:spChg chg="mod">
          <ac:chgData name="Roberto Sabatino" userId="27bce482-1a66-4e75-8da4-04cdf5313dd6" providerId="ADAL" clId="{122F6AFA-5269-4BE1-8591-C4DD267CC311}" dt="2023-01-13T17:35:36.345" v="1877" actId="20577"/>
          <ac:spMkLst>
            <pc:docMk/>
            <pc:sldMk cId="1516685289" sldId="556"/>
            <ac:spMk id="2" creationId="{9973FDF9-9A9B-0731-7C8D-EDE7BA8DF2FD}"/>
          </ac:spMkLst>
        </pc:spChg>
        <pc:spChg chg="mod">
          <ac:chgData name="Roberto Sabatino" userId="27bce482-1a66-4e75-8da4-04cdf5313dd6" providerId="ADAL" clId="{122F6AFA-5269-4BE1-8591-C4DD267CC311}" dt="2023-01-17T11:47:23.398" v="2282" actId="20577"/>
          <ac:spMkLst>
            <pc:docMk/>
            <pc:sldMk cId="1516685289" sldId="556"/>
            <ac:spMk id="3" creationId="{F52FF938-12DE-17E9-BCFA-EBFCE40A6A7D}"/>
          </ac:spMkLst>
        </pc:spChg>
      </pc:sldChg>
    </pc:docChg>
  </pc:docChgLst>
  <pc:docChgLst>
    <pc:chgData name="Roberto Sabatino" userId="27bce482-1a66-4e75-8da4-04cdf5313dd6" providerId="ADAL" clId="{206ACDDD-5A3C-4BC0-BF2B-4928865B8441}"/>
    <pc:docChg chg="custSel modSld">
      <pc:chgData name="Roberto Sabatino" userId="27bce482-1a66-4e75-8da4-04cdf5313dd6" providerId="ADAL" clId="{206ACDDD-5A3C-4BC0-BF2B-4928865B8441}" dt="2023-01-17T13:44:00.801" v="56" actId="20577"/>
      <pc:docMkLst>
        <pc:docMk/>
      </pc:docMkLst>
      <pc:sldChg chg="modSp mod">
        <pc:chgData name="Roberto Sabatino" userId="27bce482-1a66-4e75-8da4-04cdf5313dd6" providerId="ADAL" clId="{206ACDDD-5A3C-4BC0-BF2B-4928865B8441}" dt="2023-01-17T13:44:00.801" v="56" actId="20577"/>
        <pc:sldMkLst>
          <pc:docMk/>
          <pc:sldMk cId="3796575463" sldId="550"/>
        </pc:sldMkLst>
        <pc:spChg chg="mod">
          <ac:chgData name="Roberto Sabatino" userId="27bce482-1a66-4e75-8da4-04cdf5313dd6" providerId="ADAL" clId="{206ACDDD-5A3C-4BC0-BF2B-4928865B8441}" dt="2023-01-17T13:44:00.801" v="56" actId="20577"/>
          <ac:spMkLst>
            <pc:docMk/>
            <pc:sldMk cId="3796575463" sldId="550"/>
            <ac:spMk id="3" creationId="{A6192392-648F-7EDE-6C6F-ABFA2407FA2B}"/>
          </ac:spMkLst>
        </pc:spChg>
      </pc:sldChg>
      <pc:sldChg chg="modSp mod">
        <pc:chgData name="Roberto Sabatino" userId="27bce482-1a66-4e75-8da4-04cdf5313dd6" providerId="ADAL" clId="{206ACDDD-5A3C-4BC0-BF2B-4928865B8441}" dt="2023-01-17T13:42:36.941" v="1" actId="33524"/>
        <pc:sldMkLst>
          <pc:docMk/>
          <pc:sldMk cId="3749226888" sldId="555"/>
        </pc:sldMkLst>
        <pc:graphicFrameChg chg="modGraphic">
          <ac:chgData name="Roberto Sabatino" userId="27bce482-1a66-4e75-8da4-04cdf5313dd6" providerId="ADAL" clId="{206ACDDD-5A3C-4BC0-BF2B-4928865B8441}" dt="2023-01-17T13:42:36.941" v="1" actId="33524"/>
          <ac:graphicFrameMkLst>
            <pc:docMk/>
            <pc:sldMk cId="3749226888" sldId="555"/>
            <ac:graphicFrameMk id="4" creationId="{9433F1BA-D411-5203-BAB4-83A1D5552937}"/>
          </ac:graphicFrameMkLst>
        </pc:graphicFrameChg>
      </pc:sldChg>
      <pc:sldChg chg="modSp mod">
        <pc:chgData name="Roberto Sabatino" userId="27bce482-1a66-4e75-8da4-04cdf5313dd6" providerId="ADAL" clId="{206ACDDD-5A3C-4BC0-BF2B-4928865B8441}" dt="2023-01-17T13:43:11.118" v="9" actId="313"/>
        <pc:sldMkLst>
          <pc:docMk/>
          <pc:sldMk cId="2364748561" sldId="557"/>
        </pc:sldMkLst>
        <pc:graphicFrameChg chg="modGraphic">
          <ac:chgData name="Roberto Sabatino" userId="27bce482-1a66-4e75-8da4-04cdf5313dd6" providerId="ADAL" clId="{206ACDDD-5A3C-4BC0-BF2B-4928865B8441}" dt="2023-01-17T13:43:11.118" v="9" actId="313"/>
          <ac:graphicFrameMkLst>
            <pc:docMk/>
            <pc:sldMk cId="2364748561" sldId="557"/>
            <ac:graphicFrameMk id="6" creationId="{69C8910E-5250-37D1-4C0A-F3ACB823926F}"/>
          </ac:graphicFrameMkLst>
        </pc:graphicFrameChg>
      </pc:sldChg>
      <pc:sldChg chg="modSp mod">
        <pc:chgData name="Roberto Sabatino" userId="27bce482-1a66-4e75-8da4-04cdf5313dd6" providerId="ADAL" clId="{206ACDDD-5A3C-4BC0-BF2B-4928865B8441}" dt="2023-01-17T13:43:20.615" v="11" actId="313"/>
        <pc:sldMkLst>
          <pc:docMk/>
          <pc:sldMk cId="3270968538" sldId="558"/>
        </pc:sldMkLst>
        <pc:graphicFrameChg chg="modGraphic">
          <ac:chgData name="Roberto Sabatino" userId="27bce482-1a66-4e75-8da4-04cdf5313dd6" providerId="ADAL" clId="{206ACDDD-5A3C-4BC0-BF2B-4928865B8441}" dt="2023-01-17T13:43:17.698" v="10" actId="313"/>
          <ac:graphicFrameMkLst>
            <pc:docMk/>
            <pc:sldMk cId="3270968538" sldId="558"/>
            <ac:graphicFrameMk id="4" creationId="{A74A0169-266B-2871-5DC9-951F00D00C14}"/>
          </ac:graphicFrameMkLst>
        </pc:graphicFrameChg>
        <pc:graphicFrameChg chg="modGraphic">
          <ac:chgData name="Roberto Sabatino" userId="27bce482-1a66-4e75-8da4-04cdf5313dd6" providerId="ADAL" clId="{206ACDDD-5A3C-4BC0-BF2B-4928865B8441}" dt="2023-01-17T13:43:20.615" v="11" actId="313"/>
          <ac:graphicFrameMkLst>
            <pc:docMk/>
            <pc:sldMk cId="3270968538" sldId="558"/>
            <ac:graphicFrameMk id="5" creationId="{59C4E060-CF63-61E0-A001-E2D42495F338}"/>
          </ac:graphicFrameMkLst>
        </pc:graphicFrameChg>
      </pc:sldChg>
      <pc:sldChg chg="modSp mod">
        <pc:chgData name="Roberto Sabatino" userId="27bce482-1a66-4e75-8da4-04cdf5313dd6" providerId="ADAL" clId="{206ACDDD-5A3C-4BC0-BF2B-4928865B8441}" dt="2023-01-17T13:43:26.272" v="12" actId="313"/>
        <pc:sldMkLst>
          <pc:docMk/>
          <pc:sldMk cId="56459291" sldId="560"/>
        </pc:sldMkLst>
        <pc:graphicFrameChg chg="modGraphic">
          <ac:chgData name="Roberto Sabatino" userId="27bce482-1a66-4e75-8da4-04cdf5313dd6" providerId="ADAL" clId="{206ACDDD-5A3C-4BC0-BF2B-4928865B8441}" dt="2023-01-17T13:43:26.272" v="12" actId="313"/>
          <ac:graphicFrameMkLst>
            <pc:docMk/>
            <pc:sldMk cId="56459291" sldId="560"/>
            <ac:graphicFrameMk id="4" creationId="{87283FF0-029C-4858-CF16-2746857E67B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49AE8-A154-4684-8AE3-31A39F9519E4}" type="datetimeFigureOut">
              <a:rPr lang="en-IE" smtClean="0"/>
              <a:t>17/01/2023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A2A68-7BE7-4A23-BB70-EA9681ECDE5F}" type="slidenum">
              <a:rPr lang="en-IE" smtClean="0"/>
              <a:t>‹#›</a:t>
            </a:fld>
            <a:endParaRPr lang="en-IE"/>
          </a:p>
        </p:txBody>
      </p:sp>
    </p:spTree>
    <p:extLst>
      <p:ext uri="{BB962C8B-B14F-4D97-AF65-F5344CB8AC3E}">
        <p14:creationId xmlns:p14="http://schemas.microsoft.com/office/powerpoint/2010/main" val="203430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No Logo">
    <p:bg>
      <p:bgPr>
        <a:solidFill>
          <a:srgbClr val="22497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1ADAD2-8354-744A-B594-3F9CC0170A8A}"/>
              </a:ext>
            </a:extLst>
          </p:cNvPr>
          <p:cNvPicPr>
            <a:picLocks noChangeAspect="1"/>
          </p:cNvPicPr>
          <p:nvPr/>
        </p:nvPicPr>
        <p:blipFill>
          <a:blip r:embed="rId2"/>
          <a:srcRect/>
          <a:stretch/>
        </p:blipFill>
        <p:spPr>
          <a:xfrm>
            <a:off x="0" y="6350"/>
            <a:ext cx="12192000" cy="6851650"/>
          </a:xfrm>
          <a:prstGeom prst="rect">
            <a:avLst/>
          </a:prstGeom>
        </p:spPr>
      </p:pic>
      <p:sp>
        <p:nvSpPr>
          <p:cNvPr id="2" name="Title 1">
            <a:extLst>
              <a:ext uri="{FF2B5EF4-FFF2-40B4-BE49-F238E27FC236}">
                <a16:creationId xmlns:a16="http://schemas.microsoft.com/office/drawing/2014/main" id="{02C47F43-7B45-4F49-B81A-3938ABBAE773}"/>
              </a:ext>
            </a:extLst>
          </p:cNvPr>
          <p:cNvSpPr>
            <a:spLocks noGrp="1"/>
          </p:cNvSpPr>
          <p:nvPr>
            <p:ph type="ctrTitle"/>
          </p:nvPr>
        </p:nvSpPr>
        <p:spPr>
          <a:xfrm>
            <a:off x="772160" y="1122363"/>
            <a:ext cx="6055360" cy="2387600"/>
          </a:xfrm>
        </p:spPr>
        <p:txBody>
          <a:bodyPr anchor="b"/>
          <a:lstStyle>
            <a:lvl1pPr algn="ctr">
              <a:defRPr sz="600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7097B176-1518-684A-AC3E-8AEAA5D35D96}"/>
              </a:ext>
            </a:extLst>
          </p:cNvPr>
          <p:cNvSpPr>
            <a:spLocks noGrp="1"/>
          </p:cNvSpPr>
          <p:nvPr>
            <p:ph type="subTitle" idx="1"/>
          </p:nvPr>
        </p:nvSpPr>
        <p:spPr>
          <a:xfrm>
            <a:off x="772160" y="3602038"/>
            <a:ext cx="6055360" cy="1655762"/>
          </a:xfrm>
        </p:spPr>
        <p:txBody>
          <a:bodyPr/>
          <a:lstStyle>
            <a:lvl1pPr marL="0" indent="0" algn="ctr">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2D02C7B4-6233-4B84-AA21-E5325F311F4F}"/>
              </a:ext>
            </a:extLst>
          </p:cNvPr>
          <p:cNvPicPr>
            <a:picLocks noChangeAspect="1"/>
          </p:cNvPicPr>
          <p:nvPr userDrawn="1"/>
        </p:nvPicPr>
        <p:blipFill>
          <a:blip r:embed="rId2"/>
          <a:srcRect/>
          <a:stretch/>
        </p:blipFill>
        <p:spPr>
          <a:xfrm>
            <a:off x="0" y="6350"/>
            <a:ext cx="12192000" cy="6851650"/>
          </a:xfrm>
          <a:prstGeom prst="rect">
            <a:avLst/>
          </a:prstGeom>
        </p:spPr>
      </p:pic>
    </p:spTree>
    <p:extLst>
      <p:ext uri="{BB962C8B-B14F-4D97-AF65-F5344CB8AC3E}">
        <p14:creationId xmlns:p14="http://schemas.microsoft.com/office/powerpoint/2010/main" val="2778203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Break">
    <p:bg>
      <p:bgPr>
        <a:solidFill>
          <a:srgbClr val="22497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1ADAD2-8354-744A-B594-3F9CC0170A8A}"/>
              </a:ext>
            </a:extLst>
          </p:cNvPr>
          <p:cNvPicPr>
            <a:picLocks noChangeAspect="1"/>
          </p:cNvPicPr>
          <p:nvPr userDrawn="1"/>
        </p:nvPicPr>
        <p:blipFill>
          <a:blip r:embed="rId2"/>
          <a:srcRect/>
          <a:stretch/>
        </p:blipFill>
        <p:spPr>
          <a:xfrm>
            <a:off x="0" y="6350"/>
            <a:ext cx="12192000" cy="6851650"/>
          </a:xfrm>
          <a:prstGeom prst="rect">
            <a:avLst/>
          </a:prstGeom>
        </p:spPr>
      </p:pic>
      <p:pic>
        <p:nvPicPr>
          <p:cNvPr id="5" name="Picture 4">
            <a:extLst>
              <a:ext uri="{FF2B5EF4-FFF2-40B4-BE49-F238E27FC236}">
                <a16:creationId xmlns:a16="http://schemas.microsoft.com/office/drawing/2014/main" id="{192604A0-4DCE-E246-9371-01C214AF6BFC}"/>
              </a:ext>
            </a:extLst>
          </p:cNvPr>
          <p:cNvPicPr>
            <a:picLocks noChangeAspect="1"/>
          </p:cNvPicPr>
          <p:nvPr userDrawn="1"/>
        </p:nvPicPr>
        <p:blipFill>
          <a:blip r:embed="rId3"/>
          <a:stretch>
            <a:fillRect/>
          </a:stretch>
        </p:blipFill>
        <p:spPr>
          <a:xfrm>
            <a:off x="1887417" y="927220"/>
            <a:ext cx="3824845" cy="1574561"/>
          </a:xfrm>
          <a:prstGeom prst="rect">
            <a:avLst/>
          </a:prstGeom>
        </p:spPr>
      </p:pic>
      <p:sp>
        <p:nvSpPr>
          <p:cNvPr id="9" name="Title 1">
            <a:extLst>
              <a:ext uri="{FF2B5EF4-FFF2-40B4-BE49-F238E27FC236}">
                <a16:creationId xmlns:a16="http://schemas.microsoft.com/office/drawing/2014/main" id="{7429D5AD-2FE9-6C42-AAB6-D988AD090B1E}"/>
              </a:ext>
            </a:extLst>
          </p:cNvPr>
          <p:cNvSpPr>
            <a:spLocks noGrp="1"/>
          </p:cNvSpPr>
          <p:nvPr>
            <p:ph type="ctrTitle"/>
          </p:nvPr>
        </p:nvSpPr>
        <p:spPr>
          <a:xfrm>
            <a:off x="772160" y="2501781"/>
            <a:ext cx="6055360" cy="2121020"/>
          </a:xfrm>
        </p:spPr>
        <p:txBody>
          <a:bodyPr anchor="b"/>
          <a:lstStyle>
            <a:lvl1pPr algn="ctr">
              <a:defRPr sz="6000" baseline="0">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790F804A-C6B1-7442-ADAE-B7FF269AA152}"/>
              </a:ext>
            </a:extLst>
          </p:cNvPr>
          <p:cNvSpPr>
            <a:spLocks noGrp="1"/>
          </p:cNvSpPr>
          <p:nvPr>
            <p:ph type="subTitle" idx="1"/>
          </p:nvPr>
        </p:nvSpPr>
        <p:spPr>
          <a:xfrm>
            <a:off x="772160" y="4714876"/>
            <a:ext cx="6055360" cy="1655762"/>
          </a:xfrm>
        </p:spPr>
        <p:txBody>
          <a:bodyPr/>
          <a:lstStyle>
            <a:lvl1pPr marL="0" indent="0" algn="ctr">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29802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CFFD-0302-1A49-9D68-113DD4C35C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B80CB7-BF4F-CA40-A879-25B6257C2E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A1A39B84-C9E9-E645-B32D-1EAC0DAD26E7}"/>
              </a:ext>
            </a:extLst>
          </p:cNvPr>
          <p:cNvSpPr>
            <a:spLocks noGrp="1"/>
          </p:cNvSpPr>
          <p:nvPr>
            <p:ph type="pic" sz="quarter" idx="10"/>
          </p:nvPr>
        </p:nvSpPr>
        <p:spPr>
          <a:xfrm>
            <a:off x="0" y="0"/>
            <a:ext cx="3811588" cy="6858000"/>
          </a:xfrm>
        </p:spPr>
        <p:txBody>
          <a:bodyPr/>
          <a:lstStyle/>
          <a:p>
            <a:r>
              <a:rPr lang="en-US"/>
              <a:t>Click icon to add picture</a:t>
            </a:r>
          </a:p>
        </p:txBody>
      </p:sp>
      <p:sp>
        <p:nvSpPr>
          <p:cNvPr id="12" name="Date Placeholder 4">
            <a:extLst>
              <a:ext uri="{FF2B5EF4-FFF2-40B4-BE49-F238E27FC236}">
                <a16:creationId xmlns:a16="http://schemas.microsoft.com/office/drawing/2014/main" id="{736DB356-2B28-0B49-99AC-5261D68DF14C}"/>
              </a:ext>
            </a:extLst>
          </p:cNvPr>
          <p:cNvSpPr>
            <a:spLocks noGrp="1"/>
          </p:cNvSpPr>
          <p:nvPr>
            <p:ph type="dt" sz="half" idx="2"/>
          </p:nvPr>
        </p:nvSpPr>
        <p:spPr>
          <a:xfrm>
            <a:off x="4287520" y="6356350"/>
            <a:ext cx="2458720" cy="365125"/>
          </a:xfrm>
          <a:prstGeom prst="rect">
            <a:avLst/>
          </a:prstGeom>
        </p:spPr>
        <p:txBody>
          <a:bodyPr/>
          <a:lstStyle>
            <a:lvl1pPr>
              <a:defRPr/>
            </a:lvl1pPr>
          </a:lstStyle>
          <a:p>
            <a:fld id="{60A7E3A7-EC6F-3142-AA0A-6B1E9A4ABBDF}" type="datetime3">
              <a:rPr lang="en-IE" smtClean="0"/>
              <a:pPr/>
              <a:t>17 January 2023</a:t>
            </a:fld>
            <a:endParaRPr lang="en-US"/>
          </a:p>
        </p:txBody>
      </p:sp>
      <p:sp>
        <p:nvSpPr>
          <p:cNvPr id="13" name="Slide Number Placeholder 6">
            <a:extLst>
              <a:ext uri="{FF2B5EF4-FFF2-40B4-BE49-F238E27FC236}">
                <a16:creationId xmlns:a16="http://schemas.microsoft.com/office/drawing/2014/main" id="{C26A0C62-F633-874C-A15A-D1A68C630D8B}"/>
              </a:ext>
            </a:extLst>
          </p:cNvPr>
          <p:cNvSpPr>
            <a:spLocks noGrp="1"/>
          </p:cNvSpPr>
          <p:nvPr>
            <p:ph type="sldNum" sz="quarter" idx="4"/>
          </p:nvPr>
        </p:nvSpPr>
        <p:spPr>
          <a:xfrm>
            <a:off x="6969760" y="6356350"/>
            <a:ext cx="2077720" cy="365125"/>
          </a:xfrm>
          <a:prstGeom prst="rect">
            <a:avLst/>
          </a:prstGeom>
        </p:spPr>
        <p:txBody>
          <a:bodyPr/>
          <a:lstStyle>
            <a:lvl1pPr algn="r">
              <a:defRPr/>
            </a:lvl1pPr>
          </a:lstStyle>
          <a:p>
            <a:fld id="{FC7BA54B-393B-7746-BEB6-A7E84BC93482}" type="slidenum">
              <a:rPr lang="en-US" smtClean="0"/>
              <a:pPr/>
              <a:t>‹#›</a:t>
            </a:fld>
            <a:endParaRPr lang="en-US"/>
          </a:p>
        </p:txBody>
      </p:sp>
    </p:spTree>
    <p:extLst>
      <p:ext uri="{BB962C8B-B14F-4D97-AF65-F5344CB8AC3E}">
        <p14:creationId xmlns:p14="http://schemas.microsoft.com/office/powerpoint/2010/main" val="4102880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Left No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D5E0E9-CC36-6C40-A7E7-C5954E74B850}"/>
              </a:ext>
            </a:extLst>
          </p:cNvPr>
          <p:cNvPicPr>
            <a:picLocks noChangeAspect="1"/>
          </p:cNvPicPr>
          <p:nvPr userDrawn="1"/>
        </p:nvPicPr>
        <p:blipFill>
          <a:blip r:embed="rId2"/>
          <a:stretch>
            <a:fillRect/>
          </a:stretch>
        </p:blipFill>
        <p:spPr>
          <a:xfrm>
            <a:off x="0" y="3175"/>
            <a:ext cx="12192000" cy="6872638"/>
          </a:xfrm>
          <a:prstGeom prst="rect">
            <a:avLst/>
          </a:prstGeom>
        </p:spPr>
      </p:pic>
      <p:sp>
        <p:nvSpPr>
          <p:cNvPr id="2" name="Title 1">
            <a:extLst>
              <a:ext uri="{FF2B5EF4-FFF2-40B4-BE49-F238E27FC236}">
                <a16:creationId xmlns:a16="http://schemas.microsoft.com/office/drawing/2014/main" id="{70E1CFFD-0302-1A49-9D68-113DD4C35C21}"/>
              </a:ext>
            </a:extLst>
          </p:cNvPr>
          <p:cNvSpPr>
            <a:spLocks noGrp="1"/>
          </p:cNvSpPr>
          <p:nvPr>
            <p:ph type="title"/>
          </p:nvPr>
        </p:nvSpPr>
        <p:spPr>
          <a:xfrm>
            <a:off x="736270" y="365125"/>
            <a:ext cx="1081842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3B80CB7-BF4F-CA40-A879-25B6257C2E53}"/>
              </a:ext>
            </a:extLst>
          </p:cNvPr>
          <p:cNvSpPr>
            <a:spLocks noGrp="1"/>
          </p:cNvSpPr>
          <p:nvPr>
            <p:ph idx="1"/>
          </p:nvPr>
        </p:nvSpPr>
        <p:spPr>
          <a:xfrm>
            <a:off x="736270" y="1825625"/>
            <a:ext cx="108184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6046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R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06B549-7095-444D-B599-A1315154CCCE}"/>
              </a:ext>
            </a:extLst>
          </p:cNvPr>
          <p:cNvPicPr>
            <a:picLocks noChangeAspect="1"/>
          </p:cNvPicPr>
          <p:nvPr userDrawn="1"/>
        </p:nvPicPr>
        <p:blipFill>
          <a:blip r:embed="rId2"/>
          <a:stretch>
            <a:fillRect/>
          </a:stretch>
        </p:blipFill>
        <p:spPr>
          <a:xfrm>
            <a:off x="0" y="6350"/>
            <a:ext cx="12192000" cy="6851650"/>
          </a:xfrm>
          <a:prstGeom prst="rect">
            <a:avLst/>
          </a:prstGeom>
        </p:spPr>
      </p:pic>
      <p:sp>
        <p:nvSpPr>
          <p:cNvPr id="2" name="Title 1">
            <a:extLst>
              <a:ext uri="{FF2B5EF4-FFF2-40B4-BE49-F238E27FC236}">
                <a16:creationId xmlns:a16="http://schemas.microsoft.com/office/drawing/2014/main" id="{70E1CFFD-0302-1A49-9D68-113DD4C35C21}"/>
              </a:ext>
            </a:extLst>
          </p:cNvPr>
          <p:cNvSpPr>
            <a:spLocks noGrp="1"/>
          </p:cNvSpPr>
          <p:nvPr>
            <p:ph type="title"/>
          </p:nvPr>
        </p:nvSpPr>
        <p:spPr>
          <a:xfrm>
            <a:off x="701040" y="365125"/>
            <a:ext cx="726717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3B80CB7-BF4F-CA40-A879-25B6257C2E53}"/>
              </a:ext>
            </a:extLst>
          </p:cNvPr>
          <p:cNvSpPr>
            <a:spLocks noGrp="1"/>
          </p:cNvSpPr>
          <p:nvPr>
            <p:ph idx="1"/>
          </p:nvPr>
        </p:nvSpPr>
        <p:spPr>
          <a:xfrm>
            <a:off x="701040" y="1825625"/>
            <a:ext cx="72671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A1A39B84-C9E9-E645-B32D-1EAC0DAD26E7}"/>
              </a:ext>
            </a:extLst>
          </p:cNvPr>
          <p:cNvSpPr>
            <a:spLocks noGrp="1"/>
          </p:cNvSpPr>
          <p:nvPr>
            <p:ph type="pic" sz="quarter" idx="10"/>
          </p:nvPr>
        </p:nvSpPr>
        <p:spPr>
          <a:xfrm>
            <a:off x="8380412" y="0"/>
            <a:ext cx="3811588" cy="6858000"/>
          </a:xfrm>
        </p:spPr>
        <p:txBody>
          <a:bodyPr/>
          <a:lstStyle/>
          <a:p>
            <a:r>
              <a:rPr lang="en-US"/>
              <a:t>Click icon to add picture</a:t>
            </a:r>
          </a:p>
        </p:txBody>
      </p:sp>
      <p:sp>
        <p:nvSpPr>
          <p:cNvPr id="7" name="Date Placeholder 4">
            <a:extLst>
              <a:ext uri="{FF2B5EF4-FFF2-40B4-BE49-F238E27FC236}">
                <a16:creationId xmlns:a16="http://schemas.microsoft.com/office/drawing/2014/main" id="{F07D8A17-3BEE-6148-9B03-46CCD27D40EC}"/>
              </a:ext>
            </a:extLst>
          </p:cNvPr>
          <p:cNvSpPr>
            <a:spLocks noGrp="1"/>
          </p:cNvSpPr>
          <p:nvPr>
            <p:ph type="dt" sz="half" idx="2"/>
          </p:nvPr>
        </p:nvSpPr>
        <p:spPr>
          <a:xfrm>
            <a:off x="3208250" y="6356350"/>
            <a:ext cx="2458720" cy="365125"/>
          </a:xfrm>
          <a:prstGeom prst="rect">
            <a:avLst/>
          </a:prstGeom>
        </p:spPr>
        <p:txBody>
          <a:bodyPr/>
          <a:lstStyle>
            <a:lvl1pPr>
              <a:defRPr/>
            </a:lvl1pPr>
          </a:lstStyle>
          <a:p>
            <a:fld id="{60A7E3A7-EC6F-3142-AA0A-6B1E9A4ABBDF}" type="datetime3">
              <a:rPr lang="en-IE" smtClean="0"/>
              <a:pPr/>
              <a:t>17 January 2023</a:t>
            </a:fld>
            <a:endParaRPr lang="en-US"/>
          </a:p>
        </p:txBody>
      </p:sp>
      <p:sp>
        <p:nvSpPr>
          <p:cNvPr id="8" name="Slide Number Placeholder 6">
            <a:extLst>
              <a:ext uri="{FF2B5EF4-FFF2-40B4-BE49-F238E27FC236}">
                <a16:creationId xmlns:a16="http://schemas.microsoft.com/office/drawing/2014/main" id="{DC8352FA-C4C0-1E4C-805A-CA70A61DC866}"/>
              </a:ext>
            </a:extLst>
          </p:cNvPr>
          <p:cNvSpPr>
            <a:spLocks noGrp="1"/>
          </p:cNvSpPr>
          <p:nvPr>
            <p:ph type="sldNum" sz="quarter" idx="4"/>
          </p:nvPr>
        </p:nvSpPr>
        <p:spPr>
          <a:xfrm>
            <a:off x="5890490" y="6356350"/>
            <a:ext cx="2077720" cy="365125"/>
          </a:xfrm>
          <a:prstGeom prst="rect">
            <a:avLst/>
          </a:prstGeom>
        </p:spPr>
        <p:txBody>
          <a:bodyPr/>
          <a:lstStyle>
            <a:lvl1pPr algn="r">
              <a:defRPr/>
            </a:lvl1pPr>
          </a:lstStyle>
          <a:p>
            <a:fld id="{FC7BA54B-393B-7746-BEB6-A7E84BC93482}" type="slidenum">
              <a:rPr lang="en-US" smtClean="0"/>
              <a:pPr/>
              <a:t>‹#›</a:t>
            </a:fld>
            <a:endParaRPr lang="en-US"/>
          </a:p>
        </p:txBody>
      </p:sp>
    </p:spTree>
    <p:extLst>
      <p:ext uri="{BB962C8B-B14F-4D97-AF65-F5344CB8AC3E}">
        <p14:creationId xmlns:p14="http://schemas.microsoft.com/office/powerpoint/2010/main" val="559889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Right No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D5E0E9-CC36-6C40-A7E7-C5954E74B850}"/>
              </a:ext>
            </a:extLst>
          </p:cNvPr>
          <p:cNvPicPr>
            <a:picLocks noChangeAspect="1"/>
          </p:cNvPicPr>
          <p:nvPr userDrawn="1"/>
        </p:nvPicPr>
        <p:blipFill>
          <a:blip r:embed="rId2"/>
          <a:srcRect/>
          <a:stretch/>
        </p:blipFill>
        <p:spPr>
          <a:xfrm>
            <a:off x="0" y="6349"/>
            <a:ext cx="12192000" cy="6869463"/>
          </a:xfrm>
          <a:prstGeom prst="rect">
            <a:avLst/>
          </a:prstGeom>
        </p:spPr>
      </p:pic>
      <p:sp>
        <p:nvSpPr>
          <p:cNvPr id="2" name="Title 1">
            <a:extLst>
              <a:ext uri="{FF2B5EF4-FFF2-40B4-BE49-F238E27FC236}">
                <a16:creationId xmlns:a16="http://schemas.microsoft.com/office/drawing/2014/main" id="{70E1CFFD-0302-1A49-9D68-113DD4C35C21}"/>
              </a:ext>
            </a:extLst>
          </p:cNvPr>
          <p:cNvSpPr>
            <a:spLocks noGrp="1"/>
          </p:cNvSpPr>
          <p:nvPr>
            <p:ph type="title"/>
          </p:nvPr>
        </p:nvSpPr>
        <p:spPr>
          <a:xfrm>
            <a:off x="736270" y="365125"/>
            <a:ext cx="1081842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3B80CB7-BF4F-CA40-A879-25B6257C2E53}"/>
              </a:ext>
            </a:extLst>
          </p:cNvPr>
          <p:cNvSpPr>
            <a:spLocks noGrp="1"/>
          </p:cNvSpPr>
          <p:nvPr>
            <p:ph idx="1"/>
          </p:nvPr>
        </p:nvSpPr>
        <p:spPr>
          <a:xfrm>
            <a:off x="736270" y="1825625"/>
            <a:ext cx="108184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5008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Logo">
    <p:bg>
      <p:bgPr>
        <a:solidFill>
          <a:srgbClr val="22497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1ADAD2-8354-744A-B594-3F9CC0170A8A}"/>
              </a:ext>
            </a:extLst>
          </p:cNvPr>
          <p:cNvPicPr>
            <a:picLocks noChangeAspect="1"/>
          </p:cNvPicPr>
          <p:nvPr/>
        </p:nvPicPr>
        <p:blipFill>
          <a:blip r:embed="rId2"/>
          <a:srcRect/>
          <a:stretch/>
        </p:blipFill>
        <p:spPr>
          <a:xfrm>
            <a:off x="0" y="6350"/>
            <a:ext cx="12192000" cy="6851650"/>
          </a:xfrm>
          <a:prstGeom prst="rect">
            <a:avLst/>
          </a:prstGeom>
        </p:spPr>
      </p:pic>
      <p:pic>
        <p:nvPicPr>
          <p:cNvPr id="5" name="Picture 4">
            <a:extLst>
              <a:ext uri="{FF2B5EF4-FFF2-40B4-BE49-F238E27FC236}">
                <a16:creationId xmlns:a16="http://schemas.microsoft.com/office/drawing/2014/main" id="{192604A0-4DCE-E246-9371-01C214AF6BFC}"/>
              </a:ext>
            </a:extLst>
          </p:cNvPr>
          <p:cNvPicPr>
            <a:picLocks noChangeAspect="1"/>
          </p:cNvPicPr>
          <p:nvPr/>
        </p:nvPicPr>
        <p:blipFill>
          <a:blip r:embed="rId3"/>
          <a:stretch>
            <a:fillRect/>
          </a:stretch>
        </p:blipFill>
        <p:spPr>
          <a:xfrm>
            <a:off x="1887417" y="927220"/>
            <a:ext cx="3824845" cy="1574561"/>
          </a:xfrm>
          <a:prstGeom prst="rect">
            <a:avLst/>
          </a:prstGeom>
        </p:spPr>
      </p:pic>
      <p:sp>
        <p:nvSpPr>
          <p:cNvPr id="6" name="Title 1">
            <a:extLst>
              <a:ext uri="{FF2B5EF4-FFF2-40B4-BE49-F238E27FC236}">
                <a16:creationId xmlns:a16="http://schemas.microsoft.com/office/drawing/2014/main" id="{469E2389-3DBC-6E4C-8B1A-1C22D5F9AB56}"/>
              </a:ext>
            </a:extLst>
          </p:cNvPr>
          <p:cNvSpPr>
            <a:spLocks noGrp="1"/>
          </p:cNvSpPr>
          <p:nvPr>
            <p:ph type="ctrTitle"/>
          </p:nvPr>
        </p:nvSpPr>
        <p:spPr>
          <a:xfrm>
            <a:off x="772160" y="2501781"/>
            <a:ext cx="6055360" cy="2121020"/>
          </a:xfrm>
        </p:spPr>
        <p:txBody>
          <a:bodyPr anchor="b"/>
          <a:lstStyle>
            <a:lvl1pPr algn="ctr">
              <a:defRPr sz="6000" baseline="0">
                <a:solidFill>
                  <a:schemeClr val="bg1"/>
                </a:solidFill>
              </a:defRPr>
            </a:lvl1pPr>
          </a:lstStyle>
          <a:p>
            <a:r>
              <a:rPr lang="en-US"/>
              <a:t>Click to edit Master title style</a:t>
            </a:r>
          </a:p>
        </p:txBody>
      </p:sp>
      <p:sp>
        <p:nvSpPr>
          <p:cNvPr id="7" name="Subtitle 2">
            <a:extLst>
              <a:ext uri="{FF2B5EF4-FFF2-40B4-BE49-F238E27FC236}">
                <a16:creationId xmlns:a16="http://schemas.microsoft.com/office/drawing/2014/main" id="{59E30B6E-4587-5241-9A68-A1264D8089BA}"/>
              </a:ext>
            </a:extLst>
          </p:cNvPr>
          <p:cNvSpPr>
            <a:spLocks noGrp="1"/>
          </p:cNvSpPr>
          <p:nvPr>
            <p:ph type="subTitle" idx="1"/>
          </p:nvPr>
        </p:nvSpPr>
        <p:spPr>
          <a:xfrm>
            <a:off x="772160" y="4714876"/>
            <a:ext cx="6055360" cy="1655762"/>
          </a:xfrm>
        </p:spPr>
        <p:txBody>
          <a:bodyPr/>
          <a:lstStyle>
            <a:lvl1pPr marL="0" indent="0" algn="ctr">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4F960BC6-0E21-4693-A571-3592CEEE5D8E}"/>
              </a:ext>
            </a:extLst>
          </p:cNvPr>
          <p:cNvPicPr>
            <a:picLocks noChangeAspect="1"/>
          </p:cNvPicPr>
          <p:nvPr userDrawn="1"/>
        </p:nvPicPr>
        <p:blipFill>
          <a:blip r:embed="rId2"/>
          <a:srcRect/>
          <a:stretch/>
        </p:blipFill>
        <p:spPr>
          <a:xfrm>
            <a:off x="0" y="6350"/>
            <a:ext cx="12192000" cy="6851650"/>
          </a:xfrm>
          <a:prstGeom prst="rect">
            <a:avLst/>
          </a:prstGeom>
        </p:spPr>
      </p:pic>
      <p:pic>
        <p:nvPicPr>
          <p:cNvPr id="10" name="Picture 9">
            <a:extLst>
              <a:ext uri="{FF2B5EF4-FFF2-40B4-BE49-F238E27FC236}">
                <a16:creationId xmlns:a16="http://schemas.microsoft.com/office/drawing/2014/main" id="{A0B40F26-A8AE-4AE6-A3D5-455B12298D99}"/>
              </a:ext>
            </a:extLst>
          </p:cNvPr>
          <p:cNvPicPr>
            <a:picLocks noChangeAspect="1"/>
          </p:cNvPicPr>
          <p:nvPr userDrawn="1"/>
        </p:nvPicPr>
        <p:blipFill>
          <a:blip r:embed="rId3"/>
          <a:stretch>
            <a:fillRect/>
          </a:stretch>
        </p:blipFill>
        <p:spPr>
          <a:xfrm>
            <a:off x="1887417" y="927220"/>
            <a:ext cx="3824845" cy="1574561"/>
          </a:xfrm>
          <a:prstGeom prst="rect">
            <a:avLst/>
          </a:prstGeom>
        </p:spPr>
      </p:pic>
    </p:spTree>
    <p:extLst>
      <p:ext uri="{BB962C8B-B14F-4D97-AF65-F5344CB8AC3E}">
        <p14:creationId xmlns:p14="http://schemas.microsoft.com/office/powerpoint/2010/main" val="1698780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Break">
    <p:bg>
      <p:bgPr>
        <a:solidFill>
          <a:srgbClr val="22497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1ADAD2-8354-744A-B594-3F9CC0170A8A}"/>
              </a:ext>
            </a:extLst>
          </p:cNvPr>
          <p:cNvPicPr>
            <a:picLocks noChangeAspect="1"/>
          </p:cNvPicPr>
          <p:nvPr/>
        </p:nvPicPr>
        <p:blipFill>
          <a:blip r:embed="rId2"/>
          <a:srcRect/>
          <a:stretch/>
        </p:blipFill>
        <p:spPr>
          <a:xfrm>
            <a:off x="0" y="6350"/>
            <a:ext cx="12192000" cy="6851650"/>
          </a:xfrm>
          <a:prstGeom prst="rect">
            <a:avLst/>
          </a:prstGeom>
        </p:spPr>
      </p:pic>
      <p:pic>
        <p:nvPicPr>
          <p:cNvPr id="5" name="Picture 4">
            <a:extLst>
              <a:ext uri="{FF2B5EF4-FFF2-40B4-BE49-F238E27FC236}">
                <a16:creationId xmlns:a16="http://schemas.microsoft.com/office/drawing/2014/main" id="{192604A0-4DCE-E246-9371-01C214AF6BFC}"/>
              </a:ext>
            </a:extLst>
          </p:cNvPr>
          <p:cNvPicPr>
            <a:picLocks noChangeAspect="1"/>
          </p:cNvPicPr>
          <p:nvPr/>
        </p:nvPicPr>
        <p:blipFill>
          <a:blip r:embed="rId3"/>
          <a:stretch>
            <a:fillRect/>
          </a:stretch>
        </p:blipFill>
        <p:spPr>
          <a:xfrm>
            <a:off x="1887417" y="927220"/>
            <a:ext cx="3824845" cy="1574561"/>
          </a:xfrm>
          <a:prstGeom prst="rect">
            <a:avLst/>
          </a:prstGeom>
        </p:spPr>
      </p:pic>
      <p:sp>
        <p:nvSpPr>
          <p:cNvPr id="9" name="Title 1">
            <a:extLst>
              <a:ext uri="{FF2B5EF4-FFF2-40B4-BE49-F238E27FC236}">
                <a16:creationId xmlns:a16="http://schemas.microsoft.com/office/drawing/2014/main" id="{7429D5AD-2FE9-6C42-AAB6-D988AD090B1E}"/>
              </a:ext>
            </a:extLst>
          </p:cNvPr>
          <p:cNvSpPr>
            <a:spLocks noGrp="1"/>
          </p:cNvSpPr>
          <p:nvPr>
            <p:ph type="ctrTitle"/>
          </p:nvPr>
        </p:nvSpPr>
        <p:spPr>
          <a:xfrm>
            <a:off x="772160" y="2501781"/>
            <a:ext cx="6055360" cy="2121020"/>
          </a:xfrm>
        </p:spPr>
        <p:txBody>
          <a:bodyPr anchor="b"/>
          <a:lstStyle>
            <a:lvl1pPr algn="ctr">
              <a:defRPr sz="6000" baseline="0">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790F804A-C6B1-7442-ADAE-B7FF269AA152}"/>
              </a:ext>
            </a:extLst>
          </p:cNvPr>
          <p:cNvSpPr>
            <a:spLocks noGrp="1"/>
          </p:cNvSpPr>
          <p:nvPr>
            <p:ph type="subTitle" idx="1"/>
          </p:nvPr>
        </p:nvSpPr>
        <p:spPr>
          <a:xfrm>
            <a:off x="772160" y="4714876"/>
            <a:ext cx="6055360" cy="1655762"/>
          </a:xfrm>
        </p:spPr>
        <p:txBody>
          <a:bodyPr/>
          <a:lstStyle>
            <a:lvl1pPr marL="0" indent="0" algn="ctr">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60599CA6-8DAF-41B0-B2F3-A94F05B26322}"/>
              </a:ext>
            </a:extLst>
          </p:cNvPr>
          <p:cNvPicPr>
            <a:picLocks noChangeAspect="1"/>
          </p:cNvPicPr>
          <p:nvPr userDrawn="1"/>
        </p:nvPicPr>
        <p:blipFill>
          <a:blip r:embed="rId2"/>
          <a:srcRect/>
          <a:stretch/>
        </p:blipFill>
        <p:spPr>
          <a:xfrm>
            <a:off x="0" y="6350"/>
            <a:ext cx="12192000" cy="6851650"/>
          </a:xfrm>
          <a:prstGeom prst="rect">
            <a:avLst/>
          </a:prstGeom>
        </p:spPr>
      </p:pic>
      <p:pic>
        <p:nvPicPr>
          <p:cNvPr id="7" name="Picture 6">
            <a:extLst>
              <a:ext uri="{FF2B5EF4-FFF2-40B4-BE49-F238E27FC236}">
                <a16:creationId xmlns:a16="http://schemas.microsoft.com/office/drawing/2014/main" id="{5923D73D-64C9-4A76-B2A2-2A1F36C36757}"/>
              </a:ext>
            </a:extLst>
          </p:cNvPr>
          <p:cNvPicPr>
            <a:picLocks noChangeAspect="1"/>
          </p:cNvPicPr>
          <p:nvPr userDrawn="1"/>
        </p:nvPicPr>
        <p:blipFill>
          <a:blip r:embed="rId3"/>
          <a:stretch>
            <a:fillRect/>
          </a:stretch>
        </p:blipFill>
        <p:spPr>
          <a:xfrm>
            <a:off x="1887417" y="927220"/>
            <a:ext cx="3824845" cy="1574561"/>
          </a:xfrm>
          <a:prstGeom prst="rect">
            <a:avLst/>
          </a:prstGeom>
        </p:spPr>
      </p:pic>
    </p:spTree>
    <p:extLst>
      <p:ext uri="{BB962C8B-B14F-4D97-AF65-F5344CB8AC3E}">
        <p14:creationId xmlns:p14="http://schemas.microsoft.com/office/powerpoint/2010/main" val="971012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Header">
    <p:bg>
      <p:bgPr>
        <a:solidFill>
          <a:srgbClr val="22497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9A8F11-6F67-754D-8853-3B057BC62EE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2C47F43-7B45-4F49-B81A-3938ABBAE773}"/>
              </a:ext>
            </a:extLst>
          </p:cNvPr>
          <p:cNvSpPr>
            <a:spLocks noGrp="1"/>
          </p:cNvSpPr>
          <p:nvPr>
            <p:ph type="ctrTitle"/>
          </p:nvPr>
        </p:nvSpPr>
        <p:spPr>
          <a:xfrm>
            <a:off x="772160" y="1122363"/>
            <a:ext cx="10525760" cy="2387600"/>
          </a:xfrm>
        </p:spPr>
        <p:txBody>
          <a:bodyPr anchor="b"/>
          <a:lstStyle>
            <a:lvl1pPr algn="ctr">
              <a:defRPr sz="6000" baseline="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7097B176-1518-684A-AC3E-8AEAA5D35D96}"/>
              </a:ext>
            </a:extLst>
          </p:cNvPr>
          <p:cNvSpPr>
            <a:spLocks noGrp="1"/>
          </p:cNvSpPr>
          <p:nvPr>
            <p:ph type="subTitle" idx="1"/>
          </p:nvPr>
        </p:nvSpPr>
        <p:spPr>
          <a:xfrm>
            <a:off x="772160" y="3602038"/>
            <a:ext cx="10525760" cy="1655762"/>
          </a:xfrm>
        </p:spPr>
        <p:txBody>
          <a:bodyPr/>
          <a:lstStyle>
            <a:lvl1pPr marL="0" indent="0" algn="ctr">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26C769A9-5803-4528-86DB-68D934D92A2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1354886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CFFD-0302-1A49-9D68-113DD4C35C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B80CB7-BF4F-CA40-A879-25B6257C2E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A1A39B84-C9E9-E645-B32D-1EAC0DAD26E7}"/>
              </a:ext>
            </a:extLst>
          </p:cNvPr>
          <p:cNvSpPr>
            <a:spLocks noGrp="1"/>
          </p:cNvSpPr>
          <p:nvPr>
            <p:ph type="pic" sz="quarter" idx="10"/>
          </p:nvPr>
        </p:nvSpPr>
        <p:spPr>
          <a:xfrm>
            <a:off x="0" y="0"/>
            <a:ext cx="3811588" cy="6858000"/>
          </a:xfrm>
        </p:spPr>
        <p:txBody>
          <a:bodyPr/>
          <a:lstStyle/>
          <a:p>
            <a:r>
              <a:rPr lang="en-US"/>
              <a:t>Click icon to add picture</a:t>
            </a:r>
          </a:p>
        </p:txBody>
      </p:sp>
      <p:sp>
        <p:nvSpPr>
          <p:cNvPr id="12" name="Date Placeholder 4">
            <a:extLst>
              <a:ext uri="{FF2B5EF4-FFF2-40B4-BE49-F238E27FC236}">
                <a16:creationId xmlns:a16="http://schemas.microsoft.com/office/drawing/2014/main" id="{736DB356-2B28-0B49-99AC-5261D68DF14C}"/>
              </a:ext>
            </a:extLst>
          </p:cNvPr>
          <p:cNvSpPr>
            <a:spLocks noGrp="1"/>
          </p:cNvSpPr>
          <p:nvPr>
            <p:ph type="dt" sz="half" idx="2"/>
          </p:nvPr>
        </p:nvSpPr>
        <p:spPr>
          <a:xfrm>
            <a:off x="4287520" y="6356350"/>
            <a:ext cx="2458720" cy="365125"/>
          </a:xfrm>
          <a:prstGeom prst="rect">
            <a:avLst/>
          </a:prstGeom>
        </p:spPr>
        <p:txBody>
          <a:bodyPr/>
          <a:lstStyle>
            <a:lvl1pPr>
              <a:defRPr/>
            </a:lvl1pPr>
          </a:lstStyle>
          <a:p>
            <a:fld id="{60A7E3A7-EC6F-3142-AA0A-6B1E9A4ABBDF}" type="datetime3">
              <a:rPr lang="en-IE" smtClean="0"/>
              <a:pPr/>
              <a:t>17 January 2023</a:t>
            </a:fld>
            <a:endParaRPr lang="en-US"/>
          </a:p>
        </p:txBody>
      </p:sp>
      <p:sp>
        <p:nvSpPr>
          <p:cNvPr id="13" name="Slide Number Placeholder 6">
            <a:extLst>
              <a:ext uri="{FF2B5EF4-FFF2-40B4-BE49-F238E27FC236}">
                <a16:creationId xmlns:a16="http://schemas.microsoft.com/office/drawing/2014/main" id="{C26A0C62-F633-874C-A15A-D1A68C630D8B}"/>
              </a:ext>
            </a:extLst>
          </p:cNvPr>
          <p:cNvSpPr>
            <a:spLocks noGrp="1"/>
          </p:cNvSpPr>
          <p:nvPr>
            <p:ph type="sldNum" sz="quarter" idx="4"/>
          </p:nvPr>
        </p:nvSpPr>
        <p:spPr>
          <a:xfrm>
            <a:off x="6969760" y="6356350"/>
            <a:ext cx="2077720" cy="365125"/>
          </a:xfrm>
          <a:prstGeom prst="rect">
            <a:avLst/>
          </a:prstGeom>
        </p:spPr>
        <p:txBody>
          <a:bodyPr/>
          <a:lstStyle>
            <a:lvl1pPr algn="r">
              <a:defRPr/>
            </a:lvl1pPr>
          </a:lstStyle>
          <a:p>
            <a:fld id="{FC7BA54B-393B-7746-BEB6-A7E84BC93482}" type="slidenum">
              <a:rPr lang="en-US" smtClean="0"/>
              <a:pPr/>
              <a:t>‹#›</a:t>
            </a:fld>
            <a:endParaRPr lang="en-US"/>
          </a:p>
        </p:txBody>
      </p:sp>
    </p:spTree>
    <p:extLst>
      <p:ext uri="{BB962C8B-B14F-4D97-AF65-F5344CB8AC3E}">
        <p14:creationId xmlns:p14="http://schemas.microsoft.com/office/powerpoint/2010/main" val="1073491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Left No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D5E0E9-CC36-6C40-A7E7-C5954E74B850}"/>
              </a:ext>
            </a:extLst>
          </p:cNvPr>
          <p:cNvPicPr>
            <a:picLocks noChangeAspect="1"/>
          </p:cNvPicPr>
          <p:nvPr/>
        </p:nvPicPr>
        <p:blipFill>
          <a:blip r:embed="rId2"/>
          <a:stretch>
            <a:fillRect/>
          </a:stretch>
        </p:blipFill>
        <p:spPr>
          <a:xfrm>
            <a:off x="0" y="3175"/>
            <a:ext cx="12192000" cy="6872638"/>
          </a:xfrm>
          <a:prstGeom prst="rect">
            <a:avLst/>
          </a:prstGeom>
        </p:spPr>
      </p:pic>
      <p:sp>
        <p:nvSpPr>
          <p:cNvPr id="2" name="Title 1">
            <a:extLst>
              <a:ext uri="{FF2B5EF4-FFF2-40B4-BE49-F238E27FC236}">
                <a16:creationId xmlns:a16="http://schemas.microsoft.com/office/drawing/2014/main" id="{70E1CFFD-0302-1A49-9D68-113DD4C35C21}"/>
              </a:ext>
            </a:extLst>
          </p:cNvPr>
          <p:cNvSpPr>
            <a:spLocks noGrp="1"/>
          </p:cNvSpPr>
          <p:nvPr>
            <p:ph type="title"/>
          </p:nvPr>
        </p:nvSpPr>
        <p:spPr>
          <a:xfrm>
            <a:off x="736270" y="365125"/>
            <a:ext cx="1081842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3B80CB7-BF4F-CA40-A879-25B6257C2E53}"/>
              </a:ext>
            </a:extLst>
          </p:cNvPr>
          <p:cNvSpPr>
            <a:spLocks noGrp="1"/>
          </p:cNvSpPr>
          <p:nvPr>
            <p:ph idx="1"/>
          </p:nvPr>
        </p:nvSpPr>
        <p:spPr>
          <a:xfrm>
            <a:off x="736270" y="1825625"/>
            <a:ext cx="108184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19E97EE9-FFAB-4EC0-99E0-6267AC72BF96}"/>
              </a:ext>
            </a:extLst>
          </p:cNvPr>
          <p:cNvPicPr>
            <a:picLocks noChangeAspect="1"/>
          </p:cNvPicPr>
          <p:nvPr userDrawn="1"/>
        </p:nvPicPr>
        <p:blipFill>
          <a:blip r:embed="rId2"/>
          <a:stretch>
            <a:fillRect/>
          </a:stretch>
        </p:blipFill>
        <p:spPr>
          <a:xfrm>
            <a:off x="0" y="3175"/>
            <a:ext cx="12192000" cy="6872638"/>
          </a:xfrm>
          <a:prstGeom prst="rect">
            <a:avLst/>
          </a:prstGeom>
        </p:spPr>
      </p:pic>
    </p:spTree>
    <p:extLst>
      <p:ext uri="{BB962C8B-B14F-4D97-AF65-F5344CB8AC3E}">
        <p14:creationId xmlns:p14="http://schemas.microsoft.com/office/powerpoint/2010/main" val="1934980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R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06B549-7095-444D-B599-A1315154CCCE}"/>
              </a:ext>
            </a:extLst>
          </p:cNvPr>
          <p:cNvPicPr>
            <a:picLocks noChangeAspect="1"/>
          </p:cNvPicPr>
          <p:nvPr/>
        </p:nvPicPr>
        <p:blipFill>
          <a:blip r:embed="rId2"/>
          <a:stretch>
            <a:fillRect/>
          </a:stretch>
        </p:blipFill>
        <p:spPr>
          <a:xfrm>
            <a:off x="0" y="6350"/>
            <a:ext cx="12192000" cy="6851650"/>
          </a:xfrm>
          <a:prstGeom prst="rect">
            <a:avLst/>
          </a:prstGeom>
        </p:spPr>
      </p:pic>
      <p:sp>
        <p:nvSpPr>
          <p:cNvPr id="2" name="Title 1">
            <a:extLst>
              <a:ext uri="{FF2B5EF4-FFF2-40B4-BE49-F238E27FC236}">
                <a16:creationId xmlns:a16="http://schemas.microsoft.com/office/drawing/2014/main" id="{70E1CFFD-0302-1A49-9D68-113DD4C35C21}"/>
              </a:ext>
            </a:extLst>
          </p:cNvPr>
          <p:cNvSpPr>
            <a:spLocks noGrp="1"/>
          </p:cNvSpPr>
          <p:nvPr>
            <p:ph type="title"/>
          </p:nvPr>
        </p:nvSpPr>
        <p:spPr>
          <a:xfrm>
            <a:off x="701040" y="365125"/>
            <a:ext cx="726717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3B80CB7-BF4F-CA40-A879-25B6257C2E53}"/>
              </a:ext>
            </a:extLst>
          </p:cNvPr>
          <p:cNvSpPr>
            <a:spLocks noGrp="1"/>
          </p:cNvSpPr>
          <p:nvPr>
            <p:ph idx="1"/>
          </p:nvPr>
        </p:nvSpPr>
        <p:spPr>
          <a:xfrm>
            <a:off x="701040" y="1825625"/>
            <a:ext cx="72671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A1A39B84-C9E9-E645-B32D-1EAC0DAD26E7}"/>
              </a:ext>
            </a:extLst>
          </p:cNvPr>
          <p:cNvSpPr>
            <a:spLocks noGrp="1"/>
          </p:cNvSpPr>
          <p:nvPr>
            <p:ph type="pic" sz="quarter" idx="10"/>
          </p:nvPr>
        </p:nvSpPr>
        <p:spPr>
          <a:xfrm>
            <a:off x="8380412" y="0"/>
            <a:ext cx="3811588" cy="6858000"/>
          </a:xfrm>
        </p:spPr>
        <p:txBody>
          <a:bodyPr/>
          <a:lstStyle/>
          <a:p>
            <a:r>
              <a:rPr lang="en-US"/>
              <a:t>Click icon to add picture</a:t>
            </a:r>
          </a:p>
        </p:txBody>
      </p:sp>
      <p:sp>
        <p:nvSpPr>
          <p:cNvPr id="7" name="Date Placeholder 4">
            <a:extLst>
              <a:ext uri="{FF2B5EF4-FFF2-40B4-BE49-F238E27FC236}">
                <a16:creationId xmlns:a16="http://schemas.microsoft.com/office/drawing/2014/main" id="{F07D8A17-3BEE-6148-9B03-46CCD27D40EC}"/>
              </a:ext>
            </a:extLst>
          </p:cNvPr>
          <p:cNvSpPr>
            <a:spLocks noGrp="1"/>
          </p:cNvSpPr>
          <p:nvPr>
            <p:ph type="dt" sz="half" idx="2"/>
          </p:nvPr>
        </p:nvSpPr>
        <p:spPr>
          <a:xfrm>
            <a:off x="3208250" y="6356350"/>
            <a:ext cx="2458720" cy="365125"/>
          </a:xfrm>
          <a:prstGeom prst="rect">
            <a:avLst/>
          </a:prstGeom>
        </p:spPr>
        <p:txBody>
          <a:bodyPr/>
          <a:lstStyle>
            <a:lvl1pPr>
              <a:defRPr/>
            </a:lvl1pPr>
          </a:lstStyle>
          <a:p>
            <a:fld id="{60A7E3A7-EC6F-3142-AA0A-6B1E9A4ABBDF}" type="datetime3">
              <a:rPr lang="en-IE" smtClean="0"/>
              <a:pPr/>
              <a:t>17 January 2023</a:t>
            </a:fld>
            <a:endParaRPr lang="en-US"/>
          </a:p>
        </p:txBody>
      </p:sp>
      <p:sp>
        <p:nvSpPr>
          <p:cNvPr id="8" name="Slide Number Placeholder 6">
            <a:extLst>
              <a:ext uri="{FF2B5EF4-FFF2-40B4-BE49-F238E27FC236}">
                <a16:creationId xmlns:a16="http://schemas.microsoft.com/office/drawing/2014/main" id="{DC8352FA-C4C0-1E4C-805A-CA70A61DC866}"/>
              </a:ext>
            </a:extLst>
          </p:cNvPr>
          <p:cNvSpPr>
            <a:spLocks noGrp="1"/>
          </p:cNvSpPr>
          <p:nvPr>
            <p:ph type="sldNum" sz="quarter" idx="4"/>
          </p:nvPr>
        </p:nvSpPr>
        <p:spPr>
          <a:xfrm>
            <a:off x="5890490" y="6356350"/>
            <a:ext cx="2077720" cy="365125"/>
          </a:xfrm>
          <a:prstGeom prst="rect">
            <a:avLst/>
          </a:prstGeom>
        </p:spPr>
        <p:txBody>
          <a:bodyPr/>
          <a:lstStyle>
            <a:lvl1pPr algn="r">
              <a:defRPr/>
            </a:lvl1pPr>
          </a:lstStyle>
          <a:p>
            <a:fld id="{FC7BA54B-393B-7746-BEB6-A7E84BC93482}" type="slidenum">
              <a:rPr lang="en-US" smtClean="0"/>
              <a:pPr/>
              <a:t>‹#›</a:t>
            </a:fld>
            <a:endParaRPr lang="en-US"/>
          </a:p>
        </p:txBody>
      </p:sp>
      <p:pic>
        <p:nvPicPr>
          <p:cNvPr id="9" name="Picture 8">
            <a:extLst>
              <a:ext uri="{FF2B5EF4-FFF2-40B4-BE49-F238E27FC236}">
                <a16:creationId xmlns:a16="http://schemas.microsoft.com/office/drawing/2014/main" id="{FFAFBA00-46A7-433B-8FF8-0018307D3655}"/>
              </a:ext>
            </a:extLst>
          </p:cNvPr>
          <p:cNvPicPr>
            <a:picLocks noChangeAspect="1"/>
          </p:cNvPicPr>
          <p:nvPr userDrawn="1"/>
        </p:nvPicPr>
        <p:blipFill>
          <a:blip r:embed="rId2"/>
          <a:stretch>
            <a:fillRect/>
          </a:stretch>
        </p:blipFill>
        <p:spPr>
          <a:xfrm>
            <a:off x="0" y="6350"/>
            <a:ext cx="12192000" cy="6851650"/>
          </a:xfrm>
          <a:prstGeom prst="rect">
            <a:avLst/>
          </a:prstGeom>
        </p:spPr>
      </p:pic>
    </p:spTree>
    <p:extLst>
      <p:ext uri="{BB962C8B-B14F-4D97-AF65-F5344CB8AC3E}">
        <p14:creationId xmlns:p14="http://schemas.microsoft.com/office/powerpoint/2010/main" val="941371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Right No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D5E0E9-CC36-6C40-A7E7-C5954E74B850}"/>
              </a:ext>
            </a:extLst>
          </p:cNvPr>
          <p:cNvPicPr>
            <a:picLocks noChangeAspect="1"/>
          </p:cNvPicPr>
          <p:nvPr/>
        </p:nvPicPr>
        <p:blipFill>
          <a:blip r:embed="rId2"/>
          <a:srcRect/>
          <a:stretch/>
        </p:blipFill>
        <p:spPr>
          <a:xfrm>
            <a:off x="0" y="6349"/>
            <a:ext cx="12192000" cy="6869463"/>
          </a:xfrm>
          <a:prstGeom prst="rect">
            <a:avLst/>
          </a:prstGeom>
        </p:spPr>
      </p:pic>
      <p:sp>
        <p:nvSpPr>
          <p:cNvPr id="2" name="Title 1">
            <a:extLst>
              <a:ext uri="{FF2B5EF4-FFF2-40B4-BE49-F238E27FC236}">
                <a16:creationId xmlns:a16="http://schemas.microsoft.com/office/drawing/2014/main" id="{70E1CFFD-0302-1A49-9D68-113DD4C35C21}"/>
              </a:ext>
            </a:extLst>
          </p:cNvPr>
          <p:cNvSpPr>
            <a:spLocks noGrp="1"/>
          </p:cNvSpPr>
          <p:nvPr>
            <p:ph type="title"/>
          </p:nvPr>
        </p:nvSpPr>
        <p:spPr>
          <a:xfrm>
            <a:off x="736270" y="365125"/>
            <a:ext cx="1081842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3B80CB7-BF4F-CA40-A879-25B6257C2E53}"/>
              </a:ext>
            </a:extLst>
          </p:cNvPr>
          <p:cNvSpPr>
            <a:spLocks noGrp="1"/>
          </p:cNvSpPr>
          <p:nvPr>
            <p:ph idx="1"/>
          </p:nvPr>
        </p:nvSpPr>
        <p:spPr>
          <a:xfrm>
            <a:off x="736270" y="1825625"/>
            <a:ext cx="108184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4A4B712C-BD89-4E75-A4F9-930A635154B9}"/>
              </a:ext>
            </a:extLst>
          </p:cNvPr>
          <p:cNvPicPr>
            <a:picLocks noChangeAspect="1"/>
          </p:cNvPicPr>
          <p:nvPr userDrawn="1"/>
        </p:nvPicPr>
        <p:blipFill>
          <a:blip r:embed="rId2"/>
          <a:srcRect/>
          <a:stretch/>
        </p:blipFill>
        <p:spPr>
          <a:xfrm>
            <a:off x="0" y="6349"/>
            <a:ext cx="12192000" cy="6869463"/>
          </a:xfrm>
          <a:prstGeom prst="rect">
            <a:avLst/>
          </a:prstGeom>
        </p:spPr>
      </p:pic>
    </p:spTree>
    <p:extLst>
      <p:ext uri="{BB962C8B-B14F-4D97-AF65-F5344CB8AC3E}">
        <p14:creationId xmlns:p14="http://schemas.microsoft.com/office/powerpoint/2010/main" val="4015509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With Logo">
    <p:bg>
      <p:bgPr>
        <a:solidFill>
          <a:srgbClr val="22497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1ADAD2-8354-744A-B594-3F9CC0170A8A}"/>
              </a:ext>
            </a:extLst>
          </p:cNvPr>
          <p:cNvPicPr>
            <a:picLocks noChangeAspect="1"/>
          </p:cNvPicPr>
          <p:nvPr userDrawn="1"/>
        </p:nvPicPr>
        <p:blipFill>
          <a:blip r:embed="rId2"/>
          <a:srcRect/>
          <a:stretch/>
        </p:blipFill>
        <p:spPr>
          <a:xfrm>
            <a:off x="0" y="6350"/>
            <a:ext cx="12192000" cy="6851650"/>
          </a:xfrm>
          <a:prstGeom prst="rect">
            <a:avLst/>
          </a:prstGeom>
        </p:spPr>
      </p:pic>
      <p:pic>
        <p:nvPicPr>
          <p:cNvPr id="5" name="Picture 4">
            <a:extLst>
              <a:ext uri="{FF2B5EF4-FFF2-40B4-BE49-F238E27FC236}">
                <a16:creationId xmlns:a16="http://schemas.microsoft.com/office/drawing/2014/main" id="{192604A0-4DCE-E246-9371-01C214AF6BFC}"/>
              </a:ext>
            </a:extLst>
          </p:cNvPr>
          <p:cNvPicPr>
            <a:picLocks noChangeAspect="1"/>
          </p:cNvPicPr>
          <p:nvPr userDrawn="1"/>
        </p:nvPicPr>
        <p:blipFill>
          <a:blip r:embed="rId3"/>
          <a:stretch>
            <a:fillRect/>
          </a:stretch>
        </p:blipFill>
        <p:spPr>
          <a:xfrm>
            <a:off x="1887417" y="927220"/>
            <a:ext cx="3824845" cy="1574561"/>
          </a:xfrm>
          <a:prstGeom prst="rect">
            <a:avLst/>
          </a:prstGeom>
        </p:spPr>
      </p:pic>
      <p:sp>
        <p:nvSpPr>
          <p:cNvPr id="6" name="Title 1">
            <a:extLst>
              <a:ext uri="{FF2B5EF4-FFF2-40B4-BE49-F238E27FC236}">
                <a16:creationId xmlns:a16="http://schemas.microsoft.com/office/drawing/2014/main" id="{469E2389-3DBC-6E4C-8B1A-1C22D5F9AB56}"/>
              </a:ext>
            </a:extLst>
          </p:cNvPr>
          <p:cNvSpPr>
            <a:spLocks noGrp="1"/>
          </p:cNvSpPr>
          <p:nvPr>
            <p:ph type="ctrTitle"/>
          </p:nvPr>
        </p:nvSpPr>
        <p:spPr>
          <a:xfrm>
            <a:off x="772160" y="2501781"/>
            <a:ext cx="6055360" cy="2121020"/>
          </a:xfrm>
        </p:spPr>
        <p:txBody>
          <a:bodyPr anchor="b"/>
          <a:lstStyle>
            <a:lvl1pPr algn="ctr">
              <a:defRPr sz="6000" baseline="0">
                <a:solidFill>
                  <a:schemeClr val="bg1"/>
                </a:solidFill>
              </a:defRPr>
            </a:lvl1pPr>
          </a:lstStyle>
          <a:p>
            <a:r>
              <a:rPr lang="en-US"/>
              <a:t>Click to edit Master title style</a:t>
            </a:r>
          </a:p>
        </p:txBody>
      </p:sp>
      <p:sp>
        <p:nvSpPr>
          <p:cNvPr id="7" name="Subtitle 2">
            <a:extLst>
              <a:ext uri="{FF2B5EF4-FFF2-40B4-BE49-F238E27FC236}">
                <a16:creationId xmlns:a16="http://schemas.microsoft.com/office/drawing/2014/main" id="{59E30B6E-4587-5241-9A68-A1264D8089BA}"/>
              </a:ext>
            </a:extLst>
          </p:cNvPr>
          <p:cNvSpPr>
            <a:spLocks noGrp="1"/>
          </p:cNvSpPr>
          <p:nvPr>
            <p:ph type="subTitle" idx="1"/>
          </p:nvPr>
        </p:nvSpPr>
        <p:spPr>
          <a:xfrm>
            <a:off x="772160" y="4714876"/>
            <a:ext cx="6055360" cy="1655762"/>
          </a:xfrm>
        </p:spPr>
        <p:txBody>
          <a:bodyPr/>
          <a:lstStyle>
            <a:lvl1pPr marL="0" indent="0" algn="ctr">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8753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A61B837-0AF4-7841-AF64-8466BFD9C3C7}"/>
              </a:ext>
            </a:extLst>
          </p:cNvPr>
          <p:cNvPicPr>
            <a:picLocks noChangeAspect="1"/>
          </p:cNvPicPr>
          <p:nvPr/>
        </p:nvPicPr>
        <p:blipFill>
          <a:blip r:embed="rId16"/>
          <a:stretch>
            <a:fillRect/>
          </a:stretch>
        </p:blipFill>
        <p:spPr>
          <a:xfrm>
            <a:off x="0" y="6350"/>
            <a:ext cx="12192000" cy="6851650"/>
          </a:xfrm>
          <a:prstGeom prst="rect">
            <a:avLst/>
          </a:prstGeom>
        </p:spPr>
      </p:pic>
      <p:sp>
        <p:nvSpPr>
          <p:cNvPr id="2" name="Title Placeholder 1">
            <a:extLst>
              <a:ext uri="{FF2B5EF4-FFF2-40B4-BE49-F238E27FC236}">
                <a16:creationId xmlns:a16="http://schemas.microsoft.com/office/drawing/2014/main" id="{EDC971C0-ADEB-7F43-9C68-3A9805E145A4}"/>
              </a:ext>
            </a:extLst>
          </p:cNvPr>
          <p:cNvSpPr>
            <a:spLocks noGrp="1"/>
          </p:cNvSpPr>
          <p:nvPr>
            <p:ph type="title"/>
          </p:nvPr>
        </p:nvSpPr>
        <p:spPr>
          <a:xfrm>
            <a:off x="4287520" y="365125"/>
            <a:ext cx="726717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92DBA7-F58F-AE41-A996-4106909566A5}"/>
              </a:ext>
            </a:extLst>
          </p:cNvPr>
          <p:cNvSpPr>
            <a:spLocks noGrp="1"/>
          </p:cNvSpPr>
          <p:nvPr>
            <p:ph type="body" idx="1"/>
          </p:nvPr>
        </p:nvSpPr>
        <p:spPr>
          <a:xfrm>
            <a:off x="4287520" y="1825625"/>
            <a:ext cx="72671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4">
            <a:extLst>
              <a:ext uri="{FF2B5EF4-FFF2-40B4-BE49-F238E27FC236}">
                <a16:creationId xmlns:a16="http://schemas.microsoft.com/office/drawing/2014/main" id="{408E9859-5416-DF49-B4A0-93C119BB6A6F}"/>
              </a:ext>
            </a:extLst>
          </p:cNvPr>
          <p:cNvSpPr>
            <a:spLocks noGrp="1"/>
          </p:cNvSpPr>
          <p:nvPr>
            <p:ph type="dt" sz="half" idx="2"/>
          </p:nvPr>
        </p:nvSpPr>
        <p:spPr>
          <a:xfrm>
            <a:off x="4287520" y="6356350"/>
            <a:ext cx="2458720" cy="365125"/>
          </a:xfrm>
          <a:prstGeom prst="rect">
            <a:avLst/>
          </a:prstGeom>
        </p:spPr>
        <p:txBody>
          <a:bodyPr/>
          <a:lstStyle>
            <a:lvl1pPr>
              <a:defRPr/>
            </a:lvl1pPr>
          </a:lstStyle>
          <a:p>
            <a:fld id="{60A7E3A7-EC6F-3142-AA0A-6B1E9A4ABBDF}" type="datetime3">
              <a:rPr lang="en-IE" smtClean="0"/>
              <a:pPr/>
              <a:t>17 January 2023</a:t>
            </a:fld>
            <a:endParaRPr lang="en-US"/>
          </a:p>
        </p:txBody>
      </p:sp>
      <p:sp>
        <p:nvSpPr>
          <p:cNvPr id="12" name="Slide Number Placeholder 6">
            <a:extLst>
              <a:ext uri="{FF2B5EF4-FFF2-40B4-BE49-F238E27FC236}">
                <a16:creationId xmlns:a16="http://schemas.microsoft.com/office/drawing/2014/main" id="{E0C464A7-862E-B34A-977C-5E681852BA7E}"/>
              </a:ext>
            </a:extLst>
          </p:cNvPr>
          <p:cNvSpPr>
            <a:spLocks noGrp="1"/>
          </p:cNvSpPr>
          <p:nvPr>
            <p:ph type="sldNum" sz="quarter" idx="4"/>
          </p:nvPr>
        </p:nvSpPr>
        <p:spPr>
          <a:xfrm>
            <a:off x="6969760" y="6356350"/>
            <a:ext cx="2077720" cy="365125"/>
          </a:xfrm>
          <a:prstGeom prst="rect">
            <a:avLst/>
          </a:prstGeom>
        </p:spPr>
        <p:txBody>
          <a:bodyPr/>
          <a:lstStyle>
            <a:lvl1pPr algn="r">
              <a:defRPr/>
            </a:lvl1pPr>
          </a:lstStyle>
          <a:p>
            <a:fld id="{FC7BA54B-393B-7746-BEB6-A7E84BC93482}" type="slidenum">
              <a:rPr lang="en-US" smtClean="0"/>
              <a:pPr/>
              <a:t>‹#›</a:t>
            </a:fld>
            <a:endParaRPr lang="en-US"/>
          </a:p>
        </p:txBody>
      </p:sp>
      <p:pic>
        <p:nvPicPr>
          <p:cNvPr id="7" name="Picture 6">
            <a:extLst>
              <a:ext uri="{FF2B5EF4-FFF2-40B4-BE49-F238E27FC236}">
                <a16:creationId xmlns:a16="http://schemas.microsoft.com/office/drawing/2014/main" id="{64B36BCB-4565-41EB-911E-98FAD4000467}"/>
              </a:ext>
            </a:extLst>
          </p:cNvPr>
          <p:cNvPicPr>
            <a:picLocks noChangeAspect="1"/>
          </p:cNvPicPr>
          <p:nvPr userDrawn="1"/>
        </p:nvPicPr>
        <p:blipFill>
          <a:blip r:embed="rId16"/>
          <a:stretch>
            <a:fillRect/>
          </a:stretch>
        </p:blipFill>
        <p:spPr>
          <a:xfrm>
            <a:off x="0" y="6350"/>
            <a:ext cx="12192000" cy="6851650"/>
          </a:xfrm>
          <a:prstGeom prst="rect">
            <a:avLst/>
          </a:prstGeom>
        </p:spPr>
      </p:pic>
    </p:spTree>
    <p:extLst>
      <p:ext uri="{BB962C8B-B14F-4D97-AF65-F5344CB8AC3E}">
        <p14:creationId xmlns:p14="http://schemas.microsoft.com/office/powerpoint/2010/main" val="215129938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63" r:id="rId9"/>
    <p:sldLayoutId id="2147483665" r:id="rId10"/>
    <p:sldLayoutId id="2147483650" r:id="rId11"/>
    <p:sldLayoutId id="2147483666" r:id="rId12"/>
    <p:sldLayoutId id="2147483662" r:id="rId13"/>
    <p:sldLayoutId id="214748366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www.dcc.ac.uk/guidance/how-guides/RISE"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586A9-C885-4D2F-875F-79992EEFC572}"/>
              </a:ext>
            </a:extLst>
          </p:cNvPr>
          <p:cNvSpPr>
            <a:spLocks noGrp="1"/>
          </p:cNvSpPr>
          <p:nvPr>
            <p:ph type="ctrTitle"/>
          </p:nvPr>
        </p:nvSpPr>
        <p:spPr/>
        <p:txBody>
          <a:bodyPr>
            <a:normAutofit fontScale="90000"/>
          </a:bodyPr>
          <a:lstStyle/>
          <a:p>
            <a:r>
              <a:rPr lang="en-US" dirty="0"/>
              <a:t>Maturity Level developments workshop</a:t>
            </a:r>
            <a:endParaRPr lang="en-IE" dirty="0"/>
          </a:p>
        </p:txBody>
      </p:sp>
      <p:sp>
        <p:nvSpPr>
          <p:cNvPr id="3" name="Subtitle 2">
            <a:extLst>
              <a:ext uri="{FF2B5EF4-FFF2-40B4-BE49-F238E27FC236}">
                <a16:creationId xmlns:a16="http://schemas.microsoft.com/office/drawing/2014/main" id="{523DFBEF-AE0E-4400-8016-F1A7991ECCBF}"/>
              </a:ext>
            </a:extLst>
          </p:cNvPr>
          <p:cNvSpPr>
            <a:spLocks noGrp="1"/>
          </p:cNvSpPr>
          <p:nvPr>
            <p:ph type="subTitle" idx="1"/>
          </p:nvPr>
        </p:nvSpPr>
        <p:spPr/>
        <p:txBody>
          <a:bodyPr vert="horz" lIns="91440" tIns="45720" rIns="91440" bIns="45720" rtlCol="0" anchor="t">
            <a:normAutofit/>
          </a:bodyPr>
          <a:lstStyle/>
          <a:p>
            <a:r>
              <a:rPr lang="en-US" dirty="0">
                <a:ea typeface="Calibri"/>
                <a:cs typeface="Calibri"/>
              </a:rPr>
              <a:t>17</a:t>
            </a:r>
            <a:r>
              <a:rPr lang="en-US" baseline="30000" dirty="0">
                <a:ea typeface="Calibri"/>
                <a:cs typeface="Calibri"/>
              </a:rPr>
              <a:t>th</a:t>
            </a:r>
            <a:r>
              <a:rPr lang="en-US" dirty="0">
                <a:ea typeface="Calibri"/>
                <a:cs typeface="Calibri"/>
              </a:rPr>
              <a:t> January 2023</a:t>
            </a:r>
          </a:p>
          <a:p>
            <a:r>
              <a:rPr lang="en-US" dirty="0"/>
              <a:t>Roberto Sabatino - HEAnet</a:t>
            </a:r>
          </a:p>
          <a:p>
            <a:r>
              <a:rPr lang="en-US" dirty="0">
                <a:ea typeface="Calibri"/>
                <a:cs typeface="Calibri"/>
              </a:rPr>
              <a:t>Shirley Wrynn - ATU</a:t>
            </a:r>
            <a:endParaRPr lang="en-IE" dirty="0">
              <a:ea typeface="Calibri"/>
              <a:cs typeface="Calibri"/>
            </a:endParaRPr>
          </a:p>
        </p:txBody>
      </p:sp>
    </p:spTree>
    <p:extLst>
      <p:ext uri="{BB962C8B-B14F-4D97-AF65-F5344CB8AC3E}">
        <p14:creationId xmlns:p14="http://schemas.microsoft.com/office/powerpoint/2010/main" val="2548860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211B9-396D-240D-DD31-4989E2211805}"/>
              </a:ext>
            </a:extLst>
          </p:cNvPr>
          <p:cNvSpPr>
            <a:spLocks noGrp="1"/>
          </p:cNvSpPr>
          <p:nvPr>
            <p:ph type="title"/>
          </p:nvPr>
        </p:nvSpPr>
        <p:spPr/>
        <p:txBody>
          <a:bodyPr/>
          <a:lstStyle/>
          <a:p>
            <a:r>
              <a:rPr lang="en-IE" dirty="0"/>
              <a:t>Some questions</a:t>
            </a:r>
          </a:p>
        </p:txBody>
      </p:sp>
      <p:sp>
        <p:nvSpPr>
          <p:cNvPr id="3" name="Content Placeholder 2">
            <a:extLst>
              <a:ext uri="{FF2B5EF4-FFF2-40B4-BE49-F238E27FC236}">
                <a16:creationId xmlns:a16="http://schemas.microsoft.com/office/drawing/2014/main" id="{E70C6326-006B-91A7-4D47-A7928DC8E3A1}"/>
              </a:ext>
            </a:extLst>
          </p:cNvPr>
          <p:cNvSpPr>
            <a:spLocks noGrp="1"/>
          </p:cNvSpPr>
          <p:nvPr>
            <p:ph idx="1"/>
          </p:nvPr>
        </p:nvSpPr>
        <p:spPr/>
        <p:txBody>
          <a:bodyPr/>
          <a:lstStyle/>
          <a:p>
            <a:r>
              <a:rPr lang="en-IE" dirty="0"/>
              <a:t>How do we take into account the amount and types of services offered by IT, RDM, RO ?</a:t>
            </a:r>
          </a:p>
          <a:p>
            <a:r>
              <a:rPr lang="en-IE" dirty="0"/>
              <a:t>What other categories do we need ?</a:t>
            </a:r>
          </a:p>
        </p:txBody>
      </p:sp>
    </p:spTree>
    <p:extLst>
      <p:ext uri="{BB962C8B-B14F-4D97-AF65-F5344CB8AC3E}">
        <p14:creationId xmlns:p14="http://schemas.microsoft.com/office/powerpoint/2010/main" val="4145032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DD842-4B00-0C21-9580-E9B474B6E8DF}"/>
              </a:ext>
            </a:extLst>
          </p:cNvPr>
          <p:cNvSpPr>
            <a:spLocks noGrp="1"/>
          </p:cNvSpPr>
          <p:nvPr>
            <p:ph type="title"/>
          </p:nvPr>
        </p:nvSpPr>
        <p:spPr/>
        <p:txBody>
          <a:bodyPr/>
          <a:lstStyle/>
          <a:p>
            <a:r>
              <a:rPr lang="en-IE" dirty="0"/>
              <a:t>IMPACT 2030</a:t>
            </a:r>
          </a:p>
        </p:txBody>
      </p:sp>
      <p:pic>
        <p:nvPicPr>
          <p:cNvPr id="5" name="Content Placeholder 4">
            <a:extLst>
              <a:ext uri="{FF2B5EF4-FFF2-40B4-BE49-F238E27FC236}">
                <a16:creationId xmlns:a16="http://schemas.microsoft.com/office/drawing/2014/main" id="{3E4D40BE-17CD-E87D-93EE-E3B1D0B69561}"/>
              </a:ext>
            </a:extLst>
          </p:cNvPr>
          <p:cNvPicPr>
            <a:picLocks noGrp="1" noChangeAspect="1"/>
          </p:cNvPicPr>
          <p:nvPr>
            <p:ph idx="1"/>
          </p:nvPr>
        </p:nvPicPr>
        <p:blipFill>
          <a:blip r:embed="rId2"/>
          <a:stretch>
            <a:fillRect/>
          </a:stretch>
        </p:blipFill>
        <p:spPr>
          <a:xfrm>
            <a:off x="702556" y="1420523"/>
            <a:ext cx="10338824" cy="4504201"/>
          </a:xfrm>
        </p:spPr>
      </p:pic>
    </p:spTree>
    <p:extLst>
      <p:ext uri="{BB962C8B-B14F-4D97-AF65-F5344CB8AC3E}">
        <p14:creationId xmlns:p14="http://schemas.microsoft.com/office/powerpoint/2010/main" val="3629932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3FDF9-9A9B-0731-7C8D-EDE7BA8DF2FD}"/>
              </a:ext>
            </a:extLst>
          </p:cNvPr>
          <p:cNvSpPr>
            <a:spLocks noGrp="1"/>
          </p:cNvSpPr>
          <p:nvPr>
            <p:ph type="title"/>
          </p:nvPr>
        </p:nvSpPr>
        <p:spPr/>
        <p:txBody>
          <a:bodyPr/>
          <a:lstStyle/>
          <a:p>
            <a:r>
              <a:rPr lang="en-IE" dirty="0"/>
              <a:t>Your feedback / Next steps</a:t>
            </a:r>
          </a:p>
        </p:txBody>
      </p:sp>
      <p:sp>
        <p:nvSpPr>
          <p:cNvPr id="3" name="Content Placeholder 2">
            <a:extLst>
              <a:ext uri="{FF2B5EF4-FFF2-40B4-BE49-F238E27FC236}">
                <a16:creationId xmlns:a16="http://schemas.microsoft.com/office/drawing/2014/main" id="{F52FF938-12DE-17E9-BCFA-EBFCE40A6A7D}"/>
              </a:ext>
            </a:extLst>
          </p:cNvPr>
          <p:cNvSpPr>
            <a:spLocks noGrp="1"/>
          </p:cNvSpPr>
          <p:nvPr>
            <p:ph idx="1"/>
          </p:nvPr>
        </p:nvSpPr>
        <p:spPr/>
        <p:txBody>
          <a:bodyPr/>
          <a:lstStyle/>
          <a:p>
            <a:r>
              <a:rPr lang="en-IE" dirty="0"/>
              <a:t>Are we on the right track ?</a:t>
            </a:r>
          </a:p>
          <a:p>
            <a:r>
              <a:rPr lang="en-IE" dirty="0"/>
              <a:t>What functions are missing ?</a:t>
            </a:r>
          </a:p>
          <a:p>
            <a:r>
              <a:rPr lang="en-IE" dirty="0"/>
              <a:t>Who can help between now and 3</a:t>
            </a:r>
            <a:r>
              <a:rPr lang="en-IE" baseline="30000" dirty="0"/>
              <a:t>rd</a:t>
            </a:r>
            <a:r>
              <a:rPr lang="en-IE" dirty="0"/>
              <a:t> March for </a:t>
            </a:r>
            <a:r>
              <a:rPr lang="en-IE"/>
              <a:t>its development</a:t>
            </a:r>
            <a:endParaRPr lang="en-IE" dirty="0"/>
          </a:p>
          <a:p>
            <a:r>
              <a:rPr lang="en-IE" dirty="0"/>
              <a:t>How do we develop it further ?</a:t>
            </a:r>
          </a:p>
          <a:p>
            <a:endParaRPr lang="en-IE" dirty="0"/>
          </a:p>
          <a:p>
            <a:r>
              <a:rPr lang="en-IE" dirty="0"/>
              <a:t>In person workshop 3</a:t>
            </a:r>
            <a:r>
              <a:rPr lang="en-IE" baseline="30000" dirty="0"/>
              <a:t>rd</a:t>
            </a:r>
            <a:r>
              <a:rPr lang="en-IE" dirty="0"/>
              <a:t> March in Dublin</a:t>
            </a:r>
          </a:p>
          <a:p>
            <a:pPr lvl="1"/>
            <a:r>
              <a:rPr lang="en-IE" dirty="0"/>
              <a:t>To continue its development, in true workshop style</a:t>
            </a:r>
          </a:p>
          <a:p>
            <a:pPr lvl="1"/>
            <a:r>
              <a:rPr lang="en-IE" dirty="0"/>
              <a:t>Workshop includes session on research services </a:t>
            </a:r>
          </a:p>
        </p:txBody>
      </p:sp>
    </p:spTree>
    <p:extLst>
      <p:ext uri="{BB962C8B-B14F-4D97-AF65-F5344CB8AC3E}">
        <p14:creationId xmlns:p14="http://schemas.microsoft.com/office/powerpoint/2010/main" val="1516685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2BB06-6612-4077-89C2-46B72AC37BB1}"/>
              </a:ext>
            </a:extLst>
          </p:cNvPr>
          <p:cNvSpPr>
            <a:spLocks noGrp="1"/>
          </p:cNvSpPr>
          <p:nvPr>
            <p:ph type="ctrTitle"/>
          </p:nvPr>
        </p:nvSpPr>
        <p:spPr/>
        <p:txBody>
          <a:bodyPr/>
          <a:lstStyle/>
          <a:p>
            <a:r>
              <a:rPr lang="en-US"/>
              <a:t>Thank you</a:t>
            </a:r>
            <a:endParaRPr lang="en-IE"/>
          </a:p>
        </p:txBody>
      </p:sp>
      <p:sp>
        <p:nvSpPr>
          <p:cNvPr id="3" name="Subtitle 2">
            <a:extLst>
              <a:ext uri="{FF2B5EF4-FFF2-40B4-BE49-F238E27FC236}">
                <a16:creationId xmlns:a16="http://schemas.microsoft.com/office/drawing/2014/main" id="{330E2C7F-0179-43C6-B17E-4F65B35DD635}"/>
              </a:ext>
            </a:extLst>
          </p:cNvPr>
          <p:cNvSpPr>
            <a:spLocks noGrp="1"/>
          </p:cNvSpPr>
          <p:nvPr>
            <p:ph type="subTitle" idx="1"/>
          </p:nvPr>
        </p:nvSpPr>
        <p:spPr/>
        <p:txBody>
          <a:bodyPr/>
          <a:lstStyle/>
          <a:p>
            <a:r>
              <a:rPr lang="en-US"/>
              <a:t>Any questions?</a:t>
            </a:r>
            <a:endParaRPr lang="en-IE"/>
          </a:p>
        </p:txBody>
      </p:sp>
    </p:spTree>
    <p:extLst>
      <p:ext uri="{BB962C8B-B14F-4D97-AF65-F5344CB8AC3E}">
        <p14:creationId xmlns:p14="http://schemas.microsoft.com/office/powerpoint/2010/main" val="3164305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06D-F275-4AAC-1F99-6495D20C51F6}"/>
              </a:ext>
            </a:extLst>
          </p:cNvPr>
          <p:cNvSpPr>
            <a:spLocks noGrp="1"/>
          </p:cNvSpPr>
          <p:nvPr>
            <p:ph type="title"/>
          </p:nvPr>
        </p:nvSpPr>
        <p:spPr/>
        <p:txBody>
          <a:bodyPr/>
          <a:lstStyle/>
          <a:p>
            <a:r>
              <a:rPr lang="en-IE" dirty="0"/>
              <a:t>Priority-1 actions, in green those for 2022</a:t>
            </a:r>
          </a:p>
        </p:txBody>
      </p:sp>
      <p:sp>
        <p:nvSpPr>
          <p:cNvPr id="4" name="Content Placeholder 2">
            <a:extLst>
              <a:ext uri="{FF2B5EF4-FFF2-40B4-BE49-F238E27FC236}">
                <a16:creationId xmlns:a16="http://schemas.microsoft.com/office/drawing/2014/main" id="{F20160DB-D2FD-0218-D1FD-41C1EE241055}"/>
              </a:ext>
            </a:extLst>
          </p:cNvPr>
          <p:cNvSpPr>
            <a:spLocks noGrp="1"/>
          </p:cNvSpPr>
          <p:nvPr>
            <p:ph idx="1"/>
          </p:nvPr>
        </p:nvSpPr>
        <p:spPr>
          <a:xfrm>
            <a:off x="736600" y="1555845"/>
            <a:ext cx="10818813" cy="4621118"/>
          </a:xfrm>
        </p:spPr>
        <p:txBody>
          <a:bodyPr>
            <a:normAutofit fontScale="92500" lnSpcReduction="20000"/>
          </a:bodyPr>
          <a:lstStyle/>
          <a:p>
            <a:r>
              <a:rPr lang="en-US" dirty="0"/>
              <a:t>IT, RDM, RO organization to address researcher needs</a:t>
            </a:r>
          </a:p>
          <a:p>
            <a:r>
              <a:rPr lang="en-US" dirty="0"/>
              <a:t>How to engage with researcher to capture requirements</a:t>
            </a:r>
          </a:p>
          <a:p>
            <a:r>
              <a:rPr lang="en-US" dirty="0"/>
              <a:t>RDM Infrastructure planning best practice</a:t>
            </a:r>
          </a:p>
          <a:p>
            <a:r>
              <a:rPr lang="en-US" dirty="0">
                <a:highlight>
                  <a:srgbClr val="00FF00"/>
                </a:highlight>
              </a:rPr>
              <a:t>Active RDM PoC  (HEAnet, ICHEC, others)</a:t>
            </a:r>
          </a:p>
          <a:p>
            <a:r>
              <a:rPr lang="en-US" dirty="0"/>
              <a:t>List of national repositories</a:t>
            </a:r>
          </a:p>
          <a:p>
            <a:r>
              <a:rPr lang="en-US" dirty="0"/>
              <a:t>United voice towards funders</a:t>
            </a:r>
          </a:p>
          <a:p>
            <a:endParaRPr lang="en-US" dirty="0"/>
          </a:p>
          <a:p>
            <a:r>
              <a:rPr lang="en-US" dirty="0">
                <a:highlight>
                  <a:srgbClr val="00FF00"/>
                </a:highlight>
              </a:rPr>
              <a:t>Webinars on success stories (Sep-Dec)</a:t>
            </a:r>
          </a:p>
          <a:p>
            <a:r>
              <a:rPr lang="en-US" dirty="0">
                <a:highlight>
                  <a:srgbClr val="00FF00"/>
                </a:highlight>
              </a:rPr>
              <a:t>Develop website resin.heanet.ie </a:t>
            </a:r>
          </a:p>
          <a:p>
            <a:r>
              <a:rPr lang="en-US" dirty="0">
                <a:highlight>
                  <a:srgbClr val="00FF00"/>
                </a:highlight>
              </a:rPr>
              <a:t>Identify which other groups are active in the above actions, to ensure collaboration and avoid duplications. Do a mapping and see where we fit.</a:t>
            </a:r>
          </a:p>
          <a:p>
            <a:endParaRPr lang="en-IE" dirty="0"/>
          </a:p>
        </p:txBody>
      </p:sp>
    </p:spTree>
    <p:extLst>
      <p:ext uri="{BB962C8B-B14F-4D97-AF65-F5344CB8AC3E}">
        <p14:creationId xmlns:p14="http://schemas.microsoft.com/office/powerpoint/2010/main" val="821629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F84DC-1188-761D-EE6A-A98A1D246B6F}"/>
              </a:ext>
            </a:extLst>
          </p:cNvPr>
          <p:cNvSpPr>
            <a:spLocks noGrp="1"/>
          </p:cNvSpPr>
          <p:nvPr>
            <p:ph type="title"/>
          </p:nvPr>
        </p:nvSpPr>
        <p:spPr/>
        <p:txBody>
          <a:bodyPr/>
          <a:lstStyle/>
          <a:p>
            <a:r>
              <a:rPr lang="en-IE" dirty="0"/>
              <a:t>Best Practice development</a:t>
            </a:r>
          </a:p>
        </p:txBody>
      </p:sp>
      <p:sp>
        <p:nvSpPr>
          <p:cNvPr id="3" name="Content Placeholder 2">
            <a:extLst>
              <a:ext uri="{FF2B5EF4-FFF2-40B4-BE49-F238E27FC236}">
                <a16:creationId xmlns:a16="http://schemas.microsoft.com/office/drawing/2014/main" id="{6D29FAB9-77AF-5C33-9A4D-734CAF72FD6A}"/>
              </a:ext>
            </a:extLst>
          </p:cNvPr>
          <p:cNvSpPr>
            <a:spLocks noGrp="1"/>
          </p:cNvSpPr>
          <p:nvPr>
            <p:ph idx="1"/>
          </p:nvPr>
        </p:nvSpPr>
        <p:spPr/>
        <p:txBody>
          <a:bodyPr/>
          <a:lstStyle/>
          <a:p>
            <a:r>
              <a:rPr lang="en-US" dirty="0"/>
              <a:t>IT, RDM, RO organization to address researcher needs</a:t>
            </a:r>
          </a:p>
          <a:p>
            <a:r>
              <a:rPr lang="en-US" dirty="0"/>
              <a:t>How to engage with researcher to capture requirements</a:t>
            </a:r>
            <a:endParaRPr lang="en-IE" dirty="0"/>
          </a:p>
          <a:p>
            <a:endParaRPr lang="en-IE" dirty="0"/>
          </a:p>
          <a:p>
            <a:r>
              <a:rPr lang="en-IE" dirty="0"/>
              <a:t>Workshop held 20</a:t>
            </a:r>
            <a:r>
              <a:rPr lang="en-IE" baseline="30000" dirty="0"/>
              <a:t>th</a:t>
            </a:r>
            <a:r>
              <a:rPr lang="en-IE" dirty="0"/>
              <a:t> Sep 2022</a:t>
            </a:r>
          </a:p>
          <a:p>
            <a:pPr lvl="1"/>
            <a:r>
              <a:rPr lang="en-IE" dirty="0"/>
              <a:t>Agreed we should develop the above 2 points</a:t>
            </a:r>
          </a:p>
          <a:p>
            <a:pPr lvl="1"/>
            <a:r>
              <a:rPr lang="en-IE" dirty="0"/>
              <a:t>Input to consider </a:t>
            </a:r>
            <a:r>
              <a:rPr lang="en-US" dirty="0">
                <a:hlinkClick r:id="rId2"/>
              </a:rPr>
              <a:t>Using RISE, the Research Infrastructure Self Evaluation Framework | DCC</a:t>
            </a:r>
            <a:endParaRPr lang="en-US" dirty="0"/>
          </a:p>
          <a:p>
            <a:pPr lvl="1"/>
            <a:r>
              <a:rPr lang="en-US" dirty="0"/>
              <a:t>It is a benchmarking tool that helps develop a  “capability </a:t>
            </a:r>
            <a:r>
              <a:rPr lang="en-US" dirty="0" err="1"/>
              <a:t>assessement</a:t>
            </a:r>
            <a:r>
              <a:rPr lang="en-US" dirty="0"/>
              <a:t>”</a:t>
            </a:r>
          </a:p>
        </p:txBody>
      </p:sp>
    </p:spTree>
    <p:extLst>
      <p:ext uri="{BB962C8B-B14F-4D97-AF65-F5344CB8AC3E}">
        <p14:creationId xmlns:p14="http://schemas.microsoft.com/office/powerpoint/2010/main" val="2866752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1420D-7E0B-12A6-5C5B-2759B8635A84}"/>
              </a:ext>
            </a:extLst>
          </p:cNvPr>
          <p:cNvSpPr>
            <a:spLocks noGrp="1"/>
          </p:cNvSpPr>
          <p:nvPr>
            <p:ph type="title"/>
          </p:nvPr>
        </p:nvSpPr>
        <p:spPr/>
        <p:txBody>
          <a:bodyPr/>
          <a:lstStyle/>
          <a:p>
            <a:r>
              <a:rPr lang="en-IE" dirty="0"/>
              <a:t>Best Practice vs. Capability or Maturity</a:t>
            </a:r>
          </a:p>
        </p:txBody>
      </p:sp>
      <p:sp>
        <p:nvSpPr>
          <p:cNvPr id="3" name="Content Placeholder 2">
            <a:extLst>
              <a:ext uri="{FF2B5EF4-FFF2-40B4-BE49-F238E27FC236}">
                <a16:creationId xmlns:a16="http://schemas.microsoft.com/office/drawing/2014/main" id="{F6A6335A-24BE-F598-EF9B-FF8914271019}"/>
              </a:ext>
            </a:extLst>
          </p:cNvPr>
          <p:cNvSpPr>
            <a:spLocks noGrp="1"/>
          </p:cNvSpPr>
          <p:nvPr>
            <p:ph idx="1"/>
          </p:nvPr>
        </p:nvSpPr>
        <p:spPr/>
        <p:txBody>
          <a:bodyPr>
            <a:normAutofit fontScale="92500" lnSpcReduction="20000"/>
          </a:bodyPr>
          <a:lstStyle/>
          <a:p>
            <a:r>
              <a:rPr lang="en-IE" dirty="0"/>
              <a:t>Shirley Wrynn (ATU) and I volunteered to start developing Best Practice guide for:</a:t>
            </a:r>
          </a:p>
          <a:p>
            <a:pPr lvl="1"/>
            <a:r>
              <a:rPr lang="en-US" dirty="0"/>
              <a:t>IT, RDM, RO organization to address researcher needs</a:t>
            </a:r>
          </a:p>
          <a:p>
            <a:pPr lvl="1"/>
            <a:r>
              <a:rPr lang="en-US" dirty="0"/>
              <a:t>How to engage with researcher to capture requirements</a:t>
            </a:r>
          </a:p>
          <a:p>
            <a:endParaRPr lang="en-IE" dirty="0"/>
          </a:p>
          <a:p>
            <a:r>
              <a:rPr lang="en-IE" dirty="0"/>
              <a:t>We came to conclusion that something similar to RISE would be more appropriate:</a:t>
            </a:r>
          </a:p>
          <a:p>
            <a:pPr lvl="1"/>
            <a:r>
              <a:rPr lang="en-IE" dirty="0"/>
              <a:t>Each university has its own realities and constraints that may make a “Best Practice” unachievable, or perhaps not relevant to them</a:t>
            </a:r>
          </a:p>
          <a:p>
            <a:pPr lvl="1"/>
            <a:r>
              <a:rPr lang="en-IE" dirty="0"/>
              <a:t>With a maturity model Universities can:</a:t>
            </a:r>
          </a:p>
          <a:p>
            <a:pPr lvl="2"/>
            <a:r>
              <a:rPr lang="en-IE" dirty="0"/>
              <a:t>Determine their own level of maturity, using objective criteria</a:t>
            </a:r>
          </a:p>
          <a:p>
            <a:pPr lvl="2"/>
            <a:r>
              <a:rPr lang="en-IE" dirty="0"/>
              <a:t>Develop a roadmap for increasing their maturity  level</a:t>
            </a:r>
          </a:p>
          <a:p>
            <a:pPr lvl="2"/>
            <a:r>
              <a:rPr lang="en-IE" dirty="0"/>
              <a:t>Justify funding and have a means to measure impact of funding</a:t>
            </a:r>
          </a:p>
        </p:txBody>
      </p:sp>
    </p:spTree>
    <p:extLst>
      <p:ext uri="{BB962C8B-B14F-4D97-AF65-F5344CB8AC3E}">
        <p14:creationId xmlns:p14="http://schemas.microsoft.com/office/powerpoint/2010/main" val="1392710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52344-AD21-B238-7BB2-8A7C39014F6B}"/>
              </a:ext>
            </a:extLst>
          </p:cNvPr>
          <p:cNvSpPr>
            <a:spLocks noGrp="1"/>
          </p:cNvSpPr>
          <p:nvPr>
            <p:ph type="title"/>
          </p:nvPr>
        </p:nvSpPr>
        <p:spPr/>
        <p:txBody>
          <a:bodyPr/>
          <a:lstStyle/>
          <a:p>
            <a:r>
              <a:rPr lang="en-IE" dirty="0"/>
              <a:t>Structure of Maturity model</a:t>
            </a:r>
          </a:p>
        </p:txBody>
      </p:sp>
      <p:sp>
        <p:nvSpPr>
          <p:cNvPr id="3" name="Content Placeholder 2">
            <a:extLst>
              <a:ext uri="{FF2B5EF4-FFF2-40B4-BE49-F238E27FC236}">
                <a16:creationId xmlns:a16="http://schemas.microsoft.com/office/drawing/2014/main" id="{A6192392-648F-7EDE-6C6F-ABFA2407FA2B}"/>
              </a:ext>
            </a:extLst>
          </p:cNvPr>
          <p:cNvSpPr>
            <a:spLocks noGrp="1"/>
          </p:cNvSpPr>
          <p:nvPr>
            <p:ph idx="1"/>
          </p:nvPr>
        </p:nvSpPr>
        <p:spPr/>
        <p:txBody>
          <a:bodyPr/>
          <a:lstStyle/>
          <a:p>
            <a:r>
              <a:rPr lang="en-IE" dirty="0"/>
              <a:t> For each category/function define a set of </a:t>
            </a:r>
            <a:r>
              <a:rPr lang="en-IE" i="1" dirty="0"/>
              <a:t>considerations </a:t>
            </a:r>
            <a:r>
              <a:rPr lang="en-IE" dirty="0"/>
              <a:t>that enable self-assessment to determine </a:t>
            </a:r>
            <a:r>
              <a:rPr lang="en-IE" i="1" dirty="0"/>
              <a:t>maturity level (0-3)</a:t>
            </a:r>
          </a:p>
          <a:p>
            <a:r>
              <a:rPr lang="en-IE" dirty="0"/>
              <a:t>Categories/Functions include:</a:t>
            </a:r>
          </a:p>
          <a:p>
            <a:pPr lvl="1"/>
            <a:r>
              <a:rPr lang="en-IE" dirty="0"/>
              <a:t>Organisation of IT support for research</a:t>
            </a:r>
          </a:p>
          <a:p>
            <a:pPr lvl="1"/>
            <a:r>
              <a:rPr lang="en-IE" dirty="0"/>
              <a:t>Funding of IT support for Research</a:t>
            </a:r>
          </a:p>
          <a:p>
            <a:pPr lvl="1"/>
            <a:r>
              <a:rPr lang="en-IE" dirty="0"/>
              <a:t>Organisation of RDM support for research</a:t>
            </a:r>
          </a:p>
          <a:p>
            <a:pPr lvl="1"/>
            <a:r>
              <a:rPr lang="en-IE" dirty="0"/>
              <a:t>Organisation of Research Office</a:t>
            </a:r>
          </a:p>
          <a:p>
            <a:pPr lvl="1"/>
            <a:r>
              <a:rPr lang="en-IE" dirty="0"/>
              <a:t>How do IT, RDM and RO staff collaborate to address research needs ?</a:t>
            </a:r>
          </a:p>
          <a:p>
            <a:r>
              <a:rPr lang="en-IE" dirty="0"/>
              <a:t>Informed by RESIN survey May-June 2022 and webinars Sep-Dec 2022</a:t>
            </a:r>
          </a:p>
        </p:txBody>
      </p:sp>
    </p:spTree>
    <p:extLst>
      <p:ext uri="{BB962C8B-B14F-4D97-AF65-F5344CB8AC3E}">
        <p14:creationId xmlns:p14="http://schemas.microsoft.com/office/powerpoint/2010/main" val="3796575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AC41D-70C4-4380-EF89-633B207275A9}"/>
              </a:ext>
            </a:extLst>
          </p:cNvPr>
          <p:cNvSpPr>
            <a:spLocks noGrp="1"/>
          </p:cNvSpPr>
          <p:nvPr>
            <p:ph type="title"/>
          </p:nvPr>
        </p:nvSpPr>
        <p:spPr>
          <a:xfrm>
            <a:off x="736270" y="365126"/>
            <a:ext cx="10818420" cy="814746"/>
          </a:xfrm>
        </p:spPr>
        <p:txBody>
          <a:bodyPr/>
          <a:lstStyle/>
          <a:p>
            <a:r>
              <a:rPr lang="en-IE" dirty="0"/>
              <a:t>Research IT support structure</a:t>
            </a:r>
          </a:p>
        </p:txBody>
      </p:sp>
      <p:graphicFrame>
        <p:nvGraphicFramePr>
          <p:cNvPr id="4" name="Table 3">
            <a:extLst>
              <a:ext uri="{FF2B5EF4-FFF2-40B4-BE49-F238E27FC236}">
                <a16:creationId xmlns:a16="http://schemas.microsoft.com/office/drawing/2014/main" id="{9433F1BA-D411-5203-BAB4-83A1D5552937}"/>
              </a:ext>
            </a:extLst>
          </p:cNvPr>
          <p:cNvGraphicFramePr>
            <a:graphicFrameLocks noGrp="1"/>
          </p:cNvGraphicFramePr>
          <p:nvPr>
            <p:extLst>
              <p:ext uri="{D42A27DB-BD31-4B8C-83A1-F6EECF244321}">
                <p14:modId xmlns:p14="http://schemas.microsoft.com/office/powerpoint/2010/main" val="724542787"/>
              </p:ext>
            </p:extLst>
          </p:nvPr>
        </p:nvGraphicFramePr>
        <p:xfrm>
          <a:off x="341194" y="1269242"/>
          <a:ext cx="11214219" cy="5211321"/>
        </p:xfrm>
        <a:graphic>
          <a:graphicData uri="http://schemas.openxmlformats.org/drawingml/2006/table">
            <a:tbl>
              <a:tblPr/>
              <a:tblGrid>
                <a:gridCol w="1323239">
                  <a:extLst>
                    <a:ext uri="{9D8B030D-6E8A-4147-A177-3AD203B41FA5}">
                      <a16:colId xmlns:a16="http://schemas.microsoft.com/office/drawing/2014/main" val="522560741"/>
                    </a:ext>
                  </a:extLst>
                </a:gridCol>
                <a:gridCol w="2351368">
                  <a:extLst>
                    <a:ext uri="{9D8B030D-6E8A-4147-A177-3AD203B41FA5}">
                      <a16:colId xmlns:a16="http://schemas.microsoft.com/office/drawing/2014/main" val="2272451495"/>
                    </a:ext>
                  </a:extLst>
                </a:gridCol>
                <a:gridCol w="1884903">
                  <a:extLst>
                    <a:ext uri="{9D8B030D-6E8A-4147-A177-3AD203B41FA5}">
                      <a16:colId xmlns:a16="http://schemas.microsoft.com/office/drawing/2014/main" val="48923764"/>
                    </a:ext>
                  </a:extLst>
                </a:gridCol>
                <a:gridCol w="1884903">
                  <a:extLst>
                    <a:ext uri="{9D8B030D-6E8A-4147-A177-3AD203B41FA5}">
                      <a16:colId xmlns:a16="http://schemas.microsoft.com/office/drawing/2014/main" val="621681205"/>
                    </a:ext>
                  </a:extLst>
                </a:gridCol>
                <a:gridCol w="1884903">
                  <a:extLst>
                    <a:ext uri="{9D8B030D-6E8A-4147-A177-3AD203B41FA5}">
                      <a16:colId xmlns:a16="http://schemas.microsoft.com/office/drawing/2014/main" val="3083273407"/>
                    </a:ext>
                  </a:extLst>
                </a:gridCol>
                <a:gridCol w="1884903">
                  <a:extLst>
                    <a:ext uri="{9D8B030D-6E8A-4147-A177-3AD203B41FA5}">
                      <a16:colId xmlns:a16="http://schemas.microsoft.com/office/drawing/2014/main" val="1408983870"/>
                    </a:ext>
                  </a:extLst>
                </a:gridCol>
              </a:tblGrid>
              <a:tr h="192243">
                <a:tc>
                  <a:txBody>
                    <a:bodyPr/>
                    <a:lstStyle/>
                    <a:p>
                      <a:pPr algn="l" fontAlgn="ctr"/>
                      <a:r>
                        <a:rPr lang="en-IE" sz="1200" b="1" i="0" u="none" strike="noStrike">
                          <a:solidFill>
                            <a:srgbClr val="000000"/>
                          </a:solidFill>
                          <a:effectLst/>
                          <a:latin typeface="Calibri" panose="020F0502020204030204" pitchFamily="34" charset="0"/>
                        </a:rPr>
                        <a:t>Function</a:t>
                      </a:r>
                      <a:endParaRPr lang="en-IE" sz="1200" b="1" i="0" u="none" strike="noStrike" dirty="0">
                        <a:solidFill>
                          <a:srgbClr val="000000"/>
                        </a:solidFill>
                        <a:effectLst/>
                        <a:latin typeface="Calibri" panose="020F0502020204030204" pitchFamily="34" charset="0"/>
                      </a:endParaRPr>
                    </a:p>
                  </a:txBody>
                  <a:tcPr marL="4627" marR="4627" marT="4627" marB="0" anchor="ctr">
                    <a:lnL>
                      <a:noFill/>
                    </a:lnL>
                    <a:lnR>
                      <a:noFill/>
                    </a:lnR>
                    <a:lnT>
                      <a:noFill/>
                    </a:lnT>
                    <a:lnB>
                      <a:noFill/>
                    </a:lnB>
                  </a:tcPr>
                </a:tc>
                <a:tc>
                  <a:txBody>
                    <a:bodyPr/>
                    <a:lstStyle/>
                    <a:p>
                      <a:pPr algn="l" fontAlgn="t"/>
                      <a:r>
                        <a:rPr lang="en-IE" sz="1200" b="1" i="1" u="none" strike="noStrike" dirty="0">
                          <a:solidFill>
                            <a:srgbClr val="000000"/>
                          </a:solidFill>
                          <a:effectLst/>
                          <a:latin typeface="Calibri" panose="020F0502020204030204" pitchFamily="34" charset="0"/>
                        </a:rPr>
                        <a:t>Qualifying considerations</a:t>
                      </a:r>
                    </a:p>
                  </a:txBody>
                  <a:tcPr marL="4627" marR="4627" marT="4627" marB="0">
                    <a:lnL>
                      <a:noFill/>
                    </a:lnL>
                    <a:lnR>
                      <a:noFill/>
                    </a:lnR>
                    <a:lnT>
                      <a:noFill/>
                    </a:lnT>
                    <a:lnB>
                      <a:noFill/>
                    </a:lnB>
                  </a:tcPr>
                </a:tc>
                <a:tc>
                  <a:txBody>
                    <a:bodyPr/>
                    <a:lstStyle/>
                    <a:p>
                      <a:pPr algn="l" fontAlgn="t"/>
                      <a:r>
                        <a:rPr lang="en-IE" sz="1200" b="1" i="0" u="none" strike="noStrike">
                          <a:solidFill>
                            <a:srgbClr val="000000"/>
                          </a:solidFill>
                          <a:effectLst/>
                          <a:latin typeface="Calibri" panose="020F0502020204030204" pitchFamily="34" charset="0"/>
                        </a:rPr>
                        <a:t>level 0</a:t>
                      </a:r>
                    </a:p>
                  </a:txBody>
                  <a:tcPr marL="4627" marR="4627" marT="4627" marB="0">
                    <a:lnL>
                      <a:noFill/>
                    </a:lnL>
                    <a:lnR>
                      <a:noFill/>
                    </a:lnR>
                    <a:lnT>
                      <a:noFill/>
                    </a:lnT>
                    <a:lnB>
                      <a:noFill/>
                    </a:lnB>
                  </a:tcPr>
                </a:tc>
                <a:tc>
                  <a:txBody>
                    <a:bodyPr/>
                    <a:lstStyle/>
                    <a:p>
                      <a:pPr algn="l" fontAlgn="t"/>
                      <a:r>
                        <a:rPr lang="en-IE" sz="1200" b="1" i="0" u="none" strike="noStrike">
                          <a:solidFill>
                            <a:srgbClr val="000000"/>
                          </a:solidFill>
                          <a:effectLst/>
                          <a:latin typeface="Calibri" panose="020F0502020204030204" pitchFamily="34" charset="0"/>
                        </a:rPr>
                        <a:t>level 1</a:t>
                      </a:r>
                    </a:p>
                  </a:txBody>
                  <a:tcPr marL="4627" marR="4627" marT="4627" marB="0">
                    <a:lnL>
                      <a:noFill/>
                    </a:lnL>
                    <a:lnR>
                      <a:noFill/>
                    </a:lnR>
                    <a:lnT>
                      <a:noFill/>
                    </a:lnT>
                    <a:lnB>
                      <a:noFill/>
                    </a:lnB>
                  </a:tcPr>
                </a:tc>
                <a:tc>
                  <a:txBody>
                    <a:bodyPr/>
                    <a:lstStyle/>
                    <a:p>
                      <a:pPr algn="l" fontAlgn="t"/>
                      <a:r>
                        <a:rPr lang="en-IE" sz="1200" b="1" i="0" u="none" strike="noStrike">
                          <a:solidFill>
                            <a:srgbClr val="000000"/>
                          </a:solidFill>
                          <a:effectLst/>
                          <a:latin typeface="Calibri" panose="020F0502020204030204" pitchFamily="34" charset="0"/>
                        </a:rPr>
                        <a:t>level 2</a:t>
                      </a:r>
                    </a:p>
                  </a:txBody>
                  <a:tcPr marL="4627" marR="4627" marT="4627" marB="0">
                    <a:lnL>
                      <a:noFill/>
                    </a:lnL>
                    <a:lnR>
                      <a:noFill/>
                    </a:lnR>
                    <a:lnT>
                      <a:noFill/>
                    </a:lnT>
                    <a:lnB>
                      <a:noFill/>
                    </a:lnB>
                  </a:tcPr>
                </a:tc>
                <a:tc>
                  <a:txBody>
                    <a:bodyPr/>
                    <a:lstStyle/>
                    <a:p>
                      <a:pPr algn="l" fontAlgn="t"/>
                      <a:r>
                        <a:rPr lang="en-IE" sz="1200" b="1" i="0" u="none" strike="noStrike" dirty="0">
                          <a:solidFill>
                            <a:srgbClr val="000000"/>
                          </a:solidFill>
                          <a:effectLst/>
                          <a:latin typeface="Calibri" panose="020F0502020204030204" pitchFamily="34" charset="0"/>
                        </a:rPr>
                        <a:t>level 3</a:t>
                      </a:r>
                    </a:p>
                  </a:txBody>
                  <a:tcPr marL="4627" marR="4627" marT="4627" marB="0">
                    <a:lnL>
                      <a:noFill/>
                    </a:lnL>
                    <a:lnR>
                      <a:noFill/>
                    </a:lnR>
                    <a:lnT>
                      <a:noFill/>
                    </a:lnT>
                    <a:lnB>
                      <a:noFill/>
                    </a:lnB>
                  </a:tcPr>
                </a:tc>
                <a:extLst>
                  <a:ext uri="{0D108BD9-81ED-4DB2-BD59-A6C34878D82A}">
                    <a16:rowId xmlns:a16="http://schemas.microsoft.com/office/drawing/2014/main" val="3488796908"/>
                  </a:ext>
                </a:extLst>
              </a:tr>
              <a:tr h="137651">
                <a:tc>
                  <a:txBody>
                    <a:bodyPr/>
                    <a:lstStyle/>
                    <a:p>
                      <a:pPr algn="l" fontAlgn="ctr"/>
                      <a:endParaRPr lang="en-IE" sz="500" b="0" i="0" u="none" strike="noStrike">
                        <a:solidFill>
                          <a:srgbClr val="000000"/>
                        </a:solidFill>
                        <a:effectLst/>
                        <a:latin typeface="Calibri" panose="020F0502020204030204" pitchFamily="34" charset="0"/>
                      </a:endParaRPr>
                    </a:p>
                  </a:txBody>
                  <a:tcPr marL="4627" marR="4627" marT="4627" marB="0" anchor="ctr">
                    <a:lnL>
                      <a:noFill/>
                    </a:lnL>
                    <a:lnR>
                      <a:noFill/>
                    </a:lnR>
                    <a:lnT>
                      <a:noFill/>
                    </a:lnT>
                    <a:lnB>
                      <a:noFill/>
                    </a:lnB>
                  </a:tcPr>
                </a:tc>
                <a:tc>
                  <a:txBody>
                    <a:bodyPr/>
                    <a:lstStyle/>
                    <a:p>
                      <a:pPr algn="l" fontAlgn="t"/>
                      <a:endParaRPr lang="en-IE" sz="500" b="0" i="1" u="none" strike="noStrike">
                        <a:solidFill>
                          <a:srgbClr val="000000"/>
                        </a:solidFill>
                        <a:effectLst/>
                        <a:latin typeface="Calibri" panose="020F0502020204030204" pitchFamily="34" charset="0"/>
                      </a:endParaRPr>
                    </a:p>
                  </a:txBody>
                  <a:tcPr marL="4627" marR="4627" marT="4627" marB="0">
                    <a:lnL>
                      <a:noFill/>
                    </a:lnL>
                    <a:lnR>
                      <a:noFill/>
                    </a:lnR>
                    <a:lnT>
                      <a:noFill/>
                    </a:lnT>
                    <a:lnB>
                      <a:noFill/>
                    </a:lnB>
                  </a:tcPr>
                </a:tc>
                <a:tc>
                  <a:txBody>
                    <a:bodyPr/>
                    <a:lstStyle/>
                    <a:p>
                      <a:pPr algn="l" fontAlgn="t"/>
                      <a:endParaRPr lang="en-IE" sz="500" b="0" i="0" u="none" strike="noStrike" dirty="0">
                        <a:solidFill>
                          <a:srgbClr val="000000"/>
                        </a:solidFill>
                        <a:effectLst/>
                        <a:latin typeface="Calibri" panose="020F0502020204030204" pitchFamily="34" charset="0"/>
                      </a:endParaRPr>
                    </a:p>
                  </a:txBody>
                  <a:tcPr marL="4627" marR="4627" marT="4627" marB="0">
                    <a:lnL>
                      <a:noFill/>
                    </a:lnL>
                    <a:lnR>
                      <a:noFill/>
                    </a:lnR>
                    <a:lnT>
                      <a:noFill/>
                    </a:lnT>
                    <a:lnB>
                      <a:noFill/>
                    </a:lnB>
                  </a:tcPr>
                </a:tc>
                <a:tc>
                  <a:txBody>
                    <a:bodyPr/>
                    <a:lstStyle/>
                    <a:p>
                      <a:pPr algn="l" fontAlgn="t"/>
                      <a:endParaRPr lang="en-IE" sz="500" b="0" i="0" u="none" strike="noStrike" dirty="0">
                        <a:solidFill>
                          <a:srgbClr val="000000"/>
                        </a:solidFill>
                        <a:effectLst/>
                        <a:latin typeface="Calibri" panose="020F0502020204030204" pitchFamily="34" charset="0"/>
                      </a:endParaRPr>
                    </a:p>
                  </a:txBody>
                  <a:tcPr marL="4627" marR="4627" marT="4627" marB="0">
                    <a:lnL>
                      <a:noFill/>
                    </a:lnL>
                    <a:lnR>
                      <a:noFill/>
                    </a:lnR>
                    <a:lnT>
                      <a:noFill/>
                    </a:lnT>
                    <a:lnB>
                      <a:noFill/>
                    </a:lnB>
                  </a:tcPr>
                </a:tc>
                <a:tc>
                  <a:txBody>
                    <a:bodyPr/>
                    <a:lstStyle/>
                    <a:p>
                      <a:pPr algn="l" fontAlgn="t"/>
                      <a:endParaRPr lang="en-IE" sz="500" b="0" i="0" u="none" strike="noStrike" dirty="0">
                        <a:solidFill>
                          <a:srgbClr val="000000"/>
                        </a:solidFill>
                        <a:effectLst/>
                        <a:latin typeface="Calibri" panose="020F0502020204030204" pitchFamily="34" charset="0"/>
                      </a:endParaRPr>
                    </a:p>
                  </a:txBody>
                  <a:tcPr marL="4627" marR="4627" marT="4627" marB="0">
                    <a:lnL>
                      <a:noFill/>
                    </a:lnL>
                    <a:lnR>
                      <a:noFill/>
                    </a:lnR>
                    <a:lnT>
                      <a:noFill/>
                    </a:lnT>
                    <a:lnB>
                      <a:noFill/>
                    </a:lnB>
                  </a:tcPr>
                </a:tc>
                <a:tc>
                  <a:txBody>
                    <a:bodyPr/>
                    <a:lstStyle/>
                    <a:p>
                      <a:pPr algn="l" fontAlgn="t"/>
                      <a:endParaRPr lang="en-IE" sz="500" b="0" i="0" u="none" strike="noStrike" dirty="0">
                        <a:solidFill>
                          <a:srgbClr val="000000"/>
                        </a:solidFill>
                        <a:effectLst/>
                        <a:latin typeface="Calibri" panose="020F0502020204030204" pitchFamily="34" charset="0"/>
                      </a:endParaRPr>
                    </a:p>
                  </a:txBody>
                  <a:tcPr marL="4627" marR="4627" marT="4627" marB="0">
                    <a:lnL>
                      <a:noFill/>
                    </a:lnL>
                    <a:lnR>
                      <a:noFill/>
                    </a:lnR>
                    <a:lnT>
                      <a:noFill/>
                    </a:lnT>
                    <a:lnB>
                      <a:noFill/>
                    </a:lnB>
                  </a:tcPr>
                </a:tc>
                <a:extLst>
                  <a:ext uri="{0D108BD9-81ED-4DB2-BD59-A6C34878D82A}">
                    <a16:rowId xmlns:a16="http://schemas.microsoft.com/office/drawing/2014/main" val="2170803395"/>
                  </a:ext>
                </a:extLst>
              </a:tr>
              <a:tr h="3784806">
                <a:tc>
                  <a:txBody>
                    <a:bodyPr/>
                    <a:lstStyle/>
                    <a:p>
                      <a:pPr algn="l" fontAlgn="ctr"/>
                      <a:r>
                        <a:rPr lang="en-IE" sz="1000" b="0" i="0" u="none" strike="noStrike" dirty="0">
                          <a:solidFill>
                            <a:srgbClr val="000000"/>
                          </a:solidFill>
                          <a:effectLst/>
                          <a:latin typeface="Calibri" panose="020F0502020204030204" pitchFamily="34" charset="0"/>
                        </a:rPr>
                        <a:t>Research IT support structure</a:t>
                      </a:r>
                    </a:p>
                  </a:txBody>
                  <a:tcPr marL="4627" marR="4627" marT="4627" marB="0" anchor="ctr">
                    <a:lnL>
                      <a:noFill/>
                    </a:lnL>
                    <a:lnR>
                      <a:noFill/>
                    </a:lnR>
                    <a:lnT>
                      <a:noFill/>
                    </a:lnT>
                    <a:lnB>
                      <a:noFill/>
                    </a:lnB>
                  </a:tcPr>
                </a:tc>
                <a:tc>
                  <a:txBody>
                    <a:bodyPr/>
                    <a:lstStyle/>
                    <a:p>
                      <a:pPr algn="l" fontAlgn="t"/>
                      <a:r>
                        <a:rPr lang="en-US" sz="1000" b="0" i="1" u="none" strike="noStrike" dirty="0">
                          <a:solidFill>
                            <a:srgbClr val="000000"/>
                          </a:solidFill>
                          <a:effectLst/>
                          <a:latin typeface="Calibri" panose="020F0502020204030204" pitchFamily="34" charset="0"/>
                        </a:rPr>
                        <a:t>Consider staffing level impact of staff being unavailable on availability and support for services for users</a:t>
                      </a:r>
                      <a:br>
                        <a:rPr lang="en-US" sz="1000" b="0" i="1" u="none" strike="noStrike" dirty="0">
                          <a:solidFill>
                            <a:srgbClr val="000000"/>
                          </a:solidFill>
                          <a:effectLst/>
                          <a:latin typeface="Calibri" panose="020F0502020204030204" pitchFamily="34" charset="0"/>
                        </a:rPr>
                      </a:br>
                      <a:br>
                        <a:rPr lang="en-US" sz="1000" b="0" i="1" u="none" strike="noStrike" dirty="0">
                          <a:solidFill>
                            <a:srgbClr val="000000"/>
                          </a:solidFill>
                          <a:effectLst/>
                          <a:latin typeface="Calibri" panose="020F0502020204030204" pitchFamily="34" charset="0"/>
                        </a:rPr>
                      </a:br>
                      <a:r>
                        <a:rPr lang="en-US" sz="1000" b="0" i="1" u="none" strike="noStrike" dirty="0">
                          <a:solidFill>
                            <a:srgbClr val="000000"/>
                          </a:solidFill>
                          <a:effectLst/>
                          <a:latin typeface="Calibri" panose="020F0502020204030204" pitchFamily="34" charset="0"/>
                        </a:rPr>
                        <a:t>Consider , in addition to the list of services offered to researchers, also the management of the portfolio, including aspects such as: catalogue of services, formal description of services, do SLAs apply, review and update of catalogue of services. </a:t>
                      </a:r>
                      <a:br>
                        <a:rPr lang="en-US" sz="1000" b="0" i="1" u="none" strike="noStrike" dirty="0">
                          <a:solidFill>
                            <a:srgbClr val="000000"/>
                          </a:solidFill>
                          <a:effectLst/>
                          <a:latin typeface="Calibri" panose="020F0502020204030204" pitchFamily="34" charset="0"/>
                        </a:rPr>
                      </a:br>
                      <a:r>
                        <a:rPr lang="en-US" sz="1000" b="0" i="1" u="none" strike="noStrike" dirty="0">
                          <a:solidFill>
                            <a:srgbClr val="000000"/>
                          </a:solidFill>
                          <a:effectLst/>
                          <a:latin typeface="Calibri" panose="020F0502020204030204" pitchFamily="34" charset="0"/>
                        </a:rPr>
                        <a:t>Are the functions and services provided in a "reactive" manner, meaning in response to user requests, or is there a proactive element for example looking at new trends, developing and addressing a  pipeline of potential new types of requirements, participation in discussion fora ?</a:t>
                      </a:r>
                      <a:br>
                        <a:rPr lang="en-US" sz="1000" b="0" i="1" u="none" strike="noStrike" dirty="0">
                          <a:solidFill>
                            <a:srgbClr val="000000"/>
                          </a:solidFill>
                          <a:effectLst/>
                          <a:latin typeface="Calibri" panose="020F0502020204030204" pitchFamily="34" charset="0"/>
                        </a:rPr>
                      </a:br>
                      <a:br>
                        <a:rPr lang="en-US" sz="1000" b="0" i="1" u="none" strike="noStrike" dirty="0">
                          <a:solidFill>
                            <a:srgbClr val="000000"/>
                          </a:solidFill>
                          <a:effectLst/>
                          <a:latin typeface="Calibri" panose="020F0502020204030204" pitchFamily="34" charset="0"/>
                        </a:rPr>
                      </a:br>
                      <a:r>
                        <a:rPr lang="en-US" sz="1000" b="0" i="1" u="none" strike="noStrike" dirty="0">
                          <a:solidFill>
                            <a:srgbClr val="000000"/>
                          </a:solidFill>
                          <a:effectLst/>
                          <a:latin typeface="Calibri" panose="020F0502020204030204" pitchFamily="34" charset="0"/>
                        </a:rPr>
                        <a:t>Consider the experience available within the team, as well as expertise and consider if there is a mix of experienced and junior staff to help with developing the long term impact of the team. Consider if all team members are generalists or if there are specialists or what mix there is</a:t>
                      </a:r>
                    </a:p>
                  </a:txBody>
                  <a:tcPr marL="4627" marR="4627" marT="4627" marB="0">
                    <a:lnL>
                      <a:noFill/>
                    </a:lnL>
                    <a:lnR>
                      <a:noFill/>
                    </a:lnR>
                    <a:lnT>
                      <a:noFill/>
                    </a:lnT>
                    <a:lnB>
                      <a:noFill/>
                    </a:lnB>
                  </a:tcPr>
                </a:tc>
                <a:tc>
                  <a:txBody>
                    <a:bodyPr/>
                    <a:lstStyle/>
                    <a:p>
                      <a:pPr algn="l" fontAlgn="t"/>
                      <a:r>
                        <a:rPr lang="en-US" sz="1000" b="0" i="0" u="none" strike="noStrike" dirty="0">
                          <a:solidFill>
                            <a:srgbClr val="000000"/>
                          </a:solidFill>
                          <a:effectLst/>
                          <a:latin typeface="Calibri" panose="020F0502020204030204" pitchFamily="34" charset="0"/>
                        </a:rPr>
                        <a:t>Support for research IT is provided by central IT function alongside institutional level services. </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The catalogue of services offered is standard across all institutional users (academic, research, admin, staff).</a:t>
                      </a:r>
                      <a:br>
                        <a:rPr lang="en-US" sz="1000" b="0" i="0" u="none" strike="noStrike" dirty="0">
                          <a:solidFill>
                            <a:srgbClr val="000000"/>
                          </a:solidFill>
                          <a:effectLst/>
                          <a:latin typeface="Calibri" panose="020F0502020204030204" pitchFamily="34" charset="0"/>
                        </a:rPr>
                      </a:b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Personal development in  areas of research support are provided on request and depends on budget, unit priorities. Support is provided on a best efforts basis</a:t>
                      </a:r>
                    </a:p>
                  </a:txBody>
                  <a:tcPr marL="4627" marR="4627" marT="4627" marB="0">
                    <a:lnL>
                      <a:noFill/>
                    </a:lnL>
                    <a:lnR>
                      <a:noFill/>
                    </a:lnR>
                    <a:lnT>
                      <a:noFill/>
                    </a:lnT>
                    <a:lnB>
                      <a:noFill/>
                    </a:lnB>
                  </a:tcPr>
                </a:tc>
                <a:tc>
                  <a:txBody>
                    <a:bodyPr/>
                    <a:lstStyle/>
                    <a:p>
                      <a:pPr algn="l" fontAlgn="t"/>
                      <a:r>
                        <a:rPr lang="en-US" sz="1000" b="0" i="0" u="none" strike="noStrike" dirty="0">
                          <a:solidFill>
                            <a:srgbClr val="000000"/>
                          </a:solidFill>
                          <a:effectLst/>
                          <a:latin typeface="Calibri" panose="020F0502020204030204" pitchFamily="34" charset="0"/>
                        </a:rPr>
                        <a:t>To discuss with wider team</a:t>
                      </a:r>
                    </a:p>
                  </a:txBody>
                  <a:tcPr marL="4627" marR="4627" marT="4627" marB="0">
                    <a:lnL>
                      <a:noFill/>
                    </a:lnL>
                    <a:lnR>
                      <a:noFill/>
                    </a:lnR>
                    <a:lnT>
                      <a:noFill/>
                    </a:lnT>
                    <a:lnB>
                      <a:noFill/>
                    </a:lnB>
                  </a:tcPr>
                </a:tc>
                <a:tc>
                  <a:txBody>
                    <a:bodyPr/>
                    <a:lstStyle/>
                    <a:p>
                      <a:pPr algn="l" fontAlgn="t"/>
                      <a:r>
                        <a:rPr lang="en-US" sz="1000" b="0" i="0" u="none" strike="noStrike" dirty="0">
                          <a:solidFill>
                            <a:srgbClr val="000000"/>
                          </a:solidFill>
                          <a:effectLst/>
                          <a:latin typeface="Calibri" panose="020F0502020204030204" pitchFamily="34" charset="0"/>
                        </a:rPr>
                        <a:t>Some research groups within an institute avail of IT support which is tailored to their scientific domain.</a:t>
                      </a:r>
                      <a:br>
                        <a:rPr lang="en-US" sz="1000" b="0" i="0" u="none" strike="noStrike" dirty="0">
                          <a:solidFill>
                            <a:srgbClr val="000000"/>
                          </a:solidFill>
                          <a:effectLst/>
                          <a:latin typeface="Calibri" panose="020F0502020204030204" pitchFamily="34" charset="0"/>
                        </a:rPr>
                      </a:b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The IT support is well resourced with a mix of experienced  and junior staff, the catalogue of services offered is clear and there is a clear  process to update it. </a:t>
                      </a:r>
                      <a:br>
                        <a:rPr lang="en-US" sz="1000" b="0" i="0" u="none" strike="noStrike" dirty="0">
                          <a:solidFill>
                            <a:srgbClr val="000000"/>
                          </a:solidFill>
                          <a:effectLst/>
                          <a:latin typeface="Calibri" panose="020F0502020204030204" pitchFamily="34" charset="0"/>
                        </a:rPr>
                      </a:b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There is a well-structured continuous development </a:t>
                      </a:r>
                      <a:r>
                        <a:rPr lang="en-US" sz="1000" b="0" i="0" u="none" strike="noStrike" dirty="0" err="1">
                          <a:solidFill>
                            <a:srgbClr val="000000"/>
                          </a:solidFill>
                          <a:effectLst/>
                          <a:latin typeface="Calibri" panose="020F0502020204030204" pitchFamily="34" charset="0"/>
                        </a:rPr>
                        <a:t>programme</a:t>
                      </a:r>
                      <a:r>
                        <a:rPr lang="en-US" sz="1000" b="0" i="0" u="none" strike="noStrike" dirty="0">
                          <a:solidFill>
                            <a:srgbClr val="000000"/>
                          </a:solidFill>
                          <a:effectLst/>
                          <a:latin typeface="Calibri" panose="020F0502020204030204" pitchFamily="34" charset="0"/>
                        </a:rPr>
                        <a:t> for staff. Targets for SLAs are in place. All staff support all services</a:t>
                      </a:r>
                    </a:p>
                  </a:txBody>
                  <a:tcPr marL="4627" marR="4627" marT="4627" marB="0">
                    <a:lnL>
                      <a:noFill/>
                    </a:lnL>
                    <a:lnR>
                      <a:noFill/>
                    </a:lnR>
                    <a:lnT>
                      <a:noFill/>
                    </a:lnT>
                    <a:lnB>
                      <a:noFill/>
                    </a:lnB>
                  </a:tcPr>
                </a:tc>
                <a:tc>
                  <a:txBody>
                    <a:bodyPr/>
                    <a:lstStyle/>
                    <a:p>
                      <a:pPr algn="l" fontAlgn="t"/>
                      <a:r>
                        <a:rPr lang="en-US" sz="1000" b="0" i="0" u="none" strike="noStrike" dirty="0">
                          <a:solidFill>
                            <a:srgbClr val="000000"/>
                          </a:solidFill>
                          <a:effectLst/>
                          <a:latin typeface="Calibri" panose="020F0502020204030204" pitchFamily="34" charset="0"/>
                        </a:rPr>
                        <a:t>All researchers have access to research IT function  staffed with enough resources to provide cover for absences and offering a good mix of experienced staff and junior staff. It may be </a:t>
                      </a:r>
                      <a:r>
                        <a:rPr lang="en-US" sz="1000" b="0" i="0" u="none" strike="noStrike" dirty="0" err="1">
                          <a:solidFill>
                            <a:srgbClr val="000000"/>
                          </a:solidFill>
                          <a:effectLst/>
                          <a:latin typeface="Calibri" panose="020F0502020204030204" pitchFamily="34" charset="0"/>
                        </a:rPr>
                        <a:t>organised</a:t>
                      </a:r>
                      <a:r>
                        <a:rPr lang="en-US" sz="1000" b="0" i="0" u="none" strike="noStrike" dirty="0">
                          <a:solidFill>
                            <a:srgbClr val="000000"/>
                          </a:solidFill>
                          <a:effectLst/>
                          <a:latin typeface="Calibri" panose="020F0502020204030204" pitchFamily="34" charset="0"/>
                        </a:rPr>
                        <a:t> centrally or distributed per department with a central co-ordination oversight function. The services provided to researchers are well documented via an  accessible catalogue of services that is periodically updated. There is clear process to add services to the catalogue.  There is co-ordination with services offered by central IT and clear demarcation points of responsibility. </a:t>
                      </a:r>
                      <a:br>
                        <a:rPr lang="en-US" sz="1000" b="0" i="0" u="none" strike="noStrike" dirty="0">
                          <a:solidFill>
                            <a:srgbClr val="000000"/>
                          </a:solidFill>
                          <a:effectLst/>
                          <a:latin typeface="Calibri" panose="020F0502020204030204" pitchFamily="34" charset="0"/>
                        </a:rPr>
                      </a:b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There is a well-structured continuous development program for staff. </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SLAs are in place. </a:t>
                      </a:r>
                      <a:br>
                        <a:rPr lang="en-US" sz="1000" b="0" i="0" u="none" strike="noStrike" dirty="0">
                          <a:solidFill>
                            <a:srgbClr val="000000"/>
                          </a:solidFill>
                          <a:effectLst/>
                          <a:latin typeface="Calibri" panose="020F0502020204030204" pitchFamily="34" charset="0"/>
                        </a:rPr>
                      </a:br>
                      <a:br>
                        <a:rPr lang="en-US" sz="1000" b="0" i="0" u="none" strike="noStrike" dirty="0">
                          <a:solidFill>
                            <a:srgbClr val="000000"/>
                          </a:solidFill>
                          <a:effectLst/>
                          <a:latin typeface="Calibri" panose="020F0502020204030204" pitchFamily="34" charset="0"/>
                        </a:rPr>
                      </a:br>
                      <a:r>
                        <a:rPr lang="en-US" sz="1000" b="0" i="0" u="none" strike="noStrike" dirty="0" err="1">
                          <a:solidFill>
                            <a:srgbClr val="000000"/>
                          </a:solidFill>
                          <a:effectLst/>
                          <a:latin typeface="Calibri" panose="020F0502020204030204" pitchFamily="34" charset="0"/>
                        </a:rPr>
                        <a:t>Specialised</a:t>
                      </a:r>
                      <a:r>
                        <a:rPr lang="en-US" sz="1000" b="0" i="0" u="none" strike="noStrike" dirty="0">
                          <a:solidFill>
                            <a:srgbClr val="000000"/>
                          </a:solidFill>
                          <a:effectLst/>
                          <a:latin typeface="Calibri" panose="020F0502020204030204" pitchFamily="34" charset="0"/>
                        </a:rPr>
                        <a:t> staff for specific services. </a:t>
                      </a:r>
                      <a:br>
                        <a:rPr lang="en-US" sz="1000" b="0" i="0" u="none" strike="noStrike" dirty="0">
                          <a:solidFill>
                            <a:srgbClr val="000000"/>
                          </a:solidFill>
                          <a:effectLst/>
                          <a:latin typeface="Calibri" panose="020F0502020204030204" pitchFamily="34" charset="0"/>
                        </a:rPr>
                      </a:b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The team is pro-active in understanding forthcoming researcher requirements, documents them and sets out plans on how to </a:t>
                      </a:r>
                      <a:r>
                        <a:rPr lang="en-US" sz="1000" b="0" i="0" u="none" strike="noStrike" dirty="0" err="1">
                          <a:solidFill>
                            <a:srgbClr val="000000"/>
                          </a:solidFill>
                          <a:effectLst/>
                          <a:latin typeface="Calibri" panose="020F0502020204030204" pitchFamily="34" charset="0"/>
                        </a:rPr>
                        <a:t>adddress</a:t>
                      </a:r>
                      <a:r>
                        <a:rPr lang="en-US" sz="1000" b="0" i="0" u="none" strike="noStrike" dirty="0">
                          <a:solidFill>
                            <a:srgbClr val="000000"/>
                          </a:solidFill>
                          <a:effectLst/>
                          <a:latin typeface="Calibri" panose="020F0502020204030204" pitchFamily="34" charset="0"/>
                        </a:rPr>
                        <a:t> them at least once a year.</a:t>
                      </a:r>
                    </a:p>
                  </a:txBody>
                  <a:tcPr marL="4627" marR="4627" marT="4627" marB="0">
                    <a:lnL>
                      <a:noFill/>
                    </a:lnL>
                    <a:lnR>
                      <a:noFill/>
                    </a:lnR>
                    <a:lnT>
                      <a:noFill/>
                    </a:lnT>
                    <a:lnB>
                      <a:noFill/>
                    </a:lnB>
                  </a:tcPr>
                </a:tc>
                <a:extLst>
                  <a:ext uri="{0D108BD9-81ED-4DB2-BD59-A6C34878D82A}">
                    <a16:rowId xmlns:a16="http://schemas.microsoft.com/office/drawing/2014/main" val="1490455939"/>
                  </a:ext>
                </a:extLst>
              </a:tr>
            </a:tbl>
          </a:graphicData>
        </a:graphic>
      </p:graphicFrame>
    </p:spTree>
    <p:extLst>
      <p:ext uri="{BB962C8B-B14F-4D97-AF65-F5344CB8AC3E}">
        <p14:creationId xmlns:p14="http://schemas.microsoft.com/office/powerpoint/2010/main" val="3749226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9C8910E-5250-37D1-4C0A-F3ACB823926F}"/>
              </a:ext>
            </a:extLst>
          </p:cNvPr>
          <p:cNvGraphicFramePr>
            <a:graphicFrameLocks noGrp="1"/>
          </p:cNvGraphicFramePr>
          <p:nvPr>
            <p:extLst>
              <p:ext uri="{D42A27DB-BD31-4B8C-83A1-F6EECF244321}">
                <p14:modId xmlns:p14="http://schemas.microsoft.com/office/powerpoint/2010/main" val="1817159928"/>
              </p:ext>
            </p:extLst>
          </p:nvPr>
        </p:nvGraphicFramePr>
        <p:xfrm>
          <a:off x="678426" y="771525"/>
          <a:ext cx="10687665" cy="3100087"/>
        </p:xfrm>
        <a:graphic>
          <a:graphicData uri="http://schemas.openxmlformats.org/drawingml/2006/table">
            <a:tbl>
              <a:tblPr>
                <a:tableStyleId>{5C22544A-7EE6-4342-B048-85BDC9FD1C3A}</a:tableStyleId>
              </a:tblPr>
              <a:tblGrid>
                <a:gridCol w="1243763">
                  <a:extLst>
                    <a:ext uri="{9D8B030D-6E8A-4147-A177-3AD203B41FA5}">
                      <a16:colId xmlns:a16="http://schemas.microsoft.com/office/drawing/2014/main" val="3545838857"/>
                    </a:ext>
                  </a:extLst>
                </a:gridCol>
                <a:gridCol w="2245086">
                  <a:extLst>
                    <a:ext uri="{9D8B030D-6E8A-4147-A177-3AD203B41FA5}">
                      <a16:colId xmlns:a16="http://schemas.microsoft.com/office/drawing/2014/main" val="373555094"/>
                    </a:ext>
                  </a:extLst>
                </a:gridCol>
                <a:gridCol w="1799704">
                  <a:extLst>
                    <a:ext uri="{9D8B030D-6E8A-4147-A177-3AD203B41FA5}">
                      <a16:colId xmlns:a16="http://schemas.microsoft.com/office/drawing/2014/main" val="4068393675"/>
                    </a:ext>
                  </a:extLst>
                </a:gridCol>
                <a:gridCol w="1799704">
                  <a:extLst>
                    <a:ext uri="{9D8B030D-6E8A-4147-A177-3AD203B41FA5}">
                      <a16:colId xmlns:a16="http://schemas.microsoft.com/office/drawing/2014/main" val="1465069296"/>
                    </a:ext>
                  </a:extLst>
                </a:gridCol>
                <a:gridCol w="1799704">
                  <a:extLst>
                    <a:ext uri="{9D8B030D-6E8A-4147-A177-3AD203B41FA5}">
                      <a16:colId xmlns:a16="http://schemas.microsoft.com/office/drawing/2014/main" val="1263171449"/>
                    </a:ext>
                  </a:extLst>
                </a:gridCol>
                <a:gridCol w="1799704">
                  <a:extLst>
                    <a:ext uri="{9D8B030D-6E8A-4147-A177-3AD203B41FA5}">
                      <a16:colId xmlns:a16="http://schemas.microsoft.com/office/drawing/2014/main" val="3226248230"/>
                    </a:ext>
                  </a:extLst>
                </a:gridCol>
              </a:tblGrid>
              <a:tr h="0">
                <a:tc>
                  <a:txBody>
                    <a:bodyPr/>
                    <a:lstStyle/>
                    <a:p>
                      <a:pPr algn="l" fontAlgn="ctr"/>
                      <a:r>
                        <a:rPr lang="en-IE" sz="1000" b="1" i="1" u="none" strike="noStrike" dirty="0">
                          <a:effectLst/>
                        </a:rPr>
                        <a:t>Function</a:t>
                      </a:r>
                      <a:endParaRPr lang="en-IE" sz="1000" b="1" i="1" u="none" strike="noStrike" dirty="0">
                        <a:solidFill>
                          <a:srgbClr val="000000"/>
                        </a:solidFill>
                        <a:effectLst/>
                        <a:latin typeface="Calibri" panose="020F0502020204030204" pitchFamily="34" charset="0"/>
                      </a:endParaRPr>
                    </a:p>
                  </a:txBody>
                  <a:tcPr marL="2002" marR="2002" marT="2002" marB="0" anchor="ctr"/>
                </a:tc>
                <a:tc>
                  <a:txBody>
                    <a:bodyPr/>
                    <a:lstStyle/>
                    <a:p>
                      <a:pPr algn="l" fontAlgn="t"/>
                      <a:r>
                        <a:rPr lang="en-IE" sz="1000" b="1" i="1" u="none" strike="noStrike">
                          <a:effectLst/>
                        </a:rPr>
                        <a:t>Qualifying considerations</a:t>
                      </a:r>
                      <a:endParaRPr lang="en-IE" sz="1000" b="1" i="1" u="none" strike="noStrike">
                        <a:solidFill>
                          <a:srgbClr val="000000"/>
                        </a:solidFill>
                        <a:effectLst/>
                        <a:latin typeface="Calibri" panose="020F0502020204030204" pitchFamily="34" charset="0"/>
                      </a:endParaRPr>
                    </a:p>
                  </a:txBody>
                  <a:tcPr marL="2002" marR="2002" marT="2002" marB="0"/>
                </a:tc>
                <a:tc>
                  <a:txBody>
                    <a:bodyPr/>
                    <a:lstStyle/>
                    <a:p>
                      <a:pPr algn="l" fontAlgn="t"/>
                      <a:r>
                        <a:rPr lang="en-IE" sz="1000" b="1" i="1" u="none" strike="noStrike">
                          <a:effectLst/>
                        </a:rPr>
                        <a:t>level 0</a:t>
                      </a:r>
                      <a:endParaRPr lang="en-IE" sz="1000" b="1" i="1" u="none" strike="noStrike">
                        <a:solidFill>
                          <a:srgbClr val="000000"/>
                        </a:solidFill>
                        <a:effectLst/>
                        <a:latin typeface="Calibri" panose="020F0502020204030204" pitchFamily="34" charset="0"/>
                      </a:endParaRPr>
                    </a:p>
                  </a:txBody>
                  <a:tcPr marL="2002" marR="2002" marT="2002" marB="0"/>
                </a:tc>
                <a:tc>
                  <a:txBody>
                    <a:bodyPr/>
                    <a:lstStyle/>
                    <a:p>
                      <a:pPr algn="l" fontAlgn="t"/>
                      <a:r>
                        <a:rPr lang="en-IE" sz="1000" b="1" i="1" u="none" strike="noStrike">
                          <a:effectLst/>
                        </a:rPr>
                        <a:t>level 1</a:t>
                      </a:r>
                      <a:endParaRPr lang="en-IE" sz="1000" b="1" i="1" u="none" strike="noStrike">
                        <a:solidFill>
                          <a:srgbClr val="000000"/>
                        </a:solidFill>
                        <a:effectLst/>
                        <a:latin typeface="Calibri" panose="020F0502020204030204" pitchFamily="34" charset="0"/>
                      </a:endParaRPr>
                    </a:p>
                  </a:txBody>
                  <a:tcPr marL="2002" marR="2002" marT="2002" marB="0"/>
                </a:tc>
                <a:tc>
                  <a:txBody>
                    <a:bodyPr/>
                    <a:lstStyle/>
                    <a:p>
                      <a:pPr algn="l" fontAlgn="t"/>
                      <a:r>
                        <a:rPr lang="en-IE" sz="1000" b="1" i="1" u="none" strike="noStrike">
                          <a:effectLst/>
                        </a:rPr>
                        <a:t>level 2</a:t>
                      </a:r>
                      <a:endParaRPr lang="en-IE" sz="1000" b="1" i="1" u="none" strike="noStrike">
                        <a:solidFill>
                          <a:srgbClr val="000000"/>
                        </a:solidFill>
                        <a:effectLst/>
                        <a:latin typeface="Calibri" panose="020F0502020204030204" pitchFamily="34" charset="0"/>
                      </a:endParaRPr>
                    </a:p>
                  </a:txBody>
                  <a:tcPr marL="2002" marR="2002" marT="2002" marB="0"/>
                </a:tc>
                <a:tc>
                  <a:txBody>
                    <a:bodyPr/>
                    <a:lstStyle/>
                    <a:p>
                      <a:pPr algn="l" fontAlgn="t"/>
                      <a:r>
                        <a:rPr lang="en-IE" sz="1000" b="1" i="1" u="none" strike="noStrike" dirty="0">
                          <a:effectLst/>
                        </a:rPr>
                        <a:t>level 3</a:t>
                      </a:r>
                      <a:endParaRPr lang="en-IE" sz="1000" b="1" i="1" u="none" strike="noStrike" dirty="0">
                        <a:solidFill>
                          <a:srgbClr val="000000"/>
                        </a:solidFill>
                        <a:effectLst/>
                        <a:latin typeface="Calibri" panose="020F0502020204030204" pitchFamily="34" charset="0"/>
                      </a:endParaRPr>
                    </a:p>
                  </a:txBody>
                  <a:tcPr marL="2002" marR="2002" marT="2002" marB="0"/>
                </a:tc>
                <a:extLst>
                  <a:ext uri="{0D108BD9-81ED-4DB2-BD59-A6C34878D82A}">
                    <a16:rowId xmlns:a16="http://schemas.microsoft.com/office/drawing/2014/main" val="2779048634"/>
                  </a:ext>
                </a:extLst>
              </a:tr>
              <a:tr h="46081">
                <a:tc>
                  <a:txBody>
                    <a:bodyPr/>
                    <a:lstStyle/>
                    <a:p>
                      <a:pPr algn="l" fontAlgn="ctr"/>
                      <a:endParaRPr lang="en-IE" sz="1000" b="0" i="0" u="none" strike="noStrike" dirty="0">
                        <a:solidFill>
                          <a:srgbClr val="000000"/>
                        </a:solidFill>
                        <a:effectLst/>
                        <a:latin typeface="Calibri" panose="020F0502020204030204" pitchFamily="34" charset="0"/>
                      </a:endParaRPr>
                    </a:p>
                  </a:txBody>
                  <a:tcPr marL="2002" marR="2002" marT="2002" marB="0" anchor="ctr"/>
                </a:tc>
                <a:tc>
                  <a:txBody>
                    <a:bodyPr/>
                    <a:lstStyle/>
                    <a:p>
                      <a:pPr algn="l" fontAlgn="t"/>
                      <a:endParaRPr lang="en-IE" sz="1000" b="0" i="1" u="none" strike="noStrike">
                        <a:solidFill>
                          <a:srgbClr val="000000"/>
                        </a:solidFill>
                        <a:effectLst/>
                        <a:latin typeface="Calibri" panose="020F0502020204030204" pitchFamily="34" charset="0"/>
                      </a:endParaRPr>
                    </a:p>
                  </a:txBody>
                  <a:tcPr marL="2002" marR="2002" marT="2002" marB="0"/>
                </a:tc>
                <a:tc>
                  <a:txBody>
                    <a:bodyPr/>
                    <a:lstStyle/>
                    <a:p>
                      <a:pPr algn="l" fontAlgn="t"/>
                      <a:endParaRPr lang="en-IE" sz="1000" b="0" i="0" u="none" strike="noStrike">
                        <a:solidFill>
                          <a:srgbClr val="000000"/>
                        </a:solidFill>
                        <a:effectLst/>
                        <a:latin typeface="Calibri" panose="020F0502020204030204" pitchFamily="34" charset="0"/>
                      </a:endParaRPr>
                    </a:p>
                  </a:txBody>
                  <a:tcPr marL="2002" marR="2002" marT="2002" marB="0"/>
                </a:tc>
                <a:tc>
                  <a:txBody>
                    <a:bodyPr/>
                    <a:lstStyle/>
                    <a:p>
                      <a:pPr algn="l" fontAlgn="t"/>
                      <a:endParaRPr lang="en-IE" sz="1000" b="0" i="0" u="none" strike="noStrike">
                        <a:solidFill>
                          <a:srgbClr val="000000"/>
                        </a:solidFill>
                        <a:effectLst/>
                        <a:latin typeface="Calibri" panose="020F0502020204030204" pitchFamily="34" charset="0"/>
                      </a:endParaRPr>
                    </a:p>
                  </a:txBody>
                  <a:tcPr marL="2002" marR="2002" marT="2002" marB="0"/>
                </a:tc>
                <a:tc>
                  <a:txBody>
                    <a:bodyPr/>
                    <a:lstStyle/>
                    <a:p>
                      <a:pPr algn="l" fontAlgn="t"/>
                      <a:endParaRPr lang="en-IE" sz="1000" b="0" i="0" u="none" strike="noStrike">
                        <a:solidFill>
                          <a:srgbClr val="000000"/>
                        </a:solidFill>
                        <a:effectLst/>
                        <a:latin typeface="Calibri" panose="020F0502020204030204" pitchFamily="34" charset="0"/>
                      </a:endParaRPr>
                    </a:p>
                  </a:txBody>
                  <a:tcPr marL="2002" marR="2002" marT="2002" marB="0"/>
                </a:tc>
                <a:tc>
                  <a:txBody>
                    <a:bodyPr/>
                    <a:lstStyle/>
                    <a:p>
                      <a:pPr algn="l" fontAlgn="t"/>
                      <a:endParaRPr lang="en-IE" sz="1000" b="0" i="0" u="none" strike="noStrike">
                        <a:solidFill>
                          <a:srgbClr val="000000"/>
                        </a:solidFill>
                        <a:effectLst/>
                        <a:latin typeface="Calibri" panose="020F0502020204030204" pitchFamily="34" charset="0"/>
                      </a:endParaRPr>
                    </a:p>
                  </a:txBody>
                  <a:tcPr marL="2002" marR="2002" marT="2002" marB="0"/>
                </a:tc>
                <a:extLst>
                  <a:ext uri="{0D108BD9-81ED-4DB2-BD59-A6C34878D82A}">
                    <a16:rowId xmlns:a16="http://schemas.microsoft.com/office/drawing/2014/main" val="2181220564"/>
                  </a:ext>
                </a:extLst>
              </a:tr>
              <a:tr h="880149">
                <a:tc>
                  <a:txBody>
                    <a:bodyPr/>
                    <a:lstStyle/>
                    <a:p>
                      <a:pPr algn="l" fontAlgn="ctr"/>
                      <a:r>
                        <a:rPr lang="en-IE" sz="1000" u="none" strike="noStrike" dirty="0">
                          <a:effectLst/>
                        </a:rPr>
                        <a:t>Funding for IT research support</a:t>
                      </a:r>
                      <a:endParaRPr lang="en-IE" sz="1000" b="0" i="0" u="none" strike="noStrike" dirty="0">
                        <a:solidFill>
                          <a:srgbClr val="000000"/>
                        </a:solidFill>
                        <a:effectLst/>
                        <a:latin typeface="Calibri" panose="020F0502020204030204" pitchFamily="34" charset="0"/>
                      </a:endParaRPr>
                    </a:p>
                  </a:txBody>
                  <a:tcPr marL="2002" marR="2002" marT="2002" marB="0" anchor="ctr"/>
                </a:tc>
                <a:tc>
                  <a:txBody>
                    <a:bodyPr/>
                    <a:lstStyle/>
                    <a:p>
                      <a:pPr algn="l" fontAlgn="t"/>
                      <a:r>
                        <a:rPr lang="en-IE" sz="1000" i="1" u="none" strike="noStrike" dirty="0">
                          <a:effectLst/>
                        </a:rPr>
                        <a:t>who funds IT staffing and infrastructure to support research? Does it come from the research groups, or is funding provided centrally by the institute, or is it a mix of these. </a:t>
                      </a:r>
                      <a:br>
                        <a:rPr lang="en-IE" sz="1000" i="1" u="none" strike="noStrike" dirty="0">
                          <a:effectLst/>
                        </a:rPr>
                      </a:br>
                      <a:r>
                        <a:rPr lang="en-IE" sz="1000" i="1" u="none" strike="noStrike" dirty="0">
                          <a:effectLst/>
                        </a:rPr>
                        <a:t>How is funding level determined, and what is covered.?</a:t>
                      </a:r>
                      <a:br>
                        <a:rPr lang="en-IE" sz="1000" i="1" u="none" strike="noStrike" dirty="0">
                          <a:effectLst/>
                        </a:rPr>
                      </a:br>
                      <a:r>
                        <a:rPr lang="en-IE" sz="1000" i="1" u="none" strike="noStrike" dirty="0">
                          <a:effectLst/>
                        </a:rPr>
                        <a:t>Does it cover staff, or infrastructure or both? And to what extent? For example is the core/common part of IT infrastructure provided centrally and there's a pay-per-use for add-on capacity or functionality ? </a:t>
                      </a:r>
                      <a:endParaRPr lang="en-IE" sz="1000" b="0" i="1" u="none" strike="noStrike" dirty="0">
                        <a:solidFill>
                          <a:srgbClr val="000000"/>
                        </a:solidFill>
                        <a:effectLst/>
                        <a:latin typeface="Calibri" panose="020F0502020204030204" pitchFamily="34" charset="0"/>
                      </a:endParaRPr>
                    </a:p>
                  </a:txBody>
                  <a:tcPr marL="2002" marR="2002" marT="2002" marB="0"/>
                </a:tc>
                <a:tc>
                  <a:txBody>
                    <a:bodyPr/>
                    <a:lstStyle/>
                    <a:p>
                      <a:pPr algn="l" fontAlgn="t"/>
                      <a:r>
                        <a:rPr lang="en-IE" sz="1000" u="none" strike="noStrike" dirty="0">
                          <a:effectLst/>
                        </a:rPr>
                        <a:t>Funding for IT staff and IT infrastructure is provided by each research group via their own funding streams</a:t>
                      </a:r>
                      <a:endParaRPr lang="en-IE" sz="1000" b="0" i="0" u="none" strike="noStrike" dirty="0">
                        <a:solidFill>
                          <a:srgbClr val="000000"/>
                        </a:solidFill>
                        <a:effectLst/>
                        <a:latin typeface="Calibri" panose="020F0502020204030204" pitchFamily="34" charset="0"/>
                      </a:endParaRPr>
                    </a:p>
                  </a:txBody>
                  <a:tcPr marL="2002" marR="2002" marT="2002" marB="0"/>
                </a:tc>
                <a:tc>
                  <a:txBody>
                    <a:bodyPr/>
                    <a:lstStyle/>
                    <a:p>
                      <a:pPr algn="l" fontAlgn="t"/>
                      <a:r>
                        <a:rPr lang="en-IE" sz="1000" u="none" strike="noStrike" dirty="0">
                          <a:effectLst/>
                        </a:rPr>
                        <a:t>funding for IT staff is covered part centrally and part by research grants. IT infrastructure for research is funded entirely by research grants by each research group</a:t>
                      </a:r>
                      <a:endParaRPr lang="en-IE" sz="1000" b="0" i="0" u="none" strike="noStrike" dirty="0">
                        <a:solidFill>
                          <a:srgbClr val="000000"/>
                        </a:solidFill>
                        <a:effectLst/>
                        <a:latin typeface="Calibri" panose="020F0502020204030204" pitchFamily="34" charset="0"/>
                      </a:endParaRPr>
                    </a:p>
                  </a:txBody>
                  <a:tcPr marL="2002" marR="2002" marT="2002" marB="0"/>
                </a:tc>
                <a:tc>
                  <a:txBody>
                    <a:bodyPr/>
                    <a:lstStyle/>
                    <a:p>
                      <a:pPr algn="l" fontAlgn="t"/>
                      <a:r>
                        <a:rPr lang="en-IE" sz="1000" u="none" strike="noStrike" dirty="0">
                          <a:effectLst/>
                        </a:rPr>
                        <a:t>There is a centrally managed budget for IT staffing and IT infrastructure to support research. The budget is determined centrally by  the institute, informed by past trends and ad-hoc input from stakeholders. </a:t>
                      </a:r>
                      <a:br>
                        <a:rPr lang="en-IE" sz="1000" u="none" strike="noStrike" dirty="0">
                          <a:effectLst/>
                        </a:rPr>
                      </a:br>
                      <a:r>
                        <a:rPr lang="en-IE" sz="1000" u="none" strike="noStrike" dirty="0">
                          <a:effectLst/>
                        </a:rPr>
                        <a:t>Research groups provide funding for their own capacity requirements not covered by the  central funding,  via their funding streams.</a:t>
                      </a:r>
                      <a:endParaRPr lang="en-IE" sz="1000" b="0" i="0" u="none" strike="noStrike" dirty="0">
                        <a:solidFill>
                          <a:srgbClr val="000000"/>
                        </a:solidFill>
                        <a:effectLst/>
                        <a:latin typeface="Calibri" panose="020F0502020204030204" pitchFamily="34" charset="0"/>
                      </a:endParaRPr>
                    </a:p>
                  </a:txBody>
                  <a:tcPr marL="2002" marR="2002" marT="2002" marB="0"/>
                </a:tc>
                <a:tc>
                  <a:txBody>
                    <a:bodyPr/>
                    <a:lstStyle/>
                    <a:p>
                      <a:pPr algn="l" fontAlgn="t"/>
                      <a:r>
                        <a:rPr lang="en-IE" sz="1000" u="none" strike="noStrike" dirty="0">
                          <a:effectLst/>
                        </a:rPr>
                        <a:t>There is a centrally managed budget to fund IT staffing and IT infrastructure to support research. The budget is reviewed annually and is informed by forecasts of requirements, gathered through the IT-RDM-RO collaboration, at maturity level 3. </a:t>
                      </a:r>
                      <a:br>
                        <a:rPr lang="en-IE" sz="1000" u="none" strike="noStrike" dirty="0">
                          <a:effectLst/>
                        </a:rPr>
                      </a:br>
                      <a:r>
                        <a:rPr lang="en-IE" sz="1000" u="none" strike="noStrike" dirty="0">
                          <a:effectLst/>
                        </a:rPr>
                        <a:t>The central budget will cover the needs that are common across  research groups (for example compute , storage and the institute has a mechanism for research groups to  use pay-as-you go services provided by IT for complementary services such as increased CPU, storage quotas, licenses etc</a:t>
                      </a:r>
                      <a:endParaRPr lang="en-IE" sz="1000" b="0" i="0" u="none" strike="noStrike" dirty="0">
                        <a:solidFill>
                          <a:srgbClr val="000000"/>
                        </a:solidFill>
                        <a:effectLst/>
                        <a:latin typeface="Calibri" panose="020F0502020204030204" pitchFamily="34" charset="0"/>
                      </a:endParaRPr>
                    </a:p>
                  </a:txBody>
                  <a:tcPr marL="2002" marR="2002" marT="2002" marB="0"/>
                </a:tc>
                <a:extLst>
                  <a:ext uri="{0D108BD9-81ED-4DB2-BD59-A6C34878D82A}">
                    <a16:rowId xmlns:a16="http://schemas.microsoft.com/office/drawing/2014/main" val="1129207815"/>
                  </a:ext>
                </a:extLst>
              </a:tr>
              <a:tr h="46081">
                <a:tc>
                  <a:txBody>
                    <a:bodyPr/>
                    <a:lstStyle/>
                    <a:p>
                      <a:pPr algn="l" fontAlgn="ctr"/>
                      <a:endParaRPr lang="en-IE" sz="200" b="0" i="0" u="none" strike="noStrike">
                        <a:solidFill>
                          <a:srgbClr val="000000"/>
                        </a:solidFill>
                        <a:effectLst/>
                        <a:latin typeface="Calibri" panose="020F0502020204030204" pitchFamily="34" charset="0"/>
                      </a:endParaRPr>
                    </a:p>
                  </a:txBody>
                  <a:tcPr marL="2002" marR="2002" marT="2002" marB="0" anchor="ctr"/>
                </a:tc>
                <a:tc>
                  <a:txBody>
                    <a:bodyPr/>
                    <a:lstStyle/>
                    <a:p>
                      <a:pPr algn="l" fontAlgn="t"/>
                      <a:endParaRPr lang="en-IE" sz="200" b="0" i="1" u="none" strike="noStrike" dirty="0">
                        <a:solidFill>
                          <a:srgbClr val="000000"/>
                        </a:solidFill>
                        <a:effectLst/>
                        <a:latin typeface="Calibri" panose="020F0502020204030204" pitchFamily="34" charset="0"/>
                      </a:endParaRPr>
                    </a:p>
                  </a:txBody>
                  <a:tcPr marL="2002" marR="2002" marT="2002" marB="0"/>
                </a:tc>
                <a:tc>
                  <a:txBody>
                    <a:bodyPr/>
                    <a:lstStyle/>
                    <a:p>
                      <a:pPr algn="l" fontAlgn="t"/>
                      <a:endParaRPr lang="en-IE" sz="200" b="0" i="0" u="none" strike="noStrike">
                        <a:solidFill>
                          <a:srgbClr val="000000"/>
                        </a:solidFill>
                        <a:effectLst/>
                        <a:latin typeface="Calibri" panose="020F0502020204030204" pitchFamily="34" charset="0"/>
                      </a:endParaRPr>
                    </a:p>
                  </a:txBody>
                  <a:tcPr marL="2002" marR="2002" marT="2002" marB="0"/>
                </a:tc>
                <a:tc>
                  <a:txBody>
                    <a:bodyPr/>
                    <a:lstStyle/>
                    <a:p>
                      <a:pPr algn="l" fontAlgn="t"/>
                      <a:endParaRPr lang="en-IE" sz="200" b="0" i="0" u="none" strike="noStrike">
                        <a:solidFill>
                          <a:srgbClr val="000000"/>
                        </a:solidFill>
                        <a:effectLst/>
                        <a:latin typeface="Calibri" panose="020F0502020204030204" pitchFamily="34" charset="0"/>
                      </a:endParaRPr>
                    </a:p>
                  </a:txBody>
                  <a:tcPr marL="2002" marR="2002" marT="2002" marB="0"/>
                </a:tc>
                <a:tc>
                  <a:txBody>
                    <a:bodyPr/>
                    <a:lstStyle/>
                    <a:p>
                      <a:pPr algn="l" fontAlgn="t"/>
                      <a:endParaRPr lang="en-IE" sz="200" b="0" i="0" u="none" strike="noStrike">
                        <a:solidFill>
                          <a:srgbClr val="000000"/>
                        </a:solidFill>
                        <a:effectLst/>
                        <a:latin typeface="Calibri" panose="020F0502020204030204" pitchFamily="34" charset="0"/>
                      </a:endParaRPr>
                    </a:p>
                  </a:txBody>
                  <a:tcPr marL="2002" marR="2002" marT="2002" marB="0"/>
                </a:tc>
                <a:tc>
                  <a:txBody>
                    <a:bodyPr/>
                    <a:lstStyle/>
                    <a:p>
                      <a:pPr algn="l" fontAlgn="t"/>
                      <a:endParaRPr lang="en-IE" sz="200" b="0" i="0" u="none" strike="noStrike" dirty="0">
                        <a:solidFill>
                          <a:srgbClr val="000000"/>
                        </a:solidFill>
                        <a:effectLst/>
                        <a:latin typeface="Calibri" panose="020F0502020204030204" pitchFamily="34" charset="0"/>
                      </a:endParaRPr>
                    </a:p>
                  </a:txBody>
                  <a:tcPr marL="2002" marR="2002" marT="2002" marB="0"/>
                </a:tc>
                <a:extLst>
                  <a:ext uri="{0D108BD9-81ED-4DB2-BD59-A6C34878D82A}">
                    <a16:rowId xmlns:a16="http://schemas.microsoft.com/office/drawing/2014/main" val="2888749065"/>
                  </a:ext>
                </a:extLst>
              </a:tr>
            </a:tbl>
          </a:graphicData>
        </a:graphic>
      </p:graphicFrame>
    </p:spTree>
    <p:extLst>
      <p:ext uri="{BB962C8B-B14F-4D97-AF65-F5344CB8AC3E}">
        <p14:creationId xmlns:p14="http://schemas.microsoft.com/office/powerpoint/2010/main" val="2364748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74A0169-266B-2871-5DC9-951F00D00C14}"/>
              </a:ext>
            </a:extLst>
          </p:cNvPr>
          <p:cNvGraphicFramePr>
            <a:graphicFrameLocks noGrp="1"/>
          </p:cNvGraphicFramePr>
          <p:nvPr>
            <p:ph idx="1"/>
            <p:extLst>
              <p:ext uri="{D42A27DB-BD31-4B8C-83A1-F6EECF244321}">
                <p14:modId xmlns:p14="http://schemas.microsoft.com/office/powerpoint/2010/main" val="2663840371"/>
              </p:ext>
            </p:extLst>
          </p:nvPr>
        </p:nvGraphicFramePr>
        <p:xfrm>
          <a:off x="1238865" y="104980"/>
          <a:ext cx="9065342" cy="3203508"/>
        </p:xfrm>
        <a:graphic>
          <a:graphicData uri="http://schemas.openxmlformats.org/drawingml/2006/table">
            <a:tbl>
              <a:tblPr>
                <a:tableStyleId>{5C22544A-7EE6-4342-B048-85BDC9FD1C3A}</a:tableStyleId>
              </a:tblPr>
              <a:tblGrid>
                <a:gridCol w="1069680">
                  <a:extLst>
                    <a:ext uri="{9D8B030D-6E8A-4147-A177-3AD203B41FA5}">
                      <a16:colId xmlns:a16="http://schemas.microsoft.com/office/drawing/2014/main" val="2519373371"/>
                    </a:ext>
                  </a:extLst>
                </a:gridCol>
                <a:gridCol w="1900798">
                  <a:extLst>
                    <a:ext uri="{9D8B030D-6E8A-4147-A177-3AD203B41FA5}">
                      <a16:colId xmlns:a16="http://schemas.microsoft.com/office/drawing/2014/main" val="2751485324"/>
                    </a:ext>
                  </a:extLst>
                </a:gridCol>
                <a:gridCol w="1523716">
                  <a:extLst>
                    <a:ext uri="{9D8B030D-6E8A-4147-A177-3AD203B41FA5}">
                      <a16:colId xmlns:a16="http://schemas.microsoft.com/office/drawing/2014/main" val="4252942576"/>
                    </a:ext>
                  </a:extLst>
                </a:gridCol>
                <a:gridCol w="1523716">
                  <a:extLst>
                    <a:ext uri="{9D8B030D-6E8A-4147-A177-3AD203B41FA5}">
                      <a16:colId xmlns:a16="http://schemas.microsoft.com/office/drawing/2014/main" val="1487773394"/>
                    </a:ext>
                  </a:extLst>
                </a:gridCol>
                <a:gridCol w="1523716">
                  <a:extLst>
                    <a:ext uri="{9D8B030D-6E8A-4147-A177-3AD203B41FA5}">
                      <a16:colId xmlns:a16="http://schemas.microsoft.com/office/drawing/2014/main" val="2475624567"/>
                    </a:ext>
                  </a:extLst>
                </a:gridCol>
                <a:gridCol w="1523716">
                  <a:extLst>
                    <a:ext uri="{9D8B030D-6E8A-4147-A177-3AD203B41FA5}">
                      <a16:colId xmlns:a16="http://schemas.microsoft.com/office/drawing/2014/main" val="1966558838"/>
                    </a:ext>
                  </a:extLst>
                </a:gridCol>
              </a:tblGrid>
              <a:tr h="219018">
                <a:tc>
                  <a:txBody>
                    <a:bodyPr/>
                    <a:lstStyle/>
                    <a:p>
                      <a:pPr algn="l" fontAlgn="ctr"/>
                      <a:r>
                        <a:rPr lang="en-IE" sz="1000" u="none" strike="noStrike">
                          <a:effectLst/>
                        </a:rPr>
                        <a:t>Funtion</a:t>
                      </a:r>
                      <a:endParaRPr lang="en-IE" sz="1000" b="1" i="0" u="none" strike="noStrike">
                        <a:solidFill>
                          <a:srgbClr val="000000"/>
                        </a:solidFill>
                        <a:effectLst/>
                        <a:latin typeface="Calibri" panose="020F0502020204030204" pitchFamily="34" charset="0"/>
                      </a:endParaRPr>
                    </a:p>
                  </a:txBody>
                  <a:tcPr marL="2002" marR="2002" marT="2002" marB="0" anchor="ctr"/>
                </a:tc>
                <a:tc>
                  <a:txBody>
                    <a:bodyPr/>
                    <a:lstStyle/>
                    <a:p>
                      <a:pPr algn="l" fontAlgn="t"/>
                      <a:r>
                        <a:rPr lang="en-IE" sz="1000" u="none" strike="noStrike">
                          <a:effectLst/>
                        </a:rPr>
                        <a:t>Qualifying considerations</a:t>
                      </a:r>
                      <a:endParaRPr lang="en-IE" sz="1000" b="1" i="1" u="none" strike="noStrike">
                        <a:solidFill>
                          <a:srgbClr val="000000"/>
                        </a:solidFill>
                        <a:effectLst/>
                        <a:latin typeface="Calibri" panose="020F0502020204030204" pitchFamily="34" charset="0"/>
                      </a:endParaRPr>
                    </a:p>
                  </a:txBody>
                  <a:tcPr marL="2002" marR="2002" marT="2002" marB="0"/>
                </a:tc>
                <a:tc>
                  <a:txBody>
                    <a:bodyPr/>
                    <a:lstStyle/>
                    <a:p>
                      <a:pPr algn="l" fontAlgn="t"/>
                      <a:r>
                        <a:rPr lang="en-IE" sz="1000" u="none" strike="noStrike">
                          <a:effectLst/>
                        </a:rPr>
                        <a:t>level 0</a:t>
                      </a:r>
                      <a:endParaRPr lang="en-IE" sz="1000" b="1" i="0" u="none" strike="noStrike">
                        <a:solidFill>
                          <a:srgbClr val="000000"/>
                        </a:solidFill>
                        <a:effectLst/>
                        <a:latin typeface="Calibri" panose="020F0502020204030204" pitchFamily="34" charset="0"/>
                      </a:endParaRPr>
                    </a:p>
                  </a:txBody>
                  <a:tcPr marL="2002" marR="2002" marT="2002" marB="0"/>
                </a:tc>
                <a:tc>
                  <a:txBody>
                    <a:bodyPr/>
                    <a:lstStyle/>
                    <a:p>
                      <a:pPr algn="l" fontAlgn="t"/>
                      <a:r>
                        <a:rPr lang="en-IE" sz="1000" u="none" strike="noStrike">
                          <a:effectLst/>
                        </a:rPr>
                        <a:t>level 1</a:t>
                      </a:r>
                      <a:endParaRPr lang="en-IE" sz="1000" b="1" i="0" u="none" strike="noStrike">
                        <a:solidFill>
                          <a:srgbClr val="000000"/>
                        </a:solidFill>
                        <a:effectLst/>
                        <a:latin typeface="Calibri" panose="020F0502020204030204" pitchFamily="34" charset="0"/>
                      </a:endParaRPr>
                    </a:p>
                  </a:txBody>
                  <a:tcPr marL="2002" marR="2002" marT="2002" marB="0"/>
                </a:tc>
                <a:tc>
                  <a:txBody>
                    <a:bodyPr/>
                    <a:lstStyle/>
                    <a:p>
                      <a:pPr algn="l" fontAlgn="t"/>
                      <a:r>
                        <a:rPr lang="en-IE" sz="1000" u="none" strike="noStrike">
                          <a:effectLst/>
                        </a:rPr>
                        <a:t>level 2</a:t>
                      </a:r>
                      <a:endParaRPr lang="en-IE" sz="1000" b="1" i="0" u="none" strike="noStrike">
                        <a:solidFill>
                          <a:srgbClr val="000000"/>
                        </a:solidFill>
                        <a:effectLst/>
                        <a:latin typeface="Calibri" panose="020F0502020204030204" pitchFamily="34" charset="0"/>
                      </a:endParaRPr>
                    </a:p>
                  </a:txBody>
                  <a:tcPr marL="2002" marR="2002" marT="2002" marB="0"/>
                </a:tc>
                <a:tc>
                  <a:txBody>
                    <a:bodyPr/>
                    <a:lstStyle/>
                    <a:p>
                      <a:pPr algn="l" fontAlgn="t"/>
                      <a:r>
                        <a:rPr lang="en-IE" sz="1000" u="none" strike="noStrike">
                          <a:effectLst/>
                        </a:rPr>
                        <a:t>level 3</a:t>
                      </a:r>
                      <a:endParaRPr lang="en-IE" sz="1000" b="1" i="0" u="none" strike="noStrike">
                        <a:solidFill>
                          <a:srgbClr val="000000"/>
                        </a:solidFill>
                        <a:effectLst/>
                        <a:latin typeface="Calibri" panose="020F0502020204030204" pitchFamily="34" charset="0"/>
                      </a:endParaRPr>
                    </a:p>
                  </a:txBody>
                  <a:tcPr marL="2002" marR="2002" marT="2002" marB="0"/>
                </a:tc>
                <a:extLst>
                  <a:ext uri="{0D108BD9-81ED-4DB2-BD59-A6C34878D82A}">
                    <a16:rowId xmlns:a16="http://schemas.microsoft.com/office/drawing/2014/main" val="2428137105"/>
                  </a:ext>
                </a:extLst>
              </a:tr>
              <a:tr h="110224">
                <a:tc>
                  <a:txBody>
                    <a:bodyPr/>
                    <a:lstStyle/>
                    <a:p>
                      <a:pPr algn="l" fontAlgn="ctr"/>
                      <a:endParaRPr lang="en-IE" sz="1000" b="0" i="0" u="none" strike="noStrike">
                        <a:solidFill>
                          <a:srgbClr val="000000"/>
                        </a:solidFill>
                        <a:effectLst/>
                        <a:latin typeface="Calibri" panose="020F0502020204030204" pitchFamily="34" charset="0"/>
                      </a:endParaRPr>
                    </a:p>
                  </a:txBody>
                  <a:tcPr marL="2002" marR="2002" marT="2002" marB="0" anchor="ctr"/>
                </a:tc>
                <a:tc>
                  <a:txBody>
                    <a:bodyPr/>
                    <a:lstStyle/>
                    <a:p>
                      <a:pPr algn="l" fontAlgn="t"/>
                      <a:endParaRPr lang="en-IE" sz="1000" b="0" i="1" u="none" strike="noStrike">
                        <a:solidFill>
                          <a:srgbClr val="000000"/>
                        </a:solidFill>
                        <a:effectLst/>
                        <a:latin typeface="Calibri" panose="020F0502020204030204" pitchFamily="34" charset="0"/>
                      </a:endParaRPr>
                    </a:p>
                  </a:txBody>
                  <a:tcPr marL="2002" marR="2002" marT="2002" marB="0"/>
                </a:tc>
                <a:tc>
                  <a:txBody>
                    <a:bodyPr/>
                    <a:lstStyle/>
                    <a:p>
                      <a:pPr algn="l" fontAlgn="t"/>
                      <a:endParaRPr lang="en-IE" sz="1000" b="0" i="0" u="none" strike="noStrike">
                        <a:solidFill>
                          <a:srgbClr val="000000"/>
                        </a:solidFill>
                        <a:effectLst/>
                        <a:latin typeface="Calibri" panose="020F0502020204030204" pitchFamily="34" charset="0"/>
                      </a:endParaRPr>
                    </a:p>
                  </a:txBody>
                  <a:tcPr marL="2002" marR="2002" marT="2002" marB="0"/>
                </a:tc>
                <a:tc>
                  <a:txBody>
                    <a:bodyPr/>
                    <a:lstStyle/>
                    <a:p>
                      <a:pPr algn="l" fontAlgn="t"/>
                      <a:endParaRPr lang="en-IE" sz="1000" b="0" i="0" u="none" strike="noStrike">
                        <a:solidFill>
                          <a:srgbClr val="000000"/>
                        </a:solidFill>
                        <a:effectLst/>
                        <a:latin typeface="Calibri" panose="020F0502020204030204" pitchFamily="34" charset="0"/>
                      </a:endParaRPr>
                    </a:p>
                  </a:txBody>
                  <a:tcPr marL="2002" marR="2002" marT="2002" marB="0"/>
                </a:tc>
                <a:tc>
                  <a:txBody>
                    <a:bodyPr/>
                    <a:lstStyle/>
                    <a:p>
                      <a:pPr algn="l" fontAlgn="t"/>
                      <a:endParaRPr lang="en-IE" sz="1000" b="0" i="0" u="none" strike="noStrike">
                        <a:solidFill>
                          <a:srgbClr val="000000"/>
                        </a:solidFill>
                        <a:effectLst/>
                        <a:latin typeface="Calibri" panose="020F0502020204030204" pitchFamily="34" charset="0"/>
                      </a:endParaRPr>
                    </a:p>
                  </a:txBody>
                  <a:tcPr marL="2002" marR="2002" marT="2002" marB="0"/>
                </a:tc>
                <a:tc>
                  <a:txBody>
                    <a:bodyPr/>
                    <a:lstStyle/>
                    <a:p>
                      <a:pPr algn="l" fontAlgn="t"/>
                      <a:endParaRPr lang="en-IE" sz="1000" b="0" i="0" u="none" strike="noStrike">
                        <a:solidFill>
                          <a:srgbClr val="000000"/>
                        </a:solidFill>
                        <a:effectLst/>
                        <a:latin typeface="Calibri" panose="020F0502020204030204" pitchFamily="34" charset="0"/>
                      </a:endParaRPr>
                    </a:p>
                  </a:txBody>
                  <a:tcPr marL="2002" marR="2002" marT="2002" marB="0"/>
                </a:tc>
                <a:extLst>
                  <a:ext uri="{0D108BD9-81ED-4DB2-BD59-A6C34878D82A}">
                    <a16:rowId xmlns:a16="http://schemas.microsoft.com/office/drawing/2014/main" val="1677589241"/>
                  </a:ext>
                </a:extLst>
              </a:tr>
              <a:tr h="2830088">
                <a:tc>
                  <a:txBody>
                    <a:bodyPr/>
                    <a:lstStyle/>
                    <a:p>
                      <a:pPr algn="l" fontAlgn="ctr"/>
                      <a:r>
                        <a:rPr lang="en-IE" sz="1000" u="none" strike="noStrike">
                          <a:effectLst/>
                        </a:rPr>
                        <a:t>RDM support/ Data Stewardship</a:t>
                      </a:r>
                      <a:endParaRPr lang="en-IE" sz="1000" b="0" i="0" u="none" strike="noStrike">
                        <a:solidFill>
                          <a:srgbClr val="000000"/>
                        </a:solidFill>
                        <a:effectLst/>
                        <a:latin typeface="Calibri" panose="020F0502020204030204" pitchFamily="34" charset="0"/>
                      </a:endParaRPr>
                    </a:p>
                  </a:txBody>
                  <a:tcPr marL="2002" marR="2002" marT="2002" marB="0" anchor="ctr"/>
                </a:tc>
                <a:tc>
                  <a:txBody>
                    <a:bodyPr/>
                    <a:lstStyle/>
                    <a:p>
                      <a:pPr algn="l" fontAlgn="t"/>
                      <a:r>
                        <a:rPr lang="en-IE" sz="1000" u="none" strike="noStrike">
                          <a:effectLst/>
                        </a:rPr>
                        <a:t>Are there other units in your institution that provide or are involved in defining RDM services</a:t>
                      </a:r>
                      <a:br>
                        <a:rPr lang="en-IE" sz="1000" u="none" strike="noStrike">
                          <a:effectLst/>
                        </a:rPr>
                      </a:br>
                      <a:r>
                        <a:rPr lang="en-IE" sz="1000" u="none" strike="noStrike">
                          <a:effectLst/>
                        </a:rPr>
                        <a:t>Guidance via library website; dedicated website;  self directed training or VLE;  In person training through library;  In person training on request;  Pre award DMP support;  Post award DMP supprt;  DMP review service;  One to one consultation; none</a:t>
                      </a:r>
                      <a:br>
                        <a:rPr lang="en-IE" sz="1000" u="none" strike="noStrike">
                          <a:effectLst/>
                        </a:rPr>
                      </a:br>
                      <a:endParaRPr lang="en-IE" sz="1000" b="0" i="1" u="none" strike="noStrike">
                        <a:solidFill>
                          <a:srgbClr val="000000"/>
                        </a:solidFill>
                        <a:effectLst/>
                        <a:latin typeface="Calibri" panose="020F0502020204030204" pitchFamily="34" charset="0"/>
                      </a:endParaRPr>
                    </a:p>
                  </a:txBody>
                  <a:tcPr marL="2002" marR="2002" marT="2002" marB="0"/>
                </a:tc>
                <a:tc>
                  <a:txBody>
                    <a:bodyPr/>
                    <a:lstStyle/>
                    <a:p>
                      <a:pPr algn="l" fontAlgn="t"/>
                      <a:r>
                        <a:rPr lang="en-IE" sz="1000" u="none" strike="noStrike" dirty="0">
                          <a:effectLst/>
                        </a:rPr>
                        <a:t>RDM takes place in the absence of a dedicated institutional policy or strategy.</a:t>
                      </a:r>
                      <a:br>
                        <a:rPr lang="en-IE" sz="1000" u="none" strike="noStrike" dirty="0">
                          <a:effectLst/>
                        </a:rPr>
                      </a:br>
                      <a:r>
                        <a:rPr lang="en-IE" sz="1000" u="none" strike="noStrike" dirty="0">
                          <a:effectLst/>
                        </a:rPr>
                        <a:t>Monitoring of compliance with funder polices takes place at an individual level.</a:t>
                      </a:r>
                      <a:br>
                        <a:rPr lang="en-IE" sz="1000" u="none" strike="noStrike" dirty="0">
                          <a:effectLst/>
                        </a:rPr>
                      </a:br>
                      <a:r>
                        <a:rPr lang="en-IE" sz="1000" u="none" strike="noStrike" dirty="0">
                          <a:effectLst/>
                        </a:rPr>
                        <a:t>Support for RDM is provided on a best efforts basis.</a:t>
                      </a:r>
                      <a:br>
                        <a:rPr lang="en-IE" sz="1000" u="none" strike="noStrike" dirty="0">
                          <a:effectLst/>
                        </a:rPr>
                      </a:br>
                      <a:r>
                        <a:rPr lang="en-IE" sz="1000" u="none" strike="noStrike" dirty="0">
                          <a:effectLst/>
                        </a:rPr>
                        <a:t>No coordination between research services or IT regarding RDM planning or governance. </a:t>
                      </a:r>
                      <a:br>
                        <a:rPr lang="en-IE" sz="1000" u="none" strike="noStrike" dirty="0">
                          <a:effectLst/>
                        </a:rPr>
                      </a:br>
                      <a:r>
                        <a:rPr lang="en-IE" sz="1000" u="none" strike="noStrike" dirty="0">
                          <a:effectLst/>
                        </a:rPr>
                        <a:t>No dedicated technical support for data storage or metadata creation</a:t>
                      </a:r>
                      <a:br>
                        <a:rPr lang="en-IE" sz="1000" u="none" strike="noStrike" dirty="0">
                          <a:effectLst/>
                        </a:rPr>
                      </a:br>
                      <a:r>
                        <a:rPr lang="en-IE" sz="1000" u="none" strike="noStrike" dirty="0">
                          <a:effectLst/>
                        </a:rPr>
                        <a:t>No support or training for DM plans</a:t>
                      </a:r>
                      <a:endParaRPr lang="en-IE" sz="1000" b="0" i="0" u="none" strike="noStrike" dirty="0">
                        <a:solidFill>
                          <a:srgbClr val="000000"/>
                        </a:solidFill>
                        <a:effectLst/>
                        <a:latin typeface="Calibri" panose="020F0502020204030204" pitchFamily="34" charset="0"/>
                      </a:endParaRPr>
                    </a:p>
                  </a:txBody>
                  <a:tcPr marL="2002" marR="2002" marT="2002" marB="0"/>
                </a:tc>
                <a:tc>
                  <a:txBody>
                    <a:bodyPr/>
                    <a:lstStyle/>
                    <a:p>
                      <a:pPr algn="l" fontAlgn="t"/>
                      <a:r>
                        <a:rPr lang="en-IE" sz="1000" u="none" strike="noStrike">
                          <a:effectLst/>
                        </a:rPr>
                        <a:t>There is a recognised collective need for RDM policy and strategy by RO, RDM and IT services functions and an agreement to engage with stakeholders. </a:t>
                      </a:r>
                      <a:br>
                        <a:rPr lang="en-IE" sz="1000" u="none" strike="noStrike">
                          <a:effectLst/>
                        </a:rPr>
                      </a:br>
                      <a:r>
                        <a:rPr lang="en-IE" sz="1000" u="none" strike="noStrike">
                          <a:effectLst/>
                        </a:rPr>
                        <a:t>RDM Policy and strategy development in progress.</a:t>
                      </a:r>
                      <a:endParaRPr lang="en-IE" sz="1000" b="0" i="0" u="none" strike="noStrike">
                        <a:solidFill>
                          <a:srgbClr val="000000"/>
                        </a:solidFill>
                        <a:effectLst/>
                        <a:latin typeface="Calibri" panose="020F0502020204030204" pitchFamily="34" charset="0"/>
                      </a:endParaRPr>
                    </a:p>
                  </a:txBody>
                  <a:tcPr marL="2002" marR="2002" marT="2002" marB="0"/>
                </a:tc>
                <a:tc>
                  <a:txBody>
                    <a:bodyPr/>
                    <a:lstStyle/>
                    <a:p>
                      <a:pPr algn="l" fontAlgn="t"/>
                      <a:r>
                        <a:rPr lang="en-IE" sz="1000" u="none" strike="noStrike">
                          <a:effectLst/>
                        </a:rPr>
                        <a:t>There is a RDM policy and strategy in place. </a:t>
                      </a:r>
                      <a:br>
                        <a:rPr lang="en-IE" sz="1000" u="none" strike="noStrike">
                          <a:effectLst/>
                        </a:rPr>
                      </a:br>
                      <a:r>
                        <a:rPr lang="en-IE" sz="1000" u="none" strike="noStrike">
                          <a:effectLst/>
                        </a:rPr>
                        <a:t>Dedicated roles are in place to support awareness, training and compliance.</a:t>
                      </a:r>
                      <a:br>
                        <a:rPr lang="en-IE" sz="1000" u="none" strike="noStrike">
                          <a:effectLst/>
                        </a:rPr>
                      </a:br>
                      <a:r>
                        <a:rPr lang="en-IE" sz="1000" u="none" strike="noStrike">
                          <a:effectLst/>
                        </a:rPr>
                        <a:t>A business model to run the service has been identified and the appropriate level of finance needed has been approved.</a:t>
                      </a:r>
                      <a:endParaRPr lang="en-IE" sz="1000" b="0" i="0" u="none" strike="noStrike">
                        <a:solidFill>
                          <a:srgbClr val="000000"/>
                        </a:solidFill>
                        <a:effectLst/>
                        <a:latin typeface="Calibri" panose="020F0502020204030204" pitchFamily="34" charset="0"/>
                      </a:endParaRPr>
                    </a:p>
                  </a:txBody>
                  <a:tcPr marL="2002" marR="2002" marT="2002" marB="0"/>
                </a:tc>
                <a:tc>
                  <a:txBody>
                    <a:bodyPr/>
                    <a:lstStyle/>
                    <a:p>
                      <a:pPr algn="l" fontAlgn="t"/>
                      <a:r>
                        <a:rPr lang="en-IE" sz="1000" u="none" strike="noStrike" dirty="0">
                          <a:effectLst/>
                        </a:rPr>
                        <a:t>There is a high level of integrated systems and services in place for RDM.</a:t>
                      </a:r>
                      <a:br>
                        <a:rPr lang="en-IE" sz="1000" u="none" strike="noStrike" dirty="0">
                          <a:effectLst/>
                        </a:rPr>
                      </a:br>
                      <a:r>
                        <a:rPr lang="en-IE" sz="1000" u="none" strike="noStrike" dirty="0">
                          <a:effectLst/>
                        </a:rPr>
                        <a:t>There is high level coordination of services for the management of RDM planning and for the long-term data integrity, access, governance and security of research data between RO and IT Function.</a:t>
                      </a:r>
                      <a:br>
                        <a:rPr lang="en-IE" sz="1000" u="none" strike="noStrike" dirty="0">
                          <a:effectLst/>
                        </a:rPr>
                      </a:br>
                      <a:r>
                        <a:rPr lang="en-IE" sz="1000" u="none" strike="noStrike" dirty="0">
                          <a:effectLst/>
                        </a:rPr>
                        <a:t>Dedicated data steward roles exist.</a:t>
                      </a:r>
                      <a:br>
                        <a:rPr lang="en-IE" sz="1000" u="none" strike="noStrike" dirty="0">
                          <a:effectLst/>
                        </a:rPr>
                      </a:br>
                      <a:r>
                        <a:rPr lang="en-IE" sz="1000" u="none" strike="noStrike" dirty="0">
                          <a:effectLst/>
                        </a:rPr>
                        <a:t>Dedicated funding has been allocated to ensure ongoing provision of appropriate services.</a:t>
                      </a:r>
                      <a:endParaRPr lang="en-IE" sz="1000" b="0" i="0" u="none" strike="noStrike" dirty="0">
                        <a:solidFill>
                          <a:srgbClr val="000000"/>
                        </a:solidFill>
                        <a:effectLst/>
                        <a:latin typeface="Calibri" panose="020F0502020204030204" pitchFamily="34" charset="0"/>
                      </a:endParaRPr>
                    </a:p>
                  </a:txBody>
                  <a:tcPr marL="2002" marR="2002" marT="2002" marB="0"/>
                </a:tc>
                <a:extLst>
                  <a:ext uri="{0D108BD9-81ED-4DB2-BD59-A6C34878D82A}">
                    <a16:rowId xmlns:a16="http://schemas.microsoft.com/office/drawing/2014/main" val="1240421261"/>
                  </a:ext>
                </a:extLst>
              </a:tr>
            </a:tbl>
          </a:graphicData>
        </a:graphic>
      </p:graphicFrame>
      <p:graphicFrame>
        <p:nvGraphicFramePr>
          <p:cNvPr id="5" name="Table 4">
            <a:extLst>
              <a:ext uri="{FF2B5EF4-FFF2-40B4-BE49-F238E27FC236}">
                <a16:creationId xmlns:a16="http://schemas.microsoft.com/office/drawing/2014/main" id="{59C4E060-CF63-61E0-A001-E2D42495F338}"/>
              </a:ext>
            </a:extLst>
          </p:cNvPr>
          <p:cNvGraphicFramePr>
            <a:graphicFrameLocks noGrp="1"/>
          </p:cNvGraphicFramePr>
          <p:nvPr>
            <p:extLst>
              <p:ext uri="{D42A27DB-BD31-4B8C-83A1-F6EECF244321}">
                <p14:modId xmlns:p14="http://schemas.microsoft.com/office/powerpoint/2010/main" val="511043978"/>
              </p:ext>
            </p:extLst>
          </p:nvPr>
        </p:nvGraphicFramePr>
        <p:xfrm>
          <a:off x="1307689" y="3389671"/>
          <a:ext cx="8996518" cy="3561736"/>
        </p:xfrm>
        <a:graphic>
          <a:graphicData uri="http://schemas.openxmlformats.org/drawingml/2006/table">
            <a:tbl>
              <a:tblPr>
                <a:tableStyleId>{5C22544A-7EE6-4342-B048-85BDC9FD1C3A}</a:tableStyleId>
              </a:tblPr>
              <a:tblGrid>
                <a:gridCol w="1054092">
                  <a:extLst>
                    <a:ext uri="{9D8B030D-6E8A-4147-A177-3AD203B41FA5}">
                      <a16:colId xmlns:a16="http://schemas.microsoft.com/office/drawing/2014/main" val="2537731174"/>
                    </a:ext>
                  </a:extLst>
                </a:gridCol>
                <a:gridCol w="1873100">
                  <a:extLst>
                    <a:ext uri="{9D8B030D-6E8A-4147-A177-3AD203B41FA5}">
                      <a16:colId xmlns:a16="http://schemas.microsoft.com/office/drawing/2014/main" val="1363709308"/>
                    </a:ext>
                  </a:extLst>
                </a:gridCol>
                <a:gridCol w="1501513">
                  <a:extLst>
                    <a:ext uri="{9D8B030D-6E8A-4147-A177-3AD203B41FA5}">
                      <a16:colId xmlns:a16="http://schemas.microsoft.com/office/drawing/2014/main" val="3266001959"/>
                    </a:ext>
                  </a:extLst>
                </a:gridCol>
                <a:gridCol w="1501513">
                  <a:extLst>
                    <a:ext uri="{9D8B030D-6E8A-4147-A177-3AD203B41FA5}">
                      <a16:colId xmlns:a16="http://schemas.microsoft.com/office/drawing/2014/main" val="2568325089"/>
                    </a:ext>
                  </a:extLst>
                </a:gridCol>
                <a:gridCol w="1501513">
                  <a:extLst>
                    <a:ext uri="{9D8B030D-6E8A-4147-A177-3AD203B41FA5}">
                      <a16:colId xmlns:a16="http://schemas.microsoft.com/office/drawing/2014/main" val="3645232522"/>
                    </a:ext>
                  </a:extLst>
                </a:gridCol>
                <a:gridCol w="1564787">
                  <a:extLst>
                    <a:ext uri="{9D8B030D-6E8A-4147-A177-3AD203B41FA5}">
                      <a16:colId xmlns:a16="http://schemas.microsoft.com/office/drawing/2014/main" val="2673891540"/>
                    </a:ext>
                  </a:extLst>
                </a:gridCol>
              </a:tblGrid>
              <a:tr h="175859">
                <a:tc>
                  <a:txBody>
                    <a:bodyPr/>
                    <a:lstStyle/>
                    <a:p>
                      <a:pPr algn="l" fontAlgn="ctr"/>
                      <a:r>
                        <a:rPr lang="en-IE" sz="1000" u="none" strike="noStrike">
                          <a:effectLst/>
                        </a:rPr>
                        <a:t>Funtion</a:t>
                      </a:r>
                      <a:endParaRPr lang="en-IE" sz="1000" b="1" i="0" u="none" strike="noStrike">
                        <a:solidFill>
                          <a:srgbClr val="000000"/>
                        </a:solidFill>
                        <a:effectLst/>
                        <a:latin typeface="Calibri" panose="020F0502020204030204" pitchFamily="34" charset="0"/>
                      </a:endParaRPr>
                    </a:p>
                  </a:txBody>
                  <a:tcPr marL="2002" marR="2002" marT="2002" marB="0" anchor="ctr"/>
                </a:tc>
                <a:tc>
                  <a:txBody>
                    <a:bodyPr/>
                    <a:lstStyle/>
                    <a:p>
                      <a:pPr algn="l" fontAlgn="t"/>
                      <a:r>
                        <a:rPr lang="en-IE" sz="1000" u="none" strike="noStrike">
                          <a:effectLst/>
                        </a:rPr>
                        <a:t>Qualifying considerations</a:t>
                      </a:r>
                      <a:endParaRPr lang="en-IE" sz="1000" b="1" i="1" u="none" strike="noStrike">
                        <a:solidFill>
                          <a:srgbClr val="000000"/>
                        </a:solidFill>
                        <a:effectLst/>
                        <a:latin typeface="Calibri" panose="020F0502020204030204" pitchFamily="34" charset="0"/>
                      </a:endParaRPr>
                    </a:p>
                  </a:txBody>
                  <a:tcPr marL="2002" marR="2002" marT="2002" marB="0"/>
                </a:tc>
                <a:tc>
                  <a:txBody>
                    <a:bodyPr/>
                    <a:lstStyle/>
                    <a:p>
                      <a:pPr algn="l" fontAlgn="t"/>
                      <a:r>
                        <a:rPr lang="en-IE" sz="1000" u="none" strike="noStrike">
                          <a:effectLst/>
                        </a:rPr>
                        <a:t>level 0</a:t>
                      </a:r>
                      <a:endParaRPr lang="en-IE" sz="1000" b="1" i="0" u="none" strike="noStrike">
                        <a:solidFill>
                          <a:srgbClr val="000000"/>
                        </a:solidFill>
                        <a:effectLst/>
                        <a:latin typeface="Calibri" panose="020F0502020204030204" pitchFamily="34" charset="0"/>
                      </a:endParaRPr>
                    </a:p>
                  </a:txBody>
                  <a:tcPr marL="2002" marR="2002" marT="2002" marB="0"/>
                </a:tc>
                <a:tc>
                  <a:txBody>
                    <a:bodyPr/>
                    <a:lstStyle/>
                    <a:p>
                      <a:pPr algn="l" fontAlgn="t"/>
                      <a:r>
                        <a:rPr lang="en-IE" sz="1000" u="none" strike="noStrike">
                          <a:effectLst/>
                        </a:rPr>
                        <a:t>level 1</a:t>
                      </a:r>
                      <a:endParaRPr lang="en-IE" sz="1000" b="1" i="0" u="none" strike="noStrike">
                        <a:solidFill>
                          <a:srgbClr val="000000"/>
                        </a:solidFill>
                        <a:effectLst/>
                        <a:latin typeface="Calibri" panose="020F0502020204030204" pitchFamily="34" charset="0"/>
                      </a:endParaRPr>
                    </a:p>
                  </a:txBody>
                  <a:tcPr marL="2002" marR="2002" marT="2002" marB="0"/>
                </a:tc>
                <a:tc>
                  <a:txBody>
                    <a:bodyPr/>
                    <a:lstStyle/>
                    <a:p>
                      <a:pPr algn="l" fontAlgn="t"/>
                      <a:r>
                        <a:rPr lang="en-IE" sz="1000" u="none" strike="noStrike">
                          <a:effectLst/>
                        </a:rPr>
                        <a:t>level 2</a:t>
                      </a:r>
                      <a:endParaRPr lang="en-IE" sz="1000" b="1" i="0" u="none" strike="noStrike">
                        <a:solidFill>
                          <a:srgbClr val="000000"/>
                        </a:solidFill>
                        <a:effectLst/>
                        <a:latin typeface="Calibri" panose="020F0502020204030204" pitchFamily="34" charset="0"/>
                      </a:endParaRPr>
                    </a:p>
                  </a:txBody>
                  <a:tcPr marL="2002" marR="2002" marT="2002" marB="0"/>
                </a:tc>
                <a:tc>
                  <a:txBody>
                    <a:bodyPr/>
                    <a:lstStyle/>
                    <a:p>
                      <a:pPr algn="l" fontAlgn="t"/>
                      <a:r>
                        <a:rPr lang="en-IE" sz="1000" u="none" strike="noStrike">
                          <a:effectLst/>
                        </a:rPr>
                        <a:t>level 3</a:t>
                      </a:r>
                      <a:endParaRPr lang="en-IE" sz="1000" b="1" i="0" u="none" strike="noStrike">
                        <a:solidFill>
                          <a:srgbClr val="000000"/>
                        </a:solidFill>
                        <a:effectLst/>
                        <a:latin typeface="Calibri" panose="020F0502020204030204" pitchFamily="34" charset="0"/>
                      </a:endParaRPr>
                    </a:p>
                  </a:txBody>
                  <a:tcPr marL="2002" marR="2002" marT="2002" marB="0"/>
                </a:tc>
                <a:extLst>
                  <a:ext uri="{0D108BD9-81ED-4DB2-BD59-A6C34878D82A}">
                    <a16:rowId xmlns:a16="http://schemas.microsoft.com/office/drawing/2014/main" val="2298928155"/>
                  </a:ext>
                </a:extLst>
              </a:tr>
              <a:tr h="3385877">
                <a:tc>
                  <a:txBody>
                    <a:bodyPr/>
                    <a:lstStyle/>
                    <a:p>
                      <a:pPr algn="l" fontAlgn="ctr"/>
                      <a:r>
                        <a:rPr lang="en-IE" sz="1000" u="none" strike="noStrike">
                          <a:effectLst/>
                        </a:rPr>
                        <a:t>RDM services</a:t>
                      </a:r>
                      <a:endParaRPr lang="en-IE" sz="1000" b="0" i="0" u="none" strike="noStrike">
                        <a:solidFill>
                          <a:srgbClr val="000000"/>
                        </a:solidFill>
                        <a:effectLst/>
                        <a:latin typeface="Calibri" panose="020F0502020204030204" pitchFamily="34" charset="0"/>
                      </a:endParaRPr>
                    </a:p>
                  </a:txBody>
                  <a:tcPr marL="2002" marR="2002" marT="2002" marB="0" anchor="ctr"/>
                </a:tc>
                <a:tc>
                  <a:txBody>
                    <a:bodyPr/>
                    <a:lstStyle/>
                    <a:p>
                      <a:pPr algn="l" fontAlgn="t"/>
                      <a:endParaRPr lang="en-IE" sz="1000" b="0" i="1" u="none" strike="noStrike" dirty="0">
                        <a:solidFill>
                          <a:srgbClr val="000000"/>
                        </a:solidFill>
                        <a:effectLst/>
                        <a:latin typeface="Calibri" panose="020F0502020204030204" pitchFamily="34" charset="0"/>
                      </a:endParaRPr>
                    </a:p>
                  </a:txBody>
                  <a:tcPr marL="2002" marR="2002" marT="2002" marB="0"/>
                </a:tc>
                <a:tc>
                  <a:txBody>
                    <a:bodyPr/>
                    <a:lstStyle/>
                    <a:p>
                      <a:pPr algn="l" fontAlgn="t"/>
                      <a:r>
                        <a:rPr lang="en-IE" sz="1000" u="none" strike="noStrike">
                          <a:effectLst/>
                        </a:rPr>
                        <a:t>An Open Access Repository is available through the library.  Researchers self-deposit to the repository on a voluntary basis. Repository is manged by a single function with IT support from existing institutional level services.</a:t>
                      </a:r>
                      <a:endParaRPr lang="en-IE" sz="1000" b="0" i="0" u="none" strike="noStrike">
                        <a:solidFill>
                          <a:srgbClr val="000000"/>
                        </a:solidFill>
                        <a:effectLst/>
                        <a:latin typeface="Calibri" panose="020F0502020204030204" pitchFamily="34" charset="0"/>
                      </a:endParaRPr>
                    </a:p>
                  </a:txBody>
                  <a:tcPr marL="2002" marR="2002" marT="2002" marB="0"/>
                </a:tc>
                <a:tc>
                  <a:txBody>
                    <a:bodyPr/>
                    <a:lstStyle/>
                    <a:p>
                      <a:pPr algn="l" fontAlgn="t"/>
                      <a:r>
                        <a:rPr lang="en-IE" sz="1000" u="none" strike="noStrike" dirty="0">
                          <a:effectLst/>
                        </a:rPr>
                        <a:t>A CRIS system is in place which integrates with the library repository. Cross- functional policy is in place to support the service with input from RO, RDM and IT Services. </a:t>
                      </a:r>
                      <a:br>
                        <a:rPr lang="en-IE" sz="1000" u="none" strike="noStrike" dirty="0">
                          <a:effectLst/>
                        </a:rPr>
                      </a:br>
                      <a:r>
                        <a:rPr lang="en-IE" sz="1000" u="none" strike="noStrike" dirty="0">
                          <a:effectLst/>
                        </a:rPr>
                        <a:t>The university actively recommends and encourages researchers to deposit their outputs.</a:t>
                      </a:r>
                      <a:endParaRPr lang="en-IE" sz="1000" b="0" i="0" u="none" strike="noStrike" dirty="0">
                        <a:solidFill>
                          <a:srgbClr val="000000"/>
                        </a:solidFill>
                        <a:effectLst/>
                        <a:latin typeface="Calibri" panose="020F0502020204030204" pitchFamily="34" charset="0"/>
                      </a:endParaRPr>
                    </a:p>
                  </a:txBody>
                  <a:tcPr marL="2002" marR="2002" marT="2002" marB="0"/>
                </a:tc>
                <a:tc>
                  <a:txBody>
                    <a:bodyPr/>
                    <a:lstStyle/>
                    <a:p>
                      <a:pPr algn="l" fontAlgn="t"/>
                      <a:r>
                        <a:rPr lang="en-IE" sz="1000" u="none" strike="noStrike">
                          <a:effectLst/>
                        </a:rPr>
                        <a:t>Minimal  software integratinos with the CRIS have been established.  Data transfers handled by an external service  provider.</a:t>
                      </a:r>
                      <a:br>
                        <a:rPr lang="en-IE" sz="1000" u="none" strike="noStrike">
                          <a:effectLst/>
                        </a:rPr>
                      </a:br>
                      <a:r>
                        <a:rPr lang="en-IE" sz="1000" u="none" strike="noStrike">
                          <a:effectLst/>
                        </a:rPr>
                        <a:t>University policy and procedures mandates all research outputs are deposited.</a:t>
                      </a:r>
                      <a:br>
                        <a:rPr lang="en-IE" sz="1000" u="none" strike="noStrike">
                          <a:effectLst/>
                        </a:rPr>
                      </a:br>
                      <a:r>
                        <a:rPr lang="en-IE" sz="1000" u="none" strike="noStrike">
                          <a:effectLst/>
                        </a:rPr>
                        <a:t>Some training on how to optimise the benefits of the CRIS are available to researchers on request</a:t>
                      </a:r>
                      <a:endParaRPr lang="en-IE" sz="1000" b="0" i="0" u="none" strike="noStrike">
                        <a:solidFill>
                          <a:srgbClr val="000000"/>
                        </a:solidFill>
                        <a:effectLst/>
                        <a:latin typeface="Calibri" panose="020F0502020204030204" pitchFamily="34" charset="0"/>
                      </a:endParaRPr>
                    </a:p>
                  </a:txBody>
                  <a:tcPr marL="2002" marR="2002" marT="2002" marB="0"/>
                </a:tc>
                <a:tc>
                  <a:txBody>
                    <a:bodyPr/>
                    <a:lstStyle/>
                    <a:p>
                      <a:pPr algn="l" fontAlgn="t"/>
                      <a:r>
                        <a:rPr lang="en-IE" sz="1000" u="none" strike="noStrike" dirty="0">
                          <a:effectLst/>
                        </a:rPr>
                        <a:t>There is a high level of integration between the CRIS and research data management products such as ethics, contract management, IP Management and   DMPs. </a:t>
                      </a:r>
                      <a:br>
                        <a:rPr lang="en-IE" sz="1000" u="none" strike="noStrike" dirty="0">
                          <a:effectLst/>
                        </a:rPr>
                      </a:br>
                      <a:r>
                        <a:rPr lang="en-IE" sz="1000" u="none" strike="noStrike" dirty="0">
                          <a:effectLst/>
                        </a:rPr>
                        <a:t>Data transfer is handled internally by dedicated IT resource.</a:t>
                      </a:r>
                      <a:br>
                        <a:rPr lang="en-IE" sz="1000" u="none" strike="noStrike" dirty="0">
                          <a:effectLst/>
                        </a:rPr>
                      </a:br>
                      <a:r>
                        <a:rPr lang="en-IE" sz="1000" u="none" strike="noStrike" dirty="0">
                          <a:effectLst/>
                        </a:rPr>
                        <a:t>University policy and procedures mandates all research outputs are deposited. </a:t>
                      </a:r>
                      <a:br>
                        <a:rPr lang="en-IE" sz="1000" u="none" strike="noStrike" dirty="0">
                          <a:effectLst/>
                        </a:rPr>
                      </a:br>
                      <a:r>
                        <a:rPr lang="en-IE" sz="1000" u="none" strike="noStrike" dirty="0">
                          <a:effectLst/>
                        </a:rPr>
                        <a:t>Dedicated staff are available to guide and train researchers on how to optimise the benefits of the CRIS. </a:t>
                      </a:r>
                      <a:br>
                        <a:rPr lang="en-IE" sz="1000" u="none" strike="noStrike" dirty="0">
                          <a:effectLst/>
                        </a:rPr>
                      </a:br>
                      <a:r>
                        <a:rPr lang="en-IE" sz="1000" u="none" strike="noStrike" dirty="0">
                          <a:effectLst/>
                        </a:rPr>
                        <a:t>A training schedule is in place and advertised regularly. </a:t>
                      </a:r>
                      <a:endParaRPr lang="en-IE" sz="1000" b="0" i="0" u="none" strike="noStrike" dirty="0">
                        <a:solidFill>
                          <a:srgbClr val="000000"/>
                        </a:solidFill>
                        <a:effectLst/>
                        <a:latin typeface="Calibri" panose="020F0502020204030204" pitchFamily="34" charset="0"/>
                      </a:endParaRPr>
                    </a:p>
                  </a:txBody>
                  <a:tcPr marL="2002" marR="2002" marT="2002" marB="0"/>
                </a:tc>
                <a:extLst>
                  <a:ext uri="{0D108BD9-81ED-4DB2-BD59-A6C34878D82A}">
                    <a16:rowId xmlns:a16="http://schemas.microsoft.com/office/drawing/2014/main" val="1874899576"/>
                  </a:ext>
                </a:extLst>
              </a:tr>
            </a:tbl>
          </a:graphicData>
        </a:graphic>
      </p:graphicFrame>
    </p:spTree>
    <p:extLst>
      <p:ext uri="{BB962C8B-B14F-4D97-AF65-F5344CB8AC3E}">
        <p14:creationId xmlns:p14="http://schemas.microsoft.com/office/powerpoint/2010/main" val="3270968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7283FF0-029C-4858-CF16-2746857E67B9}"/>
              </a:ext>
            </a:extLst>
          </p:cNvPr>
          <p:cNvGraphicFramePr>
            <a:graphicFrameLocks noGrp="1"/>
          </p:cNvGraphicFramePr>
          <p:nvPr>
            <p:extLst>
              <p:ext uri="{D42A27DB-BD31-4B8C-83A1-F6EECF244321}">
                <p14:modId xmlns:p14="http://schemas.microsoft.com/office/powerpoint/2010/main" val="965481737"/>
              </p:ext>
            </p:extLst>
          </p:nvPr>
        </p:nvGraphicFramePr>
        <p:xfrm>
          <a:off x="983226" y="914400"/>
          <a:ext cx="10225547" cy="4680155"/>
        </p:xfrm>
        <a:graphic>
          <a:graphicData uri="http://schemas.openxmlformats.org/drawingml/2006/table">
            <a:tbl>
              <a:tblPr>
                <a:tableStyleId>{5C22544A-7EE6-4342-B048-85BDC9FD1C3A}</a:tableStyleId>
              </a:tblPr>
              <a:tblGrid>
                <a:gridCol w="1206580">
                  <a:extLst>
                    <a:ext uri="{9D8B030D-6E8A-4147-A177-3AD203B41FA5}">
                      <a16:colId xmlns:a16="http://schemas.microsoft.com/office/drawing/2014/main" val="2612064196"/>
                    </a:ext>
                  </a:extLst>
                </a:gridCol>
                <a:gridCol w="2144067">
                  <a:extLst>
                    <a:ext uri="{9D8B030D-6E8A-4147-A177-3AD203B41FA5}">
                      <a16:colId xmlns:a16="http://schemas.microsoft.com/office/drawing/2014/main" val="806783793"/>
                    </a:ext>
                  </a:extLst>
                </a:gridCol>
                <a:gridCol w="1718725">
                  <a:extLst>
                    <a:ext uri="{9D8B030D-6E8A-4147-A177-3AD203B41FA5}">
                      <a16:colId xmlns:a16="http://schemas.microsoft.com/office/drawing/2014/main" val="1348937362"/>
                    </a:ext>
                  </a:extLst>
                </a:gridCol>
                <a:gridCol w="1718725">
                  <a:extLst>
                    <a:ext uri="{9D8B030D-6E8A-4147-A177-3AD203B41FA5}">
                      <a16:colId xmlns:a16="http://schemas.microsoft.com/office/drawing/2014/main" val="1147975964"/>
                    </a:ext>
                  </a:extLst>
                </a:gridCol>
                <a:gridCol w="1718725">
                  <a:extLst>
                    <a:ext uri="{9D8B030D-6E8A-4147-A177-3AD203B41FA5}">
                      <a16:colId xmlns:a16="http://schemas.microsoft.com/office/drawing/2014/main" val="552103013"/>
                    </a:ext>
                  </a:extLst>
                </a:gridCol>
                <a:gridCol w="1718725">
                  <a:extLst>
                    <a:ext uri="{9D8B030D-6E8A-4147-A177-3AD203B41FA5}">
                      <a16:colId xmlns:a16="http://schemas.microsoft.com/office/drawing/2014/main" val="4065891015"/>
                    </a:ext>
                  </a:extLst>
                </a:gridCol>
              </a:tblGrid>
              <a:tr h="216147">
                <a:tc>
                  <a:txBody>
                    <a:bodyPr/>
                    <a:lstStyle/>
                    <a:p>
                      <a:pPr algn="l" fontAlgn="ctr"/>
                      <a:r>
                        <a:rPr lang="en-IE" sz="1000" u="none" strike="noStrike">
                          <a:effectLst/>
                        </a:rPr>
                        <a:t>Funtion</a:t>
                      </a:r>
                      <a:endParaRPr lang="en-IE" sz="1000" b="1" i="0" u="none" strike="noStrike">
                        <a:solidFill>
                          <a:srgbClr val="000000"/>
                        </a:solidFill>
                        <a:effectLst/>
                        <a:latin typeface="Calibri" panose="020F0502020204030204" pitchFamily="34" charset="0"/>
                      </a:endParaRPr>
                    </a:p>
                  </a:txBody>
                  <a:tcPr marL="2002" marR="2002" marT="2002" marB="0" anchor="ctr"/>
                </a:tc>
                <a:tc>
                  <a:txBody>
                    <a:bodyPr/>
                    <a:lstStyle/>
                    <a:p>
                      <a:pPr algn="l" fontAlgn="t"/>
                      <a:r>
                        <a:rPr lang="en-IE" sz="1000" u="none" strike="noStrike">
                          <a:effectLst/>
                        </a:rPr>
                        <a:t>Qualifying considerations</a:t>
                      </a:r>
                      <a:endParaRPr lang="en-IE" sz="1000" b="1" i="1" u="none" strike="noStrike">
                        <a:solidFill>
                          <a:srgbClr val="000000"/>
                        </a:solidFill>
                        <a:effectLst/>
                        <a:latin typeface="Calibri" panose="020F0502020204030204" pitchFamily="34" charset="0"/>
                      </a:endParaRPr>
                    </a:p>
                  </a:txBody>
                  <a:tcPr marL="2002" marR="2002" marT="2002" marB="0"/>
                </a:tc>
                <a:tc>
                  <a:txBody>
                    <a:bodyPr/>
                    <a:lstStyle/>
                    <a:p>
                      <a:pPr algn="l" fontAlgn="t"/>
                      <a:r>
                        <a:rPr lang="en-IE" sz="1000" u="none" strike="noStrike">
                          <a:effectLst/>
                        </a:rPr>
                        <a:t>level 0</a:t>
                      </a:r>
                      <a:endParaRPr lang="en-IE" sz="1000" b="1" i="0" u="none" strike="noStrike">
                        <a:solidFill>
                          <a:srgbClr val="000000"/>
                        </a:solidFill>
                        <a:effectLst/>
                        <a:latin typeface="Calibri" panose="020F0502020204030204" pitchFamily="34" charset="0"/>
                      </a:endParaRPr>
                    </a:p>
                  </a:txBody>
                  <a:tcPr marL="2002" marR="2002" marT="2002" marB="0"/>
                </a:tc>
                <a:tc>
                  <a:txBody>
                    <a:bodyPr/>
                    <a:lstStyle/>
                    <a:p>
                      <a:pPr algn="l" fontAlgn="t"/>
                      <a:r>
                        <a:rPr lang="en-IE" sz="1000" u="none" strike="noStrike">
                          <a:effectLst/>
                        </a:rPr>
                        <a:t>level 1</a:t>
                      </a:r>
                      <a:endParaRPr lang="en-IE" sz="1000" b="1" i="0" u="none" strike="noStrike">
                        <a:solidFill>
                          <a:srgbClr val="000000"/>
                        </a:solidFill>
                        <a:effectLst/>
                        <a:latin typeface="Calibri" panose="020F0502020204030204" pitchFamily="34" charset="0"/>
                      </a:endParaRPr>
                    </a:p>
                  </a:txBody>
                  <a:tcPr marL="2002" marR="2002" marT="2002" marB="0"/>
                </a:tc>
                <a:tc>
                  <a:txBody>
                    <a:bodyPr/>
                    <a:lstStyle/>
                    <a:p>
                      <a:pPr algn="l" fontAlgn="t"/>
                      <a:r>
                        <a:rPr lang="en-IE" sz="1000" u="none" strike="noStrike" dirty="0">
                          <a:effectLst/>
                        </a:rPr>
                        <a:t>level 2</a:t>
                      </a:r>
                      <a:endParaRPr lang="en-IE" sz="1000" b="1" i="0" u="none" strike="noStrike" dirty="0">
                        <a:solidFill>
                          <a:srgbClr val="000000"/>
                        </a:solidFill>
                        <a:effectLst/>
                        <a:latin typeface="Calibri" panose="020F0502020204030204" pitchFamily="34" charset="0"/>
                      </a:endParaRPr>
                    </a:p>
                  </a:txBody>
                  <a:tcPr marL="2002" marR="2002" marT="2002" marB="0"/>
                </a:tc>
                <a:tc>
                  <a:txBody>
                    <a:bodyPr/>
                    <a:lstStyle/>
                    <a:p>
                      <a:pPr algn="l" fontAlgn="t"/>
                      <a:r>
                        <a:rPr lang="en-IE" sz="1000" u="none" strike="noStrike">
                          <a:effectLst/>
                        </a:rPr>
                        <a:t>level 3</a:t>
                      </a:r>
                      <a:endParaRPr lang="en-IE" sz="1000" b="1" i="0" u="none" strike="noStrike">
                        <a:solidFill>
                          <a:srgbClr val="000000"/>
                        </a:solidFill>
                        <a:effectLst/>
                        <a:latin typeface="Calibri" panose="020F0502020204030204" pitchFamily="34" charset="0"/>
                      </a:endParaRPr>
                    </a:p>
                  </a:txBody>
                  <a:tcPr marL="2002" marR="2002" marT="2002" marB="0"/>
                </a:tc>
                <a:extLst>
                  <a:ext uri="{0D108BD9-81ED-4DB2-BD59-A6C34878D82A}">
                    <a16:rowId xmlns:a16="http://schemas.microsoft.com/office/drawing/2014/main" val="3838841024"/>
                  </a:ext>
                </a:extLst>
              </a:tr>
              <a:tr h="4464008">
                <a:tc>
                  <a:txBody>
                    <a:bodyPr/>
                    <a:lstStyle/>
                    <a:p>
                      <a:pPr algn="l" fontAlgn="ctr"/>
                      <a:r>
                        <a:rPr lang="en-IE" sz="1000" u="none" strike="noStrike">
                          <a:effectLst/>
                        </a:rPr>
                        <a:t>Co-ordination</a:t>
                      </a:r>
                      <a:endParaRPr lang="en-IE" sz="1000" b="0" i="0" u="none" strike="noStrike">
                        <a:solidFill>
                          <a:srgbClr val="000000"/>
                        </a:solidFill>
                        <a:effectLst/>
                        <a:latin typeface="Calibri" panose="020F0502020204030204" pitchFamily="34" charset="0"/>
                      </a:endParaRPr>
                    </a:p>
                  </a:txBody>
                  <a:tcPr marL="2002" marR="2002" marT="2002" marB="0" anchor="ctr"/>
                </a:tc>
                <a:tc>
                  <a:txBody>
                    <a:bodyPr/>
                    <a:lstStyle/>
                    <a:p>
                      <a:pPr algn="l" fontAlgn="t"/>
                      <a:r>
                        <a:rPr lang="en-IE" sz="1000" u="none" strike="noStrike">
                          <a:effectLst/>
                        </a:rPr>
                        <a:t>This section is about how RO, RDM support and Research IT support coordinate between each other and how they collectively interact with researchers to  understand their needs and provide support needed. Consider maturity level of each function (RO, RDM, IT) in its own right.</a:t>
                      </a:r>
                      <a:br>
                        <a:rPr lang="en-IE" sz="1000" u="none" strike="noStrike">
                          <a:effectLst/>
                        </a:rPr>
                      </a:br>
                      <a:r>
                        <a:rPr lang="en-IE" sz="1000" u="none" strike="noStrike">
                          <a:effectLst/>
                        </a:rPr>
                        <a:t>Then consider how communication on researcher needs happen between them, does the trio meet regularly to discuss existing and forthcoming requirements? Do they react to researcher requests or do they take a pro-active approach ?</a:t>
                      </a:r>
                      <a:endParaRPr lang="en-IE" sz="1000" b="0" i="1" u="none" strike="noStrike">
                        <a:solidFill>
                          <a:srgbClr val="000000"/>
                        </a:solidFill>
                        <a:effectLst/>
                        <a:latin typeface="Calibri" panose="020F0502020204030204" pitchFamily="34" charset="0"/>
                      </a:endParaRPr>
                    </a:p>
                  </a:txBody>
                  <a:tcPr marL="2002" marR="2002" marT="2002" marB="0"/>
                </a:tc>
                <a:tc>
                  <a:txBody>
                    <a:bodyPr/>
                    <a:lstStyle/>
                    <a:p>
                      <a:pPr algn="l" fontAlgn="t"/>
                      <a:r>
                        <a:rPr lang="en-IE" sz="1000" u="none" strike="noStrike" dirty="0">
                          <a:effectLst/>
                        </a:rPr>
                        <a:t>Discussions between Research IT staff, RDM and research Office staff, where they exist, are initiated by research groups on an individual basis and on a need-to basis.</a:t>
                      </a:r>
                      <a:endParaRPr lang="en-IE" sz="1000" b="0" i="0" u="none" strike="noStrike" dirty="0">
                        <a:solidFill>
                          <a:srgbClr val="000000"/>
                        </a:solidFill>
                        <a:effectLst/>
                        <a:latin typeface="Calibri" panose="020F0502020204030204" pitchFamily="34" charset="0"/>
                      </a:endParaRPr>
                    </a:p>
                  </a:txBody>
                  <a:tcPr marL="2002" marR="2002" marT="2002" marB="0"/>
                </a:tc>
                <a:tc>
                  <a:txBody>
                    <a:bodyPr/>
                    <a:lstStyle/>
                    <a:p>
                      <a:pPr algn="l" fontAlgn="t"/>
                      <a:endParaRPr lang="en-IE" sz="1000" b="0" i="0" u="none" strike="noStrike" dirty="0">
                        <a:solidFill>
                          <a:srgbClr val="000000"/>
                        </a:solidFill>
                        <a:effectLst/>
                        <a:latin typeface="Calibri" panose="020F0502020204030204" pitchFamily="34" charset="0"/>
                      </a:endParaRPr>
                    </a:p>
                  </a:txBody>
                  <a:tcPr marL="2002" marR="2002" marT="2002" marB="0"/>
                </a:tc>
                <a:tc>
                  <a:txBody>
                    <a:bodyPr/>
                    <a:lstStyle/>
                    <a:p>
                      <a:pPr algn="l" fontAlgn="t"/>
                      <a:r>
                        <a:rPr lang="en-IE" sz="1000" u="none" strike="noStrike">
                          <a:effectLst/>
                        </a:rPr>
                        <a:t>Maturity levels for research IT support and RDM support are at level 2. </a:t>
                      </a:r>
                      <a:br>
                        <a:rPr lang="en-IE" sz="1000" u="none" strike="noStrike">
                          <a:effectLst/>
                        </a:rPr>
                      </a:br>
                      <a:r>
                        <a:rPr lang="en-IE" sz="1000" u="none" strike="noStrike">
                          <a:effectLst/>
                        </a:rPr>
                        <a:t>RO, RDM support staff and Research IT staff meet at regular intervals to discuss existing researcher needs and the pipeline/forecasts of needs. </a:t>
                      </a:r>
                      <a:br>
                        <a:rPr lang="en-IE" sz="1000" u="none" strike="noStrike">
                          <a:effectLst/>
                        </a:rPr>
                      </a:br>
                      <a:r>
                        <a:rPr lang="en-IE" sz="1000" u="none" strike="noStrike">
                          <a:effectLst/>
                        </a:rPr>
                        <a:t>They analyse upcoming funding calls that will lead to additional or new types of requirements and take steps to proactively engage with researchers. Reports are produced and accessible by stakeholders and researchers</a:t>
                      </a:r>
                      <a:endParaRPr lang="en-IE" sz="1000" b="0" i="0" u="none" strike="noStrike">
                        <a:solidFill>
                          <a:srgbClr val="000000"/>
                        </a:solidFill>
                        <a:effectLst/>
                        <a:latin typeface="Calibri" panose="020F0502020204030204" pitchFamily="34" charset="0"/>
                      </a:endParaRPr>
                    </a:p>
                  </a:txBody>
                  <a:tcPr marL="2002" marR="2002" marT="2002" marB="0"/>
                </a:tc>
                <a:tc>
                  <a:txBody>
                    <a:bodyPr/>
                    <a:lstStyle/>
                    <a:p>
                      <a:pPr algn="l" fontAlgn="t"/>
                      <a:r>
                        <a:rPr lang="en-IE" sz="1000" u="none" strike="noStrike" dirty="0">
                          <a:effectLst/>
                        </a:rPr>
                        <a:t>Maturity levels for RO, research IT support and RDM support are at level 3. </a:t>
                      </a:r>
                      <a:br>
                        <a:rPr lang="en-IE" sz="1000" u="none" strike="noStrike" dirty="0">
                          <a:effectLst/>
                        </a:rPr>
                      </a:br>
                      <a:r>
                        <a:rPr lang="en-IE" sz="1000" u="none" strike="noStrike" dirty="0">
                          <a:effectLst/>
                        </a:rPr>
                        <a:t>RO, RDM support staff and Research IT staff meet at regular intervals to discuss existing researcher needs and the pipeline/forecasts of needs. </a:t>
                      </a:r>
                      <a:br>
                        <a:rPr lang="en-IE" sz="1000" u="none" strike="noStrike" dirty="0">
                          <a:effectLst/>
                        </a:rPr>
                      </a:br>
                      <a:r>
                        <a:rPr lang="en-IE" sz="1000" u="none" strike="noStrike" dirty="0">
                          <a:effectLst/>
                        </a:rPr>
                        <a:t>They analyse implications of upcoming funding calls in terms of  additional or new types of requirements including services, infrastructure and training and enablement  to respond to calls. </a:t>
                      </a:r>
                      <a:br>
                        <a:rPr lang="en-IE" sz="1000" u="none" strike="noStrike" dirty="0">
                          <a:effectLst/>
                        </a:rPr>
                      </a:br>
                      <a:r>
                        <a:rPr lang="en-IE" sz="1000" u="none" strike="noStrike" dirty="0">
                          <a:effectLst/>
                        </a:rPr>
                        <a:t>They take steps to proactively engage with representatives of all researchers on their existing and upcoming requirements. </a:t>
                      </a:r>
                      <a:br>
                        <a:rPr lang="en-IE" sz="1000" u="none" strike="noStrike" dirty="0">
                          <a:effectLst/>
                        </a:rPr>
                      </a:br>
                      <a:r>
                        <a:rPr lang="en-IE" sz="1000" u="none" strike="noStrike" dirty="0">
                          <a:effectLst/>
                        </a:rPr>
                        <a:t>Reports on upcoming requirements and how they are addressed are produced and accessible by stakeholders and researchers.</a:t>
                      </a:r>
                      <a:endParaRPr lang="en-IE" sz="1000" b="0" i="0" u="none" strike="noStrike" dirty="0">
                        <a:solidFill>
                          <a:srgbClr val="000000"/>
                        </a:solidFill>
                        <a:effectLst/>
                        <a:latin typeface="Calibri" panose="020F0502020204030204" pitchFamily="34" charset="0"/>
                      </a:endParaRPr>
                    </a:p>
                  </a:txBody>
                  <a:tcPr marL="2002" marR="2002" marT="2002" marB="0"/>
                </a:tc>
                <a:extLst>
                  <a:ext uri="{0D108BD9-81ED-4DB2-BD59-A6C34878D82A}">
                    <a16:rowId xmlns:a16="http://schemas.microsoft.com/office/drawing/2014/main" val="1050745181"/>
                  </a:ext>
                </a:extLst>
              </a:tr>
            </a:tbl>
          </a:graphicData>
        </a:graphic>
      </p:graphicFrame>
    </p:spTree>
    <p:extLst>
      <p:ext uri="{BB962C8B-B14F-4D97-AF65-F5344CB8AC3E}">
        <p14:creationId xmlns:p14="http://schemas.microsoft.com/office/powerpoint/2010/main" val="56459291"/>
      </p:ext>
    </p:extLst>
  </p:cSld>
  <p:clrMapOvr>
    <a:masterClrMapping/>
  </p:clrMapOvr>
</p:sld>
</file>

<file path=ppt/theme/theme1.xml><?xml version="1.0" encoding="utf-8"?>
<a:theme xmlns:a="http://schemas.openxmlformats.org/drawingml/2006/main" name="HEAnet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net2022" id="{86CCD8F2-B998-4F69-BD44-D7B3C87136B1}" vid="{941BAE30-729D-4232-A1DD-DEF5DCAD7B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5FC977FBBF6547B320A4B74D143E10" ma:contentTypeVersion="7" ma:contentTypeDescription="Create a new document." ma:contentTypeScope="" ma:versionID="8da00cbe4e7115a00eb5c683622c8890">
  <xsd:schema xmlns:xsd="http://www.w3.org/2001/XMLSchema" xmlns:xs="http://www.w3.org/2001/XMLSchema" xmlns:p="http://schemas.microsoft.com/office/2006/metadata/properties" xmlns:ns2="16da7e98-2af8-4387-8abf-7a161c70db9f" xmlns:ns3="b8196794-e66e-4d02-94a1-9f3d5d48c309" targetNamespace="http://schemas.microsoft.com/office/2006/metadata/properties" ma:root="true" ma:fieldsID="0357a630537494a15d37dc006449e69f" ns2:_="" ns3:_="">
    <xsd:import namespace="16da7e98-2af8-4387-8abf-7a161c70db9f"/>
    <xsd:import namespace="b8196794-e66e-4d02-94a1-9f3d5d48c30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da7e98-2af8-4387-8abf-7a161c70db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196794-e66e-4d02-94a1-9f3d5d48c30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8196794-e66e-4d02-94a1-9f3d5d48c309">
      <UserInfo>
        <DisplayName/>
        <AccountId xsi:nil="true"/>
        <AccountType/>
      </UserInfo>
    </SharedWithUsers>
  </documentManagement>
</p:properties>
</file>

<file path=customXml/itemProps1.xml><?xml version="1.0" encoding="utf-8"?>
<ds:datastoreItem xmlns:ds="http://schemas.openxmlformats.org/officeDocument/2006/customXml" ds:itemID="{7C0CE918-665E-4ECB-91BA-A2DFB5913016}">
  <ds:schemaRefs>
    <ds:schemaRef ds:uri="http://schemas.microsoft.com/sharepoint/v3/contenttype/forms"/>
  </ds:schemaRefs>
</ds:datastoreItem>
</file>

<file path=customXml/itemProps2.xml><?xml version="1.0" encoding="utf-8"?>
<ds:datastoreItem xmlns:ds="http://schemas.openxmlformats.org/officeDocument/2006/customXml" ds:itemID="{76961CAC-0CB0-4052-B10C-8EA3E1FC1B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da7e98-2af8-4387-8abf-7a161c70db9f"/>
    <ds:schemaRef ds:uri="b8196794-e66e-4d02-94a1-9f3d5d48c3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8517E9-19E9-4E1C-BF1D-E163BF8DEC25}">
  <ds:schemaRefs>
    <ds:schemaRef ds:uri="http://schemas.microsoft.com/office/infopath/2007/PartnerControls"/>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2006/metadata/properties"/>
    <ds:schemaRef ds:uri="b8196794-e66e-4d02-94a1-9f3d5d48c309"/>
    <ds:schemaRef ds:uri="16da7e98-2af8-4387-8abf-7a161c70db9f"/>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Default Theme</Template>
  <TotalTime>906</TotalTime>
  <Words>2076</Words>
  <Application>Microsoft Office PowerPoint</Application>
  <PresentationFormat>Widescreen</PresentationFormat>
  <Paragraphs>117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HEAnet2022</vt:lpstr>
      <vt:lpstr>Maturity Level developments workshop</vt:lpstr>
      <vt:lpstr>Priority-1 actions, in green those for 2022</vt:lpstr>
      <vt:lpstr>Best Practice development</vt:lpstr>
      <vt:lpstr>Best Practice vs. Capability or Maturity</vt:lpstr>
      <vt:lpstr>Structure of Maturity model</vt:lpstr>
      <vt:lpstr>Research IT support structure</vt:lpstr>
      <vt:lpstr>PowerPoint Presentation</vt:lpstr>
      <vt:lpstr>PowerPoint Presentation</vt:lpstr>
      <vt:lpstr>PowerPoint Presentation</vt:lpstr>
      <vt:lpstr>Some questions</vt:lpstr>
      <vt:lpstr>IMPACT 2030</vt:lpstr>
      <vt:lpstr>Your feedback / 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Carroll</dc:creator>
  <cp:lastModifiedBy>Roberto Sabatino</cp:lastModifiedBy>
  <cp:revision>25</cp:revision>
  <dcterms:created xsi:type="dcterms:W3CDTF">2021-12-10T15:35:57Z</dcterms:created>
  <dcterms:modified xsi:type="dcterms:W3CDTF">2023-01-17T16:17:43Z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Name">
    <vt:lpwstr>3702;#Communications|e6ab5dde-f6b7-42bc-86e7-39d0dfe1c1ea</vt:lpwstr>
  </property>
  <property fmtid="{D5CDD505-2E9C-101B-9397-08002B2CF9AE}" pid="3" name="ContentTypeId">
    <vt:lpwstr>0x010100695FC977FBBF6547B320A4B74D143E10</vt:lpwstr>
  </property>
  <property fmtid="{D5CDD505-2E9C-101B-9397-08002B2CF9AE}" pid="4" name="Doc Subsections">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Library">
    <vt:lpwstr>3703;#Comms Admin|fb60b72b-0ccc-469b-b38f-265dea674346</vt:lpwstr>
  </property>
  <property fmtid="{D5CDD505-2E9C-101B-9397-08002B2CF9AE}" pid="9" name="Stakeholder">
    <vt:lpwstr/>
  </property>
  <property fmtid="{D5CDD505-2E9C-101B-9397-08002B2CF9AE}" pid="10" name="Doc Section">
    <vt:lpwstr/>
  </property>
  <property fmtid="{D5CDD505-2E9C-101B-9397-08002B2CF9AE}" pid="11" name="Document Category">
    <vt:lpwstr/>
  </property>
</Properties>
</file>