
<file path=[Content_Types].xml><?xml version="1.0" encoding="utf-8"?>
<Types xmlns="http://schemas.openxmlformats.org/package/2006/content-types">
  <Default Extension="png" ContentType="image/png"/>
  <Default Extension="rels" ContentType="application/vnd.openxmlformats-package.relationships+xml"/>
  <Default Extension="fntdata" ContentType="application/x-fontdata"/>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1.xml" ContentType="application/vnd.openxmlformats-officedocument.presentationml.tags+xml"/>
  <Override PartName="/ppt/notesSlides/notesSlide17.xml" ContentType="application/vnd.openxmlformats-officedocument.presentationml.notesSlide+xml"/>
  <Override PartName="/ppt/tags/tag2.xml" ContentType="application/vnd.openxmlformats-officedocument.presentationml.tags+xml"/>
  <Override PartName="/ppt/notesSlides/notesSlide18.xml" ContentType="application/vnd.openxmlformats-officedocument.presentationml.notesSlide+xml"/>
  <Override PartName="/ppt/tags/tag3.xml" ContentType="application/vnd.openxmlformats-officedocument.presentationml.tags+xml"/>
  <Override PartName="/ppt/notesSlides/notesSlide19.xml" ContentType="application/vnd.openxmlformats-officedocument.presentationml.notesSlide+xml"/>
  <Override PartName="/ppt/tags/tag4.xml" ContentType="application/vnd.openxmlformats-officedocument.presentationml.tags+xml"/>
  <Override PartName="/ppt/notesSlides/notesSlide20.xml" ContentType="application/vnd.openxmlformats-officedocument.presentationml.notesSlide+xml"/>
  <Override PartName="/ppt/tags/tag5.xml" ContentType="application/vnd.openxmlformats-officedocument.presentationml.tags+xml"/>
  <Override PartName="/ppt/notesSlides/notesSlide21.xml" ContentType="application/vnd.openxmlformats-officedocument.presentationml.notesSlide+xml"/>
  <Override PartName="/ppt/tags/tag6.xml" ContentType="application/vnd.openxmlformats-officedocument.presentationml.tags+xml"/>
  <Override PartName="/ppt/notesSlides/notesSlide22.xml" ContentType="application/vnd.openxmlformats-officedocument.presentationml.notesSlide+xml"/>
  <Override PartName="/ppt/tags/tag7.xml" ContentType="application/vnd.openxmlformats-officedocument.presentationml.tags+xml"/>
  <Override PartName="/ppt/notesSlides/notesSlide23.xml" ContentType="application/vnd.openxmlformats-officedocument.presentationml.notesSlide+xml"/>
  <Override PartName="/ppt/tags/tag8.xml" ContentType="application/vnd.openxmlformats-officedocument.presentationml.tags+xml"/>
  <Override PartName="/ppt/notesSlides/notesSlide24.xml" ContentType="application/vnd.openxmlformats-officedocument.presentationml.notesSlide+xml"/>
  <Override PartName="/ppt/tags/tag9.xml" ContentType="application/vnd.openxmlformats-officedocument.presentationml.tags+xml"/>
  <Override PartName="/ppt/notesSlides/notesSlide25.xml" ContentType="application/vnd.openxmlformats-officedocument.presentationml.notesSlide+xml"/>
  <Override PartName="/ppt/tags/tag10.xml" ContentType="application/vnd.openxmlformats-officedocument.presentationml.tags+xml"/>
  <Override PartName="/ppt/notesSlides/notesSlide26.xml" ContentType="application/vnd.openxmlformats-officedocument.presentationml.notesSlide+xml"/>
  <Override PartName="/ppt/tags/tag11.xml" ContentType="application/vnd.openxmlformats-officedocument.presentationml.tags+xml"/>
  <Override PartName="/ppt/notesSlides/notesSlide27.xml" ContentType="application/vnd.openxmlformats-officedocument.presentationml.notesSlide+xml"/>
  <Override PartName="/ppt/tags/tag12.xml" ContentType="application/vnd.openxmlformats-officedocument.presentationml.tags+xml"/>
  <Override PartName="/ppt/notesSlides/notesSlide28.xml" ContentType="application/vnd.openxmlformats-officedocument.presentationml.notesSlide+xml"/>
  <Override PartName="/ppt/tags/tag13.xml" ContentType="application/vnd.openxmlformats-officedocument.presentationml.tags+xml"/>
  <Override PartName="/ppt/notesSlides/notesSlide29.xml" ContentType="application/vnd.openxmlformats-officedocument.presentationml.notesSlide+xml"/>
  <Override PartName="/ppt/tags/tag14.xml" ContentType="application/vnd.openxmlformats-officedocument.presentationml.tags+xml"/>
  <Override PartName="/ppt/notesSlides/notesSlide30.xml" ContentType="application/vnd.openxmlformats-officedocument.presentationml.notesSlide+xml"/>
  <Override PartName="/ppt/tags/tag15.xml" ContentType="application/vnd.openxmlformats-officedocument.presentationml.tags+xml"/>
  <Override PartName="/ppt/notesSlides/notesSlide31.xml" ContentType="application/vnd.openxmlformats-officedocument.presentationml.notesSlide+xml"/>
  <Override PartName="/ppt/tags/tag16.xml" ContentType="application/vnd.openxmlformats-officedocument.presentationml.tags+xml"/>
  <Override PartName="/ppt/notesSlides/notesSlide32.xml" ContentType="application/vnd.openxmlformats-officedocument.presentationml.notesSlide+xml"/>
  <Override PartName="/ppt/tags/tag17.xml" ContentType="application/vnd.openxmlformats-officedocument.presentationml.tags+xml"/>
  <Override PartName="/ppt/notesSlides/notesSlide33.xml" ContentType="application/vnd.openxmlformats-officedocument.presentationml.notesSlide+xml"/>
  <Override PartName="/ppt/tags/tag18.xml" ContentType="application/vnd.openxmlformats-officedocument.presentationml.tags+xml"/>
  <Override PartName="/ppt/notesSlides/notesSlide34.xml" ContentType="application/vnd.openxmlformats-officedocument.presentationml.notesSlide+xml"/>
  <Override PartName="/ppt/tags/tag19.xml" ContentType="application/vnd.openxmlformats-officedocument.presentationml.tags+xml"/>
  <Override PartName="/ppt/notesSlides/notesSlide35.xml" ContentType="application/vnd.openxmlformats-officedocument.presentationml.notesSlide+xml"/>
  <Override PartName="/ppt/tags/tag20.xml" ContentType="application/vnd.openxmlformats-officedocument.presentationml.tags+xml"/>
  <Override PartName="/ppt/notesSlides/notesSlide36.xml" ContentType="application/vnd.openxmlformats-officedocument.presentationml.notesSlide+xml"/>
  <Override PartName="/ppt/tags/tag21.xml" ContentType="application/vnd.openxmlformats-officedocument.presentationml.tags+xml"/>
  <Override PartName="/ppt/notesSlides/notesSlide37.xml" ContentType="application/vnd.openxmlformats-officedocument.presentationml.notesSlide+xml"/>
  <Override PartName="/ppt/tags/tag22.xml" ContentType="application/vnd.openxmlformats-officedocument.presentationml.tags+xml"/>
  <Override PartName="/ppt/notesSlides/notesSlide38.xml" ContentType="application/vnd.openxmlformats-officedocument.presentationml.notesSlide+xml"/>
  <Override PartName="/ppt/tags/tag23.xml" ContentType="application/vnd.openxmlformats-officedocument.presentationml.tags+xml"/>
  <Override PartName="/ppt/notesSlides/notesSlide39.xml" ContentType="application/vnd.openxmlformats-officedocument.presentationml.notesSlide+xml"/>
  <Override PartName="/ppt/tags/tag24.xml" ContentType="application/vnd.openxmlformats-officedocument.presentationml.tags+xml"/>
  <Override PartName="/ppt/notesSlides/notesSlide40.xml" ContentType="application/vnd.openxmlformats-officedocument.presentationml.notesSlide+xml"/>
  <Override PartName="/ppt/tags/tag25.xml" ContentType="application/vnd.openxmlformats-officedocument.presentationml.tags+xml"/>
  <Override PartName="/ppt/notesSlides/notesSlide41.xml" ContentType="application/vnd.openxmlformats-officedocument.presentationml.notesSlide+xml"/>
  <Override PartName="/ppt/tags/tag26.xml" ContentType="application/vnd.openxmlformats-officedocument.presentationml.tags+xml"/>
  <Override PartName="/ppt/notesSlides/notesSlide42.xml" ContentType="application/vnd.openxmlformats-officedocument.presentationml.notesSlide+xml"/>
  <Override PartName="/ppt/tags/tag27.xml" ContentType="application/vnd.openxmlformats-officedocument.presentationml.tags+xml"/>
  <Override PartName="/ppt/notesSlides/notesSlide43.xml" ContentType="application/vnd.openxmlformats-officedocument.presentationml.notesSlide+xml"/>
  <Override PartName="/ppt/tags/tag28.xml" ContentType="application/vnd.openxmlformats-officedocument.presentationml.tags+xml"/>
  <Override PartName="/ppt/notesSlides/notesSlide44.xml" ContentType="application/vnd.openxmlformats-officedocument.presentationml.notesSlide+xml"/>
  <Override PartName="/ppt/tags/tag29.xml" ContentType="application/vnd.openxmlformats-officedocument.presentationml.tags+xml"/>
  <Override PartName="/ppt/notesSlides/notesSlide45.xml" ContentType="application/vnd.openxmlformats-officedocument.presentationml.notesSlide+xml"/>
  <Override PartName="/ppt/tags/tag30.xml" ContentType="application/vnd.openxmlformats-officedocument.presentationml.tags+xml"/>
  <Override PartName="/ppt/notesSlides/notesSlide46.xml" ContentType="application/vnd.openxmlformats-officedocument.presentationml.notesSlide+xml"/>
  <Override PartName="/ppt/tags/tag31.xml" ContentType="application/vnd.openxmlformats-officedocument.presentationml.tags+xml"/>
  <Override PartName="/ppt/notesSlides/notesSlide47.xml" ContentType="application/vnd.openxmlformats-officedocument.presentationml.notesSlide+xml"/>
  <Override PartName="/ppt/tags/tag32.xml" ContentType="application/vnd.openxmlformats-officedocument.presentationml.tags+xml"/>
  <Override PartName="/ppt/notesSlides/notesSlide48.xml" ContentType="application/vnd.openxmlformats-officedocument.presentationml.notesSlide+xml"/>
  <Override PartName="/ppt/tags/tag33.xml" ContentType="application/vnd.openxmlformats-officedocument.presentationml.tags+xml"/>
  <Override PartName="/ppt/notesSlides/notesSlide49.xml" ContentType="application/vnd.openxmlformats-officedocument.presentationml.notesSlide+xml"/>
  <Override PartName="/ppt/tags/tag34.xml" ContentType="application/vnd.openxmlformats-officedocument.presentationml.tags+xml"/>
  <Override PartName="/ppt/notesSlides/notesSlide50.xml" ContentType="application/vnd.openxmlformats-officedocument.presentationml.notesSlide+xml"/>
  <Override PartName="/ppt/tags/tag35.xml" ContentType="application/vnd.openxmlformats-officedocument.presentationml.tags+xml"/>
  <Override PartName="/ppt/notesSlides/notesSlide51.xml" ContentType="application/vnd.openxmlformats-officedocument.presentationml.notesSlide+xml"/>
  <Override PartName="/ppt/tags/tag36.xml" ContentType="application/vnd.openxmlformats-officedocument.presentationml.tags+xml"/>
  <Override PartName="/ppt/notesSlides/notesSlide52.xml" ContentType="application/vnd.openxmlformats-officedocument.presentationml.notesSlide+xml"/>
  <Override PartName="/ppt/tags/tag37.xml" ContentType="application/vnd.openxmlformats-officedocument.presentationml.tags+xml"/>
  <Override PartName="/ppt/notesSlides/notesSlide53.xml" ContentType="application/vnd.openxmlformats-officedocument.presentationml.notesSlide+xml"/>
  <Override PartName="/ppt/tags/tag38.xml" ContentType="application/vnd.openxmlformats-officedocument.presentationml.tags+xml"/>
  <Override PartName="/ppt/notesSlides/notesSlide54.xml" ContentType="application/vnd.openxmlformats-officedocument.presentationml.notesSlide+xml"/>
  <Override PartName="/ppt/tags/tag39.xml" ContentType="application/vnd.openxmlformats-officedocument.presentationml.tags+xml"/>
  <Override PartName="/ppt/notesSlides/notesSlide55.xml" ContentType="application/vnd.openxmlformats-officedocument.presentationml.notesSlide+xml"/>
  <Override PartName="/ppt/tags/tag40.xml" ContentType="application/vnd.openxmlformats-officedocument.presentationml.tags+xml"/>
  <Override PartName="/ppt/notesSlides/notesSlide56.xml" ContentType="application/vnd.openxmlformats-officedocument.presentationml.notesSlide+xml"/>
  <Override PartName="/ppt/tags/tag41.xml" ContentType="application/vnd.openxmlformats-officedocument.presentationml.tags+xml"/>
  <Override PartName="/ppt/notesSlides/notesSlide57.xml" ContentType="application/vnd.openxmlformats-officedocument.presentationml.notesSlide+xml"/>
  <Override PartName="/ppt/tags/tag42.xml" ContentType="application/vnd.openxmlformats-officedocument.presentationml.tags+xml"/>
  <Override PartName="/ppt/notesSlides/notesSlide58.xml" ContentType="application/vnd.openxmlformats-officedocument.presentationml.notesSlide+xml"/>
  <Override PartName="/ppt/tags/tag43.xml" ContentType="application/vnd.openxmlformats-officedocument.presentationml.tags+xml"/>
  <Override PartName="/ppt/notesSlides/notesSlide59.xml" ContentType="application/vnd.openxmlformats-officedocument.presentationml.notesSlide+xml"/>
  <Override PartName="/ppt/tags/tag44.xml" ContentType="application/vnd.openxmlformats-officedocument.presentationml.tags+xml"/>
  <Override PartName="/ppt/notesSlides/notesSlide60.xml" ContentType="application/vnd.openxmlformats-officedocument.presentationml.notesSlide+xml"/>
  <Override PartName="/ppt/tags/tag45.xml" ContentType="application/vnd.openxmlformats-officedocument.presentationml.tags+xml"/>
  <Override PartName="/ppt/notesSlides/notesSlide61.xml" ContentType="application/vnd.openxmlformats-officedocument.presentationml.notesSlide+xml"/>
  <Override PartName="/ppt/tags/tag46.xml" ContentType="application/vnd.openxmlformats-officedocument.presentationml.tags+xml"/>
  <Override PartName="/ppt/notesSlides/notesSlide62.xml" ContentType="application/vnd.openxmlformats-officedocument.presentationml.notesSlide+xml"/>
  <Override PartName="/ppt/tags/tag47.xml" ContentType="application/vnd.openxmlformats-officedocument.presentationml.tags+xml"/>
  <Override PartName="/ppt/notesSlides/notesSlide63.xml" ContentType="application/vnd.openxmlformats-officedocument.presentationml.notesSlide+xml"/>
  <Override PartName="/ppt/tags/tag48.xml" ContentType="application/vnd.openxmlformats-officedocument.presentationml.tags+xml"/>
  <Override PartName="/ppt/notesSlides/notesSlide64.xml" ContentType="application/vnd.openxmlformats-officedocument.presentationml.notesSlide+xml"/>
  <Override PartName="/ppt/tags/tag49.xml" ContentType="application/vnd.openxmlformats-officedocument.presentationml.tags+xml"/>
  <Override PartName="/ppt/notesSlides/notesSlide65.xml" ContentType="application/vnd.openxmlformats-officedocument.presentationml.notesSlide+xml"/>
  <Override PartName="/ppt/tags/tag50.xml" ContentType="application/vnd.openxmlformats-officedocument.presentationml.tags+xml"/>
  <Override PartName="/ppt/notesSlides/notesSlide66.xml" ContentType="application/vnd.openxmlformats-officedocument.presentationml.notesSlide+xml"/>
  <Override PartName="/ppt/tags/tag51.xml" ContentType="application/vnd.openxmlformats-officedocument.presentationml.tags+xml"/>
  <Override PartName="/ppt/notesSlides/notesSlide67.xml" ContentType="application/vnd.openxmlformats-officedocument.presentationml.notesSlide+xml"/>
  <Override PartName="/ppt/tags/tag52.xml" ContentType="application/vnd.openxmlformats-officedocument.presentationml.tags+xml"/>
  <Override PartName="/ppt/notesSlides/notesSlide68.xml" ContentType="application/vnd.openxmlformats-officedocument.presentationml.notesSlide+xml"/>
  <Override PartName="/ppt/tags/tag53.xml" ContentType="application/vnd.openxmlformats-officedocument.presentationml.tags+xml"/>
  <Override PartName="/ppt/notesSlides/notesSlide69.xml" ContentType="application/vnd.openxmlformats-officedocument.presentationml.notesSlide+xml"/>
  <Override PartName="/ppt/tags/tag54.xml" ContentType="application/vnd.openxmlformats-officedocument.presentationml.tags+xml"/>
  <Override PartName="/ppt/notesSlides/notesSlide70.xml" ContentType="application/vnd.openxmlformats-officedocument.presentationml.notesSlide+xml"/>
  <Override PartName="/ppt/tags/tag55.xml" ContentType="application/vnd.openxmlformats-officedocument.presentationml.tags+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ppt/metadata" ContentType="application/binary"/>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bookmarkIdSeed="2">
  <p:sldMasterIdLst>
    <p:sldMasterId id="2147483648" r:id="rId1"/>
  </p:sldMasterIdLst>
  <p:notesMasterIdLst>
    <p:notesMasterId r:id="rId96"/>
  </p:notesMasterIdLst>
  <p:sldIdLst>
    <p:sldId id="256" r:id="rId2"/>
    <p:sldId id="274" r:id="rId3"/>
    <p:sldId id="257" r:id="rId4"/>
    <p:sldId id="258" r:id="rId5"/>
    <p:sldId id="259" r:id="rId6"/>
    <p:sldId id="260" r:id="rId7"/>
    <p:sldId id="262" r:id="rId8"/>
    <p:sldId id="263" r:id="rId9"/>
    <p:sldId id="264" r:id="rId10"/>
    <p:sldId id="265" r:id="rId11"/>
    <p:sldId id="266" r:id="rId12"/>
    <p:sldId id="267" r:id="rId13"/>
    <p:sldId id="268" r:id="rId14"/>
    <p:sldId id="269" r:id="rId15"/>
    <p:sldId id="271" r:id="rId16"/>
    <p:sldId id="275" r:id="rId17"/>
    <p:sldId id="273" r:id="rId18"/>
    <p:sldId id="343" r:id="rId19"/>
    <p:sldId id="346" r:id="rId20"/>
    <p:sldId id="276" r:id="rId21"/>
    <p:sldId id="281" r:id="rId22"/>
    <p:sldId id="278" r:id="rId23"/>
    <p:sldId id="280" r:id="rId24"/>
    <p:sldId id="283" r:id="rId25"/>
    <p:sldId id="284" r:id="rId26"/>
    <p:sldId id="285" r:id="rId27"/>
    <p:sldId id="287" r:id="rId28"/>
    <p:sldId id="288" r:id="rId29"/>
    <p:sldId id="289" r:id="rId30"/>
    <p:sldId id="290" r:id="rId31"/>
    <p:sldId id="291" r:id="rId32"/>
    <p:sldId id="292" r:id="rId33"/>
    <p:sldId id="293" r:id="rId34"/>
    <p:sldId id="301" r:id="rId35"/>
    <p:sldId id="296" r:id="rId36"/>
    <p:sldId id="297" r:id="rId37"/>
    <p:sldId id="300" r:id="rId38"/>
    <p:sldId id="299" r:id="rId39"/>
    <p:sldId id="302" r:id="rId40"/>
    <p:sldId id="303" r:id="rId41"/>
    <p:sldId id="304" r:id="rId42"/>
    <p:sldId id="305" r:id="rId43"/>
    <p:sldId id="306" r:id="rId44"/>
    <p:sldId id="307" r:id="rId45"/>
    <p:sldId id="308" r:id="rId46"/>
    <p:sldId id="309" r:id="rId47"/>
    <p:sldId id="310" r:id="rId48"/>
    <p:sldId id="311" r:id="rId49"/>
    <p:sldId id="312" r:id="rId50"/>
    <p:sldId id="313" r:id="rId51"/>
    <p:sldId id="314" r:id="rId52"/>
    <p:sldId id="315" r:id="rId53"/>
    <p:sldId id="316" r:id="rId54"/>
    <p:sldId id="317" r:id="rId55"/>
    <p:sldId id="321" r:id="rId56"/>
    <p:sldId id="318" r:id="rId57"/>
    <p:sldId id="319" r:id="rId58"/>
    <p:sldId id="320" r:id="rId59"/>
    <p:sldId id="322" r:id="rId60"/>
    <p:sldId id="323" r:id="rId61"/>
    <p:sldId id="324" r:id="rId62"/>
    <p:sldId id="325" r:id="rId63"/>
    <p:sldId id="326" r:id="rId64"/>
    <p:sldId id="327" r:id="rId65"/>
    <p:sldId id="328" r:id="rId66"/>
    <p:sldId id="329" r:id="rId67"/>
    <p:sldId id="330" r:id="rId68"/>
    <p:sldId id="331" r:id="rId69"/>
    <p:sldId id="332" r:id="rId70"/>
    <p:sldId id="335" r:id="rId71"/>
    <p:sldId id="336" r:id="rId72"/>
    <p:sldId id="337" r:id="rId73"/>
    <p:sldId id="338" r:id="rId74"/>
    <p:sldId id="339" r:id="rId75"/>
    <p:sldId id="340" r:id="rId76"/>
    <p:sldId id="341" r:id="rId77"/>
    <p:sldId id="333" r:id="rId78"/>
    <p:sldId id="334" r:id="rId79"/>
    <p:sldId id="342" r:id="rId80"/>
    <p:sldId id="344" r:id="rId81"/>
    <p:sldId id="348" r:id="rId82"/>
    <p:sldId id="349" r:id="rId83"/>
    <p:sldId id="350" r:id="rId84"/>
    <p:sldId id="351" r:id="rId85"/>
    <p:sldId id="352" r:id="rId86"/>
    <p:sldId id="353" r:id="rId87"/>
    <p:sldId id="354" r:id="rId88"/>
    <p:sldId id="355" r:id="rId89"/>
    <p:sldId id="356" r:id="rId90"/>
    <p:sldId id="357" r:id="rId91"/>
    <p:sldId id="358" r:id="rId92"/>
    <p:sldId id="359" r:id="rId93"/>
    <p:sldId id="277" r:id="rId94"/>
    <p:sldId id="272" r:id="rId95"/>
  </p:sldIdLst>
  <p:sldSz cx="12192000" cy="6858000"/>
  <p:notesSz cx="6858000" cy="9144000"/>
  <p:embeddedFontLst>
    <p:embeddedFont>
      <p:font typeface="Calibri" panose="020F0502020204030204" pitchFamily="34" charset="0"/>
      <p:regular r:id="rId97"/>
      <p:bold r:id="rId98"/>
      <p:italic r:id="rId99"/>
      <p:boldItalic r:id="rId100"/>
    </p:embeddedFont>
    <p:embeddedFont>
      <p:font typeface="Open Sans" panose="020B0606030504020204" pitchFamily="34" charset="0"/>
      <p:regular r:id="rId101"/>
      <p:bold r:id="rId102"/>
      <p:italic r:id="rId103"/>
      <p:boldItalic r:id="rId104"/>
    </p:embeddedFont>
    <p:embeddedFont>
      <p:font typeface="Quicksand" panose="020B0604020202020204" charset="0"/>
      <p:regular r:id="rId105"/>
      <p:bold r:id="rId106"/>
    </p:embeddedFont>
    <p:embeddedFont>
      <p:font typeface="Roboto" panose="02000000000000000000" pitchFamily="2" charset="0"/>
      <p:regular r:id="rId107"/>
      <p:bold r:id="rId108"/>
      <p:italic r:id="rId109"/>
      <p:boldItalic r:id="rId110"/>
    </p:embeddedFont>
    <p:embeddedFont>
      <p:font typeface="Roboto Light" panose="02000000000000000000" pitchFamily="2" charset="0"/>
      <p:regular r:id="rId111"/>
      <p:bold r:id="rId112"/>
      <p:italic r:id="rId113"/>
      <p:boldItalic r:id="rId11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115" roundtripDataSignature="AMtx7mhJQ6Y+cxLRr49Y99Y2mihOKPXlh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7BD0D91-2473-44D9-BDC0-8B499B36F618}" v="367" dt="2023-05-15T12:10:21.91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75294" autoAdjust="0"/>
  </p:normalViewPr>
  <p:slideViewPr>
    <p:cSldViewPr snapToGrid="0">
      <p:cViewPr varScale="1">
        <p:scale>
          <a:sx n="111" d="100"/>
          <a:sy n="111" d="100"/>
        </p:scale>
        <p:origin x="558"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viewProps" Target="viewProp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font" Target="fonts/font16.fntdata"/><Relationship Id="rId16" Type="http://schemas.openxmlformats.org/officeDocument/2006/relationships/slide" Target="slides/slide15.xml"/><Relationship Id="rId107" Type="http://schemas.openxmlformats.org/officeDocument/2006/relationships/font" Target="fonts/font11.fntdata"/><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font" Target="fonts/font6.fntdata"/><Relationship Id="rId123" Type="http://schemas.openxmlformats.org/officeDocument/2006/relationships/customXml" Target="../customXml/item2.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font" Target="fonts/font17.fntdata"/><Relationship Id="rId118" Type="http://schemas.openxmlformats.org/officeDocument/2006/relationships/theme" Target="theme/theme1.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font" Target="fonts/font7.fntdata"/><Relationship Id="rId108" Type="http://schemas.openxmlformats.org/officeDocument/2006/relationships/font" Target="fonts/font12.fntdata"/><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font" Target="fonts/font18.fntdata"/><Relationship Id="rId119" Type="http://schemas.openxmlformats.org/officeDocument/2006/relationships/tableStyles" Target="tableStyles.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font" Target="fonts/font13.fntdata"/><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font" Target="fonts/font1.fntdata"/><Relationship Id="rId104" Type="http://schemas.openxmlformats.org/officeDocument/2006/relationships/font" Target="fonts/font8.fntdata"/><Relationship Id="rId120" Type="http://schemas.microsoft.com/office/2016/11/relationships/changesInfo" Target="changesInfos/changesInfo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font" Target="fonts/font14.fntdata"/><Relationship Id="rId115" Type="http://customschemas.google.com/relationships/presentationmetadata" Target="metadata"/><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font" Target="fonts/font4.fntdata"/><Relationship Id="rId105" Type="http://schemas.openxmlformats.org/officeDocument/2006/relationships/font" Target="fonts/font9.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font" Target="fonts/font2.fntdata"/><Relationship Id="rId121" Type="http://schemas.microsoft.com/office/2015/10/relationships/revisionInfo" Target="revisionInfo.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font" Target="fonts/font15.fntdata"/><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font" Target="fonts/font10.fntdata"/><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font" Target="fonts/font3.fntdata"/><Relationship Id="rId101" Type="http://schemas.openxmlformats.org/officeDocument/2006/relationships/font" Target="fonts/font5.fntdata"/><Relationship Id="rId122" Type="http://schemas.openxmlformats.org/officeDocument/2006/relationships/customXml" Target="../customXml/item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xanne Wyns" userId="d8f83bf8-fea1-40da-8efe-3539fb7b3eac" providerId="ADAL" clId="{B7BD0D91-2473-44D9-BDC0-8B499B36F618}"/>
    <pc:docChg chg="undo redo custSel addSld delSld modSld sldOrd">
      <pc:chgData name="Roxanne Wyns" userId="d8f83bf8-fea1-40da-8efe-3539fb7b3eac" providerId="ADAL" clId="{B7BD0D91-2473-44D9-BDC0-8B499B36F618}" dt="2023-05-16T10:23:45.780" v="3229" actId="20577"/>
      <pc:docMkLst>
        <pc:docMk/>
      </pc:docMkLst>
      <pc:sldChg chg="modSp mod modTransition">
        <pc:chgData name="Roxanne Wyns" userId="d8f83bf8-fea1-40da-8efe-3539fb7b3eac" providerId="ADAL" clId="{B7BD0D91-2473-44D9-BDC0-8B499B36F618}" dt="2023-05-15T12:10:21.913" v="3217"/>
        <pc:sldMkLst>
          <pc:docMk/>
          <pc:sldMk cId="0" sldId="256"/>
        </pc:sldMkLst>
        <pc:spChg chg="mod">
          <ac:chgData name="Roxanne Wyns" userId="d8f83bf8-fea1-40da-8efe-3539fb7b3eac" providerId="ADAL" clId="{B7BD0D91-2473-44D9-BDC0-8B499B36F618}" dt="2023-05-10T14:17:49.779" v="15" actId="20577"/>
          <ac:spMkLst>
            <pc:docMk/>
            <pc:sldMk cId="0" sldId="256"/>
            <ac:spMk id="75" creationId="{00000000-0000-0000-0000-000000000000}"/>
          </ac:spMkLst>
        </pc:spChg>
      </pc:sldChg>
      <pc:sldChg chg="modTransition">
        <pc:chgData name="Roxanne Wyns" userId="d8f83bf8-fea1-40da-8efe-3539fb7b3eac" providerId="ADAL" clId="{B7BD0D91-2473-44D9-BDC0-8B499B36F618}" dt="2023-05-15T12:10:21.913" v="3217"/>
        <pc:sldMkLst>
          <pc:docMk/>
          <pc:sldMk cId="0" sldId="257"/>
        </pc:sldMkLst>
      </pc:sldChg>
      <pc:sldChg chg="modTransition">
        <pc:chgData name="Roxanne Wyns" userId="d8f83bf8-fea1-40da-8efe-3539fb7b3eac" providerId="ADAL" clId="{B7BD0D91-2473-44D9-BDC0-8B499B36F618}" dt="2023-05-15T12:10:21.913" v="3217"/>
        <pc:sldMkLst>
          <pc:docMk/>
          <pc:sldMk cId="0" sldId="258"/>
        </pc:sldMkLst>
      </pc:sldChg>
      <pc:sldChg chg="modTransition">
        <pc:chgData name="Roxanne Wyns" userId="d8f83bf8-fea1-40da-8efe-3539fb7b3eac" providerId="ADAL" clId="{B7BD0D91-2473-44D9-BDC0-8B499B36F618}" dt="2023-05-15T12:10:21.913" v="3217"/>
        <pc:sldMkLst>
          <pc:docMk/>
          <pc:sldMk cId="0" sldId="259"/>
        </pc:sldMkLst>
      </pc:sldChg>
      <pc:sldChg chg="modTransition">
        <pc:chgData name="Roxanne Wyns" userId="d8f83bf8-fea1-40da-8efe-3539fb7b3eac" providerId="ADAL" clId="{B7BD0D91-2473-44D9-BDC0-8B499B36F618}" dt="2023-05-15T12:10:21.913" v="3217"/>
        <pc:sldMkLst>
          <pc:docMk/>
          <pc:sldMk cId="0" sldId="260"/>
        </pc:sldMkLst>
      </pc:sldChg>
      <pc:sldChg chg="del">
        <pc:chgData name="Roxanne Wyns" userId="d8f83bf8-fea1-40da-8efe-3539fb7b3eac" providerId="ADAL" clId="{B7BD0D91-2473-44D9-BDC0-8B499B36F618}" dt="2023-05-10T14:16:47.779" v="0" actId="47"/>
        <pc:sldMkLst>
          <pc:docMk/>
          <pc:sldMk cId="0" sldId="261"/>
        </pc:sldMkLst>
      </pc:sldChg>
      <pc:sldChg chg="modTransition">
        <pc:chgData name="Roxanne Wyns" userId="d8f83bf8-fea1-40da-8efe-3539fb7b3eac" providerId="ADAL" clId="{B7BD0D91-2473-44D9-BDC0-8B499B36F618}" dt="2023-05-15T12:10:21.913" v="3217"/>
        <pc:sldMkLst>
          <pc:docMk/>
          <pc:sldMk cId="0" sldId="262"/>
        </pc:sldMkLst>
      </pc:sldChg>
      <pc:sldChg chg="modTransition">
        <pc:chgData name="Roxanne Wyns" userId="d8f83bf8-fea1-40da-8efe-3539fb7b3eac" providerId="ADAL" clId="{B7BD0D91-2473-44D9-BDC0-8B499B36F618}" dt="2023-05-15T12:10:21.913" v="3217"/>
        <pc:sldMkLst>
          <pc:docMk/>
          <pc:sldMk cId="0" sldId="263"/>
        </pc:sldMkLst>
      </pc:sldChg>
      <pc:sldChg chg="modTransition">
        <pc:chgData name="Roxanne Wyns" userId="d8f83bf8-fea1-40da-8efe-3539fb7b3eac" providerId="ADAL" clId="{B7BD0D91-2473-44D9-BDC0-8B499B36F618}" dt="2023-05-15T12:10:21.913" v="3217"/>
        <pc:sldMkLst>
          <pc:docMk/>
          <pc:sldMk cId="0" sldId="264"/>
        </pc:sldMkLst>
      </pc:sldChg>
      <pc:sldChg chg="modTransition">
        <pc:chgData name="Roxanne Wyns" userId="d8f83bf8-fea1-40da-8efe-3539fb7b3eac" providerId="ADAL" clId="{B7BD0D91-2473-44D9-BDC0-8B499B36F618}" dt="2023-05-15T12:10:21.913" v="3217"/>
        <pc:sldMkLst>
          <pc:docMk/>
          <pc:sldMk cId="0" sldId="265"/>
        </pc:sldMkLst>
      </pc:sldChg>
      <pc:sldChg chg="modTransition">
        <pc:chgData name="Roxanne Wyns" userId="d8f83bf8-fea1-40da-8efe-3539fb7b3eac" providerId="ADAL" clId="{B7BD0D91-2473-44D9-BDC0-8B499B36F618}" dt="2023-05-15T12:10:21.913" v="3217"/>
        <pc:sldMkLst>
          <pc:docMk/>
          <pc:sldMk cId="0" sldId="266"/>
        </pc:sldMkLst>
      </pc:sldChg>
      <pc:sldChg chg="modTransition">
        <pc:chgData name="Roxanne Wyns" userId="d8f83bf8-fea1-40da-8efe-3539fb7b3eac" providerId="ADAL" clId="{B7BD0D91-2473-44D9-BDC0-8B499B36F618}" dt="2023-05-15T12:10:21.913" v="3217"/>
        <pc:sldMkLst>
          <pc:docMk/>
          <pc:sldMk cId="0" sldId="267"/>
        </pc:sldMkLst>
      </pc:sldChg>
      <pc:sldChg chg="modTransition">
        <pc:chgData name="Roxanne Wyns" userId="d8f83bf8-fea1-40da-8efe-3539fb7b3eac" providerId="ADAL" clId="{B7BD0D91-2473-44D9-BDC0-8B499B36F618}" dt="2023-05-15T12:10:21.913" v="3217"/>
        <pc:sldMkLst>
          <pc:docMk/>
          <pc:sldMk cId="0" sldId="268"/>
        </pc:sldMkLst>
      </pc:sldChg>
      <pc:sldChg chg="modTransition">
        <pc:chgData name="Roxanne Wyns" userId="d8f83bf8-fea1-40da-8efe-3539fb7b3eac" providerId="ADAL" clId="{B7BD0D91-2473-44D9-BDC0-8B499B36F618}" dt="2023-05-15T12:10:21.913" v="3217"/>
        <pc:sldMkLst>
          <pc:docMk/>
          <pc:sldMk cId="0" sldId="269"/>
        </pc:sldMkLst>
      </pc:sldChg>
      <pc:sldChg chg="del">
        <pc:chgData name="Roxanne Wyns" userId="d8f83bf8-fea1-40da-8efe-3539fb7b3eac" providerId="ADAL" clId="{B7BD0D91-2473-44D9-BDC0-8B499B36F618}" dt="2023-05-10T14:16:55.395" v="1" actId="47"/>
        <pc:sldMkLst>
          <pc:docMk/>
          <pc:sldMk cId="0" sldId="270"/>
        </pc:sldMkLst>
      </pc:sldChg>
      <pc:sldChg chg="modTransition">
        <pc:chgData name="Roxanne Wyns" userId="d8f83bf8-fea1-40da-8efe-3539fb7b3eac" providerId="ADAL" clId="{B7BD0D91-2473-44D9-BDC0-8B499B36F618}" dt="2023-05-15T12:10:21.913" v="3217"/>
        <pc:sldMkLst>
          <pc:docMk/>
          <pc:sldMk cId="0" sldId="271"/>
        </pc:sldMkLst>
      </pc:sldChg>
      <pc:sldChg chg="modSp mod modTransition">
        <pc:chgData name="Roxanne Wyns" userId="d8f83bf8-fea1-40da-8efe-3539fb7b3eac" providerId="ADAL" clId="{B7BD0D91-2473-44D9-BDC0-8B499B36F618}" dt="2023-05-15T12:10:21.913" v="3217"/>
        <pc:sldMkLst>
          <pc:docMk/>
          <pc:sldMk cId="0" sldId="272"/>
        </pc:sldMkLst>
        <pc:spChg chg="mod">
          <ac:chgData name="Roxanne Wyns" userId="d8f83bf8-fea1-40da-8efe-3539fb7b3eac" providerId="ADAL" clId="{B7BD0D91-2473-44D9-BDC0-8B499B36F618}" dt="2023-05-15T11:39:35.901" v="3104" actId="20577"/>
          <ac:spMkLst>
            <pc:docMk/>
            <pc:sldMk cId="0" sldId="272"/>
            <ac:spMk id="262" creationId="{00000000-0000-0000-0000-000000000000}"/>
          </ac:spMkLst>
        </pc:spChg>
      </pc:sldChg>
      <pc:sldChg chg="addSp delSp modSp new mod modTransition modClrScheme chgLayout">
        <pc:chgData name="Roxanne Wyns" userId="d8f83bf8-fea1-40da-8efe-3539fb7b3eac" providerId="ADAL" clId="{B7BD0D91-2473-44D9-BDC0-8B499B36F618}" dt="2023-05-15T12:10:21.913" v="3217"/>
        <pc:sldMkLst>
          <pc:docMk/>
          <pc:sldMk cId="3926462376" sldId="273"/>
        </pc:sldMkLst>
        <pc:spChg chg="del mod ord">
          <ac:chgData name="Roxanne Wyns" userId="d8f83bf8-fea1-40da-8efe-3539fb7b3eac" providerId="ADAL" clId="{B7BD0D91-2473-44D9-BDC0-8B499B36F618}" dt="2023-05-10T14:23:11.173" v="336" actId="700"/>
          <ac:spMkLst>
            <pc:docMk/>
            <pc:sldMk cId="3926462376" sldId="273"/>
            <ac:spMk id="2" creationId="{B609A65C-9EEF-9BDD-CB82-3F83545C1DF0}"/>
          </ac:spMkLst>
        </pc:spChg>
        <pc:spChg chg="add del mod">
          <ac:chgData name="Roxanne Wyns" userId="d8f83bf8-fea1-40da-8efe-3539fb7b3eac" providerId="ADAL" clId="{B7BD0D91-2473-44D9-BDC0-8B499B36F618}" dt="2023-05-12T10:53:20.786" v="1354" actId="478"/>
          <ac:spMkLst>
            <pc:docMk/>
            <pc:sldMk cId="3926462376" sldId="273"/>
            <ac:spMk id="3" creationId="{0B6032A4-21AD-0E8C-47E2-A2E30B6627A4}"/>
          </ac:spMkLst>
        </pc:spChg>
        <pc:spChg chg="del mod ord">
          <ac:chgData name="Roxanne Wyns" userId="d8f83bf8-fea1-40da-8efe-3539fb7b3eac" providerId="ADAL" clId="{B7BD0D91-2473-44D9-BDC0-8B499B36F618}" dt="2023-05-10T14:23:11.173" v="336" actId="700"/>
          <ac:spMkLst>
            <pc:docMk/>
            <pc:sldMk cId="3926462376" sldId="273"/>
            <ac:spMk id="3" creationId="{AB95914E-29F5-6E5F-F909-077CBDF4E22B}"/>
          </ac:spMkLst>
        </pc:spChg>
        <pc:spChg chg="mod ord">
          <ac:chgData name="Roxanne Wyns" userId="d8f83bf8-fea1-40da-8efe-3539fb7b3eac" providerId="ADAL" clId="{B7BD0D91-2473-44D9-BDC0-8B499B36F618}" dt="2023-05-10T14:23:11.173" v="336" actId="700"/>
          <ac:spMkLst>
            <pc:docMk/>
            <pc:sldMk cId="3926462376" sldId="273"/>
            <ac:spMk id="4" creationId="{4189F49D-3CAE-07FD-01C2-4357B0E8DD92}"/>
          </ac:spMkLst>
        </pc:spChg>
        <pc:spChg chg="del mod ord">
          <ac:chgData name="Roxanne Wyns" userId="d8f83bf8-fea1-40da-8efe-3539fb7b3eac" providerId="ADAL" clId="{B7BD0D91-2473-44D9-BDC0-8B499B36F618}" dt="2023-05-10T14:23:11.173" v="336" actId="700"/>
          <ac:spMkLst>
            <pc:docMk/>
            <pc:sldMk cId="3926462376" sldId="273"/>
            <ac:spMk id="5" creationId="{A63131DC-085A-4844-7D65-99AE65FA6DAB}"/>
          </ac:spMkLst>
        </pc:spChg>
        <pc:spChg chg="mod ord">
          <ac:chgData name="Roxanne Wyns" userId="d8f83bf8-fea1-40da-8efe-3539fb7b3eac" providerId="ADAL" clId="{B7BD0D91-2473-44D9-BDC0-8B499B36F618}" dt="2023-05-10T14:23:11.173" v="336" actId="700"/>
          <ac:spMkLst>
            <pc:docMk/>
            <pc:sldMk cId="3926462376" sldId="273"/>
            <ac:spMk id="6" creationId="{75990C60-046F-4A8C-3282-7E1D18E61FFF}"/>
          </ac:spMkLst>
        </pc:spChg>
        <pc:spChg chg="add mod ord">
          <ac:chgData name="Roxanne Wyns" userId="d8f83bf8-fea1-40da-8efe-3539fb7b3eac" providerId="ADAL" clId="{B7BD0D91-2473-44D9-BDC0-8B499B36F618}" dt="2023-05-12T10:53:13.478" v="1352" actId="14100"/>
          <ac:spMkLst>
            <pc:docMk/>
            <pc:sldMk cId="3926462376" sldId="273"/>
            <ac:spMk id="7" creationId="{6F006ACD-1DC4-0771-E7C8-1B8F47ED8EC9}"/>
          </ac:spMkLst>
        </pc:spChg>
        <pc:spChg chg="add del mod ord">
          <ac:chgData name="Roxanne Wyns" userId="d8f83bf8-fea1-40da-8efe-3539fb7b3eac" providerId="ADAL" clId="{B7BD0D91-2473-44D9-BDC0-8B499B36F618}" dt="2023-05-12T10:53:04.715" v="1344" actId="478"/>
          <ac:spMkLst>
            <pc:docMk/>
            <pc:sldMk cId="3926462376" sldId="273"/>
            <ac:spMk id="8" creationId="{E62C0C04-D0CA-7C0B-494D-22961B4B3B27}"/>
          </ac:spMkLst>
        </pc:spChg>
        <pc:spChg chg="add del mod">
          <ac:chgData name="Roxanne Wyns" userId="d8f83bf8-fea1-40da-8efe-3539fb7b3eac" providerId="ADAL" clId="{B7BD0D91-2473-44D9-BDC0-8B499B36F618}" dt="2023-05-12T10:53:22.935" v="1356" actId="478"/>
          <ac:spMkLst>
            <pc:docMk/>
            <pc:sldMk cId="3926462376" sldId="273"/>
            <ac:spMk id="9" creationId="{5E65373E-2B3F-F184-CFF8-F96C37D9DD1D}"/>
          </ac:spMkLst>
        </pc:spChg>
        <pc:spChg chg="add del mod ord">
          <ac:chgData name="Roxanne Wyns" userId="d8f83bf8-fea1-40da-8efe-3539fb7b3eac" providerId="ADAL" clId="{B7BD0D91-2473-44D9-BDC0-8B499B36F618}" dt="2023-05-10T14:24:28.816" v="384" actId="931"/>
          <ac:spMkLst>
            <pc:docMk/>
            <pc:sldMk cId="3926462376" sldId="273"/>
            <ac:spMk id="9" creationId="{F908B4C9-EEF5-968E-5C8D-AA93FD42396F}"/>
          </ac:spMkLst>
        </pc:spChg>
        <pc:spChg chg="add mod ord">
          <ac:chgData name="Roxanne Wyns" userId="d8f83bf8-fea1-40da-8efe-3539fb7b3eac" providerId="ADAL" clId="{B7BD0D91-2473-44D9-BDC0-8B499B36F618}" dt="2023-05-10T14:48:58.083" v="838" actId="14100"/>
          <ac:spMkLst>
            <pc:docMk/>
            <pc:sldMk cId="3926462376" sldId="273"/>
            <ac:spMk id="10" creationId="{5B285D23-535F-EB25-8AD3-B399D0591D11}"/>
          </ac:spMkLst>
        </pc:spChg>
        <pc:spChg chg="add mod ord">
          <ac:chgData name="Roxanne Wyns" userId="d8f83bf8-fea1-40da-8efe-3539fb7b3eac" providerId="ADAL" clId="{B7BD0D91-2473-44D9-BDC0-8B499B36F618}" dt="2023-05-10T14:23:11.173" v="336" actId="700"/>
          <ac:spMkLst>
            <pc:docMk/>
            <pc:sldMk cId="3926462376" sldId="273"/>
            <ac:spMk id="11" creationId="{1FCFD08C-713E-9A27-8F74-6DBB790AD032}"/>
          </ac:spMkLst>
        </pc:spChg>
        <pc:spChg chg="add del mod">
          <ac:chgData name="Roxanne Wyns" userId="d8f83bf8-fea1-40da-8efe-3539fb7b3eac" providerId="ADAL" clId="{B7BD0D91-2473-44D9-BDC0-8B499B36F618}" dt="2023-05-10T14:26:00.743" v="389"/>
          <ac:spMkLst>
            <pc:docMk/>
            <pc:sldMk cId="3926462376" sldId="273"/>
            <ac:spMk id="17" creationId="{C6F5A736-B363-9EC2-A7FF-CB123BA729D2}"/>
          </ac:spMkLst>
        </pc:spChg>
        <pc:picChg chg="add del mod">
          <ac:chgData name="Roxanne Wyns" userId="d8f83bf8-fea1-40da-8efe-3539fb7b3eac" providerId="ADAL" clId="{B7BD0D91-2473-44D9-BDC0-8B499B36F618}" dt="2023-05-10T14:25:57.116" v="387" actId="478"/>
          <ac:picMkLst>
            <pc:docMk/>
            <pc:sldMk cId="3926462376" sldId="273"/>
            <ac:picMk id="13" creationId="{610AC4A7-ADCC-5F24-95DC-F2A8F9EBCAEC}"/>
          </ac:picMkLst>
        </pc:picChg>
        <pc:picChg chg="add del mod">
          <ac:chgData name="Roxanne Wyns" userId="d8f83bf8-fea1-40da-8efe-3539fb7b3eac" providerId="ADAL" clId="{B7BD0D91-2473-44D9-BDC0-8B499B36F618}" dt="2023-05-10T14:25:59.455" v="388" actId="21"/>
          <ac:picMkLst>
            <pc:docMk/>
            <pc:sldMk cId="3926462376" sldId="273"/>
            <ac:picMk id="15" creationId="{89906911-E40E-407E-CD4A-32D93760A71B}"/>
          </ac:picMkLst>
        </pc:picChg>
        <pc:picChg chg="add mod">
          <ac:chgData name="Roxanne Wyns" userId="d8f83bf8-fea1-40da-8efe-3539fb7b3eac" providerId="ADAL" clId="{B7BD0D91-2473-44D9-BDC0-8B499B36F618}" dt="2023-05-10T14:26:00.743" v="389"/>
          <ac:picMkLst>
            <pc:docMk/>
            <pc:sldMk cId="3926462376" sldId="273"/>
            <ac:picMk id="18" creationId="{6E852562-1F6B-BB03-B45B-D1322E86197F}"/>
          </ac:picMkLst>
        </pc:picChg>
      </pc:sldChg>
      <pc:sldChg chg="modSp new mod modTransition">
        <pc:chgData name="Roxanne Wyns" userId="d8f83bf8-fea1-40da-8efe-3539fb7b3eac" providerId="ADAL" clId="{B7BD0D91-2473-44D9-BDC0-8B499B36F618}" dt="2023-05-16T10:23:45.780" v="3229" actId="20577"/>
        <pc:sldMkLst>
          <pc:docMk/>
          <pc:sldMk cId="2175834556" sldId="274"/>
        </pc:sldMkLst>
        <pc:spChg chg="mod">
          <ac:chgData name="Roxanne Wyns" userId="d8f83bf8-fea1-40da-8efe-3539fb7b3eac" providerId="ADAL" clId="{B7BD0D91-2473-44D9-BDC0-8B499B36F618}" dt="2023-05-16T10:23:45.780" v="3229" actId="20577"/>
          <ac:spMkLst>
            <pc:docMk/>
            <pc:sldMk cId="2175834556" sldId="274"/>
            <ac:spMk id="2" creationId="{8E0F8588-52BC-FA0D-540E-2608AB16A99A}"/>
          </ac:spMkLst>
        </pc:spChg>
        <pc:spChg chg="mod">
          <ac:chgData name="Roxanne Wyns" userId="d8f83bf8-fea1-40da-8efe-3539fb7b3eac" providerId="ADAL" clId="{B7BD0D91-2473-44D9-BDC0-8B499B36F618}" dt="2023-05-10T14:18:19.665" v="25" actId="20577"/>
          <ac:spMkLst>
            <pc:docMk/>
            <pc:sldMk cId="2175834556" sldId="274"/>
            <ac:spMk id="3" creationId="{526C243F-8A86-62E9-0EF5-D704990BCB6A}"/>
          </ac:spMkLst>
        </pc:spChg>
        <pc:spChg chg="mod">
          <ac:chgData name="Roxanne Wyns" userId="d8f83bf8-fea1-40da-8efe-3539fb7b3eac" providerId="ADAL" clId="{B7BD0D91-2473-44D9-BDC0-8B499B36F618}" dt="2023-05-10T14:24:29.491" v="385" actId="27636"/>
          <ac:spMkLst>
            <pc:docMk/>
            <pc:sldMk cId="2175834556" sldId="274"/>
            <ac:spMk id="5" creationId="{404B53CA-5EAB-EB1B-2300-E7400F7FE833}"/>
          </ac:spMkLst>
        </pc:spChg>
      </pc:sldChg>
      <pc:sldChg chg="addSp delSp modSp add mod ord modTransition">
        <pc:chgData name="Roxanne Wyns" userId="d8f83bf8-fea1-40da-8efe-3539fb7b3eac" providerId="ADAL" clId="{B7BD0D91-2473-44D9-BDC0-8B499B36F618}" dt="2023-05-15T12:10:21.913" v="3217"/>
        <pc:sldMkLst>
          <pc:docMk/>
          <pc:sldMk cId="1220339546" sldId="275"/>
        </pc:sldMkLst>
        <pc:spChg chg="mod">
          <ac:chgData name="Roxanne Wyns" userId="d8f83bf8-fea1-40da-8efe-3539fb7b3eac" providerId="ADAL" clId="{B7BD0D91-2473-44D9-BDC0-8B499B36F618}" dt="2023-05-10T14:31:41.394" v="641" actId="27636"/>
          <ac:spMkLst>
            <pc:docMk/>
            <pc:sldMk cId="1220339546" sldId="275"/>
            <ac:spMk id="258" creationId="{00000000-0000-0000-0000-000000000000}"/>
          </ac:spMkLst>
        </pc:spChg>
        <pc:spChg chg="del mod">
          <ac:chgData name="Roxanne Wyns" userId="d8f83bf8-fea1-40da-8efe-3539fb7b3eac" providerId="ADAL" clId="{B7BD0D91-2473-44D9-BDC0-8B499B36F618}" dt="2023-05-10T14:31:46.688" v="644"/>
          <ac:spMkLst>
            <pc:docMk/>
            <pc:sldMk cId="1220339546" sldId="275"/>
            <ac:spMk id="262" creationId="{00000000-0000-0000-0000-000000000000}"/>
          </ac:spMkLst>
        </pc:spChg>
        <pc:picChg chg="add mod">
          <ac:chgData name="Roxanne Wyns" userId="d8f83bf8-fea1-40da-8efe-3539fb7b3eac" providerId="ADAL" clId="{B7BD0D91-2473-44D9-BDC0-8B499B36F618}" dt="2023-05-10T14:31:44.397" v="642" actId="1076"/>
          <ac:picMkLst>
            <pc:docMk/>
            <pc:sldMk cId="1220339546" sldId="275"/>
            <ac:picMk id="3" creationId="{F79338E1-E4F3-49C7-A943-22A5FB931A50}"/>
          </ac:picMkLst>
        </pc:picChg>
        <pc:picChg chg="del">
          <ac:chgData name="Roxanne Wyns" userId="d8f83bf8-fea1-40da-8efe-3539fb7b3eac" providerId="ADAL" clId="{B7BD0D91-2473-44D9-BDC0-8B499B36F618}" dt="2023-05-10T14:31:14.542" v="628" actId="478"/>
          <ac:picMkLst>
            <pc:docMk/>
            <pc:sldMk cId="1220339546" sldId="275"/>
            <ac:picMk id="257" creationId="{00000000-0000-0000-0000-000000000000}"/>
          </ac:picMkLst>
        </pc:picChg>
      </pc:sldChg>
      <pc:sldChg chg="add del">
        <pc:chgData name="Roxanne Wyns" userId="d8f83bf8-fea1-40da-8efe-3539fb7b3eac" providerId="ADAL" clId="{B7BD0D91-2473-44D9-BDC0-8B499B36F618}" dt="2023-05-10T14:27:20.082" v="474" actId="47"/>
        <pc:sldMkLst>
          <pc:docMk/>
          <pc:sldMk cId="522246121" sldId="276"/>
        </pc:sldMkLst>
      </pc:sldChg>
      <pc:sldChg chg="addSp delSp modSp new mod modTransition modClrScheme chgLayout">
        <pc:chgData name="Roxanne Wyns" userId="d8f83bf8-fea1-40da-8efe-3539fb7b3eac" providerId="ADAL" clId="{B7BD0D91-2473-44D9-BDC0-8B499B36F618}" dt="2023-05-15T12:10:21.913" v="3217"/>
        <pc:sldMkLst>
          <pc:docMk/>
          <pc:sldMk cId="1525700662" sldId="276"/>
        </pc:sldMkLst>
        <pc:spChg chg="del">
          <ac:chgData name="Roxanne Wyns" userId="d8f83bf8-fea1-40da-8efe-3539fb7b3eac" providerId="ADAL" clId="{B7BD0D91-2473-44D9-BDC0-8B499B36F618}" dt="2023-05-10T14:27:58.493" v="478" actId="700"/>
          <ac:spMkLst>
            <pc:docMk/>
            <pc:sldMk cId="1525700662" sldId="276"/>
            <ac:spMk id="2" creationId="{865F0EA4-C12C-C016-C064-31FE3A43EB63}"/>
          </ac:spMkLst>
        </pc:spChg>
        <pc:spChg chg="del mod ord">
          <ac:chgData name="Roxanne Wyns" userId="d8f83bf8-fea1-40da-8efe-3539fb7b3eac" providerId="ADAL" clId="{B7BD0D91-2473-44D9-BDC0-8B499B36F618}" dt="2023-05-10T14:27:58.493" v="478" actId="700"/>
          <ac:spMkLst>
            <pc:docMk/>
            <pc:sldMk cId="1525700662" sldId="276"/>
            <ac:spMk id="3" creationId="{DDAF84DB-54C9-CB42-B507-755CD5003668}"/>
          </ac:spMkLst>
        </pc:spChg>
        <pc:spChg chg="del mod ord">
          <ac:chgData name="Roxanne Wyns" userId="d8f83bf8-fea1-40da-8efe-3539fb7b3eac" providerId="ADAL" clId="{B7BD0D91-2473-44D9-BDC0-8B499B36F618}" dt="2023-05-10T14:27:58.493" v="478" actId="700"/>
          <ac:spMkLst>
            <pc:docMk/>
            <pc:sldMk cId="1525700662" sldId="276"/>
            <ac:spMk id="4" creationId="{30558B9F-2A3C-17B7-F006-DB6B2985EE56}"/>
          </ac:spMkLst>
        </pc:spChg>
        <pc:spChg chg="del mod ord">
          <ac:chgData name="Roxanne Wyns" userId="d8f83bf8-fea1-40da-8efe-3539fb7b3eac" providerId="ADAL" clId="{B7BD0D91-2473-44D9-BDC0-8B499B36F618}" dt="2023-05-10T14:27:58.493" v="478" actId="700"/>
          <ac:spMkLst>
            <pc:docMk/>
            <pc:sldMk cId="1525700662" sldId="276"/>
            <ac:spMk id="5" creationId="{14CDF5AA-F0A9-B5DE-5B4A-38B556FCA396}"/>
          </ac:spMkLst>
        </pc:spChg>
        <pc:spChg chg="del">
          <ac:chgData name="Roxanne Wyns" userId="d8f83bf8-fea1-40da-8efe-3539fb7b3eac" providerId="ADAL" clId="{B7BD0D91-2473-44D9-BDC0-8B499B36F618}" dt="2023-05-10T14:27:58.493" v="478" actId="700"/>
          <ac:spMkLst>
            <pc:docMk/>
            <pc:sldMk cId="1525700662" sldId="276"/>
            <ac:spMk id="6" creationId="{EA44D7F7-5ACD-B9D2-A141-ADF3CF9A2194}"/>
          </ac:spMkLst>
        </pc:spChg>
        <pc:spChg chg="mod ord">
          <ac:chgData name="Roxanne Wyns" userId="d8f83bf8-fea1-40da-8efe-3539fb7b3eac" providerId="ADAL" clId="{B7BD0D91-2473-44D9-BDC0-8B499B36F618}" dt="2023-05-10T14:27:58.493" v="478" actId="700"/>
          <ac:spMkLst>
            <pc:docMk/>
            <pc:sldMk cId="1525700662" sldId="276"/>
            <ac:spMk id="7" creationId="{5875A3B7-32F2-091F-2AC0-7BE7A98A8AAA}"/>
          </ac:spMkLst>
        </pc:spChg>
        <pc:spChg chg="mod ord">
          <ac:chgData name="Roxanne Wyns" userId="d8f83bf8-fea1-40da-8efe-3539fb7b3eac" providerId="ADAL" clId="{B7BD0D91-2473-44D9-BDC0-8B499B36F618}" dt="2023-05-10T14:27:58.493" v="478" actId="700"/>
          <ac:spMkLst>
            <pc:docMk/>
            <pc:sldMk cId="1525700662" sldId="276"/>
            <ac:spMk id="8" creationId="{CC7391E2-9B70-62A8-3193-85C8FE3BA1FD}"/>
          </ac:spMkLst>
        </pc:spChg>
        <pc:spChg chg="add mod ord">
          <ac:chgData name="Roxanne Wyns" userId="d8f83bf8-fea1-40da-8efe-3539fb7b3eac" providerId="ADAL" clId="{B7BD0D91-2473-44D9-BDC0-8B499B36F618}" dt="2023-05-10T15:00:23.283" v="1072" actId="14100"/>
          <ac:spMkLst>
            <pc:docMk/>
            <pc:sldMk cId="1525700662" sldId="276"/>
            <ac:spMk id="9" creationId="{6AE0D545-98E9-1C8C-D175-EE160C7B8B79}"/>
          </ac:spMkLst>
        </pc:spChg>
        <pc:spChg chg="add mod ord">
          <ac:chgData name="Roxanne Wyns" userId="d8f83bf8-fea1-40da-8efe-3539fb7b3eac" providerId="ADAL" clId="{B7BD0D91-2473-44D9-BDC0-8B499B36F618}" dt="2023-05-12T10:54:21.137" v="1358" actId="12"/>
          <ac:spMkLst>
            <pc:docMk/>
            <pc:sldMk cId="1525700662" sldId="276"/>
            <ac:spMk id="10" creationId="{642BB324-9076-2EBE-4B94-8E7A0E1B4406}"/>
          </ac:spMkLst>
        </pc:spChg>
        <pc:spChg chg="add del mod ord">
          <ac:chgData name="Roxanne Wyns" userId="d8f83bf8-fea1-40da-8efe-3539fb7b3eac" providerId="ADAL" clId="{B7BD0D91-2473-44D9-BDC0-8B499B36F618}" dt="2023-05-10T15:00:06.002" v="1057" actId="478"/>
          <ac:spMkLst>
            <pc:docMk/>
            <pc:sldMk cId="1525700662" sldId="276"/>
            <ac:spMk id="11" creationId="{3A393FBB-56F3-6C9D-897F-885229F2D991}"/>
          </ac:spMkLst>
        </pc:spChg>
        <pc:spChg chg="add del">
          <ac:chgData name="Roxanne Wyns" userId="d8f83bf8-fea1-40da-8efe-3539fb7b3eac" providerId="ADAL" clId="{B7BD0D91-2473-44D9-BDC0-8B499B36F618}" dt="2023-05-10T14:51:18.798" v="877"/>
          <ac:spMkLst>
            <pc:docMk/>
            <pc:sldMk cId="1525700662" sldId="276"/>
            <ac:spMk id="12" creationId="{A68E142D-C2A9-0068-29CC-5CF29217C76F}"/>
          </ac:spMkLst>
        </pc:spChg>
        <pc:spChg chg="add del">
          <ac:chgData name="Roxanne Wyns" userId="d8f83bf8-fea1-40da-8efe-3539fb7b3eac" providerId="ADAL" clId="{B7BD0D91-2473-44D9-BDC0-8B499B36F618}" dt="2023-05-10T14:51:18.798" v="877"/>
          <ac:spMkLst>
            <pc:docMk/>
            <pc:sldMk cId="1525700662" sldId="276"/>
            <ac:spMk id="13" creationId="{46519989-BF55-C6C4-20DF-1E0ECB4FC7D3}"/>
          </ac:spMkLst>
        </pc:spChg>
        <pc:spChg chg="add del">
          <ac:chgData name="Roxanne Wyns" userId="d8f83bf8-fea1-40da-8efe-3539fb7b3eac" providerId="ADAL" clId="{B7BD0D91-2473-44D9-BDC0-8B499B36F618}" dt="2023-05-10T14:51:18.798" v="877"/>
          <ac:spMkLst>
            <pc:docMk/>
            <pc:sldMk cId="1525700662" sldId="276"/>
            <ac:spMk id="14" creationId="{D1FA8308-06C4-A4A2-FA9E-3604FA96739F}"/>
          </ac:spMkLst>
        </pc:spChg>
        <pc:spChg chg="add del">
          <ac:chgData name="Roxanne Wyns" userId="d8f83bf8-fea1-40da-8efe-3539fb7b3eac" providerId="ADAL" clId="{B7BD0D91-2473-44D9-BDC0-8B499B36F618}" dt="2023-05-10T14:51:18.798" v="877"/>
          <ac:spMkLst>
            <pc:docMk/>
            <pc:sldMk cId="1525700662" sldId="276"/>
            <ac:spMk id="15" creationId="{0AEC5BCB-ADDE-32DE-75CE-E2B4D0FBBBE3}"/>
          </ac:spMkLst>
        </pc:spChg>
        <pc:spChg chg="add del">
          <ac:chgData name="Roxanne Wyns" userId="d8f83bf8-fea1-40da-8efe-3539fb7b3eac" providerId="ADAL" clId="{B7BD0D91-2473-44D9-BDC0-8B499B36F618}" dt="2023-05-10T14:51:18.798" v="877"/>
          <ac:spMkLst>
            <pc:docMk/>
            <pc:sldMk cId="1525700662" sldId="276"/>
            <ac:spMk id="16" creationId="{CDC31E6E-77C2-3DB4-5710-15525D591FEA}"/>
          </ac:spMkLst>
        </pc:spChg>
        <pc:spChg chg="add del">
          <ac:chgData name="Roxanne Wyns" userId="d8f83bf8-fea1-40da-8efe-3539fb7b3eac" providerId="ADAL" clId="{B7BD0D91-2473-44D9-BDC0-8B499B36F618}" dt="2023-05-10T14:51:24.536" v="881"/>
          <ac:spMkLst>
            <pc:docMk/>
            <pc:sldMk cId="1525700662" sldId="276"/>
            <ac:spMk id="17" creationId="{81D4CC06-3CCF-F6C4-C4D9-1986C8BF95C5}"/>
          </ac:spMkLst>
        </pc:spChg>
        <pc:spChg chg="add del">
          <ac:chgData name="Roxanne Wyns" userId="d8f83bf8-fea1-40da-8efe-3539fb7b3eac" providerId="ADAL" clId="{B7BD0D91-2473-44D9-BDC0-8B499B36F618}" dt="2023-05-10T14:51:24.536" v="881"/>
          <ac:spMkLst>
            <pc:docMk/>
            <pc:sldMk cId="1525700662" sldId="276"/>
            <ac:spMk id="18" creationId="{636B37F9-CC2C-3442-B0EC-65554E93753F}"/>
          </ac:spMkLst>
        </pc:spChg>
        <pc:spChg chg="add del">
          <ac:chgData name="Roxanne Wyns" userId="d8f83bf8-fea1-40da-8efe-3539fb7b3eac" providerId="ADAL" clId="{B7BD0D91-2473-44D9-BDC0-8B499B36F618}" dt="2023-05-10T14:51:24.536" v="881"/>
          <ac:spMkLst>
            <pc:docMk/>
            <pc:sldMk cId="1525700662" sldId="276"/>
            <ac:spMk id="19" creationId="{E59A2B6D-124E-8B10-9D9F-C9D6B15952C8}"/>
          </ac:spMkLst>
        </pc:spChg>
        <pc:spChg chg="add del">
          <ac:chgData name="Roxanne Wyns" userId="d8f83bf8-fea1-40da-8efe-3539fb7b3eac" providerId="ADAL" clId="{B7BD0D91-2473-44D9-BDC0-8B499B36F618}" dt="2023-05-10T14:51:24.536" v="881"/>
          <ac:spMkLst>
            <pc:docMk/>
            <pc:sldMk cId="1525700662" sldId="276"/>
            <ac:spMk id="20" creationId="{3AFAE15F-A939-F1E0-CFFD-46D66E4E58F9}"/>
          </ac:spMkLst>
        </pc:spChg>
        <pc:spChg chg="add del">
          <ac:chgData name="Roxanne Wyns" userId="d8f83bf8-fea1-40da-8efe-3539fb7b3eac" providerId="ADAL" clId="{B7BD0D91-2473-44D9-BDC0-8B499B36F618}" dt="2023-05-10T14:51:24.536" v="881"/>
          <ac:spMkLst>
            <pc:docMk/>
            <pc:sldMk cId="1525700662" sldId="276"/>
            <ac:spMk id="21" creationId="{3378E328-5ED2-4B77-7D1A-6C8BB84FCD39}"/>
          </ac:spMkLst>
        </pc:spChg>
      </pc:sldChg>
      <pc:sldChg chg="addSp delSp modSp new mod modTransition">
        <pc:chgData name="Roxanne Wyns" userId="d8f83bf8-fea1-40da-8efe-3539fb7b3eac" providerId="ADAL" clId="{B7BD0D91-2473-44D9-BDC0-8B499B36F618}" dt="2023-05-15T12:10:21.913" v="3217"/>
        <pc:sldMkLst>
          <pc:docMk/>
          <pc:sldMk cId="3633639810" sldId="277"/>
        </pc:sldMkLst>
        <pc:spChg chg="del">
          <ac:chgData name="Roxanne Wyns" userId="d8f83bf8-fea1-40da-8efe-3539fb7b3eac" providerId="ADAL" clId="{B7BD0D91-2473-44D9-BDC0-8B499B36F618}" dt="2023-05-10T14:28:39.855" v="489" actId="478"/>
          <ac:spMkLst>
            <pc:docMk/>
            <pc:sldMk cId="3633639810" sldId="277"/>
            <ac:spMk id="2" creationId="{D401F37D-4775-D5B7-C157-9FCC4B2924FA}"/>
          </ac:spMkLst>
        </pc:spChg>
        <pc:spChg chg="mod">
          <ac:chgData name="Roxanne Wyns" userId="d8f83bf8-fea1-40da-8efe-3539fb7b3eac" providerId="ADAL" clId="{B7BD0D91-2473-44D9-BDC0-8B499B36F618}" dt="2023-05-10T14:29:12.649" v="548" actId="20577"/>
          <ac:spMkLst>
            <pc:docMk/>
            <pc:sldMk cId="3633639810" sldId="277"/>
            <ac:spMk id="3" creationId="{FF6449F6-1464-08E2-3AEA-85A71DD61A39}"/>
          </ac:spMkLst>
        </pc:spChg>
        <pc:spChg chg="mod">
          <ac:chgData name="Roxanne Wyns" userId="d8f83bf8-fea1-40da-8efe-3539fb7b3eac" providerId="ADAL" clId="{B7BD0D91-2473-44D9-BDC0-8B499B36F618}" dt="2023-05-10T14:28:26.111" v="482" actId="27636"/>
          <ac:spMkLst>
            <pc:docMk/>
            <pc:sldMk cId="3633639810" sldId="277"/>
            <ac:spMk id="5" creationId="{58663A41-93D1-1A24-AFC6-3C43C5D25A50}"/>
          </ac:spMkLst>
        </pc:spChg>
        <pc:spChg chg="add mod">
          <ac:chgData name="Roxanne Wyns" userId="d8f83bf8-fea1-40da-8efe-3539fb7b3eac" providerId="ADAL" clId="{B7BD0D91-2473-44D9-BDC0-8B499B36F618}" dt="2023-05-10T14:29:34.083" v="564" actId="113"/>
          <ac:spMkLst>
            <pc:docMk/>
            <pc:sldMk cId="3633639810" sldId="277"/>
            <ac:spMk id="11" creationId="{05706DA3-0856-1528-3F73-27CEEEDEA2EC}"/>
          </ac:spMkLst>
        </pc:spChg>
        <pc:spChg chg="add mod">
          <ac:chgData name="Roxanne Wyns" userId="d8f83bf8-fea1-40da-8efe-3539fb7b3eac" providerId="ADAL" clId="{B7BD0D91-2473-44D9-BDC0-8B499B36F618}" dt="2023-05-10T14:29:41.064" v="574" actId="20577"/>
          <ac:spMkLst>
            <pc:docMk/>
            <pc:sldMk cId="3633639810" sldId="277"/>
            <ac:spMk id="12" creationId="{BB7554D9-B067-529A-22AA-94989792CEE2}"/>
          </ac:spMkLst>
        </pc:spChg>
        <pc:spChg chg="add mod">
          <ac:chgData name="Roxanne Wyns" userId="d8f83bf8-fea1-40da-8efe-3539fb7b3eac" providerId="ADAL" clId="{B7BD0D91-2473-44D9-BDC0-8B499B36F618}" dt="2023-05-10T14:29:50.946" v="587" actId="20577"/>
          <ac:spMkLst>
            <pc:docMk/>
            <pc:sldMk cId="3633639810" sldId="277"/>
            <ac:spMk id="13" creationId="{604792FD-0245-2EB9-A3FB-4BBC25B2EF05}"/>
          </ac:spMkLst>
        </pc:spChg>
        <pc:spChg chg="add mod">
          <ac:chgData name="Roxanne Wyns" userId="d8f83bf8-fea1-40da-8efe-3539fb7b3eac" providerId="ADAL" clId="{B7BD0D91-2473-44D9-BDC0-8B499B36F618}" dt="2023-05-10T14:30:16.017" v="614" actId="1076"/>
          <ac:spMkLst>
            <pc:docMk/>
            <pc:sldMk cId="3633639810" sldId="277"/>
            <ac:spMk id="14" creationId="{98DC595A-3BD2-8BEF-D1DE-C7CE5DC64937}"/>
          </ac:spMkLst>
        </pc:spChg>
        <pc:spChg chg="add mod">
          <ac:chgData name="Roxanne Wyns" userId="d8f83bf8-fea1-40da-8efe-3539fb7b3eac" providerId="ADAL" clId="{B7BD0D91-2473-44D9-BDC0-8B499B36F618}" dt="2023-05-10T14:31:00.905" v="627" actId="20577"/>
          <ac:spMkLst>
            <pc:docMk/>
            <pc:sldMk cId="3633639810" sldId="277"/>
            <ac:spMk id="15" creationId="{A048B37D-0CB8-78F0-FB8E-C3E3795B4193}"/>
          </ac:spMkLst>
        </pc:spChg>
        <pc:picChg chg="add del mod">
          <ac:chgData name="Roxanne Wyns" userId="d8f83bf8-fea1-40da-8efe-3539fb7b3eac" providerId="ADAL" clId="{B7BD0D91-2473-44D9-BDC0-8B499B36F618}" dt="2023-05-10T14:28:27.823" v="483" actId="21"/>
          <ac:picMkLst>
            <pc:docMk/>
            <pc:sldMk cId="3633639810" sldId="277"/>
            <ac:picMk id="8" creationId="{609780D3-00C4-2F43-659A-5D80EF3F74CF}"/>
          </ac:picMkLst>
        </pc:picChg>
        <pc:picChg chg="add del mod">
          <ac:chgData name="Roxanne Wyns" userId="d8f83bf8-fea1-40da-8efe-3539fb7b3eac" providerId="ADAL" clId="{B7BD0D91-2473-44D9-BDC0-8B499B36F618}" dt="2023-05-10T14:28:31.842" v="485"/>
          <ac:picMkLst>
            <pc:docMk/>
            <pc:sldMk cId="3633639810" sldId="277"/>
            <ac:picMk id="9" creationId="{6DB325EF-F0D1-D2E7-FA0A-E6A397DC1E6E}"/>
          </ac:picMkLst>
        </pc:picChg>
        <pc:picChg chg="add mod">
          <ac:chgData name="Roxanne Wyns" userId="d8f83bf8-fea1-40da-8efe-3539fb7b3eac" providerId="ADAL" clId="{B7BD0D91-2473-44D9-BDC0-8B499B36F618}" dt="2023-05-10T14:29:22.527" v="552" actId="1076"/>
          <ac:picMkLst>
            <pc:docMk/>
            <pc:sldMk cId="3633639810" sldId="277"/>
            <ac:picMk id="10" creationId="{D64ACD38-592D-F466-A712-29DF2374CCEE}"/>
          </ac:picMkLst>
        </pc:picChg>
      </pc:sldChg>
      <pc:sldChg chg="addSp delSp modSp add mod modTransition modNotes">
        <pc:chgData name="Roxanne Wyns" userId="d8f83bf8-fea1-40da-8efe-3539fb7b3eac" providerId="ADAL" clId="{B7BD0D91-2473-44D9-BDC0-8B499B36F618}" dt="2023-05-15T12:10:21.913" v="3217"/>
        <pc:sldMkLst>
          <pc:docMk/>
          <pc:sldMk cId="266798874" sldId="278"/>
        </pc:sldMkLst>
        <pc:spChg chg="del">
          <ac:chgData name="Roxanne Wyns" userId="d8f83bf8-fea1-40da-8efe-3539fb7b3eac" providerId="ADAL" clId="{B7BD0D91-2473-44D9-BDC0-8B499B36F618}" dt="2023-05-10T15:11:33.055" v="1285" actId="478"/>
          <ac:spMkLst>
            <pc:docMk/>
            <pc:sldMk cId="266798874" sldId="278"/>
            <ac:spMk id="2" creationId="{605F0E29-FCB7-228F-D74B-4C8C36C45CCC}"/>
          </ac:spMkLst>
        </pc:spChg>
        <pc:picChg chg="add del mod ord replST">
          <ac:chgData name="Roxanne Wyns" userId="d8f83bf8-fea1-40da-8efe-3539fb7b3eac" providerId="ADAL" clId="{B7BD0D91-2473-44D9-BDC0-8B499B36F618}" dt="2023-05-12T10:49:29.495" v="1327"/>
          <ac:picMkLst>
            <pc:docMk/>
            <pc:sldMk cId="266798874" sldId="278"/>
            <ac:picMk id="4" creationId="{CD63E126-8535-2131-9698-0699FB5C9490}"/>
          </ac:picMkLst>
        </pc:picChg>
        <pc:picChg chg="add del mod replST">
          <ac:chgData name="Roxanne Wyns" userId="d8f83bf8-fea1-40da-8efe-3539fb7b3eac" providerId="ADAL" clId="{B7BD0D91-2473-44D9-BDC0-8B499B36F618}" dt="2023-05-12T10:44:51.241" v="1320"/>
          <ac:picMkLst>
            <pc:docMk/>
            <pc:sldMk cId="266798874" sldId="278"/>
            <ac:picMk id="5" creationId="{A6DFA7E4-96EA-E7D0-D669-DE25196645CD}"/>
          </ac:picMkLst>
        </pc:picChg>
        <pc:picChg chg="add mod ord replST">
          <ac:chgData name="Roxanne Wyns" userId="d8f83bf8-fea1-40da-8efe-3539fb7b3eac" providerId="ADAL" clId="{B7BD0D91-2473-44D9-BDC0-8B499B36F618}" dt="2023-05-12T10:49:29.554" v="1332"/>
          <ac:picMkLst>
            <pc:docMk/>
            <pc:sldMk cId="266798874" sldId="278"/>
            <ac:picMk id="7" creationId="{6F27A027-D606-9F20-41F9-42E34112B6ED}"/>
          </ac:picMkLst>
        </pc:picChg>
      </pc:sldChg>
      <pc:sldChg chg="addSp delSp modSp new del mod modClrScheme chgLayout">
        <pc:chgData name="Roxanne Wyns" userId="d8f83bf8-fea1-40da-8efe-3539fb7b3eac" providerId="ADAL" clId="{B7BD0D91-2473-44D9-BDC0-8B499B36F618}" dt="2023-05-10T14:43:35.292" v="732" actId="2696"/>
        <pc:sldMkLst>
          <pc:docMk/>
          <pc:sldMk cId="2424467916" sldId="278"/>
        </pc:sldMkLst>
        <pc:spChg chg="del">
          <ac:chgData name="Roxanne Wyns" userId="d8f83bf8-fea1-40da-8efe-3539fb7b3eac" providerId="ADAL" clId="{B7BD0D91-2473-44D9-BDC0-8B499B36F618}" dt="2023-05-10T14:43:04.474" v="646" actId="700"/>
          <ac:spMkLst>
            <pc:docMk/>
            <pc:sldMk cId="2424467916" sldId="278"/>
            <ac:spMk id="2" creationId="{E09A5AED-5521-D849-DF91-BC6CF2D4DFC7}"/>
          </ac:spMkLst>
        </pc:spChg>
        <pc:spChg chg="del mod ord">
          <ac:chgData name="Roxanne Wyns" userId="d8f83bf8-fea1-40da-8efe-3539fb7b3eac" providerId="ADAL" clId="{B7BD0D91-2473-44D9-BDC0-8B499B36F618}" dt="2023-05-10T14:43:04.474" v="646" actId="700"/>
          <ac:spMkLst>
            <pc:docMk/>
            <pc:sldMk cId="2424467916" sldId="278"/>
            <ac:spMk id="3" creationId="{A1D42C3B-712C-F795-FB49-F4F2BB35E3DE}"/>
          </ac:spMkLst>
        </pc:spChg>
        <pc:spChg chg="del mod ord">
          <ac:chgData name="Roxanne Wyns" userId="d8f83bf8-fea1-40da-8efe-3539fb7b3eac" providerId="ADAL" clId="{B7BD0D91-2473-44D9-BDC0-8B499B36F618}" dt="2023-05-10T14:43:04.474" v="646" actId="700"/>
          <ac:spMkLst>
            <pc:docMk/>
            <pc:sldMk cId="2424467916" sldId="278"/>
            <ac:spMk id="4" creationId="{4FD64D77-46D4-F209-686E-C95C6D067B6F}"/>
          </ac:spMkLst>
        </pc:spChg>
        <pc:spChg chg="del mod ord">
          <ac:chgData name="Roxanne Wyns" userId="d8f83bf8-fea1-40da-8efe-3539fb7b3eac" providerId="ADAL" clId="{B7BD0D91-2473-44D9-BDC0-8B499B36F618}" dt="2023-05-10T14:43:04.474" v="646" actId="700"/>
          <ac:spMkLst>
            <pc:docMk/>
            <pc:sldMk cId="2424467916" sldId="278"/>
            <ac:spMk id="5" creationId="{A98CC646-D0EF-EA8F-6247-67D9FB4BFED3}"/>
          </ac:spMkLst>
        </pc:spChg>
        <pc:spChg chg="del">
          <ac:chgData name="Roxanne Wyns" userId="d8f83bf8-fea1-40da-8efe-3539fb7b3eac" providerId="ADAL" clId="{B7BD0D91-2473-44D9-BDC0-8B499B36F618}" dt="2023-05-10T14:43:04.474" v="646" actId="700"/>
          <ac:spMkLst>
            <pc:docMk/>
            <pc:sldMk cId="2424467916" sldId="278"/>
            <ac:spMk id="6" creationId="{0C08C893-3D34-CFC2-655A-079C66A95377}"/>
          </ac:spMkLst>
        </pc:spChg>
        <pc:spChg chg="mod ord">
          <ac:chgData name="Roxanne Wyns" userId="d8f83bf8-fea1-40da-8efe-3539fb7b3eac" providerId="ADAL" clId="{B7BD0D91-2473-44D9-BDC0-8B499B36F618}" dt="2023-05-10T14:43:04.474" v="646" actId="700"/>
          <ac:spMkLst>
            <pc:docMk/>
            <pc:sldMk cId="2424467916" sldId="278"/>
            <ac:spMk id="7" creationId="{5C553468-11DD-03D0-7250-59EA6843F210}"/>
          </ac:spMkLst>
        </pc:spChg>
        <pc:spChg chg="mod ord">
          <ac:chgData name="Roxanne Wyns" userId="d8f83bf8-fea1-40da-8efe-3539fb7b3eac" providerId="ADAL" clId="{B7BD0D91-2473-44D9-BDC0-8B499B36F618}" dt="2023-05-10T14:43:04.474" v="646" actId="700"/>
          <ac:spMkLst>
            <pc:docMk/>
            <pc:sldMk cId="2424467916" sldId="278"/>
            <ac:spMk id="8" creationId="{94DCA714-7749-2708-0E89-427392DF5AEF}"/>
          </ac:spMkLst>
        </pc:spChg>
        <pc:spChg chg="add mod ord">
          <ac:chgData name="Roxanne Wyns" userId="d8f83bf8-fea1-40da-8efe-3539fb7b3eac" providerId="ADAL" clId="{B7BD0D91-2473-44D9-BDC0-8B499B36F618}" dt="2023-05-10T14:43:08.223" v="662" actId="20577"/>
          <ac:spMkLst>
            <pc:docMk/>
            <pc:sldMk cId="2424467916" sldId="278"/>
            <ac:spMk id="9" creationId="{11BF19C3-9B40-D7E6-8CB1-C1B32BEACCCF}"/>
          </ac:spMkLst>
        </pc:spChg>
        <pc:spChg chg="add mod ord">
          <ac:chgData name="Roxanne Wyns" userId="d8f83bf8-fea1-40da-8efe-3539fb7b3eac" providerId="ADAL" clId="{B7BD0D91-2473-44D9-BDC0-8B499B36F618}" dt="2023-05-10T14:43:26.758" v="731" actId="20577"/>
          <ac:spMkLst>
            <pc:docMk/>
            <pc:sldMk cId="2424467916" sldId="278"/>
            <ac:spMk id="10" creationId="{D08093AB-BFB8-5073-5AB9-F35EAEC3D9F5}"/>
          </ac:spMkLst>
        </pc:spChg>
        <pc:spChg chg="add mod ord">
          <ac:chgData name="Roxanne Wyns" userId="d8f83bf8-fea1-40da-8efe-3539fb7b3eac" providerId="ADAL" clId="{B7BD0D91-2473-44D9-BDC0-8B499B36F618}" dt="2023-05-10T14:43:04.489" v="647" actId="27636"/>
          <ac:spMkLst>
            <pc:docMk/>
            <pc:sldMk cId="2424467916" sldId="278"/>
            <ac:spMk id="11" creationId="{FA278AE6-A758-96C9-3BD6-F39D5424E95B}"/>
          </ac:spMkLst>
        </pc:spChg>
      </pc:sldChg>
      <pc:sldChg chg="modSp add del mod">
        <pc:chgData name="Roxanne Wyns" userId="d8f83bf8-fea1-40da-8efe-3539fb7b3eac" providerId="ADAL" clId="{B7BD0D91-2473-44D9-BDC0-8B499B36F618}" dt="2023-05-10T15:00:59.363" v="1081" actId="47"/>
        <pc:sldMkLst>
          <pc:docMk/>
          <pc:sldMk cId="1088012862" sldId="279"/>
        </pc:sldMkLst>
        <pc:spChg chg="mod">
          <ac:chgData name="Roxanne Wyns" userId="d8f83bf8-fea1-40da-8efe-3539fb7b3eac" providerId="ADAL" clId="{B7BD0D91-2473-44D9-BDC0-8B499B36F618}" dt="2023-05-10T14:59:01.466" v="997" actId="21"/>
          <ac:spMkLst>
            <pc:docMk/>
            <pc:sldMk cId="1088012862" sldId="279"/>
            <ac:spMk id="10" creationId="{642BB324-9076-2EBE-4B94-8E7A0E1B4406}"/>
          </ac:spMkLst>
        </pc:spChg>
        <pc:spChg chg="mod">
          <ac:chgData name="Roxanne Wyns" userId="d8f83bf8-fea1-40da-8efe-3539fb7b3eac" providerId="ADAL" clId="{B7BD0D91-2473-44D9-BDC0-8B499B36F618}" dt="2023-05-10T14:58:47.517" v="973" actId="20577"/>
          <ac:spMkLst>
            <pc:docMk/>
            <pc:sldMk cId="1088012862" sldId="279"/>
            <ac:spMk id="11" creationId="{3A393FBB-56F3-6C9D-897F-885229F2D991}"/>
          </ac:spMkLst>
        </pc:spChg>
      </pc:sldChg>
      <pc:sldChg chg="new del">
        <pc:chgData name="Roxanne Wyns" userId="d8f83bf8-fea1-40da-8efe-3539fb7b3eac" providerId="ADAL" clId="{B7BD0D91-2473-44D9-BDC0-8B499B36F618}" dt="2023-05-10T14:58:04.331" v="966" actId="680"/>
        <pc:sldMkLst>
          <pc:docMk/>
          <pc:sldMk cId="399754027" sldId="280"/>
        </pc:sldMkLst>
      </pc:sldChg>
      <pc:sldChg chg="new del">
        <pc:chgData name="Roxanne Wyns" userId="d8f83bf8-fea1-40da-8efe-3539fb7b3eac" providerId="ADAL" clId="{B7BD0D91-2473-44D9-BDC0-8B499B36F618}" dt="2023-05-10T14:56:02.041" v="964" actId="47"/>
        <pc:sldMkLst>
          <pc:docMk/>
          <pc:sldMk cId="3064828510" sldId="280"/>
        </pc:sldMkLst>
      </pc:sldChg>
      <pc:sldChg chg="addSp delSp modSp add mod modTransition modNotes">
        <pc:chgData name="Roxanne Wyns" userId="d8f83bf8-fea1-40da-8efe-3539fb7b3eac" providerId="ADAL" clId="{B7BD0D91-2473-44D9-BDC0-8B499B36F618}" dt="2023-05-15T12:10:21.913" v="3217"/>
        <pc:sldMkLst>
          <pc:docMk/>
          <pc:sldMk cId="3978373523" sldId="280"/>
        </pc:sldMkLst>
        <pc:spChg chg="del">
          <ac:chgData name="Roxanne Wyns" userId="d8f83bf8-fea1-40da-8efe-3539fb7b3eac" providerId="ADAL" clId="{B7BD0D91-2473-44D9-BDC0-8B499B36F618}" dt="2023-05-10T15:11:29.090" v="1284" actId="478"/>
          <ac:spMkLst>
            <pc:docMk/>
            <pc:sldMk cId="3978373523" sldId="280"/>
            <ac:spMk id="2" creationId="{E18979DD-EC84-8DE6-1771-C67617F15519}"/>
          </ac:spMkLst>
        </pc:spChg>
        <pc:spChg chg="add mod">
          <ac:chgData name="Roxanne Wyns" userId="d8f83bf8-fea1-40da-8efe-3539fb7b3eac" providerId="ADAL" clId="{B7BD0D91-2473-44D9-BDC0-8B499B36F618}" dt="2023-05-15T11:58:10.954" v="3204"/>
          <ac:spMkLst>
            <pc:docMk/>
            <pc:sldMk cId="3978373523" sldId="280"/>
            <ac:spMk id="2" creationId="{ED13BB7E-13FD-8C96-CD2F-92FD3D7F0E02}"/>
          </ac:spMkLst>
        </pc:spChg>
        <pc:picChg chg="add mod ord replST">
          <ac:chgData name="Roxanne Wyns" userId="d8f83bf8-fea1-40da-8efe-3539fb7b3eac" providerId="ADAL" clId="{B7BD0D91-2473-44D9-BDC0-8B499B36F618}" dt="2023-05-12T10:55:56.649" v="1367"/>
          <ac:picMkLst>
            <pc:docMk/>
            <pc:sldMk cId="3978373523" sldId="280"/>
            <ac:picMk id="4" creationId="{22F3DD9F-7A2F-4B69-F985-543E62855DB3}"/>
          </ac:picMkLst>
        </pc:picChg>
        <pc:picChg chg="add del mod replST">
          <ac:chgData name="Roxanne Wyns" userId="d8f83bf8-fea1-40da-8efe-3539fb7b3eac" providerId="ADAL" clId="{B7BD0D91-2473-44D9-BDC0-8B499B36F618}" dt="2023-05-12T10:55:56.593" v="1362"/>
          <ac:picMkLst>
            <pc:docMk/>
            <pc:sldMk cId="3978373523" sldId="280"/>
            <ac:picMk id="5" creationId="{52C34BF4-094A-DB4D-9AAD-313B53DEE4A7}"/>
          </ac:picMkLst>
        </pc:picChg>
      </pc:sldChg>
      <pc:sldChg chg="modSp add mod modTransition">
        <pc:chgData name="Roxanne Wyns" userId="d8f83bf8-fea1-40da-8efe-3539fb7b3eac" providerId="ADAL" clId="{B7BD0D91-2473-44D9-BDC0-8B499B36F618}" dt="2023-05-15T12:10:21.913" v="3217"/>
        <pc:sldMkLst>
          <pc:docMk/>
          <pc:sldMk cId="1380037253" sldId="281"/>
        </pc:sldMkLst>
        <pc:spChg chg="mod">
          <ac:chgData name="Roxanne Wyns" userId="d8f83bf8-fea1-40da-8efe-3539fb7b3eac" providerId="ADAL" clId="{B7BD0D91-2473-44D9-BDC0-8B499B36F618}" dt="2023-05-12T10:54:46.788" v="1360" actId="11"/>
          <ac:spMkLst>
            <pc:docMk/>
            <pc:sldMk cId="1380037253" sldId="281"/>
            <ac:spMk id="10" creationId="{642BB324-9076-2EBE-4B94-8E7A0E1B4406}"/>
          </ac:spMkLst>
        </pc:spChg>
      </pc:sldChg>
      <pc:sldChg chg="new del">
        <pc:chgData name="Roxanne Wyns" userId="d8f83bf8-fea1-40da-8efe-3539fb7b3eac" providerId="ADAL" clId="{B7BD0D91-2473-44D9-BDC0-8B499B36F618}" dt="2023-05-10T15:04:00.314" v="1088" actId="47"/>
        <pc:sldMkLst>
          <pc:docMk/>
          <pc:sldMk cId="1019287895" sldId="282"/>
        </pc:sldMkLst>
      </pc:sldChg>
      <pc:sldChg chg="new del">
        <pc:chgData name="Roxanne Wyns" userId="d8f83bf8-fea1-40da-8efe-3539fb7b3eac" providerId="ADAL" clId="{B7BD0D91-2473-44D9-BDC0-8B499B36F618}" dt="2023-05-10T15:01:45.787" v="1083" actId="47"/>
        <pc:sldMkLst>
          <pc:docMk/>
          <pc:sldMk cId="2007760801" sldId="282"/>
        </pc:sldMkLst>
      </pc:sldChg>
      <pc:sldChg chg="modSp add mod ord modTransition">
        <pc:chgData name="Roxanne Wyns" userId="d8f83bf8-fea1-40da-8efe-3539fb7b3eac" providerId="ADAL" clId="{B7BD0D91-2473-44D9-BDC0-8B499B36F618}" dt="2023-05-15T12:10:21.913" v="3217"/>
        <pc:sldMkLst>
          <pc:docMk/>
          <pc:sldMk cId="4005561191" sldId="283"/>
        </pc:sldMkLst>
        <pc:spChg chg="mod">
          <ac:chgData name="Roxanne Wyns" userId="d8f83bf8-fea1-40da-8efe-3539fb7b3eac" providerId="ADAL" clId="{B7BD0D91-2473-44D9-BDC0-8B499B36F618}" dt="2023-05-10T15:04:26.820" v="1092" actId="108"/>
          <ac:spMkLst>
            <pc:docMk/>
            <pc:sldMk cId="4005561191" sldId="283"/>
            <ac:spMk id="9" creationId="{6AE0D545-98E9-1C8C-D175-EE160C7B8B79}"/>
          </ac:spMkLst>
        </pc:spChg>
        <pc:spChg chg="mod">
          <ac:chgData name="Roxanne Wyns" userId="d8f83bf8-fea1-40da-8efe-3539fb7b3eac" providerId="ADAL" clId="{B7BD0D91-2473-44D9-BDC0-8B499B36F618}" dt="2023-05-12T12:45:26.266" v="1885" actId="27636"/>
          <ac:spMkLst>
            <pc:docMk/>
            <pc:sldMk cId="4005561191" sldId="283"/>
            <ac:spMk id="10" creationId="{642BB324-9076-2EBE-4B94-8E7A0E1B4406}"/>
          </ac:spMkLst>
        </pc:spChg>
      </pc:sldChg>
      <pc:sldChg chg="addSp delSp modSp add mod modTransition modNotes">
        <pc:chgData name="Roxanne Wyns" userId="d8f83bf8-fea1-40da-8efe-3539fb7b3eac" providerId="ADAL" clId="{B7BD0D91-2473-44D9-BDC0-8B499B36F618}" dt="2023-05-15T12:10:21.913" v="3217"/>
        <pc:sldMkLst>
          <pc:docMk/>
          <pc:sldMk cId="1185983823" sldId="284"/>
        </pc:sldMkLst>
        <pc:spChg chg="del mod">
          <ac:chgData name="Roxanne Wyns" userId="d8f83bf8-fea1-40da-8efe-3539fb7b3eac" providerId="ADAL" clId="{B7BD0D91-2473-44D9-BDC0-8B499B36F618}" dt="2023-05-10T15:11:26.128" v="1283" actId="478"/>
          <ac:spMkLst>
            <pc:docMk/>
            <pc:sldMk cId="1185983823" sldId="284"/>
            <ac:spMk id="2" creationId="{47C1B8C6-A0A0-06D0-6D00-41D96ADB0A6F}"/>
          </ac:spMkLst>
        </pc:spChg>
        <pc:picChg chg="add del mod ord replST">
          <ac:chgData name="Roxanne Wyns" userId="d8f83bf8-fea1-40da-8efe-3539fb7b3eac" providerId="ADAL" clId="{B7BD0D91-2473-44D9-BDC0-8B499B36F618}" dt="2023-05-12T11:21:52.432" v="1387"/>
          <ac:picMkLst>
            <pc:docMk/>
            <pc:sldMk cId="1185983823" sldId="284"/>
            <ac:picMk id="4" creationId="{A14B76B9-BE2B-E03B-F588-EC03362FD1C5}"/>
          </ac:picMkLst>
        </pc:picChg>
        <pc:picChg chg="add del mod replST">
          <ac:chgData name="Roxanne Wyns" userId="d8f83bf8-fea1-40da-8efe-3539fb7b3eac" providerId="ADAL" clId="{B7BD0D91-2473-44D9-BDC0-8B499B36F618}" dt="2023-05-12T11:21:38.062" v="1380"/>
          <ac:picMkLst>
            <pc:docMk/>
            <pc:sldMk cId="1185983823" sldId="284"/>
            <ac:picMk id="5" creationId="{20C6B2FD-05DE-3097-1550-BFAF1F9F6563}"/>
          </ac:picMkLst>
        </pc:picChg>
        <pc:picChg chg="add mod ord replST">
          <ac:chgData name="Roxanne Wyns" userId="d8f83bf8-fea1-40da-8efe-3539fb7b3eac" providerId="ADAL" clId="{B7BD0D91-2473-44D9-BDC0-8B499B36F618}" dt="2023-05-12T11:21:52.484" v="1392"/>
          <ac:picMkLst>
            <pc:docMk/>
            <pc:sldMk cId="1185983823" sldId="284"/>
            <ac:picMk id="7" creationId="{B82F4DF7-F6FF-3B2D-0BE2-BF313ECDF723}"/>
          </ac:picMkLst>
        </pc:picChg>
      </pc:sldChg>
      <pc:sldChg chg="new del">
        <pc:chgData name="Roxanne Wyns" userId="d8f83bf8-fea1-40da-8efe-3539fb7b3eac" providerId="ADAL" clId="{B7BD0D91-2473-44D9-BDC0-8B499B36F618}" dt="2023-05-10T15:09:36.046" v="1271" actId="47"/>
        <pc:sldMkLst>
          <pc:docMk/>
          <pc:sldMk cId="1111061256" sldId="285"/>
        </pc:sldMkLst>
      </pc:sldChg>
      <pc:sldChg chg="addSp delSp modSp add mod ord modTransition modNotes">
        <pc:chgData name="Roxanne Wyns" userId="d8f83bf8-fea1-40da-8efe-3539fb7b3eac" providerId="ADAL" clId="{B7BD0D91-2473-44D9-BDC0-8B499B36F618}" dt="2023-05-15T12:10:21.913" v="3217"/>
        <pc:sldMkLst>
          <pc:docMk/>
          <pc:sldMk cId="2711309669" sldId="285"/>
        </pc:sldMkLst>
        <pc:spChg chg="add mod">
          <ac:chgData name="Roxanne Wyns" userId="d8f83bf8-fea1-40da-8efe-3539fb7b3eac" providerId="ADAL" clId="{B7BD0D91-2473-44D9-BDC0-8B499B36F618}" dt="2023-05-15T11:58:18.983" v="3205"/>
          <ac:spMkLst>
            <pc:docMk/>
            <pc:sldMk cId="2711309669" sldId="285"/>
            <ac:spMk id="2" creationId="{D5EB70AD-4ED9-00B4-E4A7-5717451917AB}"/>
          </ac:spMkLst>
        </pc:spChg>
        <pc:spChg chg="del">
          <ac:chgData name="Roxanne Wyns" userId="d8f83bf8-fea1-40da-8efe-3539fb7b3eac" providerId="ADAL" clId="{B7BD0D91-2473-44D9-BDC0-8B499B36F618}" dt="2023-05-10T15:11:22.244" v="1281" actId="478"/>
          <ac:spMkLst>
            <pc:docMk/>
            <pc:sldMk cId="2711309669" sldId="285"/>
            <ac:spMk id="2" creationId="{F9E61A21-EEB4-77F5-3208-FEC61E29401C}"/>
          </ac:spMkLst>
        </pc:spChg>
        <pc:picChg chg="add mod ord replST">
          <ac:chgData name="Roxanne Wyns" userId="d8f83bf8-fea1-40da-8efe-3539fb7b3eac" providerId="ADAL" clId="{B7BD0D91-2473-44D9-BDC0-8B499B36F618}" dt="2023-05-12T11:22:19.328" v="1399"/>
          <ac:picMkLst>
            <pc:docMk/>
            <pc:sldMk cId="2711309669" sldId="285"/>
            <ac:picMk id="4" creationId="{F8BB5406-704B-4314-6DDD-02C4CAE635D3}"/>
          </ac:picMkLst>
        </pc:picChg>
        <pc:picChg chg="add del mod replST">
          <ac:chgData name="Roxanne Wyns" userId="d8f83bf8-fea1-40da-8efe-3539fb7b3eac" providerId="ADAL" clId="{B7BD0D91-2473-44D9-BDC0-8B499B36F618}" dt="2023-05-12T11:22:19.274" v="1394"/>
          <ac:picMkLst>
            <pc:docMk/>
            <pc:sldMk cId="2711309669" sldId="285"/>
            <ac:picMk id="5" creationId="{D36BA29B-FEEA-179D-C605-B357BF4323A2}"/>
          </ac:picMkLst>
        </pc:picChg>
      </pc:sldChg>
      <pc:sldChg chg="new del">
        <pc:chgData name="Roxanne Wyns" userId="d8f83bf8-fea1-40da-8efe-3539fb7b3eac" providerId="ADAL" clId="{B7BD0D91-2473-44D9-BDC0-8B499B36F618}" dt="2023-05-10T15:11:57.759" v="1288" actId="47"/>
        <pc:sldMkLst>
          <pc:docMk/>
          <pc:sldMk cId="3535383319" sldId="286"/>
        </pc:sldMkLst>
      </pc:sldChg>
      <pc:sldChg chg="modSp add mod modTransition">
        <pc:chgData name="Roxanne Wyns" userId="d8f83bf8-fea1-40da-8efe-3539fb7b3eac" providerId="ADAL" clId="{B7BD0D91-2473-44D9-BDC0-8B499B36F618}" dt="2023-05-15T12:10:21.913" v="3217"/>
        <pc:sldMkLst>
          <pc:docMk/>
          <pc:sldMk cId="3951442831" sldId="287"/>
        </pc:sldMkLst>
        <pc:spChg chg="mod">
          <ac:chgData name="Roxanne Wyns" userId="d8f83bf8-fea1-40da-8efe-3539fb7b3eac" providerId="ADAL" clId="{B7BD0D91-2473-44D9-BDC0-8B499B36F618}" dt="2023-05-10T15:12:19.679" v="1305" actId="20577"/>
          <ac:spMkLst>
            <pc:docMk/>
            <pc:sldMk cId="3951442831" sldId="287"/>
            <ac:spMk id="9" creationId="{6AE0D545-98E9-1C8C-D175-EE160C7B8B79}"/>
          </ac:spMkLst>
        </pc:spChg>
        <pc:spChg chg="mod">
          <ac:chgData name="Roxanne Wyns" userId="d8f83bf8-fea1-40da-8efe-3539fb7b3eac" providerId="ADAL" clId="{B7BD0D91-2473-44D9-BDC0-8B499B36F618}" dt="2023-05-12T11:25:15.082" v="1419" actId="20577"/>
          <ac:spMkLst>
            <pc:docMk/>
            <pc:sldMk cId="3951442831" sldId="287"/>
            <ac:spMk id="10" creationId="{642BB324-9076-2EBE-4B94-8E7A0E1B4406}"/>
          </ac:spMkLst>
        </pc:spChg>
      </pc:sldChg>
      <pc:sldChg chg="addSp delSp modSp add mod modTransition modNotes">
        <pc:chgData name="Roxanne Wyns" userId="d8f83bf8-fea1-40da-8efe-3539fb7b3eac" providerId="ADAL" clId="{B7BD0D91-2473-44D9-BDC0-8B499B36F618}" dt="2023-05-15T12:10:21.913" v="3217"/>
        <pc:sldMkLst>
          <pc:docMk/>
          <pc:sldMk cId="707566292" sldId="288"/>
        </pc:sldMkLst>
        <pc:spChg chg="del">
          <ac:chgData name="Roxanne Wyns" userId="d8f83bf8-fea1-40da-8efe-3539fb7b3eac" providerId="ADAL" clId="{B7BD0D91-2473-44D9-BDC0-8B499B36F618}" dt="2023-05-12T12:23:28.998" v="1656" actId="478"/>
          <ac:spMkLst>
            <pc:docMk/>
            <pc:sldMk cId="707566292" sldId="288"/>
            <ac:spMk id="2" creationId="{164129F1-BB54-67C0-0C18-C6D63874A10A}"/>
          </ac:spMkLst>
        </pc:spChg>
        <pc:picChg chg="add mod replST">
          <ac:chgData name="Roxanne Wyns" userId="d8f83bf8-fea1-40da-8efe-3539fb7b3eac" providerId="ADAL" clId="{B7BD0D91-2473-44D9-BDC0-8B499B36F618}" dt="2023-05-12T11:27:47.730" v="1423"/>
          <ac:picMkLst>
            <pc:docMk/>
            <pc:sldMk cId="707566292" sldId="288"/>
            <ac:picMk id="5" creationId="{757A8A6D-9ADA-809C-BD80-00FC8974D32C}"/>
          </ac:picMkLst>
        </pc:picChg>
      </pc:sldChg>
      <pc:sldChg chg="new del">
        <pc:chgData name="Roxanne Wyns" userId="d8f83bf8-fea1-40da-8efe-3539fb7b3eac" providerId="ADAL" clId="{B7BD0D91-2473-44D9-BDC0-8B499B36F618}" dt="2023-05-12T10:53:42.562" v="1357" actId="47"/>
        <pc:sldMkLst>
          <pc:docMk/>
          <pc:sldMk cId="1899855858" sldId="288"/>
        </pc:sldMkLst>
      </pc:sldChg>
      <pc:sldChg chg="addSp delSp modSp add mod modTransition modNotes">
        <pc:chgData name="Roxanne Wyns" userId="d8f83bf8-fea1-40da-8efe-3539fb7b3eac" providerId="ADAL" clId="{B7BD0D91-2473-44D9-BDC0-8B499B36F618}" dt="2023-05-15T12:10:21.913" v="3217"/>
        <pc:sldMkLst>
          <pc:docMk/>
          <pc:sldMk cId="2201456872" sldId="289"/>
        </pc:sldMkLst>
        <pc:spChg chg="add mod">
          <ac:chgData name="Roxanne Wyns" userId="d8f83bf8-fea1-40da-8efe-3539fb7b3eac" providerId="ADAL" clId="{B7BD0D91-2473-44D9-BDC0-8B499B36F618}" dt="2023-05-15T11:58:23.023" v="3206"/>
          <ac:spMkLst>
            <pc:docMk/>
            <pc:sldMk cId="2201456872" sldId="289"/>
            <ac:spMk id="2" creationId="{0AE61B2F-53D8-D5AA-20A2-45271BF99FF3}"/>
          </ac:spMkLst>
        </pc:spChg>
        <pc:spChg chg="del mod">
          <ac:chgData name="Roxanne Wyns" userId="d8f83bf8-fea1-40da-8efe-3539fb7b3eac" providerId="ADAL" clId="{B7BD0D91-2473-44D9-BDC0-8B499B36F618}" dt="2023-05-12T12:23:25.536" v="1655" actId="478"/>
          <ac:spMkLst>
            <pc:docMk/>
            <pc:sldMk cId="2201456872" sldId="289"/>
            <ac:spMk id="2" creationId="{512073AC-0511-31BF-190A-E55D6ABA13E1}"/>
          </ac:spMkLst>
        </pc:spChg>
        <pc:picChg chg="add mod replST">
          <ac:chgData name="Roxanne Wyns" userId="d8f83bf8-fea1-40da-8efe-3539fb7b3eac" providerId="ADAL" clId="{B7BD0D91-2473-44D9-BDC0-8B499B36F618}" dt="2023-05-12T11:28:36.599" v="1429"/>
          <ac:picMkLst>
            <pc:docMk/>
            <pc:sldMk cId="2201456872" sldId="289"/>
            <ac:picMk id="5" creationId="{E541BB7E-668B-A12B-6BFE-EAB1DFE06E3D}"/>
          </ac:picMkLst>
        </pc:picChg>
      </pc:sldChg>
      <pc:sldChg chg="modSp add mod ord modTransition">
        <pc:chgData name="Roxanne Wyns" userId="d8f83bf8-fea1-40da-8efe-3539fb7b3eac" providerId="ADAL" clId="{B7BD0D91-2473-44D9-BDC0-8B499B36F618}" dt="2023-05-15T12:10:21.913" v="3217"/>
        <pc:sldMkLst>
          <pc:docMk/>
          <pc:sldMk cId="2856430677" sldId="290"/>
        </pc:sldMkLst>
        <pc:spChg chg="mod">
          <ac:chgData name="Roxanne Wyns" userId="d8f83bf8-fea1-40da-8efe-3539fb7b3eac" providerId="ADAL" clId="{B7BD0D91-2473-44D9-BDC0-8B499B36F618}" dt="2023-05-12T11:29:48.516" v="1495" actId="6549"/>
          <ac:spMkLst>
            <pc:docMk/>
            <pc:sldMk cId="2856430677" sldId="290"/>
            <ac:spMk id="9" creationId="{6AE0D545-98E9-1C8C-D175-EE160C7B8B79}"/>
          </ac:spMkLst>
        </pc:spChg>
        <pc:spChg chg="mod">
          <ac:chgData name="Roxanne Wyns" userId="d8f83bf8-fea1-40da-8efe-3539fb7b3eac" providerId="ADAL" clId="{B7BD0D91-2473-44D9-BDC0-8B499B36F618}" dt="2023-05-12T12:45:42.353" v="1886" actId="2711"/>
          <ac:spMkLst>
            <pc:docMk/>
            <pc:sldMk cId="2856430677" sldId="290"/>
            <ac:spMk id="10" creationId="{642BB324-9076-2EBE-4B94-8E7A0E1B4406}"/>
          </ac:spMkLst>
        </pc:spChg>
      </pc:sldChg>
      <pc:sldChg chg="addSp delSp modSp add mod modTransition modNotes">
        <pc:chgData name="Roxanne Wyns" userId="d8f83bf8-fea1-40da-8efe-3539fb7b3eac" providerId="ADAL" clId="{B7BD0D91-2473-44D9-BDC0-8B499B36F618}" dt="2023-05-15T12:10:21.913" v="3217"/>
        <pc:sldMkLst>
          <pc:docMk/>
          <pc:sldMk cId="1329290547" sldId="291"/>
        </pc:sldMkLst>
        <pc:spChg chg="del">
          <ac:chgData name="Roxanne Wyns" userId="d8f83bf8-fea1-40da-8efe-3539fb7b3eac" providerId="ADAL" clId="{B7BD0D91-2473-44D9-BDC0-8B499B36F618}" dt="2023-05-12T12:23:20.773" v="1653" actId="478"/>
          <ac:spMkLst>
            <pc:docMk/>
            <pc:sldMk cId="1329290547" sldId="291"/>
            <ac:spMk id="2" creationId="{218733E2-1BC8-14F4-0911-0B198E72BB22}"/>
          </ac:spMkLst>
        </pc:spChg>
        <pc:spChg chg="add mod">
          <ac:chgData name="Roxanne Wyns" userId="d8f83bf8-fea1-40da-8efe-3539fb7b3eac" providerId="ADAL" clId="{B7BD0D91-2473-44D9-BDC0-8B499B36F618}" dt="2023-05-15T11:58:34.922" v="3207"/>
          <ac:spMkLst>
            <pc:docMk/>
            <pc:sldMk cId="1329290547" sldId="291"/>
            <ac:spMk id="2" creationId="{D0537991-FECA-5501-99BC-6241766D43D4}"/>
          </ac:spMkLst>
        </pc:spChg>
        <pc:picChg chg="add mod replST">
          <ac:chgData name="Roxanne Wyns" userId="d8f83bf8-fea1-40da-8efe-3539fb7b3eac" providerId="ADAL" clId="{B7BD0D91-2473-44D9-BDC0-8B499B36F618}" dt="2023-05-12T11:32:07.312" v="1533"/>
          <ac:picMkLst>
            <pc:docMk/>
            <pc:sldMk cId="1329290547" sldId="291"/>
            <ac:picMk id="5" creationId="{978E93A5-6E24-6E29-AD88-19FCE7F261B7}"/>
          </ac:picMkLst>
        </pc:picChg>
      </pc:sldChg>
      <pc:sldChg chg="modSp add mod ord modTransition">
        <pc:chgData name="Roxanne Wyns" userId="d8f83bf8-fea1-40da-8efe-3539fb7b3eac" providerId="ADAL" clId="{B7BD0D91-2473-44D9-BDC0-8B499B36F618}" dt="2023-05-15T12:10:21.913" v="3217"/>
        <pc:sldMkLst>
          <pc:docMk/>
          <pc:sldMk cId="3089967233" sldId="292"/>
        </pc:sldMkLst>
        <pc:spChg chg="mod">
          <ac:chgData name="Roxanne Wyns" userId="d8f83bf8-fea1-40da-8efe-3539fb7b3eac" providerId="ADAL" clId="{B7BD0D91-2473-44D9-BDC0-8B499B36F618}" dt="2023-05-12T12:16:55.517" v="1551" actId="20577"/>
          <ac:spMkLst>
            <pc:docMk/>
            <pc:sldMk cId="3089967233" sldId="292"/>
            <ac:spMk id="9" creationId="{6AE0D545-98E9-1C8C-D175-EE160C7B8B79}"/>
          </ac:spMkLst>
        </pc:spChg>
        <pc:spChg chg="mod">
          <ac:chgData name="Roxanne Wyns" userId="d8f83bf8-fea1-40da-8efe-3539fb7b3eac" providerId="ADAL" clId="{B7BD0D91-2473-44D9-BDC0-8B499B36F618}" dt="2023-05-12T12:45:51.647" v="1889" actId="20577"/>
          <ac:spMkLst>
            <pc:docMk/>
            <pc:sldMk cId="3089967233" sldId="292"/>
            <ac:spMk id="10" creationId="{642BB324-9076-2EBE-4B94-8E7A0E1B4406}"/>
          </ac:spMkLst>
        </pc:spChg>
      </pc:sldChg>
      <pc:sldChg chg="modSp add mod modTransition">
        <pc:chgData name="Roxanne Wyns" userId="d8f83bf8-fea1-40da-8efe-3539fb7b3eac" providerId="ADAL" clId="{B7BD0D91-2473-44D9-BDC0-8B499B36F618}" dt="2023-05-15T12:10:21.913" v="3217"/>
        <pc:sldMkLst>
          <pc:docMk/>
          <pc:sldMk cId="3799409293" sldId="293"/>
        </pc:sldMkLst>
        <pc:spChg chg="mod">
          <ac:chgData name="Roxanne Wyns" userId="d8f83bf8-fea1-40da-8efe-3539fb7b3eac" providerId="ADAL" clId="{B7BD0D91-2473-44D9-BDC0-8B499B36F618}" dt="2023-05-12T12:46:00.258" v="1895" actId="20577"/>
          <ac:spMkLst>
            <pc:docMk/>
            <pc:sldMk cId="3799409293" sldId="293"/>
            <ac:spMk id="10" creationId="{642BB324-9076-2EBE-4B94-8E7A0E1B4406}"/>
          </ac:spMkLst>
        </pc:spChg>
      </pc:sldChg>
      <pc:sldChg chg="addSp delSp modSp add del mod modNotes">
        <pc:chgData name="Roxanne Wyns" userId="d8f83bf8-fea1-40da-8efe-3539fb7b3eac" providerId="ADAL" clId="{B7BD0D91-2473-44D9-BDC0-8B499B36F618}" dt="2023-05-12T12:29:16.329" v="1705" actId="47"/>
        <pc:sldMkLst>
          <pc:docMk/>
          <pc:sldMk cId="2332188864" sldId="294"/>
        </pc:sldMkLst>
        <pc:spChg chg="del">
          <ac:chgData name="Roxanne Wyns" userId="d8f83bf8-fea1-40da-8efe-3539fb7b3eac" providerId="ADAL" clId="{B7BD0D91-2473-44D9-BDC0-8B499B36F618}" dt="2023-05-12T12:23:17.318" v="1652" actId="478"/>
          <ac:spMkLst>
            <pc:docMk/>
            <pc:sldMk cId="2332188864" sldId="294"/>
            <ac:spMk id="2" creationId="{BF701002-FF64-A38C-A913-47012B8AFE22}"/>
          </ac:spMkLst>
        </pc:spChg>
        <pc:picChg chg="add mod replST">
          <ac:chgData name="Roxanne Wyns" userId="d8f83bf8-fea1-40da-8efe-3539fb7b3eac" providerId="ADAL" clId="{B7BD0D91-2473-44D9-BDC0-8B499B36F618}" dt="2023-05-12T12:20:48.084" v="1635"/>
          <ac:picMkLst>
            <pc:docMk/>
            <pc:sldMk cId="2332188864" sldId="294"/>
            <ac:picMk id="5" creationId="{468ED253-CE83-1E35-A777-80287533A536}"/>
          </ac:picMkLst>
        </pc:picChg>
      </pc:sldChg>
      <pc:sldChg chg="new del">
        <pc:chgData name="Roxanne Wyns" userId="d8f83bf8-fea1-40da-8efe-3539fb7b3eac" providerId="ADAL" clId="{B7BD0D91-2473-44D9-BDC0-8B499B36F618}" dt="2023-05-12T12:20:01.262" v="1631" actId="47"/>
        <pc:sldMkLst>
          <pc:docMk/>
          <pc:sldMk cId="3168384158" sldId="294"/>
        </pc:sldMkLst>
      </pc:sldChg>
      <pc:sldChg chg="addSp delSp modSp add del mod modNotes">
        <pc:chgData name="Roxanne Wyns" userId="d8f83bf8-fea1-40da-8efe-3539fb7b3eac" providerId="ADAL" clId="{B7BD0D91-2473-44D9-BDC0-8B499B36F618}" dt="2023-05-12T12:24:22.657" v="1663" actId="47"/>
        <pc:sldMkLst>
          <pc:docMk/>
          <pc:sldMk cId="1244932757" sldId="295"/>
        </pc:sldMkLst>
        <pc:spChg chg="del">
          <ac:chgData name="Roxanne Wyns" userId="d8f83bf8-fea1-40da-8efe-3539fb7b3eac" providerId="ADAL" clId="{B7BD0D91-2473-44D9-BDC0-8B499B36F618}" dt="2023-05-12T12:23:14.554" v="1651" actId="478"/>
          <ac:spMkLst>
            <pc:docMk/>
            <pc:sldMk cId="1244932757" sldId="295"/>
            <ac:spMk id="2" creationId="{B2D645F2-5C51-B966-50AC-52160636E814}"/>
          </ac:spMkLst>
        </pc:spChg>
        <pc:picChg chg="add mod replST">
          <ac:chgData name="Roxanne Wyns" userId="d8f83bf8-fea1-40da-8efe-3539fb7b3eac" providerId="ADAL" clId="{B7BD0D91-2473-44D9-BDC0-8B499B36F618}" dt="2023-05-12T12:23:05.907" v="1648"/>
          <ac:picMkLst>
            <pc:docMk/>
            <pc:sldMk cId="1244932757" sldId="295"/>
            <ac:picMk id="5" creationId="{92F88282-E910-34AA-4D43-4B8C354760B0}"/>
          </ac:picMkLst>
        </pc:picChg>
      </pc:sldChg>
      <pc:sldChg chg="addSp modSp add del mod modNotes">
        <pc:chgData name="Roxanne Wyns" userId="d8f83bf8-fea1-40da-8efe-3539fb7b3eac" providerId="ADAL" clId="{B7BD0D91-2473-44D9-BDC0-8B499B36F618}" dt="2023-05-12T12:21:14.912" v="1644" actId="47"/>
        <pc:sldMkLst>
          <pc:docMk/>
          <pc:sldMk cId="3005335117" sldId="295"/>
        </pc:sldMkLst>
        <pc:picChg chg="add mod replST">
          <ac:chgData name="Roxanne Wyns" userId="d8f83bf8-fea1-40da-8efe-3539fb7b3eac" providerId="ADAL" clId="{B7BD0D91-2473-44D9-BDC0-8B499B36F618}" dt="2023-05-12T12:21:08.495" v="1641"/>
          <ac:picMkLst>
            <pc:docMk/>
            <pc:sldMk cId="3005335117" sldId="295"/>
            <ac:picMk id="5" creationId="{0CA386CD-B96F-573E-A19C-86A55C2573C1}"/>
          </ac:picMkLst>
        </pc:picChg>
      </pc:sldChg>
      <pc:sldChg chg="addSp delSp modSp add mod modTransition modNotes">
        <pc:chgData name="Roxanne Wyns" userId="d8f83bf8-fea1-40da-8efe-3539fb7b3eac" providerId="ADAL" clId="{B7BD0D91-2473-44D9-BDC0-8B499B36F618}" dt="2023-05-15T12:10:21.913" v="3217"/>
        <pc:sldMkLst>
          <pc:docMk/>
          <pc:sldMk cId="1011571055" sldId="296"/>
        </pc:sldMkLst>
        <pc:spChg chg="del mod">
          <ac:chgData name="Roxanne Wyns" userId="d8f83bf8-fea1-40da-8efe-3539fb7b3eac" providerId="ADAL" clId="{B7BD0D91-2473-44D9-BDC0-8B499B36F618}" dt="2023-05-12T12:28:58.488" v="1704" actId="478"/>
          <ac:spMkLst>
            <pc:docMk/>
            <pc:sldMk cId="1011571055" sldId="296"/>
            <ac:spMk id="2" creationId="{F9947FFF-6EC4-BBED-13E9-699DA1D58454}"/>
          </ac:spMkLst>
        </pc:spChg>
        <pc:picChg chg="add mod replST">
          <ac:chgData name="Roxanne Wyns" userId="d8f83bf8-fea1-40da-8efe-3539fb7b3eac" providerId="ADAL" clId="{B7BD0D91-2473-44D9-BDC0-8B499B36F618}" dt="2023-05-12T12:24:16.141" v="1660"/>
          <ac:picMkLst>
            <pc:docMk/>
            <pc:sldMk cId="1011571055" sldId="296"/>
            <ac:picMk id="5" creationId="{40680706-B9E9-20FE-FAA7-32C67AD8C5B7}"/>
          </ac:picMkLst>
        </pc:picChg>
      </pc:sldChg>
      <pc:sldChg chg="addSp delSp modSp add mod modTransition modNotes">
        <pc:chgData name="Roxanne Wyns" userId="d8f83bf8-fea1-40da-8efe-3539fb7b3eac" providerId="ADAL" clId="{B7BD0D91-2473-44D9-BDC0-8B499B36F618}" dt="2023-05-15T12:10:21.913" v="3217"/>
        <pc:sldMkLst>
          <pc:docMk/>
          <pc:sldMk cId="3607068938" sldId="297"/>
        </pc:sldMkLst>
        <pc:spChg chg="del">
          <ac:chgData name="Roxanne Wyns" userId="d8f83bf8-fea1-40da-8efe-3539fb7b3eac" providerId="ADAL" clId="{B7BD0D91-2473-44D9-BDC0-8B499B36F618}" dt="2023-05-12T12:28:54.050" v="1702" actId="478"/>
          <ac:spMkLst>
            <pc:docMk/>
            <pc:sldMk cId="3607068938" sldId="297"/>
            <ac:spMk id="2" creationId="{D6A9674A-6645-AF0C-28A9-5CD9010F2E93}"/>
          </ac:spMkLst>
        </pc:spChg>
        <pc:picChg chg="add mod replST">
          <ac:chgData name="Roxanne Wyns" userId="d8f83bf8-fea1-40da-8efe-3539fb7b3eac" providerId="ADAL" clId="{B7BD0D91-2473-44D9-BDC0-8B499B36F618}" dt="2023-05-12T12:25:15.243" v="1667"/>
          <ac:picMkLst>
            <pc:docMk/>
            <pc:sldMk cId="3607068938" sldId="297"/>
            <ac:picMk id="5" creationId="{437BE838-471F-F4FE-75F1-14775D54947F}"/>
          </ac:picMkLst>
        </pc:picChg>
      </pc:sldChg>
      <pc:sldChg chg="addSp modSp add del mod modNotes">
        <pc:chgData name="Roxanne Wyns" userId="d8f83bf8-fea1-40da-8efe-3539fb7b3eac" providerId="ADAL" clId="{B7BD0D91-2473-44D9-BDC0-8B499B36F618}" dt="2023-05-12T12:27:54.427" v="1690" actId="47"/>
        <pc:sldMkLst>
          <pc:docMk/>
          <pc:sldMk cId="1531170923" sldId="298"/>
        </pc:sldMkLst>
        <pc:picChg chg="add mod replST">
          <ac:chgData name="Roxanne Wyns" userId="d8f83bf8-fea1-40da-8efe-3539fb7b3eac" providerId="ADAL" clId="{B7BD0D91-2473-44D9-BDC0-8B499B36F618}" dt="2023-05-12T12:26:33.300" v="1673"/>
          <ac:picMkLst>
            <pc:docMk/>
            <pc:sldMk cId="1531170923" sldId="298"/>
            <ac:picMk id="5" creationId="{E0156DB3-1984-C050-D30A-0DFC1B1AF111}"/>
          </ac:picMkLst>
        </pc:picChg>
      </pc:sldChg>
      <pc:sldChg chg="addSp delSp modSp add mod modTransition modNotes">
        <pc:chgData name="Roxanne Wyns" userId="d8f83bf8-fea1-40da-8efe-3539fb7b3eac" providerId="ADAL" clId="{B7BD0D91-2473-44D9-BDC0-8B499B36F618}" dt="2023-05-15T12:10:21.913" v="3217"/>
        <pc:sldMkLst>
          <pc:docMk/>
          <pc:sldMk cId="90515537" sldId="299"/>
        </pc:sldMkLst>
        <pc:spChg chg="add mod">
          <ac:chgData name="Roxanne Wyns" userId="d8f83bf8-fea1-40da-8efe-3539fb7b3eac" providerId="ADAL" clId="{B7BD0D91-2473-44D9-BDC0-8B499B36F618}" dt="2023-05-15T11:58:43.051" v="3208"/>
          <ac:spMkLst>
            <pc:docMk/>
            <pc:sldMk cId="90515537" sldId="299"/>
            <ac:spMk id="2" creationId="{6663E5E0-F942-F0DF-94B1-732E1B514197}"/>
          </ac:spMkLst>
        </pc:spChg>
        <pc:spChg chg="del">
          <ac:chgData name="Roxanne Wyns" userId="d8f83bf8-fea1-40da-8efe-3539fb7b3eac" providerId="ADAL" clId="{B7BD0D91-2473-44D9-BDC0-8B499B36F618}" dt="2023-05-12T12:28:50.334" v="1701" actId="478"/>
          <ac:spMkLst>
            <pc:docMk/>
            <pc:sldMk cId="90515537" sldId="299"/>
            <ac:spMk id="2" creationId="{6BBB2D11-1207-83E0-DFCB-B64FE43E8005}"/>
          </ac:spMkLst>
        </pc:spChg>
        <pc:picChg chg="add mod replST">
          <ac:chgData name="Roxanne Wyns" userId="d8f83bf8-fea1-40da-8efe-3539fb7b3eac" providerId="ADAL" clId="{B7BD0D91-2473-44D9-BDC0-8B499B36F618}" dt="2023-05-12T12:27:00.754" v="1679"/>
          <ac:picMkLst>
            <pc:docMk/>
            <pc:sldMk cId="90515537" sldId="299"/>
            <ac:picMk id="5" creationId="{144A3E28-8967-3CD9-543B-605F877D0874}"/>
          </ac:picMkLst>
        </pc:picChg>
      </pc:sldChg>
      <pc:sldChg chg="addSp modSp add del mod ord modNotes">
        <pc:chgData name="Roxanne Wyns" userId="d8f83bf8-fea1-40da-8efe-3539fb7b3eac" providerId="ADAL" clId="{B7BD0D91-2473-44D9-BDC0-8B499B36F618}" dt="2023-05-12T12:28:01.661" v="1693" actId="47"/>
        <pc:sldMkLst>
          <pc:docMk/>
          <pc:sldMk cId="436022757" sldId="300"/>
        </pc:sldMkLst>
        <pc:picChg chg="add mod replST">
          <ac:chgData name="Roxanne Wyns" userId="d8f83bf8-fea1-40da-8efe-3539fb7b3eac" providerId="ADAL" clId="{B7BD0D91-2473-44D9-BDC0-8B499B36F618}" dt="2023-05-12T12:27:42.943" v="1685"/>
          <ac:picMkLst>
            <pc:docMk/>
            <pc:sldMk cId="436022757" sldId="300"/>
            <ac:picMk id="5" creationId="{B361E951-F445-172B-5ACB-2E3221EC0EAB}"/>
          </ac:picMkLst>
        </pc:picChg>
      </pc:sldChg>
      <pc:sldChg chg="addSp delSp modSp add mod modTransition modNotes">
        <pc:chgData name="Roxanne Wyns" userId="d8f83bf8-fea1-40da-8efe-3539fb7b3eac" providerId="ADAL" clId="{B7BD0D91-2473-44D9-BDC0-8B499B36F618}" dt="2023-05-15T12:10:21.913" v="3217"/>
        <pc:sldMkLst>
          <pc:docMk/>
          <pc:sldMk cId="2862416644" sldId="300"/>
        </pc:sldMkLst>
        <pc:spChg chg="del">
          <ac:chgData name="Roxanne Wyns" userId="d8f83bf8-fea1-40da-8efe-3539fb7b3eac" providerId="ADAL" clId="{B7BD0D91-2473-44D9-BDC0-8B499B36F618}" dt="2023-05-12T12:28:47.664" v="1700" actId="478"/>
          <ac:spMkLst>
            <pc:docMk/>
            <pc:sldMk cId="2862416644" sldId="300"/>
            <ac:spMk id="2" creationId="{9A3B3F9A-CDE3-93BC-47CB-AFB1044140EA}"/>
          </ac:spMkLst>
        </pc:spChg>
        <pc:picChg chg="add mod replST">
          <ac:chgData name="Roxanne Wyns" userId="d8f83bf8-fea1-40da-8efe-3539fb7b3eac" providerId="ADAL" clId="{B7BD0D91-2473-44D9-BDC0-8B499B36F618}" dt="2023-05-12T12:28:21.361" v="1697"/>
          <ac:picMkLst>
            <pc:docMk/>
            <pc:sldMk cId="2862416644" sldId="300"/>
            <ac:picMk id="5" creationId="{60900C1C-BD36-40E6-8160-63AD07EECE9A}"/>
          </ac:picMkLst>
        </pc:picChg>
      </pc:sldChg>
      <pc:sldChg chg="addSp modSp add mod modTransition modNotes">
        <pc:chgData name="Roxanne Wyns" userId="d8f83bf8-fea1-40da-8efe-3539fb7b3eac" providerId="ADAL" clId="{B7BD0D91-2473-44D9-BDC0-8B499B36F618}" dt="2023-05-15T12:10:21.913" v="3217"/>
        <pc:sldMkLst>
          <pc:docMk/>
          <pc:sldMk cId="3546182765" sldId="301"/>
        </pc:sldMkLst>
        <pc:picChg chg="add mod replST">
          <ac:chgData name="Roxanne Wyns" userId="d8f83bf8-fea1-40da-8efe-3539fb7b3eac" providerId="ADAL" clId="{B7BD0D91-2473-44D9-BDC0-8B499B36F618}" dt="2023-05-12T12:29:27.454" v="1709"/>
          <ac:picMkLst>
            <pc:docMk/>
            <pc:sldMk cId="3546182765" sldId="301"/>
            <ac:picMk id="5" creationId="{DEE090EC-8C59-EA72-060F-D30F32337532}"/>
          </ac:picMkLst>
        </pc:picChg>
      </pc:sldChg>
      <pc:sldChg chg="addSp delSp modSp add mod ord modTransition">
        <pc:chgData name="Roxanne Wyns" userId="d8f83bf8-fea1-40da-8efe-3539fb7b3eac" providerId="ADAL" clId="{B7BD0D91-2473-44D9-BDC0-8B499B36F618}" dt="2023-05-15T12:10:21.913" v="3217"/>
        <pc:sldMkLst>
          <pc:docMk/>
          <pc:sldMk cId="4201893716" sldId="302"/>
        </pc:sldMkLst>
        <pc:spChg chg="mod">
          <ac:chgData name="Roxanne Wyns" userId="d8f83bf8-fea1-40da-8efe-3539fb7b3eac" providerId="ADAL" clId="{B7BD0D91-2473-44D9-BDC0-8B499B36F618}" dt="2023-05-12T12:30:05.050" v="1716" actId="20577"/>
          <ac:spMkLst>
            <pc:docMk/>
            <pc:sldMk cId="4201893716" sldId="302"/>
            <ac:spMk id="9" creationId="{6AE0D545-98E9-1C8C-D175-EE160C7B8B79}"/>
          </ac:spMkLst>
        </pc:spChg>
        <pc:spChg chg="add del mod">
          <ac:chgData name="Roxanne Wyns" userId="d8f83bf8-fea1-40da-8efe-3539fb7b3eac" providerId="ADAL" clId="{B7BD0D91-2473-44D9-BDC0-8B499B36F618}" dt="2023-05-12T12:46:09.683" v="1898" actId="20577"/>
          <ac:spMkLst>
            <pc:docMk/>
            <pc:sldMk cId="4201893716" sldId="302"/>
            <ac:spMk id="10" creationId="{642BB324-9076-2EBE-4B94-8E7A0E1B4406}"/>
          </ac:spMkLst>
        </pc:spChg>
        <pc:graphicFrameChg chg="add del mod">
          <ac:chgData name="Roxanne Wyns" userId="d8f83bf8-fea1-40da-8efe-3539fb7b3eac" providerId="ADAL" clId="{B7BD0D91-2473-44D9-BDC0-8B499B36F618}" dt="2023-05-12T12:32:51.855" v="1761" actId="12084"/>
          <ac:graphicFrameMkLst>
            <pc:docMk/>
            <pc:sldMk cId="4201893716" sldId="302"/>
            <ac:graphicFrameMk id="2" creationId="{1998A842-B793-2BAC-8889-FC16B5B08512}"/>
          </ac:graphicFrameMkLst>
        </pc:graphicFrameChg>
      </pc:sldChg>
      <pc:sldChg chg="addSp delSp modSp add mod modTransition modNotes">
        <pc:chgData name="Roxanne Wyns" userId="d8f83bf8-fea1-40da-8efe-3539fb7b3eac" providerId="ADAL" clId="{B7BD0D91-2473-44D9-BDC0-8B499B36F618}" dt="2023-05-15T12:10:21.913" v="3217"/>
        <pc:sldMkLst>
          <pc:docMk/>
          <pc:sldMk cId="3187468030" sldId="303"/>
        </pc:sldMkLst>
        <pc:spChg chg="del">
          <ac:chgData name="Roxanne Wyns" userId="d8f83bf8-fea1-40da-8efe-3539fb7b3eac" providerId="ADAL" clId="{B7BD0D91-2473-44D9-BDC0-8B499B36F618}" dt="2023-05-12T12:36:53.919" v="1803" actId="478"/>
          <ac:spMkLst>
            <pc:docMk/>
            <pc:sldMk cId="3187468030" sldId="303"/>
            <ac:spMk id="2" creationId="{3AAA0736-B0C6-F001-BF32-AC71F6563D48}"/>
          </ac:spMkLst>
        </pc:spChg>
        <pc:spChg chg="add mod">
          <ac:chgData name="Roxanne Wyns" userId="d8f83bf8-fea1-40da-8efe-3539fb7b3eac" providerId="ADAL" clId="{B7BD0D91-2473-44D9-BDC0-8B499B36F618}" dt="2023-05-15T11:58:49.276" v="3209"/>
          <ac:spMkLst>
            <pc:docMk/>
            <pc:sldMk cId="3187468030" sldId="303"/>
            <ac:spMk id="2" creationId="{EFC4B357-5520-73FF-927C-61A156DBDFE8}"/>
          </ac:spMkLst>
        </pc:spChg>
        <pc:picChg chg="add del mod replST">
          <ac:chgData name="Roxanne Wyns" userId="d8f83bf8-fea1-40da-8efe-3539fb7b3eac" providerId="ADAL" clId="{B7BD0D91-2473-44D9-BDC0-8B499B36F618}" dt="2023-05-12T12:32:06.546" v="1750"/>
          <ac:picMkLst>
            <pc:docMk/>
            <pc:sldMk cId="3187468030" sldId="303"/>
            <ac:picMk id="5" creationId="{B2208C3D-A1D8-36C4-44A8-F3F3C97AFBA0}"/>
          </ac:picMkLst>
        </pc:picChg>
        <pc:picChg chg="add mod ord replST">
          <ac:chgData name="Roxanne Wyns" userId="d8f83bf8-fea1-40da-8efe-3539fb7b3eac" providerId="ADAL" clId="{B7BD0D91-2473-44D9-BDC0-8B499B36F618}" dt="2023-05-12T12:32:06.581" v="1755"/>
          <ac:picMkLst>
            <pc:docMk/>
            <pc:sldMk cId="3187468030" sldId="303"/>
            <ac:picMk id="7" creationId="{84319988-A92F-0A50-220C-FCB5F4DB900C}"/>
          </ac:picMkLst>
        </pc:picChg>
      </pc:sldChg>
      <pc:sldChg chg="modSp add mod modTransition">
        <pc:chgData name="Roxanne Wyns" userId="d8f83bf8-fea1-40da-8efe-3539fb7b3eac" providerId="ADAL" clId="{B7BD0D91-2473-44D9-BDC0-8B499B36F618}" dt="2023-05-15T12:10:21.913" v="3217"/>
        <pc:sldMkLst>
          <pc:docMk/>
          <pc:sldMk cId="1965004460" sldId="304"/>
        </pc:sldMkLst>
        <pc:spChg chg="mod">
          <ac:chgData name="Roxanne Wyns" userId="d8f83bf8-fea1-40da-8efe-3539fb7b3eac" providerId="ADAL" clId="{B7BD0D91-2473-44D9-BDC0-8B499B36F618}" dt="2023-05-12T12:32:23.945" v="1759" actId="20577"/>
          <ac:spMkLst>
            <pc:docMk/>
            <pc:sldMk cId="1965004460" sldId="304"/>
            <ac:spMk id="9" creationId="{6AE0D545-98E9-1C8C-D175-EE160C7B8B79}"/>
          </ac:spMkLst>
        </pc:spChg>
        <pc:spChg chg="mod">
          <ac:chgData name="Roxanne Wyns" userId="d8f83bf8-fea1-40da-8efe-3539fb7b3eac" providerId="ADAL" clId="{B7BD0D91-2473-44D9-BDC0-8B499B36F618}" dt="2023-05-12T12:46:17.292" v="1901" actId="20577"/>
          <ac:spMkLst>
            <pc:docMk/>
            <pc:sldMk cId="1965004460" sldId="304"/>
            <ac:spMk id="10" creationId="{642BB324-9076-2EBE-4B94-8E7A0E1B4406}"/>
          </ac:spMkLst>
        </pc:spChg>
      </pc:sldChg>
      <pc:sldChg chg="addSp delSp modSp add mod modTransition modNotes">
        <pc:chgData name="Roxanne Wyns" userId="d8f83bf8-fea1-40da-8efe-3539fb7b3eac" providerId="ADAL" clId="{B7BD0D91-2473-44D9-BDC0-8B499B36F618}" dt="2023-05-15T12:10:21.913" v="3217"/>
        <pc:sldMkLst>
          <pc:docMk/>
          <pc:sldMk cId="2794381207" sldId="305"/>
        </pc:sldMkLst>
        <pc:spChg chg="del">
          <ac:chgData name="Roxanne Wyns" userId="d8f83bf8-fea1-40da-8efe-3539fb7b3eac" providerId="ADAL" clId="{B7BD0D91-2473-44D9-BDC0-8B499B36F618}" dt="2023-05-12T12:36:50.711" v="1802" actId="478"/>
          <ac:spMkLst>
            <pc:docMk/>
            <pc:sldMk cId="2794381207" sldId="305"/>
            <ac:spMk id="2" creationId="{C155BA18-3B72-68F8-76AA-CB95E57B7604}"/>
          </ac:spMkLst>
        </pc:spChg>
        <pc:picChg chg="add mod replST">
          <ac:chgData name="Roxanne Wyns" userId="d8f83bf8-fea1-40da-8efe-3539fb7b3eac" providerId="ADAL" clId="{B7BD0D91-2473-44D9-BDC0-8B499B36F618}" dt="2023-05-12T12:34:12.962" v="1767"/>
          <ac:picMkLst>
            <pc:docMk/>
            <pc:sldMk cId="2794381207" sldId="305"/>
            <ac:picMk id="5" creationId="{577E8A7D-F0E4-E7C9-225C-49731E574408}"/>
          </ac:picMkLst>
        </pc:picChg>
      </pc:sldChg>
      <pc:sldChg chg="addSp delSp modSp add mod modTransition modNotes">
        <pc:chgData name="Roxanne Wyns" userId="d8f83bf8-fea1-40da-8efe-3539fb7b3eac" providerId="ADAL" clId="{B7BD0D91-2473-44D9-BDC0-8B499B36F618}" dt="2023-05-15T12:10:21.913" v="3217"/>
        <pc:sldMkLst>
          <pc:docMk/>
          <pc:sldMk cId="2222567194" sldId="306"/>
        </pc:sldMkLst>
        <pc:spChg chg="del mod">
          <ac:chgData name="Roxanne Wyns" userId="d8f83bf8-fea1-40da-8efe-3539fb7b3eac" providerId="ADAL" clId="{B7BD0D91-2473-44D9-BDC0-8B499B36F618}" dt="2023-05-12T12:36:47.568" v="1801" actId="478"/>
          <ac:spMkLst>
            <pc:docMk/>
            <pc:sldMk cId="2222567194" sldId="306"/>
            <ac:spMk id="2" creationId="{83D778E8-9C2A-49AC-A073-1FF0DD4DAE7E}"/>
          </ac:spMkLst>
        </pc:spChg>
        <pc:picChg chg="add mod replST">
          <ac:chgData name="Roxanne Wyns" userId="d8f83bf8-fea1-40da-8efe-3539fb7b3eac" providerId="ADAL" clId="{B7BD0D91-2473-44D9-BDC0-8B499B36F618}" dt="2023-05-12T12:35:40.056" v="1789"/>
          <ac:picMkLst>
            <pc:docMk/>
            <pc:sldMk cId="2222567194" sldId="306"/>
            <ac:picMk id="5" creationId="{04023665-9192-CEF6-550D-532642BCB9E4}"/>
          </ac:picMkLst>
        </pc:picChg>
      </pc:sldChg>
      <pc:sldChg chg="addSp delSp modSp add mod modTransition modNotes">
        <pc:chgData name="Roxanne Wyns" userId="d8f83bf8-fea1-40da-8efe-3539fb7b3eac" providerId="ADAL" clId="{B7BD0D91-2473-44D9-BDC0-8B499B36F618}" dt="2023-05-15T12:10:21.913" v="3217"/>
        <pc:sldMkLst>
          <pc:docMk/>
          <pc:sldMk cId="3789841499" sldId="307"/>
        </pc:sldMkLst>
        <pc:spChg chg="del">
          <ac:chgData name="Roxanne Wyns" userId="d8f83bf8-fea1-40da-8efe-3539fb7b3eac" providerId="ADAL" clId="{B7BD0D91-2473-44D9-BDC0-8B499B36F618}" dt="2023-05-12T12:36:44.083" v="1799" actId="478"/>
          <ac:spMkLst>
            <pc:docMk/>
            <pc:sldMk cId="3789841499" sldId="307"/>
            <ac:spMk id="2" creationId="{812DD8EB-030D-BBD6-E460-A78642BB46CA}"/>
          </ac:spMkLst>
        </pc:spChg>
        <pc:picChg chg="add mod replST">
          <ac:chgData name="Roxanne Wyns" userId="d8f83bf8-fea1-40da-8efe-3539fb7b3eac" providerId="ADAL" clId="{B7BD0D91-2473-44D9-BDC0-8B499B36F618}" dt="2023-05-12T12:36:25.349" v="1795"/>
          <ac:picMkLst>
            <pc:docMk/>
            <pc:sldMk cId="3789841499" sldId="307"/>
            <ac:picMk id="5" creationId="{E1A44171-CBEF-65FC-489F-2E832EF9AFC5}"/>
          </ac:picMkLst>
        </pc:picChg>
      </pc:sldChg>
      <pc:sldChg chg="addSp modSp add mod modTransition modNotes">
        <pc:chgData name="Roxanne Wyns" userId="d8f83bf8-fea1-40da-8efe-3539fb7b3eac" providerId="ADAL" clId="{B7BD0D91-2473-44D9-BDC0-8B499B36F618}" dt="2023-05-15T12:10:21.913" v="3217"/>
        <pc:sldMkLst>
          <pc:docMk/>
          <pc:sldMk cId="317100496" sldId="308"/>
        </pc:sldMkLst>
        <pc:spChg chg="add mod">
          <ac:chgData name="Roxanne Wyns" userId="d8f83bf8-fea1-40da-8efe-3539fb7b3eac" providerId="ADAL" clId="{B7BD0D91-2473-44D9-BDC0-8B499B36F618}" dt="2023-05-15T11:58:56.584" v="3210"/>
          <ac:spMkLst>
            <pc:docMk/>
            <pc:sldMk cId="317100496" sldId="308"/>
            <ac:spMk id="4" creationId="{C719712E-DD4E-0CCA-7259-557A72EBAF6D}"/>
          </ac:spMkLst>
        </pc:spChg>
        <pc:picChg chg="add mod replST">
          <ac:chgData name="Roxanne Wyns" userId="d8f83bf8-fea1-40da-8efe-3539fb7b3eac" providerId="ADAL" clId="{B7BD0D91-2473-44D9-BDC0-8B499B36F618}" dt="2023-05-12T12:37:33.900" v="1808"/>
          <ac:picMkLst>
            <pc:docMk/>
            <pc:sldMk cId="317100496" sldId="308"/>
            <ac:picMk id="5" creationId="{ABBDA0F1-36A5-5EAE-0B33-CE127A69654C}"/>
          </ac:picMkLst>
        </pc:picChg>
      </pc:sldChg>
      <pc:sldChg chg="new del">
        <pc:chgData name="Roxanne Wyns" userId="d8f83bf8-fea1-40da-8efe-3539fb7b3eac" providerId="ADAL" clId="{B7BD0D91-2473-44D9-BDC0-8B499B36F618}" dt="2023-05-12T12:37:00.360" v="1804" actId="47"/>
        <pc:sldMkLst>
          <pc:docMk/>
          <pc:sldMk cId="3020861886" sldId="308"/>
        </pc:sldMkLst>
      </pc:sldChg>
      <pc:sldChg chg="modSp add mod ord modTransition">
        <pc:chgData name="Roxanne Wyns" userId="d8f83bf8-fea1-40da-8efe-3539fb7b3eac" providerId="ADAL" clId="{B7BD0D91-2473-44D9-BDC0-8B499B36F618}" dt="2023-05-15T12:10:21.913" v="3217"/>
        <pc:sldMkLst>
          <pc:docMk/>
          <pc:sldMk cId="2535221869" sldId="309"/>
        </pc:sldMkLst>
        <pc:spChg chg="mod">
          <ac:chgData name="Roxanne Wyns" userId="d8f83bf8-fea1-40da-8efe-3539fb7b3eac" providerId="ADAL" clId="{B7BD0D91-2473-44D9-BDC0-8B499B36F618}" dt="2023-05-12T12:38:24.780" v="1824" actId="27636"/>
          <ac:spMkLst>
            <pc:docMk/>
            <pc:sldMk cId="2535221869" sldId="309"/>
            <ac:spMk id="9" creationId="{6AE0D545-98E9-1C8C-D175-EE160C7B8B79}"/>
          </ac:spMkLst>
        </pc:spChg>
        <pc:spChg chg="mod">
          <ac:chgData name="Roxanne Wyns" userId="d8f83bf8-fea1-40da-8efe-3539fb7b3eac" providerId="ADAL" clId="{B7BD0D91-2473-44D9-BDC0-8B499B36F618}" dt="2023-05-12T12:46:26.700" v="1904" actId="20577"/>
          <ac:spMkLst>
            <pc:docMk/>
            <pc:sldMk cId="2535221869" sldId="309"/>
            <ac:spMk id="10" creationId="{642BB324-9076-2EBE-4B94-8E7A0E1B4406}"/>
          </ac:spMkLst>
        </pc:spChg>
      </pc:sldChg>
      <pc:sldChg chg="addSp modSp add mod modTransition modNotes">
        <pc:chgData name="Roxanne Wyns" userId="d8f83bf8-fea1-40da-8efe-3539fb7b3eac" providerId="ADAL" clId="{B7BD0D91-2473-44D9-BDC0-8B499B36F618}" dt="2023-05-15T12:10:21.913" v="3217"/>
        <pc:sldMkLst>
          <pc:docMk/>
          <pc:sldMk cId="1908101457" sldId="310"/>
        </pc:sldMkLst>
        <pc:spChg chg="add mod">
          <ac:chgData name="Roxanne Wyns" userId="d8f83bf8-fea1-40da-8efe-3539fb7b3eac" providerId="ADAL" clId="{B7BD0D91-2473-44D9-BDC0-8B499B36F618}" dt="2023-05-15T11:59:02.756" v="3211"/>
          <ac:spMkLst>
            <pc:docMk/>
            <pc:sldMk cId="1908101457" sldId="310"/>
            <ac:spMk id="4" creationId="{EFF84241-56DC-CBD2-BB08-09E9F9FEB9C8}"/>
          </ac:spMkLst>
        </pc:spChg>
        <pc:picChg chg="add mod replST">
          <ac:chgData name="Roxanne Wyns" userId="d8f83bf8-fea1-40da-8efe-3539fb7b3eac" providerId="ADAL" clId="{B7BD0D91-2473-44D9-BDC0-8B499B36F618}" dt="2023-05-12T12:39:44.071" v="1842"/>
          <ac:picMkLst>
            <pc:docMk/>
            <pc:sldMk cId="1908101457" sldId="310"/>
            <ac:picMk id="5" creationId="{B23BC687-8C8A-978A-3908-D10E02578D8D}"/>
          </ac:picMkLst>
        </pc:picChg>
      </pc:sldChg>
      <pc:sldChg chg="modSp add mod ord modTransition">
        <pc:chgData name="Roxanne Wyns" userId="d8f83bf8-fea1-40da-8efe-3539fb7b3eac" providerId="ADAL" clId="{B7BD0D91-2473-44D9-BDC0-8B499B36F618}" dt="2023-05-15T12:10:21.913" v="3217"/>
        <pc:sldMkLst>
          <pc:docMk/>
          <pc:sldMk cId="2188503907" sldId="311"/>
        </pc:sldMkLst>
        <pc:spChg chg="mod">
          <ac:chgData name="Roxanne Wyns" userId="d8f83bf8-fea1-40da-8efe-3539fb7b3eac" providerId="ADAL" clId="{B7BD0D91-2473-44D9-BDC0-8B499B36F618}" dt="2023-05-12T12:43:30.346" v="1853" actId="27636"/>
          <ac:spMkLst>
            <pc:docMk/>
            <pc:sldMk cId="2188503907" sldId="311"/>
            <ac:spMk id="9" creationId="{6AE0D545-98E9-1C8C-D175-EE160C7B8B79}"/>
          </ac:spMkLst>
        </pc:spChg>
        <pc:spChg chg="mod">
          <ac:chgData name="Roxanne Wyns" userId="d8f83bf8-fea1-40da-8efe-3539fb7b3eac" providerId="ADAL" clId="{B7BD0D91-2473-44D9-BDC0-8B499B36F618}" dt="2023-05-12T12:48:49.999" v="1924" actId="20577"/>
          <ac:spMkLst>
            <pc:docMk/>
            <pc:sldMk cId="2188503907" sldId="311"/>
            <ac:spMk id="10" creationId="{642BB324-9076-2EBE-4B94-8E7A0E1B4406}"/>
          </ac:spMkLst>
        </pc:spChg>
      </pc:sldChg>
      <pc:sldChg chg="addSp delSp modSp add mod modTransition modNotes">
        <pc:chgData name="Roxanne Wyns" userId="d8f83bf8-fea1-40da-8efe-3539fb7b3eac" providerId="ADAL" clId="{B7BD0D91-2473-44D9-BDC0-8B499B36F618}" dt="2023-05-15T12:10:21.913" v="3217"/>
        <pc:sldMkLst>
          <pc:docMk/>
          <pc:sldMk cId="3405986681" sldId="312"/>
        </pc:sldMkLst>
        <pc:spChg chg="del mod">
          <ac:chgData name="Roxanne Wyns" userId="d8f83bf8-fea1-40da-8efe-3539fb7b3eac" providerId="ADAL" clId="{B7BD0D91-2473-44D9-BDC0-8B499B36F618}" dt="2023-05-12T12:51:26.254" v="1948" actId="478"/>
          <ac:spMkLst>
            <pc:docMk/>
            <pc:sldMk cId="3405986681" sldId="312"/>
            <ac:spMk id="2" creationId="{C987B796-5794-D353-8B4F-5FCD52280359}"/>
          </ac:spMkLst>
        </pc:spChg>
        <pc:picChg chg="add mod replST">
          <ac:chgData name="Roxanne Wyns" userId="d8f83bf8-fea1-40da-8efe-3539fb7b3eac" providerId="ADAL" clId="{B7BD0D91-2473-44D9-BDC0-8B499B36F618}" dt="2023-05-12T12:49:40.425" v="1928"/>
          <ac:picMkLst>
            <pc:docMk/>
            <pc:sldMk cId="3405986681" sldId="312"/>
            <ac:picMk id="5" creationId="{A8371219-D2C5-28DD-DF17-82E2DA80BA05}"/>
          </ac:picMkLst>
        </pc:picChg>
      </pc:sldChg>
      <pc:sldChg chg="addSp delSp modSp add mod modTransition modNotes">
        <pc:chgData name="Roxanne Wyns" userId="d8f83bf8-fea1-40da-8efe-3539fb7b3eac" providerId="ADAL" clId="{B7BD0D91-2473-44D9-BDC0-8B499B36F618}" dt="2023-05-15T12:10:21.913" v="3217"/>
        <pc:sldMkLst>
          <pc:docMk/>
          <pc:sldMk cId="1708461034" sldId="313"/>
        </pc:sldMkLst>
        <pc:spChg chg="del">
          <ac:chgData name="Roxanne Wyns" userId="d8f83bf8-fea1-40da-8efe-3539fb7b3eac" providerId="ADAL" clId="{B7BD0D91-2473-44D9-BDC0-8B499B36F618}" dt="2023-05-12T12:51:19.920" v="1945" actId="478"/>
          <ac:spMkLst>
            <pc:docMk/>
            <pc:sldMk cId="1708461034" sldId="313"/>
            <ac:spMk id="2" creationId="{41D61DA8-6499-8A7E-026F-EA0E551D6DBE}"/>
          </ac:spMkLst>
        </pc:spChg>
        <pc:picChg chg="add mod replST">
          <ac:chgData name="Roxanne Wyns" userId="d8f83bf8-fea1-40da-8efe-3539fb7b3eac" providerId="ADAL" clId="{B7BD0D91-2473-44D9-BDC0-8B499B36F618}" dt="2023-05-12T12:50:15.987" v="1934"/>
          <ac:picMkLst>
            <pc:docMk/>
            <pc:sldMk cId="1708461034" sldId="313"/>
            <ac:picMk id="5" creationId="{B3EB0E13-4582-24B8-4E78-9C8CF6E50255}"/>
          </ac:picMkLst>
        </pc:picChg>
      </pc:sldChg>
      <pc:sldChg chg="addSp delSp modSp add mod modTransition modNotes">
        <pc:chgData name="Roxanne Wyns" userId="d8f83bf8-fea1-40da-8efe-3539fb7b3eac" providerId="ADAL" clId="{B7BD0D91-2473-44D9-BDC0-8B499B36F618}" dt="2023-05-15T12:10:21.913" v="3217"/>
        <pc:sldMkLst>
          <pc:docMk/>
          <pc:sldMk cId="1220929368" sldId="314"/>
        </pc:sldMkLst>
        <pc:spChg chg="del mod">
          <ac:chgData name="Roxanne Wyns" userId="d8f83bf8-fea1-40da-8efe-3539fb7b3eac" providerId="ADAL" clId="{B7BD0D91-2473-44D9-BDC0-8B499B36F618}" dt="2023-05-12T12:51:21.961" v="1946" actId="478"/>
          <ac:spMkLst>
            <pc:docMk/>
            <pc:sldMk cId="1220929368" sldId="314"/>
            <ac:spMk id="2" creationId="{5EA4A476-CDD5-FC79-B8BF-BD00CE1F8CF1}"/>
          </ac:spMkLst>
        </pc:spChg>
        <pc:picChg chg="add mod replST">
          <ac:chgData name="Roxanne Wyns" userId="d8f83bf8-fea1-40da-8efe-3539fb7b3eac" providerId="ADAL" clId="{B7BD0D91-2473-44D9-BDC0-8B499B36F618}" dt="2023-05-12T12:51:02.193" v="1940"/>
          <ac:picMkLst>
            <pc:docMk/>
            <pc:sldMk cId="1220929368" sldId="314"/>
            <ac:picMk id="5" creationId="{50DFE6B2-07BD-4631-8A3A-C1C749B6F21F}"/>
          </ac:picMkLst>
        </pc:picChg>
      </pc:sldChg>
      <pc:sldChg chg="new del">
        <pc:chgData name="Roxanne Wyns" userId="d8f83bf8-fea1-40da-8efe-3539fb7b3eac" providerId="ADAL" clId="{B7BD0D91-2473-44D9-BDC0-8B499B36F618}" dt="2023-05-12T12:51:31.975" v="1949" actId="47"/>
        <pc:sldMkLst>
          <pc:docMk/>
          <pc:sldMk cId="708283313" sldId="315"/>
        </pc:sldMkLst>
      </pc:sldChg>
      <pc:sldChg chg="addSp delSp modSp add mod modTransition modNotes">
        <pc:chgData name="Roxanne Wyns" userId="d8f83bf8-fea1-40da-8efe-3539fb7b3eac" providerId="ADAL" clId="{B7BD0D91-2473-44D9-BDC0-8B499B36F618}" dt="2023-05-15T12:10:21.913" v="3217"/>
        <pc:sldMkLst>
          <pc:docMk/>
          <pc:sldMk cId="1036307643" sldId="315"/>
        </pc:sldMkLst>
        <pc:spChg chg="del mod">
          <ac:chgData name="Roxanne Wyns" userId="d8f83bf8-fea1-40da-8efe-3539fb7b3eac" providerId="ADAL" clId="{B7BD0D91-2473-44D9-BDC0-8B499B36F618}" dt="2023-05-12T13:47:54.277" v="2075" actId="478"/>
          <ac:spMkLst>
            <pc:docMk/>
            <pc:sldMk cId="1036307643" sldId="315"/>
            <ac:spMk id="2" creationId="{0B167229-5810-7C08-4F40-4A4F36AC4EF8}"/>
          </ac:spMkLst>
        </pc:spChg>
        <pc:picChg chg="add mod replST">
          <ac:chgData name="Roxanne Wyns" userId="d8f83bf8-fea1-40da-8efe-3539fb7b3eac" providerId="ADAL" clId="{B7BD0D91-2473-44D9-BDC0-8B499B36F618}" dt="2023-05-12T12:52:01.948" v="1953"/>
          <ac:picMkLst>
            <pc:docMk/>
            <pc:sldMk cId="1036307643" sldId="315"/>
            <ac:picMk id="5" creationId="{6F176AE6-CB29-7240-16FC-E7352FE809DC}"/>
          </ac:picMkLst>
        </pc:picChg>
      </pc:sldChg>
      <pc:sldChg chg="addSp delSp modSp add mod modTransition modNotes">
        <pc:chgData name="Roxanne Wyns" userId="d8f83bf8-fea1-40da-8efe-3539fb7b3eac" providerId="ADAL" clId="{B7BD0D91-2473-44D9-BDC0-8B499B36F618}" dt="2023-05-15T12:10:21.913" v="3217"/>
        <pc:sldMkLst>
          <pc:docMk/>
          <pc:sldMk cId="3938547244" sldId="316"/>
        </pc:sldMkLst>
        <pc:spChg chg="del">
          <ac:chgData name="Roxanne Wyns" userId="d8f83bf8-fea1-40da-8efe-3539fb7b3eac" providerId="ADAL" clId="{B7BD0D91-2473-44D9-BDC0-8B499B36F618}" dt="2023-05-12T13:47:49.400" v="2073" actId="478"/>
          <ac:spMkLst>
            <pc:docMk/>
            <pc:sldMk cId="3938547244" sldId="316"/>
            <ac:spMk id="2" creationId="{4BE208AF-41F2-F85F-2DA2-B476F835574A}"/>
          </ac:spMkLst>
        </pc:spChg>
        <pc:spChg chg="add mod">
          <ac:chgData name="Roxanne Wyns" userId="d8f83bf8-fea1-40da-8efe-3539fb7b3eac" providerId="ADAL" clId="{B7BD0D91-2473-44D9-BDC0-8B499B36F618}" dt="2023-05-15T11:59:08.801" v="3212"/>
          <ac:spMkLst>
            <pc:docMk/>
            <pc:sldMk cId="3938547244" sldId="316"/>
            <ac:spMk id="2" creationId="{96225EA6-F3A1-86D2-903B-B2AB9B55FAB5}"/>
          </ac:spMkLst>
        </pc:spChg>
        <pc:picChg chg="add mod replST">
          <ac:chgData name="Roxanne Wyns" userId="d8f83bf8-fea1-40da-8efe-3539fb7b3eac" providerId="ADAL" clId="{B7BD0D91-2473-44D9-BDC0-8B499B36F618}" dt="2023-05-12T12:52:34.553" v="1959"/>
          <ac:picMkLst>
            <pc:docMk/>
            <pc:sldMk cId="3938547244" sldId="316"/>
            <ac:picMk id="5" creationId="{86814891-0D59-7444-0AC6-A84C3538B233}"/>
          </ac:picMkLst>
        </pc:picChg>
      </pc:sldChg>
      <pc:sldChg chg="modSp add mod ord modTransition">
        <pc:chgData name="Roxanne Wyns" userId="d8f83bf8-fea1-40da-8efe-3539fb7b3eac" providerId="ADAL" clId="{B7BD0D91-2473-44D9-BDC0-8B499B36F618}" dt="2023-05-15T12:10:21.913" v="3217"/>
        <pc:sldMkLst>
          <pc:docMk/>
          <pc:sldMk cId="899668549" sldId="317"/>
        </pc:sldMkLst>
        <pc:spChg chg="mod">
          <ac:chgData name="Roxanne Wyns" userId="d8f83bf8-fea1-40da-8efe-3539fb7b3eac" providerId="ADAL" clId="{B7BD0D91-2473-44D9-BDC0-8B499B36F618}" dt="2023-05-12T12:53:09.178" v="1969" actId="20577"/>
          <ac:spMkLst>
            <pc:docMk/>
            <pc:sldMk cId="899668549" sldId="317"/>
            <ac:spMk id="9" creationId="{6AE0D545-98E9-1C8C-D175-EE160C7B8B79}"/>
          </ac:spMkLst>
        </pc:spChg>
        <pc:spChg chg="mod">
          <ac:chgData name="Roxanne Wyns" userId="d8f83bf8-fea1-40da-8efe-3539fb7b3eac" providerId="ADAL" clId="{B7BD0D91-2473-44D9-BDC0-8B499B36F618}" dt="2023-05-12T13:37:38.134" v="1992" actId="20577"/>
          <ac:spMkLst>
            <pc:docMk/>
            <pc:sldMk cId="899668549" sldId="317"/>
            <ac:spMk id="10" creationId="{642BB324-9076-2EBE-4B94-8E7A0E1B4406}"/>
          </ac:spMkLst>
        </pc:spChg>
      </pc:sldChg>
      <pc:sldChg chg="addSp delSp modSp add mod modTransition modNotes">
        <pc:chgData name="Roxanne Wyns" userId="d8f83bf8-fea1-40da-8efe-3539fb7b3eac" providerId="ADAL" clId="{B7BD0D91-2473-44D9-BDC0-8B499B36F618}" dt="2023-05-15T12:10:21.913" v="3217"/>
        <pc:sldMkLst>
          <pc:docMk/>
          <pc:sldMk cId="4138372149" sldId="318"/>
        </pc:sldMkLst>
        <pc:spChg chg="del">
          <ac:chgData name="Roxanne Wyns" userId="d8f83bf8-fea1-40da-8efe-3539fb7b3eac" providerId="ADAL" clId="{B7BD0D91-2473-44D9-BDC0-8B499B36F618}" dt="2023-05-12T13:48:10.423" v="2085" actId="478"/>
          <ac:spMkLst>
            <pc:docMk/>
            <pc:sldMk cId="4138372149" sldId="318"/>
            <ac:spMk id="2" creationId="{71014FE4-441C-4ABC-7596-76C257B07069}"/>
          </ac:spMkLst>
        </pc:spChg>
        <pc:picChg chg="add mod replST">
          <ac:chgData name="Roxanne Wyns" userId="d8f83bf8-fea1-40da-8efe-3539fb7b3eac" providerId="ADAL" clId="{B7BD0D91-2473-44D9-BDC0-8B499B36F618}" dt="2023-05-12T13:38:20.960" v="1996"/>
          <ac:picMkLst>
            <pc:docMk/>
            <pc:sldMk cId="4138372149" sldId="318"/>
            <ac:picMk id="5" creationId="{0AA66262-5C77-0214-92FA-732FBA582EAC}"/>
          </ac:picMkLst>
        </pc:picChg>
      </pc:sldChg>
      <pc:sldChg chg="addSp delSp modSp add mod modTransition modNotes">
        <pc:chgData name="Roxanne Wyns" userId="d8f83bf8-fea1-40da-8efe-3539fb7b3eac" providerId="ADAL" clId="{B7BD0D91-2473-44D9-BDC0-8B499B36F618}" dt="2023-05-15T12:10:21.913" v="3217"/>
        <pc:sldMkLst>
          <pc:docMk/>
          <pc:sldMk cId="4058545316" sldId="319"/>
        </pc:sldMkLst>
        <pc:spChg chg="del">
          <ac:chgData name="Roxanne Wyns" userId="d8f83bf8-fea1-40da-8efe-3539fb7b3eac" providerId="ADAL" clId="{B7BD0D91-2473-44D9-BDC0-8B499B36F618}" dt="2023-05-12T13:48:12.715" v="2086" actId="478"/>
          <ac:spMkLst>
            <pc:docMk/>
            <pc:sldMk cId="4058545316" sldId="319"/>
            <ac:spMk id="2" creationId="{02660335-191D-A580-75F3-A8B40365E0B6}"/>
          </ac:spMkLst>
        </pc:spChg>
        <pc:picChg chg="add mod replST">
          <ac:chgData name="Roxanne Wyns" userId="d8f83bf8-fea1-40da-8efe-3539fb7b3eac" providerId="ADAL" clId="{B7BD0D91-2473-44D9-BDC0-8B499B36F618}" dt="2023-05-12T13:39:03.282" v="2002"/>
          <ac:picMkLst>
            <pc:docMk/>
            <pc:sldMk cId="4058545316" sldId="319"/>
            <ac:picMk id="5" creationId="{F10BFF9B-DF85-C4AA-046A-B5EEE4F8F471}"/>
          </ac:picMkLst>
        </pc:picChg>
      </pc:sldChg>
      <pc:sldChg chg="addSp delSp modSp add mod modTransition modNotes">
        <pc:chgData name="Roxanne Wyns" userId="d8f83bf8-fea1-40da-8efe-3539fb7b3eac" providerId="ADAL" clId="{B7BD0D91-2473-44D9-BDC0-8B499B36F618}" dt="2023-05-15T12:10:21.913" v="3217"/>
        <pc:sldMkLst>
          <pc:docMk/>
          <pc:sldMk cId="110889557" sldId="320"/>
        </pc:sldMkLst>
        <pc:spChg chg="del">
          <ac:chgData name="Roxanne Wyns" userId="d8f83bf8-fea1-40da-8efe-3539fb7b3eac" providerId="ADAL" clId="{B7BD0D91-2473-44D9-BDC0-8B499B36F618}" dt="2023-05-12T13:48:15.472" v="2087" actId="478"/>
          <ac:spMkLst>
            <pc:docMk/>
            <pc:sldMk cId="110889557" sldId="320"/>
            <ac:spMk id="2" creationId="{48ED69F2-E765-2598-928C-23ECE623873D}"/>
          </ac:spMkLst>
        </pc:spChg>
        <pc:picChg chg="add mod replST">
          <ac:chgData name="Roxanne Wyns" userId="d8f83bf8-fea1-40da-8efe-3539fb7b3eac" providerId="ADAL" clId="{B7BD0D91-2473-44D9-BDC0-8B499B36F618}" dt="2023-05-12T13:39:42.714" v="2008"/>
          <ac:picMkLst>
            <pc:docMk/>
            <pc:sldMk cId="110889557" sldId="320"/>
            <ac:picMk id="5" creationId="{EA7B60FE-F63F-AA33-6B87-AC320E7079C6}"/>
          </ac:picMkLst>
        </pc:picChg>
      </pc:sldChg>
      <pc:sldChg chg="modSp add mod modTransition">
        <pc:chgData name="Roxanne Wyns" userId="d8f83bf8-fea1-40da-8efe-3539fb7b3eac" providerId="ADAL" clId="{B7BD0D91-2473-44D9-BDC0-8B499B36F618}" dt="2023-05-15T12:10:21.913" v="3217"/>
        <pc:sldMkLst>
          <pc:docMk/>
          <pc:sldMk cId="882790980" sldId="321"/>
        </pc:sldMkLst>
        <pc:spChg chg="mod">
          <ac:chgData name="Roxanne Wyns" userId="d8f83bf8-fea1-40da-8efe-3539fb7b3eac" providerId="ADAL" clId="{B7BD0D91-2473-44D9-BDC0-8B499B36F618}" dt="2023-05-12T13:49:23.364" v="2105" actId="27636"/>
          <ac:spMkLst>
            <pc:docMk/>
            <pc:sldMk cId="882790980" sldId="321"/>
            <ac:spMk id="10" creationId="{642BB324-9076-2EBE-4B94-8E7A0E1B4406}"/>
          </ac:spMkLst>
        </pc:spChg>
      </pc:sldChg>
      <pc:sldChg chg="addSp delSp modSp add mod modTransition modNotes">
        <pc:chgData name="Roxanne Wyns" userId="d8f83bf8-fea1-40da-8efe-3539fb7b3eac" providerId="ADAL" clId="{B7BD0D91-2473-44D9-BDC0-8B499B36F618}" dt="2023-05-15T12:10:21.913" v="3217"/>
        <pc:sldMkLst>
          <pc:docMk/>
          <pc:sldMk cId="1243808031" sldId="322"/>
        </pc:sldMkLst>
        <pc:spChg chg="del">
          <ac:chgData name="Roxanne Wyns" userId="d8f83bf8-fea1-40da-8efe-3539fb7b3eac" providerId="ADAL" clId="{B7BD0D91-2473-44D9-BDC0-8B499B36F618}" dt="2023-05-12T13:48:18.389" v="2088" actId="478"/>
          <ac:spMkLst>
            <pc:docMk/>
            <pc:sldMk cId="1243808031" sldId="322"/>
            <ac:spMk id="2" creationId="{DCC9215D-1E32-25D3-FA06-65F339AF0276}"/>
          </ac:spMkLst>
        </pc:spChg>
        <pc:picChg chg="add mod replST">
          <ac:chgData name="Roxanne Wyns" userId="d8f83bf8-fea1-40da-8efe-3539fb7b3eac" providerId="ADAL" clId="{B7BD0D91-2473-44D9-BDC0-8B499B36F618}" dt="2023-05-12T13:41:50.323" v="2023"/>
          <ac:picMkLst>
            <pc:docMk/>
            <pc:sldMk cId="1243808031" sldId="322"/>
            <ac:picMk id="5" creationId="{419EC47E-745D-8EC0-5F0F-55FAB8037F87}"/>
          </ac:picMkLst>
        </pc:picChg>
      </pc:sldChg>
      <pc:sldChg chg="addSp delSp modSp add mod modTransition modNotes">
        <pc:chgData name="Roxanne Wyns" userId="d8f83bf8-fea1-40da-8efe-3539fb7b3eac" providerId="ADAL" clId="{B7BD0D91-2473-44D9-BDC0-8B499B36F618}" dt="2023-05-15T12:10:21.913" v="3217"/>
        <pc:sldMkLst>
          <pc:docMk/>
          <pc:sldMk cId="3453651782" sldId="323"/>
        </pc:sldMkLst>
        <pc:spChg chg="del">
          <ac:chgData name="Roxanne Wyns" userId="d8f83bf8-fea1-40da-8efe-3539fb7b3eac" providerId="ADAL" clId="{B7BD0D91-2473-44D9-BDC0-8B499B36F618}" dt="2023-05-12T13:48:21.205" v="2089" actId="478"/>
          <ac:spMkLst>
            <pc:docMk/>
            <pc:sldMk cId="3453651782" sldId="323"/>
            <ac:spMk id="2" creationId="{308BFAE2-B5DA-011B-B622-CC0D48999CC3}"/>
          </ac:spMkLst>
        </pc:spChg>
        <pc:picChg chg="add mod replST">
          <ac:chgData name="Roxanne Wyns" userId="d8f83bf8-fea1-40da-8efe-3539fb7b3eac" providerId="ADAL" clId="{B7BD0D91-2473-44D9-BDC0-8B499B36F618}" dt="2023-05-12T13:43:18.481" v="2039"/>
          <ac:picMkLst>
            <pc:docMk/>
            <pc:sldMk cId="3453651782" sldId="323"/>
            <ac:picMk id="5" creationId="{8D634065-60C3-4920-7A37-D7EB2A1711DF}"/>
          </ac:picMkLst>
        </pc:picChg>
      </pc:sldChg>
      <pc:sldChg chg="addSp delSp modSp add mod modTransition modNotes">
        <pc:chgData name="Roxanne Wyns" userId="d8f83bf8-fea1-40da-8efe-3539fb7b3eac" providerId="ADAL" clId="{B7BD0D91-2473-44D9-BDC0-8B499B36F618}" dt="2023-05-15T12:10:21.913" v="3217"/>
        <pc:sldMkLst>
          <pc:docMk/>
          <pc:sldMk cId="3143960845" sldId="324"/>
        </pc:sldMkLst>
        <pc:spChg chg="del mod">
          <ac:chgData name="Roxanne Wyns" userId="d8f83bf8-fea1-40da-8efe-3539fb7b3eac" providerId="ADAL" clId="{B7BD0D91-2473-44D9-BDC0-8B499B36F618}" dt="2023-05-12T13:48:25.222" v="2091" actId="478"/>
          <ac:spMkLst>
            <pc:docMk/>
            <pc:sldMk cId="3143960845" sldId="324"/>
            <ac:spMk id="2" creationId="{92D3C4FA-BED1-BA54-8279-8A8458047EAE}"/>
          </ac:spMkLst>
        </pc:spChg>
        <pc:picChg chg="add mod replST">
          <ac:chgData name="Roxanne Wyns" userId="d8f83bf8-fea1-40da-8efe-3539fb7b3eac" providerId="ADAL" clId="{B7BD0D91-2473-44D9-BDC0-8B499B36F618}" dt="2023-05-12T13:44:28.908" v="2045"/>
          <ac:picMkLst>
            <pc:docMk/>
            <pc:sldMk cId="3143960845" sldId="324"/>
            <ac:picMk id="5" creationId="{048079DB-CC23-F3FC-264B-139DBE659B5E}"/>
          </ac:picMkLst>
        </pc:picChg>
      </pc:sldChg>
      <pc:sldChg chg="addSp delSp modSp add mod modTransition modNotes">
        <pc:chgData name="Roxanne Wyns" userId="d8f83bf8-fea1-40da-8efe-3539fb7b3eac" providerId="ADAL" clId="{B7BD0D91-2473-44D9-BDC0-8B499B36F618}" dt="2023-05-15T12:10:21.913" v="3217"/>
        <pc:sldMkLst>
          <pc:docMk/>
          <pc:sldMk cId="1355006414" sldId="325"/>
        </pc:sldMkLst>
        <pc:spChg chg="del mod">
          <ac:chgData name="Roxanne Wyns" userId="d8f83bf8-fea1-40da-8efe-3539fb7b3eac" providerId="ADAL" clId="{B7BD0D91-2473-44D9-BDC0-8B499B36F618}" dt="2023-05-12T13:48:31.655" v="2093" actId="478"/>
          <ac:spMkLst>
            <pc:docMk/>
            <pc:sldMk cId="1355006414" sldId="325"/>
            <ac:spMk id="2" creationId="{603CFB34-0688-DACC-7CDA-B689B5A0535D}"/>
          </ac:spMkLst>
        </pc:spChg>
        <pc:picChg chg="add mod replST">
          <ac:chgData name="Roxanne Wyns" userId="d8f83bf8-fea1-40da-8efe-3539fb7b3eac" providerId="ADAL" clId="{B7BD0D91-2473-44D9-BDC0-8B499B36F618}" dt="2023-05-12T13:45:28.584" v="2051"/>
          <ac:picMkLst>
            <pc:docMk/>
            <pc:sldMk cId="1355006414" sldId="325"/>
            <ac:picMk id="5" creationId="{E775EE0B-01AC-61F4-8D8F-C4C02E3883FA}"/>
          </ac:picMkLst>
        </pc:picChg>
      </pc:sldChg>
      <pc:sldChg chg="addSp delSp modSp add mod modTransition modNotes">
        <pc:chgData name="Roxanne Wyns" userId="d8f83bf8-fea1-40da-8efe-3539fb7b3eac" providerId="ADAL" clId="{B7BD0D91-2473-44D9-BDC0-8B499B36F618}" dt="2023-05-15T12:10:21.913" v="3217"/>
        <pc:sldMkLst>
          <pc:docMk/>
          <pc:sldMk cId="319265124" sldId="326"/>
        </pc:sldMkLst>
        <pc:spChg chg="del">
          <ac:chgData name="Roxanne Wyns" userId="d8f83bf8-fea1-40da-8efe-3539fb7b3eac" providerId="ADAL" clId="{B7BD0D91-2473-44D9-BDC0-8B499B36F618}" dt="2023-05-12T13:48:33.573" v="2094" actId="478"/>
          <ac:spMkLst>
            <pc:docMk/>
            <pc:sldMk cId="319265124" sldId="326"/>
            <ac:spMk id="2" creationId="{738C4348-9FEC-9F67-3BB3-8F61A1FEC2C4}"/>
          </ac:spMkLst>
        </pc:spChg>
        <pc:picChg chg="add mod replST">
          <ac:chgData name="Roxanne Wyns" userId="d8f83bf8-fea1-40da-8efe-3539fb7b3eac" providerId="ADAL" clId="{B7BD0D91-2473-44D9-BDC0-8B499B36F618}" dt="2023-05-12T13:46:16.288" v="2057"/>
          <ac:picMkLst>
            <pc:docMk/>
            <pc:sldMk cId="319265124" sldId="326"/>
            <ac:picMk id="5" creationId="{95D2E79D-E460-AEEC-6741-D6574428D4F0}"/>
          </ac:picMkLst>
        </pc:picChg>
      </pc:sldChg>
      <pc:sldChg chg="addSp delSp modSp add mod modTransition modNotes">
        <pc:chgData name="Roxanne Wyns" userId="d8f83bf8-fea1-40da-8efe-3539fb7b3eac" providerId="ADAL" clId="{B7BD0D91-2473-44D9-BDC0-8B499B36F618}" dt="2023-05-15T12:10:21.913" v="3217"/>
        <pc:sldMkLst>
          <pc:docMk/>
          <pc:sldMk cId="1263271645" sldId="327"/>
        </pc:sldMkLst>
        <pc:spChg chg="del">
          <ac:chgData name="Roxanne Wyns" userId="d8f83bf8-fea1-40da-8efe-3539fb7b3eac" providerId="ADAL" clId="{B7BD0D91-2473-44D9-BDC0-8B499B36F618}" dt="2023-05-12T13:47:03.684" v="2066" actId="478"/>
          <ac:spMkLst>
            <pc:docMk/>
            <pc:sldMk cId="1263271645" sldId="327"/>
            <ac:spMk id="2" creationId="{0DE00E82-8311-F6C8-0556-9BA9197BD0C1}"/>
          </ac:spMkLst>
        </pc:spChg>
        <pc:picChg chg="add mod replST">
          <ac:chgData name="Roxanne Wyns" userId="d8f83bf8-fea1-40da-8efe-3539fb7b3eac" providerId="ADAL" clId="{B7BD0D91-2473-44D9-BDC0-8B499B36F618}" dt="2023-05-12T13:46:53.933" v="2063"/>
          <ac:picMkLst>
            <pc:docMk/>
            <pc:sldMk cId="1263271645" sldId="327"/>
            <ac:picMk id="5" creationId="{AA744DCE-1E43-00FC-8D2A-ED07FAF24FD8}"/>
          </ac:picMkLst>
        </pc:picChg>
      </pc:sldChg>
      <pc:sldChg chg="addSp delSp modSp add mod modTransition modNotes">
        <pc:chgData name="Roxanne Wyns" userId="d8f83bf8-fea1-40da-8efe-3539fb7b3eac" providerId="ADAL" clId="{B7BD0D91-2473-44D9-BDC0-8B499B36F618}" dt="2023-05-15T12:10:21.913" v="3217"/>
        <pc:sldMkLst>
          <pc:docMk/>
          <pc:sldMk cId="4114654413" sldId="328"/>
        </pc:sldMkLst>
        <pc:spChg chg="del">
          <ac:chgData name="Roxanne Wyns" userId="d8f83bf8-fea1-40da-8efe-3539fb7b3eac" providerId="ADAL" clId="{B7BD0D91-2473-44D9-BDC0-8B499B36F618}" dt="2023-05-12T13:48:38.580" v="2095" actId="478"/>
          <ac:spMkLst>
            <pc:docMk/>
            <pc:sldMk cId="4114654413" sldId="328"/>
            <ac:spMk id="2" creationId="{4871C201-C881-D3BA-9C2B-DA1ACC8C0D30}"/>
          </ac:spMkLst>
        </pc:spChg>
        <pc:picChg chg="add mod replST">
          <ac:chgData name="Roxanne Wyns" userId="d8f83bf8-fea1-40da-8efe-3539fb7b3eac" providerId="ADAL" clId="{B7BD0D91-2473-44D9-BDC0-8B499B36F618}" dt="2023-05-12T13:47:32.735" v="2070"/>
          <ac:picMkLst>
            <pc:docMk/>
            <pc:sldMk cId="4114654413" sldId="328"/>
            <ac:picMk id="5" creationId="{0495A1B0-9F62-C025-D22F-88229EE85908}"/>
          </ac:picMkLst>
        </pc:picChg>
      </pc:sldChg>
      <pc:sldChg chg="addSp delSp modSp add mod modTransition modNotes">
        <pc:chgData name="Roxanne Wyns" userId="d8f83bf8-fea1-40da-8efe-3539fb7b3eac" providerId="ADAL" clId="{B7BD0D91-2473-44D9-BDC0-8B499B36F618}" dt="2023-05-15T12:10:21.913" v="3217"/>
        <pc:sldMkLst>
          <pc:docMk/>
          <pc:sldMk cId="181582210" sldId="329"/>
        </pc:sldMkLst>
        <pc:spChg chg="del">
          <ac:chgData name="Roxanne Wyns" userId="d8f83bf8-fea1-40da-8efe-3539fb7b3eac" providerId="ADAL" clId="{B7BD0D91-2473-44D9-BDC0-8B499B36F618}" dt="2023-05-12T13:52:00.349" v="2112" actId="478"/>
          <ac:spMkLst>
            <pc:docMk/>
            <pc:sldMk cId="181582210" sldId="329"/>
            <ac:spMk id="2" creationId="{EFB62845-687F-CA5F-1396-B4DED5741093}"/>
          </ac:spMkLst>
        </pc:spChg>
        <pc:picChg chg="add mod replST">
          <ac:chgData name="Roxanne Wyns" userId="d8f83bf8-fea1-40da-8efe-3539fb7b3eac" providerId="ADAL" clId="{B7BD0D91-2473-44D9-BDC0-8B499B36F618}" dt="2023-05-12T13:51:55.774" v="2109"/>
          <ac:picMkLst>
            <pc:docMk/>
            <pc:sldMk cId="181582210" sldId="329"/>
            <ac:picMk id="5" creationId="{5B26BA3A-FD61-B78C-23A7-8DD6D56DCAB8}"/>
          </ac:picMkLst>
        </pc:picChg>
      </pc:sldChg>
      <pc:sldChg chg="addSp delSp modSp add mod modTransition modNotes">
        <pc:chgData name="Roxanne Wyns" userId="d8f83bf8-fea1-40da-8efe-3539fb7b3eac" providerId="ADAL" clId="{B7BD0D91-2473-44D9-BDC0-8B499B36F618}" dt="2023-05-15T12:10:21.913" v="3217"/>
        <pc:sldMkLst>
          <pc:docMk/>
          <pc:sldMk cId="3724607564" sldId="330"/>
        </pc:sldMkLst>
        <pc:spChg chg="del">
          <ac:chgData name="Roxanne Wyns" userId="d8f83bf8-fea1-40da-8efe-3539fb7b3eac" providerId="ADAL" clId="{B7BD0D91-2473-44D9-BDC0-8B499B36F618}" dt="2023-05-12T14:09:41.765" v="2287" actId="478"/>
          <ac:spMkLst>
            <pc:docMk/>
            <pc:sldMk cId="3724607564" sldId="330"/>
            <ac:spMk id="2" creationId="{2C60AEFE-540F-B394-7E82-AA96D2420F89}"/>
          </ac:spMkLst>
        </pc:spChg>
        <pc:picChg chg="add del mod replST">
          <ac:chgData name="Roxanne Wyns" userId="d8f83bf8-fea1-40da-8efe-3539fb7b3eac" providerId="ADAL" clId="{B7BD0D91-2473-44D9-BDC0-8B499B36F618}" dt="2023-05-12T14:09:38.358" v="2281"/>
          <ac:picMkLst>
            <pc:docMk/>
            <pc:sldMk cId="3724607564" sldId="330"/>
            <ac:picMk id="5" creationId="{059F9D14-E315-B708-838C-31D5A1D05D1D}"/>
          </ac:picMkLst>
        </pc:picChg>
        <pc:picChg chg="add mod ord replST">
          <ac:chgData name="Roxanne Wyns" userId="d8f83bf8-fea1-40da-8efe-3539fb7b3eac" providerId="ADAL" clId="{B7BD0D91-2473-44D9-BDC0-8B499B36F618}" dt="2023-05-12T14:09:38.400" v="2286"/>
          <ac:picMkLst>
            <pc:docMk/>
            <pc:sldMk cId="3724607564" sldId="330"/>
            <ac:picMk id="7" creationId="{396B3BB1-8199-4518-3AD9-2A39C549E5EF}"/>
          </ac:picMkLst>
        </pc:picChg>
      </pc:sldChg>
      <pc:sldChg chg="addSp delSp modSp add mod modTransition modNotes">
        <pc:chgData name="Roxanne Wyns" userId="d8f83bf8-fea1-40da-8efe-3539fb7b3eac" providerId="ADAL" clId="{B7BD0D91-2473-44D9-BDC0-8B499B36F618}" dt="2023-05-15T12:10:21.913" v="3217"/>
        <pc:sldMkLst>
          <pc:docMk/>
          <pc:sldMk cId="921990883" sldId="331"/>
        </pc:sldMkLst>
        <pc:spChg chg="del">
          <ac:chgData name="Roxanne Wyns" userId="d8f83bf8-fea1-40da-8efe-3539fb7b3eac" providerId="ADAL" clId="{B7BD0D91-2473-44D9-BDC0-8B499B36F618}" dt="2023-05-12T13:53:47.332" v="2125" actId="478"/>
          <ac:spMkLst>
            <pc:docMk/>
            <pc:sldMk cId="921990883" sldId="331"/>
            <ac:spMk id="2" creationId="{4D86DA79-444B-60EA-E37D-165621524565}"/>
          </ac:spMkLst>
        </pc:spChg>
        <pc:spChg chg="add mod">
          <ac:chgData name="Roxanne Wyns" userId="d8f83bf8-fea1-40da-8efe-3539fb7b3eac" providerId="ADAL" clId="{B7BD0D91-2473-44D9-BDC0-8B499B36F618}" dt="2023-05-15T11:59:21.561" v="3213"/>
          <ac:spMkLst>
            <pc:docMk/>
            <pc:sldMk cId="921990883" sldId="331"/>
            <ac:spMk id="2" creationId="{5E202F83-5D7C-751F-0192-71AE8248F784}"/>
          </ac:spMkLst>
        </pc:spChg>
        <pc:picChg chg="add mod replST">
          <ac:chgData name="Roxanne Wyns" userId="d8f83bf8-fea1-40da-8efe-3539fb7b3eac" providerId="ADAL" clId="{B7BD0D91-2473-44D9-BDC0-8B499B36F618}" dt="2023-05-12T13:53:37.204" v="2122"/>
          <ac:picMkLst>
            <pc:docMk/>
            <pc:sldMk cId="921990883" sldId="331"/>
            <ac:picMk id="5" creationId="{A53A41B2-64ED-9803-3331-14506016C336}"/>
          </ac:picMkLst>
        </pc:picChg>
      </pc:sldChg>
      <pc:sldChg chg="modSp add mod modTransition">
        <pc:chgData name="Roxanne Wyns" userId="d8f83bf8-fea1-40da-8efe-3539fb7b3eac" providerId="ADAL" clId="{B7BD0D91-2473-44D9-BDC0-8B499B36F618}" dt="2023-05-15T12:10:21.913" v="3217"/>
        <pc:sldMkLst>
          <pc:docMk/>
          <pc:sldMk cId="4118839373" sldId="332"/>
        </pc:sldMkLst>
        <pc:spChg chg="mod">
          <ac:chgData name="Roxanne Wyns" userId="d8f83bf8-fea1-40da-8efe-3539fb7b3eac" providerId="ADAL" clId="{B7BD0D91-2473-44D9-BDC0-8B499B36F618}" dt="2023-05-12T13:54:23.403" v="2158"/>
          <ac:spMkLst>
            <pc:docMk/>
            <pc:sldMk cId="4118839373" sldId="332"/>
            <ac:spMk id="9" creationId="{6AE0D545-98E9-1C8C-D175-EE160C7B8B79}"/>
          </ac:spMkLst>
        </pc:spChg>
        <pc:spChg chg="mod">
          <ac:chgData name="Roxanne Wyns" userId="d8f83bf8-fea1-40da-8efe-3539fb7b3eac" providerId="ADAL" clId="{B7BD0D91-2473-44D9-BDC0-8B499B36F618}" dt="2023-05-12T13:56:02.554" v="2205" actId="20577"/>
          <ac:spMkLst>
            <pc:docMk/>
            <pc:sldMk cId="4118839373" sldId="332"/>
            <ac:spMk id="10" creationId="{642BB324-9076-2EBE-4B94-8E7A0E1B4406}"/>
          </ac:spMkLst>
        </pc:spChg>
      </pc:sldChg>
      <pc:sldChg chg="addSp modSp add mod modTransition">
        <pc:chgData name="Roxanne Wyns" userId="d8f83bf8-fea1-40da-8efe-3539fb7b3eac" providerId="ADAL" clId="{B7BD0D91-2473-44D9-BDC0-8B499B36F618}" dt="2023-05-15T12:10:21.913" v="3217"/>
        <pc:sldMkLst>
          <pc:docMk/>
          <pc:sldMk cId="142276050" sldId="333"/>
        </pc:sldMkLst>
        <pc:spChg chg="add mod">
          <ac:chgData name="Roxanne Wyns" userId="d8f83bf8-fea1-40da-8efe-3539fb7b3eac" providerId="ADAL" clId="{B7BD0D91-2473-44D9-BDC0-8B499B36F618}" dt="2023-05-15T11:59:30.437" v="3215"/>
          <ac:spMkLst>
            <pc:docMk/>
            <pc:sldMk cId="142276050" sldId="333"/>
            <ac:spMk id="2" creationId="{2D64F4BC-3B56-82B8-3352-BCACF7E75B07}"/>
          </ac:spMkLst>
        </pc:spChg>
        <pc:spChg chg="mod">
          <ac:chgData name="Roxanne Wyns" userId="d8f83bf8-fea1-40da-8efe-3539fb7b3eac" providerId="ADAL" clId="{B7BD0D91-2473-44D9-BDC0-8B499B36F618}" dt="2023-05-12T14:47:08.795" v="2954" actId="20577"/>
          <ac:spMkLst>
            <pc:docMk/>
            <pc:sldMk cId="142276050" sldId="333"/>
            <ac:spMk id="9" creationId="{6AE0D545-98E9-1C8C-D175-EE160C7B8B79}"/>
          </ac:spMkLst>
        </pc:spChg>
        <pc:spChg chg="mod">
          <ac:chgData name="Roxanne Wyns" userId="d8f83bf8-fea1-40da-8efe-3539fb7b3eac" providerId="ADAL" clId="{B7BD0D91-2473-44D9-BDC0-8B499B36F618}" dt="2023-05-15T11:35:12.546" v="3053" actId="20577"/>
          <ac:spMkLst>
            <pc:docMk/>
            <pc:sldMk cId="142276050" sldId="333"/>
            <ac:spMk id="10" creationId="{642BB324-9076-2EBE-4B94-8E7A0E1B4406}"/>
          </ac:spMkLst>
        </pc:spChg>
      </pc:sldChg>
      <pc:sldChg chg="modSp add mod modTransition">
        <pc:chgData name="Roxanne Wyns" userId="d8f83bf8-fea1-40da-8efe-3539fb7b3eac" providerId="ADAL" clId="{B7BD0D91-2473-44D9-BDC0-8B499B36F618}" dt="2023-05-15T12:10:21.913" v="3217"/>
        <pc:sldMkLst>
          <pc:docMk/>
          <pc:sldMk cId="2049596565" sldId="334"/>
        </pc:sldMkLst>
        <pc:spChg chg="mod">
          <ac:chgData name="Roxanne Wyns" userId="d8f83bf8-fea1-40da-8efe-3539fb7b3eac" providerId="ADAL" clId="{B7BD0D91-2473-44D9-BDC0-8B499B36F618}" dt="2023-05-12T14:28:06.717" v="2648" actId="113"/>
          <ac:spMkLst>
            <pc:docMk/>
            <pc:sldMk cId="2049596565" sldId="334"/>
            <ac:spMk id="9" creationId="{6AE0D545-98E9-1C8C-D175-EE160C7B8B79}"/>
          </ac:spMkLst>
        </pc:spChg>
        <pc:spChg chg="mod">
          <ac:chgData name="Roxanne Wyns" userId="d8f83bf8-fea1-40da-8efe-3539fb7b3eac" providerId="ADAL" clId="{B7BD0D91-2473-44D9-BDC0-8B499B36F618}" dt="2023-05-15T11:39:05.673" v="3098" actId="20577"/>
          <ac:spMkLst>
            <pc:docMk/>
            <pc:sldMk cId="2049596565" sldId="334"/>
            <ac:spMk id="10" creationId="{642BB324-9076-2EBE-4B94-8E7A0E1B4406}"/>
          </ac:spMkLst>
        </pc:spChg>
      </pc:sldChg>
      <pc:sldChg chg="new del">
        <pc:chgData name="Roxanne Wyns" userId="d8f83bf8-fea1-40da-8efe-3539fb7b3eac" providerId="ADAL" clId="{B7BD0D91-2473-44D9-BDC0-8B499B36F618}" dt="2023-05-12T13:59:19.059" v="2253" actId="47"/>
        <pc:sldMkLst>
          <pc:docMk/>
          <pc:sldMk cId="3826036001" sldId="334"/>
        </pc:sldMkLst>
      </pc:sldChg>
      <pc:sldChg chg="addSp delSp modSp add mod modTransition modNotes">
        <pc:chgData name="Roxanne Wyns" userId="d8f83bf8-fea1-40da-8efe-3539fb7b3eac" providerId="ADAL" clId="{B7BD0D91-2473-44D9-BDC0-8B499B36F618}" dt="2023-05-15T12:10:21.913" v="3217"/>
        <pc:sldMkLst>
          <pc:docMk/>
          <pc:sldMk cId="392274476" sldId="335"/>
        </pc:sldMkLst>
        <pc:spChg chg="del">
          <ac:chgData name="Roxanne Wyns" userId="d8f83bf8-fea1-40da-8efe-3539fb7b3eac" providerId="ADAL" clId="{B7BD0D91-2473-44D9-BDC0-8B499B36F618}" dt="2023-05-12T14:09:46.907" v="2288" actId="478"/>
          <ac:spMkLst>
            <pc:docMk/>
            <pc:sldMk cId="392274476" sldId="335"/>
            <ac:spMk id="2" creationId="{ADB6BC73-6E3E-9495-8F39-3EA05E5F5ED8}"/>
          </ac:spMkLst>
        </pc:spChg>
        <pc:picChg chg="add mod replST">
          <ac:chgData name="Roxanne Wyns" userId="d8f83bf8-fea1-40da-8efe-3539fb7b3eac" providerId="ADAL" clId="{B7BD0D91-2473-44D9-BDC0-8B499B36F618}" dt="2023-05-12T14:08:28.477" v="2264"/>
          <ac:picMkLst>
            <pc:docMk/>
            <pc:sldMk cId="392274476" sldId="335"/>
            <ac:picMk id="5" creationId="{322F297E-F4D0-2E60-053B-CC65712F960E}"/>
          </ac:picMkLst>
        </pc:picChg>
      </pc:sldChg>
      <pc:sldChg chg="addSp delSp modSp add mod modTransition modNotes">
        <pc:chgData name="Roxanne Wyns" userId="d8f83bf8-fea1-40da-8efe-3539fb7b3eac" providerId="ADAL" clId="{B7BD0D91-2473-44D9-BDC0-8B499B36F618}" dt="2023-05-15T12:10:21.913" v="3217"/>
        <pc:sldMkLst>
          <pc:docMk/>
          <pc:sldMk cId="46768593" sldId="336"/>
        </pc:sldMkLst>
        <pc:spChg chg="del">
          <ac:chgData name="Roxanne Wyns" userId="d8f83bf8-fea1-40da-8efe-3539fb7b3eac" providerId="ADAL" clId="{B7BD0D91-2473-44D9-BDC0-8B499B36F618}" dt="2023-05-12T14:09:52.070" v="2289" actId="478"/>
          <ac:spMkLst>
            <pc:docMk/>
            <pc:sldMk cId="46768593" sldId="336"/>
            <ac:spMk id="2" creationId="{A76CCF70-505E-CC0B-9A64-C98B3A97D60B}"/>
          </ac:spMkLst>
        </pc:spChg>
        <pc:picChg chg="add del mod replST">
          <ac:chgData name="Roxanne Wyns" userId="d8f83bf8-fea1-40da-8efe-3539fb7b3eac" providerId="ADAL" clId="{B7BD0D91-2473-44D9-BDC0-8B499B36F618}" dt="2023-05-12T14:09:27.288" v="2274"/>
          <ac:picMkLst>
            <pc:docMk/>
            <pc:sldMk cId="46768593" sldId="336"/>
            <ac:picMk id="5" creationId="{6925ACB8-D14D-9E1E-87AE-808828AC85C7}"/>
          </ac:picMkLst>
        </pc:picChg>
        <pc:picChg chg="add mod ord replST">
          <ac:chgData name="Roxanne Wyns" userId="d8f83bf8-fea1-40da-8efe-3539fb7b3eac" providerId="ADAL" clId="{B7BD0D91-2473-44D9-BDC0-8B499B36F618}" dt="2023-05-12T14:09:27.320" v="2279"/>
          <ac:picMkLst>
            <pc:docMk/>
            <pc:sldMk cId="46768593" sldId="336"/>
            <ac:picMk id="7" creationId="{4DA8DB6E-9C9B-9F03-114B-AA373C2FB407}"/>
          </ac:picMkLst>
        </pc:picChg>
      </pc:sldChg>
      <pc:sldChg chg="addSp modSp add mod modTransition modNotes">
        <pc:chgData name="Roxanne Wyns" userId="d8f83bf8-fea1-40da-8efe-3539fb7b3eac" providerId="ADAL" clId="{B7BD0D91-2473-44D9-BDC0-8B499B36F618}" dt="2023-05-15T12:10:21.913" v="3217"/>
        <pc:sldMkLst>
          <pc:docMk/>
          <pc:sldMk cId="326947417" sldId="337"/>
        </pc:sldMkLst>
        <pc:picChg chg="add mod replST">
          <ac:chgData name="Roxanne Wyns" userId="d8f83bf8-fea1-40da-8efe-3539fb7b3eac" providerId="ADAL" clId="{B7BD0D91-2473-44D9-BDC0-8B499B36F618}" dt="2023-05-12T14:10:36.171" v="2293"/>
          <ac:picMkLst>
            <pc:docMk/>
            <pc:sldMk cId="326947417" sldId="337"/>
            <ac:picMk id="5" creationId="{315BA407-26AC-6240-5DC0-C3FF2ED7A912}"/>
          </ac:picMkLst>
        </pc:picChg>
      </pc:sldChg>
      <pc:sldChg chg="addSp modSp add mod modTransition modNotes">
        <pc:chgData name="Roxanne Wyns" userId="d8f83bf8-fea1-40da-8efe-3539fb7b3eac" providerId="ADAL" clId="{B7BD0D91-2473-44D9-BDC0-8B499B36F618}" dt="2023-05-15T12:10:21.913" v="3217"/>
        <pc:sldMkLst>
          <pc:docMk/>
          <pc:sldMk cId="3043913062" sldId="338"/>
        </pc:sldMkLst>
        <pc:picChg chg="add mod replST">
          <ac:chgData name="Roxanne Wyns" userId="d8f83bf8-fea1-40da-8efe-3539fb7b3eac" providerId="ADAL" clId="{B7BD0D91-2473-44D9-BDC0-8B499B36F618}" dt="2023-05-12T14:11:24.855" v="2299"/>
          <ac:picMkLst>
            <pc:docMk/>
            <pc:sldMk cId="3043913062" sldId="338"/>
            <ac:picMk id="5" creationId="{C56B7DF3-528B-BE85-1987-F73CD367CB76}"/>
          </ac:picMkLst>
        </pc:picChg>
      </pc:sldChg>
      <pc:sldChg chg="addSp modSp add mod modTransition modNotes">
        <pc:chgData name="Roxanne Wyns" userId="d8f83bf8-fea1-40da-8efe-3539fb7b3eac" providerId="ADAL" clId="{B7BD0D91-2473-44D9-BDC0-8B499B36F618}" dt="2023-05-15T12:10:21.913" v="3217"/>
        <pc:sldMkLst>
          <pc:docMk/>
          <pc:sldMk cId="268489542" sldId="339"/>
        </pc:sldMkLst>
        <pc:picChg chg="add mod replST">
          <ac:chgData name="Roxanne Wyns" userId="d8f83bf8-fea1-40da-8efe-3539fb7b3eac" providerId="ADAL" clId="{B7BD0D91-2473-44D9-BDC0-8B499B36F618}" dt="2023-05-12T14:12:01.034" v="2305"/>
          <ac:picMkLst>
            <pc:docMk/>
            <pc:sldMk cId="268489542" sldId="339"/>
            <ac:picMk id="5" creationId="{BDF963A0-FE82-CCA7-8CC5-22B6BFA12D23}"/>
          </ac:picMkLst>
        </pc:picChg>
      </pc:sldChg>
      <pc:sldChg chg="addSp delSp modSp add mod modTransition modNotes">
        <pc:chgData name="Roxanne Wyns" userId="d8f83bf8-fea1-40da-8efe-3539fb7b3eac" providerId="ADAL" clId="{B7BD0D91-2473-44D9-BDC0-8B499B36F618}" dt="2023-05-15T12:10:21.913" v="3217"/>
        <pc:sldMkLst>
          <pc:docMk/>
          <pc:sldMk cId="3613880703" sldId="340"/>
        </pc:sldMkLst>
        <pc:spChg chg="del">
          <ac:chgData name="Roxanne Wyns" userId="d8f83bf8-fea1-40da-8efe-3539fb7b3eac" providerId="ADAL" clId="{B7BD0D91-2473-44D9-BDC0-8B499B36F618}" dt="2023-05-12T14:15:07.217" v="2328" actId="478"/>
          <ac:spMkLst>
            <pc:docMk/>
            <pc:sldMk cId="3613880703" sldId="340"/>
            <ac:spMk id="2" creationId="{C649B2D8-E27C-3271-26C1-2CF095FD52CC}"/>
          </ac:spMkLst>
        </pc:spChg>
        <pc:picChg chg="add mod replST">
          <ac:chgData name="Roxanne Wyns" userId="d8f83bf8-fea1-40da-8efe-3539fb7b3eac" providerId="ADAL" clId="{B7BD0D91-2473-44D9-BDC0-8B499B36F618}" dt="2023-05-12T14:12:38.299" v="2311"/>
          <ac:picMkLst>
            <pc:docMk/>
            <pc:sldMk cId="3613880703" sldId="340"/>
            <ac:picMk id="5" creationId="{84A939F6-9F64-EBF3-ECF2-ECCB2461BE33}"/>
          </ac:picMkLst>
        </pc:picChg>
      </pc:sldChg>
      <pc:sldChg chg="addSp delSp modSp add mod modTransition modNotes">
        <pc:chgData name="Roxanne Wyns" userId="d8f83bf8-fea1-40da-8efe-3539fb7b3eac" providerId="ADAL" clId="{B7BD0D91-2473-44D9-BDC0-8B499B36F618}" dt="2023-05-15T12:10:21.913" v="3217"/>
        <pc:sldMkLst>
          <pc:docMk/>
          <pc:sldMk cId="3845322898" sldId="341"/>
        </pc:sldMkLst>
        <pc:spChg chg="del">
          <ac:chgData name="Roxanne Wyns" userId="d8f83bf8-fea1-40da-8efe-3539fb7b3eac" providerId="ADAL" clId="{B7BD0D91-2473-44D9-BDC0-8B499B36F618}" dt="2023-05-12T14:15:04.518" v="2327" actId="478"/>
          <ac:spMkLst>
            <pc:docMk/>
            <pc:sldMk cId="3845322898" sldId="341"/>
            <ac:spMk id="2" creationId="{61780CA1-828F-E5EF-4035-70358D13914E}"/>
          </ac:spMkLst>
        </pc:spChg>
        <pc:spChg chg="add mod">
          <ac:chgData name="Roxanne Wyns" userId="d8f83bf8-fea1-40da-8efe-3539fb7b3eac" providerId="ADAL" clId="{B7BD0D91-2473-44D9-BDC0-8B499B36F618}" dt="2023-05-15T11:59:26.324" v="3214"/>
          <ac:spMkLst>
            <pc:docMk/>
            <pc:sldMk cId="3845322898" sldId="341"/>
            <ac:spMk id="2" creationId="{BFE2ECE4-54F6-80B3-2A05-43897297CE11}"/>
          </ac:spMkLst>
        </pc:spChg>
        <pc:picChg chg="add mod replST">
          <ac:chgData name="Roxanne Wyns" userId="d8f83bf8-fea1-40da-8efe-3539fb7b3eac" providerId="ADAL" clId="{B7BD0D91-2473-44D9-BDC0-8B499B36F618}" dt="2023-05-12T14:13:33.963" v="2317"/>
          <ac:picMkLst>
            <pc:docMk/>
            <pc:sldMk cId="3845322898" sldId="341"/>
            <ac:picMk id="5" creationId="{213249B2-85BC-EA15-ECA1-24C9AB310AF1}"/>
          </ac:picMkLst>
        </pc:picChg>
      </pc:sldChg>
      <pc:sldChg chg="addSp delSp modSp add mod modTransition modNotes">
        <pc:chgData name="Roxanne Wyns" userId="d8f83bf8-fea1-40da-8efe-3539fb7b3eac" providerId="ADAL" clId="{B7BD0D91-2473-44D9-BDC0-8B499B36F618}" dt="2023-05-15T12:10:21.913" v="3217"/>
        <pc:sldMkLst>
          <pc:docMk/>
          <pc:sldMk cId="4151087953" sldId="342"/>
        </pc:sldMkLst>
        <pc:spChg chg="del">
          <ac:chgData name="Roxanne Wyns" userId="d8f83bf8-fea1-40da-8efe-3539fb7b3eac" providerId="ADAL" clId="{B7BD0D91-2473-44D9-BDC0-8B499B36F618}" dt="2023-05-12T14:15:00.559" v="2326" actId="478"/>
          <ac:spMkLst>
            <pc:docMk/>
            <pc:sldMk cId="4151087953" sldId="342"/>
            <ac:spMk id="2" creationId="{EC54A526-9E04-4FEE-16C4-14E7F9C04531}"/>
          </ac:spMkLst>
        </pc:spChg>
        <pc:picChg chg="add mod replST">
          <ac:chgData name="Roxanne Wyns" userId="d8f83bf8-fea1-40da-8efe-3539fb7b3eac" providerId="ADAL" clId="{B7BD0D91-2473-44D9-BDC0-8B499B36F618}" dt="2023-05-12T14:14:47.184" v="2323"/>
          <ac:picMkLst>
            <pc:docMk/>
            <pc:sldMk cId="4151087953" sldId="342"/>
            <ac:picMk id="5" creationId="{1AC64E66-6E7D-A095-F08E-90EAB60AECC9}"/>
          </ac:picMkLst>
        </pc:picChg>
      </pc:sldChg>
      <pc:sldChg chg="addSp delSp modSp new mod modTransition modClrScheme chgLayout">
        <pc:chgData name="Roxanne Wyns" userId="d8f83bf8-fea1-40da-8efe-3539fb7b3eac" providerId="ADAL" clId="{B7BD0D91-2473-44D9-BDC0-8B499B36F618}" dt="2023-05-15T12:10:21.913" v="3217"/>
        <pc:sldMkLst>
          <pc:docMk/>
          <pc:sldMk cId="2125853097" sldId="343"/>
        </pc:sldMkLst>
        <pc:spChg chg="del">
          <ac:chgData name="Roxanne Wyns" userId="d8f83bf8-fea1-40da-8efe-3539fb7b3eac" providerId="ADAL" clId="{B7BD0D91-2473-44D9-BDC0-8B499B36F618}" dt="2023-05-12T14:15:22.729" v="2330" actId="700"/>
          <ac:spMkLst>
            <pc:docMk/>
            <pc:sldMk cId="2125853097" sldId="343"/>
            <ac:spMk id="2" creationId="{8A09C775-E1FD-3FCD-8024-AD99E9999464}"/>
          </ac:spMkLst>
        </pc:spChg>
        <pc:spChg chg="add mod">
          <ac:chgData name="Roxanne Wyns" userId="d8f83bf8-fea1-40da-8efe-3539fb7b3eac" providerId="ADAL" clId="{B7BD0D91-2473-44D9-BDC0-8B499B36F618}" dt="2023-05-15T11:54:31.623" v="3203" actId="207"/>
          <ac:spMkLst>
            <pc:docMk/>
            <pc:sldMk cId="2125853097" sldId="343"/>
            <ac:spMk id="2" creationId="{C1450D1C-16CA-7F55-9FB0-9C7E4EA6F4E9}"/>
          </ac:spMkLst>
        </pc:spChg>
        <pc:spChg chg="del mod ord">
          <ac:chgData name="Roxanne Wyns" userId="d8f83bf8-fea1-40da-8efe-3539fb7b3eac" providerId="ADAL" clId="{B7BD0D91-2473-44D9-BDC0-8B499B36F618}" dt="2023-05-12T14:15:22.729" v="2330" actId="700"/>
          <ac:spMkLst>
            <pc:docMk/>
            <pc:sldMk cId="2125853097" sldId="343"/>
            <ac:spMk id="3" creationId="{CA8F9489-2478-D3B3-3338-D4D3257389D2}"/>
          </ac:spMkLst>
        </pc:spChg>
        <pc:spChg chg="del mod ord">
          <ac:chgData name="Roxanne Wyns" userId="d8f83bf8-fea1-40da-8efe-3539fb7b3eac" providerId="ADAL" clId="{B7BD0D91-2473-44D9-BDC0-8B499B36F618}" dt="2023-05-12T14:15:22.729" v="2330" actId="700"/>
          <ac:spMkLst>
            <pc:docMk/>
            <pc:sldMk cId="2125853097" sldId="343"/>
            <ac:spMk id="4" creationId="{353DEE8C-D5F2-34FA-BA84-C3B661D2CAF4}"/>
          </ac:spMkLst>
        </pc:spChg>
        <pc:spChg chg="del mod ord">
          <ac:chgData name="Roxanne Wyns" userId="d8f83bf8-fea1-40da-8efe-3539fb7b3eac" providerId="ADAL" clId="{B7BD0D91-2473-44D9-BDC0-8B499B36F618}" dt="2023-05-12T14:15:22.729" v="2330" actId="700"/>
          <ac:spMkLst>
            <pc:docMk/>
            <pc:sldMk cId="2125853097" sldId="343"/>
            <ac:spMk id="5" creationId="{50A1836C-CE9C-0E6C-D3BF-3746634A01DD}"/>
          </ac:spMkLst>
        </pc:spChg>
        <pc:spChg chg="del">
          <ac:chgData name="Roxanne Wyns" userId="d8f83bf8-fea1-40da-8efe-3539fb7b3eac" providerId="ADAL" clId="{B7BD0D91-2473-44D9-BDC0-8B499B36F618}" dt="2023-05-12T14:15:22.729" v="2330" actId="700"/>
          <ac:spMkLst>
            <pc:docMk/>
            <pc:sldMk cId="2125853097" sldId="343"/>
            <ac:spMk id="6" creationId="{DEB031BB-021A-BE63-036C-9B907A8DE4AB}"/>
          </ac:spMkLst>
        </pc:spChg>
        <pc:spChg chg="mod ord">
          <ac:chgData name="Roxanne Wyns" userId="d8f83bf8-fea1-40da-8efe-3539fb7b3eac" providerId="ADAL" clId="{B7BD0D91-2473-44D9-BDC0-8B499B36F618}" dt="2023-05-12T14:15:22.729" v="2330" actId="700"/>
          <ac:spMkLst>
            <pc:docMk/>
            <pc:sldMk cId="2125853097" sldId="343"/>
            <ac:spMk id="7" creationId="{E4E5DBD4-D567-91DD-C553-14A66DA7DC7E}"/>
          </ac:spMkLst>
        </pc:spChg>
        <pc:spChg chg="mod ord">
          <ac:chgData name="Roxanne Wyns" userId="d8f83bf8-fea1-40da-8efe-3539fb7b3eac" providerId="ADAL" clId="{B7BD0D91-2473-44D9-BDC0-8B499B36F618}" dt="2023-05-12T14:15:22.729" v="2330" actId="700"/>
          <ac:spMkLst>
            <pc:docMk/>
            <pc:sldMk cId="2125853097" sldId="343"/>
            <ac:spMk id="8" creationId="{B159D047-3518-A384-62EB-A20D3AC8FC5E}"/>
          </ac:spMkLst>
        </pc:spChg>
        <pc:spChg chg="add mod ord">
          <ac:chgData name="Roxanne Wyns" userId="d8f83bf8-fea1-40da-8efe-3539fb7b3eac" providerId="ADAL" clId="{B7BD0D91-2473-44D9-BDC0-8B499B36F618}" dt="2023-05-12T14:15:37.566" v="2367" actId="20577"/>
          <ac:spMkLst>
            <pc:docMk/>
            <pc:sldMk cId="2125853097" sldId="343"/>
            <ac:spMk id="9" creationId="{F12B3285-8EF2-A4C4-3209-A6D34947FE65}"/>
          </ac:spMkLst>
        </pc:spChg>
        <pc:spChg chg="add mod ord">
          <ac:chgData name="Roxanne Wyns" userId="d8f83bf8-fea1-40da-8efe-3539fb7b3eac" providerId="ADAL" clId="{B7BD0D91-2473-44D9-BDC0-8B499B36F618}" dt="2023-05-15T11:53:53.347" v="3195" actId="5793"/>
          <ac:spMkLst>
            <pc:docMk/>
            <pc:sldMk cId="2125853097" sldId="343"/>
            <ac:spMk id="10" creationId="{954B9D8B-C2B1-8973-68F9-F6BA16190881}"/>
          </ac:spMkLst>
        </pc:spChg>
        <pc:spChg chg="add del mod ord">
          <ac:chgData name="Roxanne Wyns" userId="d8f83bf8-fea1-40da-8efe-3539fb7b3eac" providerId="ADAL" clId="{B7BD0D91-2473-44D9-BDC0-8B499B36F618}" dt="2023-05-12T14:24:27.790" v="2631" actId="478"/>
          <ac:spMkLst>
            <pc:docMk/>
            <pc:sldMk cId="2125853097" sldId="343"/>
            <ac:spMk id="11" creationId="{CC2EE2F2-B09C-6965-14A6-F723A2710D13}"/>
          </ac:spMkLst>
        </pc:spChg>
        <pc:spChg chg="add mod">
          <ac:chgData name="Roxanne Wyns" userId="d8f83bf8-fea1-40da-8efe-3539fb7b3eac" providerId="ADAL" clId="{B7BD0D91-2473-44D9-BDC0-8B499B36F618}" dt="2023-05-15T11:19:48.382" v="2956" actId="20577"/>
          <ac:spMkLst>
            <pc:docMk/>
            <pc:sldMk cId="2125853097" sldId="343"/>
            <ac:spMk id="12" creationId="{4582429A-2277-59BD-421A-2110CEE645CA}"/>
          </ac:spMkLst>
        </pc:spChg>
      </pc:sldChg>
      <pc:sldChg chg="modSp add mod ord modTransition">
        <pc:chgData name="Roxanne Wyns" userId="d8f83bf8-fea1-40da-8efe-3539fb7b3eac" providerId="ADAL" clId="{B7BD0D91-2473-44D9-BDC0-8B499B36F618}" dt="2023-05-15T12:10:21.913" v="3217"/>
        <pc:sldMkLst>
          <pc:docMk/>
          <pc:sldMk cId="912055754" sldId="344"/>
        </pc:sldMkLst>
        <pc:spChg chg="mod">
          <ac:chgData name="Roxanne Wyns" userId="d8f83bf8-fea1-40da-8efe-3539fb7b3eac" providerId="ADAL" clId="{B7BD0D91-2473-44D9-BDC0-8B499B36F618}" dt="2023-05-15T11:22:04.775" v="2959" actId="20577"/>
          <ac:spMkLst>
            <pc:docMk/>
            <pc:sldMk cId="912055754" sldId="344"/>
            <ac:spMk id="9" creationId="{6AE0D545-98E9-1C8C-D175-EE160C7B8B79}"/>
          </ac:spMkLst>
        </pc:spChg>
        <pc:spChg chg="mod">
          <ac:chgData name="Roxanne Wyns" userId="d8f83bf8-fea1-40da-8efe-3539fb7b3eac" providerId="ADAL" clId="{B7BD0D91-2473-44D9-BDC0-8B499B36F618}" dt="2023-05-15T11:37:47.053" v="3070" actId="11"/>
          <ac:spMkLst>
            <pc:docMk/>
            <pc:sldMk cId="912055754" sldId="344"/>
            <ac:spMk id="10" creationId="{642BB324-9076-2EBE-4B94-8E7A0E1B4406}"/>
          </ac:spMkLst>
        </pc:spChg>
      </pc:sldChg>
      <pc:sldChg chg="addSp delSp modSp add del mod">
        <pc:chgData name="Roxanne Wyns" userId="d8f83bf8-fea1-40da-8efe-3539fb7b3eac" providerId="ADAL" clId="{B7BD0D91-2473-44D9-BDC0-8B499B36F618}" dt="2023-05-12T14:43:07.061" v="2866" actId="47"/>
        <pc:sldMkLst>
          <pc:docMk/>
          <pc:sldMk cId="2605881615" sldId="345"/>
        </pc:sldMkLst>
        <pc:spChg chg="add mod">
          <ac:chgData name="Roxanne Wyns" userId="d8f83bf8-fea1-40da-8efe-3539fb7b3eac" providerId="ADAL" clId="{B7BD0D91-2473-44D9-BDC0-8B499B36F618}" dt="2023-05-12T14:39:48.718" v="2789" actId="21"/>
          <ac:spMkLst>
            <pc:docMk/>
            <pc:sldMk cId="2605881615" sldId="345"/>
            <ac:spMk id="3" creationId="{9B0B1A88-E6B2-356B-1C76-B155CC4B4645}"/>
          </ac:spMkLst>
        </pc:spChg>
        <pc:spChg chg="del mod">
          <ac:chgData name="Roxanne Wyns" userId="d8f83bf8-fea1-40da-8efe-3539fb7b3eac" providerId="ADAL" clId="{B7BD0D91-2473-44D9-BDC0-8B499B36F618}" dt="2023-05-12T14:39:48.718" v="2789" actId="21"/>
          <ac:spMkLst>
            <pc:docMk/>
            <pc:sldMk cId="2605881615" sldId="345"/>
            <ac:spMk id="10" creationId="{954B9D8B-C2B1-8973-68F9-F6BA16190881}"/>
          </ac:spMkLst>
        </pc:spChg>
      </pc:sldChg>
      <pc:sldChg chg="addSp delSp modSp add mod modTransition modNotes">
        <pc:chgData name="Roxanne Wyns" userId="d8f83bf8-fea1-40da-8efe-3539fb7b3eac" providerId="ADAL" clId="{B7BD0D91-2473-44D9-BDC0-8B499B36F618}" dt="2023-05-15T12:10:21.913" v="3217"/>
        <pc:sldMkLst>
          <pc:docMk/>
          <pc:sldMk cId="1370498012" sldId="346"/>
        </pc:sldMkLst>
        <pc:spChg chg="del">
          <ac:chgData name="Roxanne Wyns" userId="d8f83bf8-fea1-40da-8efe-3539fb7b3eac" providerId="ADAL" clId="{B7BD0D91-2473-44D9-BDC0-8B499B36F618}" dt="2023-05-12T14:38:49.833" v="2780" actId="478"/>
          <ac:spMkLst>
            <pc:docMk/>
            <pc:sldMk cId="1370498012" sldId="346"/>
            <ac:spMk id="2" creationId="{0C7C84E5-10AF-3279-A980-D7A8F163E74C}"/>
          </ac:spMkLst>
        </pc:spChg>
        <pc:picChg chg="add del mod replST">
          <ac:chgData name="Roxanne Wyns" userId="d8f83bf8-fea1-40da-8efe-3539fb7b3eac" providerId="ADAL" clId="{B7BD0D91-2473-44D9-BDC0-8B499B36F618}" dt="2023-05-12T14:39:11.448" v="2782"/>
          <ac:picMkLst>
            <pc:docMk/>
            <pc:sldMk cId="1370498012" sldId="346"/>
            <ac:picMk id="5" creationId="{6529E0D7-3E0E-AC0E-53AC-10FC9570DA94}"/>
          </ac:picMkLst>
        </pc:picChg>
        <pc:picChg chg="add del mod ord replST">
          <ac:chgData name="Roxanne Wyns" userId="d8f83bf8-fea1-40da-8efe-3539fb7b3eac" providerId="ADAL" clId="{B7BD0D91-2473-44D9-BDC0-8B499B36F618}" dt="2023-05-12T14:43:52.472" v="2868"/>
          <ac:picMkLst>
            <pc:docMk/>
            <pc:sldMk cId="1370498012" sldId="346"/>
            <ac:picMk id="7" creationId="{C1061A36-48A3-8137-0173-CF97E6457910}"/>
          </ac:picMkLst>
        </pc:picChg>
        <pc:picChg chg="add del mod ord replST">
          <ac:chgData name="Roxanne Wyns" userId="d8f83bf8-fea1-40da-8efe-3539fb7b3eac" providerId="ADAL" clId="{B7BD0D91-2473-44D9-BDC0-8B499B36F618}" dt="2023-05-12T14:46:31.421" v="2912"/>
          <ac:picMkLst>
            <pc:docMk/>
            <pc:sldMk cId="1370498012" sldId="346"/>
            <ac:picMk id="9" creationId="{5EDAD904-591E-1397-0FC1-946C6DC0D3FB}"/>
          </ac:picMkLst>
        </pc:picChg>
        <pc:picChg chg="add mod ord replST">
          <ac:chgData name="Roxanne Wyns" userId="d8f83bf8-fea1-40da-8efe-3539fb7b3eac" providerId="ADAL" clId="{B7BD0D91-2473-44D9-BDC0-8B499B36F618}" dt="2023-05-12T14:46:31.475" v="2917"/>
          <ac:picMkLst>
            <pc:docMk/>
            <pc:sldMk cId="1370498012" sldId="346"/>
            <ac:picMk id="11" creationId="{40905FC6-5B30-E18D-29D9-602D7B1DE16D}"/>
          </ac:picMkLst>
        </pc:picChg>
      </pc:sldChg>
      <pc:sldChg chg="addSp modSp add del mod modNotes">
        <pc:chgData name="Roxanne Wyns" userId="d8f83bf8-fea1-40da-8efe-3539fb7b3eac" providerId="ADAL" clId="{B7BD0D91-2473-44D9-BDC0-8B499B36F618}" dt="2023-05-15T11:27:01.178" v="2972" actId="47"/>
        <pc:sldMkLst>
          <pc:docMk/>
          <pc:sldMk cId="1012776272" sldId="347"/>
        </pc:sldMkLst>
        <pc:picChg chg="add mod replST">
          <ac:chgData name="Roxanne Wyns" userId="d8f83bf8-fea1-40da-8efe-3539fb7b3eac" providerId="ADAL" clId="{B7BD0D91-2473-44D9-BDC0-8B499B36F618}" dt="2023-05-15T11:26:38.993" v="2963"/>
          <ac:picMkLst>
            <pc:docMk/>
            <pc:sldMk cId="1012776272" sldId="347"/>
            <ac:picMk id="5" creationId="{E2F63E7B-2ACD-A1FD-D472-F4267189A0D2}"/>
          </ac:picMkLst>
        </pc:picChg>
      </pc:sldChg>
      <pc:sldChg chg="addSp delSp modSp add mod modTransition modNotes">
        <pc:chgData name="Roxanne Wyns" userId="d8f83bf8-fea1-40da-8efe-3539fb7b3eac" providerId="ADAL" clId="{B7BD0D91-2473-44D9-BDC0-8B499B36F618}" dt="2023-05-15T12:10:21.913" v="3217"/>
        <pc:sldMkLst>
          <pc:docMk/>
          <pc:sldMk cId="3707014313" sldId="348"/>
        </pc:sldMkLst>
        <pc:spChg chg="del">
          <ac:chgData name="Roxanne Wyns" userId="d8f83bf8-fea1-40da-8efe-3539fb7b3eac" providerId="ADAL" clId="{B7BD0D91-2473-44D9-BDC0-8B499B36F618}" dt="2023-05-15T11:27:07.045" v="2973" actId="478"/>
          <ac:spMkLst>
            <pc:docMk/>
            <pc:sldMk cId="3707014313" sldId="348"/>
            <ac:spMk id="2" creationId="{8B0BA87E-1C75-CE6C-26D3-E74952B65E43}"/>
          </ac:spMkLst>
        </pc:spChg>
        <pc:picChg chg="add mod replST">
          <ac:chgData name="Roxanne Wyns" userId="d8f83bf8-fea1-40da-8efe-3539fb7b3eac" providerId="ADAL" clId="{B7BD0D91-2473-44D9-BDC0-8B499B36F618}" dt="2023-05-15T11:26:56.346" v="2969"/>
          <ac:picMkLst>
            <pc:docMk/>
            <pc:sldMk cId="3707014313" sldId="348"/>
            <ac:picMk id="5" creationId="{116C68E7-DA63-5FCC-B7C8-0F2936DDFE89}"/>
          </ac:picMkLst>
        </pc:picChg>
      </pc:sldChg>
      <pc:sldChg chg="addSp delSp modSp add mod modTransition modNotes">
        <pc:chgData name="Roxanne Wyns" userId="d8f83bf8-fea1-40da-8efe-3539fb7b3eac" providerId="ADAL" clId="{B7BD0D91-2473-44D9-BDC0-8B499B36F618}" dt="2023-05-15T12:10:21.913" v="3217"/>
        <pc:sldMkLst>
          <pc:docMk/>
          <pc:sldMk cId="1487634471" sldId="349"/>
        </pc:sldMkLst>
        <pc:spChg chg="del">
          <ac:chgData name="Roxanne Wyns" userId="d8f83bf8-fea1-40da-8efe-3539fb7b3eac" providerId="ADAL" clId="{B7BD0D91-2473-44D9-BDC0-8B499B36F618}" dt="2023-05-15T11:38:24.936" v="3076" actId="478"/>
          <ac:spMkLst>
            <pc:docMk/>
            <pc:sldMk cId="1487634471" sldId="349"/>
            <ac:spMk id="2" creationId="{ECEE50C4-1685-8210-90CA-3F5B821497C0}"/>
          </ac:spMkLst>
        </pc:spChg>
        <pc:picChg chg="add mod replST">
          <ac:chgData name="Roxanne Wyns" userId="d8f83bf8-fea1-40da-8efe-3539fb7b3eac" providerId="ADAL" clId="{B7BD0D91-2473-44D9-BDC0-8B499B36F618}" dt="2023-05-15T11:27:44.487" v="2977"/>
          <ac:picMkLst>
            <pc:docMk/>
            <pc:sldMk cId="1487634471" sldId="349"/>
            <ac:picMk id="5" creationId="{421DA0BD-FE2F-549E-C37E-2FB1D0EC49FD}"/>
          </ac:picMkLst>
        </pc:picChg>
      </pc:sldChg>
      <pc:sldChg chg="addSp delSp modSp add mod modTransition modNotes">
        <pc:chgData name="Roxanne Wyns" userId="d8f83bf8-fea1-40da-8efe-3539fb7b3eac" providerId="ADAL" clId="{B7BD0D91-2473-44D9-BDC0-8B499B36F618}" dt="2023-05-15T12:10:21.913" v="3217"/>
        <pc:sldMkLst>
          <pc:docMk/>
          <pc:sldMk cId="3176169986" sldId="350"/>
        </pc:sldMkLst>
        <pc:spChg chg="del">
          <ac:chgData name="Roxanne Wyns" userId="d8f83bf8-fea1-40da-8efe-3539fb7b3eac" providerId="ADAL" clId="{B7BD0D91-2473-44D9-BDC0-8B499B36F618}" dt="2023-05-15T11:38:20.840" v="3075" actId="478"/>
          <ac:spMkLst>
            <pc:docMk/>
            <pc:sldMk cId="3176169986" sldId="350"/>
            <ac:spMk id="2" creationId="{B12E7E95-13F0-C70C-4C8D-D15A8B5F34E1}"/>
          </ac:spMkLst>
        </pc:spChg>
        <pc:picChg chg="add mod replST">
          <ac:chgData name="Roxanne Wyns" userId="d8f83bf8-fea1-40da-8efe-3539fb7b3eac" providerId="ADAL" clId="{B7BD0D91-2473-44D9-BDC0-8B499B36F618}" dt="2023-05-15T11:29:28.797" v="2983"/>
          <ac:picMkLst>
            <pc:docMk/>
            <pc:sldMk cId="3176169986" sldId="350"/>
            <ac:picMk id="5" creationId="{91C32EF3-FE6C-E209-B83D-379A2EF30B20}"/>
          </ac:picMkLst>
        </pc:picChg>
      </pc:sldChg>
      <pc:sldChg chg="addSp delSp modSp add mod modTransition modNotes">
        <pc:chgData name="Roxanne Wyns" userId="d8f83bf8-fea1-40da-8efe-3539fb7b3eac" providerId="ADAL" clId="{B7BD0D91-2473-44D9-BDC0-8B499B36F618}" dt="2023-05-15T12:10:21.913" v="3217"/>
        <pc:sldMkLst>
          <pc:docMk/>
          <pc:sldMk cId="1832332702" sldId="351"/>
        </pc:sldMkLst>
        <pc:spChg chg="del">
          <ac:chgData name="Roxanne Wyns" userId="d8f83bf8-fea1-40da-8efe-3539fb7b3eac" providerId="ADAL" clId="{B7BD0D91-2473-44D9-BDC0-8B499B36F618}" dt="2023-05-15T11:38:16.758" v="3074" actId="478"/>
          <ac:spMkLst>
            <pc:docMk/>
            <pc:sldMk cId="1832332702" sldId="351"/>
            <ac:spMk id="2" creationId="{712421DF-D090-9796-9914-AA7DB696F7AD}"/>
          </ac:spMkLst>
        </pc:spChg>
        <pc:picChg chg="add mod replST">
          <ac:chgData name="Roxanne Wyns" userId="d8f83bf8-fea1-40da-8efe-3539fb7b3eac" providerId="ADAL" clId="{B7BD0D91-2473-44D9-BDC0-8B499B36F618}" dt="2023-05-15T11:30:40.169" v="2989"/>
          <ac:picMkLst>
            <pc:docMk/>
            <pc:sldMk cId="1832332702" sldId="351"/>
            <ac:picMk id="5" creationId="{1BF26929-49E0-CE12-0530-0B09E721AE90}"/>
          </ac:picMkLst>
        </pc:picChg>
      </pc:sldChg>
      <pc:sldChg chg="addSp delSp modSp add mod modTransition modNotes">
        <pc:chgData name="Roxanne Wyns" userId="d8f83bf8-fea1-40da-8efe-3539fb7b3eac" providerId="ADAL" clId="{B7BD0D91-2473-44D9-BDC0-8B499B36F618}" dt="2023-05-15T12:10:21.913" v="3217"/>
        <pc:sldMkLst>
          <pc:docMk/>
          <pc:sldMk cId="3241337805" sldId="352"/>
        </pc:sldMkLst>
        <pc:spChg chg="del">
          <ac:chgData name="Roxanne Wyns" userId="d8f83bf8-fea1-40da-8efe-3539fb7b3eac" providerId="ADAL" clId="{B7BD0D91-2473-44D9-BDC0-8B499B36F618}" dt="2023-05-15T11:38:09.121" v="3073" actId="478"/>
          <ac:spMkLst>
            <pc:docMk/>
            <pc:sldMk cId="3241337805" sldId="352"/>
            <ac:spMk id="2" creationId="{E8C05651-50FC-1F89-87C4-C2931B2A305D}"/>
          </ac:spMkLst>
        </pc:spChg>
        <pc:picChg chg="add mod replST">
          <ac:chgData name="Roxanne Wyns" userId="d8f83bf8-fea1-40da-8efe-3539fb7b3eac" providerId="ADAL" clId="{B7BD0D91-2473-44D9-BDC0-8B499B36F618}" dt="2023-05-15T11:32:00.432" v="2995"/>
          <ac:picMkLst>
            <pc:docMk/>
            <pc:sldMk cId="3241337805" sldId="352"/>
            <ac:picMk id="5" creationId="{A362DF7C-E103-DD42-B19C-30A3AF17C115}"/>
          </ac:picMkLst>
        </pc:picChg>
      </pc:sldChg>
      <pc:sldChg chg="addSp modSp add mod modTransition modNotes">
        <pc:chgData name="Roxanne Wyns" userId="d8f83bf8-fea1-40da-8efe-3539fb7b3eac" providerId="ADAL" clId="{B7BD0D91-2473-44D9-BDC0-8B499B36F618}" dt="2023-05-15T12:10:21.913" v="3217"/>
        <pc:sldMkLst>
          <pc:docMk/>
          <pc:sldMk cId="3509698914" sldId="353"/>
        </pc:sldMkLst>
        <pc:spChg chg="mod">
          <ac:chgData name="Roxanne Wyns" userId="d8f83bf8-fea1-40da-8efe-3539fb7b3eac" providerId="ADAL" clId="{B7BD0D91-2473-44D9-BDC0-8B499B36F618}" dt="2023-05-15T11:38:06.117" v="3072" actId="20577"/>
          <ac:spMkLst>
            <pc:docMk/>
            <pc:sldMk cId="3509698914" sldId="353"/>
            <ac:spMk id="2" creationId="{DD8B6F38-438B-CBDE-6133-57CB8C321176}"/>
          </ac:spMkLst>
        </pc:spChg>
        <pc:picChg chg="add mod replST">
          <ac:chgData name="Roxanne Wyns" userId="d8f83bf8-fea1-40da-8efe-3539fb7b3eac" providerId="ADAL" clId="{B7BD0D91-2473-44D9-BDC0-8B499B36F618}" dt="2023-05-15T11:32:39.545" v="3001"/>
          <ac:picMkLst>
            <pc:docMk/>
            <pc:sldMk cId="3509698914" sldId="353"/>
            <ac:picMk id="5" creationId="{992C819A-02B4-43AE-F493-E07583383BCA}"/>
          </ac:picMkLst>
        </pc:picChg>
      </pc:sldChg>
      <pc:sldChg chg="addSp delSp modSp add mod modTransition modNotes">
        <pc:chgData name="Roxanne Wyns" userId="d8f83bf8-fea1-40da-8efe-3539fb7b3eac" providerId="ADAL" clId="{B7BD0D91-2473-44D9-BDC0-8B499B36F618}" dt="2023-05-15T12:10:21.913" v="3217"/>
        <pc:sldMkLst>
          <pc:docMk/>
          <pc:sldMk cId="1261563973" sldId="354"/>
        </pc:sldMkLst>
        <pc:spChg chg="del">
          <ac:chgData name="Roxanne Wyns" userId="d8f83bf8-fea1-40da-8efe-3539fb7b3eac" providerId="ADAL" clId="{B7BD0D91-2473-44D9-BDC0-8B499B36F618}" dt="2023-05-15T11:38:03.672" v="3071" actId="478"/>
          <ac:spMkLst>
            <pc:docMk/>
            <pc:sldMk cId="1261563973" sldId="354"/>
            <ac:spMk id="2" creationId="{779102D8-5EE1-A282-23EA-AC15B19692CC}"/>
          </ac:spMkLst>
        </pc:spChg>
        <pc:picChg chg="add mod replST">
          <ac:chgData name="Roxanne Wyns" userId="d8f83bf8-fea1-40da-8efe-3539fb7b3eac" providerId="ADAL" clId="{B7BD0D91-2473-44D9-BDC0-8B499B36F618}" dt="2023-05-15T11:33:31.964" v="3007"/>
          <ac:picMkLst>
            <pc:docMk/>
            <pc:sldMk cId="1261563973" sldId="354"/>
            <ac:picMk id="5" creationId="{ACC433B0-28DE-F0D4-0CDD-52D83DE7AC0E}"/>
          </ac:picMkLst>
        </pc:picChg>
      </pc:sldChg>
      <pc:sldChg chg="modSp add mod modTransition">
        <pc:chgData name="Roxanne Wyns" userId="d8f83bf8-fea1-40da-8efe-3539fb7b3eac" providerId="ADAL" clId="{B7BD0D91-2473-44D9-BDC0-8B499B36F618}" dt="2023-05-15T12:10:21.913" v="3217"/>
        <pc:sldMkLst>
          <pc:docMk/>
          <pc:sldMk cId="1219407994" sldId="355"/>
        </pc:sldMkLst>
        <pc:spChg chg="mod">
          <ac:chgData name="Roxanne Wyns" userId="d8f83bf8-fea1-40da-8efe-3539fb7b3eac" providerId="ADAL" clId="{B7BD0D91-2473-44D9-BDC0-8B499B36F618}" dt="2023-05-15T11:38:50.549" v="3088" actId="20577"/>
          <ac:spMkLst>
            <pc:docMk/>
            <pc:sldMk cId="1219407994" sldId="355"/>
            <ac:spMk id="9" creationId="{6AE0D545-98E9-1C8C-D175-EE160C7B8B79}"/>
          </ac:spMkLst>
        </pc:spChg>
        <pc:spChg chg="mod">
          <ac:chgData name="Roxanne Wyns" userId="d8f83bf8-fea1-40da-8efe-3539fb7b3eac" providerId="ADAL" clId="{B7BD0D91-2473-44D9-BDC0-8B499B36F618}" dt="2023-05-15T11:38:54.219" v="3090" actId="5793"/>
          <ac:spMkLst>
            <pc:docMk/>
            <pc:sldMk cId="1219407994" sldId="355"/>
            <ac:spMk id="10" creationId="{642BB324-9076-2EBE-4B94-8E7A0E1B4406}"/>
          </ac:spMkLst>
        </pc:spChg>
      </pc:sldChg>
      <pc:sldChg chg="addSp modSp add del mod modNotes">
        <pc:chgData name="Roxanne Wyns" userId="d8f83bf8-fea1-40da-8efe-3539fb7b3eac" providerId="ADAL" clId="{B7BD0D91-2473-44D9-BDC0-8B499B36F618}" dt="2023-05-15T11:41:21.419" v="3119" actId="47"/>
        <pc:sldMkLst>
          <pc:docMk/>
          <pc:sldMk cId="282604441" sldId="356"/>
        </pc:sldMkLst>
        <pc:picChg chg="add mod replST">
          <ac:chgData name="Roxanne Wyns" userId="d8f83bf8-fea1-40da-8efe-3539fb7b3eac" providerId="ADAL" clId="{B7BD0D91-2473-44D9-BDC0-8B499B36F618}" dt="2023-05-15T11:41:04.265" v="3116"/>
          <ac:picMkLst>
            <pc:docMk/>
            <pc:sldMk cId="282604441" sldId="356"/>
            <ac:picMk id="5" creationId="{A43220DF-A00D-8DF4-EFB9-4CB883044102}"/>
          </ac:picMkLst>
        </pc:picChg>
      </pc:sldChg>
      <pc:sldChg chg="addSp delSp modSp add del mod modNotes">
        <pc:chgData name="Roxanne Wyns" userId="d8f83bf8-fea1-40da-8efe-3539fb7b3eac" providerId="ADAL" clId="{B7BD0D91-2473-44D9-BDC0-8B499B36F618}" dt="2023-05-15T11:40:41.829" v="3112" actId="47"/>
        <pc:sldMkLst>
          <pc:docMk/>
          <pc:sldMk cId="1097327249" sldId="356"/>
        </pc:sldMkLst>
        <pc:picChg chg="add del mod replST">
          <ac:chgData name="Roxanne Wyns" userId="d8f83bf8-fea1-40da-8efe-3539fb7b3eac" providerId="ADAL" clId="{B7BD0D91-2473-44D9-BDC0-8B499B36F618}" dt="2023-05-15T11:40:40.503" v="3111" actId="478"/>
          <ac:picMkLst>
            <pc:docMk/>
            <pc:sldMk cId="1097327249" sldId="356"/>
            <ac:picMk id="5" creationId="{4001CF9F-3360-03CB-3B5C-ABB44163042D}"/>
          </ac:picMkLst>
        </pc:picChg>
      </pc:sldChg>
      <pc:sldChg chg="addSp delSp modSp add mod modTransition modNotes">
        <pc:chgData name="Roxanne Wyns" userId="d8f83bf8-fea1-40da-8efe-3539fb7b3eac" providerId="ADAL" clId="{B7BD0D91-2473-44D9-BDC0-8B499B36F618}" dt="2023-05-15T12:10:21.913" v="3217"/>
        <pc:sldMkLst>
          <pc:docMk/>
          <pc:sldMk cId="2412741726" sldId="356"/>
        </pc:sldMkLst>
        <pc:spChg chg="del">
          <ac:chgData name="Roxanne Wyns" userId="d8f83bf8-fea1-40da-8efe-3539fb7b3eac" providerId="ADAL" clId="{B7BD0D91-2473-44D9-BDC0-8B499B36F618}" dt="2023-05-15T11:41:51.249" v="3133" actId="478"/>
          <ac:spMkLst>
            <pc:docMk/>
            <pc:sldMk cId="2412741726" sldId="356"/>
            <ac:spMk id="2" creationId="{DCFF9283-BB27-704C-1493-7BCA7365B61D}"/>
          </ac:spMkLst>
        </pc:spChg>
        <pc:picChg chg="add del mod replST">
          <ac:chgData name="Roxanne Wyns" userId="d8f83bf8-fea1-40da-8efe-3539fb7b3eac" providerId="ADAL" clId="{B7BD0D91-2473-44D9-BDC0-8B499B36F618}" dt="2023-05-15T11:41:48.388" v="3127"/>
          <ac:picMkLst>
            <pc:docMk/>
            <pc:sldMk cId="2412741726" sldId="356"/>
            <ac:picMk id="5" creationId="{BB09C8FF-0E30-A8E0-4959-E4BC266AE51F}"/>
          </ac:picMkLst>
        </pc:picChg>
        <pc:picChg chg="add mod ord replST">
          <ac:chgData name="Roxanne Wyns" userId="d8f83bf8-fea1-40da-8efe-3539fb7b3eac" providerId="ADAL" clId="{B7BD0D91-2473-44D9-BDC0-8B499B36F618}" dt="2023-05-15T11:41:48.429" v="3132"/>
          <ac:picMkLst>
            <pc:docMk/>
            <pc:sldMk cId="2412741726" sldId="356"/>
            <ac:picMk id="7" creationId="{6EC18BB0-4903-A957-E3DA-E61A53B6578C}"/>
          </ac:picMkLst>
        </pc:picChg>
      </pc:sldChg>
      <pc:sldChg chg="new del">
        <pc:chgData name="Roxanne Wyns" userId="d8f83bf8-fea1-40da-8efe-3539fb7b3eac" providerId="ADAL" clId="{B7BD0D91-2473-44D9-BDC0-8B499B36F618}" dt="2023-05-15T11:39:21.494" v="3100" actId="47"/>
        <pc:sldMkLst>
          <pc:docMk/>
          <pc:sldMk cId="3670334614" sldId="356"/>
        </pc:sldMkLst>
      </pc:sldChg>
      <pc:sldChg chg="addSp delSp modSp add mod modTransition modNotes">
        <pc:chgData name="Roxanne Wyns" userId="d8f83bf8-fea1-40da-8efe-3539fb7b3eac" providerId="ADAL" clId="{B7BD0D91-2473-44D9-BDC0-8B499B36F618}" dt="2023-05-15T12:10:21.913" v="3217"/>
        <pc:sldMkLst>
          <pc:docMk/>
          <pc:sldMk cId="2626698043" sldId="357"/>
        </pc:sldMkLst>
        <pc:spChg chg="del">
          <ac:chgData name="Roxanne Wyns" userId="d8f83bf8-fea1-40da-8efe-3539fb7b3eac" providerId="ADAL" clId="{B7BD0D91-2473-44D9-BDC0-8B499B36F618}" dt="2023-05-15T11:43:06.324" v="3142" actId="478"/>
          <ac:spMkLst>
            <pc:docMk/>
            <pc:sldMk cId="2626698043" sldId="357"/>
            <ac:spMk id="2" creationId="{87BDD6AD-968F-1576-1C25-03B2AB1A085C}"/>
          </ac:spMkLst>
        </pc:spChg>
        <pc:spChg chg="add del">
          <ac:chgData name="Roxanne Wyns" userId="d8f83bf8-fea1-40da-8efe-3539fb7b3eac" providerId="ADAL" clId="{B7BD0D91-2473-44D9-BDC0-8B499B36F618}" dt="2023-05-15T11:43:03.552" v="3141" actId="22"/>
          <ac:spMkLst>
            <pc:docMk/>
            <pc:sldMk cId="2626698043" sldId="357"/>
            <ac:spMk id="7" creationId="{F5E4B7D6-0A15-A002-F2E9-60729607C222}"/>
          </ac:spMkLst>
        </pc:spChg>
        <pc:picChg chg="add mod replST">
          <ac:chgData name="Roxanne Wyns" userId="d8f83bf8-fea1-40da-8efe-3539fb7b3eac" providerId="ADAL" clId="{B7BD0D91-2473-44D9-BDC0-8B499B36F618}" dt="2023-05-15T11:42:53.146" v="3137"/>
          <ac:picMkLst>
            <pc:docMk/>
            <pc:sldMk cId="2626698043" sldId="357"/>
            <ac:picMk id="5" creationId="{D81B03D7-B4F6-544C-AF18-D614086139DD}"/>
          </ac:picMkLst>
        </pc:picChg>
      </pc:sldChg>
      <pc:sldChg chg="modSp add mod ord modTransition">
        <pc:chgData name="Roxanne Wyns" userId="d8f83bf8-fea1-40da-8efe-3539fb7b3eac" providerId="ADAL" clId="{B7BD0D91-2473-44D9-BDC0-8B499B36F618}" dt="2023-05-15T12:10:21.913" v="3217"/>
        <pc:sldMkLst>
          <pc:docMk/>
          <pc:sldMk cId="86151333" sldId="358"/>
        </pc:sldMkLst>
        <pc:spChg chg="mod">
          <ac:chgData name="Roxanne Wyns" userId="d8f83bf8-fea1-40da-8efe-3539fb7b3eac" providerId="ADAL" clId="{B7BD0D91-2473-44D9-BDC0-8B499B36F618}" dt="2023-05-15T11:43:17.966" v="3161" actId="20577"/>
          <ac:spMkLst>
            <pc:docMk/>
            <pc:sldMk cId="86151333" sldId="358"/>
            <ac:spMk id="9" creationId="{6AE0D545-98E9-1C8C-D175-EE160C7B8B79}"/>
          </ac:spMkLst>
        </pc:spChg>
        <pc:spChg chg="mod">
          <ac:chgData name="Roxanne Wyns" userId="d8f83bf8-fea1-40da-8efe-3539fb7b3eac" providerId="ADAL" clId="{B7BD0D91-2473-44D9-BDC0-8B499B36F618}" dt="2023-05-15T11:44:56.177" v="3185" actId="20577"/>
          <ac:spMkLst>
            <pc:docMk/>
            <pc:sldMk cId="86151333" sldId="358"/>
            <ac:spMk id="10" creationId="{642BB324-9076-2EBE-4B94-8E7A0E1B4406}"/>
          </ac:spMkLst>
        </pc:spChg>
      </pc:sldChg>
      <pc:sldChg chg="addSp delSp modSp add mod modTransition modNotes">
        <pc:chgData name="Roxanne Wyns" userId="d8f83bf8-fea1-40da-8efe-3539fb7b3eac" providerId="ADAL" clId="{B7BD0D91-2473-44D9-BDC0-8B499B36F618}" dt="2023-05-15T12:10:21.913" v="3217"/>
        <pc:sldMkLst>
          <pc:docMk/>
          <pc:sldMk cId="3581748705" sldId="359"/>
        </pc:sldMkLst>
        <pc:spChg chg="del">
          <ac:chgData name="Roxanne Wyns" userId="d8f83bf8-fea1-40da-8efe-3539fb7b3eac" providerId="ADAL" clId="{B7BD0D91-2473-44D9-BDC0-8B499B36F618}" dt="2023-05-15T11:43:58.360" v="3168" actId="478"/>
          <ac:spMkLst>
            <pc:docMk/>
            <pc:sldMk cId="3581748705" sldId="359"/>
            <ac:spMk id="2" creationId="{51ABCB72-40C5-CD66-AB8C-7BE87F3A2920}"/>
          </ac:spMkLst>
        </pc:spChg>
        <pc:spChg chg="add mod">
          <ac:chgData name="Roxanne Wyns" userId="d8f83bf8-fea1-40da-8efe-3539fb7b3eac" providerId="ADAL" clId="{B7BD0D91-2473-44D9-BDC0-8B499B36F618}" dt="2023-05-15T11:59:54.554" v="3216"/>
          <ac:spMkLst>
            <pc:docMk/>
            <pc:sldMk cId="3581748705" sldId="359"/>
            <ac:spMk id="6" creationId="{1AA3B6C9-9CA5-7025-5D06-5A942C393363}"/>
          </ac:spMkLst>
        </pc:spChg>
        <pc:picChg chg="add mod replST">
          <ac:chgData name="Roxanne Wyns" userId="d8f83bf8-fea1-40da-8efe-3539fb7b3eac" providerId="ADAL" clId="{B7BD0D91-2473-44D9-BDC0-8B499B36F618}" dt="2023-05-15T11:43:52.081" v="3165"/>
          <ac:picMkLst>
            <pc:docMk/>
            <pc:sldMk cId="3581748705" sldId="359"/>
            <ac:picMk id="5" creationId="{64AFB85E-D102-0055-5E1C-D70323564221}"/>
          </ac:picMkLst>
        </pc:picChg>
      </pc:sldChg>
      <pc:sldChg chg="modSp new del mod">
        <pc:chgData name="Roxanne Wyns" userId="d8f83bf8-fea1-40da-8efe-3539fb7b3eac" providerId="ADAL" clId="{B7BD0D91-2473-44D9-BDC0-8B499B36F618}" dt="2023-05-15T12:11:54.314" v="3226" actId="47"/>
        <pc:sldMkLst>
          <pc:docMk/>
          <pc:sldMk cId="3117285519" sldId="360"/>
        </pc:sldMkLst>
        <pc:spChg chg="mod">
          <ac:chgData name="Roxanne Wyns" userId="d8f83bf8-fea1-40da-8efe-3539fb7b3eac" providerId="ADAL" clId="{B7BD0D91-2473-44D9-BDC0-8B499B36F618}" dt="2023-05-15T12:11:17.446" v="3225" actId="20577"/>
          <ac:spMkLst>
            <pc:docMk/>
            <pc:sldMk cId="3117285519" sldId="360"/>
            <ac:spMk id="3" creationId="{EB99150A-3D36-7DFE-892A-C6ADFB0663A3}"/>
          </ac:spMkLst>
        </pc:spChg>
      </pc:sldChg>
    </pc:docChg>
  </pc:docChgLst>
  <pc:docChgLst>
    <pc:chgData name="Roxanne Wyns" userId="d8f83bf8-fea1-40da-8efe-3539fb7b3eac" providerId="ADAL" clId="{18C6394B-AA61-46FD-8843-20C388EE95EC}"/>
    <pc:docChg chg="modSld">
      <pc:chgData name="Roxanne Wyns" userId="d8f83bf8-fea1-40da-8efe-3539fb7b3eac" providerId="ADAL" clId="{18C6394B-AA61-46FD-8843-20C388EE95EC}" dt="2023-04-24T10:10:27.513" v="0" actId="6549"/>
      <pc:docMkLst>
        <pc:docMk/>
      </pc:docMkLst>
      <pc:sldChg chg="modNotesTx">
        <pc:chgData name="Roxanne Wyns" userId="d8f83bf8-fea1-40da-8efe-3539fb7b3eac" providerId="ADAL" clId="{18C6394B-AA61-46FD-8843-20C388EE95EC}" dt="2023-04-24T10:10:27.513" v="0" actId="6549"/>
        <pc:sldMkLst>
          <pc:docMk/>
          <pc:sldMk cId="0" sldId="25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nl-NL"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2" name="Google Shape;72;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4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7" name="Google Shape;197;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p4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6" name="Google Shape;206;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p4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6" name="Google Shape;216;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p4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25" name="Google Shape;225;p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p4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5" name="Google Shape;245;p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4" name="Google Shape;254;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5" name="Google Shape;255;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nl-NL"/>
              <a:t>16</a:t>
            </a:fld>
            <a:endParaRPr/>
          </a:p>
        </p:txBody>
      </p:sp>
    </p:spTree>
    <p:extLst>
      <p:ext uri="{BB962C8B-B14F-4D97-AF65-F5344CB8AC3E}">
        <p14:creationId xmlns:p14="http://schemas.microsoft.com/office/powerpoint/2010/main" val="15815044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nl-NL" sz="1200" b="0" i="0" u="none" strike="noStrike" cap="none" smtClean="0">
                <a:solidFill>
                  <a:schemeClr val="dk1"/>
                </a:solidFill>
                <a:latin typeface="Calibri"/>
                <a:ea typeface="Calibri"/>
                <a:cs typeface="Calibri"/>
                <a:sym typeface="Calibri"/>
              </a:rPr>
              <a:t>17</a:t>
            </a:fld>
            <a:endParaRPr lang="nl-N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990223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
Poll Title: Do not modify the notes in this section to avoid tampering with the Poll Everywhere activity.
More info at polleverywhere.com/support
Recommendations to discuss. Select 5 topics of preference
https://www.polleverywhere.com/multiple_choice_polls/vhiNYP8Pfwm2680FSkQQd?state=opened&amp;flow=Default&amp;onscreen=persist</a:t>
            </a:r>
            <a:endParaRPr lang="en-BE"/>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nl-NL" sz="1200" b="0" i="0" u="none" strike="noStrike" cap="none" smtClean="0">
                <a:solidFill>
                  <a:schemeClr val="dk1"/>
                </a:solidFill>
                <a:latin typeface="Calibri"/>
                <a:ea typeface="Calibri"/>
                <a:cs typeface="Calibri"/>
                <a:sym typeface="Calibri"/>
              </a:rPr>
              <a:t>19</a:t>
            </a:fld>
            <a:endParaRPr lang="nl-NL" sz="1200" b="0" i="0" u="none" strike="noStrike" cap="none">
              <a:solidFill>
                <a:schemeClr val="dk1"/>
              </a:solidFill>
              <a:latin typeface="Calibri"/>
              <a:ea typeface="Calibri"/>
              <a:cs typeface="Calibri"/>
              <a:sym typeface="Calibri"/>
            </a:endParaRPr>
          </a:p>
        </p:txBody>
      </p:sp>
      <p:sp>
        <p:nvSpPr>
          <p:cNvPr id="5" name="TextBox 4">
            <a:extLst>
              <a:ext uri="{FF2B5EF4-FFF2-40B4-BE49-F238E27FC236}">
                <a16:creationId xmlns:a16="http://schemas.microsoft.com/office/drawing/2014/main" id="{2EC49C9B-F463-ACD3-70DE-8E16C2DEDBBC}"/>
              </a:ext>
            </a:extLst>
          </p:cNvPr>
          <p:cNvSpPr txBox="1"/>
          <p:nvPr/>
        </p:nvSpPr>
        <p:spPr>
          <a:xfrm>
            <a:off x="0" y="0"/>
            <a:ext cx="3810000" cy="1270000"/>
          </a:xfrm>
          <a:prstGeom prst="rect">
            <a:avLst/>
          </a:prstGeom>
          <a:noFill/>
        </p:spPr>
        <p:txBody>
          <a:bodyPr vert="horz" rtlCol="0">
            <a:spAutoFit/>
          </a:bodyPr>
          <a:lstStyle/>
          <a:p>
            <a:endParaRPr lang="en-BE"/>
          </a:p>
        </p:txBody>
      </p:sp>
    </p:spTree>
    <p:extLst>
      <p:ext uri="{BB962C8B-B14F-4D97-AF65-F5344CB8AC3E}">
        <p14:creationId xmlns:p14="http://schemas.microsoft.com/office/powerpoint/2010/main" val="1944828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
Poll Title: Do not modify the notes in this section to avoid tampering with the Poll Everywhere activity.
More info at polleverywhere.com/support
@Additional work is needed to define different types of digital object systems that offer (meta)data services, including the functions and activities they undertake and the levels of care they provide for data and metadata
https://www.polleverywhere.com/multiple_choice_polls/9Xc1FLhCWd7JZYVeRrqlh?state=opened&amp;flow=Default&amp;onscreen=persist</a:t>
            </a:r>
            <a:endParaRPr lang="en-BE"/>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nl-NL" sz="1200" b="0" i="0" u="none" strike="noStrike" cap="none" smtClean="0">
                <a:solidFill>
                  <a:schemeClr val="dk1"/>
                </a:solidFill>
                <a:latin typeface="Calibri"/>
                <a:ea typeface="Calibri"/>
                <a:cs typeface="Calibri"/>
                <a:sym typeface="Calibri"/>
              </a:rPr>
              <a:t>22</a:t>
            </a:fld>
            <a:endParaRPr lang="nl-NL" sz="1200" b="0" i="0" u="none" strike="noStrike" cap="none">
              <a:solidFill>
                <a:schemeClr val="dk1"/>
              </a:solidFill>
              <a:latin typeface="Calibri"/>
              <a:ea typeface="Calibri"/>
              <a:cs typeface="Calibri"/>
              <a:sym typeface="Calibri"/>
            </a:endParaRPr>
          </a:p>
        </p:txBody>
      </p:sp>
      <p:sp>
        <p:nvSpPr>
          <p:cNvPr id="5" name="TextBox 4">
            <a:extLst>
              <a:ext uri="{FF2B5EF4-FFF2-40B4-BE49-F238E27FC236}">
                <a16:creationId xmlns:a16="http://schemas.microsoft.com/office/drawing/2014/main" id="{FF78880B-4E2F-8F4D-B9ED-430ED94C44FC}"/>
              </a:ext>
            </a:extLst>
          </p:cNvPr>
          <p:cNvSpPr txBox="1"/>
          <p:nvPr/>
        </p:nvSpPr>
        <p:spPr>
          <a:xfrm>
            <a:off x="0" y="0"/>
            <a:ext cx="3810000" cy="1270000"/>
          </a:xfrm>
          <a:prstGeom prst="rect">
            <a:avLst/>
          </a:prstGeom>
          <a:noFill/>
        </p:spPr>
        <p:txBody>
          <a:bodyPr vert="horz" rtlCol="0">
            <a:spAutoFit/>
          </a:bodyPr>
          <a:lstStyle/>
          <a:p>
            <a:endParaRPr lang="en-BE"/>
          </a:p>
        </p:txBody>
      </p:sp>
    </p:spTree>
    <p:extLst>
      <p:ext uri="{BB962C8B-B14F-4D97-AF65-F5344CB8AC3E}">
        <p14:creationId xmlns:p14="http://schemas.microsoft.com/office/powerpoint/2010/main" val="36313083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
Poll Title: Do not modify the notes in this section to avoid tampering with the Poll Everywhere activity.
More info at polleverywhere.com/support
@Minimum criteria for acceptable storage practice in different scenarios should be defined as a foundation for all tiers of retention, curation and preservation service
https://www.polleverywhere.com/multiple_choice_polls/ZBm2WZtQLlI2Q6Tg17sQh?state=opened&amp;flow=Default&amp;onscreen=persist</a:t>
            </a:r>
            <a:endParaRPr lang="en-BE"/>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nl-NL" sz="1200" b="0" i="0" u="none" strike="noStrike" cap="none" smtClean="0">
                <a:solidFill>
                  <a:schemeClr val="dk1"/>
                </a:solidFill>
                <a:latin typeface="Calibri"/>
                <a:ea typeface="Calibri"/>
                <a:cs typeface="Calibri"/>
                <a:sym typeface="Calibri"/>
              </a:rPr>
              <a:t>23</a:t>
            </a:fld>
            <a:endParaRPr lang="nl-NL" sz="1200" b="0" i="0" u="none" strike="noStrike" cap="none">
              <a:solidFill>
                <a:schemeClr val="dk1"/>
              </a:solidFill>
              <a:latin typeface="Calibri"/>
              <a:ea typeface="Calibri"/>
              <a:cs typeface="Calibri"/>
              <a:sym typeface="Calibri"/>
            </a:endParaRPr>
          </a:p>
        </p:txBody>
      </p:sp>
      <p:sp>
        <p:nvSpPr>
          <p:cNvPr id="5" name="TextBox 4">
            <a:extLst>
              <a:ext uri="{FF2B5EF4-FFF2-40B4-BE49-F238E27FC236}">
                <a16:creationId xmlns:a16="http://schemas.microsoft.com/office/drawing/2014/main" id="{89162691-DBE0-11A9-9040-BB862172B8F8}"/>
              </a:ext>
            </a:extLst>
          </p:cNvPr>
          <p:cNvSpPr txBox="1"/>
          <p:nvPr/>
        </p:nvSpPr>
        <p:spPr>
          <a:xfrm>
            <a:off x="0" y="0"/>
            <a:ext cx="3810000" cy="1270000"/>
          </a:xfrm>
          <a:prstGeom prst="rect">
            <a:avLst/>
          </a:prstGeom>
          <a:noFill/>
        </p:spPr>
        <p:txBody>
          <a:bodyPr vert="horz" rtlCol="0">
            <a:spAutoFit/>
          </a:bodyPr>
          <a:lstStyle/>
          <a:p>
            <a:endParaRPr lang="en-BE"/>
          </a:p>
        </p:txBody>
      </p:sp>
    </p:spTree>
    <p:extLst>
      <p:ext uri="{BB962C8B-B14F-4D97-AF65-F5344CB8AC3E}">
        <p14:creationId xmlns:p14="http://schemas.microsoft.com/office/powerpoint/2010/main" val="7154468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 name="Google Shape;80;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95250" algn="l" rtl="0">
              <a:lnSpc>
                <a:spcPct val="100000"/>
              </a:lnSpc>
              <a:spcBef>
                <a:spcPts val="0"/>
              </a:spcBef>
              <a:spcAft>
                <a:spcPts val="0"/>
              </a:spcAft>
              <a:buClr>
                <a:schemeClr val="dk1"/>
              </a:buClr>
              <a:buSzPts val="1200"/>
              <a:buFont typeface="Arial"/>
              <a:buNone/>
            </a:pPr>
            <a:endParaRPr dirty="0"/>
          </a:p>
        </p:txBody>
      </p:sp>
      <p:sp>
        <p:nvSpPr>
          <p:cNvPr id="81" name="Google Shape;81;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nl-NL"/>
              <a:t>3</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
Poll Title: Do not modify the notes in this section to avoid tampering with the Poll Everywhere activity.
More info at polleverywhere.com/support
@Data services, including repositories should specify all of the levels of care they apply to objects within their collection, including through registry metadata
https://www.polleverywhere.com/multiple_choice_polls/pVWtkiuRjEpMtwuxDICRQ?state=opened&amp;flow=Default&amp;onscreen=persist</a:t>
            </a:r>
            <a:endParaRPr lang="en-BE"/>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nl-NL" sz="1200" b="0" i="0" u="none" strike="noStrike" cap="none" smtClean="0">
                <a:solidFill>
                  <a:schemeClr val="dk1"/>
                </a:solidFill>
                <a:latin typeface="Calibri"/>
                <a:ea typeface="Calibri"/>
                <a:cs typeface="Calibri"/>
                <a:sym typeface="Calibri"/>
              </a:rPr>
              <a:t>25</a:t>
            </a:fld>
            <a:endParaRPr lang="nl-NL" sz="1200" b="0" i="0" u="none" strike="noStrike" cap="none">
              <a:solidFill>
                <a:schemeClr val="dk1"/>
              </a:solidFill>
              <a:latin typeface="Calibri"/>
              <a:ea typeface="Calibri"/>
              <a:cs typeface="Calibri"/>
              <a:sym typeface="Calibri"/>
            </a:endParaRPr>
          </a:p>
        </p:txBody>
      </p:sp>
      <p:sp>
        <p:nvSpPr>
          <p:cNvPr id="5" name="TextBox 4">
            <a:extLst>
              <a:ext uri="{FF2B5EF4-FFF2-40B4-BE49-F238E27FC236}">
                <a16:creationId xmlns:a16="http://schemas.microsoft.com/office/drawing/2014/main" id="{3E4E1853-2504-6548-34BE-A6187315AE09}"/>
              </a:ext>
            </a:extLst>
          </p:cNvPr>
          <p:cNvSpPr txBox="1"/>
          <p:nvPr/>
        </p:nvSpPr>
        <p:spPr>
          <a:xfrm>
            <a:off x="0" y="0"/>
            <a:ext cx="3810000" cy="1270000"/>
          </a:xfrm>
          <a:prstGeom prst="rect">
            <a:avLst/>
          </a:prstGeom>
          <a:noFill/>
        </p:spPr>
        <p:txBody>
          <a:bodyPr vert="horz" rtlCol="0">
            <a:spAutoFit/>
          </a:bodyPr>
          <a:lstStyle/>
          <a:p>
            <a:endParaRPr lang="en-BE"/>
          </a:p>
        </p:txBody>
      </p:sp>
    </p:spTree>
    <p:extLst>
      <p:ext uri="{BB962C8B-B14F-4D97-AF65-F5344CB8AC3E}">
        <p14:creationId xmlns:p14="http://schemas.microsoft.com/office/powerpoint/2010/main" val="27190508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
Poll Title: Do not modify the notes in this section to avoid tampering with the Poll Everywhere activity.
More info at polleverywhere.com/support
@Digital objects should include metadata that specify their level of care and the timeframes or criteria for reappraisal of the level of care.
https://www.polleverywhere.com/multiple_choice_polls/vHkIGeFnNOxNJiLjDhtih?state=opened&amp;flow=Default&amp;onscreen=persist</a:t>
            </a:r>
            <a:endParaRPr lang="en-BE"/>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nl-NL" sz="1200" b="0" i="0" u="none" strike="noStrike" cap="none" smtClean="0">
                <a:solidFill>
                  <a:schemeClr val="dk1"/>
                </a:solidFill>
                <a:latin typeface="Calibri"/>
                <a:ea typeface="Calibri"/>
                <a:cs typeface="Calibri"/>
                <a:sym typeface="Calibri"/>
              </a:rPr>
              <a:t>26</a:t>
            </a:fld>
            <a:endParaRPr lang="nl-NL" sz="1200" b="0" i="0" u="none" strike="noStrike" cap="none">
              <a:solidFill>
                <a:schemeClr val="dk1"/>
              </a:solidFill>
              <a:latin typeface="Calibri"/>
              <a:ea typeface="Calibri"/>
              <a:cs typeface="Calibri"/>
              <a:sym typeface="Calibri"/>
            </a:endParaRPr>
          </a:p>
        </p:txBody>
      </p:sp>
      <p:sp>
        <p:nvSpPr>
          <p:cNvPr id="5" name="TextBox 4">
            <a:extLst>
              <a:ext uri="{FF2B5EF4-FFF2-40B4-BE49-F238E27FC236}">
                <a16:creationId xmlns:a16="http://schemas.microsoft.com/office/drawing/2014/main" id="{649DF510-3F94-B683-2DFE-BCB73E31CAA3}"/>
              </a:ext>
            </a:extLst>
          </p:cNvPr>
          <p:cNvSpPr txBox="1"/>
          <p:nvPr/>
        </p:nvSpPr>
        <p:spPr>
          <a:xfrm>
            <a:off x="0" y="0"/>
            <a:ext cx="3810000" cy="1270000"/>
          </a:xfrm>
          <a:prstGeom prst="rect">
            <a:avLst/>
          </a:prstGeom>
          <a:noFill/>
        </p:spPr>
        <p:txBody>
          <a:bodyPr vert="horz" rtlCol="0">
            <a:spAutoFit/>
          </a:bodyPr>
          <a:lstStyle/>
          <a:p>
            <a:endParaRPr lang="en-BE"/>
          </a:p>
        </p:txBody>
      </p:sp>
    </p:spTree>
    <p:extLst>
      <p:ext uri="{BB962C8B-B14F-4D97-AF65-F5344CB8AC3E}">
        <p14:creationId xmlns:p14="http://schemas.microsoft.com/office/powerpoint/2010/main" val="29933942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
Poll Title: Do not modify the notes in this section to avoid tampering with the Poll Everywhere activity.
More info at polleverywhere.com/support
@FAIR-enabling practices to be undertaken by data services should be defined
https://www.polleverywhere.com/multiple_choice_polls/yLRWjbKaVt1M08ELx4p0V?state=opened&amp;flow=Default&amp;onscreen=persist</a:t>
            </a:r>
            <a:endParaRPr lang="en-BE"/>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nl-NL" sz="1200" b="0" i="0" u="none" strike="noStrike" cap="none" smtClean="0">
                <a:solidFill>
                  <a:schemeClr val="dk1"/>
                </a:solidFill>
                <a:latin typeface="Calibri"/>
                <a:ea typeface="Calibri"/>
                <a:cs typeface="Calibri"/>
                <a:sym typeface="Calibri"/>
              </a:rPr>
              <a:t>28</a:t>
            </a:fld>
            <a:endParaRPr lang="nl-NL" sz="1200" b="0" i="0" u="none" strike="noStrike" cap="none">
              <a:solidFill>
                <a:schemeClr val="dk1"/>
              </a:solidFill>
              <a:latin typeface="Calibri"/>
              <a:ea typeface="Calibri"/>
              <a:cs typeface="Calibri"/>
              <a:sym typeface="Calibri"/>
            </a:endParaRPr>
          </a:p>
        </p:txBody>
      </p:sp>
      <p:sp>
        <p:nvSpPr>
          <p:cNvPr id="5" name="TextBox 4">
            <a:extLst>
              <a:ext uri="{FF2B5EF4-FFF2-40B4-BE49-F238E27FC236}">
                <a16:creationId xmlns:a16="http://schemas.microsoft.com/office/drawing/2014/main" id="{4E47BD64-BFEF-726F-D617-6A233CB202E8}"/>
              </a:ext>
            </a:extLst>
          </p:cNvPr>
          <p:cNvSpPr txBox="1"/>
          <p:nvPr/>
        </p:nvSpPr>
        <p:spPr>
          <a:xfrm>
            <a:off x="0" y="0"/>
            <a:ext cx="3810000" cy="1270000"/>
          </a:xfrm>
          <a:prstGeom prst="rect">
            <a:avLst/>
          </a:prstGeom>
          <a:noFill/>
        </p:spPr>
        <p:txBody>
          <a:bodyPr vert="horz" rtlCol="0">
            <a:spAutoFit/>
          </a:bodyPr>
          <a:lstStyle/>
          <a:p>
            <a:endParaRPr lang="en-BE"/>
          </a:p>
        </p:txBody>
      </p:sp>
    </p:spTree>
    <p:extLst>
      <p:ext uri="{BB962C8B-B14F-4D97-AF65-F5344CB8AC3E}">
        <p14:creationId xmlns:p14="http://schemas.microsoft.com/office/powerpoint/2010/main" val="32458282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
Poll Title: Do not modify the notes in this section to avoid tampering with the Poll Everywhere activity.
More info at polleverywhere.com/support
@FAIR-enabling practices undertaken by data services should be made transparent to users and funders to increase trust in services
https://www.polleverywhere.com/multiple_choice_polls/QshLOlfZkSrEB6myCd3wU?state=opened&amp;flow=Default&amp;onscreen=persist</a:t>
            </a:r>
            <a:endParaRPr lang="en-BE"/>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nl-NL" sz="1200" b="0" i="0" u="none" strike="noStrike" cap="none" smtClean="0">
                <a:solidFill>
                  <a:schemeClr val="dk1"/>
                </a:solidFill>
                <a:latin typeface="Calibri"/>
                <a:ea typeface="Calibri"/>
                <a:cs typeface="Calibri"/>
                <a:sym typeface="Calibri"/>
              </a:rPr>
              <a:t>29</a:t>
            </a:fld>
            <a:endParaRPr lang="nl-NL" sz="1200" b="0" i="0" u="none" strike="noStrike" cap="none">
              <a:solidFill>
                <a:schemeClr val="dk1"/>
              </a:solidFill>
              <a:latin typeface="Calibri"/>
              <a:ea typeface="Calibri"/>
              <a:cs typeface="Calibri"/>
              <a:sym typeface="Calibri"/>
            </a:endParaRPr>
          </a:p>
        </p:txBody>
      </p:sp>
      <p:sp>
        <p:nvSpPr>
          <p:cNvPr id="5" name="TextBox 4">
            <a:extLst>
              <a:ext uri="{FF2B5EF4-FFF2-40B4-BE49-F238E27FC236}">
                <a16:creationId xmlns:a16="http://schemas.microsoft.com/office/drawing/2014/main" id="{EBC27106-5441-5FE0-E087-C804064E3E09}"/>
              </a:ext>
            </a:extLst>
          </p:cNvPr>
          <p:cNvSpPr txBox="1"/>
          <p:nvPr/>
        </p:nvSpPr>
        <p:spPr>
          <a:xfrm>
            <a:off x="0" y="0"/>
            <a:ext cx="3810000" cy="1270000"/>
          </a:xfrm>
          <a:prstGeom prst="rect">
            <a:avLst/>
          </a:prstGeom>
          <a:noFill/>
        </p:spPr>
        <p:txBody>
          <a:bodyPr vert="horz" rtlCol="0">
            <a:spAutoFit/>
          </a:bodyPr>
          <a:lstStyle/>
          <a:p>
            <a:endParaRPr lang="en-BE"/>
          </a:p>
        </p:txBody>
      </p:sp>
    </p:spTree>
    <p:extLst>
      <p:ext uri="{BB962C8B-B14F-4D97-AF65-F5344CB8AC3E}">
        <p14:creationId xmlns:p14="http://schemas.microsoft.com/office/powerpoint/2010/main" val="9390728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
Poll Title: Do not modify the notes in this section to avoid tampering with the Poll Everywhere activity.
More info at polleverywhere.com/support
@ Unique preservation functions and activities should be defined alongside functions and activities that apply to all (meta)data services
https://www.polleverywhere.com/multiple_choice_polls/4uUytKVnTtNWGYET9cPSa?state=opened&amp;flow=Default&amp;onscreen=persist</a:t>
            </a:r>
            <a:endParaRPr lang="en-BE"/>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nl-NL" sz="1200" b="0" i="0" u="none" strike="noStrike" cap="none" smtClean="0">
                <a:solidFill>
                  <a:schemeClr val="dk1"/>
                </a:solidFill>
                <a:latin typeface="Calibri"/>
                <a:ea typeface="Calibri"/>
                <a:cs typeface="Calibri"/>
                <a:sym typeface="Calibri"/>
              </a:rPr>
              <a:t>31</a:t>
            </a:fld>
            <a:endParaRPr lang="nl-NL" sz="1200" b="0" i="0" u="none" strike="noStrike" cap="none">
              <a:solidFill>
                <a:schemeClr val="dk1"/>
              </a:solidFill>
              <a:latin typeface="Calibri"/>
              <a:ea typeface="Calibri"/>
              <a:cs typeface="Calibri"/>
              <a:sym typeface="Calibri"/>
            </a:endParaRPr>
          </a:p>
        </p:txBody>
      </p:sp>
      <p:sp>
        <p:nvSpPr>
          <p:cNvPr id="5" name="TextBox 4">
            <a:extLst>
              <a:ext uri="{FF2B5EF4-FFF2-40B4-BE49-F238E27FC236}">
                <a16:creationId xmlns:a16="http://schemas.microsoft.com/office/drawing/2014/main" id="{EF6DB88E-ED9E-296D-29A2-027DAD07468A}"/>
              </a:ext>
            </a:extLst>
          </p:cNvPr>
          <p:cNvSpPr txBox="1"/>
          <p:nvPr/>
        </p:nvSpPr>
        <p:spPr>
          <a:xfrm>
            <a:off x="0" y="0"/>
            <a:ext cx="3810000" cy="1270000"/>
          </a:xfrm>
          <a:prstGeom prst="rect">
            <a:avLst/>
          </a:prstGeom>
          <a:noFill/>
        </p:spPr>
        <p:txBody>
          <a:bodyPr vert="horz" rtlCol="0">
            <a:spAutoFit/>
          </a:bodyPr>
          <a:lstStyle/>
          <a:p>
            <a:endParaRPr lang="en-BE"/>
          </a:p>
        </p:txBody>
      </p:sp>
    </p:spTree>
    <p:extLst>
      <p:ext uri="{BB962C8B-B14F-4D97-AF65-F5344CB8AC3E}">
        <p14:creationId xmlns:p14="http://schemas.microsoft.com/office/powerpoint/2010/main" val="1899441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
Poll Title: Do not modify the notes in this section to avoid tampering with the Poll Everywhere activity.
More info at polleverywhere.com/support
@Other ongoing work to define repository and data service characteristics and expectations exist and should be encouraged and supported [UKDS Crosswalk spreadsheet]
https://www.polleverywhere.com/multiple_choice_polls/YZt2Tyd2RKwqIKNXP5Dcj?state=opened&amp;flow=Default&amp;onscreen=persist</a:t>
            </a:r>
            <a:endParaRPr lang="en-BE"/>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nl-NL" sz="1200" b="0" i="0" u="none" strike="noStrike" cap="none" smtClean="0">
                <a:solidFill>
                  <a:schemeClr val="dk1"/>
                </a:solidFill>
                <a:latin typeface="Calibri"/>
                <a:ea typeface="Calibri"/>
                <a:cs typeface="Calibri"/>
                <a:sym typeface="Calibri"/>
              </a:rPr>
              <a:t>34</a:t>
            </a:fld>
            <a:endParaRPr lang="nl-NL" sz="1200" b="0" i="0" u="none" strike="noStrike" cap="none">
              <a:solidFill>
                <a:schemeClr val="dk1"/>
              </a:solidFill>
              <a:latin typeface="Calibri"/>
              <a:ea typeface="Calibri"/>
              <a:cs typeface="Calibri"/>
              <a:sym typeface="Calibri"/>
            </a:endParaRPr>
          </a:p>
        </p:txBody>
      </p:sp>
      <p:sp>
        <p:nvSpPr>
          <p:cNvPr id="5" name="TextBox 4">
            <a:extLst>
              <a:ext uri="{FF2B5EF4-FFF2-40B4-BE49-F238E27FC236}">
                <a16:creationId xmlns:a16="http://schemas.microsoft.com/office/drawing/2014/main" id="{3B8CF6CE-059A-FBFB-389E-DDD3C7575EC3}"/>
              </a:ext>
            </a:extLst>
          </p:cNvPr>
          <p:cNvSpPr txBox="1"/>
          <p:nvPr/>
        </p:nvSpPr>
        <p:spPr>
          <a:xfrm>
            <a:off x="0" y="0"/>
            <a:ext cx="3810000" cy="1270000"/>
          </a:xfrm>
          <a:prstGeom prst="rect">
            <a:avLst/>
          </a:prstGeom>
          <a:noFill/>
        </p:spPr>
        <p:txBody>
          <a:bodyPr vert="horz" rtlCol="0">
            <a:spAutoFit/>
          </a:bodyPr>
          <a:lstStyle/>
          <a:p>
            <a:endParaRPr lang="en-BE"/>
          </a:p>
        </p:txBody>
      </p:sp>
    </p:spTree>
    <p:extLst>
      <p:ext uri="{BB962C8B-B14F-4D97-AF65-F5344CB8AC3E}">
        <p14:creationId xmlns:p14="http://schemas.microsoft.com/office/powerpoint/2010/main" val="26413563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
Poll Title: Do not modify the notes in this section to avoid tampering with the Poll Everywhere activity.
More info at polleverywhere.com/support
@To maintain clarity and alignment these other efforts should map and crosswalk their own criteria to the CoreTrustSeal. Any reductions, additions or variations versus the CoreTrustSeal should be documented and explained ...
https://www.polleverywhere.com/multiple_choice_polls/t6WB0XAUi4F0AAysV4ewo?state=opened&amp;flow=Default&amp;onscreen=persist</a:t>
            </a:r>
            <a:endParaRPr lang="en-BE"/>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nl-NL" sz="1200" b="0" i="0" u="none" strike="noStrike" cap="none" smtClean="0">
                <a:solidFill>
                  <a:schemeClr val="dk1"/>
                </a:solidFill>
                <a:latin typeface="Calibri"/>
                <a:ea typeface="Calibri"/>
                <a:cs typeface="Calibri"/>
                <a:sym typeface="Calibri"/>
              </a:rPr>
              <a:t>35</a:t>
            </a:fld>
            <a:endParaRPr lang="nl-NL" sz="1200" b="0" i="0" u="none" strike="noStrike" cap="none">
              <a:solidFill>
                <a:schemeClr val="dk1"/>
              </a:solidFill>
              <a:latin typeface="Calibri"/>
              <a:ea typeface="Calibri"/>
              <a:cs typeface="Calibri"/>
              <a:sym typeface="Calibri"/>
            </a:endParaRPr>
          </a:p>
        </p:txBody>
      </p:sp>
      <p:sp>
        <p:nvSpPr>
          <p:cNvPr id="5" name="TextBox 4">
            <a:extLst>
              <a:ext uri="{FF2B5EF4-FFF2-40B4-BE49-F238E27FC236}">
                <a16:creationId xmlns:a16="http://schemas.microsoft.com/office/drawing/2014/main" id="{C1C93522-66DD-ED37-AAE2-7D3E773BF330}"/>
              </a:ext>
            </a:extLst>
          </p:cNvPr>
          <p:cNvSpPr txBox="1"/>
          <p:nvPr/>
        </p:nvSpPr>
        <p:spPr>
          <a:xfrm>
            <a:off x="0" y="0"/>
            <a:ext cx="3810000" cy="1270000"/>
          </a:xfrm>
          <a:prstGeom prst="rect">
            <a:avLst/>
          </a:prstGeom>
          <a:noFill/>
        </p:spPr>
        <p:txBody>
          <a:bodyPr vert="horz" rtlCol="0">
            <a:spAutoFit/>
          </a:bodyPr>
          <a:lstStyle/>
          <a:p>
            <a:endParaRPr lang="en-BE"/>
          </a:p>
        </p:txBody>
      </p:sp>
    </p:spTree>
    <p:extLst>
      <p:ext uri="{BB962C8B-B14F-4D97-AF65-F5344CB8AC3E}">
        <p14:creationId xmlns:p14="http://schemas.microsoft.com/office/powerpoint/2010/main" val="2548042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
Poll Title: Do not modify the notes in this section to avoid tampering with the Poll Everywhere activity.
More info at polleverywhere.com/support
@Efforts to define more specific domain/disciplinary criteria, or criteria that define expectations for specific types of digital objects should adopt the CoreTrustSeal requirements where possible, and elaborate around them where necessary
https://www.polleverywhere.com/multiple_choice_polls/g1li73ayMqMfNx7XSw8B6?state=opened&amp;flow=Default&amp;onscreen=persist</a:t>
            </a:r>
            <a:endParaRPr lang="en-BE"/>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nl-NL" sz="1200" b="0" i="0" u="none" strike="noStrike" cap="none" smtClean="0">
                <a:solidFill>
                  <a:schemeClr val="dk1"/>
                </a:solidFill>
                <a:latin typeface="Calibri"/>
                <a:ea typeface="Calibri"/>
                <a:cs typeface="Calibri"/>
                <a:sym typeface="Calibri"/>
              </a:rPr>
              <a:t>36</a:t>
            </a:fld>
            <a:endParaRPr lang="nl-NL" sz="1200" b="0" i="0" u="none" strike="noStrike" cap="none">
              <a:solidFill>
                <a:schemeClr val="dk1"/>
              </a:solidFill>
              <a:latin typeface="Calibri"/>
              <a:ea typeface="Calibri"/>
              <a:cs typeface="Calibri"/>
              <a:sym typeface="Calibri"/>
            </a:endParaRPr>
          </a:p>
        </p:txBody>
      </p:sp>
      <p:sp>
        <p:nvSpPr>
          <p:cNvPr id="5" name="TextBox 4">
            <a:extLst>
              <a:ext uri="{FF2B5EF4-FFF2-40B4-BE49-F238E27FC236}">
                <a16:creationId xmlns:a16="http://schemas.microsoft.com/office/drawing/2014/main" id="{B2E64A75-7571-0663-8251-24F8959542FF}"/>
              </a:ext>
            </a:extLst>
          </p:cNvPr>
          <p:cNvSpPr txBox="1"/>
          <p:nvPr/>
        </p:nvSpPr>
        <p:spPr>
          <a:xfrm>
            <a:off x="0" y="0"/>
            <a:ext cx="3810000" cy="1270000"/>
          </a:xfrm>
          <a:prstGeom prst="rect">
            <a:avLst/>
          </a:prstGeom>
          <a:noFill/>
        </p:spPr>
        <p:txBody>
          <a:bodyPr vert="horz" rtlCol="0">
            <a:spAutoFit/>
          </a:bodyPr>
          <a:lstStyle/>
          <a:p>
            <a:endParaRPr lang="en-BE"/>
          </a:p>
        </p:txBody>
      </p:sp>
    </p:spTree>
    <p:extLst>
      <p:ext uri="{BB962C8B-B14F-4D97-AF65-F5344CB8AC3E}">
        <p14:creationId xmlns:p14="http://schemas.microsoft.com/office/powerpoint/2010/main" val="4521200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
Poll Title: Do not modify the notes in this section to avoid tampering with the Poll Everywhere activity.
More info at polleverywhere.com/support
@Additional work is needed to define different types of digital object systems, the functions and activities they undertake and the levels of care they provide for data and metadata
https://www.polleverywhere.com/multiple_choice_polls/UgFAdgcFJhxxLVkHyxWyp?state=opened&amp;flow=Default&amp;onscreen=persist</a:t>
            </a:r>
            <a:endParaRPr lang="en-BE"/>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nl-NL" sz="1200" b="0" i="0" u="none" strike="noStrike" cap="none" smtClean="0">
                <a:solidFill>
                  <a:schemeClr val="dk1"/>
                </a:solidFill>
                <a:latin typeface="Calibri"/>
                <a:ea typeface="Calibri"/>
                <a:cs typeface="Calibri"/>
                <a:sym typeface="Calibri"/>
              </a:rPr>
              <a:t>37</a:t>
            </a:fld>
            <a:endParaRPr lang="nl-NL" sz="1200" b="0" i="0" u="none" strike="noStrike" cap="none">
              <a:solidFill>
                <a:schemeClr val="dk1"/>
              </a:solidFill>
              <a:latin typeface="Calibri"/>
              <a:ea typeface="Calibri"/>
              <a:cs typeface="Calibri"/>
              <a:sym typeface="Calibri"/>
            </a:endParaRPr>
          </a:p>
        </p:txBody>
      </p:sp>
      <p:sp>
        <p:nvSpPr>
          <p:cNvPr id="5" name="TextBox 4">
            <a:extLst>
              <a:ext uri="{FF2B5EF4-FFF2-40B4-BE49-F238E27FC236}">
                <a16:creationId xmlns:a16="http://schemas.microsoft.com/office/drawing/2014/main" id="{53FFA90A-B73C-1F38-87C6-E196BAB5149C}"/>
              </a:ext>
            </a:extLst>
          </p:cNvPr>
          <p:cNvSpPr txBox="1"/>
          <p:nvPr/>
        </p:nvSpPr>
        <p:spPr>
          <a:xfrm>
            <a:off x="0" y="0"/>
            <a:ext cx="3810000" cy="1270000"/>
          </a:xfrm>
          <a:prstGeom prst="rect">
            <a:avLst/>
          </a:prstGeom>
          <a:noFill/>
        </p:spPr>
        <p:txBody>
          <a:bodyPr vert="horz" rtlCol="0">
            <a:spAutoFit/>
          </a:bodyPr>
          <a:lstStyle/>
          <a:p>
            <a:endParaRPr lang="en-BE"/>
          </a:p>
        </p:txBody>
      </p:sp>
    </p:spTree>
    <p:extLst>
      <p:ext uri="{BB962C8B-B14F-4D97-AF65-F5344CB8AC3E}">
        <p14:creationId xmlns:p14="http://schemas.microsoft.com/office/powerpoint/2010/main" val="300625618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
Poll Title: Do not modify the notes in this section to avoid tampering with the Poll Everywhere activity.
More info at polleverywhere.com/support
@Roles and responsibilities including for complex partnerships, third party relationships and outsourcing should be understood and transparent
https://www.polleverywhere.com/multiple_choice_polls/4IIEV5tK50rkrfYXSmvn8?state=opened&amp;flow=Default&amp;onscreen=persist</a:t>
            </a:r>
            <a:endParaRPr lang="en-BE"/>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nl-NL" sz="1200" b="0" i="0" u="none" strike="noStrike" cap="none" smtClean="0">
                <a:solidFill>
                  <a:schemeClr val="dk1"/>
                </a:solidFill>
                <a:latin typeface="Calibri"/>
                <a:ea typeface="Calibri"/>
                <a:cs typeface="Calibri"/>
                <a:sym typeface="Calibri"/>
              </a:rPr>
              <a:t>38</a:t>
            </a:fld>
            <a:endParaRPr lang="nl-NL" sz="1200" b="0" i="0" u="none" strike="noStrike" cap="none">
              <a:solidFill>
                <a:schemeClr val="dk1"/>
              </a:solidFill>
              <a:latin typeface="Calibri"/>
              <a:ea typeface="Calibri"/>
              <a:cs typeface="Calibri"/>
              <a:sym typeface="Calibri"/>
            </a:endParaRPr>
          </a:p>
        </p:txBody>
      </p:sp>
      <p:sp>
        <p:nvSpPr>
          <p:cNvPr id="5" name="TextBox 4">
            <a:extLst>
              <a:ext uri="{FF2B5EF4-FFF2-40B4-BE49-F238E27FC236}">
                <a16:creationId xmlns:a16="http://schemas.microsoft.com/office/drawing/2014/main" id="{1ADE1DA6-E4C3-BAB4-871C-75770C268108}"/>
              </a:ext>
            </a:extLst>
          </p:cNvPr>
          <p:cNvSpPr txBox="1"/>
          <p:nvPr/>
        </p:nvSpPr>
        <p:spPr>
          <a:xfrm>
            <a:off x="0" y="0"/>
            <a:ext cx="3810000" cy="1270000"/>
          </a:xfrm>
          <a:prstGeom prst="rect">
            <a:avLst/>
          </a:prstGeom>
          <a:noFill/>
        </p:spPr>
        <p:txBody>
          <a:bodyPr vert="horz" rtlCol="0">
            <a:spAutoFit/>
          </a:bodyPr>
          <a:lstStyle/>
          <a:p>
            <a:endParaRPr lang="en-BE"/>
          </a:p>
        </p:txBody>
      </p:sp>
    </p:spTree>
    <p:extLst>
      <p:ext uri="{BB962C8B-B14F-4D97-AF65-F5344CB8AC3E}">
        <p14:creationId xmlns:p14="http://schemas.microsoft.com/office/powerpoint/2010/main" val="16186464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 name="Google Shape;92;p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93" name="Google Shape;93;p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nl-NL"/>
              <a:t>4</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
Poll Title: Do not modify the notes in this section to avoid tampering with the Poll Everywhere activity.
More info at polleverywhere.com/support
@ standards and guidance should be developed, coordinated and maintained to provide full lifecycle information on preservation to researchers and preservation practitioners
https://www.polleverywhere.com/multiple_choice_polls/2zAEYoltnqSrEBIqqvBLj?state=opened&amp;flow=Default&amp;onscreen=persist</a:t>
            </a:r>
            <a:endParaRPr lang="en-BE"/>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nl-NL" sz="1200" b="0" i="0" u="none" strike="noStrike" cap="none" smtClean="0">
                <a:solidFill>
                  <a:schemeClr val="dk1"/>
                </a:solidFill>
                <a:latin typeface="Calibri"/>
                <a:ea typeface="Calibri"/>
                <a:cs typeface="Calibri"/>
                <a:sym typeface="Calibri"/>
              </a:rPr>
              <a:t>40</a:t>
            </a:fld>
            <a:endParaRPr lang="nl-NL" sz="1200" b="0" i="0" u="none" strike="noStrike" cap="none">
              <a:solidFill>
                <a:schemeClr val="dk1"/>
              </a:solidFill>
              <a:latin typeface="Calibri"/>
              <a:ea typeface="Calibri"/>
              <a:cs typeface="Calibri"/>
              <a:sym typeface="Calibri"/>
            </a:endParaRPr>
          </a:p>
        </p:txBody>
      </p:sp>
      <p:sp>
        <p:nvSpPr>
          <p:cNvPr id="5" name="TextBox 4">
            <a:extLst>
              <a:ext uri="{FF2B5EF4-FFF2-40B4-BE49-F238E27FC236}">
                <a16:creationId xmlns:a16="http://schemas.microsoft.com/office/drawing/2014/main" id="{038D1CD0-2D3F-56DC-B986-F10F798F4192}"/>
              </a:ext>
            </a:extLst>
          </p:cNvPr>
          <p:cNvSpPr txBox="1"/>
          <p:nvPr/>
        </p:nvSpPr>
        <p:spPr>
          <a:xfrm>
            <a:off x="0" y="0"/>
            <a:ext cx="3810000" cy="1270000"/>
          </a:xfrm>
          <a:prstGeom prst="rect">
            <a:avLst/>
          </a:prstGeom>
          <a:noFill/>
        </p:spPr>
        <p:txBody>
          <a:bodyPr vert="horz" rtlCol="0">
            <a:spAutoFit/>
          </a:bodyPr>
          <a:lstStyle/>
          <a:p>
            <a:endParaRPr lang="en-BE"/>
          </a:p>
        </p:txBody>
      </p:sp>
    </p:spTree>
    <p:extLst>
      <p:ext uri="{BB962C8B-B14F-4D97-AF65-F5344CB8AC3E}">
        <p14:creationId xmlns:p14="http://schemas.microsoft.com/office/powerpoint/2010/main" val="28510099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
Poll Title: Do not modify the notes in this section to avoid tampering with the Poll Everywhere activity.
More info at polleverywhere.com/support
@Digital Objects and the services that enable their FAIRness, deposit, storage, curation, access and preservation should be supported in transparent efforts to use assessment as a route to improvement
https://www.polleverywhere.com/multiple_choice_polls/1kBcq4opUcQ3aYmG3QcpL?state=opened&amp;flow=Default&amp;onscreen=persist</a:t>
            </a:r>
            <a:endParaRPr lang="en-BE"/>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nl-NL" sz="1200" b="0" i="0" u="none" strike="noStrike" cap="none" smtClean="0">
                <a:solidFill>
                  <a:schemeClr val="dk1"/>
                </a:solidFill>
                <a:latin typeface="Calibri"/>
                <a:ea typeface="Calibri"/>
                <a:cs typeface="Calibri"/>
                <a:sym typeface="Calibri"/>
              </a:rPr>
              <a:t>42</a:t>
            </a:fld>
            <a:endParaRPr lang="nl-NL" sz="1200" b="0" i="0" u="none" strike="noStrike" cap="none">
              <a:solidFill>
                <a:schemeClr val="dk1"/>
              </a:solidFill>
              <a:latin typeface="Calibri"/>
              <a:ea typeface="Calibri"/>
              <a:cs typeface="Calibri"/>
              <a:sym typeface="Calibri"/>
            </a:endParaRPr>
          </a:p>
        </p:txBody>
      </p:sp>
      <p:sp>
        <p:nvSpPr>
          <p:cNvPr id="5" name="TextBox 4">
            <a:extLst>
              <a:ext uri="{FF2B5EF4-FFF2-40B4-BE49-F238E27FC236}">
                <a16:creationId xmlns:a16="http://schemas.microsoft.com/office/drawing/2014/main" id="{84E306A9-4F16-DC17-14E9-27C99D139578}"/>
              </a:ext>
            </a:extLst>
          </p:cNvPr>
          <p:cNvSpPr txBox="1"/>
          <p:nvPr/>
        </p:nvSpPr>
        <p:spPr>
          <a:xfrm>
            <a:off x="0" y="0"/>
            <a:ext cx="3810000" cy="1270000"/>
          </a:xfrm>
          <a:prstGeom prst="rect">
            <a:avLst/>
          </a:prstGeom>
          <a:noFill/>
        </p:spPr>
        <p:txBody>
          <a:bodyPr vert="horz" rtlCol="0">
            <a:spAutoFit/>
          </a:bodyPr>
          <a:lstStyle/>
          <a:p>
            <a:endParaRPr lang="en-BE"/>
          </a:p>
        </p:txBody>
      </p:sp>
    </p:spTree>
    <p:extLst>
      <p:ext uri="{BB962C8B-B14F-4D97-AF65-F5344CB8AC3E}">
        <p14:creationId xmlns:p14="http://schemas.microsoft.com/office/powerpoint/2010/main" val="83084649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
Poll Title: Do not modify the notes in this section to avoid tampering with the Poll Everywhere activity.
More info at polleverywhere.com/support
@Efforts by repositories and other data services to share transparent information about their functions, activities and objects should be rewarded by targeted investment towards improvement
https://www.polleverywhere.com/multiple_choice_polls/j64RDdoRdLWwfqL6t11Jb?state=opened&amp;flow=Default&amp;onscreen=persist</a:t>
            </a:r>
            <a:endParaRPr lang="en-BE"/>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nl-NL" sz="1200" b="0" i="0" u="none" strike="noStrike" cap="none" smtClean="0">
                <a:solidFill>
                  <a:schemeClr val="dk1"/>
                </a:solidFill>
                <a:latin typeface="Calibri"/>
                <a:ea typeface="Calibri"/>
                <a:cs typeface="Calibri"/>
                <a:sym typeface="Calibri"/>
              </a:rPr>
              <a:t>43</a:t>
            </a:fld>
            <a:endParaRPr lang="nl-NL" sz="1200" b="0" i="0" u="none" strike="noStrike" cap="none">
              <a:solidFill>
                <a:schemeClr val="dk1"/>
              </a:solidFill>
              <a:latin typeface="Calibri"/>
              <a:ea typeface="Calibri"/>
              <a:cs typeface="Calibri"/>
              <a:sym typeface="Calibri"/>
            </a:endParaRPr>
          </a:p>
        </p:txBody>
      </p:sp>
      <p:sp>
        <p:nvSpPr>
          <p:cNvPr id="5" name="TextBox 4">
            <a:extLst>
              <a:ext uri="{FF2B5EF4-FFF2-40B4-BE49-F238E27FC236}">
                <a16:creationId xmlns:a16="http://schemas.microsoft.com/office/drawing/2014/main" id="{4E593257-5FFF-7E3E-4E35-1D861367A8B5}"/>
              </a:ext>
            </a:extLst>
          </p:cNvPr>
          <p:cNvSpPr txBox="1"/>
          <p:nvPr/>
        </p:nvSpPr>
        <p:spPr>
          <a:xfrm>
            <a:off x="0" y="0"/>
            <a:ext cx="3810000" cy="1270000"/>
          </a:xfrm>
          <a:prstGeom prst="rect">
            <a:avLst/>
          </a:prstGeom>
          <a:noFill/>
        </p:spPr>
        <p:txBody>
          <a:bodyPr vert="horz" rtlCol="0">
            <a:spAutoFit/>
          </a:bodyPr>
          <a:lstStyle/>
          <a:p>
            <a:endParaRPr lang="en-BE"/>
          </a:p>
        </p:txBody>
      </p:sp>
    </p:spTree>
    <p:extLst>
      <p:ext uri="{BB962C8B-B14F-4D97-AF65-F5344CB8AC3E}">
        <p14:creationId xmlns:p14="http://schemas.microsoft.com/office/powerpoint/2010/main" val="218795897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
Poll Title: Do not modify the notes in this section to avoid tampering with the Poll Everywhere activity.
More info at polleverywhere.com/support
@No data service or digital object should be unnecessarily excluded from any part of the EOSC
https://www.polleverywhere.com/multiple_choice_polls/WZXzQMQaN8qfrp4Ij0ZU5?state=opened&amp;flow=Default&amp;onscreen=persist</a:t>
            </a:r>
            <a:endParaRPr lang="en-BE"/>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nl-NL" sz="1200" b="0" i="0" u="none" strike="noStrike" cap="none" smtClean="0">
                <a:solidFill>
                  <a:schemeClr val="dk1"/>
                </a:solidFill>
                <a:latin typeface="Calibri"/>
                <a:ea typeface="Calibri"/>
                <a:cs typeface="Calibri"/>
                <a:sym typeface="Calibri"/>
              </a:rPr>
              <a:t>44</a:t>
            </a:fld>
            <a:endParaRPr lang="nl-NL" sz="1200" b="0" i="0" u="none" strike="noStrike" cap="none">
              <a:solidFill>
                <a:schemeClr val="dk1"/>
              </a:solidFill>
              <a:latin typeface="Calibri"/>
              <a:ea typeface="Calibri"/>
              <a:cs typeface="Calibri"/>
              <a:sym typeface="Calibri"/>
            </a:endParaRPr>
          </a:p>
        </p:txBody>
      </p:sp>
      <p:sp>
        <p:nvSpPr>
          <p:cNvPr id="5" name="TextBox 4">
            <a:extLst>
              <a:ext uri="{FF2B5EF4-FFF2-40B4-BE49-F238E27FC236}">
                <a16:creationId xmlns:a16="http://schemas.microsoft.com/office/drawing/2014/main" id="{1F456C1F-7959-E1EE-5219-D7C5033F6A72}"/>
              </a:ext>
            </a:extLst>
          </p:cNvPr>
          <p:cNvSpPr txBox="1"/>
          <p:nvPr/>
        </p:nvSpPr>
        <p:spPr>
          <a:xfrm>
            <a:off x="0" y="0"/>
            <a:ext cx="3810000" cy="1270000"/>
          </a:xfrm>
          <a:prstGeom prst="rect">
            <a:avLst/>
          </a:prstGeom>
          <a:noFill/>
        </p:spPr>
        <p:txBody>
          <a:bodyPr vert="horz" rtlCol="0">
            <a:spAutoFit/>
          </a:bodyPr>
          <a:lstStyle/>
          <a:p>
            <a:endParaRPr lang="en-BE"/>
          </a:p>
        </p:txBody>
      </p:sp>
    </p:spTree>
    <p:extLst>
      <p:ext uri="{BB962C8B-B14F-4D97-AF65-F5344CB8AC3E}">
        <p14:creationId xmlns:p14="http://schemas.microsoft.com/office/powerpoint/2010/main" val="42548196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
Poll Title: Do not modify the notes in this section to avoid tampering with the Poll Everywhere activity.
More info at polleverywhere.com/support
@FAIRness and Trustworthiness must continue to be a supported journey for all parties
https://www.polleverywhere.com/multiple_choice_polls/7OmR7SwTUjjofm7C6rjQg?state=opened&amp;flow=Default&amp;onscreen=persist</a:t>
            </a:r>
            <a:endParaRPr lang="en-BE"/>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nl-NL" sz="1200" b="0" i="0" u="none" strike="noStrike" cap="none" smtClean="0">
                <a:solidFill>
                  <a:schemeClr val="dk1"/>
                </a:solidFill>
                <a:latin typeface="Calibri"/>
                <a:ea typeface="Calibri"/>
                <a:cs typeface="Calibri"/>
                <a:sym typeface="Calibri"/>
              </a:rPr>
              <a:t>45</a:t>
            </a:fld>
            <a:endParaRPr lang="nl-NL" sz="1200" b="0" i="0" u="none" strike="noStrike" cap="none">
              <a:solidFill>
                <a:schemeClr val="dk1"/>
              </a:solidFill>
              <a:latin typeface="Calibri"/>
              <a:ea typeface="Calibri"/>
              <a:cs typeface="Calibri"/>
              <a:sym typeface="Calibri"/>
            </a:endParaRPr>
          </a:p>
        </p:txBody>
      </p:sp>
      <p:sp>
        <p:nvSpPr>
          <p:cNvPr id="5" name="TextBox 4">
            <a:extLst>
              <a:ext uri="{FF2B5EF4-FFF2-40B4-BE49-F238E27FC236}">
                <a16:creationId xmlns:a16="http://schemas.microsoft.com/office/drawing/2014/main" id="{6107CA4A-F595-42F9-AB9F-23FE9FA5BD09}"/>
              </a:ext>
            </a:extLst>
          </p:cNvPr>
          <p:cNvSpPr txBox="1"/>
          <p:nvPr/>
        </p:nvSpPr>
        <p:spPr>
          <a:xfrm>
            <a:off x="0" y="0"/>
            <a:ext cx="3810000" cy="1270000"/>
          </a:xfrm>
          <a:prstGeom prst="rect">
            <a:avLst/>
          </a:prstGeom>
          <a:noFill/>
        </p:spPr>
        <p:txBody>
          <a:bodyPr vert="horz" rtlCol="0">
            <a:spAutoFit/>
          </a:bodyPr>
          <a:lstStyle/>
          <a:p>
            <a:endParaRPr lang="en-BE"/>
          </a:p>
        </p:txBody>
      </p:sp>
    </p:spTree>
    <p:extLst>
      <p:ext uri="{BB962C8B-B14F-4D97-AF65-F5344CB8AC3E}">
        <p14:creationId xmlns:p14="http://schemas.microsoft.com/office/powerpoint/2010/main" val="3896500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
Poll Title: Do not modify the notes in this section to avoid tampering with the Poll Everywhere activity.
More info at polleverywhere.com/support
@Retention and reappraisal decisions and timescales, including guaranteed preservation timescales, should be transparent
https://www.polleverywhere.com/multiple_choice_polls/7OmR7SwTUjjofm7C6rjQg?state=opened&amp;flow=Default&amp;onscreen=persist</a:t>
            </a:r>
            <a:endParaRPr lang="en-BE"/>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nl-NL" sz="1200" b="0" i="0" u="none" strike="noStrike" cap="none" smtClean="0">
                <a:solidFill>
                  <a:schemeClr val="dk1"/>
                </a:solidFill>
                <a:latin typeface="Calibri"/>
                <a:ea typeface="Calibri"/>
                <a:cs typeface="Calibri"/>
                <a:sym typeface="Calibri"/>
              </a:rPr>
              <a:t>47</a:t>
            </a:fld>
            <a:endParaRPr lang="nl-NL" sz="1200" b="0" i="0" u="none" strike="noStrike" cap="none">
              <a:solidFill>
                <a:schemeClr val="dk1"/>
              </a:solidFill>
              <a:latin typeface="Calibri"/>
              <a:ea typeface="Calibri"/>
              <a:cs typeface="Calibri"/>
              <a:sym typeface="Calibri"/>
            </a:endParaRPr>
          </a:p>
        </p:txBody>
      </p:sp>
      <p:sp>
        <p:nvSpPr>
          <p:cNvPr id="5" name="TextBox 4">
            <a:extLst>
              <a:ext uri="{FF2B5EF4-FFF2-40B4-BE49-F238E27FC236}">
                <a16:creationId xmlns:a16="http://schemas.microsoft.com/office/drawing/2014/main" id="{3AD7266D-E4BF-0076-B28F-6B8CD6BFB4C9}"/>
              </a:ext>
            </a:extLst>
          </p:cNvPr>
          <p:cNvSpPr txBox="1"/>
          <p:nvPr/>
        </p:nvSpPr>
        <p:spPr>
          <a:xfrm>
            <a:off x="0" y="0"/>
            <a:ext cx="3810000" cy="1270000"/>
          </a:xfrm>
          <a:prstGeom prst="rect">
            <a:avLst/>
          </a:prstGeom>
          <a:noFill/>
        </p:spPr>
        <p:txBody>
          <a:bodyPr vert="horz" rtlCol="0">
            <a:spAutoFit/>
          </a:bodyPr>
          <a:lstStyle/>
          <a:p>
            <a:endParaRPr lang="en-BE"/>
          </a:p>
        </p:txBody>
      </p:sp>
    </p:spTree>
    <p:extLst>
      <p:ext uri="{BB962C8B-B14F-4D97-AF65-F5344CB8AC3E}">
        <p14:creationId xmlns:p14="http://schemas.microsoft.com/office/powerpoint/2010/main" val="139505267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
Poll Title: Do not modify the notes in this section to avoid tampering with the Poll Everywhere activity.
More info at polleverywhere.com/support
@Each service should be transparent about the levels of service provided
https://www.polleverywhere.com/multiple_choice_polls/eghCxAcTnVrtDcjBJIRbe?state=opened&amp;flow=Default&amp;onscreen=persist</a:t>
            </a:r>
            <a:endParaRPr lang="en-BE"/>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nl-NL" sz="1200" b="0" i="0" u="none" strike="noStrike" cap="none" smtClean="0">
                <a:solidFill>
                  <a:schemeClr val="dk1"/>
                </a:solidFill>
                <a:latin typeface="Calibri"/>
                <a:ea typeface="Calibri"/>
                <a:cs typeface="Calibri"/>
                <a:sym typeface="Calibri"/>
              </a:rPr>
              <a:t>49</a:t>
            </a:fld>
            <a:endParaRPr lang="nl-NL" sz="1200" b="0" i="0" u="none" strike="noStrike" cap="none">
              <a:solidFill>
                <a:schemeClr val="dk1"/>
              </a:solidFill>
              <a:latin typeface="Calibri"/>
              <a:ea typeface="Calibri"/>
              <a:cs typeface="Calibri"/>
              <a:sym typeface="Calibri"/>
            </a:endParaRPr>
          </a:p>
        </p:txBody>
      </p:sp>
      <p:sp>
        <p:nvSpPr>
          <p:cNvPr id="5" name="TextBox 4">
            <a:extLst>
              <a:ext uri="{FF2B5EF4-FFF2-40B4-BE49-F238E27FC236}">
                <a16:creationId xmlns:a16="http://schemas.microsoft.com/office/drawing/2014/main" id="{9B3E6598-D7F1-9C7C-78CE-FD8AE3CF7D21}"/>
              </a:ext>
            </a:extLst>
          </p:cNvPr>
          <p:cNvSpPr txBox="1"/>
          <p:nvPr/>
        </p:nvSpPr>
        <p:spPr>
          <a:xfrm>
            <a:off x="0" y="0"/>
            <a:ext cx="3810000" cy="1270000"/>
          </a:xfrm>
          <a:prstGeom prst="rect">
            <a:avLst/>
          </a:prstGeom>
          <a:noFill/>
        </p:spPr>
        <p:txBody>
          <a:bodyPr vert="horz" rtlCol="0">
            <a:spAutoFit/>
          </a:bodyPr>
          <a:lstStyle/>
          <a:p>
            <a:endParaRPr lang="en-BE"/>
          </a:p>
        </p:txBody>
      </p:sp>
    </p:spTree>
    <p:extLst>
      <p:ext uri="{BB962C8B-B14F-4D97-AF65-F5344CB8AC3E}">
        <p14:creationId xmlns:p14="http://schemas.microsoft.com/office/powerpoint/2010/main" val="85780978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
Poll Title: Do not modify the notes in this section to avoid tampering with the Poll Everywhere activity.
More info at polleverywhere.com/support
@Each object should have a defined level of care associated with the service(s) taking responsibility
https://www.polleverywhere.com/multiple_choice_polls/2MrhK77c7kM3tYSxumMZF?state=opened&amp;flow=Default&amp;onscreen=persist</a:t>
            </a:r>
            <a:endParaRPr lang="en-BE"/>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nl-NL" sz="1200" b="0" i="0" u="none" strike="noStrike" cap="none" smtClean="0">
                <a:solidFill>
                  <a:schemeClr val="dk1"/>
                </a:solidFill>
                <a:latin typeface="Calibri"/>
                <a:ea typeface="Calibri"/>
                <a:cs typeface="Calibri"/>
                <a:sym typeface="Calibri"/>
              </a:rPr>
              <a:t>50</a:t>
            </a:fld>
            <a:endParaRPr lang="nl-NL" sz="1200" b="0" i="0" u="none" strike="noStrike" cap="none">
              <a:solidFill>
                <a:schemeClr val="dk1"/>
              </a:solidFill>
              <a:latin typeface="Calibri"/>
              <a:ea typeface="Calibri"/>
              <a:cs typeface="Calibri"/>
              <a:sym typeface="Calibri"/>
            </a:endParaRPr>
          </a:p>
        </p:txBody>
      </p:sp>
      <p:sp>
        <p:nvSpPr>
          <p:cNvPr id="5" name="TextBox 4">
            <a:extLst>
              <a:ext uri="{FF2B5EF4-FFF2-40B4-BE49-F238E27FC236}">
                <a16:creationId xmlns:a16="http://schemas.microsoft.com/office/drawing/2014/main" id="{89306E82-B00D-4318-0475-2A61EFF7C81C}"/>
              </a:ext>
            </a:extLst>
          </p:cNvPr>
          <p:cNvSpPr txBox="1"/>
          <p:nvPr/>
        </p:nvSpPr>
        <p:spPr>
          <a:xfrm>
            <a:off x="0" y="0"/>
            <a:ext cx="3810000" cy="1270000"/>
          </a:xfrm>
          <a:prstGeom prst="rect">
            <a:avLst/>
          </a:prstGeom>
          <a:noFill/>
        </p:spPr>
        <p:txBody>
          <a:bodyPr vert="horz" rtlCol="0">
            <a:spAutoFit/>
          </a:bodyPr>
          <a:lstStyle/>
          <a:p>
            <a:endParaRPr lang="en-BE"/>
          </a:p>
        </p:txBody>
      </p:sp>
    </p:spTree>
    <p:extLst>
      <p:ext uri="{BB962C8B-B14F-4D97-AF65-F5344CB8AC3E}">
        <p14:creationId xmlns:p14="http://schemas.microsoft.com/office/powerpoint/2010/main" val="32673824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
Poll Title: Do not modify the notes in this section to avoid tampering with the Poll Everywhere activity.
More info at polleverywhere.com/support
@Living and machine actionable data management plans should form the basis of continuity through the research data lifecycle
https://www.polleverywhere.com/multiple_choice_polls/Veq69138gDX3VFCgVqzA3?state=opened&amp;flow=Default&amp;onscreen=persist</a:t>
            </a:r>
            <a:endParaRPr lang="en-BE"/>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nl-NL" sz="1200" b="0" i="0" u="none" strike="noStrike" cap="none" smtClean="0">
                <a:solidFill>
                  <a:schemeClr val="dk1"/>
                </a:solidFill>
                <a:latin typeface="Calibri"/>
                <a:ea typeface="Calibri"/>
                <a:cs typeface="Calibri"/>
                <a:sym typeface="Calibri"/>
              </a:rPr>
              <a:t>51</a:t>
            </a:fld>
            <a:endParaRPr lang="nl-NL" sz="1200" b="0" i="0" u="none" strike="noStrike" cap="none">
              <a:solidFill>
                <a:schemeClr val="dk1"/>
              </a:solidFill>
              <a:latin typeface="Calibri"/>
              <a:ea typeface="Calibri"/>
              <a:cs typeface="Calibri"/>
              <a:sym typeface="Calibri"/>
            </a:endParaRPr>
          </a:p>
        </p:txBody>
      </p:sp>
      <p:sp>
        <p:nvSpPr>
          <p:cNvPr id="5" name="TextBox 4">
            <a:extLst>
              <a:ext uri="{FF2B5EF4-FFF2-40B4-BE49-F238E27FC236}">
                <a16:creationId xmlns:a16="http://schemas.microsoft.com/office/drawing/2014/main" id="{0946B308-50A5-2572-0575-9DE72DF05CC7}"/>
              </a:ext>
            </a:extLst>
          </p:cNvPr>
          <p:cNvSpPr txBox="1"/>
          <p:nvPr/>
        </p:nvSpPr>
        <p:spPr>
          <a:xfrm>
            <a:off x="0" y="0"/>
            <a:ext cx="3810000" cy="1270000"/>
          </a:xfrm>
          <a:prstGeom prst="rect">
            <a:avLst/>
          </a:prstGeom>
          <a:noFill/>
        </p:spPr>
        <p:txBody>
          <a:bodyPr vert="horz" rtlCol="0">
            <a:spAutoFit/>
          </a:bodyPr>
          <a:lstStyle/>
          <a:p>
            <a:endParaRPr lang="en-BE"/>
          </a:p>
        </p:txBody>
      </p:sp>
    </p:spTree>
    <p:extLst>
      <p:ext uri="{BB962C8B-B14F-4D97-AF65-F5344CB8AC3E}">
        <p14:creationId xmlns:p14="http://schemas.microsoft.com/office/powerpoint/2010/main" val="151416265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
Poll Title: Do not modify the notes in this section to avoid tampering with the Poll Everywhere activity.
More info at polleverywhere.com/support
@Registries of repositories and other data services should align service level metadata and supporting information
https://www.polleverywhere.com/multiple_choice_polls/wHLwt3bQySOrPmQQNuOm7?state=opened&amp;flow=Default&amp;onscreen=persist</a:t>
            </a:r>
            <a:endParaRPr lang="en-BE"/>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nl-NL" sz="1200" b="0" i="0" u="none" strike="noStrike" cap="none" smtClean="0">
                <a:solidFill>
                  <a:schemeClr val="dk1"/>
                </a:solidFill>
                <a:latin typeface="Calibri"/>
                <a:ea typeface="Calibri"/>
                <a:cs typeface="Calibri"/>
                <a:sym typeface="Calibri"/>
              </a:rPr>
              <a:t>52</a:t>
            </a:fld>
            <a:endParaRPr lang="nl-NL" sz="1200" b="0" i="0" u="none" strike="noStrike" cap="none">
              <a:solidFill>
                <a:schemeClr val="dk1"/>
              </a:solidFill>
              <a:latin typeface="Calibri"/>
              <a:ea typeface="Calibri"/>
              <a:cs typeface="Calibri"/>
              <a:sym typeface="Calibri"/>
            </a:endParaRPr>
          </a:p>
        </p:txBody>
      </p:sp>
      <p:sp>
        <p:nvSpPr>
          <p:cNvPr id="5" name="TextBox 4">
            <a:extLst>
              <a:ext uri="{FF2B5EF4-FFF2-40B4-BE49-F238E27FC236}">
                <a16:creationId xmlns:a16="http://schemas.microsoft.com/office/drawing/2014/main" id="{843F38AD-158A-27E5-EAA1-AB565FFB494C}"/>
              </a:ext>
            </a:extLst>
          </p:cNvPr>
          <p:cNvSpPr txBox="1"/>
          <p:nvPr/>
        </p:nvSpPr>
        <p:spPr>
          <a:xfrm>
            <a:off x="0" y="0"/>
            <a:ext cx="3810000" cy="1270000"/>
          </a:xfrm>
          <a:prstGeom prst="rect">
            <a:avLst/>
          </a:prstGeom>
          <a:noFill/>
        </p:spPr>
        <p:txBody>
          <a:bodyPr vert="horz" rtlCol="0">
            <a:spAutoFit/>
          </a:bodyPr>
          <a:lstStyle/>
          <a:p>
            <a:endParaRPr lang="en-BE"/>
          </a:p>
        </p:txBody>
      </p:sp>
    </p:spTree>
    <p:extLst>
      <p:ext uri="{BB962C8B-B14F-4D97-AF65-F5344CB8AC3E}">
        <p14:creationId xmlns:p14="http://schemas.microsoft.com/office/powerpoint/2010/main" val="28513558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3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3" name="Google Shape;103;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
Poll Title: Do not modify the notes in this section to avoid tampering with the Poll Everywhere activity.
More info at polleverywhere.com/support
@Registries of digital objects should align metadata relating to retention periods, appraisal periods and levels of curation and preservation
https://www.polleverywhere.com/multiple_choice_polls/SISkEuk9Y9QBzkIzPmuaf?state=opened&amp;flow=Default&amp;onscreen=persist</a:t>
            </a:r>
            <a:endParaRPr lang="en-BE"/>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nl-NL" sz="1200" b="0" i="0" u="none" strike="noStrike" cap="none" smtClean="0">
                <a:solidFill>
                  <a:schemeClr val="dk1"/>
                </a:solidFill>
                <a:latin typeface="Calibri"/>
                <a:ea typeface="Calibri"/>
                <a:cs typeface="Calibri"/>
                <a:sym typeface="Calibri"/>
              </a:rPr>
              <a:t>53</a:t>
            </a:fld>
            <a:endParaRPr lang="nl-NL" sz="1200" b="0" i="0" u="none" strike="noStrike" cap="none">
              <a:solidFill>
                <a:schemeClr val="dk1"/>
              </a:solidFill>
              <a:latin typeface="Calibri"/>
              <a:ea typeface="Calibri"/>
              <a:cs typeface="Calibri"/>
              <a:sym typeface="Calibri"/>
            </a:endParaRPr>
          </a:p>
        </p:txBody>
      </p:sp>
      <p:sp>
        <p:nvSpPr>
          <p:cNvPr id="5" name="TextBox 4">
            <a:extLst>
              <a:ext uri="{FF2B5EF4-FFF2-40B4-BE49-F238E27FC236}">
                <a16:creationId xmlns:a16="http://schemas.microsoft.com/office/drawing/2014/main" id="{DCB0C68E-3601-B2B6-16F1-634BF93106A0}"/>
              </a:ext>
            </a:extLst>
          </p:cNvPr>
          <p:cNvSpPr txBox="1"/>
          <p:nvPr/>
        </p:nvSpPr>
        <p:spPr>
          <a:xfrm>
            <a:off x="0" y="0"/>
            <a:ext cx="3810000" cy="1270000"/>
          </a:xfrm>
          <a:prstGeom prst="rect">
            <a:avLst/>
          </a:prstGeom>
          <a:noFill/>
        </p:spPr>
        <p:txBody>
          <a:bodyPr vert="horz" rtlCol="0">
            <a:spAutoFit/>
          </a:bodyPr>
          <a:lstStyle/>
          <a:p>
            <a:endParaRPr lang="en-BE"/>
          </a:p>
        </p:txBody>
      </p:sp>
    </p:spTree>
    <p:extLst>
      <p:ext uri="{BB962C8B-B14F-4D97-AF65-F5344CB8AC3E}">
        <p14:creationId xmlns:p14="http://schemas.microsoft.com/office/powerpoint/2010/main" val="329547701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
Poll Title: Do not modify the notes in this section to avoid tampering with the Poll Everywhere activity.
More info at polleverywhere.com/support
@Where responsibility is distributed accountability should remain clear, including accountability for (meta)data loss or destruction
https://www.polleverywhere.com/multiple_choice_polls/qN6ejGul5y9zuCDlQ0VOq?state=opened&amp;flow=Default&amp;onscreen=persist</a:t>
            </a:r>
            <a:endParaRPr lang="en-BE"/>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nl-NL" sz="1200" b="0" i="0" u="none" strike="noStrike" cap="none" smtClean="0">
                <a:solidFill>
                  <a:schemeClr val="dk1"/>
                </a:solidFill>
                <a:latin typeface="Calibri"/>
                <a:ea typeface="Calibri"/>
                <a:cs typeface="Calibri"/>
                <a:sym typeface="Calibri"/>
              </a:rPr>
              <a:t>56</a:t>
            </a:fld>
            <a:endParaRPr lang="nl-NL" sz="1200" b="0" i="0" u="none" strike="noStrike" cap="none">
              <a:solidFill>
                <a:schemeClr val="dk1"/>
              </a:solidFill>
              <a:latin typeface="Calibri"/>
              <a:ea typeface="Calibri"/>
              <a:cs typeface="Calibri"/>
              <a:sym typeface="Calibri"/>
            </a:endParaRPr>
          </a:p>
        </p:txBody>
      </p:sp>
      <p:sp>
        <p:nvSpPr>
          <p:cNvPr id="5" name="TextBox 4">
            <a:extLst>
              <a:ext uri="{FF2B5EF4-FFF2-40B4-BE49-F238E27FC236}">
                <a16:creationId xmlns:a16="http://schemas.microsoft.com/office/drawing/2014/main" id="{CD41D906-E1B2-D1C7-3106-82F9AD6E4431}"/>
              </a:ext>
            </a:extLst>
          </p:cNvPr>
          <p:cNvSpPr txBox="1"/>
          <p:nvPr/>
        </p:nvSpPr>
        <p:spPr>
          <a:xfrm>
            <a:off x="0" y="0"/>
            <a:ext cx="3810000" cy="1270000"/>
          </a:xfrm>
          <a:prstGeom prst="rect">
            <a:avLst/>
          </a:prstGeom>
          <a:noFill/>
        </p:spPr>
        <p:txBody>
          <a:bodyPr vert="horz" rtlCol="0">
            <a:spAutoFit/>
          </a:bodyPr>
          <a:lstStyle/>
          <a:p>
            <a:endParaRPr lang="en-BE"/>
          </a:p>
        </p:txBody>
      </p:sp>
    </p:spTree>
    <p:extLst>
      <p:ext uri="{BB962C8B-B14F-4D97-AF65-F5344CB8AC3E}">
        <p14:creationId xmlns:p14="http://schemas.microsoft.com/office/powerpoint/2010/main" val="268952553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
Poll Title: Do not modify the notes in this section to avoid tampering with the Poll Everywhere activity.
More info at polleverywhere.com/support
@Digital object management outcomes, including preservation, should be integrated into a roles and responsibilities framework that integrates all actors and actions
https://www.polleverywhere.com/multiple_choice_polls/1tKLD6cE3icys8LEhJyxL?state=opened&amp;flow=Default&amp;onscreen=persist</a:t>
            </a:r>
            <a:endParaRPr lang="en-BE"/>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nl-NL" sz="1200" b="0" i="0" u="none" strike="noStrike" cap="none" smtClean="0">
                <a:solidFill>
                  <a:schemeClr val="dk1"/>
                </a:solidFill>
                <a:latin typeface="Calibri"/>
                <a:ea typeface="Calibri"/>
                <a:cs typeface="Calibri"/>
                <a:sym typeface="Calibri"/>
              </a:rPr>
              <a:t>57</a:t>
            </a:fld>
            <a:endParaRPr lang="nl-NL" sz="1200" b="0" i="0" u="none" strike="noStrike" cap="none">
              <a:solidFill>
                <a:schemeClr val="dk1"/>
              </a:solidFill>
              <a:latin typeface="Calibri"/>
              <a:ea typeface="Calibri"/>
              <a:cs typeface="Calibri"/>
              <a:sym typeface="Calibri"/>
            </a:endParaRPr>
          </a:p>
        </p:txBody>
      </p:sp>
      <p:sp>
        <p:nvSpPr>
          <p:cNvPr id="5" name="TextBox 4">
            <a:extLst>
              <a:ext uri="{FF2B5EF4-FFF2-40B4-BE49-F238E27FC236}">
                <a16:creationId xmlns:a16="http://schemas.microsoft.com/office/drawing/2014/main" id="{E71712FC-D2FF-95B2-3533-F4B5B09AAF26}"/>
              </a:ext>
            </a:extLst>
          </p:cNvPr>
          <p:cNvSpPr txBox="1"/>
          <p:nvPr/>
        </p:nvSpPr>
        <p:spPr>
          <a:xfrm>
            <a:off x="0" y="0"/>
            <a:ext cx="3810000" cy="1270000"/>
          </a:xfrm>
          <a:prstGeom prst="rect">
            <a:avLst/>
          </a:prstGeom>
          <a:noFill/>
        </p:spPr>
        <p:txBody>
          <a:bodyPr vert="horz" rtlCol="0">
            <a:spAutoFit/>
          </a:bodyPr>
          <a:lstStyle/>
          <a:p>
            <a:endParaRPr lang="en-BE"/>
          </a:p>
        </p:txBody>
      </p:sp>
    </p:spTree>
    <p:extLst>
      <p:ext uri="{BB962C8B-B14F-4D97-AF65-F5344CB8AC3E}">
        <p14:creationId xmlns:p14="http://schemas.microsoft.com/office/powerpoint/2010/main" val="370487680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
Poll Title: Do not modify the notes in this section to avoid tampering with the Poll Everywhere activity.
More info at polleverywhere.com/support
@The roles and responsibilities framework should be aligned with clear process models that meet the needs of different stakeholder communities
https://www.polleverywhere.com/multiple_choice_polls/cb8pInR3o74gOmQwvCdTu?state=opened&amp;flow=Default&amp;onscreen=persist</a:t>
            </a:r>
            <a:endParaRPr lang="en-BE"/>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nl-NL" sz="1200" b="0" i="0" u="none" strike="noStrike" cap="none" smtClean="0">
                <a:solidFill>
                  <a:schemeClr val="dk1"/>
                </a:solidFill>
                <a:latin typeface="Calibri"/>
                <a:ea typeface="Calibri"/>
                <a:cs typeface="Calibri"/>
                <a:sym typeface="Calibri"/>
              </a:rPr>
              <a:t>58</a:t>
            </a:fld>
            <a:endParaRPr lang="nl-NL" sz="1200" b="0" i="0" u="none" strike="noStrike" cap="none">
              <a:solidFill>
                <a:schemeClr val="dk1"/>
              </a:solidFill>
              <a:latin typeface="Calibri"/>
              <a:ea typeface="Calibri"/>
              <a:cs typeface="Calibri"/>
              <a:sym typeface="Calibri"/>
            </a:endParaRPr>
          </a:p>
        </p:txBody>
      </p:sp>
      <p:sp>
        <p:nvSpPr>
          <p:cNvPr id="5" name="TextBox 4">
            <a:extLst>
              <a:ext uri="{FF2B5EF4-FFF2-40B4-BE49-F238E27FC236}">
                <a16:creationId xmlns:a16="http://schemas.microsoft.com/office/drawing/2014/main" id="{A58B8FC8-B744-6F7B-6BA3-0BBD0CEA7225}"/>
              </a:ext>
            </a:extLst>
          </p:cNvPr>
          <p:cNvSpPr txBox="1"/>
          <p:nvPr/>
        </p:nvSpPr>
        <p:spPr>
          <a:xfrm>
            <a:off x="0" y="0"/>
            <a:ext cx="3810000" cy="1270000"/>
          </a:xfrm>
          <a:prstGeom prst="rect">
            <a:avLst/>
          </a:prstGeom>
          <a:noFill/>
        </p:spPr>
        <p:txBody>
          <a:bodyPr vert="horz" rtlCol="0">
            <a:spAutoFit/>
          </a:bodyPr>
          <a:lstStyle/>
          <a:p>
            <a:endParaRPr lang="en-BE"/>
          </a:p>
        </p:txBody>
      </p:sp>
    </p:spTree>
    <p:extLst>
      <p:ext uri="{BB962C8B-B14F-4D97-AF65-F5344CB8AC3E}">
        <p14:creationId xmlns:p14="http://schemas.microsoft.com/office/powerpoint/2010/main" val="274670097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
Poll Title: Do not modify the notes in this section to avoid tampering with the Poll Everywhere activity.
More info at polleverywhere.com/support
@Defined roles should be in place to take responsibility from the point of conception to ensure that preservation actions are considered throughout the life cycles
https://www.polleverywhere.com/multiple_choice_polls/PxXEVNaG7vGq17nznfVN9?state=opened&amp;flow=Default&amp;onscreen=persist</a:t>
            </a:r>
            <a:endParaRPr lang="en-BE"/>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nl-NL" sz="1200" b="0" i="0" u="none" strike="noStrike" cap="none" smtClean="0">
                <a:solidFill>
                  <a:schemeClr val="dk1"/>
                </a:solidFill>
                <a:latin typeface="Calibri"/>
                <a:ea typeface="Calibri"/>
                <a:cs typeface="Calibri"/>
                <a:sym typeface="Calibri"/>
              </a:rPr>
              <a:t>59</a:t>
            </a:fld>
            <a:endParaRPr lang="nl-NL" sz="1200" b="0" i="0" u="none" strike="noStrike" cap="none">
              <a:solidFill>
                <a:schemeClr val="dk1"/>
              </a:solidFill>
              <a:latin typeface="Calibri"/>
              <a:ea typeface="Calibri"/>
              <a:cs typeface="Calibri"/>
              <a:sym typeface="Calibri"/>
            </a:endParaRPr>
          </a:p>
        </p:txBody>
      </p:sp>
      <p:sp>
        <p:nvSpPr>
          <p:cNvPr id="5" name="TextBox 4">
            <a:extLst>
              <a:ext uri="{FF2B5EF4-FFF2-40B4-BE49-F238E27FC236}">
                <a16:creationId xmlns:a16="http://schemas.microsoft.com/office/drawing/2014/main" id="{4C8C25FB-987F-04CC-32DA-97CD53B31D8B}"/>
              </a:ext>
            </a:extLst>
          </p:cNvPr>
          <p:cNvSpPr txBox="1"/>
          <p:nvPr/>
        </p:nvSpPr>
        <p:spPr>
          <a:xfrm>
            <a:off x="0" y="0"/>
            <a:ext cx="3810000" cy="1270000"/>
          </a:xfrm>
          <a:prstGeom prst="rect">
            <a:avLst/>
          </a:prstGeom>
          <a:noFill/>
        </p:spPr>
        <p:txBody>
          <a:bodyPr vert="horz" rtlCol="0">
            <a:spAutoFit/>
          </a:bodyPr>
          <a:lstStyle/>
          <a:p>
            <a:endParaRPr lang="en-BE"/>
          </a:p>
        </p:txBody>
      </p:sp>
    </p:spTree>
    <p:extLst>
      <p:ext uri="{BB962C8B-B14F-4D97-AF65-F5344CB8AC3E}">
        <p14:creationId xmlns:p14="http://schemas.microsoft.com/office/powerpoint/2010/main" val="289789145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
Poll Title: Do not modify the notes in this section to avoid tampering with the Poll Everywhere activity.
More info at polleverywhere.com/support
@Different roles should use a living data management plan as a key artefact for periodic audit, review and revision
https://www.polleverywhere.com/multiple_choice_polls/TiUyXAoKK0ne6Pli4Lh7t?state=opened&amp;flow=Default&amp;onscreen=persist</a:t>
            </a:r>
            <a:endParaRPr lang="en-BE"/>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nl-NL" sz="1200" b="0" i="0" u="none" strike="noStrike" cap="none" smtClean="0">
                <a:solidFill>
                  <a:schemeClr val="dk1"/>
                </a:solidFill>
                <a:latin typeface="Calibri"/>
                <a:ea typeface="Calibri"/>
                <a:cs typeface="Calibri"/>
                <a:sym typeface="Calibri"/>
              </a:rPr>
              <a:t>60</a:t>
            </a:fld>
            <a:endParaRPr lang="nl-NL" sz="1200" b="0" i="0" u="none" strike="noStrike" cap="none">
              <a:solidFill>
                <a:schemeClr val="dk1"/>
              </a:solidFill>
              <a:latin typeface="Calibri"/>
              <a:ea typeface="Calibri"/>
              <a:cs typeface="Calibri"/>
              <a:sym typeface="Calibri"/>
            </a:endParaRPr>
          </a:p>
        </p:txBody>
      </p:sp>
      <p:sp>
        <p:nvSpPr>
          <p:cNvPr id="5" name="TextBox 4">
            <a:extLst>
              <a:ext uri="{FF2B5EF4-FFF2-40B4-BE49-F238E27FC236}">
                <a16:creationId xmlns:a16="http://schemas.microsoft.com/office/drawing/2014/main" id="{46079626-860A-AC06-8746-D1FB59C0266A}"/>
              </a:ext>
            </a:extLst>
          </p:cNvPr>
          <p:cNvSpPr txBox="1"/>
          <p:nvPr/>
        </p:nvSpPr>
        <p:spPr>
          <a:xfrm>
            <a:off x="0" y="0"/>
            <a:ext cx="3810000" cy="1270000"/>
          </a:xfrm>
          <a:prstGeom prst="rect">
            <a:avLst/>
          </a:prstGeom>
          <a:noFill/>
        </p:spPr>
        <p:txBody>
          <a:bodyPr vert="horz" rtlCol="0">
            <a:spAutoFit/>
          </a:bodyPr>
          <a:lstStyle/>
          <a:p>
            <a:endParaRPr lang="en-BE"/>
          </a:p>
        </p:txBody>
      </p:sp>
    </p:spTree>
    <p:extLst>
      <p:ext uri="{BB962C8B-B14F-4D97-AF65-F5344CB8AC3E}">
        <p14:creationId xmlns:p14="http://schemas.microsoft.com/office/powerpoint/2010/main" val="178837432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
Poll Title: Do not modify the notes in this section to avoid tampering with the Poll Everywhere activity.
More info at polleverywhere.com/support
@Risk analysis approaches should be used to identify when in the lifecycle it is appropriate to take preservation actions
https://www.polleverywhere.com/multiple_choice_polls/UO3ec6oJlOfZTuSjHDUAH?state=opened&amp;flow=Default&amp;onscreen=persist</a:t>
            </a:r>
            <a:endParaRPr lang="en-BE"/>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nl-NL" sz="1200" b="0" i="0" u="none" strike="noStrike" cap="none" smtClean="0">
                <a:solidFill>
                  <a:schemeClr val="dk1"/>
                </a:solidFill>
                <a:latin typeface="Calibri"/>
                <a:ea typeface="Calibri"/>
                <a:cs typeface="Calibri"/>
                <a:sym typeface="Calibri"/>
              </a:rPr>
              <a:t>61</a:t>
            </a:fld>
            <a:endParaRPr lang="nl-NL" sz="1200" b="0" i="0" u="none" strike="noStrike" cap="none">
              <a:solidFill>
                <a:schemeClr val="dk1"/>
              </a:solidFill>
              <a:latin typeface="Calibri"/>
              <a:ea typeface="Calibri"/>
              <a:cs typeface="Calibri"/>
              <a:sym typeface="Calibri"/>
            </a:endParaRPr>
          </a:p>
        </p:txBody>
      </p:sp>
      <p:sp>
        <p:nvSpPr>
          <p:cNvPr id="5" name="TextBox 4">
            <a:extLst>
              <a:ext uri="{FF2B5EF4-FFF2-40B4-BE49-F238E27FC236}">
                <a16:creationId xmlns:a16="http://schemas.microsoft.com/office/drawing/2014/main" id="{C2D36DD4-8C2A-56D5-7433-857BF74CC64D}"/>
              </a:ext>
            </a:extLst>
          </p:cNvPr>
          <p:cNvSpPr txBox="1"/>
          <p:nvPr/>
        </p:nvSpPr>
        <p:spPr>
          <a:xfrm>
            <a:off x="0" y="0"/>
            <a:ext cx="3810000" cy="1270000"/>
          </a:xfrm>
          <a:prstGeom prst="rect">
            <a:avLst/>
          </a:prstGeom>
          <a:noFill/>
        </p:spPr>
        <p:txBody>
          <a:bodyPr vert="horz" rtlCol="0">
            <a:spAutoFit/>
          </a:bodyPr>
          <a:lstStyle/>
          <a:p>
            <a:endParaRPr lang="en-BE"/>
          </a:p>
        </p:txBody>
      </p:sp>
    </p:spTree>
    <p:extLst>
      <p:ext uri="{BB962C8B-B14F-4D97-AF65-F5344CB8AC3E}">
        <p14:creationId xmlns:p14="http://schemas.microsoft.com/office/powerpoint/2010/main" val="353824686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
Poll Title: Do not modify the notes in this section to avoid tampering with the Poll Everywhere activity.
More info at polleverywhere.com/support
@Policy makers must make the development and implementation of digital preservation explicit in policy applicable to all stakeholders and across the lifecycle. They are accountable for periodic review and revision of policy
https://www.polleverywhere.com/multiple_choice_polls/tLDOfF8D6E6TIYLLg5qO9?state=opened&amp;flow=Default&amp;onscreen=persist</a:t>
            </a:r>
            <a:endParaRPr lang="en-BE"/>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nl-NL" sz="1200" b="0" i="0" u="none" strike="noStrike" cap="none" smtClean="0">
                <a:solidFill>
                  <a:schemeClr val="dk1"/>
                </a:solidFill>
                <a:latin typeface="Calibri"/>
                <a:ea typeface="Calibri"/>
                <a:cs typeface="Calibri"/>
                <a:sym typeface="Calibri"/>
              </a:rPr>
              <a:t>62</a:t>
            </a:fld>
            <a:endParaRPr lang="nl-NL" sz="1200" b="0" i="0" u="none" strike="noStrike" cap="none">
              <a:solidFill>
                <a:schemeClr val="dk1"/>
              </a:solidFill>
              <a:latin typeface="Calibri"/>
              <a:ea typeface="Calibri"/>
              <a:cs typeface="Calibri"/>
              <a:sym typeface="Calibri"/>
            </a:endParaRPr>
          </a:p>
        </p:txBody>
      </p:sp>
      <p:sp>
        <p:nvSpPr>
          <p:cNvPr id="5" name="TextBox 4">
            <a:extLst>
              <a:ext uri="{FF2B5EF4-FFF2-40B4-BE49-F238E27FC236}">
                <a16:creationId xmlns:a16="http://schemas.microsoft.com/office/drawing/2014/main" id="{BBDA8582-CE3E-8E57-1A3B-2B21C85F9DF3}"/>
              </a:ext>
            </a:extLst>
          </p:cNvPr>
          <p:cNvSpPr txBox="1"/>
          <p:nvPr/>
        </p:nvSpPr>
        <p:spPr>
          <a:xfrm>
            <a:off x="0" y="0"/>
            <a:ext cx="3810000" cy="1270000"/>
          </a:xfrm>
          <a:prstGeom prst="rect">
            <a:avLst/>
          </a:prstGeom>
          <a:noFill/>
        </p:spPr>
        <p:txBody>
          <a:bodyPr vert="horz" rtlCol="0">
            <a:spAutoFit/>
          </a:bodyPr>
          <a:lstStyle/>
          <a:p>
            <a:endParaRPr lang="en-BE"/>
          </a:p>
        </p:txBody>
      </p:sp>
    </p:spTree>
    <p:extLst>
      <p:ext uri="{BB962C8B-B14F-4D97-AF65-F5344CB8AC3E}">
        <p14:creationId xmlns:p14="http://schemas.microsoft.com/office/powerpoint/2010/main" val="175350436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
Poll Title: Do not modify the notes in this section to avoid tampering with the Poll Everywhere activity.
More info at polleverywhere.com/support
@Executives must adopt preservation policy into their operational and strategic planning
https://www.polleverywhere.com/multiple_choice_polls/2S4SyjXB9xAPlikpCwAhT?state=opened&amp;flow=Default&amp;onscreen=persist</a:t>
            </a:r>
            <a:endParaRPr lang="en-BE"/>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nl-NL" sz="1200" b="0" i="0" u="none" strike="noStrike" cap="none" smtClean="0">
                <a:solidFill>
                  <a:schemeClr val="dk1"/>
                </a:solidFill>
                <a:latin typeface="Calibri"/>
                <a:ea typeface="Calibri"/>
                <a:cs typeface="Calibri"/>
                <a:sym typeface="Calibri"/>
              </a:rPr>
              <a:t>63</a:t>
            </a:fld>
            <a:endParaRPr lang="nl-NL" sz="1200" b="0" i="0" u="none" strike="noStrike" cap="none">
              <a:solidFill>
                <a:schemeClr val="dk1"/>
              </a:solidFill>
              <a:latin typeface="Calibri"/>
              <a:ea typeface="Calibri"/>
              <a:cs typeface="Calibri"/>
              <a:sym typeface="Calibri"/>
            </a:endParaRPr>
          </a:p>
        </p:txBody>
      </p:sp>
      <p:sp>
        <p:nvSpPr>
          <p:cNvPr id="5" name="TextBox 4">
            <a:extLst>
              <a:ext uri="{FF2B5EF4-FFF2-40B4-BE49-F238E27FC236}">
                <a16:creationId xmlns:a16="http://schemas.microsoft.com/office/drawing/2014/main" id="{AF469A64-18E8-6F0B-9129-67CDCE0FB1D8}"/>
              </a:ext>
            </a:extLst>
          </p:cNvPr>
          <p:cNvSpPr txBox="1"/>
          <p:nvPr/>
        </p:nvSpPr>
        <p:spPr>
          <a:xfrm>
            <a:off x="0" y="0"/>
            <a:ext cx="3810000" cy="1270000"/>
          </a:xfrm>
          <a:prstGeom prst="rect">
            <a:avLst/>
          </a:prstGeom>
          <a:noFill/>
        </p:spPr>
        <p:txBody>
          <a:bodyPr vert="horz" rtlCol="0">
            <a:spAutoFit/>
          </a:bodyPr>
          <a:lstStyle/>
          <a:p>
            <a:endParaRPr lang="en-BE"/>
          </a:p>
        </p:txBody>
      </p:sp>
    </p:spTree>
    <p:extLst>
      <p:ext uri="{BB962C8B-B14F-4D97-AF65-F5344CB8AC3E}">
        <p14:creationId xmlns:p14="http://schemas.microsoft.com/office/powerpoint/2010/main" val="299824473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
Poll Title: Do not modify the notes in this section to avoid tampering with the Poll Everywhere activity.
More info at polleverywhere.com/support
@Managers must integrate preservation planning into operational management including staffing, funding, service development and procurement
https://www.polleverywhere.com/multiple_choice_polls/o1XriBo8KoS1i5Vb56pGe?state=opened&amp;flow=Default&amp;onscreen=persist</a:t>
            </a:r>
            <a:endParaRPr lang="en-BE"/>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nl-NL" sz="1200" b="0" i="0" u="none" strike="noStrike" cap="none" smtClean="0">
                <a:solidFill>
                  <a:schemeClr val="dk1"/>
                </a:solidFill>
                <a:latin typeface="Calibri"/>
                <a:ea typeface="Calibri"/>
                <a:cs typeface="Calibri"/>
                <a:sym typeface="Calibri"/>
              </a:rPr>
              <a:t>64</a:t>
            </a:fld>
            <a:endParaRPr lang="nl-NL" sz="1200" b="0" i="0" u="none" strike="noStrike" cap="none">
              <a:solidFill>
                <a:schemeClr val="dk1"/>
              </a:solidFill>
              <a:latin typeface="Calibri"/>
              <a:ea typeface="Calibri"/>
              <a:cs typeface="Calibri"/>
              <a:sym typeface="Calibri"/>
            </a:endParaRPr>
          </a:p>
        </p:txBody>
      </p:sp>
      <p:sp>
        <p:nvSpPr>
          <p:cNvPr id="5" name="TextBox 4">
            <a:extLst>
              <a:ext uri="{FF2B5EF4-FFF2-40B4-BE49-F238E27FC236}">
                <a16:creationId xmlns:a16="http://schemas.microsoft.com/office/drawing/2014/main" id="{EF1BACF7-4B0D-3ED6-9726-9FDCF877BC08}"/>
              </a:ext>
            </a:extLst>
          </p:cNvPr>
          <p:cNvSpPr txBox="1"/>
          <p:nvPr/>
        </p:nvSpPr>
        <p:spPr>
          <a:xfrm>
            <a:off x="0" y="0"/>
            <a:ext cx="3810000" cy="1270000"/>
          </a:xfrm>
          <a:prstGeom prst="rect">
            <a:avLst/>
          </a:prstGeom>
          <a:noFill/>
        </p:spPr>
        <p:txBody>
          <a:bodyPr vert="horz" rtlCol="0">
            <a:spAutoFit/>
          </a:bodyPr>
          <a:lstStyle/>
          <a:p>
            <a:endParaRPr lang="en-BE"/>
          </a:p>
        </p:txBody>
      </p:sp>
    </p:spTree>
    <p:extLst>
      <p:ext uri="{BB962C8B-B14F-4D97-AF65-F5344CB8AC3E}">
        <p14:creationId xmlns:p14="http://schemas.microsoft.com/office/powerpoint/2010/main" val="27150212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p3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7" name="Google Shape;137;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
Poll Title: Do not modify the notes in this section to avoid tampering with the Poll Everywhere activity.
More info at polleverywhere.com/support
@Practitioners must provide guidance, community and technical monitoring and, where necessary, take preservation actions to ensure optimal preservation outcomes
https://www.polleverywhere.com/multiple_choice_polls/dDXc0yikzkpc0dRgSzEI8?state=opened&amp;flow=Default&amp;onscreen=persist</a:t>
            </a:r>
            <a:endParaRPr lang="en-BE"/>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nl-NL" sz="1200" b="0" i="0" u="none" strike="noStrike" cap="none" smtClean="0">
                <a:solidFill>
                  <a:schemeClr val="dk1"/>
                </a:solidFill>
                <a:latin typeface="Calibri"/>
                <a:ea typeface="Calibri"/>
                <a:cs typeface="Calibri"/>
                <a:sym typeface="Calibri"/>
              </a:rPr>
              <a:t>65</a:t>
            </a:fld>
            <a:endParaRPr lang="nl-NL" sz="1200" b="0" i="0" u="none" strike="noStrike" cap="none">
              <a:solidFill>
                <a:schemeClr val="dk1"/>
              </a:solidFill>
              <a:latin typeface="Calibri"/>
              <a:ea typeface="Calibri"/>
              <a:cs typeface="Calibri"/>
              <a:sym typeface="Calibri"/>
            </a:endParaRPr>
          </a:p>
        </p:txBody>
      </p:sp>
      <p:sp>
        <p:nvSpPr>
          <p:cNvPr id="5" name="TextBox 4">
            <a:extLst>
              <a:ext uri="{FF2B5EF4-FFF2-40B4-BE49-F238E27FC236}">
                <a16:creationId xmlns:a16="http://schemas.microsoft.com/office/drawing/2014/main" id="{50334D61-889B-1959-FE2B-D9964ABA1891}"/>
              </a:ext>
            </a:extLst>
          </p:cNvPr>
          <p:cNvSpPr txBox="1"/>
          <p:nvPr/>
        </p:nvSpPr>
        <p:spPr>
          <a:xfrm>
            <a:off x="0" y="0"/>
            <a:ext cx="3810000" cy="1270000"/>
          </a:xfrm>
          <a:prstGeom prst="rect">
            <a:avLst/>
          </a:prstGeom>
          <a:noFill/>
        </p:spPr>
        <p:txBody>
          <a:bodyPr vert="horz" rtlCol="0">
            <a:spAutoFit/>
          </a:bodyPr>
          <a:lstStyle/>
          <a:p>
            <a:endParaRPr lang="en-BE"/>
          </a:p>
        </p:txBody>
      </p:sp>
    </p:spTree>
    <p:extLst>
      <p:ext uri="{BB962C8B-B14F-4D97-AF65-F5344CB8AC3E}">
        <p14:creationId xmlns:p14="http://schemas.microsoft.com/office/powerpoint/2010/main" val="330585130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
Poll Title: Do not modify the notes in this section to avoid tampering with the Poll Everywhere activity.
More info at polleverywhere.com/support
@Data and metadata creators, collectors and reusers, including researchers, should develop the knowledge and skills at a general level and within their own disciplinary and domain area of expertise, so that their actions are preservation-aware
https://www.polleverywhere.com/multiple_choice_polls/oiLGIqDbantdhyHcjR6bD?state=opened&amp;flow=Default&amp;onscreen=persist</a:t>
            </a:r>
            <a:endParaRPr lang="en-BE"/>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nl-NL" sz="1200" b="0" i="0" u="none" strike="noStrike" cap="none" smtClean="0">
                <a:solidFill>
                  <a:schemeClr val="dk1"/>
                </a:solidFill>
                <a:latin typeface="Calibri"/>
                <a:ea typeface="Calibri"/>
                <a:cs typeface="Calibri"/>
                <a:sym typeface="Calibri"/>
              </a:rPr>
              <a:t>66</a:t>
            </a:fld>
            <a:endParaRPr lang="nl-NL" sz="1200" b="0" i="0" u="none" strike="noStrike" cap="none">
              <a:solidFill>
                <a:schemeClr val="dk1"/>
              </a:solidFill>
              <a:latin typeface="Calibri"/>
              <a:ea typeface="Calibri"/>
              <a:cs typeface="Calibri"/>
              <a:sym typeface="Calibri"/>
            </a:endParaRPr>
          </a:p>
        </p:txBody>
      </p:sp>
      <p:sp>
        <p:nvSpPr>
          <p:cNvPr id="5" name="TextBox 4">
            <a:extLst>
              <a:ext uri="{FF2B5EF4-FFF2-40B4-BE49-F238E27FC236}">
                <a16:creationId xmlns:a16="http://schemas.microsoft.com/office/drawing/2014/main" id="{03394679-AE19-CE06-0718-56D3CB94023C}"/>
              </a:ext>
            </a:extLst>
          </p:cNvPr>
          <p:cNvSpPr txBox="1"/>
          <p:nvPr/>
        </p:nvSpPr>
        <p:spPr>
          <a:xfrm>
            <a:off x="0" y="0"/>
            <a:ext cx="3810000" cy="1270000"/>
          </a:xfrm>
          <a:prstGeom prst="rect">
            <a:avLst/>
          </a:prstGeom>
          <a:noFill/>
        </p:spPr>
        <p:txBody>
          <a:bodyPr vert="horz" rtlCol="0">
            <a:spAutoFit/>
          </a:bodyPr>
          <a:lstStyle/>
          <a:p>
            <a:endParaRPr lang="en-BE"/>
          </a:p>
        </p:txBody>
      </p:sp>
    </p:spTree>
    <p:extLst>
      <p:ext uri="{BB962C8B-B14F-4D97-AF65-F5344CB8AC3E}">
        <p14:creationId xmlns:p14="http://schemas.microsoft.com/office/powerpoint/2010/main" val="69783977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
Poll Title: Do not modify the notes in this section to avoid tampering with the Poll Everywhere activity.
More info at polleverywhere.com/support
@All of the preservation-specific and supporting research data management roles across the data lifecycle require sustained training based on a rich knowledge base of preservation information
https://www.polleverywhere.com/multiple_choice_polls/Y4S9IhGffGmaMGSMgz7PU?state=opened&amp;flow=Default&amp;onscreen=persist</a:t>
            </a:r>
            <a:endParaRPr lang="en-BE"/>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nl-NL" sz="1200" b="0" i="0" u="none" strike="noStrike" cap="none" smtClean="0">
                <a:solidFill>
                  <a:schemeClr val="dk1"/>
                </a:solidFill>
                <a:latin typeface="Calibri"/>
                <a:ea typeface="Calibri"/>
                <a:cs typeface="Calibri"/>
                <a:sym typeface="Calibri"/>
              </a:rPr>
              <a:t>67</a:t>
            </a:fld>
            <a:endParaRPr lang="nl-NL" sz="1200" b="0" i="0" u="none" strike="noStrike" cap="none">
              <a:solidFill>
                <a:schemeClr val="dk1"/>
              </a:solidFill>
              <a:latin typeface="Calibri"/>
              <a:ea typeface="Calibri"/>
              <a:cs typeface="Calibri"/>
              <a:sym typeface="Calibri"/>
            </a:endParaRPr>
          </a:p>
        </p:txBody>
      </p:sp>
      <p:sp>
        <p:nvSpPr>
          <p:cNvPr id="5" name="TextBox 4">
            <a:extLst>
              <a:ext uri="{FF2B5EF4-FFF2-40B4-BE49-F238E27FC236}">
                <a16:creationId xmlns:a16="http://schemas.microsoft.com/office/drawing/2014/main" id="{8777BB8E-EAA6-BB4D-F822-F383F02FBBCA}"/>
              </a:ext>
            </a:extLst>
          </p:cNvPr>
          <p:cNvSpPr txBox="1"/>
          <p:nvPr/>
        </p:nvSpPr>
        <p:spPr>
          <a:xfrm>
            <a:off x="0" y="0"/>
            <a:ext cx="3810000" cy="1270000"/>
          </a:xfrm>
          <a:prstGeom prst="rect">
            <a:avLst/>
          </a:prstGeom>
          <a:noFill/>
        </p:spPr>
        <p:txBody>
          <a:bodyPr vert="horz" rtlCol="0">
            <a:spAutoFit/>
          </a:bodyPr>
          <a:lstStyle/>
          <a:p>
            <a:endParaRPr lang="en-BE"/>
          </a:p>
        </p:txBody>
      </p:sp>
    </p:spTree>
    <p:extLst>
      <p:ext uri="{BB962C8B-B14F-4D97-AF65-F5344CB8AC3E}">
        <p14:creationId xmlns:p14="http://schemas.microsoft.com/office/powerpoint/2010/main" val="202674155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
Poll Title: Do not modify the notes in this section to avoid tampering with the Poll Everywhere activity.
More info at polleverywhere.com/support
@Clear responsibilities must be in place for developing standards and guidance, for communication and for training
https://www.polleverywhere.com/multiple_choice_polls/EMC3igl9TZbbmJ09bmOGT?state=opened&amp;flow=Default&amp;onscreen=persist</a:t>
            </a:r>
            <a:endParaRPr lang="en-BE"/>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nl-NL" sz="1200" b="0" i="0" u="none" strike="noStrike" cap="none" smtClean="0">
                <a:solidFill>
                  <a:schemeClr val="dk1"/>
                </a:solidFill>
                <a:latin typeface="Calibri"/>
                <a:ea typeface="Calibri"/>
                <a:cs typeface="Calibri"/>
                <a:sym typeface="Calibri"/>
              </a:rPr>
              <a:t>68</a:t>
            </a:fld>
            <a:endParaRPr lang="nl-NL" sz="1200" b="0" i="0" u="none" strike="noStrike" cap="none">
              <a:solidFill>
                <a:schemeClr val="dk1"/>
              </a:solidFill>
              <a:latin typeface="Calibri"/>
              <a:ea typeface="Calibri"/>
              <a:cs typeface="Calibri"/>
              <a:sym typeface="Calibri"/>
            </a:endParaRPr>
          </a:p>
        </p:txBody>
      </p:sp>
      <p:sp>
        <p:nvSpPr>
          <p:cNvPr id="5" name="TextBox 4">
            <a:extLst>
              <a:ext uri="{FF2B5EF4-FFF2-40B4-BE49-F238E27FC236}">
                <a16:creationId xmlns:a16="http://schemas.microsoft.com/office/drawing/2014/main" id="{43C11893-6E03-F7E9-BAA2-63543ABA8BC9}"/>
              </a:ext>
            </a:extLst>
          </p:cNvPr>
          <p:cNvSpPr txBox="1"/>
          <p:nvPr/>
        </p:nvSpPr>
        <p:spPr>
          <a:xfrm>
            <a:off x="0" y="0"/>
            <a:ext cx="3810000" cy="1270000"/>
          </a:xfrm>
          <a:prstGeom prst="rect">
            <a:avLst/>
          </a:prstGeom>
          <a:noFill/>
        </p:spPr>
        <p:txBody>
          <a:bodyPr vert="horz" rtlCol="0">
            <a:spAutoFit/>
          </a:bodyPr>
          <a:lstStyle/>
          <a:p>
            <a:endParaRPr lang="en-BE"/>
          </a:p>
        </p:txBody>
      </p:sp>
    </p:spTree>
    <p:extLst>
      <p:ext uri="{BB962C8B-B14F-4D97-AF65-F5344CB8AC3E}">
        <p14:creationId xmlns:p14="http://schemas.microsoft.com/office/powerpoint/2010/main" val="85163751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
Poll Title: Do not modify the notes in this section to avoid tampering with the Poll Everywhere activity.
More info at polleverywhere.com/support
@Further research and analysis is necessary to support business planning based on qualitative and quantitative risks and benefits
https://www.polleverywhere.com/multiple_choice_polls/ZPb7Df8WRIj4GwawS096q?state=opened&amp;flow=Default&amp;onscreen=persist</a:t>
            </a:r>
            <a:endParaRPr lang="en-BE"/>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nl-NL" sz="1200" b="0" i="0" u="none" strike="noStrike" cap="none" smtClean="0">
                <a:solidFill>
                  <a:schemeClr val="dk1"/>
                </a:solidFill>
                <a:latin typeface="Calibri"/>
                <a:ea typeface="Calibri"/>
                <a:cs typeface="Calibri"/>
                <a:sym typeface="Calibri"/>
              </a:rPr>
              <a:t>70</a:t>
            </a:fld>
            <a:endParaRPr lang="nl-NL" sz="1200" b="0" i="0" u="none" strike="noStrike" cap="none">
              <a:solidFill>
                <a:schemeClr val="dk1"/>
              </a:solidFill>
              <a:latin typeface="Calibri"/>
              <a:ea typeface="Calibri"/>
              <a:cs typeface="Calibri"/>
              <a:sym typeface="Calibri"/>
            </a:endParaRPr>
          </a:p>
        </p:txBody>
      </p:sp>
      <p:sp>
        <p:nvSpPr>
          <p:cNvPr id="5" name="TextBox 4">
            <a:extLst>
              <a:ext uri="{FF2B5EF4-FFF2-40B4-BE49-F238E27FC236}">
                <a16:creationId xmlns:a16="http://schemas.microsoft.com/office/drawing/2014/main" id="{AB8E1F43-CFDB-0467-F820-B474C5A8646A}"/>
              </a:ext>
            </a:extLst>
          </p:cNvPr>
          <p:cNvSpPr txBox="1"/>
          <p:nvPr/>
        </p:nvSpPr>
        <p:spPr>
          <a:xfrm>
            <a:off x="0" y="0"/>
            <a:ext cx="3810000" cy="1270000"/>
          </a:xfrm>
          <a:prstGeom prst="rect">
            <a:avLst/>
          </a:prstGeom>
          <a:noFill/>
        </p:spPr>
        <p:txBody>
          <a:bodyPr vert="horz" rtlCol="0">
            <a:spAutoFit/>
          </a:bodyPr>
          <a:lstStyle/>
          <a:p>
            <a:endParaRPr lang="en-BE"/>
          </a:p>
        </p:txBody>
      </p:sp>
    </p:spTree>
    <p:extLst>
      <p:ext uri="{BB962C8B-B14F-4D97-AF65-F5344CB8AC3E}">
        <p14:creationId xmlns:p14="http://schemas.microsoft.com/office/powerpoint/2010/main" val="424194658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
Poll Title: Do not modify the notes in this section to avoid tampering with the Poll Everywhere activity.
More info at polleverywhere.com/support
@Funders should clarify to all grant holders that the FAIR Principles and the potential need for preservation are full lifecycle issues
https://www.polleverywhere.com/multiple_choice_polls/QF54ifnnYjXJUptFwr0wB?state=opened&amp;flow=Default&amp;onscreen=persist</a:t>
            </a:r>
            <a:endParaRPr lang="en-BE"/>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nl-NL" sz="1200" b="0" i="0" u="none" strike="noStrike" cap="none" smtClean="0">
                <a:solidFill>
                  <a:schemeClr val="dk1"/>
                </a:solidFill>
                <a:latin typeface="Calibri"/>
                <a:ea typeface="Calibri"/>
                <a:cs typeface="Calibri"/>
                <a:sym typeface="Calibri"/>
              </a:rPr>
              <a:t>71</a:t>
            </a:fld>
            <a:endParaRPr lang="nl-NL" sz="1200" b="0" i="0" u="none" strike="noStrike" cap="none">
              <a:solidFill>
                <a:schemeClr val="dk1"/>
              </a:solidFill>
              <a:latin typeface="Calibri"/>
              <a:ea typeface="Calibri"/>
              <a:cs typeface="Calibri"/>
              <a:sym typeface="Calibri"/>
            </a:endParaRPr>
          </a:p>
        </p:txBody>
      </p:sp>
      <p:sp>
        <p:nvSpPr>
          <p:cNvPr id="5" name="TextBox 4">
            <a:extLst>
              <a:ext uri="{FF2B5EF4-FFF2-40B4-BE49-F238E27FC236}">
                <a16:creationId xmlns:a16="http://schemas.microsoft.com/office/drawing/2014/main" id="{14FEA5D7-C157-5F62-3CD6-540FE357126E}"/>
              </a:ext>
            </a:extLst>
          </p:cNvPr>
          <p:cNvSpPr txBox="1"/>
          <p:nvPr/>
        </p:nvSpPr>
        <p:spPr>
          <a:xfrm>
            <a:off x="0" y="0"/>
            <a:ext cx="3810000" cy="1270000"/>
          </a:xfrm>
          <a:prstGeom prst="rect">
            <a:avLst/>
          </a:prstGeom>
          <a:noFill/>
        </p:spPr>
        <p:txBody>
          <a:bodyPr vert="horz" rtlCol="0">
            <a:spAutoFit/>
          </a:bodyPr>
          <a:lstStyle/>
          <a:p>
            <a:endParaRPr lang="en-BE"/>
          </a:p>
        </p:txBody>
      </p:sp>
    </p:spTree>
    <p:extLst>
      <p:ext uri="{BB962C8B-B14F-4D97-AF65-F5344CB8AC3E}">
        <p14:creationId xmlns:p14="http://schemas.microsoft.com/office/powerpoint/2010/main" val="420509808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
Poll Title: Do not modify the notes in this section to avoid tampering with the Poll Everywhere activity.
More info at polleverywhere.com/support
@Funders should include meeting the needs for compliance with the FAIR Principles and any long term preservation needs in calculation of the funding to be awarded
https://www.polleverywhere.com/multiple_choice_polls/p9aAKkM55wZJqxon7CFfh?state=opened&amp;flow=Default&amp;onscreen=persist</a:t>
            </a:r>
            <a:endParaRPr lang="en-BE"/>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nl-NL" sz="1200" b="0" i="0" u="none" strike="noStrike" cap="none" smtClean="0">
                <a:solidFill>
                  <a:schemeClr val="dk1"/>
                </a:solidFill>
                <a:latin typeface="Calibri"/>
                <a:ea typeface="Calibri"/>
                <a:cs typeface="Calibri"/>
                <a:sym typeface="Calibri"/>
              </a:rPr>
              <a:t>72</a:t>
            </a:fld>
            <a:endParaRPr lang="nl-NL" sz="1200" b="0" i="0" u="none" strike="noStrike" cap="none">
              <a:solidFill>
                <a:schemeClr val="dk1"/>
              </a:solidFill>
              <a:latin typeface="Calibri"/>
              <a:ea typeface="Calibri"/>
              <a:cs typeface="Calibri"/>
              <a:sym typeface="Calibri"/>
            </a:endParaRPr>
          </a:p>
        </p:txBody>
      </p:sp>
      <p:sp>
        <p:nvSpPr>
          <p:cNvPr id="5" name="TextBox 4">
            <a:extLst>
              <a:ext uri="{FF2B5EF4-FFF2-40B4-BE49-F238E27FC236}">
                <a16:creationId xmlns:a16="http://schemas.microsoft.com/office/drawing/2014/main" id="{B0CB986E-4486-7E45-164B-3602658F51EA}"/>
              </a:ext>
            </a:extLst>
          </p:cNvPr>
          <p:cNvSpPr txBox="1"/>
          <p:nvPr/>
        </p:nvSpPr>
        <p:spPr>
          <a:xfrm>
            <a:off x="0" y="0"/>
            <a:ext cx="3810000" cy="1270000"/>
          </a:xfrm>
          <a:prstGeom prst="rect">
            <a:avLst/>
          </a:prstGeom>
          <a:noFill/>
        </p:spPr>
        <p:txBody>
          <a:bodyPr vert="horz" rtlCol="0">
            <a:spAutoFit/>
          </a:bodyPr>
          <a:lstStyle/>
          <a:p>
            <a:endParaRPr lang="en-BE"/>
          </a:p>
        </p:txBody>
      </p:sp>
    </p:spTree>
    <p:extLst>
      <p:ext uri="{BB962C8B-B14F-4D97-AF65-F5344CB8AC3E}">
        <p14:creationId xmlns:p14="http://schemas.microsoft.com/office/powerpoint/2010/main" val="141477582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
Poll Title: Do not modify the notes in this section to avoid tampering with the Poll Everywhere activity.
More info at polleverywhere.com/support
@Audit pathways are essential for all research outputs
https://www.polleverywhere.com/multiple_choice_polls/SXUizFwA52qn9cbhF4WQM?state=opened&amp;flow=Default&amp;onscreen=persist</a:t>
            </a:r>
            <a:endParaRPr lang="en-BE"/>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nl-NL" sz="1200" b="0" i="0" u="none" strike="noStrike" cap="none" smtClean="0">
                <a:solidFill>
                  <a:schemeClr val="dk1"/>
                </a:solidFill>
                <a:latin typeface="Calibri"/>
                <a:ea typeface="Calibri"/>
                <a:cs typeface="Calibri"/>
                <a:sym typeface="Calibri"/>
              </a:rPr>
              <a:t>73</a:t>
            </a:fld>
            <a:endParaRPr lang="nl-NL" sz="1200" b="0" i="0" u="none" strike="noStrike" cap="none">
              <a:solidFill>
                <a:schemeClr val="dk1"/>
              </a:solidFill>
              <a:latin typeface="Calibri"/>
              <a:ea typeface="Calibri"/>
              <a:cs typeface="Calibri"/>
              <a:sym typeface="Calibri"/>
            </a:endParaRPr>
          </a:p>
        </p:txBody>
      </p:sp>
      <p:sp>
        <p:nvSpPr>
          <p:cNvPr id="5" name="TextBox 4">
            <a:extLst>
              <a:ext uri="{FF2B5EF4-FFF2-40B4-BE49-F238E27FC236}">
                <a16:creationId xmlns:a16="http://schemas.microsoft.com/office/drawing/2014/main" id="{A49F6377-4D23-DEA9-D0B3-B5E0BC1A9F31}"/>
              </a:ext>
            </a:extLst>
          </p:cNvPr>
          <p:cNvSpPr txBox="1"/>
          <p:nvPr/>
        </p:nvSpPr>
        <p:spPr>
          <a:xfrm>
            <a:off x="0" y="0"/>
            <a:ext cx="3810000" cy="1270000"/>
          </a:xfrm>
          <a:prstGeom prst="rect">
            <a:avLst/>
          </a:prstGeom>
          <a:noFill/>
        </p:spPr>
        <p:txBody>
          <a:bodyPr vert="horz" rtlCol="0">
            <a:spAutoFit/>
          </a:bodyPr>
          <a:lstStyle/>
          <a:p>
            <a:endParaRPr lang="en-BE"/>
          </a:p>
        </p:txBody>
      </p:sp>
    </p:spTree>
    <p:extLst>
      <p:ext uri="{BB962C8B-B14F-4D97-AF65-F5344CB8AC3E}">
        <p14:creationId xmlns:p14="http://schemas.microsoft.com/office/powerpoint/2010/main" val="353308949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
Poll Title: Do not modify the notes in this section to avoid tampering with the Poll Everywhere activity.
More info at polleverywhere.com/support
@Data management plans should define obligations and support accountability
https://www.polleverywhere.com/multiple_choice_polls/o5JSaMtt7any4aBNcFm91?state=opened&amp;flow=Default&amp;onscreen=persist</a:t>
            </a:r>
            <a:endParaRPr lang="en-BE"/>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nl-NL" sz="1200" b="0" i="0" u="none" strike="noStrike" cap="none" smtClean="0">
                <a:solidFill>
                  <a:schemeClr val="dk1"/>
                </a:solidFill>
                <a:latin typeface="Calibri"/>
                <a:ea typeface="Calibri"/>
                <a:cs typeface="Calibri"/>
                <a:sym typeface="Calibri"/>
              </a:rPr>
              <a:t>74</a:t>
            </a:fld>
            <a:endParaRPr lang="nl-NL" sz="1200" b="0" i="0" u="none" strike="noStrike" cap="none">
              <a:solidFill>
                <a:schemeClr val="dk1"/>
              </a:solidFill>
              <a:latin typeface="Calibri"/>
              <a:ea typeface="Calibri"/>
              <a:cs typeface="Calibri"/>
              <a:sym typeface="Calibri"/>
            </a:endParaRPr>
          </a:p>
        </p:txBody>
      </p:sp>
      <p:sp>
        <p:nvSpPr>
          <p:cNvPr id="5" name="TextBox 4">
            <a:extLst>
              <a:ext uri="{FF2B5EF4-FFF2-40B4-BE49-F238E27FC236}">
                <a16:creationId xmlns:a16="http://schemas.microsoft.com/office/drawing/2014/main" id="{4C5C8DD6-102E-0300-E04F-927CE0E7716F}"/>
              </a:ext>
            </a:extLst>
          </p:cNvPr>
          <p:cNvSpPr txBox="1"/>
          <p:nvPr/>
        </p:nvSpPr>
        <p:spPr>
          <a:xfrm>
            <a:off x="0" y="0"/>
            <a:ext cx="3810000" cy="1270000"/>
          </a:xfrm>
          <a:prstGeom prst="rect">
            <a:avLst/>
          </a:prstGeom>
          <a:noFill/>
        </p:spPr>
        <p:txBody>
          <a:bodyPr vert="horz" rtlCol="0">
            <a:spAutoFit/>
          </a:bodyPr>
          <a:lstStyle/>
          <a:p>
            <a:endParaRPr lang="en-BE"/>
          </a:p>
        </p:txBody>
      </p:sp>
    </p:spTree>
    <p:extLst>
      <p:ext uri="{BB962C8B-B14F-4D97-AF65-F5344CB8AC3E}">
        <p14:creationId xmlns:p14="http://schemas.microsoft.com/office/powerpoint/2010/main" val="357801592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
Poll Title: Do not modify the notes in this section to avoid tampering with the Poll Everywhere activity.
More info at polleverywhere.com/support
@Once identified, critically endangered content that retains value requires investment
https://www.polleverywhere.com/multiple_choice_polls/phU1ZjomPOORPO0jtfVr4?state=opened&amp;flow=Default&amp;onscreen=persist</a:t>
            </a:r>
            <a:endParaRPr lang="en-BE"/>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nl-NL" sz="1200" b="0" i="0" u="none" strike="noStrike" cap="none" smtClean="0">
                <a:solidFill>
                  <a:schemeClr val="dk1"/>
                </a:solidFill>
                <a:latin typeface="Calibri"/>
                <a:ea typeface="Calibri"/>
                <a:cs typeface="Calibri"/>
                <a:sym typeface="Calibri"/>
              </a:rPr>
              <a:t>75</a:t>
            </a:fld>
            <a:endParaRPr lang="nl-NL" sz="1200" b="0" i="0" u="none" strike="noStrike" cap="none">
              <a:solidFill>
                <a:schemeClr val="dk1"/>
              </a:solidFill>
              <a:latin typeface="Calibri"/>
              <a:ea typeface="Calibri"/>
              <a:cs typeface="Calibri"/>
              <a:sym typeface="Calibri"/>
            </a:endParaRPr>
          </a:p>
        </p:txBody>
      </p:sp>
      <p:sp>
        <p:nvSpPr>
          <p:cNvPr id="5" name="TextBox 4">
            <a:extLst>
              <a:ext uri="{FF2B5EF4-FFF2-40B4-BE49-F238E27FC236}">
                <a16:creationId xmlns:a16="http://schemas.microsoft.com/office/drawing/2014/main" id="{5F8AB7A0-4B57-62E6-A629-7AAAEEB09B50}"/>
              </a:ext>
            </a:extLst>
          </p:cNvPr>
          <p:cNvSpPr txBox="1"/>
          <p:nvPr/>
        </p:nvSpPr>
        <p:spPr>
          <a:xfrm>
            <a:off x="0" y="0"/>
            <a:ext cx="3810000" cy="1270000"/>
          </a:xfrm>
          <a:prstGeom prst="rect">
            <a:avLst/>
          </a:prstGeom>
          <a:noFill/>
        </p:spPr>
        <p:txBody>
          <a:bodyPr vert="horz" rtlCol="0">
            <a:spAutoFit/>
          </a:bodyPr>
          <a:lstStyle/>
          <a:p>
            <a:endParaRPr lang="en-BE"/>
          </a:p>
        </p:txBody>
      </p:sp>
    </p:spTree>
    <p:extLst>
      <p:ext uri="{BB962C8B-B14F-4D97-AF65-F5344CB8AC3E}">
        <p14:creationId xmlns:p14="http://schemas.microsoft.com/office/powerpoint/2010/main" val="32458532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p3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6" name="Google Shape;156;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
Poll Title: Do not modify the notes in this section to avoid tampering with the Poll Everywhere activity.
More info at polleverywhere.com/support
@Full lifecycle costs should be assessed, including the unique costs of preservation using methodologies that include the potential costs of inaction
https://www.polleverywhere.com/multiple_choice_polls/7LXbVsWSNpDbYUDIDvgr5?state=opened&amp;flow=Default&amp;onscreen=persist</a:t>
            </a:r>
            <a:endParaRPr lang="en-BE"/>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nl-NL" sz="1200" b="0" i="0" u="none" strike="noStrike" cap="none" smtClean="0">
                <a:solidFill>
                  <a:schemeClr val="dk1"/>
                </a:solidFill>
                <a:latin typeface="Calibri"/>
                <a:ea typeface="Calibri"/>
                <a:cs typeface="Calibri"/>
                <a:sym typeface="Calibri"/>
              </a:rPr>
              <a:t>76</a:t>
            </a:fld>
            <a:endParaRPr lang="nl-NL" sz="1200" b="0" i="0" u="none" strike="noStrike" cap="none">
              <a:solidFill>
                <a:schemeClr val="dk1"/>
              </a:solidFill>
              <a:latin typeface="Calibri"/>
              <a:ea typeface="Calibri"/>
              <a:cs typeface="Calibri"/>
              <a:sym typeface="Calibri"/>
            </a:endParaRPr>
          </a:p>
        </p:txBody>
      </p:sp>
      <p:sp>
        <p:nvSpPr>
          <p:cNvPr id="5" name="TextBox 4">
            <a:extLst>
              <a:ext uri="{FF2B5EF4-FFF2-40B4-BE49-F238E27FC236}">
                <a16:creationId xmlns:a16="http://schemas.microsoft.com/office/drawing/2014/main" id="{CB7FD9B0-BFEE-564F-DA33-5B080C2A1B3A}"/>
              </a:ext>
            </a:extLst>
          </p:cNvPr>
          <p:cNvSpPr txBox="1"/>
          <p:nvPr/>
        </p:nvSpPr>
        <p:spPr>
          <a:xfrm>
            <a:off x="0" y="0"/>
            <a:ext cx="3810000" cy="1270000"/>
          </a:xfrm>
          <a:prstGeom prst="rect">
            <a:avLst/>
          </a:prstGeom>
          <a:noFill/>
        </p:spPr>
        <p:txBody>
          <a:bodyPr vert="horz" rtlCol="0">
            <a:spAutoFit/>
          </a:bodyPr>
          <a:lstStyle/>
          <a:p>
            <a:endParaRPr lang="en-BE"/>
          </a:p>
        </p:txBody>
      </p:sp>
    </p:spTree>
    <p:extLst>
      <p:ext uri="{BB962C8B-B14F-4D97-AF65-F5344CB8AC3E}">
        <p14:creationId xmlns:p14="http://schemas.microsoft.com/office/powerpoint/2010/main" val="135404328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
Poll Title: Do not modify the notes in this section to avoid tampering with the Poll Everywhere activity.
More info at polleverywhere.com/support
@Greater clarity is needed in the EOSC vision and for the application of preservation activity across the lifecycle and at EU, National and institutional level
https://www.polleverywhere.com/multiple_choice_polls/Vzj5cpPoKVttQgPNcHyF2?state=opened&amp;flow=Default&amp;onscreen=persist</a:t>
            </a:r>
            <a:endParaRPr lang="en-BE"/>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nl-NL" sz="1200" b="0" i="0" u="none" strike="noStrike" cap="none" smtClean="0">
                <a:solidFill>
                  <a:schemeClr val="dk1"/>
                </a:solidFill>
                <a:latin typeface="Calibri"/>
                <a:ea typeface="Calibri"/>
                <a:cs typeface="Calibri"/>
                <a:sym typeface="Calibri"/>
              </a:rPr>
              <a:t>79</a:t>
            </a:fld>
            <a:endParaRPr lang="nl-NL" sz="1200" b="0" i="0" u="none" strike="noStrike" cap="none">
              <a:solidFill>
                <a:schemeClr val="dk1"/>
              </a:solidFill>
              <a:latin typeface="Calibri"/>
              <a:ea typeface="Calibri"/>
              <a:cs typeface="Calibri"/>
              <a:sym typeface="Calibri"/>
            </a:endParaRPr>
          </a:p>
        </p:txBody>
      </p:sp>
      <p:sp>
        <p:nvSpPr>
          <p:cNvPr id="5" name="TextBox 4">
            <a:extLst>
              <a:ext uri="{FF2B5EF4-FFF2-40B4-BE49-F238E27FC236}">
                <a16:creationId xmlns:a16="http://schemas.microsoft.com/office/drawing/2014/main" id="{DEF8C0E3-EC80-6B4E-509D-BD04032D30E3}"/>
              </a:ext>
            </a:extLst>
          </p:cNvPr>
          <p:cNvSpPr txBox="1"/>
          <p:nvPr/>
        </p:nvSpPr>
        <p:spPr>
          <a:xfrm>
            <a:off x="0" y="0"/>
            <a:ext cx="3810000" cy="1270000"/>
          </a:xfrm>
          <a:prstGeom prst="rect">
            <a:avLst/>
          </a:prstGeom>
          <a:noFill/>
        </p:spPr>
        <p:txBody>
          <a:bodyPr vert="horz" rtlCol="0">
            <a:spAutoFit/>
          </a:bodyPr>
          <a:lstStyle/>
          <a:p>
            <a:endParaRPr lang="en-BE"/>
          </a:p>
        </p:txBody>
      </p:sp>
    </p:spTree>
    <p:extLst>
      <p:ext uri="{BB962C8B-B14F-4D97-AF65-F5344CB8AC3E}">
        <p14:creationId xmlns:p14="http://schemas.microsoft.com/office/powerpoint/2010/main" val="299484935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
Poll Title: Do not modify the notes in this section to avoid tampering with the Poll Everywhere activity.
More info at polleverywhere.com/support
@EOSC cannot rely on a single generic canon of 'digital preservation practice'. Instead, workflows should leverage large scale infrastructures while remaining faithful to discipline-specific requirements.
https://www.polleverywhere.com/multiple_choice_polls/rGSNpi81sfcrRMp3V5kHq?state=opened&amp;flow=Default&amp;onscreen=persist</a:t>
            </a:r>
            <a:endParaRPr lang="en-BE"/>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nl-NL" sz="1200" b="0" i="0" u="none" strike="noStrike" cap="none" smtClean="0">
                <a:solidFill>
                  <a:schemeClr val="dk1"/>
                </a:solidFill>
                <a:latin typeface="Calibri"/>
                <a:ea typeface="Calibri"/>
                <a:cs typeface="Calibri"/>
                <a:sym typeface="Calibri"/>
              </a:rPr>
              <a:t>81</a:t>
            </a:fld>
            <a:endParaRPr lang="nl-NL" sz="1200" b="0" i="0" u="none" strike="noStrike" cap="none">
              <a:solidFill>
                <a:schemeClr val="dk1"/>
              </a:solidFill>
              <a:latin typeface="Calibri"/>
              <a:ea typeface="Calibri"/>
              <a:cs typeface="Calibri"/>
              <a:sym typeface="Calibri"/>
            </a:endParaRPr>
          </a:p>
        </p:txBody>
      </p:sp>
      <p:sp>
        <p:nvSpPr>
          <p:cNvPr id="5" name="TextBox 4">
            <a:extLst>
              <a:ext uri="{FF2B5EF4-FFF2-40B4-BE49-F238E27FC236}">
                <a16:creationId xmlns:a16="http://schemas.microsoft.com/office/drawing/2014/main" id="{ECD3452A-A7CC-ABF0-AF0A-1B5F4FA65285}"/>
              </a:ext>
            </a:extLst>
          </p:cNvPr>
          <p:cNvSpPr txBox="1"/>
          <p:nvPr/>
        </p:nvSpPr>
        <p:spPr>
          <a:xfrm>
            <a:off x="0" y="0"/>
            <a:ext cx="3810000" cy="1270000"/>
          </a:xfrm>
          <a:prstGeom prst="rect">
            <a:avLst/>
          </a:prstGeom>
          <a:noFill/>
        </p:spPr>
        <p:txBody>
          <a:bodyPr vert="horz" rtlCol="0">
            <a:spAutoFit/>
          </a:bodyPr>
          <a:lstStyle/>
          <a:p>
            <a:endParaRPr lang="en-BE"/>
          </a:p>
        </p:txBody>
      </p:sp>
    </p:spTree>
    <p:extLst>
      <p:ext uri="{BB962C8B-B14F-4D97-AF65-F5344CB8AC3E}">
        <p14:creationId xmlns:p14="http://schemas.microsoft.com/office/powerpoint/2010/main" val="106804087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
Poll Title: Do not modify the notes in this section to avoid tampering with the Poll Everywhere activity.
More info at polleverywhere.com/support
@Roles, responsibilities, and accountabilities for preservation in EOSC should be clarified
https://www.polleverywhere.com/multiple_choice_polls/sdIZiuZ3ZQrCHiHMZ7cLG?state=opened&amp;flow=Default&amp;onscreen=persist</a:t>
            </a:r>
            <a:endParaRPr lang="en-BE"/>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nl-NL" sz="1200" b="0" i="0" u="none" strike="noStrike" cap="none" smtClean="0">
                <a:solidFill>
                  <a:schemeClr val="dk1"/>
                </a:solidFill>
                <a:latin typeface="Calibri"/>
                <a:ea typeface="Calibri"/>
                <a:cs typeface="Calibri"/>
                <a:sym typeface="Calibri"/>
              </a:rPr>
              <a:t>82</a:t>
            </a:fld>
            <a:endParaRPr lang="nl-NL" sz="1200" b="0" i="0" u="none" strike="noStrike" cap="none">
              <a:solidFill>
                <a:schemeClr val="dk1"/>
              </a:solidFill>
              <a:latin typeface="Calibri"/>
              <a:ea typeface="Calibri"/>
              <a:cs typeface="Calibri"/>
              <a:sym typeface="Calibri"/>
            </a:endParaRPr>
          </a:p>
        </p:txBody>
      </p:sp>
      <p:sp>
        <p:nvSpPr>
          <p:cNvPr id="5" name="TextBox 4">
            <a:extLst>
              <a:ext uri="{FF2B5EF4-FFF2-40B4-BE49-F238E27FC236}">
                <a16:creationId xmlns:a16="http://schemas.microsoft.com/office/drawing/2014/main" id="{907F1C3F-AE8B-CCBF-3FDA-D1A8D2D88C26}"/>
              </a:ext>
            </a:extLst>
          </p:cNvPr>
          <p:cNvSpPr txBox="1"/>
          <p:nvPr/>
        </p:nvSpPr>
        <p:spPr>
          <a:xfrm>
            <a:off x="0" y="0"/>
            <a:ext cx="3810000" cy="1270000"/>
          </a:xfrm>
          <a:prstGeom prst="rect">
            <a:avLst/>
          </a:prstGeom>
          <a:noFill/>
        </p:spPr>
        <p:txBody>
          <a:bodyPr vert="horz" rtlCol="0">
            <a:spAutoFit/>
          </a:bodyPr>
          <a:lstStyle/>
          <a:p>
            <a:endParaRPr lang="en-BE"/>
          </a:p>
        </p:txBody>
      </p:sp>
    </p:spTree>
    <p:extLst>
      <p:ext uri="{BB962C8B-B14F-4D97-AF65-F5344CB8AC3E}">
        <p14:creationId xmlns:p14="http://schemas.microsoft.com/office/powerpoint/2010/main" val="182631816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
Poll Title: Do not modify the notes in this section to avoid tampering with the Poll Everywhere activity.
More info at polleverywhere.com/support
@EOSC should establish a workplan for policy development and implementation within EOSC services and partners ...
https://www.polleverywhere.com/multiple_choice_polls/z7Rc5h4ToWuJR21czaaiW?state=opened&amp;flow=Default&amp;onscreen=persist</a:t>
            </a:r>
            <a:endParaRPr lang="en-BE"/>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nl-NL" sz="1200" b="0" i="0" u="none" strike="noStrike" cap="none" smtClean="0">
                <a:solidFill>
                  <a:schemeClr val="dk1"/>
                </a:solidFill>
                <a:latin typeface="Calibri"/>
                <a:ea typeface="Calibri"/>
                <a:cs typeface="Calibri"/>
                <a:sym typeface="Calibri"/>
              </a:rPr>
              <a:t>83</a:t>
            </a:fld>
            <a:endParaRPr lang="nl-NL" sz="1200" b="0" i="0" u="none" strike="noStrike" cap="none">
              <a:solidFill>
                <a:schemeClr val="dk1"/>
              </a:solidFill>
              <a:latin typeface="Calibri"/>
              <a:ea typeface="Calibri"/>
              <a:cs typeface="Calibri"/>
              <a:sym typeface="Calibri"/>
            </a:endParaRPr>
          </a:p>
        </p:txBody>
      </p:sp>
      <p:sp>
        <p:nvSpPr>
          <p:cNvPr id="5" name="TextBox 4">
            <a:extLst>
              <a:ext uri="{FF2B5EF4-FFF2-40B4-BE49-F238E27FC236}">
                <a16:creationId xmlns:a16="http://schemas.microsoft.com/office/drawing/2014/main" id="{AADC4EB4-A56B-327F-F12D-E3D5EE1FEFCB}"/>
              </a:ext>
            </a:extLst>
          </p:cNvPr>
          <p:cNvSpPr txBox="1"/>
          <p:nvPr/>
        </p:nvSpPr>
        <p:spPr>
          <a:xfrm>
            <a:off x="0" y="0"/>
            <a:ext cx="3810000" cy="1270000"/>
          </a:xfrm>
          <a:prstGeom prst="rect">
            <a:avLst/>
          </a:prstGeom>
          <a:noFill/>
        </p:spPr>
        <p:txBody>
          <a:bodyPr vert="horz" rtlCol="0">
            <a:spAutoFit/>
          </a:bodyPr>
          <a:lstStyle/>
          <a:p>
            <a:endParaRPr lang="en-BE"/>
          </a:p>
        </p:txBody>
      </p:sp>
    </p:spTree>
    <p:extLst>
      <p:ext uri="{BB962C8B-B14F-4D97-AF65-F5344CB8AC3E}">
        <p14:creationId xmlns:p14="http://schemas.microsoft.com/office/powerpoint/2010/main" val="114132158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
Poll Title: Do not modify the notes in this section to avoid tampering with the Poll Everywhere activity.
More info at polleverywhere.com/support
@Support the alignment between the interpretations of FAIR for digital objects and the criteria for data services, including repositories to be FAIRenabling at whatever level of care they provide
https://www.polleverywhere.com/multiple_choice_polls/nYNQiU495uUJA1i7T9Bt9?state=opened&amp;flow=Default&amp;onscreen=persist</a:t>
            </a:r>
            <a:endParaRPr lang="en-BE"/>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nl-NL" sz="1200" b="0" i="0" u="none" strike="noStrike" cap="none" smtClean="0">
                <a:solidFill>
                  <a:schemeClr val="dk1"/>
                </a:solidFill>
                <a:latin typeface="Calibri"/>
                <a:ea typeface="Calibri"/>
                <a:cs typeface="Calibri"/>
                <a:sym typeface="Calibri"/>
              </a:rPr>
              <a:t>84</a:t>
            </a:fld>
            <a:endParaRPr lang="nl-NL" sz="1200" b="0" i="0" u="none" strike="noStrike" cap="none">
              <a:solidFill>
                <a:schemeClr val="dk1"/>
              </a:solidFill>
              <a:latin typeface="Calibri"/>
              <a:ea typeface="Calibri"/>
              <a:cs typeface="Calibri"/>
              <a:sym typeface="Calibri"/>
            </a:endParaRPr>
          </a:p>
        </p:txBody>
      </p:sp>
      <p:sp>
        <p:nvSpPr>
          <p:cNvPr id="5" name="TextBox 4">
            <a:extLst>
              <a:ext uri="{FF2B5EF4-FFF2-40B4-BE49-F238E27FC236}">
                <a16:creationId xmlns:a16="http://schemas.microsoft.com/office/drawing/2014/main" id="{07349472-9F94-CB88-8BF7-7B28630C64A2}"/>
              </a:ext>
            </a:extLst>
          </p:cNvPr>
          <p:cNvSpPr txBox="1"/>
          <p:nvPr/>
        </p:nvSpPr>
        <p:spPr>
          <a:xfrm>
            <a:off x="0" y="0"/>
            <a:ext cx="3810000" cy="1270000"/>
          </a:xfrm>
          <a:prstGeom prst="rect">
            <a:avLst/>
          </a:prstGeom>
          <a:noFill/>
        </p:spPr>
        <p:txBody>
          <a:bodyPr vert="horz" rtlCol="0">
            <a:spAutoFit/>
          </a:bodyPr>
          <a:lstStyle/>
          <a:p>
            <a:endParaRPr lang="en-BE"/>
          </a:p>
        </p:txBody>
      </p:sp>
    </p:spTree>
    <p:extLst>
      <p:ext uri="{BB962C8B-B14F-4D97-AF65-F5344CB8AC3E}">
        <p14:creationId xmlns:p14="http://schemas.microsoft.com/office/powerpoint/2010/main" val="346835768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
Poll Title: Do not modify the notes in this section to avoid tampering with the Poll Everywhere activity.
More info at polleverywhere.com/support
@Establish pathways for continuous quality improvement ...
https://www.polleverywhere.com/multiple_choice_polls/REc0k8rNWiKUdLDv4z6ut?state=opened&amp;flow=Default&amp;onscreen=persist</a:t>
            </a:r>
            <a:endParaRPr lang="en-BE"/>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nl-NL" sz="1200" b="0" i="0" u="none" strike="noStrike" cap="none" smtClean="0">
                <a:solidFill>
                  <a:schemeClr val="dk1"/>
                </a:solidFill>
                <a:latin typeface="Calibri"/>
                <a:ea typeface="Calibri"/>
                <a:cs typeface="Calibri"/>
                <a:sym typeface="Calibri"/>
              </a:rPr>
              <a:t>85</a:t>
            </a:fld>
            <a:endParaRPr lang="nl-NL" sz="1200" b="0" i="0" u="none" strike="noStrike" cap="none">
              <a:solidFill>
                <a:schemeClr val="dk1"/>
              </a:solidFill>
              <a:latin typeface="Calibri"/>
              <a:ea typeface="Calibri"/>
              <a:cs typeface="Calibri"/>
              <a:sym typeface="Calibri"/>
            </a:endParaRPr>
          </a:p>
        </p:txBody>
      </p:sp>
      <p:sp>
        <p:nvSpPr>
          <p:cNvPr id="5" name="TextBox 4">
            <a:extLst>
              <a:ext uri="{FF2B5EF4-FFF2-40B4-BE49-F238E27FC236}">
                <a16:creationId xmlns:a16="http://schemas.microsoft.com/office/drawing/2014/main" id="{05A644E5-A1DD-5828-5A13-80040241F5BE}"/>
              </a:ext>
            </a:extLst>
          </p:cNvPr>
          <p:cNvSpPr txBox="1"/>
          <p:nvPr/>
        </p:nvSpPr>
        <p:spPr>
          <a:xfrm>
            <a:off x="0" y="0"/>
            <a:ext cx="3810000" cy="1270000"/>
          </a:xfrm>
          <a:prstGeom prst="rect">
            <a:avLst/>
          </a:prstGeom>
          <a:noFill/>
        </p:spPr>
        <p:txBody>
          <a:bodyPr vert="horz" rtlCol="0">
            <a:spAutoFit/>
          </a:bodyPr>
          <a:lstStyle/>
          <a:p>
            <a:endParaRPr lang="en-BE"/>
          </a:p>
        </p:txBody>
      </p:sp>
    </p:spTree>
    <p:extLst>
      <p:ext uri="{BB962C8B-B14F-4D97-AF65-F5344CB8AC3E}">
        <p14:creationId xmlns:p14="http://schemas.microsoft.com/office/powerpoint/2010/main" val="322725295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
Poll Title: Do not modify the notes in this section to avoid tampering with the Poll Everywhere activity.
More info at polleverywhere.com/support
@Support the development of verified business models for data services, including preservation services
https://www.polleverywhere.com/multiple_choice_polls/tYwrh1lDPmJdeQn1UkvQm?state=opened&amp;flow=Default&amp;onscreen=persist</a:t>
            </a:r>
            <a:endParaRPr lang="en-BE"/>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nl-NL" sz="1200" b="0" i="0" u="none" strike="noStrike" cap="none" smtClean="0">
                <a:solidFill>
                  <a:schemeClr val="dk1"/>
                </a:solidFill>
                <a:latin typeface="Calibri"/>
                <a:ea typeface="Calibri"/>
                <a:cs typeface="Calibri"/>
                <a:sym typeface="Calibri"/>
              </a:rPr>
              <a:t>86</a:t>
            </a:fld>
            <a:endParaRPr lang="nl-NL" sz="1200" b="0" i="0" u="none" strike="noStrike" cap="none">
              <a:solidFill>
                <a:schemeClr val="dk1"/>
              </a:solidFill>
              <a:latin typeface="Calibri"/>
              <a:ea typeface="Calibri"/>
              <a:cs typeface="Calibri"/>
              <a:sym typeface="Calibri"/>
            </a:endParaRPr>
          </a:p>
        </p:txBody>
      </p:sp>
      <p:sp>
        <p:nvSpPr>
          <p:cNvPr id="5" name="TextBox 4">
            <a:extLst>
              <a:ext uri="{FF2B5EF4-FFF2-40B4-BE49-F238E27FC236}">
                <a16:creationId xmlns:a16="http://schemas.microsoft.com/office/drawing/2014/main" id="{AB40C81D-76B4-8C48-4936-5AE80BC923FE}"/>
              </a:ext>
            </a:extLst>
          </p:cNvPr>
          <p:cNvSpPr txBox="1"/>
          <p:nvPr/>
        </p:nvSpPr>
        <p:spPr>
          <a:xfrm>
            <a:off x="0" y="0"/>
            <a:ext cx="3810000" cy="1270000"/>
          </a:xfrm>
          <a:prstGeom prst="rect">
            <a:avLst/>
          </a:prstGeom>
          <a:noFill/>
        </p:spPr>
        <p:txBody>
          <a:bodyPr vert="horz" rtlCol="0">
            <a:spAutoFit/>
          </a:bodyPr>
          <a:lstStyle/>
          <a:p>
            <a:endParaRPr lang="en-BE"/>
          </a:p>
        </p:txBody>
      </p:sp>
    </p:spTree>
    <p:extLst>
      <p:ext uri="{BB962C8B-B14F-4D97-AF65-F5344CB8AC3E}">
        <p14:creationId xmlns:p14="http://schemas.microsoft.com/office/powerpoint/2010/main" val="2922178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
Poll Title: Do not modify the notes in this section to avoid tampering with the Poll Everywhere activity.
More info at polleverywhere.com/support
@Support the development of digital rights management standards and mechanisms that support the transition of digital objects and data services' licences and responsibilities transition to explicit, machine-actionable, scalable interoperability ...
https://www.polleverywhere.com/multiple_choice_polls/lZRePhU9pPNi9K9u9xoQE?state=opened&amp;flow=Default&amp;onscreen=persist</a:t>
            </a:r>
            <a:endParaRPr lang="en-BE"/>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nl-NL" sz="1200" b="0" i="0" u="none" strike="noStrike" cap="none" smtClean="0">
                <a:solidFill>
                  <a:schemeClr val="dk1"/>
                </a:solidFill>
                <a:latin typeface="Calibri"/>
                <a:ea typeface="Calibri"/>
                <a:cs typeface="Calibri"/>
                <a:sym typeface="Calibri"/>
              </a:rPr>
              <a:t>87</a:t>
            </a:fld>
            <a:endParaRPr lang="nl-NL" sz="1200" b="0" i="0" u="none" strike="noStrike" cap="none">
              <a:solidFill>
                <a:schemeClr val="dk1"/>
              </a:solidFill>
              <a:latin typeface="Calibri"/>
              <a:ea typeface="Calibri"/>
              <a:cs typeface="Calibri"/>
              <a:sym typeface="Calibri"/>
            </a:endParaRPr>
          </a:p>
        </p:txBody>
      </p:sp>
      <p:sp>
        <p:nvSpPr>
          <p:cNvPr id="5" name="TextBox 4">
            <a:extLst>
              <a:ext uri="{FF2B5EF4-FFF2-40B4-BE49-F238E27FC236}">
                <a16:creationId xmlns:a16="http://schemas.microsoft.com/office/drawing/2014/main" id="{3A76BBDF-9A07-D63E-4C6F-1E4458AAE101}"/>
              </a:ext>
            </a:extLst>
          </p:cNvPr>
          <p:cNvSpPr txBox="1"/>
          <p:nvPr/>
        </p:nvSpPr>
        <p:spPr>
          <a:xfrm>
            <a:off x="0" y="0"/>
            <a:ext cx="3810000" cy="1270000"/>
          </a:xfrm>
          <a:prstGeom prst="rect">
            <a:avLst/>
          </a:prstGeom>
          <a:noFill/>
        </p:spPr>
        <p:txBody>
          <a:bodyPr vert="horz" rtlCol="0">
            <a:spAutoFit/>
          </a:bodyPr>
          <a:lstStyle/>
          <a:p>
            <a:endParaRPr lang="en-BE"/>
          </a:p>
        </p:txBody>
      </p:sp>
    </p:spTree>
    <p:extLst>
      <p:ext uri="{BB962C8B-B14F-4D97-AF65-F5344CB8AC3E}">
        <p14:creationId xmlns:p14="http://schemas.microsoft.com/office/powerpoint/2010/main" val="19050139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
Poll Title: Do not modify the notes in this section to avoid tampering with the Poll Everywhere activity.
More info at polleverywhere.com/support
@Actions taken at European level should be adopted, adapted for national needs and support provided for implementation
https://www.polleverywhere.com/multiple_choice_polls/XOowmjlDNjjAj1L3R9o1Y?state=opened&amp;flow=Default&amp;onscreen=persist</a:t>
            </a:r>
            <a:endParaRPr lang="en-BE"/>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nl-NL" sz="1200" b="0" i="0" u="none" strike="noStrike" cap="none" smtClean="0">
                <a:solidFill>
                  <a:schemeClr val="dk1"/>
                </a:solidFill>
                <a:latin typeface="Calibri"/>
                <a:ea typeface="Calibri"/>
                <a:cs typeface="Calibri"/>
                <a:sym typeface="Calibri"/>
              </a:rPr>
              <a:t>89</a:t>
            </a:fld>
            <a:endParaRPr lang="nl-NL" sz="1200" b="0" i="0" u="none" strike="noStrike" cap="none">
              <a:solidFill>
                <a:schemeClr val="dk1"/>
              </a:solidFill>
              <a:latin typeface="Calibri"/>
              <a:ea typeface="Calibri"/>
              <a:cs typeface="Calibri"/>
              <a:sym typeface="Calibri"/>
            </a:endParaRPr>
          </a:p>
        </p:txBody>
      </p:sp>
      <p:sp>
        <p:nvSpPr>
          <p:cNvPr id="5" name="TextBox 4">
            <a:extLst>
              <a:ext uri="{FF2B5EF4-FFF2-40B4-BE49-F238E27FC236}">
                <a16:creationId xmlns:a16="http://schemas.microsoft.com/office/drawing/2014/main" id="{4DC6D58F-1F72-1295-A239-7B3E17E5B843}"/>
              </a:ext>
            </a:extLst>
          </p:cNvPr>
          <p:cNvSpPr txBox="1"/>
          <p:nvPr/>
        </p:nvSpPr>
        <p:spPr>
          <a:xfrm>
            <a:off x="0" y="0"/>
            <a:ext cx="3810000" cy="1270000"/>
          </a:xfrm>
          <a:prstGeom prst="rect">
            <a:avLst/>
          </a:prstGeom>
          <a:noFill/>
        </p:spPr>
        <p:txBody>
          <a:bodyPr vert="horz" rtlCol="0">
            <a:spAutoFit/>
          </a:bodyPr>
          <a:lstStyle/>
          <a:p>
            <a:endParaRPr lang="en-BE"/>
          </a:p>
        </p:txBody>
      </p:sp>
    </p:spTree>
    <p:extLst>
      <p:ext uri="{BB962C8B-B14F-4D97-AF65-F5344CB8AC3E}">
        <p14:creationId xmlns:p14="http://schemas.microsoft.com/office/powerpoint/2010/main" val="34546500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3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6" name="Google Shape;166;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
Poll Title: Do not modify the notes in this section to avoid tampering with the Poll Everywhere activity.
More info at polleverywhere.com/support
@When action cannot be taken at European level they should be developed and implemented at national level
https://www.polleverywhere.com/multiple_choice_polls/LqjcJVVfuKcGfaBC7rNps?state=opened&amp;flow=Default&amp;onscreen=persist</a:t>
            </a:r>
            <a:endParaRPr lang="en-BE"/>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nl-NL" sz="1200" b="0" i="0" u="none" strike="noStrike" cap="none" smtClean="0">
                <a:solidFill>
                  <a:schemeClr val="dk1"/>
                </a:solidFill>
                <a:latin typeface="Calibri"/>
                <a:ea typeface="Calibri"/>
                <a:cs typeface="Calibri"/>
                <a:sym typeface="Calibri"/>
              </a:rPr>
              <a:t>90</a:t>
            </a:fld>
            <a:endParaRPr lang="nl-NL" sz="1200" b="0" i="0" u="none" strike="noStrike" cap="none">
              <a:solidFill>
                <a:schemeClr val="dk1"/>
              </a:solidFill>
              <a:latin typeface="Calibri"/>
              <a:ea typeface="Calibri"/>
              <a:cs typeface="Calibri"/>
              <a:sym typeface="Calibri"/>
            </a:endParaRPr>
          </a:p>
        </p:txBody>
      </p:sp>
      <p:sp>
        <p:nvSpPr>
          <p:cNvPr id="5" name="TextBox 4">
            <a:extLst>
              <a:ext uri="{FF2B5EF4-FFF2-40B4-BE49-F238E27FC236}">
                <a16:creationId xmlns:a16="http://schemas.microsoft.com/office/drawing/2014/main" id="{55B911C5-26BE-4589-2907-AF294CAF0983}"/>
              </a:ext>
            </a:extLst>
          </p:cNvPr>
          <p:cNvSpPr txBox="1"/>
          <p:nvPr/>
        </p:nvSpPr>
        <p:spPr>
          <a:xfrm>
            <a:off x="0" y="0"/>
            <a:ext cx="3810000" cy="1270000"/>
          </a:xfrm>
          <a:prstGeom prst="rect">
            <a:avLst/>
          </a:prstGeom>
          <a:noFill/>
        </p:spPr>
        <p:txBody>
          <a:bodyPr vert="horz" rtlCol="0">
            <a:spAutoFit/>
          </a:bodyPr>
          <a:lstStyle/>
          <a:p>
            <a:endParaRPr lang="en-BE"/>
          </a:p>
        </p:txBody>
      </p:sp>
    </p:spTree>
    <p:extLst>
      <p:ext uri="{BB962C8B-B14F-4D97-AF65-F5344CB8AC3E}">
        <p14:creationId xmlns:p14="http://schemas.microsoft.com/office/powerpoint/2010/main" val="66137231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
Poll Title: Do not modify the notes in this section to avoid tampering with the Poll Everywhere activity.
More info at polleverywhere.com/support
@Funders should commission repositories to conduct audits, and repositories should undertake these audits
https://www.polleverywhere.com/multiple_choice_polls/r0iKEPqjJcfvVuhrW1cFl?state=opened&amp;flow=Default&amp;onscreen=persist</a:t>
            </a:r>
            <a:endParaRPr lang="en-BE"/>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nl-NL" sz="1200" b="0" i="0" u="none" strike="noStrike" cap="none" smtClean="0">
                <a:solidFill>
                  <a:schemeClr val="dk1"/>
                </a:solidFill>
                <a:latin typeface="Calibri"/>
                <a:ea typeface="Calibri"/>
                <a:cs typeface="Calibri"/>
                <a:sym typeface="Calibri"/>
              </a:rPr>
              <a:t>92</a:t>
            </a:fld>
            <a:endParaRPr lang="nl-NL" sz="1200" b="0" i="0" u="none" strike="noStrike" cap="none">
              <a:solidFill>
                <a:schemeClr val="dk1"/>
              </a:solidFill>
              <a:latin typeface="Calibri"/>
              <a:ea typeface="Calibri"/>
              <a:cs typeface="Calibri"/>
              <a:sym typeface="Calibri"/>
            </a:endParaRPr>
          </a:p>
        </p:txBody>
      </p:sp>
      <p:sp>
        <p:nvSpPr>
          <p:cNvPr id="5" name="TextBox 4">
            <a:extLst>
              <a:ext uri="{FF2B5EF4-FFF2-40B4-BE49-F238E27FC236}">
                <a16:creationId xmlns:a16="http://schemas.microsoft.com/office/drawing/2014/main" id="{80B77222-44BB-7102-889E-070A006D1C57}"/>
              </a:ext>
            </a:extLst>
          </p:cNvPr>
          <p:cNvSpPr txBox="1"/>
          <p:nvPr/>
        </p:nvSpPr>
        <p:spPr>
          <a:xfrm>
            <a:off x="0" y="0"/>
            <a:ext cx="3810000" cy="1270000"/>
          </a:xfrm>
          <a:prstGeom prst="rect">
            <a:avLst/>
          </a:prstGeom>
          <a:noFill/>
        </p:spPr>
        <p:txBody>
          <a:bodyPr vert="horz" rtlCol="0">
            <a:spAutoFit/>
          </a:bodyPr>
          <a:lstStyle/>
          <a:p>
            <a:endParaRPr lang="en-BE"/>
          </a:p>
        </p:txBody>
      </p:sp>
    </p:spTree>
    <p:extLst>
      <p:ext uri="{BB962C8B-B14F-4D97-AF65-F5344CB8AC3E}">
        <p14:creationId xmlns:p14="http://schemas.microsoft.com/office/powerpoint/2010/main" val="163014263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4" name="Google Shape;254;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5" name="Google Shape;255;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nl-NL"/>
              <a:t>94</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p4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5" name="Google Shape;175;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p4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5" name="Google Shape;185;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Cover Page" type="title">
  <p:cSld name="TITLE">
    <p:spTree>
      <p:nvGrpSpPr>
        <p:cNvPr id="1" name="Shape 14"/>
        <p:cNvGrpSpPr/>
        <p:nvPr/>
      </p:nvGrpSpPr>
      <p:grpSpPr>
        <a:xfrm>
          <a:off x="0" y="0"/>
          <a:ext cx="0" cy="0"/>
          <a:chOff x="0" y="0"/>
          <a:chExt cx="0" cy="0"/>
        </a:xfrm>
      </p:grpSpPr>
      <p:pic>
        <p:nvPicPr>
          <p:cNvPr id="15" name="Google Shape;15;p26"/>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6" name="Google Shape;16;p26"/>
          <p:cNvSpPr txBox="1">
            <a:spLocks noGrp="1"/>
          </p:cNvSpPr>
          <p:nvPr>
            <p:ph type="ctrTitle"/>
          </p:nvPr>
        </p:nvSpPr>
        <p:spPr>
          <a:xfrm>
            <a:off x="423013" y="1600200"/>
            <a:ext cx="9144000" cy="1006475"/>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6500"/>
              <a:buFont typeface="Roboto"/>
              <a:buNone/>
              <a:defRPr sz="6500" b="0" i="0">
                <a:solidFill>
                  <a:schemeClr val="lt1"/>
                </a:solidFill>
                <a:latin typeface="Roboto"/>
                <a:ea typeface="Roboto"/>
                <a:cs typeface="Roboto"/>
                <a:sym typeface="Roboto"/>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26"/>
          <p:cNvSpPr txBox="1">
            <a:spLocks noGrp="1"/>
          </p:cNvSpPr>
          <p:nvPr>
            <p:ph type="subTitle" idx="1"/>
          </p:nvPr>
        </p:nvSpPr>
        <p:spPr>
          <a:xfrm>
            <a:off x="423013" y="2825750"/>
            <a:ext cx="9144000" cy="1655762"/>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chemeClr val="lt1"/>
              </a:buClr>
              <a:buSzPts val="3000"/>
              <a:buNone/>
              <a:defRPr sz="3000" b="0" i="0">
                <a:solidFill>
                  <a:schemeClr val="lt1"/>
                </a:solidFill>
                <a:latin typeface="Roboto"/>
                <a:ea typeface="Roboto"/>
                <a:cs typeface="Roboto"/>
                <a:sym typeface="Roboto"/>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6"/>
          <p:cNvSpPr txBox="1">
            <a:spLocks noGrp="1"/>
          </p:cNvSpPr>
          <p:nvPr>
            <p:ph type="ftr" idx="11"/>
          </p:nvPr>
        </p:nvSpPr>
        <p:spPr>
          <a:xfrm>
            <a:off x="423013" y="6173787"/>
            <a:ext cx="411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nl-BE"/>
              <a:t>16 | 05 | 2023 by Hervé L'Hours &amp; Roxanne Wyns</a:t>
            </a:r>
            <a:endParaRPr/>
          </a:p>
        </p:txBody>
      </p:sp>
      <p:pic>
        <p:nvPicPr>
          <p:cNvPr id="19" name="Google Shape;19;p26"/>
          <p:cNvPicPr preferRelativeResize="0"/>
          <p:nvPr/>
        </p:nvPicPr>
        <p:blipFill rotWithShape="1">
          <a:blip r:embed="rId3">
            <a:alphaModFix/>
          </a:blip>
          <a:srcRect/>
          <a:stretch/>
        </p:blipFill>
        <p:spPr>
          <a:xfrm>
            <a:off x="266400" y="133200"/>
            <a:ext cx="4598416" cy="778764"/>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ext Page 3">
  <p:cSld name="Text Page 3">
    <p:spTree>
      <p:nvGrpSpPr>
        <p:cNvPr id="1" name="Shape 20"/>
        <p:cNvGrpSpPr/>
        <p:nvPr/>
      </p:nvGrpSpPr>
      <p:grpSpPr>
        <a:xfrm>
          <a:off x="0" y="0"/>
          <a:ext cx="0" cy="0"/>
          <a:chOff x="0" y="0"/>
          <a:chExt cx="0" cy="0"/>
        </a:xfrm>
      </p:grpSpPr>
      <p:pic>
        <p:nvPicPr>
          <p:cNvPr id="21" name="Google Shape;21;p27"/>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22" name="Google Shape;22;p27"/>
          <p:cNvSpPr txBox="1">
            <a:spLocks noGrp="1"/>
          </p:cNvSpPr>
          <p:nvPr>
            <p:ph type="body" idx="1"/>
          </p:nvPr>
        </p:nvSpPr>
        <p:spPr>
          <a:xfrm>
            <a:off x="1721738" y="1570383"/>
            <a:ext cx="9830179" cy="4382541"/>
          </a:xfrm>
          <a:prstGeom prst="rect">
            <a:avLst/>
          </a:prstGeom>
          <a:noFill/>
          <a:ln>
            <a:noFill/>
          </a:ln>
        </p:spPr>
        <p:txBody>
          <a:bodyPr spcFirstLastPara="1" wrap="square" lIns="91425" tIns="45700" rIns="91425" bIns="45700" anchor="t" anchorCtr="0">
            <a:normAutofit/>
          </a:bodyPr>
          <a:lstStyle>
            <a:lvl1pPr marL="457200" lvl="0" indent="-228600" algn="l">
              <a:lnSpc>
                <a:spcPct val="130000"/>
              </a:lnSpc>
              <a:spcBef>
                <a:spcPts val="1000"/>
              </a:spcBef>
              <a:spcAft>
                <a:spcPts val="0"/>
              </a:spcAft>
              <a:buClr>
                <a:schemeClr val="dk1"/>
              </a:buClr>
              <a:buSzPts val="1500"/>
              <a:buNone/>
              <a:defRPr sz="1500" b="0" i="0">
                <a:solidFill>
                  <a:schemeClr val="dk1"/>
                </a:solidFill>
                <a:latin typeface="Roboto"/>
                <a:ea typeface="Roboto"/>
                <a:cs typeface="Roboto"/>
                <a:sym typeface="Roboto"/>
              </a:defRPr>
            </a:lvl1pPr>
            <a:lvl2pPr marL="914400" lvl="1" indent="-323850" algn="l">
              <a:lnSpc>
                <a:spcPct val="90000"/>
              </a:lnSpc>
              <a:spcBef>
                <a:spcPts val="500"/>
              </a:spcBef>
              <a:spcAft>
                <a:spcPts val="0"/>
              </a:spcAft>
              <a:buClr>
                <a:srgbClr val="3A3838"/>
              </a:buClr>
              <a:buSzPts val="1500"/>
              <a:buChar char="•"/>
              <a:defRPr sz="1500">
                <a:solidFill>
                  <a:srgbClr val="3A3838"/>
                </a:solidFill>
                <a:latin typeface="Roboto Light"/>
                <a:ea typeface="Roboto Light"/>
                <a:cs typeface="Roboto Light"/>
                <a:sym typeface="Roboto Light"/>
              </a:defRPr>
            </a:lvl2pPr>
            <a:lvl3pPr marL="1371600" lvl="2" indent="-323850" algn="l">
              <a:lnSpc>
                <a:spcPct val="90000"/>
              </a:lnSpc>
              <a:spcBef>
                <a:spcPts val="500"/>
              </a:spcBef>
              <a:spcAft>
                <a:spcPts val="0"/>
              </a:spcAft>
              <a:buClr>
                <a:srgbClr val="3A3838"/>
              </a:buClr>
              <a:buSzPts val="1500"/>
              <a:buChar char="•"/>
              <a:defRPr sz="1500">
                <a:solidFill>
                  <a:srgbClr val="3A3838"/>
                </a:solidFill>
                <a:latin typeface="Roboto Light"/>
                <a:ea typeface="Roboto Light"/>
                <a:cs typeface="Roboto Light"/>
                <a:sym typeface="Roboto Light"/>
              </a:defRPr>
            </a:lvl3pPr>
            <a:lvl4pPr marL="1828800" lvl="3" indent="-323850" algn="l">
              <a:lnSpc>
                <a:spcPct val="90000"/>
              </a:lnSpc>
              <a:spcBef>
                <a:spcPts val="500"/>
              </a:spcBef>
              <a:spcAft>
                <a:spcPts val="0"/>
              </a:spcAft>
              <a:buClr>
                <a:srgbClr val="3A3838"/>
              </a:buClr>
              <a:buSzPts val="1500"/>
              <a:buChar char="•"/>
              <a:defRPr sz="1500">
                <a:solidFill>
                  <a:srgbClr val="3A3838"/>
                </a:solidFill>
                <a:latin typeface="Roboto Light"/>
                <a:ea typeface="Roboto Light"/>
                <a:cs typeface="Roboto Light"/>
                <a:sym typeface="Roboto Light"/>
              </a:defRPr>
            </a:lvl4pPr>
            <a:lvl5pPr marL="2286000" lvl="4" indent="-323850" algn="l">
              <a:lnSpc>
                <a:spcPct val="90000"/>
              </a:lnSpc>
              <a:spcBef>
                <a:spcPts val="500"/>
              </a:spcBef>
              <a:spcAft>
                <a:spcPts val="0"/>
              </a:spcAft>
              <a:buClr>
                <a:srgbClr val="3A3838"/>
              </a:buClr>
              <a:buSzPts val="1500"/>
              <a:buChar char="•"/>
              <a:defRPr sz="1500">
                <a:solidFill>
                  <a:srgbClr val="3A3838"/>
                </a:solidFill>
                <a:latin typeface="Roboto Light"/>
                <a:ea typeface="Roboto Light"/>
                <a:cs typeface="Roboto Light"/>
                <a:sym typeface="Roboto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 name="Google Shape;23;p27"/>
          <p:cNvSpPr txBox="1">
            <a:spLocks noGrp="1"/>
          </p:cNvSpPr>
          <p:nvPr>
            <p:ph type="title"/>
          </p:nvPr>
        </p:nvSpPr>
        <p:spPr>
          <a:xfrm>
            <a:off x="2847248" y="235633"/>
            <a:ext cx="8704670" cy="60388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8691"/>
              </a:buClr>
              <a:buSzPts val="3500"/>
              <a:buFont typeface="Roboto"/>
              <a:buNone/>
              <a:defRPr sz="3500" b="0" i="0">
                <a:solidFill>
                  <a:srgbClr val="008691"/>
                </a:solidFill>
                <a:latin typeface="Roboto"/>
                <a:ea typeface="Roboto"/>
                <a:cs typeface="Roboto"/>
                <a:sym typeface="Roboto"/>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27"/>
          <p:cNvSpPr txBox="1">
            <a:spLocks noGrp="1"/>
          </p:cNvSpPr>
          <p:nvPr>
            <p:ph type="sldNum" idx="12"/>
          </p:nvPr>
        </p:nvSpPr>
        <p:spPr>
          <a:xfrm>
            <a:off x="10744200" y="6423497"/>
            <a:ext cx="1289222" cy="19887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008691"/>
                </a:solidFill>
                <a:latin typeface="Roboto Light"/>
                <a:ea typeface="Roboto Light"/>
                <a:cs typeface="Roboto Light"/>
                <a:sym typeface="Roboto Light"/>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008691"/>
                </a:solidFill>
                <a:latin typeface="Roboto Light"/>
                <a:ea typeface="Roboto Light"/>
                <a:cs typeface="Roboto Light"/>
                <a:sym typeface="Roboto Light"/>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008691"/>
                </a:solidFill>
                <a:latin typeface="Roboto Light"/>
                <a:ea typeface="Roboto Light"/>
                <a:cs typeface="Roboto Light"/>
                <a:sym typeface="Roboto Light"/>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008691"/>
                </a:solidFill>
                <a:latin typeface="Roboto Light"/>
                <a:ea typeface="Roboto Light"/>
                <a:cs typeface="Roboto Light"/>
                <a:sym typeface="Roboto Light"/>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008691"/>
                </a:solidFill>
                <a:latin typeface="Roboto Light"/>
                <a:ea typeface="Roboto Light"/>
                <a:cs typeface="Roboto Light"/>
                <a:sym typeface="Roboto Light"/>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008691"/>
                </a:solidFill>
                <a:latin typeface="Roboto Light"/>
                <a:ea typeface="Roboto Light"/>
                <a:cs typeface="Roboto Light"/>
                <a:sym typeface="Roboto Light"/>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008691"/>
                </a:solidFill>
                <a:latin typeface="Roboto Light"/>
                <a:ea typeface="Roboto Light"/>
                <a:cs typeface="Roboto Light"/>
                <a:sym typeface="Roboto Light"/>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008691"/>
                </a:solidFill>
                <a:latin typeface="Roboto Light"/>
                <a:ea typeface="Roboto Light"/>
                <a:cs typeface="Roboto Light"/>
                <a:sym typeface="Roboto Light"/>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008691"/>
                </a:solidFill>
                <a:latin typeface="Roboto Light"/>
                <a:ea typeface="Roboto Light"/>
                <a:cs typeface="Roboto Light"/>
                <a:sym typeface="Roboto Light"/>
              </a:defRPr>
            </a:lvl9pPr>
          </a:lstStyle>
          <a:p>
            <a:pPr marL="0" lvl="0" indent="0" algn="r" rtl="0">
              <a:spcBef>
                <a:spcPts val="0"/>
              </a:spcBef>
              <a:spcAft>
                <a:spcPts val="0"/>
              </a:spcAft>
              <a:buNone/>
            </a:pPr>
            <a:fld id="{00000000-1234-1234-1234-123412341234}" type="slidenum">
              <a:rPr lang="nl-NL"/>
              <a:t>‹#›</a:t>
            </a:fld>
            <a:endParaRPr/>
          </a:p>
        </p:txBody>
      </p:sp>
      <p:sp>
        <p:nvSpPr>
          <p:cNvPr id="25" name="Google Shape;25;p27"/>
          <p:cNvSpPr txBox="1">
            <a:spLocks noGrp="1"/>
          </p:cNvSpPr>
          <p:nvPr>
            <p:ph type="body" idx="2"/>
          </p:nvPr>
        </p:nvSpPr>
        <p:spPr>
          <a:xfrm>
            <a:off x="2847245" y="895137"/>
            <a:ext cx="8704671" cy="36476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0C0C0C"/>
              </a:buClr>
              <a:buSzPts val="1900"/>
              <a:buNone/>
              <a:defRPr sz="1900" b="0" i="0">
                <a:solidFill>
                  <a:srgbClr val="0C0C0C"/>
                </a:solidFill>
                <a:latin typeface="Roboto"/>
                <a:ea typeface="Roboto"/>
                <a:cs typeface="Roboto"/>
                <a:sym typeface="Roboto"/>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 name="Google Shape;26;p27"/>
          <p:cNvSpPr txBox="1">
            <a:spLocks noGrp="1"/>
          </p:cNvSpPr>
          <p:nvPr>
            <p:ph type="ftr" idx="11"/>
          </p:nvPr>
        </p:nvSpPr>
        <p:spPr>
          <a:xfrm>
            <a:off x="311426" y="6356350"/>
            <a:ext cx="411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00869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nl-BE"/>
              <a:t>16 | 05 | 2023 by Hervé L'Hours &amp; Roxanne Wyns</a:t>
            </a:r>
            <a:endParaRPr/>
          </a:p>
        </p:txBody>
      </p:sp>
      <p:pic>
        <p:nvPicPr>
          <p:cNvPr id="27" name="Google Shape;27;p27"/>
          <p:cNvPicPr preferRelativeResize="0"/>
          <p:nvPr/>
        </p:nvPicPr>
        <p:blipFill rotWithShape="1">
          <a:blip r:embed="rId3">
            <a:alphaModFix/>
          </a:blip>
          <a:srcRect/>
          <a:stretch/>
        </p:blipFill>
        <p:spPr>
          <a:xfrm>
            <a:off x="75600" y="302400"/>
            <a:ext cx="2771648" cy="469392"/>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ext Page 3">
  <p:cSld name="1_Text Page 3">
    <p:spTree>
      <p:nvGrpSpPr>
        <p:cNvPr id="1" name="Shape 28"/>
        <p:cNvGrpSpPr/>
        <p:nvPr/>
      </p:nvGrpSpPr>
      <p:grpSpPr>
        <a:xfrm>
          <a:off x="0" y="0"/>
          <a:ext cx="0" cy="0"/>
          <a:chOff x="0" y="0"/>
          <a:chExt cx="0" cy="0"/>
        </a:xfrm>
      </p:grpSpPr>
      <p:pic>
        <p:nvPicPr>
          <p:cNvPr id="29" name="Google Shape;29;p28"/>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30" name="Google Shape;30;p28"/>
          <p:cNvSpPr txBox="1">
            <a:spLocks noGrp="1"/>
          </p:cNvSpPr>
          <p:nvPr>
            <p:ph type="body" idx="1"/>
          </p:nvPr>
        </p:nvSpPr>
        <p:spPr>
          <a:xfrm>
            <a:off x="1721738" y="1570383"/>
            <a:ext cx="9830179" cy="4382541"/>
          </a:xfrm>
          <a:prstGeom prst="rect">
            <a:avLst/>
          </a:prstGeom>
          <a:noFill/>
          <a:ln>
            <a:noFill/>
          </a:ln>
        </p:spPr>
        <p:txBody>
          <a:bodyPr spcFirstLastPara="1" wrap="square" lIns="91425" tIns="45700" rIns="91425" bIns="45700" anchor="t" anchorCtr="0">
            <a:normAutofit/>
          </a:bodyPr>
          <a:lstStyle>
            <a:lvl1pPr marL="457200" lvl="0" indent="-228600" algn="l">
              <a:lnSpc>
                <a:spcPct val="130000"/>
              </a:lnSpc>
              <a:spcBef>
                <a:spcPts val="1000"/>
              </a:spcBef>
              <a:spcAft>
                <a:spcPts val="0"/>
              </a:spcAft>
              <a:buClr>
                <a:schemeClr val="dk1"/>
              </a:buClr>
              <a:buSzPts val="1500"/>
              <a:buNone/>
              <a:defRPr sz="1500" b="0" i="0">
                <a:solidFill>
                  <a:schemeClr val="dk1"/>
                </a:solidFill>
                <a:latin typeface="Roboto"/>
                <a:ea typeface="Roboto"/>
                <a:cs typeface="Roboto"/>
                <a:sym typeface="Roboto"/>
              </a:defRPr>
            </a:lvl1pPr>
            <a:lvl2pPr marL="914400" lvl="1" indent="-323850" algn="l">
              <a:lnSpc>
                <a:spcPct val="90000"/>
              </a:lnSpc>
              <a:spcBef>
                <a:spcPts val="500"/>
              </a:spcBef>
              <a:spcAft>
                <a:spcPts val="0"/>
              </a:spcAft>
              <a:buClr>
                <a:srgbClr val="3A3838"/>
              </a:buClr>
              <a:buSzPts val="1500"/>
              <a:buChar char="•"/>
              <a:defRPr sz="1500">
                <a:solidFill>
                  <a:srgbClr val="3A3838"/>
                </a:solidFill>
                <a:latin typeface="Roboto Light"/>
                <a:ea typeface="Roboto Light"/>
                <a:cs typeface="Roboto Light"/>
                <a:sym typeface="Roboto Light"/>
              </a:defRPr>
            </a:lvl2pPr>
            <a:lvl3pPr marL="1371600" lvl="2" indent="-323850" algn="l">
              <a:lnSpc>
                <a:spcPct val="90000"/>
              </a:lnSpc>
              <a:spcBef>
                <a:spcPts val="500"/>
              </a:spcBef>
              <a:spcAft>
                <a:spcPts val="0"/>
              </a:spcAft>
              <a:buClr>
                <a:srgbClr val="3A3838"/>
              </a:buClr>
              <a:buSzPts val="1500"/>
              <a:buChar char="•"/>
              <a:defRPr sz="1500">
                <a:solidFill>
                  <a:srgbClr val="3A3838"/>
                </a:solidFill>
                <a:latin typeface="Roboto Light"/>
                <a:ea typeface="Roboto Light"/>
                <a:cs typeface="Roboto Light"/>
                <a:sym typeface="Roboto Light"/>
              </a:defRPr>
            </a:lvl3pPr>
            <a:lvl4pPr marL="1828800" lvl="3" indent="-323850" algn="l">
              <a:lnSpc>
                <a:spcPct val="90000"/>
              </a:lnSpc>
              <a:spcBef>
                <a:spcPts val="500"/>
              </a:spcBef>
              <a:spcAft>
                <a:spcPts val="0"/>
              </a:spcAft>
              <a:buClr>
                <a:srgbClr val="3A3838"/>
              </a:buClr>
              <a:buSzPts val="1500"/>
              <a:buChar char="•"/>
              <a:defRPr sz="1500">
                <a:solidFill>
                  <a:srgbClr val="3A3838"/>
                </a:solidFill>
                <a:latin typeface="Roboto Light"/>
                <a:ea typeface="Roboto Light"/>
                <a:cs typeface="Roboto Light"/>
                <a:sym typeface="Roboto Light"/>
              </a:defRPr>
            </a:lvl4pPr>
            <a:lvl5pPr marL="2286000" lvl="4" indent="-323850" algn="l">
              <a:lnSpc>
                <a:spcPct val="90000"/>
              </a:lnSpc>
              <a:spcBef>
                <a:spcPts val="500"/>
              </a:spcBef>
              <a:spcAft>
                <a:spcPts val="0"/>
              </a:spcAft>
              <a:buClr>
                <a:srgbClr val="3A3838"/>
              </a:buClr>
              <a:buSzPts val="1500"/>
              <a:buChar char="•"/>
              <a:defRPr sz="1500">
                <a:solidFill>
                  <a:srgbClr val="3A3838"/>
                </a:solidFill>
                <a:latin typeface="Roboto Light"/>
                <a:ea typeface="Roboto Light"/>
                <a:cs typeface="Roboto Light"/>
                <a:sym typeface="Roboto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 name="Google Shape;31;p28"/>
          <p:cNvSpPr txBox="1">
            <a:spLocks noGrp="1"/>
          </p:cNvSpPr>
          <p:nvPr>
            <p:ph type="title"/>
          </p:nvPr>
        </p:nvSpPr>
        <p:spPr>
          <a:xfrm>
            <a:off x="2847248" y="235633"/>
            <a:ext cx="8704670" cy="60388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8691"/>
              </a:buClr>
              <a:buSzPts val="3500"/>
              <a:buFont typeface="Roboto"/>
              <a:buNone/>
              <a:defRPr sz="3500" b="0" i="0">
                <a:solidFill>
                  <a:srgbClr val="008691"/>
                </a:solidFill>
                <a:latin typeface="Roboto"/>
                <a:ea typeface="Roboto"/>
                <a:cs typeface="Roboto"/>
                <a:sym typeface="Roboto"/>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28"/>
          <p:cNvSpPr txBox="1">
            <a:spLocks noGrp="1"/>
          </p:cNvSpPr>
          <p:nvPr>
            <p:ph type="sldNum" idx="12"/>
          </p:nvPr>
        </p:nvSpPr>
        <p:spPr>
          <a:xfrm>
            <a:off x="10744200" y="6423497"/>
            <a:ext cx="1289222" cy="19887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8691"/>
              </a:buClr>
              <a:buSzPts val="900"/>
              <a:buFont typeface="Roboto Light"/>
              <a:buNone/>
              <a:defRPr sz="900" b="0" i="0" u="none" strike="noStrike" cap="none">
                <a:solidFill>
                  <a:srgbClr val="008691"/>
                </a:solidFill>
                <a:latin typeface="Roboto Light"/>
                <a:ea typeface="Roboto Light"/>
                <a:cs typeface="Roboto Light"/>
                <a:sym typeface="Roboto Light"/>
              </a:defRPr>
            </a:lvl1pPr>
            <a:lvl2pPr marL="0" marR="0" lvl="1" indent="0" algn="r">
              <a:lnSpc>
                <a:spcPct val="100000"/>
              </a:lnSpc>
              <a:spcBef>
                <a:spcPts val="0"/>
              </a:spcBef>
              <a:spcAft>
                <a:spcPts val="0"/>
              </a:spcAft>
              <a:buClr>
                <a:srgbClr val="008691"/>
              </a:buClr>
              <a:buSzPts val="900"/>
              <a:buFont typeface="Roboto Light"/>
              <a:buNone/>
              <a:defRPr sz="900" b="0" i="0" u="none" strike="noStrike" cap="none">
                <a:solidFill>
                  <a:srgbClr val="008691"/>
                </a:solidFill>
                <a:latin typeface="Roboto Light"/>
                <a:ea typeface="Roboto Light"/>
                <a:cs typeface="Roboto Light"/>
                <a:sym typeface="Roboto Light"/>
              </a:defRPr>
            </a:lvl2pPr>
            <a:lvl3pPr marL="0" marR="0" lvl="2" indent="0" algn="r">
              <a:lnSpc>
                <a:spcPct val="100000"/>
              </a:lnSpc>
              <a:spcBef>
                <a:spcPts val="0"/>
              </a:spcBef>
              <a:spcAft>
                <a:spcPts val="0"/>
              </a:spcAft>
              <a:buClr>
                <a:srgbClr val="008691"/>
              </a:buClr>
              <a:buSzPts val="900"/>
              <a:buFont typeface="Roboto Light"/>
              <a:buNone/>
              <a:defRPr sz="900" b="0" i="0" u="none" strike="noStrike" cap="none">
                <a:solidFill>
                  <a:srgbClr val="008691"/>
                </a:solidFill>
                <a:latin typeface="Roboto Light"/>
                <a:ea typeface="Roboto Light"/>
                <a:cs typeface="Roboto Light"/>
                <a:sym typeface="Roboto Light"/>
              </a:defRPr>
            </a:lvl3pPr>
            <a:lvl4pPr marL="0" marR="0" lvl="3" indent="0" algn="r">
              <a:lnSpc>
                <a:spcPct val="100000"/>
              </a:lnSpc>
              <a:spcBef>
                <a:spcPts val="0"/>
              </a:spcBef>
              <a:spcAft>
                <a:spcPts val="0"/>
              </a:spcAft>
              <a:buClr>
                <a:srgbClr val="008691"/>
              </a:buClr>
              <a:buSzPts val="900"/>
              <a:buFont typeface="Roboto Light"/>
              <a:buNone/>
              <a:defRPr sz="900" b="0" i="0" u="none" strike="noStrike" cap="none">
                <a:solidFill>
                  <a:srgbClr val="008691"/>
                </a:solidFill>
                <a:latin typeface="Roboto Light"/>
                <a:ea typeface="Roboto Light"/>
                <a:cs typeface="Roboto Light"/>
                <a:sym typeface="Roboto Light"/>
              </a:defRPr>
            </a:lvl4pPr>
            <a:lvl5pPr marL="0" marR="0" lvl="4" indent="0" algn="r">
              <a:lnSpc>
                <a:spcPct val="100000"/>
              </a:lnSpc>
              <a:spcBef>
                <a:spcPts val="0"/>
              </a:spcBef>
              <a:spcAft>
                <a:spcPts val="0"/>
              </a:spcAft>
              <a:buClr>
                <a:srgbClr val="008691"/>
              </a:buClr>
              <a:buSzPts val="900"/>
              <a:buFont typeface="Roboto Light"/>
              <a:buNone/>
              <a:defRPr sz="900" b="0" i="0" u="none" strike="noStrike" cap="none">
                <a:solidFill>
                  <a:srgbClr val="008691"/>
                </a:solidFill>
                <a:latin typeface="Roboto Light"/>
                <a:ea typeface="Roboto Light"/>
                <a:cs typeface="Roboto Light"/>
                <a:sym typeface="Roboto Light"/>
              </a:defRPr>
            </a:lvl5pPr>
            <a:lvl6pPr marL="0" marR="0" lvl="5" indent="0" algn="r">
              <a:lnSpc>
                <a:spcPct val="100000"/>
              </a:lnSpc>
              <a:spcBef>
                <a:spcPts val="0"/>
              </a:spcBef>
              <a:spcAft>
                <a:spcPts val="0"/>
              </a:spcAft>
              <a:buClr>
                <a:srgbClr val="008691"/>
              </a:buClr>
              <a:buSzPts val="900"/>
              <a:buFont typeface="Roboto Light"/>
              <a:buNone/>
              <a:defRPr sz="900" b="0" i="0" u="none" strike="noStrike" cap="none">
                <a:solidFill>
                  <a:srgbClr val="008691"/>
                </a:solidFill>
                <a:latin typeface="Roboto Light"/>
                <a:ea typeface="Roboto Light"/>
                <a:cs typeface="Roboto Light"/>
                <a:sym typeface="Roboto Light"/>
              </a:defRPr>
            </a:lvl6pPr>
            <a:lvl7pPr marL="0" marR="0" lvl="6" indent="0" algn="r">
              <a:lnSpc>
                <a:spcPct val="100000"/>
              </a:lnSpc>
              <a:spcBef>
                <a:spcPts val="0"/>
              </a:spcBef>
              <a:spcAft>
                <a:spcPts val="0"/>
              </a:spcAft>
              <a:buClr>
                <a:srgbClr val="008691"/>
              </a:buClr>
              <a:buSzPts val="900"/>
              <a:buFont typeface="Roboto Light"/>
              <a:buNone/>
              <a:defRPr sz="900" b="0" i="0" u="none" strike="noStrike" cap="none">
                <a:solidFill>
                  <a:srgbClr val="008691"/>
                </a:solidFill>
                <a:latin typeface="Roboto Light"/>
                <a:ea typeface="Roboto Light"/>
                <a:cs typeface="Roboto Light"/>
                <a:sym typeface="Roboto Light"/>
              </a:defRPr>
            </a:lvl7pPr>
            <a:lvl8pPr marL="0" marR="0" lvl="7" indent="0" algn="r">
              <a:lnSpc>
                <a:spcPct val="100000"/>
              </a:lnSpc>
              <a:spcBef>
                <a:spcPts val="0"/>
              </a:spcBef>
              <a:spcAft>
                <a:spcPts val="0"/>
              </a:spcAft>
              <a:buClr>
                <a:srgbClr val="008691"/>
              </a:buClr>
              <a:buSzPts val="900"/>
              <a:buFont typeface="Roboto Light"/>
              <a:buNone/>
              <a:defRPr sz="900" b="0" i="0" u="none" strike="noStrike" cap="none">
                <a:solidFill>
                  <a:srgbClr val="008691"/>
                </a:solidFill>
                <a:latin typeface="Roboto Light"/>
                <a:ea typeface="Roboto Light"/>
                <a:cs typeface="Roboto Light"/>
                <a:sym typeface="Roboto Light"/>
              </a:defRPr>
            </a:lvl8pPr>
            <a:lvl9pPr marL="0" marR="0" lvl="8" indent="0" algn="r">
              <a:lnSpc>
                <a:spcPct val="100000"/>
              </a:lnSpc>
              <a:spcBef>
                <a:spcPts val="0"/>
              </a:spcBef>
              <a:spcAft>
                <a:spcPts val="0"/>
              </a:spcAft>
              <a:buClr>
                <a:srgbClr val="008691"/>
              </a:buClr>
              <a:buSzPts val="900"/>
              <a:buFont typeface="Roboto Light"/>
              <a:buNone/>
              <a:defRPr sz="900" b="0" i="0" u="none" strike="noStrike" cap="none">
                <a:solidFill>
                  <a:srgbClr val="008691"/>
                </a:solidFill>
                <a:latin typeface="Roboto Light"/>
                <a:ea typeface="Roboto Light"/>
                <a:cs typeface="Roboto Light"/>
                <a:sym typeface="Roboto Light"/>
              </a:defRPr>
            </a:lvl9pPr>
          </a:lstStyle>
          <a:p>
            <a:pPr marL="0" lvl="0" indent="0" algn="r" rtl="0">
              <a:spcBef>
                <a:spcPts val="0"/>
              </a:spcBef>
              <a:spcAft>
                <a:spcPts val="0"/>
              </a:spcAft>
              <a:buNone/>
            </a:pPr>
            <a:fld id="{00000000-1234-1234-1234-123412341234}" type="slidenum">
              <a:rPr lang="nl-NL"/>
              <a:t>‹#›</a:t>
            </a:fld>
            <a:endParaRPr/>
          </a:p>
        </p:txBody>
      </p:sp>
      <p:sp>
        <p:nvSpPr>
          <p:cNvPr id="33" name="Google Shape;33;p28"/>
          <p:cNvSpPr txBox="1">
            <a:spLocks noGrp="1"/>
          </p:cNvSpPr>
          <p:nvPr>
            <p:ph type="body" idx="2"/>
          </p:nvPr>
        </p:nvSpPr>
        <p:spPr>
          <a:xfrm>
            <a:off x="2847245" y="895137"/>
            <a:ext cx="8704671" cy="36476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0C0C0C"/>
              </a:buClr>
              <a:buSzPts val="1900"/>
              <a:buNone/>
              <a:defRPr sz="1900" b="0" i="0">
                <a:solidFill>
                  <a:srgbClr val="0C0C0C"/>
                </a:solidFill>
                <a:latin typeface="Roboto"/>
                <a:ea typeface="Roboto"/>
                <a:cs typeface="Roboto"/>
                <a:sym typeface="Roboto"/>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 name="Google Shape;34;p28"/>
          <p:cNvSpPr txBox="1">
            <a:spLocks noGrp="1"/>
          </p:cNvSpPr>
          <p:nvPr>
            <p:ph type="ftr" idx="11"/>
          </p:nvPr>
        </p:nvSpPr>
        <p:spPr>
          <a:xfrm>
            <a:off x="311426" y="6356350"/>
            <a:ext cx="411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008691"/>
              </a:buClr>
              <a:buSzPts val="1400"/>
              <a:buFont typeface="Roboto Light"/>
              <a:buNone/>
              <a:defRPr sz="1200">
                <a:solidFill>
                  <a:srgbClr val="008691"/>
                </a:solidFill>
              </a:defRPr>
            </a:lvl1pPr>
            <a:lvl2pPr lvl="1" algn="l">
              <a:lnSpc>
                <a:spcPct val="100000"/>
              </a:lnSpc>
              <a:spcBef>
                <a:spcPts val="0"/>
              </a:spcBef>
              <a:spcAft>
                <a:spcPts val="0"/>
              </a:spcAft>
              <a:buClr>
                <a:schemeClr val="dk1"/>
              </a:buClr>
              <a:buSzPts val="1400"/>
              <a:buFont typeface="Calibri"/>
              <a:buNone/>
              <a:defRPr/>
            </a:lvl2pPr>
            <a:lvl3pPr lvl="2" algn="l">
              <a:lnSpc>
                <a:spcPct val="100000"/>
              </a:lnSpc>
              <a:spcBef>
                <a:spcPts val="0"/>
              </a:spcBef>
              <a:spcAft>
                <a:spcPts val="0"/>
              </a:spcAft>
              <a:buClr>
                <a:schemeClr val="dk1"/>
              </a:buClr>
              <a:buSzPts val="1400"/>
              <a:buFont typeface="Calibri"/>
              <a:buNone/>
              <a:defRPr/>
            </a:lvl3pPr>
            <a:lvl4pPr lvl="3" algn="l">
              <a:lnSpc>
                <a:spcPct val="100000"/>
              </a:lnSpc>
              <a:spcBef>
                <a:spcPts val="0"/>
              </a:spcBef>
              <a:spcAft>
                <a:spcPts val="0"/>
              </a:spcAft>
              <a:buClr>
                <a:schemeClr val="dk1"/>
              </a:buClr>
              <a:buSzPts val="1400"/>
              <a:buFont typeface="Calibri"/>
              <a:buNone/>
              <a:defRPr/>
            </a:lvl4pPr>
            <a:lvl5pPr lvl="4" algn="l">
              <a:lnSpc>
                <a:spcPct val="100000"/>
              </a:lnSpc>
              <a:spcBef>
                <a:spcPts val="0"/>
              </a:spcBef>
              <a:spcAft>
                <a:spcPts val="0"/>
              </a:spcAft>
              <a:buClr>
                <a:schemeClr val="dk1"/>
              </a:buClr>
              <a:buSzPts val="1400"/>
              <a:buFont typeface="Calibri"/>
              <a:buNone/>
              <a:defRPr/>
            </a:lvl5pPr>
            <a:lvl6pPr lvl="5" algn="l">
              <a:lnSpc>
                <a:spcPct val="100000"/>
              </a:lnSpc>
              <a:spcBef>
                <a:spcPts val="0"/>
              </a:spcBef>
              <a:spcAft>
                <a:spcPts val="0"/>
              </a:spcAft>
              <a:buClr>
                <a:schemeClr val="dk1"/>
              </a:buClr>
              <a:buSzPts val="1400"/>
              <a:buFont typeface="Calibri"/>
              <a:buNone/>
              <a:defRPr/>
            </a:lvl6pPr>
            <a:lvl7pPr lvl="6" algn="l">
              <a:lnSpc>
                <a:spcPct val="100000"/>
              </a:lnSpc>
              <a:spcBef>
                <a:spcPts val="0"/>
              </a:spcBef>
              <a:spcAft>
                <a:spcPts val="0"/>
              </a:spcAft>
              <a:buClr>
                <a:schemeClr val="dk1"/>
              </a:buClr>
              <a:buSzPts val="1400"/>
              <a:buFont typeface="Calibri"/>
              <a:buNone/>
              <a:defRPr/>
            </a:lvl7pPr>
            <a:lvl8pPr lvl="7" algn="l">
              <a:lnSpc>
                <a:spcPct val="100000"/>
              </a:lnSpc>
              <a:spcBef>
                <a:spcPts val="0"/>
              </a:spcBef>
              <a:spcAft>
                <a:spcPts val="0"/>
              </a:spcAft>
              <a:buClr>
                <a:schemeClr val="dk1"/>
              </a:buClr>
              <a:buSzPts val="1400"/>
              <a:buFont typeface="Calibri"/>
              <a:buNone/>
              <a:defRPr/>
            </a:lvl8pPr>
            <a:lvl9pPr lvl="8" algn="l">
              <a:lnSpc>
                <a:spcPct val="100000"/>
              </a:lnSpc>
              <a:spcBef>
                <a:spcPts val="0"/>
              </a:spcBef>
              <a:spcAft>
                <a:spcPts val="0"/>
              </a:spcAft>
              <a:buClr>
                <a:schemeClr val="dk1"/>
              </a:buClr>
              <a:buSzPts val="1400"/>
              <a:buFont typeface="Calibri"/>
              <a:buNone/>
              <a:defRPr/>
            </a:lvl9pPr>
          </a:lstStyle>
          <a:p>
            <a:r>
              <a:rPr lang="nl-BE"/>
              <a:t>16 | 05 | 2023 by Hervé L'Hours &amp; Roxanne Wyns</a:t>
            </a:r>
            <a:endParaRPr/>
          </a:p>
        </p:txBody>
      </p:sp>
      <p:pic>
        <p:nvPicPr>
          <p:cNvPr id="35" name="Google Shape;35;p28"/>
          <p:cNvPicPr preferRelativeResize="0"/>
          <p:nvPr/>
        </p:nvPicPr>
        <p:blipFill rotWithShape="1">
          <a:blip r:embed="rId3">
            <a:alphaModFix/>
          </a:blip>
          <a:srcRect/>
          <a:stretch/>
        </p:blipFill>
        <p:spPr>
          <a:xfrm>
            <a:off x="75600" y="302400"/>
            <a:ext cx="2771648" cy="469392"/>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ext + Image Page 2">
  <p:cSld name="Text + Image Page 2">
    <p:spTree>
      <p:nvGrpSpPr>
        <p:cNvPr id="1" name="Shape 36"/>
        <p:cNvGrpSpPr/>
        <p:nvPr/>
      </p:nvGrpSpPr>
      <p:grpSpPr>
        <a:xfrm>
          <a:off x="0" y="0"/>
          <a:ext cx="0" cy="0"/>
          <a:chOff x="0" y="0"/>
          <a:chExt cx="0" cy="0"/>
        </a:xfrm>
      </p:grpSpPr>
      <p:pic>
        <p:nvPicPr>
          <p:cNvPr id="37" name="Google Shape;37;p30"/>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38" name="Google Shape;38;p30"/>
          <p:cNvSpPr txBox="1">
            <a:spLocks noGrp="1"/>
          </p:cNvSpPr>
          <p:nvPr>
            <p:ph type="body" idx="1"/>
          </p:nvPr>
        </p:nvSpPr>
        <p:spPr>
          <a:xfrm>
            <a:off x="1721736" y="1570384"/>
            <a:ext cx="4658743" cy="4382570"/>
          </a:xfrm>
          <a:prstGeom prst="rect">
            <a:avLst/>
          </a:prstGeom>
          <a:noFill/>
          <a:ln>
            <a:noFill/>
          </a:ln>
        </p:spPr>
        <p:txBody>
          <a:bodyPr spcFirstLastPara="1" wrap="square" lIns="91425" tIns="45700" rIns="91425" bIns="45700" anchor="t" anchorCtr="0">
            <a:normAutofit/>
          </a:bodyPr>
          <a:lstStyle>
            <a:lvl1pPr marL="457200" lvl="0" indent="-228600" algn="l">
              <a:lnSpc>
                <a:spcPct val="130000"/>
              </a:lnSpc>
              <a:spcBef>
                <a:spcPts val="1000"/>
              </a:spcBef>
              <a:spcAft>
                <a:spcPts val="0"/>
              </a:spcAft>
              <a:buClr>
                <a:schemeClr val="dk1"/>
              </a:buClr>
              <a:buSzPts val="1500"/>
              <a:buNone/>
              <a:defRPr sz="1500" b="0" i="0">
                <a:solidFill>
                  <a:schemeClr val="dk1"/>
                </a:solidFill>
                <a:latin typeface="Roboto"/>
                <a:ea typeface="Roboto"/>
                <a:cs typeface="Roboto"/>
                <a:sym typeface="Roboto"/>
              </a:defRPr>
            </a:lvl1pPr>
            <a:lvl2pPr marL="914400" lvl="1" indent="-323850" algn="l">
              <a:lnSpc>
                <a:spcPct val="90000"/>
              </a:lnSpc>
              <a:spcBef>
                <a:spcPts val="500"/>
              </a:spcBef>
              <a:spcAft>
                <a:spcPts val="0"/>
              </a:spcAft>
              <a:buClr>
                <a:srgbClr val="3A3838"/>
              </a:buClr>
              <a:buSzPts val="1500"/>
              <a:buChar char="•"/>
              <a:defRPr sz="1500">
                <a:solidFill>
                  <a:srgbClr val="3A3838"/>
                </a:solidFill>
                <a:latin typeface="Roboto Light"/>
                <a:ea typeface="Roboto Light"/>
                <a:cs typeface="Roboto Light"/>
                <a:sym typeface="Roboto Light"/>
              </a:defRPr>
            </a:lvl2pPr>
            <a:lvl3pPr marL="1371600" lvl="2" indent="-323850" algn="l">
              <a:lnSpc>
                <a:spcPct val="90000"/>
              </a:lnSpc>
              <a:spcBef>
                <a:spcPts val="500"/>
              </a:spcBef>
              <a:spcAft>
                <a:spcPts val="0"/>
              </a:spcAft>
              <a:buClr>
                <a:srgbClr val="3A3838"/>
              </a:buClr>
              <a:buSzPts val="1500"/>
              <a:buChar char="•"/>
              <a:defRPr sz="1500">
                <a:solidFill>
                  <a:srgbClr val="3A3838"/>
                </a:solidFill>
                <a:latin typeface="Roboto Light"/>
                <a:ea typeface="Roboto Light"/>
                <a:cs typeface="Roboto Light"/>
                <a:sym typeface="Roboto Light"/>
              </a:defRPr>
            </a:lvl3pPr>
            <a:lvl4pPr marL="1828800" lvl="3" indent="-323850" algn="l">
              <a:lnSpc>
                <a:spcPct val="90000"/>
              </a:lnSpc>
              <a:spcBef>
                <a:spcPts val="500"/>
              </a:spcBef>
              <a:spcAft>
                <a:spcPts val="0"/>
              </a:spcAft>
              <a:buClr>
                <a:srgbClr val="3A3838"/>
              </a:buClr>
              <a:buSzPts val="1500"/>
              <a:buChar char="•"/>
              <a:defRPr sz="1500">
                <a:solidFill>
                  <a:srgbClr val="3A3838"/>
                </a:solidFill>
                <a:latin typeface="Roboto Light"/>
                <a:ea typeface="Roboto Light"/>
                <a:cs typeface="Roboto Light"/>
                <a:sym typeface="Roboto Light"/>
              </a:defRPr>
            </a:lvl4pPr>
            <a:lvl5pPr marL="2286000" lvl="4" indent="-323850" algn="l">
              <a:lnSpc>
                <a:spcPct val="90000"/>
              </a:lnSpc>
              <a:spcBef>
                <a:spcPts val="500"/>
              </a:spcBef>
              <a:spcAft>
                <a:spcPts val="0"/>
              </a:spcAft>
              <a:buClr>
                <a:srgbClr val="3A3838"/>
              </a:buClr>
              <a:buSzPts val="1500"/>
              <a:buChar char="•"/>
              <a:defRPr sz="1500">
                <a:solidFill>
                  <a:srgbClr val="3A3838"/>
                </a:solidFill>
                <a:latin typeface="Roboto Light"/>
                <a:ea typeface="Roboto Light"/>
                <a:cs typeface="Roboto Light"/>
                <a:sym typeface="Roboto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 name="Google Shape;39;p30"/>
          <p:cNvSpPr>
            <a:spLocks noGrp="1"/>
          </p:cNvSpPr>
          <p:nvPr>
            <p:ph type="pic" idx="2"/>
          </p:nvPr>
        </p:nvSpPr>
        <p:spPr>
          <a:xfrm>
            <a:off x="6624662" y="1570355"/>
            <a:ext cx="4927256" cy="4382570"/>
          </a:xfrm>
          <a:prstGeom prst="rect">
            <a:avLst/>
          </a:prstGeom>
          <a:noFill/>
          <a:ln>
            <a:noFill/>
          </a:ln>
        </p:spPr>
      </p:sp>
      <p:sp>
        <p:nvSpPr>
          <p:cNvPr id="40" name="Google Shape;40;p30"/>
          <p:cNvSpPr txBox="1">
            <a:spLocks noGrp="1"/>
          </p:cNvSpPr>
          <p:nvPr>
            <p:ph type="ftr" idx="11"/>
          </p:nvPr>
        </p:nvSpPr>
        <p:spPr>
          <a:xfrm>
            <a:off x="311426" y="6356350"/>
            <a:ext cx="411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00869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nl-BE"/>
              <a:t>16 | 05 | 2023 by Hervé L'Hours &amp; Roxanne Wyns</a:t>
            </a:r>
            <a:endParaRPr/>
          </a:p>
        </p:txBody>
      </p:sp>
      <p:sp>
        <p:nvSpPr>
          <p:cNvPr id="41" name="Google Shape;41;p30"/>
          <p:cNvSpPr txBox="1">
            <a:spLocks noGrp="1"/>
          </p:cNvSpPr>
          <p:nvPr>
            <p:ph type="sldNum" idx="12"/>
          </p:nvPr>
        </p:nvSpPr>
        <p:spPr>
          <a:xfrm>
            <a:off x="10744200" y="6423497"/>
            <a:ext cx="1289222" cy="19887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008691"/>
                </a:solidFill>
                <a:latin typeface="Roboto Light"/>
                <a:ea typeface="Roboto Light"/>
                <a:cs typeface="Roboto Light"/>
                <a:sym typeface="Roboto Light"/>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008691"/>
                </a:solidFill>
                <a:latin typeface="Roboto Light"/>
                <a:ea typeface="Roboto Light"/>
                <a:cs typeface="Roboto Light"/>
                <a:sym typeface="Roboto Light"/>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008691"/>
                </a:solidFill>
                <a:latin typeface="Roboto Light"/>
                <a:ea typeface="Roboto Light"/>
                <a:cs typeface="Roboto Light"/>
                <a:sym typeface="Roboto Light"/>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008691"/>
                </a:solidFill>
                <a:latin typeface="Roboto Light"/>
                <a:ea typeface="Roboto Light"/>
                <a:cs typeface="Roboto Light"/>
                <a:sym typeface="Roboto Light"/>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008691"/>
                </a:solidFill>
                <a:latin typeface="Roboto Light"/>
                <a:ea typeface="Roboto Light"/>
                <a:cs typeface="Roboto Light"/>
                <a:sym typeface="Roboto Light"/>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008691"/>
                </a:solidFill>
                <a:latin typeface="Roboto Light"/>
                <a:ea typeface="Roboto Light"/>
                <a:cs typeface="Roboto Light"/>
                <a:sym typeface="Roboto Light"/>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008691"/>
                </a:solidFill>
                <a:latin typeface="Roboto Light"/>
                <a:ea typeface="Roboto Light"/>
                <a:cs typeface="Roboto Light"/>
                <a:sym typeface="Roboto Light"/>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008691"/>
                </a:solidFill>
                <a:latin typeface="Roboto Light"/>
                <a:ea typeface="Roboto Light"/>
                <a:cs typeface="Roboto Light"/>
                <a:sym typeface="Roboto Light"/>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008691"/>
                </a:solidFill>
                <a:latin typeface="Roboto Light"/>
                <a:ea typeface="Roboto Light"/>
                <a:cs typeface="Roboto Light"/>
                <a:sym typeface="Roboto Light"/>
              </a:defRPr>
            </a:lvl9pPr>
          </a:lstStyle>
          <a:p>
            <a:pPr marL="0" lvl="0" indent="0" algn="r" rtl="0">
              <a:spcBef>
                <a:spcPts val="0"/>
              </a:spcBef>
              <a:spcAft>
                <a:spcPts val="0"/>
              </a:spcAft>
              <a:buNone/>
            </a:pPr>
            <a:fld id="{00000000-1234-1234-1234-123412341234}" type="slidenum">
              <a:rPr lang="nl-NL"/>
              <a:t>‹#›</a:t>
            </a:fld>
            <a:endParaRPr/>
          </a:p>
        </p:txBody>
      </p:sp>
      <p:sp>
        <p:nvSpPr>
          <p:cNvPr id="42" name="Google Shape;42;p30"/>
          <p:cNvSpPr txBox="1">
            <a:spLocks noGrp="1"/>
          </p:cNvSpPr>
          <p:nvPr>
            <p:ph type="title"/>
          </p:nvPr>
        </p:nvSpPr>
        <p:spPr>
          <a:xfrm>
            <a:off x="2847248" y="235633"/>
            <a:ext cx="8704670" cy="60388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8691"/>
              </a:buClr>
              <a:buSzPts val="3500"/>
              <a:buFont typeface="Roboto"/>
              <a:buNone/>
              <a:defRPr sz="3500" b="0" i="0">
                <a:solidFill>
                  <a:srgbClr val="008691"/>
                </a:solidFill>
                <a:latin typeface="Roboto"/>
                <a:ea typeface="Roboto"/>
                <a:cs typeface="Roboto"/>
                <a:sym typeface="Roboto"/>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30"/>
          <p:cNvSpPr txBox="1">
            <a:spLocks noGrp="1"/>
          </p:cNvSpPr>
          <p:nvPr>
            <p:ph type="body" idx="3"/>
          </p:nvPr>
        </p:nvSpPr>
        <p:spPr>
          <a:xfrm>
            <a:off x="2847245" y="895137"/>
            <a:ext cx="8704671" cy="36476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0C0C0C"/>
              </a:buClr>
              <a:buSzPts val="1900"/>
              <a:buNone/>
              <a:defRPr sz="1900" b="0" i="0">
                <a:solidFill>
                  <a:srgbClr val="0C0C0C"/>
                </a:solidFill>
                <a:latin typeface="Roboto"/>
                <a:ea typeface="Roboto"/>
                <a:cs typeface="Roboto"/>
                <a:sym typeface="Roboto"/>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44" name="Google Shape;44;p30"/>
          <p:cNvPicPr preferRelativeResize="0"/>
          <p:nvPr/>
        </p:nvPicPr>
        <p:blipFill rotWithShape="1">
          <a:blip r:embed="rId3">
            <a:alphaModFix/>
          </a:blip>
          <a:srcRect/>
          <a:stretch/>
        </p:blipFill>
        <p:spPr>
          <a:xfrm>
            <a:off x="75600" y="302400"/>
            <a:ext cx="2771648" cy="469392"/>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Image Page 2">
  <p:cSld name="Image Page 2">
    <p:spTree>
      <p:nvGrpSpPr>
        <p:cNvPr id="1" name="Shape 45"/>
        <p:cNvGrpSpPr/>
        <p:nvPr/>
      </p:nvGrpSpPr>
      <p:grpSpPr>
        <a:xfrm>
          <a:off x="0" y="0"/>
          <a:ext cx="0" cy="0"/>
          <a:chOff x="0" y="0"/>
          <a:chExt cx="0" cy="0"/>
        </a:xfrm>
      </p:grpSpPr>
      <p:pic>
        <p:nvPicPr>
          <p:cNvPr id="46" name="Google Shape;46;p31"/>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47" name="Google Shape;47;p31"/>
          <p:cNvSpPr>
            <a:spLocks noGrp="1"/>
          </p:cNvSpPr>
          <p:nvPr>
            <p:ph type="pic" idx="2"/>
          </p:nvPr>
        </p:nvSpPr>
        <p:spPr>
          <a:xfrm>
            <a:off x="1721736" y="1570354"/>
            <a:ext cx="9830180" cy="4382570"/>
          </a:xfrm>
          <a:prstGeom prst="rect">
            <a:avLst/>
          </a:prstGeom>
          <a:noFill/>
          <a:ln>
            <a:noFill/>
          </a:ln>
        </p:spPr>
      </p:sp>
      <p:sp>
        <p:nvSpPr>
          <p:cNvPr id="48" name="Google Shape;48;p31"/>
          <p:cNvSpPr txBox="1">
            <a:spLocks noGrp="1"/>
          </p:cNvSpPr>
          <p:nvPr>
            <p:ph type="ftr" idx="11"/>
          </p:nvPr>
        </p:nvSpPr>
        <p:spPr>
          <a:xfrm>
            <a:off x="311426" y="6356350"/>
            <a:ext cx="411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00869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nl-BE"/>
              <a:t>16 | 05 | 2023 by Hervé L'Hours &amp; Roxanne Wyns</a:t>
            </a:r>
            <a:endParaRPr/>
          </a:p>
        </p:txBody>
      </p:sp>
      <p:sp>
        <p:nvSpPr>
          <p:cNvPr id="49" name="Google Shape;49;p31"/>
          <p:cNvSpPr txBox="1">
            <a:spLocks noGrp="1"/>
          </p:cNvSpPr>
          <p:nvPr>
            <p:ph type="sldNum" idx="12"/>
          </p:nvPr>
        </p:nvSpPr>
        <p:spPr>
          <a:xfrm>
            <a:off x="10744200" y="6423497"/>
            <a:ext cx="1289222" cy="19887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008691"/>
                </a:solidFill>
                <a:latin typeface="Roboto Light"/>
                <a:ea typeface="Roboto Light"/>
                <a:cs typeface="Roboto Light"/>
                <a:sym typeface="Roboto Light"/>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008691"/>
                </a:solidFill>
                <a:latin typeface="Roboto Light"/>
                <a:ea typeface="Roboto Light"/>
                <a:cs typeface="Roboto Light"/>
                <a:sym typeface="Roboto Light"/>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008691"/>
                </a:solidFill>
                <a:latin typeface="Roboto Light"/>
                <a:ea typeface="Roboto Light"/>
                <a:cs typeface="Roboto Light"/>
                <a:sym typeface="Roboto Light"/>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008691"/>
                </a:solidFill>
                <a:latin typeface="Roboto Light"/>
                <a:ea typeface="Roboto Light"/>
                <a:cs typeface="Roboto Light"/>
                <a:sym typeface="Roboto Light"/>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008691"/>
                </a:solidFill>
                <a:latin typeface="Roboto Light"/>
                <a:ea typeface="Roboto Light"/>
                <a:cs typeface="Roboto Light"/>
                <a:sym typeface="Roboto Light"/>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008691"/>
                </a:solidFill>
                <a:latin typeface="Roboto Light"/>
                <a:ea typeface="Roboto Light"/>
                <a:cs typeface="Roboto Light"/>
                <a:sym typeface="Roboto Light"/>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008691"/>
                </a:solidFill>
                <a:latin typeface="Roboto Light"/>
                <a:ea typeface="Roboto Light"/>
                <a:cs typeface="Roboto Light"/>
                <a:sym typeface="Roboto Light"/>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008691"/>
                </a:solidFill>
                <a:latin typeface="Roboto Light"/>
                <a:ea typeface="Roboto Light"/>
                <a:cs typeface="Roboto Light"/>
                <a:sym typeface="Roboto Light"/>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008691"/>
                </a:solidFill>
                <a:latin typeface="Roboto Light"/>
                <a:ea typeface="Roboto Light"/>
                <a:cs typeface="Roboto Light"/>
                <a:sym typeface="Roboto Light"/>
              </a:defRPr>
            </a:lvl9pPr>
          </a:lstStyle>
          <a:p>
            <a:pPr marL="0" lvl="0" indent="0" algn="r" rtl="0">
              <a:spcBef>
                <a:spcPts val="0"/>
              </a:spcBef>
              <a:spcAft>
                <a:spcPts val="0"/>
              </a:spcAft>
              <a:buNone/>
            </a:pPr>
            <a:fld id="{00000000-1234-1234-1234-123412341234}" type="slidenum">
              <a:rPr lang="nl-NL"/>
              <a:t>‹#›</a:t>
            </a:fld>
            <a:endParaRPr/>
          </a:p>
        </p:txBody>
      </p:sp>
      <p:sp>
        <p:nvSpPr>
          <p:cNvPr id="50" name="Google Shape;50;p31"/>
          <p:cNvSpPr txBox="1">
            <a:spLocks noGrp="1"/>
          </p:cNvSpPr>
          <p:nvPr>
            <p:ph type="title"/>
          </p:nvPr>
        </p:nvSpPr>
        <p:spPr>
          <a:xfrm>
            <a:off x="2847248" y="235633"/>
            <a:ext cx="8704670" cy="60388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8691"/>
              </a:buClr>
              <a:buSzPts val="3500"/>
              <a:buFont typeface="Roboto"/>
              <a:buNone/>
              <a:defRPr sz="3500" b="0" i="0">
                <a:solidFill>
                  <a:srgbClr val="008691"/>
                </a:solidFill>
                <a:latin typeface="Roboto"/>
                <a:ea typeface="Roboto"/>
                <a:cs typeface="Roboto"/>
                <a:sym typeface="Roboto"/>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31"/>
          <p:cNvSpPr txBox="1">
            <a:spLocks noGrp="1"/>
          </p:cNvSpPr>
          <p:nvPr>
            <p:ph type="body" idx="1"/>
          </p:nvPr>
        </p:nvSpPr>
        <p:spPr>
          <a:xfrm>
            <a:off x="2847245" y="895137"/>
            <a:ext cx="8704671" cy="36476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0C0C0C"/>
              </a:buClr>
              <a:buSzPts val="1900"/>
              <a:buNone/>
              <a:defRPr sz="1900" b="0" i="0">
                <a:solidFill>
                  <a:srgbClr val="0C0C0C"/>
                </a:solidFill>
                <a:latin typeface="Roboto"/>
                <a:ea typeface="Roboto"/>
                <a:cs typeface="Roboto"/>
                <a:sym typeface="Roboto"/>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52" name="Google Shape;52;p31"/>
          <p:cNvPicPr preferRelativeResize="0"/>
          <p:nvPr/>
        </p:nvPicPr>
        <p:blipFill rotWithShape="1">
          <a:blip r:embed="rId3">
            <a:alphaModFix/>
          </a:blip>
          <a:srcRect/>
          <a:stretch/>
        </p:blipFill>
        <p:spPr>
          <a:xfrm>
            <a:off x="75600" y="302400"/>
            <a:ext cx="2771648" cy="469392"/>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Full Page Image">
  <p:cSld name="Full Page Image">
    <p:spTree>
      <p:nvGrpSpPr>
        <p:cNvPr id="1" name="Shape 53"/>
        <p:cNvGrpSpPr/>
        <p:nvPr/>
      </p:nvGrpSpPr>
      <p:grpSpPr>
        <a:xfrm>
          <a:off x="0" y="0"/>
          <a:ext cx="0" cy="0"/>
          <a:chOff x="0" y="0"/>
          <a:chExt cx="0" cy="0"/>
        </a:xfrm>
      </p:grpSpPr>
      <p:sp>
        <p:nvSpPr>
          <p:cNvPr id="54" name="Google Shape;54;p32"/>
          <p:cNvSpPr>
            <a:spLocks noGrp="1"/>
          </p:cNvSpPr>
          <p:nvPr>
            <p:ph type="pic" idx="2"/>
          </p:nvPr>
        </p:nvSpPr>
        <p:spPr>
          <a:xfrm>
            <a:off x="0" y="0"/>
            <a:ext cx="12192000" cy="6857999"/>
          </a:xfrm>
          <a:prstGeom prst="rect">
            <a:avLst/>
          </a:prstGeom>
          <a:noFill/>
          <a:ln>
            <a:noFill/>
          </a:ln>
        </p:spPr>
      </p:sp>
      <p:pic>
        <p:nvPicPr>
          <p:cNvPr id="55" name="Google Shape;55;p32"/>
          <p:cNvPicPr preferRelativeResize="0"/>
          <p:nvPr/>
        </p:nvPicPr>
        <p:blipFill rotWithShape="1">
          <a:blip r:embed="rId2">
            <a:alphaModFix/>
          </a:blip>
          <a:srcRect/>
          <a:stretch/>
        </p:blipFill>
        <p:spPr>
          <a:xfrm>
            <a:off x="358140" y="360654"/>
            <a:ext cx="1196340" cy="340893"/>
          </a:xfrm>
          <a:prstGeom prst="rect">
            <a:avLst/>
          </a:prstGeom>
          <a:noFill/>
          <a:ln>
            <a:noFill/>
          </a:ln>
        </p:spPr>
      </p:pic>
      <p:sp>
        <p:nvSpPr>
          <p:cNvPr id="56" name="Google Shape;56;p32"/>
          <p:cNvSpPr txBox="1">
            <a:spLocks noGrp="1"/>
          </p:cNvSpPr>
          <p:nvPr>
            <p:ph type="body" idx="1"/>
          </p:nvPr>
        </p:nvSpPr>
        <p:spPr>
          <a:xfrm>
            <a:off x="311150" y="418955"/>
            <a:ext cx="1289043" cy="290035"/>
          </a:xfrm>
          <a:prstGeom prst="rect">
            <a:avLst/>
          </a:prstGeom>
          <a:blipFill rotWithShape="1">
            <a:blip r:embed="rId3">
              <a:alphaModFix/>
            </a:blip>
            <a:stretch>
              <a:fillRect/>
            </a:stretch>
          </a:blip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100"/>
              <a:buFont typeface="Roboto Light"/>
              <a:buNone/>
              <a:defRPr sz="100"/>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Divider Page 2">
  <p:cSld name="Divider Page 2">
    <p:spTree>
      <p:nvGrpSpPr>
        <p:cNvPr id="1" name="Shape 57"/>
        <p:cNvGrpSpPr/>
        <p:nvPr/>
      </p:nvGrpSpPr>
      <p:grpSpPr>
        <a:xfrm>
          <a:off x="0" y="0"/>
          <a:ext cx="0" cy="0"/>
          <a:chOff x="0" y="0"/>
          <a:chExt cx="0" cy="0"/>
        </a:xfrm>
      </p:grpSpPr>
      <p:pic>
        <p:nvPicPr>
          <p:cNvPr id="58" name="Google Shape;58;p33"/>
          <p:cNvPicPr preferRelativeResize="0"/>
          <p:nvPr/>
        </p:nvPicPr>
        <p:blipFill rotWithShape="1">
          <a:blip r:embed="rId2">
            <a:alphaModFix/>
          </a:blip>
          <a:srcRect/>
          <a:stretch/>
        </p:blipFill>
        <p:spPr>
          <a:xfrm>
            <a:off x="6096000" y="-1"/>
            <a:ext cx="6096000" cy="6858000"/>
          </a:xfrm>
          <a:prstGeom prst="rect">
            <a:avLst/>
          </a:prstGeom>
          <a:noFill/>
          <a:ln>
            <a:noFill/>
          </a:ln>
        </p:spPr>
      </p:pic>
      <p:sp>
        <p:nvSpPr>
          <p:cNvPr id="59" name="Google Shape;59;p33"/>
          <p:cNvSpPr>
            <a:spLocks noGrp="1"/>
          </p:cNvSpPr>
          <p:nvPr>
            <p:ph type="pic" idx="2"/>
          </p:nvPr>
        </p:nvSpPr>
        <p:spPr>
          <a:xfrm>
            <a:off x="0" y="1"/>
            <a:ext cx="6096000" cy="6857999"/>
          </a:xfrm>
          <a:prstGeom prst="rect">
            <a:avLst/>
          </a:prstGeom>
          <a:noFill/>
          <a:ln>
            <a:noFill/>
          </a:ln>
        </p:spPr>
      </p:sp>
      <p:sp>
        <p:nvSpPr>
          <p:cNvPr id="60" name="Google Shape;60;p33"/>
          <p:cNvSpPr txBox="1">
            <a:spLocks noGrp="1"/>
          </p:cNvSpPr>
          <p:nvPr>
            <p:ph type="title"/>
          </p:nvPr>
        </p:nvSpPr>
        <p:spPr>
          <a:xfrm>
            <a:off x="6787052" y="940672"/>
            <a:ext cx="5082367" cy="60388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3500"/>
              <a:buFont typeface="Roboto"/>
              <a:buNone/>
              <a:defRPr sz="3500" b="0" i="0">
                <a:solidFill>
                  <a:schemeClr val="lt1"/>
                </a:solidFill>
                <a:latin typeface="Roboto"/>
                <a:ea typeface="Roboto"/>
                <a:cs typeface="Roboto"/>
                <a:sym typeface="Roboto"/>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33"/>
          <p:cNvSpPr txBox="1">
            <a:spLocks noGrp="1"/>
          </p:cNvSpPr>
          <p:nvPr>
            <p:ph type="body" idx="1"/>
          </p:nvPr>
        </p:nvSpPr>
        <p:spPr>
          <a:xfrm>
            <a:off x="6787052" y="1650367"/>
            <a:ext cx="5082368" cy="36476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000"/>
              <a:buNone/>
              <a:defRPr sz="2000" b="0" i="0">
                <a:solidFill>
                  <a:schemeClr val="lt1"/>
                </a:solidFill>
                <a:latin typeface="Roboto"/>
                <a:ea typeface="Roboto"/>
                <a:cs typeface="Roboto"/>
                <a:sym typeface="Roboto"/>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2" name="Google Shape;62;p33"/>
          <p:cNvSpPr txBox="1">
            <a:spLocks noGrp="1"/>
          </p:cNvSpPr>
          <p:nvPr>
            <p:ph type="body" idx="3"/>
          </p:nvPr>
        </p:nvSpPr>
        <p:spPr>
          <a:xfrm>
            <a:off x="6787052" y="2270760"/>
            <a:ext cx="5082367" cy="3682163"/>
          </a:xfrm>
          <a:prstGeom prst="rect">
            <a:avLst/>
          </a:prstGeom>
          <a:noFill/>
          <a:ln>
            <a:noFill/>
          </a:ln>
        </p:spPr>
        <p:txBody>
          <a:bodyPr spcFirstLastPara="1" wrap="square" lIns="91425" tIns="45700" rIns="91425" bIns="45700" anchor="t" anchorCtr="0">
            <a:normAutofit/>
          </a:bodyPr>
          <a:lstStyle>
            <a:lvl1pPr marL="457200" lvl="0" indent="-228600" algn="l">
              <a:lnSpc>
                <a:spcPct val="130000"/>
              </a:lnSpc>
              <a:spcBef>
                <a:spcPts val="1000"/>
              </a:spcBef>
              <a:spcAft>
                <a:spcPts val="0"/>
              </a:spcAft>
              <a:buClr>
                <a:schemeClr val="lt1"/>
              </a:buClr>
              <a:buSzPts val="1500"/>
              <a:buNone/>
              <a:defRPr sz="1500" b="0" i="0">
                <a:solidFill>
                  <a:schemeClr val="lt1"/>
                </a:solidFill>
                <a:latin typeface="Roboto"/>
                <a:ea typeface="Roboto"/>
                <a:cs typeface="Roboto"/>
                <a:sym typeface="Roboto"/>
              </a:defRPr>
            </a:lvl1pPr>
            <a:lvl2pPr marL="914400" lvl="1" indent="-323850" algn="l">
              <a:lnSpc>
                <a:spcPct val="90000"/>
              </a:lnSpc>
              <a:spcBef>
                <a:spcPts val="500"/>
              </a:spcBef>
              <a:spcAft>
                <a:spcPts val="0"/>
              </a:spcAft>
              <a:buClr>
                <a:srgbClr val="3A3838"/>
              </a:buClr>
              <a:buSzPts val="1500"/>
              <a:buChar char="•"/>
              <a:defRPr sz="1500">
                <a:solidFill>
                  <a:srgbClr val="3A3838"/>
                </a:solidFill>
                <a:latin typeface="Roboto Light"/>
                <a:ea typeface="Roboto Light"/>
                <a:cs typeface="Roboto Light"/>
                <a:sym typeface="Roboto Light"/>
              </a:defRPr>
            </a:lvl2pPr>
            <a:lvl3pPr marL="1371600" lvl="2" indent="-323850" algn="l">
              <a:lnSpc>
                <a:spcPct val="90000"/>
              </a:lnSpc>
              <a:spcBef>
                <a:spcPts val="500"/>
              </a:spcBef>
              <a:spcAft>
                <a:spcPts val="0"/>
              </a:spcAft>
              <a:buClr>
                <a:srgbClr val="3A3838"/>
              </a:buClr>
              <a:buSzPts val="1500"/>
              <a:buChar char="•"/>
              <a:defRPr sz="1500">
                <a:solidFill>
                  <a:srgbClr val="3A3838"/>
                </a:solidFill>
                <a:latin typeface="Roboto Light"/>
                <a:ea typeface="Roboto Light"/>
                <a:cs typeface="Roboto Light"/>
                <a:sym typeface="Roboto Light"/>
              </a:defRPr>
            </a:lvl3pPr>
            <a:lvl4pPr marL="1828800" lvl="3" indent="-323850" algn="l">
              <a:lnSpc>
                <a:spcPct val="90000"/>
              </a:lnSpc>
              <a:spcBef>
                <a:spcPts val="500"/>
              </a:spcBef>
              <a:spcAft>
                <a:spcPts val="0"/>
              </a:spcAft>
              <a:buClr>
                <a:srgbClr val="3A3838"/>
              </a:buClr>
              <a:buSzPts val="1500"/>
              <a:buChar char="•"/>
              <a:defRPr sz="1500">
                <a:solidFill>
                  <a:srgbClr val="3A3838"/>
                </a:solidFill>
                <a:latin typeface="Roboto Light"/>
                <a:ea typeface="Roboto Light"/>
                <a:cs typeface="Roboto Light"/>
                <a:sym typeface="Roboto Light"/>
              </a:defRPr>
            </a:lvl4pPr>
            <a:lvl5pPr marL="2286000" lvl="4" indent="-323850" algn="l">
              <a:lnSpc>
                <a:spcPct val="90000"/>
              </a:lnSpc>
              <a:spcBef>
                <a:spcPts val="500"/>
              </a:spcBef>
              <a:spcAft>
                <a:spcPts val="0"/>
              </a:spcAft>
              <a:buClr>
                <a:srgbClr val="3A3838"/>
              </a:buClr>
              <a:buSzPts val="1500"/>
              <a:buChar char="•"/>
              <a:defRPr sz="1500">
                <a:solidFill>
                  <a:srgbClr val="3A3838"/>
                </a:solidFill>
                <a:latin typeface="Roboto Light"/>
                <a:ea typeface="Roboto Light"/>
                <a:cs typeface="Roboto Light"/>
                <a:sym typeface="Roboto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3" name="Google Shape;63;p33"/>
          <p:cNvSpPr txBox="1">
            <a:spLocks noGrp="1"/>
          </p:cNvSpPr>
          <p:nvPr>
            <p:ph type="body" idx="4"/>
          </p:nvPr>
        </p:nvSpPr>
        <p:spPr>
          <a:xfrm>
            <a:off x="311150" y="418955"/>
            <a:ext cx="1289043" cy="290035"/>
          </a:xfrm>
          <a:prstGeom prst="rect">
            <a:avLst/>
          </a:prstGeom>
          <a:blipFill rotWithShape="1">
            <a:blip r:embed="rId3">
              <a:alphaModFix/>
            </a:blip>
            <a:stretch>
              <a:fillRect/>
            </a:stretch>
          </a:blip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100"/>
              <a:buFont typeface="Roboto Light"/>
              <a:buNone/>
              <a:defRPr sz="100"/>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4" name="Google Shape;64;p33"/>
          <p:cNvSpPr txBox="1">
            <a:spLocks noGrp="1"/>
          </p:cNvSpPr>
          <p:nvPr>
            <p:ph type="ftr" idx="11"/>
          </p:nvPr>
        </p:nvSpPr>
        <p:spPr>
          <a:xfrm>
            <a:off x="6225209" y="6363216"/>
            <a:ext cx="411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nl-BE"/>
              <a:t>16 | 05 | 2023 by Hervé L'Hours &amp; Roxanne Wyns</a:t>
            </a:r>
            <a:endParaRPr/>
          </a:p>
        </p:txBody>
      </p:sp>
      <p:sp>
        <p:nvSpPr>
          <p:cNvPr id="65" name="Google Shape;65;p33"/>
          <p:cNvSpPr txBox="1">
            <a:spLocks noGrp="1"/>
          </p:cNvSpPr>
          <p:nvPr>
            <p:ph type="sldNum" idx="12"/>
          </p:nvPr>
        </p:nvSpPr>
        <p:spPr>
          <a:xfrm>
            <a:off x="10744200" y="6423497"/>
            <a:ext cx="1289222" cy="19887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008691"/>
                </a:solidFill>
                <a:latin typeface="Roboto Light"/>
                <a:ea typeface="Roboto Light"/>
                <a:cs typeface="Roboto Light"/>
                <a:sym typeface="Roboto Light"/>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008691"/>
                </a:solidFill>
                <a:latin typeface="Roboto Light"/>
                <a:ea typeface="Roboto Light"/>
                <a:cs typeface="Roboto Light"/>
                <a:sym typeface="Roboto Light"/>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008691"/>
                </a:solidFill>
                <a:latin typeface="Roboto Light"/>
                <a:ea typeface="Roboto Light"/>
                <a:cs typeface="Roboto Light"/>
                <a:sym typeface="Roboto Light"/>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008691"/>
                </a:solidFill>
                <a:latin typeface="Roboto Light"/>
                <a:ea typeface="Roboto Light"/>
                <a:cs typeface="Roboto Light"/>
                <a:sym typeface="Roboto Light"/>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008691"/>
                </a:solidFill>
                <a:latin typeface="Roboto Light"/>
                <a:ea typeface="Roboto Light"/>
                <a:cs typeface="Roboto Light"/>
                <a:sym typeface="Roboto Light"/>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008691"/>
                </a:solidFill>
                <a:latin typeface="Roboto Light"/>
                <a:ea typeface="Roboto Light"/>
                <a:cs typeface="Roboto Light"/>
                <a:sym typeface="Roboto Light"/>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008691"/>
                </a:solidFill>
                <a:latin typeface="Roboto Light"/>
                <a:ea typeface="Roboto Light"/>
                <a:cs typeface="Roboto Light"/>
                <a:sym typeface="Roboto Light"/>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008691"/>
                </a:solidFill>
                <a:latin typeface="Roboto Light"/>
                <a:ea typeface="Roboto Light"/>
                <a:cs typeface="Roboto Light"/>
                <a:sym typeface="Roboto Light"/>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008691"/>
                </a:solidFill>
                <a:latin typeface="Roboto Light"/>
                <a:ea typeface="Roboto Light"/>
                <a:cs typeface="Roboto Light"/>
                <a:sym typeface="Roboto Light"/>
              </a:defRPr>
            </a:lvl9pPr>
          </a:lstStyle>
          <a:p>
            <a:pPr marL="0" lvl="0" indent="0" algn="r" rtl="0">
              <a:spcBef>
                <a:spcPts val="0"/>
              </a:spcBef>
              <a:spcAft>
                <a:spcPts val="0"/>
              </a:spcAft>
              <a:buNone/>
            </a:pPr>
            <a:fld id="{00000000-1234-1234-1234-123412341234}" type="slidenum">
              <a:rPr lang="nl-NL"/>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ekop">
  <p:cSld name="Sectiekop">
    <p:spTree>
      <p:nvGrpSpPr>
        <p:cNvPr id="1" name="Shape 66"/>
        <p:cNvGrpSpPr/>
        <p:nvPr/>
      </p:nvGrpSpPr>
      <p:grpSpPr>
        <a:xfrm>
          <a:off x="0" y="0"/>
          <a:ext cx="0" cy="0"/>
          <a:chOff x="0" y="0"/>
          <a:chExt cx="0" cy="0"/>
        </a:xfrm>
      </p:grpSpPr>
      <p:pic>
        <p:nvPicPr>
          <p:cNvPr id="67" name="Google Shape;67;p34"/>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68" name="Google Shape;68;p34"/>
          <p:cNvSpPr txBox="1"/>
          <p:nvPr/>
        </p:nvSpPr>
        <p:spPr>
          <a:xfrm>
            <a:off x="447261" y="1490389"/>
            <a:ext cx="2159566" cy="138499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nl-NL" sz="1400" b="0" i="0" u="none" strike="noStrike" cap="none">
                <a:solidFill>
                  <a:srgbClr val="008691"/>
                </a:solidFill>
                <a:latin typeface="Quicksand"/>
                <a:ea typeface="Quicksand"/>
                <a:cs typeface="Quicksand"/>
                <a:sym typeface="Quicksand"/>
              </a:rPr>
              <a:t>EOSC Association AISBL</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869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000"/>
              <a:buFont typeface="Arial"/>
              <a:buNone/>
            </a:pPr>
            <a:r>
              <a:rPr lang="nl-NL" sz="1000" b="0" i="0" u="none" strike="noStrike" cap="none">
                <a:solidFill>
                  <a:srgbClr val="008691"/>
                </a:solidFill>
                <a:latin typeface="Roboto"/>
                <a:ea typeface="Roboto"/>
                <a:cs typeface="Roboto"/>
                <a:sym typeface="Roboto"/>
              </a:rPr>
              <a:t>Rue du Luxembourg 3</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nl-NL" sz="1000" b="0" i="0" u="none" strike="noStrike" cap="none">
                <a:solidFill>
                  <a:srgbClr val="008691"/>
                </a:solidFill>
                <a:latin typeface="Roboto"/>
                <a:ea typeface="Roboto"/>
                <a:cs typeface="Roboto"/>
                <a:sym typeface="Roboto"/>
              </a:rPr>
              <a:t>BE-1000 Brussels, Belgium</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nl-NL" sz="1000" b="0" i="0" u="none" strike="noStrike" cap="none">
                <a:solidFill>
                  <a:srgbClr val="008691"/>
                </a:solidFill>
                <a:latin typeface="Roboto"/>
                <a:ea typeface="Roboto"/>
                <a:cs typeface="Roboto"/>
                <a:sym typeface="Roboto"/>
              </a:rPr>
              <a:t>+32 2 537 73 18</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nl-NL" sz="1000" b="0" i="0" u="none" strike="noStrike" cap="none">
                <a:solidFill>
                  <a:srgbClr val="008691"/>
                </a:solidFill>
                <a:latin typeface="Roboto"/>
                <a:ea typeface="Roboto"/>
                <a:cs typeface="Roboto"/>
                <a:sym typeface="Roboto"/>
              </a:rPr>
              <a:t>info@eosc.eu | www.eosc.eu</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nl-NL" sz="1000" b="0" i="0" u="none" strike="noStrike" cap="none">
                <a:solidFill>
                  <a:srgbClr val="008691"/>
                </a:solidFill>
                <a:latin typeface="Roboto"/>
                <a:ea typeface="Roboto"/>
                <a:cs typeface="Roboto"/>
                <a:sym typeface="Roboto"/>
              </a:rPr>
              <a:t>Reg. number: 0755 723 931</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nl-NL" sz="1000" b="0" i="0" u="none" strike="noStrike" cap="none">
                <a:solidFill>
                  <a:srgbClr val="008691"/>
                </a:solidFill>
                <a:latin typeface="Roboto"/>
                <a:ea typeface="Roboto"/>
                <a:cs typeface="Roboto"/>
                <a:sym typeface="Roboto"/>
              </a:rPr>
              <a:t>VAT number: BE0755 723 931</a:t>
            </a:r>
            <a:endParaRPr sz="1400" b="0" i="0" u="none" strike="noStrike" cap="none">
              <a:solidFill>
                <a:srgbClr val="000000"/>
              </a:solidFill>
              <a:latin typeface="Arial"/>
              <a:ea typeface="Arial"/>
              <a:cs typeface="Arial"/>
              <a:sym typeface="Arial"/>
            </a:endParaRPr>
          </a:p>
        </p:txBody>
      </p:sp>
      <p:pic>
        <p:nvPicPr>
          <p:cNvPr id="69" name="Google Shape;69;p34"/>
          <p:cNvPicPr preferRelativeResize="0"/>
          <p:nvPr/>
        </p:nvPicPr>
        <p:blipFill rotWithShape="1">
          <a:blip r:embed="rId3">
            <a:alphaModFix/>
          </a:blip>
          <a:srcRect/>
          <a:stretch/>
        </p:blipFill>
        <p:spPr>
          <a:xfrm>
            <a:off x="356400" y="345600"/>
            <a:ext cx="4724400" cy="800100"/>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72A3F3E-9371-EC14-8E72-1FE8C9B52FB4}"/>
              </a:ext>
            </a:extLst>
          </p:cNvPr>
          <p:cNvSpPr>
            <a:spLocks noGrp="1"/>
          </p:cNvSpPr>
          <p:nvPr>
            <p:ph type="ftr" idx="10"/>
          </p:nvPr>
        </p:nvSpPr>
        <p:spPr/>
        <p:txBody>
          <a:bodyPr/>
          <a:lstStyle/>
          <a:p>
            <a:r>
              <a:rPr lang="nl-BE"/>
              <a:t>16 | 05 | 2023 by Hervé L'Hours &amp; Roxanne Wyns</a:t>
            </a:r>
          </a:p>
        </p:txBody>
      </p:sp>
      <p:sp>
        <p:nvSpPr>
          <p:cNvPr id="3" name="Slide Number Placeholder 2">
            <a:extLst>
              <a:ext uri="{FF2B5EF4-FFF2-40B4-BE49-F238E27FC236}">
                <a16:creationId xmlns:a16="http://schemas.microsoft.com/office/drawing/2014/main" id="{A336468B-64B7-A6C6-85C4-1ED479339D66}"/>
              </a:ext>
            </a:extLst>
          </p:cNvPr>
          <p:cNvSpPr>
            <a:spLocks noGrp="1"/>
          </p:cNvSpPr>
          <p:nvPr>
            <p:ph type="sldNum" idx="11"/>
          </p:nvPr>
        </p:nvSpPr>
        <p:spPr/>
        <p:txBody>
          <a:bodyPr/>
          <a:lstStyle/>
          <a:p>
            <a:pPr marL="0" lvl="0" indent="0" algn="r" rtl="0">
              <a:spcBef>
                <a:spcPts val="0"/>
              </a:spcBef>
              <a:spcAft>
                <a:spcPts val="0"/>
              </a:spcAft>
              <a:buNone/>
            </a:pPr>
            <a:fld id="{00000000-1234-1234-1234-123412341234}" type="slidenum">
              <a:rPr lang="nl-NL" smtClean="0"/>
              <a:t>‹#›</a:t>
            </a:fld>
            <a:endParaRPr lang="nl-NL"/>
          </a:p>
        </p:txBody>
      </p:sp>
    </p:spTree>
    <p:extLst>
      <p:ext uri="{BB962C8B-B14F-4D97-AF65-F5344CB8AC3E}">
        <p14:creationId xmlns:p14="http://schemas.microsoft.com/office/powerpoint/2010/main" val="41131696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Roboto Light"/>
              <a:buNone/>
              <a:defRPr sz="4400" b="0" i="0" u="none" strike="noStrike" cap="none">
                <a:solidFill>
                  <a:schemeClr val="dk1"/>
                </a:solidFill>
                <a:latin typeface="Roboto Light"/>
                <a:ea typeface="Roboto Light"/>
                <a:cs typeface="Roboto Light"/>
                <a:sym typeface="Roboto Light"/>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2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Roboto Light"/>
                <a:ea typeface="Roboto Light"/>
                <a:cs typeface="Roboto Light"/>
                <a:sym typeface="Roboto Light"/>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Roboto Light"/>
                <a:ea typeface="Roboto Light"/>
                <a:cs typeface="Roboto Light"/>
                <a:sym typeface="Roboto Light"/>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Roboto Light"/>
                <a:ea typeface="Roboto Light"/>
                <a:cs typeface="Roboto Light"/>
                <a:sym typeface="Roboto Light"/>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Light"/>
                <a:ea typeface="Roboto Light"/>
                <a:cs typeface="Roboto Light"/>
                <a:sym typeface="Roboto Light"/>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Light"/>
                <a:ea typeface="Roboto Light"/>
                <a:cs typeface="Roboto Light"/>
                <a:sym typeface="Roboto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5"/>
          <p:cNvSpPr txBox="1">
            <a:spLocks noGrp="1"/>
          </p:cNvSpPr>
          <p:nvPr>
            <p:ph type="ftr" idx="11"/>
          </p:nvPr>
        </p:nvSpPr>
        <p:spPr>
          <a:xfrm>
            <a:off x="838200" y="6361596"/>
            <a:ext cx="41148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500" b="0" i="0" u="none" strike="noStrike" cap="none">
                <a:solidFill>
                  <a:srgbClr val="888888"/>
                </a:solidFill>
                <a:latin typeface="Roboto Light"/>
                <a:ea typeface="Roboto Light"/>
                <a:cs typeface="Roboto Light"/>
                <a:sym typeface="Roboto Light"/>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r>
              <a:rPr lang="nl-BE"/>
              <a:t>16 | 05 | 2023 by Hervé L'Hours &amp; Roxanne Wyns</a:t>
            </a:r>
            <a:endParaRPr/>
          </a:p>
        </p:txBody>
      </p:sp>
      <p:sp>
        <p:nvSpPr>
          <p:cNvPr id="13" name="Google Shape;13;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boto Light"/>
                <a:ea typeface="Roboto Light"/>
                <a:cs typeface="Roboto Light"/>
                <a:sym typeface="Roboto Light"/>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boto Light"/>
                <a:ea typeface="Roboto Light"/>
                <a:cs typeface="Roboto Light"/>
                <a:sym typeface="Roboto Light"/>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boto Light"/>
                <a:ea typeface="Roboto Light"/>
                <a:cs typeface="Roboto Light"/>
                <a:sym typeface="Roboto Light"/>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boto Light"/>
                <a:ea typeface="Roboto Light"/>
                <a:cs typeface="Roboto Light"/>
                <a:sym typeface="Roboto Light"/>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boto Light"/>
                <a:ea typeface="Roboto Light"/>
                <a:cs typeface="Roboto Light"/>
                <a:sym typeface="Roboto Light"/>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boto Light"/>
                <a:ea typeface="Roboto Light"/>
                <a:cs typeface="Roboto Light"/>
                <a:sym typeface="Roboto Light"/>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boto Light"/>
                <a:ea typeface="Roboto Light"/>
                <a:cs typeface="Roboto Light"/>
                <a:sym typeface="Roboto Light"/>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boto Light"/>
                <a:ea typeface="Roboto Light"/>
                <a:cs typeface="Roboto Light"/>
                <a:sym typeface="Roboto Light"/>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boto Light"/>
                <a:ea typeface="Roboto Light"/>
                <a:cs typeface="Roboto Light"/>
                <a:sym typeface="Roboto Light"/>
              </a:defRPr>
            </a:lvl9pPr>
          </a:lstStyle>
          <a:p>
            <a:pPr marL="0" lvl="0" indent="0" algn="r" rtl="0">
              <a:spcBef>
                <a:spcPts val="0"/>
              </a:spcBef>
              <a:spcAft>
                <a:spcPts val="0"/>
              </a:spcAft>
              <a:buNone/>
            </a:pPr>
            <a:fld id="{00000000-1234-1234-1234-123412341234}" type="slidenum">
              <a:rPr lang="nl-NL"/>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hf hd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doi.org/10.5281/zenodo.7646134"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hyperlink" Target="https://doi.org/10.5281/zenodo.7516259"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doi.org/10.5281/zenodo.6908019"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6.jpg"/></Relationships>
</file>

<file path=ppt/slides/_rels/slide13.xml.rels><?xml version="1.0" encoding="UTF-8" standalone="yes"?>
<Relationships xmlns="http://schemas.openxmlformats.org/package/2006/relationships"><Relationship Id="rId3" Type="http://schemas.openxmlformats.org/officeDocument/2006/relationships/hyperlink" Target="https://doi.org/10.5281/zenodo.6908019"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slide" Target="slide41.xml"/><Relationship Id="rId13" Type="http://schemas.openxmlformats.org/officeDocument/2006/relationships/slide" Target="slide77.xml"/><Relationship Id="rId3" Type="http://schemas.openxmlformats.org/officeDocument/2006/relationships/slide" Target="slide24.xml"/><Relationship Id="rId7" Type="http://schemas.openxmlformats.org/officeDocument/2006/relationships/slide" Target="slide39.xml"/><Relationship Id="rId12" Type="http://schemas.openxmlformats.org/officeDocument/2006/relationships/slide" Target="slide69.xml"/><Relationship Id="rId2" Type="http://schemas.openxmlformats.org/officeDocument/2006/relationships/slide" Target="slide20.xml"/><Relationship Id="rId1" Type="http://schemas.openxmlformats.org/officeDocument/2006/relationships/slideLayout" Target="../slideLayouts/slideLayout2.xml"/><Relationship Id="rId6" Type="http://schemas.openxmlformats.org/officeDocument/2006/relationships/slide" Target="slide32.xml"/><Relationship Id="rId11" Type="http://schemas.openxmlformats.org/officeDocument/2006/relationships/slide" Target="slide54.xml"/><Relationship Id="rId5" Type="http://schemas.openxmlformats.org/officeDocument/2006/relationships/slide" Target="slide30.xml"/><Relationship Id="rId15" Type="http://schemas.openxmlformats.org/officeDocument/2006/relationships/slide" Target="slide18.xml"/><Relationship Id="rId10" Type="http://schemas.openxmlformats.org/officeDocument/2006/relationships/slide" Target="slide48.xml"/><Relationship Id="rId4" Type="http://schemas.openxmlformats.org/officeDocument/2006/relationships/slide" Target="slide27.xml"/><Relationship Id="rId9" Type="http://schemas.openxmlformats.org/officeDocument/2006/relationships/slide" Target="slide46.xml"/><Relationship Id="rId14" Type="http://schemas.openxmlformats.org/officeDocument/2006/relationships/slide" Target="slide78.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9.xml"/><Relationship Id="rId1" Type="http://schemas.openxmlformats.org/officeDocument/2006/relationships/tags" Target="../tags/tag1.xml"/><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9.xml"/><Relationship Id="rId1" Type="http://schemas.openxmlformats.org/officeDocument/2006/relationships/tags" Target="../tags/tag2.xml"/><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9.xml"/><Relationship Id="rId1" Type="http://schemas.openxmlformats.org/officeDocument/2006/relationships/tags" Target="../tags/tag3.xml"/><Relationship Id="rId5" Type="http://schemas.openxmlformats.org/officeDocument/2006/relationships/slide" Target="slide18.xml"/><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9.xml"/><Relationship Id="rId1" Type="http://schemas.openxmlformats.org/officeDocument/2006/relationships/tags" Target="../tags/tag4.xml"/><Relationship Id="rId4" Type="http://schemas.openxmlformats.org/officeDocument/2006/relationships/image" Target="../media/image23.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9.xml"/><Relationship Id="rId1" Type="http://schemas.openxmlformats.org/officeDocument/2006/relationships/tags" Target="../tags/tag5.xml"/><Relationship Id="rId5" Type="http://schemas.openxmlformats.org/officeDocument/2006/relationships/slide" Target="slide18.xml"/><Relationship Id="rId4" Type="http://schemas.openxmlformats.org/officeDocument/2006/relationships/image" Target="../media/image2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9.xml"/><Relationship Id="rId1" Type="http://schemas.openxmlformats.org/officeDocument/2006/relationships/tags" Target="../tags/tag6.xml"/><Relationship Id="rId4" Type="http://schemas.openxmlformats.org/officeDocument/2006/relationships/image" Target="../media/image25.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9.xml"/><Relationship Id="rId1" Type="http://schemas.openxmlformats.org/officeDocument/2006/relationships/tags" Target="../tags/tag7.xml"/><Relationship Id="rId5" Type="http://schemas.openxmlformats.org/officeDocument/2006/relationships/slide" Target="slide18.xml"/><Relationship Id="rId4" Type="http://schemas.openxmlformats.org/officeDocument/2006/relationships/image" Target="../media/image26.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9.xml"/><Relationship Id="rId1" Type="http://schemas.openxmlformats.org/officeDocument/2006/relationships/tags" Target="../tags/tag8.xml"/><Relationship Id="rId5" Type="http://schemas.openxmlformats.org/officeDocument/2006/relationships/slide" Target="slide18.xml"/><Relationship Id="rId4" Type="http://schemas.openxmlformats.org/officeDocument/2006/relationships/image" Target="../media/image2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9.xml"/><Relationship Id="rId1" Type="http://schemas.openxmlformats.org/officeDocument/2006/relationships/tags" Target="../tags/tag9.xml"/><Relationship Id="rId4" Type="http://schemas.openxmlformats.org/officeDocument/2006/relationships/image" Target="../media/image28.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9.xml"/><Relationship Id="rId1" Type="http://schemas.openxmlformats.org/officeDocument/2006/relationships/tags" Target="../tags/tag10.xml"/><Relationship Id="rId4" Type="http://schemas.openxmlformats.org/officeDocument/2006/relationships/image" Target="../media/image29.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9.xml"/><Relationship Id="rId1" Type="http://schemas.openxmlformats.org/officeDocument/2006/relationships/tags" Target="../tags/tag11.xml"/><Relationship Id="rId4" Type="http://schemas.openxmlformats.org/officeDocument/2006/relationships/image" Target="../media/image30.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9.xml"/><Relationship Id="rId1" Type="http://schemas.openxmlformats.org/officeDocument/2006/relationships/tags" Target="../tags/tag12.xml"/><Relationship Id="rId4" Type="http://schemas.openxmlformats.org/officeDocument/2006/relationships/image" Target="../media/image31.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9.xml"/><Relationship Id="rId1" Type="http://schemas.openxmlformats.org/officeDocument/2006/relationships/tags" Target="../tags/tag13.xml"/><Relationship Id="rId5" Type="http://schemas.openxmlformats.org/officeDocument/2006/relationships/slide" Target="slide18.xml"/><Relationship Id="rId4" Type="http://schemas.openxmlformats.org/officeDocument/2006/relationships/image" Target="../media/image32.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9.xml"/><Relationship Id="rId1" Type="http://schemas.openxmlformats.org/officeDocument/2006/relationships/tags" Target="../tags/tag14.xml"/><Relationship Id="rId5" Type="http://schemas.openxmlformats.org/officeDocument/2006/relationships/slide" Target="slide18.xml"/><Relationship Id="rId4" Type="http://schemas.openxmlformats.org/officeDocument/2006/relationships/image" Target="../media/image33.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9.xml"/><Relationship Id="rId1" Type="http://schemas.openxmlformats.org/officeDocument/2006/relationships/tags" Target="../tags/tag15.xml"/><Relationship Id="rId4" Type="http://schemas.openxmlformats.org/officeDocument/2006/relationships/image" Target="../media/image34.pn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9.xml"/><Relationship Id="rId1" Type="http://schemas.openxmlformats.org/officeDocument/2006/relationships/tags" Target="../tags/tag16.xml"/><Relationship Id="rId4" Type="http://schemas.openxmlformats.org/officeDocument/2006/relationships/image" Target="../media/image35.pn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9.xml"/><Relationship Id="rId1" Type="http://schemas.openxmlformats.org/officeDocument/2006/relationships/tags" Target="../tags/tag17.xml"/><Relationship Id="rId4" Type="http://schemas.openxmlformats.org/officeDocument/2006/relationships/image" Target="../media/image36.pn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9.xml"/><Relationship Id="rId1" Type="http://schemas.openxmlformats.org/officeDocument/2006/relationships/tags" Target="../tags/tag18.xml"/><Relationship Id="rId5" Type="http://schemas.openxmlformats.org/officeDocument/2006/relationships/slide" Target="slide18.xml"/><Relationship Id="rId4" Type="http://schemas.openxmlformats.org/officeDocument/2006/relationships/image" Target="../media/image37.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9.xml"/><Relationship Id="rId1" Type="http://schemas.openxmlformats.org/officeDocument/2006/relationships/tags" Target="../tags/tag19.xml"/><Relationship Id="rId5" Type="http://schemas.openxmlformats.org/officeDocument/2006/relationships/slide" Target="slide18.xml"/><Relationship Id="rId4" Type="http://schemas.openxmlformats.org/officeDocument/2006/relationships/image" Target="../media/image38.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9.xml"/><Relationship Id="rId1" Type="http://schemas.openxmlformats.org/officeDocument/2006/relationships/tags" Target="../tags/tag20.xml"/><Relationship Id="rId4" Type="http://schemas.openxmlformats.org/officeDocument/2006/relationships/image" Target="../media/image39.png"/></Relationships>
</file>

<file path=ppt/slides/_rels/slide5.xml.rels><?xml version="1.0" encoding="UTF-8" standalone="yes"?>
<Relationships xmlns="http://schemas.openxmlformats.org/package/2006/relationships"><Relationship Id="rId3" Type="http://schemas.openxmlformats.org/officeDocument/2006/relationships/hyperlink" Target="https://doi.org/10.5281/zenodo.7516259"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hyperlink" Target="https://doi.org/10.5281/zenodo.7568399" TargetMode="Externa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9.xml"/><Relationship Id="rId1" Type="http://schemas.openxmlformats.org/officeDocument/2006/relationships/tags" Target="../tags/tag21.xml"/><Relationship Id="rId4" Type="http://schemas.openxmlformats.org/officeDocument/2006/relationships/image" Target="../media/image40.pn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9.xml"/><Relationship Id="rId1" Type="http://schemas.openxmlformats.org/officeDocument/2006/relationships/tags" Target="../tags/tag22.xml"/><Relationship Id="rId4" Type="http://schemas.openxmlformats.org/officeDocument/2006/relationships/image" Target="../media/image41.pn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9.xml"/><Relationship Id="rId1" Type="http://schemas.openxmlformats.org/officeDocument/2006/relationships/tags" Target="../tags/tag23.xml"/><Relationship Id="rId4" Type="http://schemas.openxmlformats.org/officeDocument/2006/relationships/image" Target="../media/image42.pn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9.xml"/><Relationship Id="rId1" Type="http://schemas.openxmlformats.org/officeDocument/2006/relationships/tags" Target="../tags/tag24.xml"/><Relationship Id="rId5" Type="http://schemas.openxmlformats.org/officeDocument/2006/relationships/slide" Target="slide18.xml"/><Relationship Id="rId4" Type="http://schemas.openxmlformats.org/officeDocument/2006/relationships/image" Target="../media/image43.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9.xml"/><Relationship Id="rId1" Type="http://schemas.openxmlformats.org/officeDocument/2006/relationships/tags" Target="../tags/tag25.xml"/><Relationship Id="rId4" Type="http://schemas.openxmlformats.org/officeDocument/2006/relationships/image" Target="../media/image44.pn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9.xml"/><Relationship Id="rId1" Type="http://schemas.openxmlformats.org/officeDocument/2006/relationships/tags" Target="../tags/tag26.xml"/><Relationship Id="rId4" Type="http://schemas.openxmlformats.org/officeDocument/2006/relationships/image" Target="../media/image45.pn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9.xml"/><Relationship Id="rId1" Type="http://schemas.openxmlformats.org/officeDocument/2006/relationships/tags" Target="../tags/tag27.xml"/><Relationship Id="rId4" Type="http://schemas.openxmlformats.org/officeDocument/2006/relationships/image" Target="../media/image46.png"/></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9.xml"/><Relationship Id="rId1" Type="http://schemas.openxmlformats.org/officeDocument/2006/relationships/tags" Target="../tags/tag28.xml"/><Relationship Id="rId4" Type="http://schemas.openxmlformats.org/officeDocument/2006/relationships/image" Target="../media/image47.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9.xml"/><Relationship Id="rId1" Type="http://schemas.openxmlformats.org/officeDocument/2006/relationships/tags" Target="../tags/tag29.xml"/><Relationship Id="rId4" Type="http://schemas.openxmlformats.org/officeDocument/2006/relationships/image" Target="../media/image48.png"/></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9.xml"/><Relationship Id="rId1" Type="http://schemas.openxmlformats.org/officeDocument/2006/relationships/tags" Target="../tags/tag30.xml"/><Relationship Id="rId4" Type="http://schemas.openxmlformats.org/officeDocument/2006/relationships/image" Target="../media/image49.png"/></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9.xml"/><Relationship Id="rId1" Type="http://schemas.openxmlformats.org/officeDocument/2006/relationships/tags" Target="../tags/tag31.xml"/><Relationship Id="rId4" Type="http://schemas.openxmlformats.org/officeDocument/2006/relationships/image" Target="../media/image50.png"/></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9.xml"/><Relationship Id="rId1" Type="http://schemas.openxmlformats.org/officeDocument/2006/relationships/tags" Target="../tags/tag32.xml"/><Relationship Id="rId4" Type="http://schemas.openxmlformats.org/officeDocument/2006/relationships/image" Target="../media/image51.png"/></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9.xml"/><Relationship Id="rId1" Type="http://schemas.openxmlformats.org/officeDocument/2006/relationships/tags" Target="../tags/tag33.xml"/><Relationship Id="rId4" Type="http://schemas.openxmlformats.org/officeDocument/2006/relationships/image" Target="../media/image52.png"/></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9.xml"/><Relationship Id="rId1" Type="http://schemas.openxmlformats.org/officeDocument/2006/relationships/tags" Target="../tags/tag34.xml"/><Relationship Id="rId4" Type="http://schemas.openxmlformats.org/officeDocument/2006/relationships/image" Target="../media/image53.png"/></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9.xml"/><Relationship Id="rId1" Type="http://schemas.openxmlformats.org/officeDocument/2006/relationships/tags" Target="../tags/tag35.xml"/><Relationship Id="rId4" Type="http://schemas.openxmlformats.org/officeDocument/2006/relationships/image" Target="../media/image54.png"/></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9.xml"/><Relationship Id="rId1" Type="http://schemas.openxmlformats.org/officeDocument/2006/relationships/tags" Target="../tags/tag36.xml"/><Relationship Id="rId4" Type="http://schemas.openxmlformats.org/officeDocument/2006/relationships/image" Target="../media/image55.png"/></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9.xml"/><Relationship Id="rId1" Type="http://schemas.openxmlformats.org/officeDocument/2006/relationships/tags" Target="../tags/tag37.xml"/><Relationship Id="rId5" Type="http://schemas.openxmlformats.org/officeDocument/2006/relationships/slide" Target="slide18.xml"/><Relationship Id="rId4" Type="http://schemas.openxmlformats.org/officeDocument/2006/relationships/image" Target="../media/image56.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9.xml"/><Relationship Id="rId1" Type="http://schemas.openxmlformats.org/officeDocument/2006/relationships/tags" Target="../tags/tag38.xml"/><Relationship Id="rId4" Type="http://schemas.openxmlformats.org/officeDocument/2006/relationships/image" Target="../media/image57.png"/></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9.xml"/><Relationship Id="rId1" Type="http://schemas.openxmlformats.org/officeDocument/2006/relationships/tags" Target="../tags/tag39.xml"/><Relationship Id="rId4" Type="http://schemas.openxmlformats.org/officeDocument/2006/relationships/image" Target="../media/image58.png"/></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9.xml"/><Relationship Id="rId1" Type="http://schemas.openxmlformats.org/officeDocument/2006/relationships/tags" Target="../tags/tag40.xml"/><Relationship Id="rId4" Type="http://schemas.openxmlformats.org/officeDocument/2006/relationships/image" Target="../media/image59.png"/></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9.xml"/><Relationship Id="rId1" Type="http://schemas.openxmlformats.org/officeDocument/2006/relationships/tags" Target="../tags/tag41.xml"/><Relationship Id="rId4" Type="http://schemas.openxmlformats.org/officeDocument/2006/relationships/image" Target="../media/image60.png"/></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9.xml"/><Relationship Id="rId1" Type="http://schemas.openxmlformats.org/officeDocument/2006/relationships/tags" Target="../tags/tag42.xml"/><Relationship Id="rId4" Type="http://schemas.openxmlformats.org/officeDocument/2006/relationships/image" Target="../media/image61.png"/></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9.xml"/><Relationship Id="rId1" Type="http://schemas.openxmlformats.org/officeDocument/2006/relationships/tags" Target="../tags/tag43.xml"/><Relationship Id="rId4" Type="http://schemas.openxmlformats.org/officeDocument/2006/relationships/image" Target="../media/image62.png"/></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9.xml"/><Relationship Id="rId1" Type="http://schemas.openxmlformats.org/officeDocument/2006/relationships/tags" Target="../tags/tag44.xml"/><Relationship Id="rId5" Type="http://schemas.openxmlformats.org/officeDocument/2006/relationships/slide" Target="slide18.xml"/><Relationship Id="rId4" Type="http://schemas.openxmlformats.org/officeDocument/2006/relationships/image" Target="../media/image63.png"/></Relationships>
</file>

<file path=ppt/slides/_rels/slide77.xml.rels><?xml version="1.0" encoding="UTF-8" standalone="yes"?>
<Relationships xmlns="http://schemas.openxmlformats.org/package/2006/relationships"><Relationship Id="rId2" Type="http://schemas.openxmlformats.org/officeDocument/2006/relationships/slide" Target="slide18.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9.xml"/><Relationship Id="rId1" Type="http://schemas.openxmlformats.org/officeDocument/2006/relationships/tags" Target="../tags/tag45.xml"/><Relationship Id="rId4" Type="http://schemas.openxmlformats.org/officeDocument/2006/relationships/image" Target="../media/image64.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9.xml"/><Relationship Id="rId1" Type="http://schemas.openxmlformats.org/officeDocument/2006/relationships/tags" Target="../tags/tag46.xml"/><Relationship Id="rId4" Type="http://schemas.openxmlformats.org/officeDocument/2006/relationships/image" Target="../media/image65.png"/></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9.xml"/><Relationship Id="rId1" Type="http://schemas.openxmlformats.org/officeDocument/2006/relationships/tags" Target="../tags/tag47.xml"/><Relationship Id="rId4" Type="http://schemas.openxmlformats.org/officeDocument/2006/relationships/image" Target="../media/image66.png"/></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9.xml"/><Relationship Id="rId1" Type="http://schemas.openxmlformats.org/officeDocument/2006/relationships/tags" Target="../tags/tag48.xml"/><Relationship Id="rId4" Type="http://schemas.openxmlformats.org/officeDocument/2006/relationships/image" Target="../media/image67.png"/></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9.xml"/><Relationship Id="rId1" Type="http://schemas.openxmlformats.org/officeDocument/2006/relationships/tags" Target="../tags/tag49.xml"/><Relationship Id="rId4" Type="http://schemas.openxmlformats.org/officeDocument/2006/relationships/image" Target="../media/image68.png"/></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9.xml"/><Relationship Id="rId1" Type="http://schemas.openxmlformats.org/officeDocument/2006/relationships/tags" Target="../tags/tag50.xml"/><Relationship Id="rId4" Type="http://schemas.openxmlformats.org/officeDocument/2006/relationships/image" Target="../media/image69.png"/></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9.xml"/><Relationship Id="rId1" Type="http://schemas.openxmlformats.org/officeDocument/2006/relationships/tags" Target="../tags/tag51.xml"/><Relationship Id="rId4" Type="http://schemas.openxmlformats.org/officeDocument/2006/relationships/image" Target="../media/image70.png"/></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9.xml"/><Relationship Id="rId1" Type="http://schemas.openxmlformats.org/officeDocument/2006/relationships/tags" Target="../tags/tag52.xml"/><Relationship Id="rId4" Type="http://schemas.openxmlformats.org/officeDocument/2006/relationships/image" Target="../media/image71.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9.xml"/><Relationship Id="rId1" Type="http://schemas.openxmlformats.org/officeDocument/2006/relationships/tags" Target="../tags/tag53.xml"/><Relationship Id="rId4" Type="http://schemas.openxmlformats.org/officeDocument/2006/relationships/image" Target="../media/image72.png"/></Relationships>
</file>

<file path=ppt/slides/_rels/slide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9.xml"/><Relationship Id="rId1" Type="http://schemas.openxmlformats.org/officeDocument/2006/relationships/tags" Target="../tags/tag54.xml"/><Relationship Id="rId4" Type="http://schemas.openxmlformats.org/officeDocument/2006/relationships/image" Target="../media/image73.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9.xml"/><Relationship Id="rId1" Type="http://schemas.openxmlformats.org/officeDocument/2006/relationships/tags" Target="../tags/tag55.xml"/><Relationship Id="rId5" Type="http://schemas.openxmlformats.org/officeDocument/2006/relationships/slide" Target="slide18.xml"/><Relationship Id="rId4" Type="http://schemas.openxmlformats.org/officeDocument/2006/relationships/image" Target="../media/image74.png"/></Relationships>
</file>

<file path=ppt/slides/_rels/slide93.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Google Shape;74;p1"/>
          <p:cNvSpPr txBox="1">
            <a:spLocks noGrp="1"/>
          </p:cNvSpPr>
          <p:nvPr>
            <p:ph type="ctrTitle"/>
          </p:nvPr>
        </p:nvSpPr>
        <p:spPr>
          <a:xfrm>
            <a:off x="423013" y="1600201"/>
            <a:ext cx="9144000" cy="122555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lt1"/>
              </a:buClr>
              <a:buSzPts val="4400"/>
              <a:buFont typeface="Roboto"/>
              <a:buNone/>
            </a:pPr>
            <a:r>
              <a:rPr lang="nl-NL" sz="4400"/>
              <a:t>Preservation in the context of EOSC</a:t>
            </a:r>
            <a:endParaRPr sz="16600"/>
          </a:p>
        </p:txBody>
      </p:sp>
      <p:sp>
        <p:nvSpPr>
          <p:cNvPr id="75" name="Google Shape;75;p1"/>
          <p:cNvSpPr txBox="1">
            <a:spLocks noGrp="1"/>
          </p:cNvSpPr>
          <p:nvPr>
            <p:ph type="subTitle" idx="1"/>
          </p:nvPr>
        </p:nvSpPr>
        <p:spPr>
          <a:xfrm>
            <a:off x="423013" y="2825750"/>
            <a:ext cx="9144000" cy="1655762"/>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2800"/>
              <a:buNone/>
            </a:pPr>
            <a:r>
              <a:rPr lang="nl-NL" sz="2400" dirty="0" err="1"/>
              <a:t>Sustainable</a:t>
            </a:r>
            <a:r>
              <a:rPr lang="nl-NL" sz="2400" dirty="0"/>
              <a:t> </a:t>
            </a:r>
            <a:r>
              <a:rPr lang="nl-NL" sz="2400" dirty="0" err="1"/>
              <a:t>repositories</a:t>
            </a:r>
            <a:r>
              <a:rPr lang="nl-NL" sz="2400" dirty="0"/>
              <a:t> </a:t>
            </a:r>
            <a:r>
              <a:rPr lang="nl-NL" sz="2400" dirty="0" err="1"/>
              <a:t>curating</a:t>
            </a:r>
            <a:r>
              <a:rPr lang="nl-NL" sz="2400" dirty="0"/>
              <a:t> digital </a:t>
            </a:r>
            <a:r>
              <a:rPr lang="nl-NL" sz="2400" dirty="0" err="1"/>
              <a:t>objects</a:t>
            </a:r>
            <a:r>
              <a:rPr lang="nl-NL" sz="2400" dirty="0"/>
              <a:t> </a:t>
            </a:r>
            <a:r>
              <a:rPr lang="nl-NL" sz="2400" dirty="0" err="1"/>
              <a:t>from</a:t>
            </a:r>
            <a:r>
              <a:rPr lang="nl-NL" sz="2400" dirty="0"/>
              <a:t> a long term FAIR </a:t>
            </a:r>
            <a:r>
              <a:rPr lang="nl-NL" sz="2400" dirty="0" err="1"/>
              <a:t>enabling</a:t>
            </a:r>
            <a:r>
              <a:rPr lang="nl-NL" sz="2400" dirty="0"/>
              <a:t> </a:t>
            </a:r>
            <a:r>
              <a:rPr lang="nl-NL" sz="2400" dirty="0" err="1"/>
              <a:t>perspective</a:t>
            </a:r>
            <a:endParaRPr dirty="0"/>
          </a:p>
          <a:p>
            <a:pPr marL="0" lvl="0" indent="0" algn="l" rtl="0">
              <a:lnSpc>
                <a:spcPct val="90000"/>
              </a:lnSpc>
              <a:spcBef>
                <a:spcPts val="1000"/>
              </a:spcBef>
              <a:spcAft>
                <a:spcPts val="0"/>
              </a:spcAft>
              <a:buClr>
                <a:schemeClr val="lt1"/>
              </a:buClr>
              <a:buSzPts val="2000"/>
              <a:buNone/>
            </a:pPr>
            <a:r>
              <a:rPr lang="nl-NL" sz="2000" dirty="0"/>
              <a:t> </a:t>
            </a:r>
            <a:endParaRPr dirty="0"/>
          </a:p>
          <a:p>
            <a:pPr marL="0" lvl="0" indent="0" algn="l" rtl="0">
              <a:lnSpc>
                <a:spcPct val="90000"/>
              </a:lnSpc>
              <a:spcBef>
                <a:spcPts val="1000"/>
              </a:spcBef>
              <a:spcAft>
                <a:spcPts val="0"/>
              </a:spcAft>
              <a:buClr>
                <a:schemeClr val="lt1"/>
              </a:buClr>
              <a:buSzPts val="2000"/>
              <a:buNone/>
            </a:pPr>
            <a:r>
              <a:rPr lang="nl-NL" sz="2000" dirty="0"/>
              <a:t>EOSC-Ireland</a:t>
            </a:r>
            <a:endParaRPr sz="2400" dirty="0"/>
          </a:p>
        </p:txBody>
      </p:sp>
      <p:sp>
        <p:nvSpPr>
          <p:cNvPr id="76" name="Google Shape;76;p1"/>
          <p:cNvSpPr txBox="1">
            <a:spLocks noGrp="1"/>
          </p:cNvSpPr>
          <p:nvPr>
            <p:ph type="ftr" idx="11"/>
          </p:nvPr>
        </p:nvSpPr>
        <p:spPr>
          <a:xfrm>
            <a:off x="423012" y="6173787"/>
            <a:ext cx="4476533"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nl-NL"/>
              <a:t>16 | 05 | 2023 by Hervé L'Hours &amp; Roxanne Wyns</a:t>
            </a:r>
            <a:endParaRPr/>
          </a:p>
        </p:txBody>
      </p:sp>
      <p:sp>
        <p:nvSpPr>
          <p:cNvPr id="77" name="Google Shape;77;p1"/>
          <p:cNvSpPr txBox="1">
            <a:spLocks noGrp="1"/>
          </p:cNvSpPr>
          <p:nvPr>
            <p:ph type="sldNum" idx="4294967295"/>
          </p:nvPr>
        </p:nvSpPr>
        <p:spPr>
          <a:xfrm>
            <a:off x="10902950" y="6423025"/>
            <a:ext cx="1289050" cy="2000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nl-NL"/>
              <a:t>1</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41"/>
          <p:cNvSpPr txBox="1">
            <a:spLocks noGrp="1"/>
          </p:cNvSpPr>
          <p:nvPr>
            <p:ph type="body" idx="1"/>
          </p:nvPr>
        </p:nvSpPr>
        <p:spPr>
          <a:xfrm>
            <a:off x="920873" y="1580322"/>
            <a:ext cx="6278707" cy="4382541"/>
          </a:xfrm>
          <a:prstGeom prst="rect">
            <a:avLst/>
          </a:prstGeom>
          <a:noFill/>
          <a:ln>
            <a:noFill/>
          </a:ln>
        </p:spPr>
        <p:txBody>
          <a:bodyPr spcFirstLastPara="1" wrap="square" lIns="91425" tIns="45700" rIns="91425" bIns="45700" anchor="t" anchorCtr="0">
            <a:normAutofit/>
          </a:bodyPr>
          <a:lstStyle/>
          <a:p>
            <a:pPr marL="457200" lvl="0" indent="-228600" algn="l" rtl="0">
              <a:lnSpc>
                <a:spcPct val="130000"/>
              </a:lnSpc>
              <a:spcBef>
                <a:spcPts val="1000"/>
              </a:spcBef>
              <a:spcAft>
                <a:spcPts val="0"/>
              </a:spcAft>
              <a:buClr>
                <a:schemeClr val="dk1"/>
              </a:buClr>
              <a:buSzPts val="1500"/>
              <a:buNone/>
            </a:pPr>
            <a:r>
              <a:rPr lang="nl-NL"/>
              <a:t>CoreTrustSeal applicability to wider data services</a:t>
            </a:r>
            <a:endParaRPr/>
          </a:p>
          <a:p>
            <a:pPr marL="514350" lvl="0" indent="-285750" algn="l" rtl="0">
              <a:lnSpc>
                <a:spcPct val="130000"/>
              </a:lnSpc>
              <a:spcBef>
                <a:spcPts val="1000"/>
              </a:spcBef>
              <a:spcAft>
                <a:spcPts val="0"/>
              </a:spcAft>
              <a:buSzPts val="1500"/>
              <a:buFont typeface="Arial"/>
              <a:buChar char="•"/>
            </a:pPr>
            <a:r>
              <a:rPr lang="nl-NL"/>
              <a:t>Requirement for Preservation [R09] and ReUse [R13] unique to TDR candidate repositories</a:t>
            </a:r>
            <a:endParaRPr/>
          </a:p>
          <a:p>
            <a:pPr marL="514350" lvl="0" indent="-285750" algn="l" rtl="0">
              <a:lnSpc>
                <a:spcPct val="130000"/>
              </a:lnSpc>
              <a:spcBef>
                <a:spcPts val="1000"/>
              </a:spcBef>
              <a:spcAft>
                <a:spcPts val="0"/>
              </a:spcAft>
              <a:buSzPts val="1500"/>
              <a:buFont typeface="Arial"/>
              <a:buChar char="•"/>
            </a:pPr>
            <a:r>
              <a:rPr lang="nl-NL"/>
              <a:t>Other CTS Requirements are applicable across all organisations related to data and metadata</a:t>
            </a:r>
            <a:endParaRPr/>
          </a:p>
          <a:p>
            <a:pPr marL="228600" lvl="0" indent="0" algn="l" rtl="0">
              <a:lnSpc>
                <a:spcPct val="130000"/>
              </a:lnSpc>
              <a:spcBef>
                <a:spcPts val="1000"/>
              </a:spcBef>
              <a:spcAft>
                <a:spcPts val="0"/>
              </a:spcAft>
              <a:buSzPts val="1500"/>
              <a:buNone/>
            </a:pPr>
            <a:r>
              <a:rPr lang="nl-NL"/>
              <a:t>CoreTrustSeal as a reference point for the task force, in alignment with the perspectives on preservation outcomes, systems, and actions</a:t>
            </a:r>
            <a:endParaRPr/>
          </a:p>
          <a:p>
            <a:pPr marL="514350" lvl="0" indent="-190500" algn="l" rtl="0">
              <a:lnSpc>
                <a:spcPct val="130000"/>
              </a:lnSpc>
              <a:spcBef>
                <a:spcPts val="1000"/>
              </a:spcBef>
              <a:spcAft>
                <a:spcPts val="0"/>
              </a:spcAft>
              <a:buSzPts val="1500"/>
              <a:buFont typeface="Arial"/>
              <a:buNone/>
            </a:pPr>
            <a:endParaRPr/>
          </a:p>
        </p:txBody>
      </p:sp>
      <p:sp>
        <p:nvSpPr>
          <p:cNvPr id="188" name="Google Shape;188;p41"/>
          <p:cNvSpPr txBox="1">
            <a:spLocks noGrp="1"/>
          </p:cNvSpPr>
          <p:nvPr>
            <p:ph type="title"/>
          </p:nvPr>
        </p:nvSpPr>
        <p:spPr>
          <a:xfrm>
            <a:off x="2847248" y="235633"/>
            <a:ext cx="8704670" cy="60388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8691"/>
              </a:buClr>
              <a:buSzPts val="3500"/>
              <a:buFont typeface="Roboto"/>
              <a:buNone/>
            </a:pPr>
            <a:r>
              <a:rPr lang="nl-NL"/>
              <a:t>Specific requirements for preservation</a:t>
            </a:r>
            <a:endParaRPr/>
          </a:p>
        </p:txBody>
      </p:sp>
      <p:sp>
        <p:nvSpPr>
          <p:cNvPr id="189" name="Google Shape;189;p41"/>
          <p:cNvSpPr txBox="1">
            <a:spLocks noGrp="1"/>
          </p:cNvSpPr>
          <p:nvPr>
            <p:ph type="sldNum" idx="12"/>
          </p:nvPr>
        </p:nvSpPr>
        <p:spPr>
          <a:xfrm>
            <a:off x="10744200" y="6423497"/>
            <a:ext cx="1289222" cy="19887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900"/>
              <a:buNone/>
            </a:pPr>
            <a:fld id="{00000000-1234-1234-1234-123412341234}" type="slidenum">
              <a:rPr lang="nl-NL"/>
              <a:t>10</a:t>
            </a:fld>
            <a:endParaRPr/>
          </a:p>
        </p:txBody>
      </p:sp>
      <p:sp>
        <p:nvSpPr>
          <p:cNvPr id="190" name="Google Shape;190;p41"/>
          <p:cNvSpPr txBox="1">
            <a:spLocks noGrp="1"/>
          </p:cNvSpPr>
          <p:nvPr>
            <p:ph type="body" idx="2"/>
          </p:nvPr>
        </p:nvSpPr>
        <p:spPr>
          <a:xfrm>
            <a:off x="2847245" y="895137"/>
            <a:ext cx="8704671" cy="364765"/>
          </a:xfrm>
          <a:prstGeom prst="rect">
            <a:avLst/>
          </a:prstGeom>
          <a:noFill/>
          <a:ln>
            <a:noFill/>
          </a:ln>
        </p:spPr>
        <p:txBody>
          <a:bodyPr spcFirstLastPara="1" wrap="square" lIns="91425" tIns="45700" rIns="91425" bIns="45700" anchor="t" anchorCtr="0">
            <a:normAutofit fontScale="70000" lnSpcReduction="20000"/>
          </a:bodyPr>
          <a:lstStyle/>
          <a:p>
            <a:pPr marL="457200" lvl="0" indent="-228600" algn="l" rtl="0">
              <a:lnSpc>
                <a:spcPct val="90000"/>
              </a:lnSpc>
              <a:spcBef>
                <a:spcPts val="1000"/>
              </a:spcBef>
              <a:spcAft>
                <a:spcPts val="0"/>
              </a:spcAft>
              <a:buClr>
                <a:srgbClr val="0C0C0C"/>
              </a:buClr>
              <a:buSzPct val="142857"/>
              <a:buNone/>
            </a:pPr>
            <a:endParaRPr/>
          </a:p>
        </p:txBody>
      </p:sp>
      <p:sp>
        <p:nvSpPr>
          <p:cNvPr id="191" name="Google Shape;191;p41"/>
          <p:cNvSpPr txBox="1">
            <a:spLocks noGrp="1"/>
          </p:cNvSpPr>
          <p:nvPr>
            <p:ph type="ftr" idx="11"/>
          </p:nvPr>
        </p:nvSpPr>
        <p:spPr>
          <a:xfrm>
            <a:off x="311426" y="6356350"/>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nl-NL"/>
              <a:t>16 | 05 | 2023 by Hervé L'Hours &amp; Roxanne Wyns</a:t>
            </a:r>
            <a:endParaRPr/>
          </a:p>
        </p:txBody>
      </p:sp>
      <p:sp>
        <p:nvSpPr>
          <p:cNvPr id="193" name="Google Shape;193;p41"/>
          <p:cNvSpPr txBox="1"/>
          <p:nvPr/>
        </p:nvSpPr>
        <p:spPr>
          <a:xfrm>
            <a:off x="7567169" y="5229505"/>
            <a:ext cx="4466253"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nl-NL" sz="1050" b="0" i="0" u="none" strike="noStrike" cap="none">
                <a:solidFill>
                  <a:srgbClr val="000000"/>
                </a:solidFill>
                <a:latin typeface="Arial"/>
                <a:ea typeface="Arial"/>
                <a:cs typeface="Arial"/>
                <a:sym typeface="Arial"/>
              </a:rPr>
              <a:t>Review of CoreTrustSeal Applicability to non-Preservation (Trustworthy) Data Services </a:t>
            </a:r>
            <a:r>
              <a:rPr lang="nl-NL" sz="1050" b="0" i="0" u="sng" strike="noStrike" cap="none">
                <a:solidFill>
                  <a:srgbClr val="000000"/>
                </a:solidFill>
                <a:latin typeface="Arial"/>
                <a:ea typeface="Arial"/>
                <a:cs typeface="Arial"/>
                <a:sym typeface="Arial"/>
                <a:hlinkClick r:id="rId3">
                  <a:extLst>
                    <a:ext uri="{A12FA001-AC4F-418D-AE19-62706E023703}">
                      <ahyp:hlinkClr xmlns:ahyp="http://schemas.microsoft.com/office/drawing/2018/hyperlinkcolor" val="tx"/>
                    </a:ext>
                  </a:extLst>
                </a:hlinkClick>
              </a:rPr>
              <a:t>https://doi.org/10.5281/zenodo.7646134</a:t>
            </a:r>
            <a:r>
              <a:rPr lang="nl-NL" sz="1050" b="0" i="0" u="none" strike="noStrike" cap="none">
                <a:solidFill>
                  <a:srgbClr val="000000"/>
                </a:solidFill>
                <a:latin typeface="Arial"/>
                <a:ea typeface="Arial"/>
                <a:cs typeface="Arial"/>
                <a:sym typeface="Arial"/>
              </a:rPr>
              <a:t>  </a:t>
            </a:r>
            <a:endParaRPr sz="1050" b="0" i="0" u="none" strike="noStrike" cap="none">
              <a:solidFill>
                <a:srgbClr val="000000"/>
              </a:solidFill>
              <a:latin typeface="Arial"/>
              <a:ea typeface="Arial"/>
              <a:cs typeface="Arial"/>
              <a:sym typeface="Arial"/>
            </a:endParaRPr>
          </a:p>
        </p:txBody>
      </p:sp>
      <p:pic>
        <p:nvPicPr>
          <p:cNvPr id="194" name="Google Shape;194;p41"/>
          <p:cNvPicPr preferRelativeResize="0"/>
          <p:nvPr/>
        </p:nvPicPr>
        <p:blipFill>
          <a:blip r:embed="rId4">
            <a:alphaModFix/>
          </a:blip>
          <a:stretch>
            <a:fillRect/>
          </a:stretch>
        </p:blipFill>
        <p:spPr>
          <a:xfrm>
            <a:off x="7503922" y="1478504"/>
            <a:ext cx="4529500" cy="3751001"/>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42"/>
          <p:cNvSpPr txBox="1">
            <a:spLocks noGrp="1"/>
          </p:cNvSpPr>
          <p:nvPr>
            <p:ph type="body" idx="1"/>
          </p:nvPr>
        </p:nvSpPr>
        <p:spPr>
          <a:xfrm>
            <a:off x="1721738" y="1570383"/>
            <a:ext cx="9830179" cy="4382541"/>
          </a:xfrm>
          <a:prstGeom prst="rect">
            <a:avLst/>
          </a:prstGeom>
          <a:noFill/>
          <a:ln>
            <a:noFill/>
          </a:ln>
        </p:spPr>
        <p:txBody>
          <a:bodyPr spcFirstLastPara="1" wrap="square" lIns="91425" tIns="45700" rIns="91425" bIns="45700" anchor="t" anchorCtr="0">
            <a:normAutofit/>
          </a:bodyPr>
          <a:lstStyle/>
          <a:p>
            <a:pPr marL="457200" lvl="0" indent="-228600" algn="l" rtl="0">
              <a:lnSpc>
                <a:spcPct val="130000"/>
              </a:lnSpc>
              <a:spcBef>
                <a:spcPts val="1000"/>
              </a:spcBef>
              <a:spcAft>
                <a:spcPts val="0"/>
              </a:spcAft>
              <a:buClr>
                <a:schemeClr val="dk1"/>
              </a:buClr>
              <a:buSzPts val="1500"/>
              <a:buNone/>
            </a:pPr>
            <a:r>
              <a:rPr lang="nl-NL"/>
              <a:t>“</a:t>
            </a:r>
            <a:r>
              <a:rPr lang="nl-NL" b="1"/>
              <a:t>Preservation Outcomes</a:t>
            </a:r>
            <a:r>
              <a:rPr lang="nl-NL"/>
              <a:t>: these concern digital objects that, having been curated for FAIRness and other desirable characteristics, are maintained to retain those characteristics for as long as necessary. These outcomes are targeted at a defined and ‘designated community’ of users.</a:t>
            </a:r>
            <a:endParaRPr/>
          </a:p>
          <a:p>
            <a:pPr marL="457200" lvl="0" indent="-228600" algn="l" rtl="0">
              <a:lnSpc>
                <a:spcPct val="130000"/>
              </a:lnSpc>
              <a:spcBef>
                <a:spcPts val="1000"/>
              </a:spcBef>
              <a:spcAft>
                <a:spcPts val="0"/>
              </a:spcAft>
              <a:buClr>
                <a:schemeClr val="dk1"/>
              </a:buClr>
              <a:buSzPts val="1500"/>
              <a:buNone/>
            </a:pPr>
            <a:r>
              <a:rPr lang="nl-NL" b="1"/>
              <a:t>Preservation Systems</a:t>
            </a:r>
            <a:r>
              <a:rPr lang="nl-NL"/>
              <a:t>: accept the deposit of digital objects for storage and access (making them ‘repositories’ in the broad sense) and also curate them with a long term FAIR-enabling perspective on the objects and their designated community (making them candidate to become ‘trustworthy digital repositories’). The designated community’s knowledge base and technological needs are understood and monitored over time. These systems have sufficient resources, including personnel and financial resources, to be sustainable in terms of their organisational, technology and security infrastructure. </a:t>
            </a:r>
            <a:endParaRPr/>
          </a:p>
          <a:p>
            <a:pPr marL="457200" lvl="0" indent="-228600" algn="l" rtl="0">
              <a:lnSpc>
                <a:spcPct val="130000"/>
              </a:lnSpc>
              <a:spcBef>
                <a:spcPts val="1000"/>
              </a:spcBef>
              <a:spcAft>
                <a:spcPts val="0"/>
              </a:spcAft>
              <a:buClr>
                <a:schemeClr val="dk1"/>
              </a:buClr>
              <a:buSzPts val="1500"/>
              <a:buNone/>
            </a:pPr>
            <a:r>
              <a:rPr lang="nl-NL" b="1"/>
              <a:t>Preservation Actions</a:t>
            </a:r>
            <a:r>
              <a:rPr lang="nl-NL"/>
              <a:t>: are the changes to digital objects’ (metadata and data) that are intended to keep them FAIR over time. These actions include technical steps such as emulation or transformations to modern, in-demand, file formats and metadata schemas; but also actions to ensure that the conceptual content of data and metadata, including semantic artefacts such as ontologies, continues to be understood and reusable.”</a:t>
            </a:r>
            <a:endParaRPr/>
          </a:p>
        </p:txBody>
      </p:sp>
      <p:sp>
        <p:nvSpPr>
          <p:cNvPr id="200" name="Google Shape;200;p42"/>
          <p:cNvSpPr txBox="1">
            <a:spLocks noGrp="1"/>
          </p:cNvSpPr>
          <p:nvPr>
            <p:ph type="title"/>
          </p:nvPr>
        </p:nvSpPr>
        <p:spPr>
          <a:xfrm>
            <a:off x="2847248" y="235633"/>
            <a:ext cx="8704670" cy="60388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8691"/>
              </a:buClr>
              <a:buSzPts val="3500"/>
              <a:buFont typeface="Roboto"/>
              <a:buNone/>
            </a:pPr>
            <a:r>
              <a:rPr lang="nl-NL"/>
              <a:t>TF perspective on preservation</a:t>
            </a:r>
            <a:endParaRPr/>
          </a:p>
        </p:txBody>
      </p:sp>
      <p:sp>
        <p:nvSpPr>
          <p:cNvPr id="201" name="Google Shape;201;p42"/>
          <p:cNvSpPr txBox="1">
            <a:spLocks noGrp="1"/>
          </p:cNvSpPr>
          <p:nvPr>
            <p:ph type="sldNum" idx="12"/>
          </p:nvPr>
        </p:nvSpPr>
        <p:spPr>
          <a:xfrm>
            <a:off x="10744200" y="6423497"/>
            <a:ext cx="1289222" cy="19887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900"/>
              <a:buNone/>
            </a:pPr>
            <a:fld id="{00000000-1234-1234-1234-123412341234}" type="slidenum">
              <a:rPr lang="nl-NL"/>
              <a:t>11</a:t>
            </a:fld>
            <a:endParaRPr/>
          </a:p>
        </p:txBody>
      </p:sp>
      <p:sp>
        <p:nvSpPr>
          <p:cNvPr id="202" name="Google Shape;202;p42"/>
          <p:cNvSpPr txBox="1">
            <a:spLocks noGrp="1"/>
          </p:cNvSpPr>
          <p:nvPr>
            <p:ph type="body" idx="2"/>
          </p:nvPr>
        </p:nvSpPr>
        <p:spPr>
          <a:xfrm>
            <a:off x="2847245" y="895137"/>
            <a:ext cx="8704671" cy="364765"/>
          </a:xfrm>
          <a:prstGeom prst="rect">
            <a:avLst/>
          </a:prstGeom>
          <a:noFill/>
          <a:ln>
            <a:noFill/>
          </a:ln>
        </p:spPr>
        <p:txBody>
          <a:bodyPr spcFirstLastPara="1" wrap="square" lIns="91425" tIns="45700" rIns="91425" bIns="45700" anchor="t" anchorCtr="0">
            <a:normAutofit fontScale="70000" lnSpcReduction="20000"/>
          </a:bodyPr>
          <a:lstStyle/>
          <a:p>
            <a:pPr marL="457200" lvl="0" indent="-228600" algn="l" rtl="0">
              <a:lnSpc>
                <a:spcPct val="90000"/>
              </a:lnSpc>
              <a:spcBef>
                <a:spcPts val="1000"/>
              </a:spcBef>
              <a:spcAft>
                <a:spcPts val="0"/>
              </a:spcAft>
              <a:buClr>
                <a:srgbClr val="0C0C0C"/>
              </a:buClr>
              <a:buSzPct val="142857"/>
              <a:buNone/>
            </a:pPr>
            <a:r>
              <a:rPr lang="nl-NL"/>
              <a:t>EOSC Preservation: Overview Discussion Paper </a:t>
            </a:r>
            <a:r>
              <a:rPr lang="nl-NL" u="sng">
                <a:solidFill>
                  <a:schemeClr val="hlink"/>
                </a:solidFill>
                <a:hlinkClick r:id="rId3"/>
              </a:rPr>
              <a:t>https://doi.org/10.5281/zenodo.7516259</a:t>
            </a:r>
            <a:r>
              <a:rPr lang="nl-NL"/>
              <a:t> </a:t>
            </a:r>
            <a:endParaRPr/>
          </a:p>
          <a:p>
            <a:pPr marL="457200" lvl="0" indent="-228600" algn="l" rtl="0">
              <a:lnSpc>
                <a:spcPct val="90000"/>
              </a:lnSpc>
              <a:spcBef>
                <a:spcPts val="1000"/>
              </a:spcBef>
              <a:spcAft>
                <a:spcPts val="0"/>
              </a:spcAft>
              <a:buClr>
                <a:srgbClr val="0C0C0C"/>
              </a:buClr>
              <a:buSzPct val="142857"/>
              <a:buNone/>
            </a:pPr>
            <a:endParaRPr/>
          </a:p>
        </p:txBody>
      </p:sp>
      <p:sp>
        <p:nvSpPr>
          <p:cNvPr id="203" name="Google Shape;203;p42"/>
          <p:cNvSpPr txBox="1">
            <a:spLocks noGrp="1"/>
          </p:cNvSpPr>
          <p:nvPr>
            <p:ph type="ftr" idx="11"/>
          </p:nvPr>
        </p:nvSpPr>
        <p:spPr>
          <a:xfrm>
            <a:off x="311426" y="6356350"/>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nl-NL"/>
              <a:t>16 | 05 | 2023 by Hervé L'Hours &amp; Roxanne Wyns</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43"/>
          <p:cNvSpPr txBox="1">
            <a:spLocks noGrp="1"/>
          </p:cNvSpPr>
          <p:nvPr>
            <p:ph type="body" idx="1"/>
          </p:nvPr>
        </p:nvSpPr>
        <p:spPr>
          <a:xfrm>
            <a:off x="1721738" y="1570383"/>
            <a:ext cx="9830179" cy="4382541"/>
          </a:xfrm>
          <a:prstGeom prst="rect">
            <a:avLst/>
          </a:prstGeom>
          <a:noFill/>
          <a:ln>
            <a:noFill/>
          </a:ln>
        </p:spPr>
        <p:txBody>
          <a:bodyPr spcFirstLastPara="1" wrap="square" lIns="91425" tIns="45700" rIns="91425" bIns="45700" anchor="t" anchorCtr="0">
            <a:normAutofit/>
          </a:bodyPr>
          <a:lstStyle/>
          <a:p>
            <a:pPr marL="457200" lvl="0" indent="-228600" algn="l" rtl="0">
              <a:lnSpc>
                <a:spcPct val="130000"/>
              </a:lnSpc>
              <a:spcBef>
                <a:spcPts val="1000"/>
              </a:spcBef>
              <a:spcAft>
                <a:spcPts val="0"/>
              </a:spcAft>
              <a:buClr>
                <a:schemeClr val="dk1"/>
              </a:buClr>
              <a:buSzPts val="1500"/>
              <a:buNone/>
            </a:pPr>
            <a:r>
              <a:rPr lang="nl-NL" b="1"/>
              <a:t>Level 0 </a:t>
            </a:r>
            <a:r>
              <a:rPr lang="nl-NL"/>
              <a:t>Digital object is distributed unchanged from the state in which is was deposited</a:t>
            </a:r>
            <a:endParaRPr/>
          </a:p>
          <a:p>
            <a:pPr marL="457200" lvl="0" indent="-228600" algn="l" rtl="0">
              <a:lnSpc>
                <a:spcPct val="130000"/>
              </a:lnSpc>
              <a:spcBef>
                <a:spcPts val="1000"/>
              </a:spcBef>
              <a:spcAft>
                <a:spcPts val="0"/>
              </a:spcAft>
              <a:buClr>
                <a:schemeClr val="dk1"/>
              </a:buClr>
              <a:buSzPts val="1500"/>
              <a:buNone/>
            </a:pPr>
            <a:r>
              <a:rPr lang="nl-NL" b="1"/>
              <a:t>Level C </a:t>
            </a:r>
            <a:r>
              <a:rPr lang="nl-NL"/>
              <a:t>delivers ‘Basic compliance and/or curation’</a:t>
            </a:r>
            <a:endParaRPr/>
          </a:p>
          <a:p>
            <a:pPr marL="514350" lvl="0" indent="-285750" algn="l" rtl="0">
              <a:lnSpc>
                <a:spcPct val="130000"/>
              </a:lnSpc>
              <a:spcBef>
                <a:spcPts val="1000"/>
              </a:spcBef>
              <a:spcAft>
                <a:spcPts val="0"/>
              </a:spcAft>
              <a:buSzPts val="1500"/>
              <a:buFont typeface="Arial"/>
              <a:buChar char="•"/>
            </a:pPr>
            <a:r>
              <a:rPr lang="nl-NL"/>
              <a:t>Data and metadata checked at point of deposit</a:t>
            </a:r>
            <a:endParaRPr/>
          </a:p>
          <a:p>
            <a:pPr marL="514350" lvl="0" indent="-285750" algn="l" rtl="0">
              <a:lnSpc>
                <a:spcPct val="130000"/>
              </a:lnSpc>
              <a:spcBef>
                <a:spcPts val="1000"/>
              </a:spcBef>
              <a:spcAft>
                <a:spcPts val="0"/>
              </a:spcAft>
              <a:buSzPts val="1500"/>
              <a:buFont typeface="Arial"/>
              <a:buChar char="•"/>
            </a:pPr>
            <a:r>
              <a:rPr lang="nl-NL"/>
              <a:t>Necessary steps to make sure they comply</a:t>
            </a:r>
            <a:endParaRPr/>
          </a:p>
          <a:p>
            <a:pPr marL="514350" lvl="0" indent="-285750" algn="l" rtl="0">
              <a:lnSpc>
                <a:spcPct val="130000"/>
              </a:lnSpc>
              <a:spcBef>
                <a:spcPts val="1000"/>
              </a:spcBef>
              <a:spcAft>
                <a:spcPts val="0"/>
              </a:spcAft>
              <a:buSzPts val="1500"/>
              <a:buFont typeface="Arial"/>
              <a:buChar char="•"/>
            </a:pPr>
            <a:r>
              <a:rPr lang="nl-NL"/>
              <a:t>Minimal curation for initial access and use but no long term preservation</a:t>
            </a:r>
            <a:endParaRPr/>
          </a:p>
          <a:p>
            <a:pPr marL="228600" lvl="0" indent="0" algn="l" rtl="0">
              <a:lnSpc>
                <a:spcPct val="130000"/>
              </a:lnSpc>
              <a:spcBef>
                <a:spcPts val="1000"/>
              </a:spcBef>
              <a:spcAft>
                <a:spcPts val="0"/>
              </a:spcAft>
              <a:buSzPts val="1500"/>
              <a:buNone/>
            </a:pPr>
            <a:endParaRPr/>
          </a:p>
          <a:p>
            <a:pPr marL="228600" lvl="0" indent="0" algn="l" rtl="0">
              <a:lnSpc>
                <a:spcPct val="130000"/>
              </a:lnSpc>
              <a:spcBef>
                <a:spcPts val="1000"/>
              </a:spcBef>
              <a:spcAft>
                <a:spcPts val="0"/>
              </a:spcAft>
              <a:buSzPts val="1500"/>
              <a:buNone/>
            </a:pPr>
            <a:r>
              <a:rPr lang="nl-NL"/>
              <a:t>The task force proposes to differentiate between deposit standards (D) and initial curation (C)</a:t>
            </a:r>
            <a:endParaRPr/>
          </a:p>
          <a:p>
            <a:pPr marL="228600" lvl="0" indent="0" algn="l" rtl="0">
              <a:lnSpc>
                <a:spcPct val="130000"/>
              </a:lnSpc>
              <a:spcBef>
                <a:spcPts val="1000"/>
              </a:spcBef>
              <a:spcAft>
                <a:spcPts val="0"/>
              </a:spcAft>
              <a:buSzPts val="1500"/>
              <a:buNone/>
            </a:pPr>
            <a:r>
              <a:rPr lang="nl-NL"/>
              <a:t>Level C is not providing active preservation as it provides no long term commitments or necessary actions for continued FAIRness of the deposited objects</a:t>
            </a:r>
            <a:endParaRPr/>
          </a:p>
        </p:txBody>
      </p:sp>
      <p:sp>
        <p:nvSpPr>
          <p:cNvPr id="209" name="Google Shape;209;p43"/>
          <p:cNvSpPr txBox="1">
            <a:spLocks noGrp="1"/>
          </p:cNvSpPr>
          <p:nvPr>
            <p:ph type="title"/>
          </p:nvPr>
        </p:nvSpPr>
        <p:spPr>
          <a:xfrm>
            <a:off x="2847248" y="235633"/>
            <a:ext cx="8704670" cy="60388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8691"/>
              </a:buClr>
              <a:buSzPts val="3500"/>
              <a:buFont typeface="Roboto"/>
              <a:buNone/>
            </a:pPr>
            <a:r>
              <a:rPr lang="nl-NL"/>
              <a:t>Curation and preservation levels</a:t>
            </a:r>
            <a:endParaRPr/>
          </a:p>
        </p:txBody>
      </p:sp>
      <p:sp>
        <p:nvSpPr>
          <p:cNvPr id="210" name="Google Shape;210;p43"/>
          <p:cNvSpPr txBox="1">
            <a:spLocks noGrp="1"/>
          </p:cNvSpPr>
          <p:nvPr>
            <p:ph type="sldNum" idx="12"/>
          </p:nvPr>
        </p:nvSpPr>
        <p:spPr>
          <a:xfrm>
            <a:off x="10744200" y="6423497"/>
            <a:ext cx="1289222" cy="19887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900"/>
              <a:buNone/>
            </a:pPr>
            <a:fld id="{00000000-1234-1234-1234-123412341234}" type="slidenum">
              <a:rPr lang="nl-NL"/>
              <a:t>12</a:t>
            </a:fld>
            <a:endParaRPr/>
          </a:p>
        </p:txBody>
      </p:sp>
      <p:sp>
        <p:nvSpPr>
          <p:cNvPr id="211" name="Google Shape;211;p43"/>
          <p:cNvSpPr txBox="1">
            <a:spLocks noGrp="1"/>
          </p:cNvSpPr>
          <p:nvPr>
            <p:ph type="body" idx="2"/>
          </p:nvPr>
        </p:nvSpPr>
        <p:spPr>
          <a:xfrm>
            <a:off x="2847245" y="895137"/>
            <a:ext cx="8704671" cy="364765"/>
          </a:xfrm>
          <a:prstGeom prst="rect">
            <a:avLst/>
          </a:prstGeom>
          <a:noFill/>
          <a:ln>
            <a:noFill/>
          </a:ln>
        </p:spPr>
        <p:txBody>
          <a:bodyPr spcFirstLastPara="1" wrap="square" lIns="91425" tIns="45700" rIns="91425" bIns="45700" anchor="t" anchorCtr="0">
            <a:normAutofit fontScale="70000" lnSpcReduction="20000"/>
          </a:bodyPr>
          <a:lstStyle/>
          <a:p>
            <a:pPr marL="457200" lvl="0" indent="-228600" algn="l" rtl="0">
              <a:lnSpc>
                <a:spcPct val="90000"/>
              </a:lnSpc>
              <a:spcBef>
                <a:spcPts val="1000"/>
              </a:spcBef>
              <a:spcAft>
                <a:spcPts val="0"/>
              </a:spcAft>
              <a:buClr>
                <a:srgbClr val="0C0C0C"/>
              </a:buClr>
              <a:buSzPct val="142857"/>
              <a:buNone/>
            </a:pPr>
            <a:r>
              <a:rPr lang="nl-NL"/>
              <a:t>As proposes by CoreTrustSeal </a:t>
            </a:r>
            <a:r>
              <a:rPr lang="nl-NL" u="sng">
                <a:solidFill>
                  <a:schemeClr val="hlink"/>
                </a:solidFill>
                <a:hlinkClick r:id="rId3"/>
              </a:rPr>
              <a:t>https://doi.org/10.5281/zenodo.6908019</a:t>
            </a:r>
            <a:r>
              <a:rPr lang="nl-NL"/>
              <a:t> and discussed with the TF</a:t>
            </a:r>
            <a:endParaRPr/>
          </a:p>
        </p:txBody>
      </p:sp>
      <p:sp>
        <p:nvSpPr>
          <p:cNvPr id="212" name="Google Shape;212;p43"/>
          <p:cNvSpPr txBox="1">
            <a:spLocks noGrp="1"/>
          </p:cNvSpPr>
          <p:nvPr>
            <p:ph type="ftr" idx="11"/>
          </p:nvPr>
        </p:nvSpPr>
        <p:spPr>
          <a:xfrm>
            <a:off x="311426" y="6356350"/>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nl-NL"/>
              <a:t>16 | 05 | 2023 by Hervé L'Hours &amp; Roxanne Wyns</a:t>
            </a:r>
            <a:endParaRPr/>
          </a:p>
        </p:txBody>
      </p:sp>
      <p:pic>
        <p:nvPicPr>
          <p:cNvPr id="213" name="Google Shape;213;p43" descr="Owl standing on top of a numbered stepped wall"/>
          <p:cNvPicPr preferRelativeResize="0"/>
          <p:nvPr/>
        </p:nvPicPr>
        <p:blipFill rotWithShape="1">
          <a:blip r:embed="rId4">
            <a:alphaModFix/>
          </a:blip>
          <a:srcRect/>
          <a:stretch/>
        </p:blipFill>
        <p:spPr>
          <a:xfrm>
            <a:off x="9578680" y="5113777"/>
            <a:ext cx="2548006" cy="1698171"/>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p44"/>
          <p:cNvSpPr txBox="1">
            <a:spLocks noGrp="1"/>
          </p:cNvSpPr>
          <p:nvPr>
            <p:ph type="body" idx="1"/>
          </p:nvPr>
        </p:nvSpPr>
        <p:spPr>
          <a:xfrm>
            <a:off x="1721738" y="1570383"/>
            <a:ext cx="9830179" cy="4382541"/>
          </a:xfrm>
          <a:prstGeom prst="rect">
            <a:avLst/>
          </a:prstGeom>
          <a:noFill/>
          <a:ln>
            <a:noFill/>
          </a:ln>
        </p:spPr>
        <p:txBody>
          <a:bodyPr spcFirstLastPara="1" wrap="square" lIns="91425" tIns="45700" rIns="91425" bIns="45700" anchor="t" anchorCtr="0">
            <a:normAutofit/>
          </a:bodyPr>
          <a:lstStyle/>
          <a:p>
            <a:pPr marL="228600" lvl="0" indent="0" algn="l" rtl="0">
              <a:lnSpc>
                <a:spcPct val="130000"/>
              </a:lnSpc>
              <a:spcBef>
                <a:spcPts val="1000"/>
              </a:spcBef>
              <a:spcAft>
                <a:spcPts val="0"/>
              </a:spcAft>
              <a:buSzPts val="1500"/>
              <a:buNone/>
            </a:pPr>
            <a:r>
              <a:rPr lang="nl-NL" b="1"/>
              <a:t>Level B </a:t>
            </a:r>
            <a:r>
              <a:rPr lang="nl-NL"/>
              <a:t>delivers ‘Logical-Technical Curation’ in addition to C</a:t>
            </a:r>
            <a:endParaRPr/>
          </a:p>
          <a:p>
            <a:pPr marL="514350" lvl="0" indent="-285750" algn="l" rtl="0">
              <a:lnSpc>
                <a:spcPct val="130000"/>
              </a:lnSpc>
              <a:spcBef>
                <a:spcPts val="1000"/>
              </a:spcBef>
              <a:spcAft>
                <a:spcPts val="0"/>
              </a:spcAft>
              <a:buSzPts val="1500"/>
              <a:buFont typeface="Arial"/>
              <a:buChar char="•"/>
            </a:pPr>
            <a:r>
              <a:rPr lang="nl-NL"/>
              <a:t>Ensures that data and metadata are updated over time to newer standards and formats (technical risks, changing needs of the designated community)</a:t>
            </a:r>
            <a:endParaRPr/>
          </a:p>
          <a:p>
            <a:pPr marL="228600" lvl="0" indent="0" algn="l" rtl="0">
              <a:lnSpc>
                <a:spcPct val="130000"/>
              </a:lnSpc>
              <a:spcBef>
                <a:spcPts val="1000"/>
              </a:spcBef>
              <a:spcAft>
                <a:spcPts val="0"/>
              </a:spcAft>
              <a:buSzPts val="1500"/>
              <a:buNone/>
            </a:pPr>
            <a:r>
              <a:rPr lang="nl-NL" b="1"/>
              <a:t>Level A</a:t>
            </a:r>
            <a:r>
              <a:rPr lang="nl-NL"/>
              <a:t> delivers ‘Conceptual preservation for understanding and reuse’ in addition to B and C</a:t>
            </a:r>
            <a:endParaRPr/>
          </a:p>
          <a:p>
            <a:pPr marL="514350" lvl="0" indent="-285750" algn="l" rtl="0">
              <a:lnSpc>
                <a:spcPct val="130000"/>
              </a:lnSpc>
              <a:spcBef>
                <a:spcPts val="1000"/>
              </a:spcBef>
              <a:spcAft>
                <a:spcPts val="0"/>
              </a:spcAft>
              <a:buSzPts val="1500"/>
              <a:buFont typeface="Arial"/>
              <a:buChar char="•"/>
            </a:pPr>
            <a:r>
              <a:rPr lang="nl-NL"/>
              <a:t>Monitors changes to the definition an demands of their designated community</a:t>
            </a:r>
            <a:endParaRPr/>
          </a:p>
          <a:p>
            <a:pPr marL="514350" lvl="0" indent="-285750" algn="l" rtl="0">
              <a:lnSpc>
                <a:spcPct val="130000"/>
              </a:lnSpc>
              <a:spcBef>
                <a:spcPts val="1000"/>
              </a:spcBef>
              <a:spcAft>
                <a:spcPts val="0"/>
              </a:spcAft>
              <a:buSzPts val="1500"/>
              <a:buFont typeface="Arial"/>
              <a:buChar char="•"/>
            </a:pPr>
            <a:r>
              <a:rPr lang="nl-NL"/>
              <a:t>Takes responsibility for preservation actions to ensure that digital objects can be understood and reused</a:t>
            </a:r>
            <a:endParaRPr/>
          </a:p>
          <a:p>
            <a:pPr marL="514350" lvl="0" indent="-285750" algn="l" rtl="0">
              <a:lnSpc>
                <a:spcPct val="130000"/>
              </a:lnSpc>
              <a:spcBef>
                <a:spcPts val="1000"/>
              </a:spcBef>
              <a:spcAft>
                <a:spcPts val="0"/>
              </a:spcAft>
              <a:buSzPts val="1500"/>
              <a:buFont typeface="Arial"/>
              <a:buChar char="•"/>
            </a:pPr>
            <a:r>
              <a:rPr lang="nl-NL"/>
              <a:t>This involves updates to the content of metadata elements and other semantic artefacts</a:t>
            </a:r>
            <a:endParaRPr/>
          </a:p>
          <a:p>
            <a:pPr marL="514350" lvl="0" indent="-190500" algn="l" rtl="0">
              <a:lnSpc>
                <a:spcPct val="130000"/>
              </a:lnSpc>
              <a:spcBef>
                <a:spcPts val="1000"/>
              </a:spcBef>
              <a:spcAft>
                <a:spcPts val="0"/>
              </a:spcAft>
              <a:buSzPts val="1500"/>
              <a:buFont typeface="Arial"/>
              <a:buNone/>
            </a:pPr>
            <a:endParaRPr/>
          </a:p>
          <a:p>
            <a:pPr marL="228600" lvl="0" indent="0" algn="l" rtl="0">
              <a:lnSpc>
                <a:spcPct val="130000"/>
              </a:lnSpc>
              <a:spcBef>
                <a:spcPts val="1000"/>
              </a:spcBef>
              <a:spcAft>
                <a:spcPts val="0"/>
              </a:spcAft>
              <a:buSzPts val="1500"/>
              <a:buNone/>
            </a:pPr>
            <a:r>
              <a:rPr lang="nl-NL"/>
              <a:t>Different institutions, nations, domains and disciplines have different expectations from their trustworthy repository</a:t>
            </a:r>
            <a:endParaRPr/>
          </a:p>
        </p:txBody>
      </p:sp>
      <p:sp>
        <p:nvSpPr>
          <p:cNvPr id="219" name="Google Shape;219;p44"/>
          <p:cNvSpPr txBox="1">
            <a:spLocks noGrp="1"/>
          </p:cNvSpPr>
          <p:nvPr>
            <p:ph type="title"/>
          </p:nvPr>
        </p:nvSpPr>
        <p:spPr>
          <a:xfrm>
            <a:off x="2847248" y="235633"/>
            <a:ext cx="8704670" cy="60388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8691"/>
              </a:buClr>
              <a:buSzPts val="3500"/>
              <a:buFont typeface="Roboto"/>
              <a:buNone/>
            </a:pPr>
            <a:r>
              <a:rPr lang="nl-NL"/>
              <a:t>Curation and preservation levels</a:t>
            </a:r>
            <a:endParaRPr/>
          </a:p>
        </p:txBody>
      </p:sp>
      <p:sp>
        <p:nvSpPr>
          <p:cNvPr id="220" name="Google Shape;220;p44"/>
          <p:cNvSpPr txBox="1">
            <a:spLocks noGrp="1"/>
          </p:cNvSpPr>
          <p:nvPr>
            <p:ph type="sldNum" idx="12"/>
          </p:nvPr>
        </p:nvSpPr>
        <p:spPr>
          <a:xfrm>
            <a:off x="10744200" y="6423497"/>
            <a:ext cx="1289222" cy="19887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900"/>
              <a:buNone/>
            </a:pPr>
            <a:fld id="{00000000-1234-1234-1234-123412341234}" type="slidenum">
              <a:rPr lang="nl-NL"/>
              <a:t>13</a:t>
            </a:fld>
            <a:endParaRPr/>
          </a:p>
        </p:txBody>
      </p:sp>
      <p:sp>
        <p:nvSpPr>
          <p:cNvPr id="221" name="Google Shape;221;p44"/>
          <p:cNvSpPr txBox="1">
            <a:spLocks noGrp="1"/>
          </p:cNvSpPr>
          <p:nvPr>
            <p:ph type="body" idx="2"/>
          </p:nvPr>
        </p:nvSpPr>
        <p:spPr>
          <a:xfrm>
            <a:off x="2847245" y="895137"/>
            <a:ext cx="8704671" cy="364765"/>
          </a:xfrm>
          <a:prstGeom prst="rect">
            <a:avLst/>
          </a:prstGeom>
          <a:noFill/>
          <a:ln>
            <a:noFill/>
          </a:ln>
        </p:spPr>
        <p:txBody>
          <a:bodyPr spcFirstLastPara="1" wrap="square" lIns="91425" tIns="45700" rIns="91425" bIns="45700" anchor="t" anchorCtr="0">
            <a:normAutofit fontScale="70000" lnSpcReduction="20000"/>
          </a:bodyPr>
          <a:lstStyle/>
          <a:p>
            <a:pPr marL="457200" lvl="0" indent="-228600" algn="l" rtl="0">
              <a:lnSpc>
                <a:spcPct val="90000"/>
              </a:lnSpc>
              <a:spcBef>
                <a:spcPts val="1000"/>
              </a:spcBef>
              <a:spcAft>
                <a:spcPts val="0"/>
              </a:spcAft>
              <a:buClr>
                <a:srgbClr val="0C0C0C"/>
              </a:buClr>
              <a:buSzPct val="142857"/>
              <a:buNone/>
            </a:pPr>
            <a:r>
              <a:rPr lang="nl-NL"/>
              <a:t>As proposes by CoreTrustSeal </a:t>
            </a:r>
            <a:r>
              <a:rPr lang="nl-NL" u="sng">
                <a:solidFill>
                  <a:schemeClr val="hlink"/>
                </a:solidFill>
                <a:hlinkClick r:id="rId3"/>
              </a:rPr>
              <a:t>https://doi.org/10.5281/zenodo.6908019</a:t>
            </a:r>
            <a:r>
              <a:rPr lang="nl-NL"/>
              <a:t> and discussed with the TF</a:t>
            </a:r>
            <a:endParaRPr/>
          </a:p>
        </p:txBody>
      </p:sp>
      <p:sp>
        <p:nvSpPr>
          <p:cNvPr id="222" name="Google Shape;222;p44"/>
          <p:cNvSpPr txBox="1">
            <a:spLocks noGrp="1"/>
          </p:cNvSpPr>
          <p:nvPr>
            <p:ph type="ftr" idx="11"/>
          </p:nvPr>
        </p:nvSpPr>
        <p:spPr>
          <a:xfrm>
            <a:off x="311426" y="6356350"/>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nl-NL"/>
              <a:t>16 | 05 | 2023 by Hervé L'Hours &amp; Roxanne Wyns</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45"/>
          <p:cNvSpPr txBox="1">
            <a:spLocks noGrp="1"/>
          </p:cNvSpPr>
          <p:nvPr>
            <p:ph type="body" idx="1"/>
          </p:nvPr>
        </p:nvSpPr>
        <p:spPr>
          <a:xfrm>
            <a:off x="1721738" y="1570383"/>
            <a:ext cx="9830179" cy="4382541"/>
          </a:xfrm>
          <a:prstGeom prst="rect">
            <a:avLst/>
          </a:prstGeom>
          <a:noFill/>
          <a:ln>
            <a:noFill/>
          </a:ln>
        </p:spPr>
        <p:txBody>
          <a:bodyPr spcFirstLastPara="1" wrap="square" lIns="91425" tIns="45700" rIns="91425" bIns="45700" anchor="t" anchorCtr="0">
            <a:normAutofit/>
          </a:bodyPr>
          <a:lstStyle/>
          <a:p>
            <a:pPr marL="457200" lvl="0" indent="-228600" algn="l" rtl="0">
              <a:lnSpc>
                <a:spcPct val="130000"/>
              </a:lnSpc>
              <a:spcBef>
                <a:spcPts val="1000"/>
              </a:spcBef>
              <a:spcAft>
                <a:spcPts val="0"/>
              </a:spcAft>
              <a:buClr>
                <a:schemeClr val="dk1"/>
              </a:buClr>
              <a:buSzPts val="1500"/>
              <a:buNone/>
            </a:pPr>
            <a:r>
              <a:rPr lang="nl-NL"/>
              <a:t>All repositories need the provision of deposit, storage, curation and access</a:t>
            </a:r>
            <a:endParaRPr/>
          </a:p>
          <a:p>
            <a:pPr marL="457200" lvl="0" indent="-228600" algn="l" rtl="0">
              <a:lnSpc>
                <a:spcPct val="130000"/>
              </a:lnSpc>
              <a:spcBef>
                <a:spcPts val="1000"/>
              </a:spcBef>
              <a:spcAft>
                <a:spcPts val="0"/>
              </a:spcAft>
              <a:buClr>
                <a:schemeClr val="dk1"/>
              </a:buClr>
              <a:buSzPts val="1500"/>
              <a:buNone/>
            </a:pPr>
            <a:r>
              <a:rPr lang="nl-NL"/>
              <a:t>Repositories delivering preservation have additional functions, activities, roles and costs</a:t>
            </a:r>
            <a:endParaRPr/>
          </a:p>
          <a:p>
            <a:pPr marL="457200" lvl="0" indent="-228600" algn="l" rtl="0">
              <a:lnSpc>
                <a:spcPct val="130000"/>
              </a:lnSpc>
              <a:spcBef>
                <a:spcPts val="1000"/>
              </a:spcBef>
              <a:spcAft>
                <a:spcPts val="0"/>
              </a:spcAft>
              <a:buClr>
                <a:schemeClr val="dk1"/>
              </a:buClr>
              <a:buSzPts val="1500"/>
              <a:buNone/>
            </a:pPr>
            <a:r>
              <a:rPr lang="nl-NL"/>
              <a:t>Not enough insight into the differentiate costs between initial curation and long term preservation</a:t>
            </a:r>
            <a:endParaRPr/>
          </a:p>
          <a:p>
            <a:pPr marL="457200" lvl="0" indent="-228600" algn="l" rtl="0">
              <a:lnSpc>
                <a:spcPct val="130000"/>
              </a:lnSpc>
              <a:spcBef>
                <a:spcPts val="1000"/>
              </a:spcBef>
              <a:spcAft>
                <a:spcPts val="0"/>
              </a:spcAft>
              <a:buClr>
                <a:schemeClr val="dk1"/>
              </a:buClr>
              <a:buSzPts val="1500"/>
              <a:buNone/>
            </a:pPr>
            <a:r>
              <a:rPr lang="nl-NL"/>
              <a:t>Active preservation may be assumed to represent additional costs over lower levels of care, but digital objects that lose their reuse value because of lack of active preservation also have a cost</a:t>
            </a:r>
            <a:endParaRPr/>
          </a:p>
          <a:p>
            <a:pPr marL="457200" lvl="0" indent="-228600" algn="l" rtl="0">
              <a:lnSpc>
                <a:spcPct val="130000"/>
              </a:lnSpc>
              <a:spcBef>
                <a:spcPts val="1000"/>
              </a:spcBef>
              <a:spcAft>
                <a:spcPts val="0"/>
              </a:spcAft>
              <a:buClr>
                <a:schemeClr val="dk1"/>
              </a:buClr>
              <a:buSzPts val="1500"/>
              <a:buNone/>
            </a:pPr>
            <a:r>
              <a:rPr lang="nl-NL"/>
              <a:t>Defining the value of digital objects is more challenging then defining the costs of their care (evolves over time, specific to communities, ease of reproduction …)</a:t>
            </a:r>
            <a:endParaRPr/>
          </a:p>
          <a:p>
            <a:pPr marL="228600" lvl="0" indent="0" algn="l" rtl="0">
              <a:lnSpc>
                <a:spcPct val="130000"/>
              </a:lnSpc>
              <a:spcBef>
                <a:spcPts val="1000"/>
              </a:spcBef>
              <a:spcAft>
                <a:spcPts val="0"/>
              </a:spcAft>
              <a:buSzPts val="1500"/>
              <a:buNone/>
            </a:pPr>
            <a:r>
              <a:rPr lang="nl-NL"/>
              <a:t>Value of digital objects might differ if we look at potential for reuse vs. ability to reproduce and validate</a:t>
            </a:r>
            <a:endParaRPr/>
          </a:p>
          <a:p>
            <a:pPr marL="457200" lvl="0" indent="-228600" algn="l" rtl="0">
              <a:lnSpc>
                <a:spcPct val="130000"/>
              </a:lnSpc>
              <a:spcBef>
                <a:spcPts val="1000"/>
              </a:spcBef>
              <a:spcAft>
                <a:spcPts val="0"/>
              </a:spcAft>
              <a:buClr>
                <a:schemeClr val="dk1"/>
              </a:buClr>
              <a:buSzPts val="1500"/>
              <a:buNone/>
            </a:pPr>
            <a:endParaRPr/>
          </a:p>
          <a:p>
            <a:pPr marL="457200" lvl="0" indent="-228600" algn="l" rtl="0">
              <a:lnSpc>
                <a:spcPct val="130000"/>
              </a:lnSpc>
              <a:spcBef>
                <a:spcPts val="1000"/>
              </a:spcBef>
              <a:spcAft>
                <a:spcPts val="0"/>
              </a:spcAft>
              <a:buClr>
                <a:schemeClr val="dk1"/>
              </a:buClr>
              <a:buSzPts val="1500"/>
              <a:buNone/>
            </a:pPr>
            <a:endParaRPr/>
          </a:p>
        </p:txBody>
      </p:sp>
      <p:sp>
        <p:nvSpPr>
          <p:cNvPr id="228" name="Google Shape;228;p45"/>
          <p:cNvSpPr txBox="1">
            <a:spLocks noGrp="1"/>
          </p:cNvSpPr>
          <p:nvPr>
            <p:ph type="title"/>
          </p:nvPr>
        </p:nvSpPr>
        <p:spPr>
          <a:xfrm>
            <a:off x="2847248" y="235633"/>
            <a:ext cx="8704670" cy="60388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8691"/>
              </a:buClr>
              <a:buSzPts val="3500"/>
              <a:buFont typeface="Roboto"/>
              <a:buNone/>
            </a:pPr>
            <a:r>
              <a:rPr lang="nl-NL"/>
              <a:t>Additional functions and costs</a:t>
            </a:r>
            <a:endParaRPr/>
          </a:p>
        </p:txBody>
      </p:sp>
      <p:sp>
        <p:nvSpPr>
          <p:cNvPr id="229" name="Google Shape;229;p45"/>
          <p:cNvSpPr txBox="1">
            <a:spLocks noGrp="1"/>
          </p:cNvSpPr>
          <p:nvPr>
            <p:ph type="sldNum" idx="12"/>
          </p:nvPr>
        </p:nvSpPr>
        <p:spPr>
          <a:xfrm>
            <a:off x="10744200" y="6423497"/>
            <a:ext cx="1289222" cy="19887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900"/>
              <a:buNone/>
            </a:pPr>
            <a:fld id="{00000000-1234-1234-1234-123412341234}" type="slidenum">
              <a:rPr lang="nl-NL"/>
              <a:t>14</a:t>
            </a:fld>
            <a:endParaRPr/>
          </a:p>
        </p:txBody>
      </p:sp>
      <p:sp>
        <p:nvSpPr>
          <p:cNvPr id="230" name="Google Shape;230;p45"/>
          <p:cNvSpPr txBox="1">
            <a:spLocks noGrp="1"/>
          </p:cNvSpPr>
          <p:nvPr>
            <p:ph type="body" idx="2"/>
          </p:nvPr>
        </p:nvSpPr>
        <p:spPr>
          <a:xfrm>
            <a:off x="2847245" y="895137"/>
            <a:ext cx="8704671" cy="364765"/>
          </a:xfrm>
          <a:prstGeom prst="rect">
            <a:avLst/>
          </a:prstGeom>
          <a:noFill/>
          <a:ln>
            <a:noFill/>
          </a:ln>
        </p:spPr>
        <p:txBody>
          <a:bodyPr spcFirstLastPara="1" wrap="square" lIns="91425" tIns="45700" rIns="91425" bIns="45700" anchor="t" anchorCtr="0">
            <a:normAutofit fontScale="70000" lnSpcReduction="20000"/>
          </a:bodyPr>
          <a:lstStyle/>
          <a:p>
            <a:pPr marL="457200" lvl="0" indent="-228600" algn="l" rtl="0">
              <a:lnSpc>
                <a:spcPct val="90000"/>
              </a:lnSpc>
              <a:spcBef>
                <a:spcPts val="1000"/>
              </a:spcBef>
              <a:spcAft>
                <a:spcPts val="0"/>
              </a:spcAft>
              <a:buClr>
                <a:srgbClr val="0C0C0C"/>
              </a:buClr>
              <a:buSzPct val="142857"/>
              <a:buNone/>
            </a:pPr>
            <a:endParaRPr/>
          </a:p>
        </p:txBody>
      </p:sp>
      <p:sp>
        <p:nvSpPr>
          <p:cNvPr id="231" name="Google Shape;231;p45"/>
          <p:cNvSpPr txBox="1">
            <a:spLocks noGrp="1"/>
          </p:cNvSpPr>
          <p:nvPr>
            <p:ph type="ftr" idx="11"/>
          </p:nvPr>
        </p:nvSpPr>
        <p:spPr>
          <a:xfrm>
            <a:off x="311426" y="6356350"/>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nl-NL" dirty="0"/>
              <a:t>16 | 05 | 2023 </a:t>
            </a:r>
            <a:r>
              <a:rPr lang="nl-NL" dirty="0" err="1"/>
              <a:t>by</a:t>
            </a:r>
            <a:r>
              <a:rPr lang="nl-NL" dirty="0"/>
              <a:t> Hervé </a:t>
            </a:r>
            <a:r>
              <a:rPr lang="nl-NL" dirty="0" err="1"/>
              <a:t>L'Hours</a:t>
            </a:r>
            <a:r>
              <a:rPr lang="nl-NL" dirty="0"/>
              <a:t> &amp; Roxanne Wyns</a:t>
            </a:r>
            <a:endParaRPr dirty="0"/>
          </a:p>
        </p:txBody>
      </p:sp>
      <p:pic>
        <p:nvPicPr>
          <p:cNvPr id="232" name="Google Shape;232;p45" descr="Jars of coins"/>
          <p:cNvPicPr preferRelativeResize="0"/>
          <p:nvPr/>
        </p:nvPicPr>
        <p:blipFill rotWithShape="1">
          <a:blip r:embed="rId3">
            <a:alphaModFix/>
          </a:blip>
          <a:srcRect/>
          <a:stretch/>
        </p:blipFill>
        <p:spPr>
          <a:xfrm>
            <a:off x="9551367" y="74644"/>
            <a:ext cx="2575252" cy="1716834"/>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p47"/>
          <p:cNvSpPr txBox="1">
            <a:spLocks noGrp="1"/>
          </p:cNvSpPr>
          <p:nvPr>
            <p:ph type="body" idx="1"/>
          </p:nvPr>
        </p:nvSpPr>
        <p:spPr>
          <a:xfrm>
            <a:off x="1721738" y="1570383"/>
            <a:ext cx="9830179" cy="4382541"/>
          </a:xfrm>
          <a:prstGeom prst="rect">
            <a:avLst/>
          </a:prstGeom>
          <a:noFill/>
          <a:ln>
            <a:noFill/>
          </a:ln>
        </p:spPr>
        <p:txBody>
          <a:bodyPr spcFirstLastPara="1" wrap="square" lIns="91425" tIns="45700" rIns="91425" bIns="45700" anchor="t" anchorCtr="0">
            <a:normAutofit/>
          </a:bodyPr>
          <a:lstStyle/>
          <a:p>
            <a:pPr marL="457200" lvl="0" indent="-228600" algn="l" rtl="0">
              <a:lnSpc>
                <a:spcPct val="130000"/>
              </a:lnSpc>
              <a:spcBef>
                <a:spcPts val="1000"/>
              </a:spcBef>
              <a:spcAft>
                <a:spcPts val="0"/>
              </a:spcAft>
              <a:buClr>
                <a:schemeClr val="dk1"/>
              </a:buClr>
              <a:buSzPts val="1500"/>
              <a:buNone/>
            </a:pPr>
            <a:r>
              <a:rPr lang="nl-NL" dirty="0"/>
              <a:t>The </a:t>
            </a:r>
            <a:r>
              <a:rPr lang="nl-NL" dirty="0" err="1"/>
              <a:t>task</a:t>
            </a:r>
            <a:r>
              <a:rPr lang="nl-NL" dirty="0"/>
              <a:t> force has been explicit in </a:t>
            </a:r>
            <a:r>
              <a:rPr lang="nl-NL" dirty="0" err="1"/>
              <a:t>defining</a:t>
            </a:r>
            <a:r>
              <a:rPr lang="nl-NL" dirty="0"/>
              <a:t> </a:t>
            </a:r>
            <a:r>
              <a:rPr lang="nl-NL" dirty="0" err="1"/>
              <a:t>what</a:t>
            </a:r>
            <a:r>
              <a:rPr lang="nl-NL" dirty="0"/>
              <a:t> </a:t>
            </a:r>
            <a:r>
              <a:rPr lang="nl-NL" dirty="0" err="1"/>
              <a:t>preservation</a:t>
            </a:r>
            <a:r>
              <a:rPr lang="nl-NL" dirty="0"/>
              <a:t> means in </a:t>
            </a:r>
            <a:r>
              <a:rPr lang="nl-NL" dirty="0" err="1"/>
              <a:t>the</a:t>
            </a:r>
            <a:r>
              <a:rPr lang="nl-NL" dirty="0"/>
              <a:t> context of EOSC</a:t>
            </a:r>
            <a:endParaRPr dirty="0"/>
          </a:p>
          <a:p>
            <a:pPr marL="457200" lvl="0" indent="-228600" algn="l" rtl="0">
              <a:lnSpc>
                <a:spcPct val="130000"/>
              </a:lnSpc>
              <a:spcBef>
                <a:spcPts val="1000"/>
              </a:spcBef>
              <a:spcAft>
                <a:spcPts val="0"/>
              </a:spcAft>
              <a:buClr>
                <a:schemeClr val="dk1"/>
              </a:buClr>
              <a:buSzPts val="1500"/>
              <a:buNone/>
            </a:pPr>
            <a:r>
              <a:rPr lang="nl-NL" dirty="0"/>
              <a:t>Systems </a:t>
            </a:r>
            <a:r>
              <a:rPr lang="nl-NL" dirty="0" err="1"/>
              <a:t>claiming</a:t>
            </a:r>
            <a:r>
              <a:rPr lang="nl-NL" dirty="0"/>
              <a:t> to </a:t>
            </a:r>
            <a:r>
              <a:rPr lang="nl-NL" dirty="0" err="1"/>
              <a:t>deliver</a:t>
            </a:r>
            <a:r>
              <a:rPr lang="nl-NL" dirty="0"/>
              <a:t> </a:t>
            </a:r>
            <a:r>
              <a:rPr lang="nl-NL" dirty="0" err="1"/>
              <a:t>preservation</a:t>
            </a:r>
            <a:r>
              <a:rPr lang="nl-NL" dirty="0"/>
              <a:t> </a:t>
            </a:r>
            <a:r>
              <a:rPr lang="nl-NL" dirty="0" err="1"/>
              <a:t>outcomes</a:t>
            </a:r>
            <a:r>
              <a:rPr lang="nl-NL" dirty="0"/>
              <a:t>, </a:t>
            </a:r>
            <a:r>
              <a:rPr lang="nl-NL" dirty="0" err="1"/>
              <a:t>need</a:t>
            </a:r>
            <a:r>
              <a:rPr lang="nl-NL" dirty="0"/>
              <a:t> to </a:t>
            </a:r>
            <a:r>
              <a:rPr lang="nl-NL" dirty="0" err="1"/>
              <a:t>be</a:t>
            </a:r>
            <a:r>
              <a:rPr lang="nl-NL" dirty="0"/>
              <a:t> </a:t>
            </a:r>
            <a:r>
              <a:rPr lang="nl-NL" dirty="0" err="1"/>
              <a:t>sustainable</a:t>
            </a:r>
            <a:r>
              <a:rPr lang="nl-NL" dirty="0"/>
              <a:t> </a:t>
            </a:r>
            <a:r>
              <a:rPr lang="nl-NL" dirty="0" err="1"/>
              <a:t>and</a:t>
            </a:r>
            <a:r>
              <a:rPr lang="nl-NL" dirty="0"/>
              <a:t> </a:t>
            </a:r>
            <a:r>
              <a:rPr lang="nl-NL" dirty="0" err="1"/>
              <a:t>curate</a:t>
            </a:r>
            <a:r>
              <a:rPr lang="nl-NL" dirty="0"/>
              <a:t> digital </a:t>
            </a:r>
            <a:r>
              <a:rPr lang="nl-NL" dirty="0" err="1"/>
              <a:t>objects</a:t>
            </a:r>
            <a:r>
              <a:rPr lang="nl-NL" dirty="0"/>
              <a:t> </a:t>
            </a:r>
            <a:r>
              <a:rPr lang="nl-NL" dirty="0" err="1"/>
              <a:t>from</a:t>
            </a:r>
            <a:r>
              <a:rPr lang="nl-NL" dirty="0"/>
              <a:t> a long-term FAIR </a:t>
            </a:r>
            <a:r>
              <a:rPr lang="nl-NL" dirty="0" err="1"/>
              <a:t>enabling</a:t>
            </a:r>
            <a:r>
              <a:rPr lang="nl-NL" dirty="0"/>
              <a:t> </a:t>
            </a:r>
            <a:r>
              <a:rPr lang="nl-NL" dirty="0" err="1"/>
              <a:t>perspective</a:t>
            </a:r>
            <a:endParaRPr dirty="0"/>
          </a:p>
          <a:p>
            <a:pPr marL="457200" lvl="0" indent="-228600" algn="l" rtl="0">
              <a:lnSpc>
                <a:spcPct val="130000"/>
              </a:lnSpc>
              <a:spcBef>
                <a:spcPts val="1000"/>
              </a:spcBef>
              <a:spcAft>
                <a:spcPts val="0"/>
              </a:spcAft>
              <a:buClr>
                <a:schemeClr val="dk1"/>
              </a:buClr>
              <a:buSzPts val="1500"/>
              <a:buNone/>
            </a:pPr>
            <a:r>
              <a:rPr lang="nl-NL" dirty="0"/>
              <a:t>Criteria </a:t>
            </a:r>
            <a:r>
              <a:rPr lang="nl-NL" dirty="0" err="1"/>
              <a:t>for</a:t>
            </a:r>
            <a:r>
              <a:rPr lang="nl-NL" dirty="0"/>
              <a:t> FAIR digital </a:t>
            </a:r>
            <a:r>
              <a:rPr lang="nl-NL" dirty="0" err="1"/>
              <a:t>objects</a:t>
            </a:r>
            <a:r>
              <a:rPr lang="nl-NL" dirty="0"/>
              <a:t> </a:t>
            </a:r>
            <a:r>
              <a:rPr lang="nl-NL" dirty="0" err="1"/>
              <a:t>aligned</a:t>
            </a:r>
            <a:r>
              <a:rPr lang="nl-NL" dirty="0"/>
              <a:t> </a:t>
            </a:r>
            <a:r>
              <a:rPr lang="nl-NL" dirty="0" err="1"/>
              <a:t>with</a:t>
            </a:r>
            <a:r>
              <a:rPr lang="nl-NL" dirty="0"/>
              <a:t> </a:t>
            </a:r>
            <a:r>
              <a:rPr lang="nl-NL" dirty="0" err="1"/>
              <a:t>those</a:t>
            </a:r>
            <a:r>
              <a:rPr lang="nl-NL" dirty="0"/>
              <a:t> </a:t>
            </a:r>
            <a:r>
              <a:rPr lang="nl-NL" dirty="0" err="1"/>
              <a:t>for</a:t>
            </a:r>
            <a:r>
              <a:rPr lang="nl-NL" dirty="0"/>
              <a:t> </a:t>
            </a:r>
            <a:r>
              <a:rPr lang="nl-NL" dirty="0" err="1"/>
              <a:t>trustworthy</a:t>
            </a:r>
            <a:r>
              <a:rPr lang="nl-NL" dirty="0"/>
              <a:t> digital </a:t>
            </a:r>
            <a:r>
              <a:rPr lang="nl-NL" dirty="0" err="1"/>
              <a:t>repositories</a:t>
            </a:r>
            <a:r>
              <a:rPr lang="nl-NL" dirty="0"/>
              <a:t> </a:t>
            </a:r>
            <a:r>
              <a:rPr lang="nl-NL" dirty="0" err="1"/>
              <a:t>such</a:t>
            </a:r>
            <a:r>
              <a:rPr lang="nl-NL" dirty="0"/>
              <a:t> as </a:t>
            </a:r>
            <a:r>
              <a:rPr lang="nl-NL" dirty="0" err="1"/>
              <a:t>CoreTrustSeal</a:t>
            </a:r>
            <a:r>
              <a:rPr lang="nl-NL" dirty="0"/>
              <a:t> </a:t>
            </a:r>
            <a:r>
              <a:rPr lang="nl-NL" dirty="0" err="1"/>
              <a:t>provide</a:t>
            </a:r>
            <a:r>
              <a:rPr lang="nl-NL" dirty="0"/>
              <a:t> </a:t>
            </a:r>
            <a:r>
              <a:rPr lang="nl-NL" dirty="0" err="1"/>
              <a:t>an</a:t>
            </a:r>
            <a:r>
              <a:rPr lang="nl-NL" dirty="0"/>
              <a:t> important </a:t>
            </a:r>
            <a:r>
              <a:rPr lang="nl-NL" dirty="0" err="1"/>
              <a:t>reference</a:t>
            </a:r>
            <a:r>
              <a:rPr lang="nl-NL" dirty="0"/>
              <a:t> point </a:t>
            </a:r>
            <a:r>
              <a:rPr lang="nl-NL" dirty="0" err="1"/>
              <a:t>for</a:t>
            </a:r>
            <a:r>
              <a:rPr lang="nl-NL" dirty="0"/>
              <a:t> </a:t>
            </a:r>
            <a:r>
              <a:rPr lang="nl-NL" dirty="0" err="1"/>
              <a:t>evaluating</a:t>
            </a:r>
            <a:r>
              <a:rPr lang="nl-NL" dirty="0"/>
              <a:t> </a:t>
            </a:r>
            <a:r>
              <a:rPr lang="nl-NL" dirty="0" err="1"/>
              <a:t>objects</a:t>
            </a:r>
            <a:r>
              <a:rPr lang="nl-NL" dirty="0"/>
              <a:t> </a:t>
            </a:r>
            <a:r>
              <a:rPr lang="nl-NL" dirty="0" err="1"/>
              <a:t>and</a:t>
            </a:r>
            <a:r>
              <a:rPr lang="nl-NL" dirty="0"/>
              <a:t> services</a:t>
            </a:r>
            <a:endParaRPr dirty="0"/>
          </a:p>
          <a:p>
            <a:pPr marL="457200" lvl="0" indent="-228600" algn="l" rtl="0">
              <a:lnSpc>
                <a:spcPct val="130000"/>
              </a:lnSpc>
              <a:spcBef>
                <a:spcPts val="1000"/>
              </a:spcBef>
              <a:spcAft>
                <a:spcPts val="0"/>
              </a:spcAft>
              <a:buClr>
                <a:schemeClr val="dk1"/>
              </a:buClr>
              <a:buSzPts val="1500"/>
              <a:buNone/>
            </a:pPr>
            <a:r>
              <a:rPr lang="nl-NL" dirty="0"/>
              <a:t>TRUST </a:t>
            </a:r>
            <a:r>
              <a:rPr lang="nl-NL" dirty="0" err="1"/>
              <a:t>and</a:t>
            </a:r>
            <a:r>
              <a:rPr lang="nl-NL" dirty="0"/>
              <a:t> FAIR </a:t>
            </a:r>
            <a:r>
              <a:rPr lang="nl-NL" dirty="0" err="1"/>
              <a:t>enabling</a:t>
            </a:r>
            <a:r>
              <a:rPr lang="nl-NL" dirty="0"/>
              <a:t> </a:t>
            </a:r>
            <a:r>
              <a:rPr lang="nl-NL" dirty="0" err="1"/>
              <a:t>practices</a:t>
            </a:r>
            <a:r>
              <a:rPr lang="nl-NL" dirty="0"/>
              <a:t> </a:t>
            </a:r>
            <a:r>
              <a:rPr lang="nl-NL" dirty="0" err="1"/>
              <a:t>should</a:t>
            </a:r>
            <a:r>
              <a:rPr lang="nl-NL" dirty="0"/>
              <a:t> </a:t>
            </a:r>
            <a:r>
              <a:rPr lang="nl-NL" dirty="0" err="1"/>
              <a:t>be</a:t>
            </a:r>
            <a:r>
              <a:rPr lang="nl-NL" dirty="0"/>
              <a:t> </a:t>
            </a:r>
            <a:r>
              <a:rPr lang="nl-NL" dirty="0" err="1"/>
              <a:t>seen</a:t>
            </a:r>
            <a:r>
              <a:rPr lang="nl-NL" dirty="0"/>
              <a:t> as </a:t>
            </a:r>
            <a:r>
              <a:rPr lang="nl-NL" dirty="0" err="1"/>
              <a:t>an</a:t>
            </a:r>
            <a:r>
              <a:rPr lang="nl-NL" dirty="0"/>
              <a:t> end goal in </a:t>
            </a:r>
            <a:r>
              <a:rPr lang="nl-NL" dirty="0" err="1"/>
              <a:t>an</a:t>
            </a:r>
            <a:r>
              <a:rPr lang="nl-NL" dirty="0"/>
              <a:t> </a:t>
            </a:r>
            <a:r>
              <a:rPr lang="nl-NL" dirty="0" err="1"/>
              <a:t>ongoing</a:t>
            </a:r>
            <a:r>
              <a:rPr lang="nl-NL" dirty="0"/>
              <a:t> </a:t>
            </a:r>
            <a:r>
              <a:rPr lang="nl-NL" dirty="0" err="1"/>
              <a:t>journey</a:t>
            </a:r>
            <a:r>
              <a:rPr lang="nl-NL" dirty="0"/>
              <a:t> </a:t>
            </a:r>
            <a:endParaRPr dirty="0"/>
          </a:p>
          <a:p>
            <a:pPr marL="457200" lvl="0" indent="-228600" algn="l" rtl="0">
              <a:lnSpc>
                <a:spcPct val="130000"/>
              </a:lnSpc>
              <a:spcBef>
                <a:spcPts val="1000"/>
              </a:spcBef>
              <a:spcAft>
                <a:spcPts val="0"/>
              </a:spcAft>
              <a:buClr>
                <a:schemeClr val="dk1"/>
              </a:buClr>
              <a:buSzPts val="1500"/>
              <a:buNone/>
            </a:pPr>
            <a:r>
              <a:rPr lang="nl-NL" dirty="0" err="1"/>
              <a:t>Transparency</a:t>
            </a:r>
            <a:r>
              <a:rPr lang="nl-NL" dirty="0"/>
              <a:t> </a:t>
            </a:r>
            <a:r>
              <a:rPr lang="nl-NL" dirty="0" err="1"/>
              <a:t>around</a:t>
            </a:r>
            <a:r>
              <a:rPr lang="nl-NL" dirty="0"/>
              <a:t> </a:t>
            </a:r>
            <a:r>
              <a:rPr lang="nl-NL" dirty="0" err="1"/>
              <a:t>current</a:t>
            </a:r>
            <a:r>
              <a:rPr lang="nl-NL" dirty="0"/>
              <a:t> levels of </a:t>
            </a:r>
            <a:r>
              <a:rPr lang="nl-NL" dirty="0" err="1"/>
              <a:t>FAIRness</a:t>
            </a:r>
            <a:r>
              <a:rPr lang="nl-NL" dirty="0"/>
              <a:t> </a:t>
            </a:r>
            <a:r>
              <a:rPr lang="nl-NL" dirty="0" err="1"/>
              <a:t>and</a:t>
            </a:r>
            <a:r>
              <a:rPr lang="nl-NL" dirty="0"/>
              <a:t> </a:t>
            </a:r>
            <a:r>
              <a:rPr lang="nl-NL" dirty="0" err="1"/>
              <a:t>trustworthiness</a:t>
            </a:r>
            <a:r>
              <a:rPr lang="nl-NL" dirty="0"/>
              <a:t> of </a:t>
            </a:r>
            <a:r>
              <a:rPr lang="nl-NL" dirty="0" err="1"/>
              <a:t>repositories</a:t>
            </a:r>
            <a:r>
              <a:rPr lang="nl-NL" dirty="0"/>
              <a:t> </a:t>
            </a:r>
            <a:r>
              <a:rPr lang="nl-NL" dirty="0" err="1"/>
              <a:t>will</a:t>
            </a:r>
            <a:r>
              <a:rPr lang="nl-NL" dirty="0"/>
              <a:t> lead to </a:t>
            </a:r>
            <a:r>
              <a:rPr lang="nl-NL" dirty="0" err="1"/>
              <a:t>better</a:t>
            </a:r>
            <a:r>
              <a:rPr lang="nl-NL" dirty="0"/>
              <a:t> </a:t>
            </a:r>
            <a:r>
              <a:rPr lang="nl-NL" dirty="0" err="1"/>
              <a:t>understanding</a:t>
            </a:r>
            <a:r>
              <a:rPr lang="nl-NL" dirty="0"/>
              <a:t>  </a:t>
            </a:r>
            <a:endParaRPr dirty="0"/>
          </a:p>
          <a:p>
            <a:pPr marL="457200" lvl="0" indent="-228600" algn="l" rtl="0">
              <a:lnSpc>
                <a:spcPct val="130000"/>
              </a:lnSpc>
              <a:spcBef>
                <a:spcPts val="1000"/>
              </a:spcBef>
              <a:spcAft>
                <a:spcPts val="0"/>
              </a:spcAft>
              <a:buClr>
                <a:schemeClr val="dk1"/>
              </a:buClr>
              <a:buSzPts val="1500"/>
              <a:buNone/>
            </a:pPr>
            <a:r>
              <a:rPr lang="nl-NL" dirty="0"/>
              <a:t>The TF </a:t>
            </a:r>
            <a:r>
              <a:rPr lang="nl-NL" dirty="0" err="1"/>
              <a:t>will</a:t>
            </a:r>
            <a:r>
              <a:rPr lang="nl-NL" dirty="0"/>
              <a:t> focus on statements </a:t>
            </a:r>
            <a:r>
              <a:rPr lang="nl-NL" dirty="0" err="1"/>
              <a:t>and</a:t>
            </a:r>
            <a:r>
              <a:rPr lang="nl-NL" dirty="0"/>
              <a:t> </a:t>
            </a:r>
            <a:r>
              <a:rPr lang="nl-NL" dirty="0" err="1"/>
              <a:t>recommendations</a:t>
            </a:r>
            <a:r>
              <a:rPr lang="nl-NL" dirty="0"/>
              <a:t> </a:t>
            </a:r>
            <a:r>
              <a:rPr lang="nl-NL" dirty="0" err="1"/>
              <a:t>that</a:t>
            </a:r>
            <a:r>
              <a:rPr lang="nl-NL" dirty="0"/>
              <a:t> are </a:t>
            </a:r>
            <a:r>
              <a:rPr lang="nl-NL" dirty="0" err="1"/>
              <a:t>generally</a:t>
            </a:r>
            <a:r>
              <a:rPr lang="nl-NL" dirty="0"/>
              <a:t> </a:t>
            </a:r>
            <a:r>
              <a:rPr lang="nl-NL" dirty="0" err="1"/>
              <a:t>applicable</a:t>
            </a:r>
            <a:endParaRPr dirty="0"/>
          </a:p>
          <a:p>
            <a:pPr marL="514350" lvl="0" indent="-285750" algn="l" rtl="0">
              <a:lnSpc>
                <a:spcPct val="130000"/>
              </a:lnSpc>
              <a:spcBef>
                <a:spcPts val="1000"/>
              </a:spcBef>
              <a:spcAft>
                <a:spcPts val="0"/>
              </a:spcAft>
              <a:buSzPts val="1500"/>
              <a:buFont typeface="Arial"/>
              <a:buChar char="•"/>
            </a:pPr>
            <a:r>
              <a:rPr lang="nl-NL" dirty="0" err="1"/>
              <a:t>Broad</a:t>
            </a:r>
            <a:r>
              <a:rPr lang="nl-NL" dirty="0"/>
              <a:t> </a:t>
            </a:r>
            <a:r>
              <a:rPr lang="nl-NL" dirty="0" err="1"/>
              <a:t>policies</a:t>
            </a:r>
            <a:r>
              <a:rPr lang="nl-NL" dirty="0"/>
              <a:t> </a:t>
            </a:r>
            <a:r>
              <a:rPr lang="nl-NL" dirty="0" err="1"/>
              <a:t>and</a:t>
            </a:r>
            <a:r>
              <a:rPr lang="nl-NL" dirty="0"/>
              <a:t> </a:t>
            </a:r>
            <a:r>
              <a:rPr lang="nl-NL" dirty="0" err="1"/>
              <a:t>guidance</a:t>
            </a:r>
            <a:r>
              <a:rPr lang="nl-NL" dirty="0"/>
              <a:t> </a:t>
            </a:r>
            <a:r>
              <a:rPr lang="nl-NL" dirty="0" err="1"/>
              <a:t>where</a:t>
            </a:r>
            <a:r>
              <a:rPr lang="nl-NL" dirty="0"/>
              <a:t> relevant </a:t>
            </a:r>
            <a:r>
              <a:rPr lang="nl-NL" dirty="0" err="1"/>
              <a:t>bodies</a:t>
            </a:r>
            <a:r>
              <a:rPr lang="nl-NL" dirty="0"/>
              <a:t> have </a:t>
            </a:r>
            <a:r>
              <a:rPr lang="nl-NL" dirty="0" err="1"/>
              <a:t>influence</a:t>
            </a:r>
            <a:endParaRPr dirty="0"/>
          </a:p>
          <a:p>
            <a:pPr marL="514350" lvl="0" indent="-285750" algn="l" rtl="0">
              <a:lnSpc>
                <a:spcPct val="130000"/>
              </a:lnSpc>
              <a:spcBef>
                <a:spcPts val="1000"/>
              </a:spcBef>
              <a:spcAft>
                <a:spcPts val="0"/>
              </a:spcAft>
              <a:buSzPts val="1500"/>
              <a:buFont typeface="Arial"/>
              <a:buChar char="•"/>
            </a:pPr>
            <a:r>
              <a:rPr lang="nl-NL" dirty="0"/>
              <a:t>Direct </a:t>
            </a:r>
            <a:r>
              <a:rPr lang="nl-NL" dirty="0" err="1"/>
              <a:t>practice</a:t>
            </a:r>
            <a:r>
              <a:rPr lang="nl-NL" dirty="0"/>
              <a:t> </a:t>
            </a:r>
            <a:r>
              <a:rPr lang="nl-NL" dirty="0" err="1"/>
              <a:t>and</a:t>
            </a:r>
            <a:r>
              <a:rPr lang="nl-NL" dirty="0"/>
              <a:t> </a:t>
            </a:r>
            <a:r>
              <a:rPr lang="nl-NL" dirty="0" err="1"/>
              <a:t>infrastructure</a:t>
            </a:r>
            <a:r>
              <a:rPr lang="nl-NL" dirty="0"/>
              <a:t> </a:t>
            </a:r>
            <a:r>
              <a:rPr lang="nl-NL" dirty="0" err="1"/>
              <a:t>where</a:t>
            </a:r>
            <a:r>
              <a:rPr lang="nl-NL" dirty="0"/>
              <a:t> </a:t>
            </a:r>
            <a:r>
              <a:rPr lang="nl-NL" dirty="0" err="1"/>
              <a:t>those</a:t>
            </a:r>
            <a:r>
              <a:rPr lang="nl-NL" dirty="0"/>
              <a:t> </a:t>
            </a:r>
            <a:r>
              <a:rPr lang="nl-NL" dirty="0" err="1"/>
              <a:t>bodies</a:t>
            </a:r>
            <a:r>
              <a:rPr lang="nl-NL" dirty="0"/>
              <a:t> have control</a:t>
            </a:r>
            <a:endParaRPr dirty="0"/>
          </a:p>
        </p:txBody>
      </p:sp>
      <p:sp>
        <p:nvSpPr>
          <p:cNvPr id="248" name="Google Shape;248;p47"/>
          <p:cNvSpPr txBox="1">
            <a:spLocks noGrp="1"/>
          </p:cNvSpPr>
          <p:nvPr>
            <p:ph type="title"/>
          </p:nvPr>
        </p:nvSpPr>
        <p:spPr>
          <a:xfrm>
            <a:off x="2847248" y="235633"/>
            <a:ext cx="8704670" cy="60388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8691"/>
              </a:buClr>
              <a:buSzPts val="3500"/>
              <a:buFont typeface="Roboto"/>
              <a:buNone/>
            </a:pPr>
            <a:r>
              <a:rPr lang="nl-NL"/>
              <a:t>Towards recommendations</a:t>
            </a:r>
            <a:endParaRPr/>
          </a:p>
        </p:txBody>
      </p:sp>
      <p:sp>
        <p:nvSpPr>
          <p:cNvPr id="249" name="Google Shape;249;p47"/>
          <p:cNvSpPr txBox="1">
            <a:spLocks noGrp="1"/>
          </p:cNvSpPr>
          <p:nvPr>
            <p:ph type="sldNum" idx="12"/>
          </p:nvPr>
        </p:nvSpPr>
        <p:spPr>
          <a:xfrm>
            <a:off x="10744200" y="6423497"/>
            <a:ext cx="1289222" cy="19887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900"/>
              <a:buNone/>
            </a:pPr>
            <a:fld id="{00000000-1234-1234-1234-123412341234}" type="slidenum">
              <a:rPr lang="nl-NL"/>
              <a:t>15</a:t>
            </a:fld>
            <a:endParaRPr/>
          </a:p>
        </p:txBody>
      </p:sp>
      <p:sp>
        <p:nvSpPr>
          <p:cNvPr id="250" name="Google Shape;250;p47"/>
          <p:cNvSpPr txBox="1">
            <a:spLocks noGrp="1"/>
          </p:cNvSpPr>
          <p:nvPr>
            <p:ph type="body" idx="2"/>
          </p:nvPr>
        </p:nvSpPr>
        <p:spPr>
          <a:xfrm>
            <a:off x="2847245" y="895137"/>
            <a:ext cx="8704671" cy="364765"/>
          </a:xfrm>
          <a:prstGeom prst="rect">
            <a:avLst/>
          </a:prstGeom>
          <a:noFill/>
          <a:ln>
            <a:noFill/>
          </a:ln>
        </p:spPr>
        <p:txBody>
          <a:bodyPr spcFirstLastPara="1" wrap="square" lIns="91425" tIns="45700" rIns="91425" bIns="45700" anchor="t" anchorCtr="0">
            <a:normAutofit fontScale="70000" lnSpcReduction="20000"/>
          </a:bodyPr>
          <a:lstStyle/>
          <a:p>
            <a:pPr marL="457200" lvl="0" indent="-228600" algn="l" rtl="0">
              <a:lnSpc>
                <a:spcPct val="90000"/>
              </a:lnSpc>
              <a:spcBef>
                <a:spcPts val="1000"/>
              </a:spcBef>
              <a:spcAft>
                <a:spcPts val="0"/>
              </a:spcAft>
              <a:buClr>
                <a:srgbClr val="0C0C0C"/>
              </a:buClr>
              <a:buSzPct val="142857"/>
              <a:buNone/>
            </a:pPr>
            <a:endParaRPr/>
          </a:p>
        </p:txBody>
      </p:sp>
      <p:sp>
        <p:nvSpPr>
          <p:cNvPr id="251" name="Google Shape;251;p47"/>
          <p:cNvSpPr txBox="1">
            <a:spLocks noGrp="1"/>
          </p:cNvSpPr>
          <p:nvPr>
            <p:ph type="ftr" idx="11"/>
          </p:nvPr>
        </p:nvSpPr>
        <p:spPr>
          <a:xfrm>
            <a:off x="311426" y="6356350"/>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nl-NL"/>
              <a:t>16 | 05 | 2023 by Hervé L'Hours &amp; Roxanne Wyns</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8" name="Google Shape;258;p24"/>
          <p:cNvSpPr txBox="1">
            <a:spLocks noGrp="1"/>
          </p:cNvSpPr>
          <p:nvPr>
            <p:ph type="title"/>
          </p:nvPr>
        </p:nvSpPr>
        <p:spPr>
          <a:xfrm>
            <a:off x="2847248" y="235633"/>
            <a:ext cx="8704670" cy="60388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8691"/>
              </a:buClr>
              <a:buSzPts val="3500"/>
              <a:buFont typeface="Roboto"/>
              <a:buNone/>
            </a:pPr>
            <a:r>
              <a:rPr lang="nl-BE" dirty="0" err="1"/>
              <a:t>Questions</a:t>
            </a:r>
            <a:r>
              <a:rPr lang="nl-BE" dirty="0"/>
              <a:t> </a:t>
            </a:r>
            <a:r>
              <a:rPr lang="nl-BE" dirty="0" err="1"/>
              <a:t>so</a:t>
            </a:r>
            <a:r>
              <a:rPr lang="nl-BE" dirty="0"/>
              <a:t> far?</a:t>
            </a:r>
            <a:endParaRPr lang="en-BE" dirty="0"/>
          </a:p>
        </p:txBody>
      </p:sp>
      <p:sp>
        <p:nvSpPr>
          <p:cNvPr id="259" name="Google Shape;259;p24"/>
          <p:cNvSpPr txBox="1">
            <a:spLocks noGrp="1"/>
          </p:cNvSpPr>
          <p:nvPr>
            <p:ph type="sldNum" idx="12"/>
          </p:nvPr>
        </p:nvSpPr>
        <p:spPr>
          <a:xfrm>
            <a:off x="10744200" y="6423497"/>
            <a:ext cx="1289222" cy="19887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900"/>
              <a:buNone/>
            </a:pPr>
            <a:fld id="{00000000-1234-1234-1234-123412341234}" type="slidenum">
              <a:rPr lang="nl-NL"/>
              <a:t>16</a:t>
            </a:fld>
            <a:endParaRPr/>
          </a:p>
        </p:txBody>
      </p:sp>
      <p:sp>
        <p:nvSpPr>
          <p:cNvPr id="260" name="Google Shape;260;p24"/>
          <p:cNvSpPr txBox="1">
            <a:spLocks noGrp="1"/>
          </p:cNvSpPr>
          <p:nvPr>
            <p:ph type="body" idx="2"/>
          </p:nvPr>
        </p:nvSpPr>
        <p:spPr>
          <a:xfrm>
            <a:off x="2847245" y="895137"/>
            <a:ext cx="8704671" cy="364765"/>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0C0C0C"/>
              </a:buClr>
              <a:buSzPts val="1900"/>
              <a:buNone/>
            </a:pPr>
            <a:endParaRPr/>
          </a:p>
        </p:txBody>
      </p:sp>
      <p:sp>
        <p:nvSpPr>
          <p:cNvPr id="261" name="Google Shape;261;p24"/>
          <p:cNvSpPr txBox="1">
            <a:spLocks noGrp="1"/>
          </p:cNvSpPr>
          <p:nvPr>
            <p:ph type="ftr" idx="11"/>
          </p:nvPr>
        </p:nvSpPr>
        <p:spPr>
          <a:xfrm>
            <a:off x="311426" y="6356350"/>
            <a:ext cx="4114800" cy="365125"/>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1400"/>
              <a:buNone/>
            </a:pPr>
            <a:r>
              <a:rPr lang="nl-NL"/>
              <a:t>16 | 05 | 2023 by Hervé L'Hours &amp; Roxanne Wyns</a:t>
            </a:r>
            <a:endParaRPr/>
          </a:p>
        </p:txBody>
      </p:sp>
      <p:pic>
        <p:nvPicPr>
          <p:cNvPr id="3" name="Picture 2" descr="Wooden blocks with question marks">
            <a:extLst>
              <a:ext uri="{FF2B5EF4-FFF2-40B4-BE49-F238E27FC236}">
                <a16:creationId xmlns:a16="http://schemas.microsoft.com/office/drawing/2014/main" id="{F79338E1-E4F3-49C7-A943-22A5FB931A50}"/>
              </a:ext>
            </a:extLst>
          </p:cNvPr>
          <p:cNvPicPr>
            <a:picLocks noChangeAspect="1"/>
          </p:cNvPicPr>
          <p:nvPr/>
        </p:nvPicPr>
        <p:blipFill>
          <a:blip r:embed="rId3"/>
          <a:stretch>
            <a:fillRect/>
          </a:stretch>
        </p:blipFill>
        <p:spPr>
          <a:xfrm>
            <a:off x="2847245" y="1493384"/>
            <a:ext cx="6944226" cy="4629484"/>
          </a:xfrm>
          <a:prstGeom prst="rect">
            <a:avLst/>
          </a:prstGeom>
        </p:spPr>
      </p:pic>
    </p:spTree>
    <p:extLst>
      <p:ext uri="{BB962C8B-B14F-4D97-AF65-F5344CB8AC3E}">
        <p14:creationId xmlns:p14="http://schemas.microsoft.com/office/powerpoint/2010/main" val="1220339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F006ACD-1DC4-0771-E7C8-1B8F47ED8EC9}"/>
              </a:ext>
            </a:extLst>
          </p:cNvPr>
          <p:cNvSpPr>
            <a:spLocks noGrp="1"/>
          </p:cNvSpPr>
          <p:nvPr>
            <p:ph type="title"/>
          </p:nvPr>
        </p:nvSpPr>
        <p:spPr>
          <a:xfrm>
            <a:off x="6787052" y="529388"/>
            <a:ext cx="5082367" cy="2899611"/>
          </a:xfrm>
        </p:spPr>
        <p:txBody>
          <a:bodyPr>
            <a:normAutofit fontScale="90000"/>
          </a:bodyPr>
          <a:lstStyle/>
          <a:p>
            <a:r>
              <a:rPr lang="en-GB" dirty="0">
                <a:highlight>
                  <a:srgbClr val="00FFFF"/>
                </a:highlight>
              </a:rPr>
              <a:t>First Draft </a:t>
            </a:r>
            <a:br>
              <a:rPr lang="en-GB" dirty="0">
                <a:highlight>
                  <a:srgbClr val="00FFFF"/>
                </a:highlight>
              </a:rPr>
            </a:br>
            <a:br>
              <a:rPr lang="en-GB" dirty="0">
                <a:highlight>
                  <a:srgbClr val="00FFFF"/>
                </a:highlight>
              </a:rPr>
            </a:br>
            <a:r>
              <a:rPr lang="en-GB" dirty="0"/>
              <a:t>Assertions and Recommendations for Optimal Preservation Outcomes</a:t>
            </a:r>
            <a:endParaRPr lang="en-BE" dirty="0"/>
          </a:p>
        </p:txBody>
      </p:sp>
      <p:sp>
        <p:nvSpPr>
          <p:cNvPr id="10" name="Text Placeholder 9">
            <a:extLst>
              <a:ext uri="{FF2B5EF4-FFF2-40B4-BE49-F238E27FC236}">
                <a16:creationId xmlns:a16="http://schemas.microsoft.com/office/drawing/2014/main" id="{5B285D23-535F-EB25-8AD3-B399D0591D11}"/>
              </a:ext>
            </a:extLst>
          </p:cNvPr>
          <p:cNvSpPr>
            <a:spLocks noGrp="1"/>
          </p:cNvSpPr>
          <p:nvPr>
            <p:ph type="body" idx="3"/>
          </p:nvPr>
        </p:nvSpPr>
        <p:spPr>
          <a:xfrm>
            <a:off x="6787052" y="2812791"/>
            <a:ext cx="5082367" cy="3140132"/>
          </a:xfrm>
        </p:spPr>
        <p:txBody>
          <a:bodyPr>
            <a:normAutofit/>
          </a:bodyPr>
          <a:lstStyle/>
          <a:p>
            <a:endParaRPr lang="en-GB" sz="2400" dirty="0"/>
          </a:p>
          <a:p>
            <a:endParaRPr lang="en-GB" sz="2400" dirty="0"/>
          </a:p>
          <a:p>
            <a:r>
              <a:rPr lang="en-GB" sz="2400" dirty="0"/>
              <a:t>We love to get your feedback!</a:t>
            </a:r>
            <a:endParaRPr lang="en-BE" sz="2400" dirty="0"/>
          </a:p>
        </p:txBody>
      </p:sp>
      <p:sp>
        <p:nvSpPr>
          <p:cNvPr id="11" name="Text Placeholder 10">
            <a:extLst>
              <a:ext uri="{FF2B5EF4-FFF2-40B4-BE49-F238E27FC236}">
                <a16:creationId xmlns:a16="http://schemas.microsoft.com/office/drawing/2014/main" id="{1FCFD08C-713E-9A27-8F74-6DBB790AD032}"/>
              </a:ext>
            </a:extLst>
          </p:cNvPr>
          <p:cNvSpPr>
            <a:spLocks noGrp="1"/>
          </p:cNvSpPr>
          <p:nvPr>
            <p:ph type="body" idx="4"/>
          </p:nvPr>
        </p:nvSpPr>
        <p:spPr/>
        <p:txBody>
          <a:bodyPr/>
          <a:lstStyle/>
          <a:p>
            <a:endParaRPr lang="en-BE"/>
          </a:p>
        </p:txBody>
      </p:sp>
      <p:sp>
        <p:nvSpPr>
          <p:cNvPr id="6" name="Footer Placeholder 5">
            <a:extLst>
              <a:ext uri="{FF2B5EF4-FFF2-40B4-BE49-F238E27FC236}">
                <a16:creationId xmlns:a16="http://schemas.microsoft.com/office/drawing/2014/main" id="{75990C60-046F-4A8C-3282-7E1D18E61FFF}"/>
              </a:ext>
            </a:extLst>
          </p:cNvPr>
          <p:cNvSpPr>
            <a:spLocks noGrp="1"/>
          </p:cNvSpPr>
          <p:nvPr>
            <p:ph type="ftr" idx="11"/>
          </p:nvPr>
        </p:nvSpPr>
        <p:spPr/>
        <p:txBody>
          <a:bodyPr/>
          <a:lstStyle/>
          <a:p>
            <a:r>
              <a:rPr lang="nl-BE"/>
              <a:t>16 | 05 | 2023 by Hervé L'Hours &amp; Roxanne Wyns</a:t>
            </a:r>
          </a:p>
        </p:txBody>
      </p:sp>
      <p:sp>
        <p:nvSpPr>
          <p:cNvPr id="4" name="Slide Number Placeholder 3">
            <a:extLst>
              <a:ext uri="{FF2B5EF4-FFF2-40B4-BE49-F238E27FC236}">
                <a16:creationId xmlns:a16="http://schemas.microsoft.com/office/drawing/2014/main" id="{4189F49D-3CAE-07FD-01C2-4357B0E8DD9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nl-NL" smtClean="0"/>
              <a:t>17</a:t>
            </a:fld>
            <a:endParaRPr lang="nl-NL"/>
          </a:p>
        </p:txBody>
      </p:sp>
      <p:pic>
        <p:nvPicPr>
          <p:cNvPr id="18" name="Picture Placeholder 17" descr="Business team brainstorming">
            <a:extLst>
              <a:ext uri="{FF2B5EF4-FFF2-40B4-BE49-F238E27FC236}">
                <a16:creationId xmlns:a16="http://schemas.microsoft.com/office/drawing/2014/main" id="{6E852562-1F6B-BB03-B45B-D1322E86197F}"/>
              </a:ext>
            </a:extLst>
          </p:cNvPr>
          <p:cNvPicPr>
            <a:picLocks noGrp="1" noChangeAspect="1"/>
          </p:cNvPicPr>
          <p:nvPr>
            <p:ph type="pic" idx="2"/>
          </p:nvPr>
        </p:nvPicPr>
        <p:blipFill>
          <a:blip r:embed="rId3"/>
          <a:srcRect l="20370" r="20370"/>
          <a:stretch>
            <a:fillRect/>
          </a:stretch>
        </p:blipFill>
        <p:spPr>
          <a:xfrm>
            <a:off x="0" y="0"/>
            <a:ext cx="6096000" cy="6858000"/>
          </a:xfrm>
          <a:prstGeom prst="rect">
            <a:avLst/>
          </a:prstGeom>
        </p:spPr>
      </p:pic>
    </p:spTree>
    <p:extLst>
      <p:ext uri="{BB962C8B-B14F-4D97-AF65-F5344CB8AC3E}">
        <p14:creationId xmlns:p14="http://schemas.microsoft.com/office/powerpoint/2010/main" val="3926462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954B9D8B-C2B1-8973-68F9-F6BA16190881}"/>
              </a:ext>
            </a:extLst>
          </p:cNvPr>
          <p:cNvSpPr>
            <a:spLocks noGrp="1"/>
          </p:cNvSpPr>
          <p:nvPr>
            <p:ph type="body" idx="1"/>
          </p:nvPr>
        </p:nvSpPr>
        <p:spPr>
          <a:xfrm>
            <a:off x="126204" y="1229808"/>
            <a:ext cx="9830179" cy="5126542"/>
          </a:xfrm>
        </p:spPr>
        <p:txBody>
          <a:bodyPr>
            <a:normAutofit/>
          </a:bodyPr>
          <a:lstStyle/>
          <a:p>
            <a:pPr marL="514350" indent="-285750">
              <a:buFont typeface="Arial" panose="020B0604020202020204" pitchFamily="34" charset="0"/>
              <a:buChar char="•"/>
            </a:pPr>
            <a:r>
              <a:rPr lang="en-GB" dirty="0"/>
              <a:t>Draft assumptions &amp; recommendations on</a:t>
            </a:r>
          </a:p>
          <a:p>
            <a:pPr marL="971550" lvl="1" indent="-285750">
              <a:buFont typeface="Arial" panose="020B0604020202020204" pitchFamily="34" charset="0"/>
              <a:buChar char="•"/>
            </a:pPr>
            <a:r>
              <a:rPr lang="en-GB" dirty="0">
                <a:hlinkClick r:id="rId2" action="ppaction://hlinksldjump"/>
              </a:rPr>
              <a:t>1. Digital Objects, Research Projects, Repository and (meta)data Services</a:t>
            </a:r>
            <a:endParaRPr lang="en-GB" dirty="0"/>
          </a:p>
          <a:p>
            <a:pPr marL="971550" lvl="1" indent="-285750">
              <a:buFont typeface="Arial" panose="020B0604020202020204" pitchFamily="34" charset="0"/>
              <a:buChar char="•"/>
            </a:pPr>
            <a:r>
              <a:rPr lang="en-GB" dirty="0">
                <a:hlinkClick r:id="rId3" action="ppaction://hlinksldjump"/>
              </a:rPr>
              <a:t>2. Curation &amp; Preservation Levels</a:t>
            </a:r>
            <a:endParaRPr lang="en-GB" dirty="0"/>
          </a:p>
          <a:p>
            <a:pPr marL="971550" lvl="1" indent="-285750">
              <a:buFont typeface="Arial" panose="020B0604020202020204" pitchFamily="34" charset="0"/>
              <a:buChar char="•"/>
            </a:pPr>
            <a:r>
              <a:rPr lang="en-GB" dirty="0">
                <a:hlinkClick r:id="rId4" action="ppaction://hlinksldjump"/>
              </a:rPr>
              <a:t>3. FAIR + Time</a:t>
            </a:r>
            <a:endParaRPr lang="en-GB" dirty="0"/>
          </a:p>
          <a:p>
            <a:pPr marL="971550" lvl="1" indent="-285750">
              <a:buFont typeface="Arial" panose="020B0604020202020204" pitchFamily="34" charset="0"/>
              <a:buChar char="•"/>
            </a:pPr>
            <a:r>
              <a:rPr lang="en-GB" dirty="0">
                <a:hlinkClick r:id="rId5" action="ppaction://hlinksldjump"/>
              </a:rPr>
              <a:t>4. Preservation Systems, Actions &amp; Outcomes</a:t>
            </a:r>
            <a:endParaRPr lang="en-GB" dirty="0"/>
          </a:p>
          <a:p>
            <a:pPr marL="971550" lvl="1" indent="-285750">
              <a:buFont typeface="Arial" panose="020B0604020202020204" pitchFamily="34" charset="0"/>
              <a:buChar char="•"/>
            </a:pPr>
            <a:r>
              <a:rPr lang="en-GB" dirty="0">
                <a:hlinkClick r:id="rId6" action="ppaction://hlinksldjump"/>
              </a:rPr>
              <a:t>5. Trustworthy Digital Repositories (TDR) and other (meta)data Services</a:t>
            </a:r>
            <a:endParaRPr lang="en-GB" dirty="0"/>
          </a:p>
          <a:p>
            <a:pPr marL="971550" lvl="1" indent="-285750">
              <a:buFont typeface="Arial" panose="020B0604020202020204" pitchFamily="34" charset="0"/>
              <a:buChar char="•"/>
            </a:pPr>
            <a:r>
              <a:rPr lang="en-GB" dirty="0">
                <a:hlinkClick r:id="rId7" action="ppaction://hlinksldjump"/>
              </a:rPr>
              <a:t>6. Standards, Assessment, Certification &amp; Knowledge</a:t>
            </a:r>
            <a:endParaRPr lang="en-GB" dirty="0"/>
          </a:p>
          <a:p>
            <a:pPr marL="971550" lvl="1" indent="-285750">
              <a:buFont typeface="Arial" panose="020B0604020202020204" pitchFamily="34" charset="0"/>
              <a:buChar char="•"/>
            </a:pPr>
            <a:r>
              <a:rPr lang="en-GB" dirty="0">
                <a:hlinkClick r:id="rId8" action="ppaction://hlinksldjump"/>
              </a:rPr>
              <a:t>7. Outcomes, Judgement and Gatekeeping</a:t>
            </a:r>
            <a:endParaRPr lang="en-GB" dirty="0"/>
          </a:p>
          <a:p>
            <a:pPr marL="971550" lvl="1" indent="-285750">
              <a:buFont typeface="Arial" panose="020B0604020202020204" pitchFamily="34" charset="0"/>
              <a:buChar char="•"/>
            </a:pPr>
            <a:r>
              <a:rPr lang="en-GB" dirty="0">
                <a:hlinkClick r:id="rId9" action="ppaction://hlinksldjump"/>
              </a:rPr>
              <a:t>8. Retention, Appraisal &amp; Re-Appraisal</a:t>
            </a:r>
            <a:endParaRPr lang="en-GB" dirty="0"/>
          </a:p>
          <a:p>
            <a:pPr marL="971550" lvl="1" indent="-285750">
              <a:buFont typeface="Arial" panose="020B0604020202020204" pitchFamily="34" charset="0"/>
              <a:buChar char="•"/>
            </a:pPr>
            <a:r>
              <a:rPr lang="en-GB" dirty="0">
                <a:hlinkClick r:id="rId10" action="ppaction://hlinksldjump"/>
              </a:rPr>
              <a:t>9. Transparency of Services, Artefacts  and Levels of Care for Objects</a:t>
            </a:r>
            <a:endParaRPr lang="en-GB" dirty="0"/>
          </a:p>
          <a:p>
            <a:pPr marL="971550" lvl="1" indent="-285750">
              <a:buFont typeface="Arial" panose="020B0604020202020204" pitchFamily="34" charset="0"/>
              <a:buChar char="•"/>
            </a:pPr>
            <a:r>
              <a:rPr lang="en-GB" dirty="0">
                <a:hlinkClick r:id="rId11" action="ppaction://hlinksldjump"/>
              </a:rPr>
              <a:t>10. Roles and Responsibilities</a:t>
            </a:r>
            <a:endParaRPr lang="en-GB" dirty="0"/>
          </a:p>
          <a:p>
            <a:pPr marL="971550" lvl="1" indent="-285750">
              <a:buFont typeface="Arial" panose="020B0604020202020204" pitchFamily="34" charset="0"/>
              <a:buChar char="•"/>
            </a:pPr>
            <a:r>
              <a:rPr lang="en-GB" dirty="0">
                <a:hlinkClick r:id="rId12" action="ppaction://hlinksldjump"/>
              </a:rPr>
              <a:t>11. Finance &amp; Funders</a:t>
            </a:r>
            <a:endParaRPr lang="en-GB" dirty="0"/>
          </a:p>
          <a:p>
            <a:pPr marL="971550" lvl="1" indent="-285750">
              <a:buFont typeface="Arial" panose="020B0604020202020204" pitchFamily="34" charset="0"/>
              <a:buChar char="•"/>
            </a:pPr>
            <a:r>
              <a:rPr lang="en-GB" dirty="0">
                <a:hlinkClick r:id="rId13" action="ppaction://hlinksldjump"/>
              </a:rPr>
              <a:t>12. Network of Trustworthy Digital Repositories (TDRs)</a:t>
            </a:r>
            <a:endParaRPr lang="en-GB" dirty="0"/>
          </a:p>
          <a:p>
            <a:pPr marL="971550" lvl="1" indent="-285750">
              <a:buFont typeface="Arial" panose="020B0604020202020204" pitchFamily="34" charset="0"/>
              <a:buChar char="•"/>
            </a:pPr>
            <a:r>
              <a:rPr lang="en-GB" dirty="0">
                <a:hlinkClick r:id="rId14" action="ppaction://hlinksldjump"/>
              </a:rPr>
              <a:t>13. Tiered Recommendations at European (13a), National (13b) and Institutional (13c) Level</a:t>
            </a:r>
            <a:endParaRPr lang="en-GB" dirty="0"/>
          </a:p>
          <a:p>
            <a:pPr marL="971550" lvl="1" indent="-285750">
              <a:buFont typeface="Arial" panose="020B0604020202020204" pitchFamily="34" charset="0"/>
              <a:buChar char="•"/>
            </a:pPr>
            <a:endParaRPr lang="en-GB" dirty="0"/>
          </a:p>
          <a:p>
            <a:pPr marL="685800" lvl="1" indent="0">
              <a:buNone/>
            </a:pPr>
            <a:endParaRPr lang="en-GB" dirty="0"/>
          </a:p>
        </p:txBody>
      </p:sp>
      <p:sp>
        <p:nvSpPr>
          <p:cNvPr id="9" name="Title 8">
            <a:extLst>
              <a:ext uri="{FF2B5EF4-FFF2-40B4-BE49-F238E27FC236}">
                <a16:creationId xmlns:a16="http://schemas.microsoft.com/office/drawing/2014/main" id="{F12B3285-8EF2-A4C4-3209-A6D34947FE65}"/>
              </a:ext>
            </a:extLst>
          </p:cNvPr>
          <p:cNvSpPr>
            <a:spLocks noGrp="1"/>
          </p:cNvSpPr>
          <p:nvPr>
            <p:ph type="title"/>
          </p:nvPr>
        </p:nvSpPr>
        <p:spPr/>
        <p:txBody>
          <a:bodyPr/>
          <a:lstStyle/>
          <a:p>
            <a:r>
              <a:rPr lang="en-GB" dirty="0"/>
              <a:t>Interactive feedback session</a:t>
            </a:r>
            <a:endParaRPr lang="en-BE" dirty="0"/>
          </a:p>
        </p:txBody>
      </p:sp>
      <p:sp>
        <p:nvSpPr>
          <p:cNvPr id="8" name="Slide Number Placeholder 7">
            <a:extLst>
              <a:ext uri="{FF2B5EF4-FFF2-40B4-BE49-F238E27FC236}">
                <a16:creationId xmlns:a16="http://schemas.microsoft.com/office/drawing/2014/main" id="{B159D047-3518-A384-62EB-A20D3AC8FC5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nl-NL" smtClean="0"/>
              <a:t>18</a:t>
            </a:fld>
            <a:endParaRPr lang="nl-NL"/>
          </a:p>
        </p:txBody>
      </p:sp>
      <p:sp>
        <p:nvSpPr>
          <p:cNvPr id="7" name="Footer Placeholder 6">
            <a:extLst>
              <a:ext uri="{FF2B5EF4-FFF2-40B4-BE49-F238E27FC236}">
                <a16:creationId xmlns:a16="http://schemas.microsoft.com/office/drawing/2014/main" id="{E4E5DBD4-D567-91DD-C553-14A66DA7DC7E}"/>
              </a:ext>
            </a:extLst>
          </p:cNvPr>
          <p:cNvSpPr>
            <a:spLocks noGrp="1"/>
          </p:cNvSpPr>
          <p:nvPr>
            <p:ph type="ftr" idx="11"/>
          </p:nvPr>
        </p:nvSpPr>
        <p:spPr/>
        <p:txBody>
          <a:bodyPr/>
          <a:lstStyle/>
          <a:p>
            <a:r>
              <a:rPr lang="nl-BE"/>
              <a:t>16 | 05 | 2023 by Hervé L'Hours &amp; Roxanne Wyns</a:t>
            </a:r>
          </a:p>
        </p:txBody>
      </p:sp>
      <p:sp>
        <p:nvSpPr>
          <p:cNvPr id="12" name="Text Placeholder 9">
            <a:extLst>
              <a:ext uri="{FF2B5EF4-FFF2-40B4-BE49-F238E27FC236}">
                <a16:creationId xmlns:a16="http://schemas.microsoft.com/office/drawing/2014/main" id="{4582429A-2277-59BD-421A-2110CEE645CA}"/>
              </a:ext>
            </a:extLst>
          </p:cNvPr>
          <p:cNvSpPr txBox="1">
            <a:spLocks/>
          </p:cNvSpPr>
          <p:nvPr/>
        </p:nvSpPr>
        <p:spPr>
          <a:xfrm>
            <a:off x="8397551" y="2374825"/>
            <a:ext cx="3520345" cy="1954579"/>
          </a:xfrm>
          <a:custGeom>
            <a:avLst/>
            <a:gdLst>
              <a:gd name="connsiteX0" fmla="*/ 0 w 3520345"/>
              <a:gd name="connsiteY0" fmla="*/ 0 h 1954579"/>
              <a:gd name="connsiteX1" fmla="*/ 551521 w 3520345"/>
              <a:gd name="connsiteY1" fmla="*/ 0 h 1954579"/>
              <a:gd name="connsiteX2" fmla="*/ 1067838 w 3520345"/>
              <a:gd name="connsiteY2" fmla="*/ 0 h 1954579"/>
              <a:gd name="connsiteX3" fmla="*/ 1619359 w 3520345"/>
              <a:gd name="connsiteY3" fmla="*/ 0 h 1954579"/>
              <a:gd name="connsiteX4" fmla="*/ 2170879 w 3520345"/>
              <a:gd name="connsiteY4" fmla="*/ 0 h 1954579"/>
              <a:gd name="connsiteX5" fmla="*/ 2687197 w 3520345"/>
              <a:gd name="connsiteY5" fmla="*/ 0 h 1954579"/>
              <a:gd name="connsiteX6" fmla="*/ 3520345 w 3520345"/>
              <a:gd name="connsiteY6" fmla="*/ 0 h 1954579"/>
              <a:gd name="connsiteX7" fmla="*/ 3520345 w 3520345"/>
              <a:gd name="connsiteY7" fmla="*/ 430007 h 1954579"/>
              <a:gd name="connsiteX8" fmla="*/ 3520345 w 3520345"/>
              <a:gd name="connsiteY8" fmla="*/ 957744 h 1954579"/>
              <a:gd name="connsiteX9" fmla="*/ 3520345 w 3520345"/>
              <a:gd name="connsiteY9" fmla="*/ 1426843 h 1954579"/>
              <a:gd name="connsiteX10" fmla="*/ 3520345 w 3520345"/>
              <a:gd name="connsiteY10" fmla="*/ 1954579 h 1954579"/>
              <a:gd name="connsiteX11" fmla="*/ 2863214 w 3520345"/>
              <a:gd name="connsiteY11" fmla="*/ 1954579 h 1954579"/>
              <a:gd name="connsiteX12" fmla="*/ 2382100 w 3520345"/>
              <a:gd name="connsiteY12" fmla="*/ 1954579 h 1954579"/>
              <a:gd name="connsiteX13" fmla="*/ 1900986 w 3520345"/>
              <a:gd name="connsiteY13" fmla="*/ 1954579 h 1954579"/>
              <a:gd name="connsiteX14" fmla="*/ 1384669 w 3520345"/>
              <a:gd name="connsiteY14" fmla="*/ 1954579 h 1954579"/>
              <a:gd name="connsiteX15" fmla="*/ 868352 w 3520345"/>
              <a:gd name="connsiteY15" fmla="*/ 1954579 h 1954579"/>
              <a:gd name="connsiteX16" fmla="*/ 0 w 3520345"/>
              <a:gd name="connsiteY16" fmla="*/ 1954579 h 1954579"/>
              <a:gd name="connsiteX17" fmla="*/ 0 w 3520345"/>
              <a:gd name="connsiteY17" fmla="*/ 1505026 h 1954579"/>
              <a:gd name="connsiteX18" fmla="*/ 0 w 3520345"/>
              <a:gd name="connsiteY18" fmla="*/ 996835 h 1954579"/>
              <a:gd name="connsiteX19" fmla="*/ 0 w 3520345"/>
              <a:gd name="connsiteY19" fmla="*/ 469099 h 1954579"/>
              <a:gd name="connsiteX20" fmla="*/ 0 w 3520345"/>
              <a:gd name="connsiteY20" fmla="*/ 0 h 1954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520345" h="1954579" extrusionOk="0">
                <a:moveTo>
                  <a:pt x="0" y="0"/>
                </a:moveTo>
                <a:cubicBezTo>
                  <a:pt x="204816" y="-48172"/>
                  <a:pt x="371935" y="5773"/>
                  <a:pt x="551521" y="0"/>
                </a:cubicBezTo>
                <a:cubicBezTo>
                  <a:pt x="731107" y="-5773"/>
                  <a:pt x="817271" y="11785"/>
                  <a:pt x="1067838" y="0"/>
                </a:cubicBezTo>
                <a:cubicBezTo>
                  <a:pt x="1318405" y="-11785"/>
                  <a:pt x="1365317" y="60751"/>
                  <a:pt x="1619359" y="0"/>
                </a:cubicBezTo>
                <a:cubicBezTo>
                  <a:pt x="1873401" y="-60751"/>
                  <a:pt x="1952748" y="218"/>
                  <a:pt x="2170879" y="0"/>
                </a:cubicBezTo>
                <a:cubicBezTo>
                  <a:pt x="2389010" y="-218"/>
                  <a:pt x="2513511" y="31394"/>
                  <a:pt x="2687197" y="0"/>
                </a:cubicBezTo>
                <a:cubicBezTo>
                  <a:pt x="2860883" y="-31394"/>
                  <a:pt x="3226605" y="60904"/>
                  <a:pt x="3520345" y="0"/>
                </a:cubicBezTo>
                <a:cubicBezTo>
                  <a:pt x="3554855" y="134255"/>
                  <a:pt x="3512645" y="273165"/>
                  <a:pt x="3520345" y="430007"/>
                </a:cubicBezTo>
                <a:cubicBezTo>
                  <a:pt x="3528045" y="586849"/>
                  <a:pt x="3507988" y="814559"/>
                  <a:pt x="3520345" y="957744"/>
                </a:cubicBezTo>
                <a:cubicBezTo>
                  <a:pt x="3532702" y="1100929"/>
                  <a:pt x="3504258" y="1288634"/>
                  <a:pt x="3520345" y="1426843"/>
                </a:cubicBezTo>
                <a:cubicBezTo>
                  <a:pt x="3536432" y="1565052"/>
                  <a:pt x="3458462" y="1780103"/>
                  <a:pt x="3520345" y="1954579"/>
                </a:cubicBezTo>
                <a:cubicBezTo>
                  <a:pt x="3376648" y="2018851"/>
                  <a:pt x="3190493" y="1897435"/>
                  <a:pt x="2863214" y="1954579"/>
                </a:cubicBezTo>
                <a:cubicBezTo>
                  <a:pt x="2535935" y="2011723"/>
                  <a:pt x="2565798" y="1924811"/>
                  <a:pt x="2382100" y="1954579"/>
                </a:cubicBezTo>
                <a:cubicBezTo>
                  <a:pt x="2198402" y="1984347"/>
                  <a:pt x="2017825" y="1947790"/>
                  <a:pt x="1900986" y="1954579"/>
                </a:cubicBezTo>
                <a:cubicBezTo>
                  <a:pt x="1784147" y="1961368"/>
                  <a:pt x="1586478" y="1904565"/>
                  <a:pt x="1384669" y="1954579"/>
                </a:cubicBezTo>
                <a:cubicBezTo>
                  <a:pt x="1182860" y="2004593"/>
                  <a:pt x="1065923" y="1949080"/>
                  <a:pt x="868352" y="1954579"/>
                </a:cubicBezTo>
                <a:cubicBezTo>
                  <a:pt x="670781" y="1960078"/>
                  <a:pt x="358990" y="1883915"/>
                  <a:pt x="0" y="1954579"/>
                </a:cubicBezTo>
                <a:cubicBezTo>
                  <a:pt x="-46207" y="1786509"/>
                  <a:pt x="25999" y="1723601"/>
                  <a:pt x="0" y="1505026"/>
                </a:cubicBezTo>
                <a:cubicBezTo>
                  <a:pt x="-25999" y="1286451"/>
                  <a:pt x="15818" y="1246699"/>
                  <a:pt x="0" y="996835"/>
                </a:cubicBezTo>
                <a:cubicBezTo>
                  <a:pt x="-15818" y="746971"/>
                  <a:pt x="10113" y="702720"/>
                  <a:pt x="0" y="469099"/>
                </a:cubicBezTo>
                <a:cubicBezTo>
                  <a:pt x="-10113" y="235478"/>
                  <a:pt x="44243" y="137007"/>
                  <a:pt x="0" y="0"/>
                </a:cubicBezTo>
                <a:close/>
              </a:path>
            </a:pathLst>
          </a:custGeom>
          <a:noFill/>
          <a:ln>
            <a:solidFill>
              <a:srgbClr val="0070C0"/>
            </a:solidFill>
            <a:extLst>
              <a:ext uri="{C807C97D-BFC1-408E-A445-0C87EB9F89A2}">
                <ask:lineSketchStyleProps xmlns:ask="http://schemas.microsoft.com/office/drawing/2018/sketchyshapes" sd="3665764723">
                  <a:prstGeom prst="rect">
                    <a:avLst/>
                  </a:prstGeom>
                  <ask:type>
                    <ask:lineSketchScribble/>
                  </ask:type>
                </ask:lineSketchStyleProps>
              </a:ext>
            </a:extLst>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228600" algn="l" rtl="0">
              <a:lnSpc>
                <a:spcPct val="130000"/>
              </a:lnSpc>
              <a:spcBef>
                <a:spcPts val="1000"/>
              </a:spcBef>
              <a:spcAft>
                <a:spcPts val="0"/>
              </a:spcAft>
              <a:buClr>
                <a:schemeClr val="dk1"/>
              </a:buClr>
              <a:buSzPts val="1500"/>
              <a:buFont typeface="Arial"/>
              <a:buNone/>
              <a:defRPr sz="1500" b="0" i="0" u="none" strike="noStrike" cap="none">
                <a:solidFill>
                  <a:schemeClr val="dk1"/>
                </a:solidFill>
                <a:latin typeface="Roboto"/>
                <a:ea typeface="Roboto"/>
                <a:cs typeface="Roboto"/>
                <a:sym typeface="Roboto"/>
              </a:defRPr>
            </a:lvl1pPr>
            <a:lvl2pPr marL="914400" marR="0" lvl="1" indent="-323850" algn="l" rtl="0">
              <a:lnSpc>
                <a:spcPct val="90000"/>
              </a:lnSpc>
              <a:spcBef>
                <a:spcPts val="500"/>
              </a:spcBef>
              <a:spcAft>
                <a:spcPts val="0"/>
              </a:spcAft>
              <a:buClr>
                <a:srgbClr val="3A3838"/>
              </a:buClr>
              <a:buSzPts val="1500"/>
              <a:buFont typeface="Arial"/>
              <a:buChar char="•"/>
              <a:defRPr sz="1500" b="0" i="0" u="none" strike="noStrike" cap="none">
                <a:solidFill>
                  <a:srgbClr val="3A3838"/>
                </a:solidFill>
                <a:latin typeface="Roboto Light"/>
                <a:ea typeface="Roboto Light"/>
                <a:cs typeface="Roboto Light"/>
                <a:sym typeface="Roboto Light"/>
              </a:defRPr>
            </a:lvl2pPr>
            <a:lvl3pPr marL="1371600" marR="0" lvl="2" indent="-323850" algn="l" rtl="0">
              <a:lnSpc>
                <a:spcPct val="90000"/>
              </a:lnSpc>
              <a:spcBef>
                <a:spcPts val="500"/>
              </a:spcBef>
              <a:spcAft>
                <a:spcPts val="0"/>
              </a:spcAft>
              <a:buClr>
                <a:srgbClr val="3A3838"/>
              </a:buClr>
              <a:buSzPts val="1500"/>
              <a:buFont typeface="Arial"/>
              <a:buChar char="•"/>
              <a:defRPr sz="1500" b="0" i="0" u="none" strike="noStrike" cap="none">
                <a:solidFill>
                  <a:srgbClr val="3A3838"/>
                </a:solidFill>
                <a:latin typeface="Roboto Light"/>
                <a:ea typeface="Roboto Light"/>
                <a:cs typeface="Roboto Light"/>
                <a:sym typeface="Roboto Light"/>
              </a:defRPr>
            </a:lvl3pPr>
            <a:lvl4pPr marL="1828800" marR="0" lvl="3" indent="-323850" algn="l" rtl="0">
              <a:lnSpc>
                <a:spcPct val="90000"/>
              </a:lnSpc>
              <a:spcBef>
                <a:spcPts val="500"/>
              </a:spcBef>
              <a:spcAft>
                <a:spcPts val="0"/>
              </a:spcAft>
              <a:buClr>
                <a:srgbClr val="3A3838"/>
              </a:buClr>
              <a:buSzPts val="1500"/>
              <a:buFont typeface="Arial"/>
              <a:buChar char="•"/>
              <a:defRPr sz="1500" b="0" i="0" u="none" strike="noStrike" cap="none">
                <a:solidFill>
                  <a:srgbClr val="3A3838"/>
                </a:solidFill>
                <a:latin typeface="Roboto Light"/>
                <a:ea typeface="Roboto Light"/>
                <a:cs typeface="Roboto Light"/>
                <a:sym typeface="Roboto Light"/>
              </a:defRPr>
            </a:lvl4pPr>
            <a:lvl5pPr marL="2286000" marR="0" lvl="4" indent="-323850" algn="l" rtl="0">
              <a:lnSpc>
                <a:spcPct val="90000"/>
              </a:lnSpc>
              <a:spcBef>
                <a:spcPts val="500"/>
              </a:spcBef>
              <a:spcAft>
                <a:spcPts val="0"/>
              </a:spcAft>
              <a:buClr>
                <a:srgbClr val="3A3838"/>
              </a:buClr>
              <a:buSzPts val="1500"/>
              <a:buFont typeface="Arial"/>
              <a:buChar char="•"/>
              <a:defRPr sz="1500" b="0" i="0" u="none" strike="noStrike" cap="none">
                <a:solidFill>
                  <a:srgbClr val="3A3838"/>
                </a:solidFill>
                <a:latin typeface="Roboto Light"/>
                <a:ea typeface="Roboto Light"/>
                <a:cs typeface="Roboto Light"/>
                <a:sym typeface="Roboto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514350" indent="-285750">
              <a:buFont typeface="Arial" panose="020B0604020202020204" pitchFamily="34" charset="0"/>
              <a:buChar char="•"/>
            </a:pPr>
            <a:r>
              <a:rPr lang="en-GB" dirty="0"/>
              <a:t>Pick your 5 favourites</a:t>
            </a:r>
          </a:p>
          <a:p>
            <a:pPr marL="514350" indent="-285750">
              <a:buFont typeface="Arial" panose="020B0604020202020204" pitchFamily="34" charset="0"/>
              <a:buChar char="•"/>
            </a:pPr>
            <a:r>
              <a:rPr lang="en-GB" dirty="0"/>
              <a:t>Response options:</a:t>
            </a:r>
          </a:p>
          <a:p>
            <a:pPr marL="971550" lvl="1" indent="-285750">
              <a:buFont typeface="Arial" panose="020B0604020202020204" pitchFamily="34" charset="0"/>
              <a:buChar char="•"/>
            </a:pPr>
            <a:r>
              <a:rPr lang="en-GB" dirty="0"/>
              <a:t>Agree</a:t>
            </a:r>
          </a:p>
          <a:p>
            <a:pPr marL="971550" lvl="1" indent="-285750">
              <a:buFont typeface="Arial" panose="020B0604020202020204" pitchFamily="34" charset="0"/>
              <a:buChar char="•"/>
            </a:pPr>
            <a:r>
              <a:rPr lang="en-GB" dirty="0"/>
              <a:t>Reword</a:t>
            </a:r>
          </a:p>
          <a:p>
            <a:pPr marL="971550" lvl="1" indent="-285750">
              <a:buFont typeface="Arial" panose="020B0604020202020204" pitchFamily="34" charset="0"/>
              <a:buChar char="•"/>
            </a:pPr>
            <a:r>
              <a:rPr lang="en-GB" dirty="0"/>
              <a:t>Comment</a:t>
            </a:r>
          </a:p>
        </p:txBody>
      </p:sp>
      <p:sp>
        <p:nvSpPr>
          <p:cNvPr id="2" name="TextBox 1">
            <a:extLst>
              <a:ext uri="{FF2B5EF4-FFF2-40B4-BE49-F238E27FC236}">
                <a16:creationId xmlns:a16="http://schemas.microsoft.com/office/drawing/2014/main" id="{C1450D1C-16CA-7F55-9FB0-9C7E4EA6F4E9}"/>
              </a:ext>
            </a:extLst>
          </p:cNvPr>
          <p:cNvSpPr txBox="1"/>
          <p:nvPr/>
        </p:nvSpPr>
        <p:spPr>
          <a:xfrm>
            <a:off x="10479939" y="5991327"/>
            <a:ext cx="914400" cy="307777"/>
          </a:xfrm>
          <a:prstGeom prst="rect">
            <a:avLst/>
          </a:prstGeom>
          <a:noFill/>
        </p:spPr>
        <p:txBody>
          <a:bodyPr wrap="square" rtlCol="0">
            <a:spAutoFit/>
          </a:bodyPr>
          <a:lstStyle/>
          <a:p>
            <a:r>
              <a:rPr lang="en-GB" dirty="0">
                <a:solidFill>
                  <a:schemeClr val="accent4"/>
                </a:solidFill>
                <a:hlinkClick r:id="rId15" action="ppaction://hlinksldjump"/>
              </a:rPr>
              <a:t>Back</a:t>
            </a:r>
            <a:endParaRPr lang="en-BE" dirty="0">
              <a:solidFill>
                <a:schemeClr val="accent4"/>
              </a:solidFill>
            </a:endParaRPr>
          </a:p>
        </p:txBody>
      </p:sp>
    </p:spTree>
    <p:extLst>
      <p:ext uri="{BB962C8B-B14F-4D97-AF65-F5344CB8AC3E}">
        <p14:creationId xmlns:p14="http://schemas.microsoft.com/office/powerpoint/2010/main" val="2125853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0905FC6-5B30-E18D-29D9-602D7B1DE16D}"/>
              </a:ext>
            </a:extLst>
          </p:cNvPr>
          <p:cNvPicPr>
            <a:picLocks/>
          </p:cNvPicPr>
          <p:nvPr>
            <p:custDataLst>
              <p:tags r:id="rId1"/>
            </p:custDataLst>
          </p:nvPr>
        </p:nvPicPr>
        <p:blipFill>
          <a:blip r:embed="rId4"/>
          <a:stretch>
            <a:fillRect/>
          </a:stretch>
        </p:blipFill>
        <p:spPr>
          <a:xfrm>
            <a:off x="190500" y="190500"/>
            <a:ext cx="11811000" cy="6477000"/>
          </a:xfrm>
          <a:prstGeom prst="rect">
            <a:avLst/>
          </a:prstGeom>
        </p:spPr>
      </p:pic>
      <p:sp>
        <p:nvSpPr>
          <p:cNvPr id="3" name="Slide Number Placeholder 2">
            <a:extLst>
              <a:ext uri="{FF2B5EF4-FFF2-40B4-BE49-F238E27FC236}">
                <a16:creationId xmlns:a16="http://schemas.microsoft.com/office/drawing/2014/main" id="{B99FF6C2-F000-9360-E51F-B825218712F7}"/>
              </a:ext>
            </a:extLst>
          </p:cNvPr>
          <p:cNvSpPr>
            <a:spLocks noGrp="1"/>
          </p:cNvSpPr>
          <p:nvPr>
            <p:ph type="sldNum" idx="11"/>
          </p:nvPr>
        </p:nvSpPr>
        <p:spPr/>
        <p:txBody>
          <a:bodyPr/>
          <a:lstStyle/>
          <a:p>
            <a:pPr marL="0" lvl="0" indent="0" algn="r" rtl="0">
              <a:spcBef>
                <a:spcPts val="0"/>
              </a:spcBef>
              <a:spcAft>
                <a:spcPts val="0"/>
              </a:spcAft>
              <a:buNone/>
            </a:pPr>
            <a:fld id="{00000000-1234-1234-1234-123412341234}" type="slidenum">
              <a:rPr lang="nl-NL" smtClean="0"/>
              <a:t>19</a:t>
            </a:fld>
            <a:endParaRPr lang="nl-NL"/>
          </a:p>
        </p:txBody>
      </p:sp>
    </p:spTree>
    <p:extLst>
      <p:ext uri="{BB962C8B-B14F-4D97-AF65-F5344CB8AC3E}">
        <p14:creationId xmlns:p14="http://schemas.microsoft.com/office/powerpoint/2010/main" val="1370498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E0F8588-52BC-FA0D-540E-2608AB16A99A}"/>
              </a:ext>
            </a:extLst>
          </p:cNvPr>
          <p:cNvSpPr>
            <a:spLocks noGrp="1"/>
          </p:cNvSpPr>
          <p:nvPr>
            <p:ph type="body" idx="1"/>
          </p:nvPr>
        </p:nvSpPr>
        <p:spPr/>
        <p:txBody>
          <a:bodyPr/>
          <a:lstStyle/>
          <a:p>
            <a:pPr marL="514350" indent="-285750">
              <a:buFont typeface="Arial" panose="020B0604020202020204" pitchFamily="34" charset="0"/>
              <a:buChar char="•"/>
            </a:pPr>
            <a:r>
              <a:rPr lang="en-GB" dirty="0"/>
              <a:t>Presentation on the status of the work and the LTDP-TF vision on Preservation in the context of EOSC</a:t>
            </a:r>
          </a:p>
          <a:p>
            <a:pPr marL="514350" indent="-285750">
              <a:buFont typeface="Arial" panose="020B0604020202020204" pitchFamily="34" charset="0"/>
              <a:buChar char="•"/>
            </a:pPr>
            <a:r>
              <a:rPr lang="en-GB" dirty="0"/>
              <a:t>Q&amp;A</a:t>
            </a:r>
          </a:p>
          <a:p>
            <a:pPr marL="514350" indent="-285750">
              <a:buFont typeface="Arial" panose="020B0604020202020204" pitchFamily="34" charset="0"/>
              <a:buChar char="•"/>
            </a:pPr>
            <a:r>
              <a:rPr lang="en-GB" sz="1800">
                <a:solidFill>
                  <a:srgbClr val="000000"/>
                </a:solidFill>
                <a:latin typeface="Calibri" panose="020F0502020204030204" pitchFamily="34" charset="0"/>
                <a:ea typeface="Calibri" panose="020F0502020204030204" pitchFamily="34" charset="0"/>
              </a:rPr>
              <a:t>Consultation on the </a:t>
            </a:r>
            <a:r>
              <a:rPr lang="en-GB" sz="1800" dirty="0">
                <a:solidFill>
                  <a:srgbClr val="000000"/>
                </a:solidFill>
                <a:latin typeface="Calibri" panose="020F0502020204030204" pitchFamily="34" charset="0"/>
                <a:ea typeface="Calibri" panose="020F0502020204030204" pitchFamily="34" charset="0"/>
              </a:rPr>
              <a:t>f</a:t>
            </a:r>
            <a:r>
              <a:rPr lang="en-GB" sz="1800" dirty="0">
                <a:solidFill>
                  <a:srgbClr val="000000"/>
                </a:solidFill>
                <a:effectLst/>
                <a:latin typeface="Calibri" panose="020F0502020204030204" pitchFamily="34" charset="0"/>
                <a:ea typeface="Calibri" panose="020F0502020204030204" pitchFamily="34" charset="0"/>
              </a:rPr>
              <a:t>irst set of recommendations of the task force</a:t>
            </a:r>
          </a:p>
          <a:p>
            <a:pPr marL="514350" indent="-285750">
              <a:buFont typeface="Arial" panose="020B0604020202020204" pitchFamily="34" charset="0"/>
              <a:buChar char="•"/>
            </a:pPr>
            <a:r>
              <a:rPr lang="en-GB" sz="1800" dirty="0">
                <a:solidFill>
                  <a:srgbClr val="000000"/>
                </a:solidFill>
                <a:effectLst/>
                <a:latin typeface="Calibri" panose="020F0502020204030204" pitchFamily="34" charset="0"/>
                <a:ea typeface="Calibri" panose="020F0502020204030204" pitchFamily="34" charset="0"/>
              </a:rPr>
              <a:t>Discussion</a:t>
            </a:r>
          </a:p>
          <a:p>
            <a:pPr marL="228600" indent="0"/>
            <a:endParaRPr lang="en-GB" sz="1800" dirty="0">
              <a:solidFill>
                <a:srgbClr val="000000"/>
              </a:solidFill>
              <a:latin typeface="Calibri" panose="020F0502020204030204" pitchFamily="34" charset="0"/>
              <a:ea typeface="Calibri" panose="020F0502020204030204" pitchFamily="34" charset="0"/>
            </a:endParaRPr>
          </a:p>
        </p:txBody>
      </p:sp>
      <p:sp>
        <p:nvSpPr>
          <p:cNvPr id="3" name="Title 2">
            <a:extLst>
              <a:ext uri="{FF2B5EF4-FFF2-40B4-BE49-F238E27FC236}">
                <a16:creationId xmlns:a16="http://schemas.microsoft.com/office/drawing/2014/main" id="{526C243F-8A86-62E9-0EF5-D704990BCB6A}"/>
              </a:ext>
            </a:extLst>
          </p:cNvPr>
          <p:cNvSpPr>
            <a:spLocks noGrp="1"/>
          </p:cNvSpPr>
          <p:nvPr>
            <p:ph type="title"/>
          </p:nvPr>
        </p:nvSpPr>
        <p:spPr/>
        <p:txBody>
          <a:bodyPr/>
          <a:lstStyle/>
          <a:p>
            <a:r>
              <a:rPr lang="en-GB" dirty="0"/>
              <a:t>Agenda</a:t>
            </a:r>
            <a:endParaRPr lang="en-BE" dirty="0"/>
          </a:p>
        </p:txBody>
      </p:sp>
      <p:sp>
        <p:nvSpPr>
          <p:cNvPr id="4" name="Slide Number Placeholder 3">
            <a:extLst>
              <a:ext uri="{FF2B5EF4-FFF2-40B4-BE49-F238E27FC236}">
                <a16:creationId xmlns:a16="http://schemas.microsoft.com/office/drawing/2014/main" id="{13774E87-3DE9-004D-FB0F-EEA708CBD5B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nl-NL" smtClean="0"/>
              <a:t>2</a:t>
            </a:fld>
            <a:endParaRPr lang="nl-NL"/>
          </a:p>
        </p:txBody>
      </p:sp>
      <p:sp>
        <p:nvSpPr>
          <p:cNvPr id="5" name="Text Placeholder 4">
            <a:extLst>
              <a:ext uri="{FF2B5EF4-FFF2-40B4-BE49-F238E27FC236}">
                <a16:creationId xmlns:a16="http://schemas.microsoft.com/office/drawing/2014/main" id="{404B53CA-5EAB-EB1B-2300-E7400F7FE833}"/>
              </a:ext>
            </a:extLst>
          </p:cNvPr>
          <p:cNvSpPr>
            <a:spLocks noGrp="1"/>
          </p:cNvSpPr>
          <p:nvPr>
            <p:ph type="body" idx="2"/>
          </p:nvPr>
        </p:nvSpPr>
        <p:spPr/>
        <p:txBody>
          <a:bodyPr>
            <a:normAutofit fontScale="70000" lnSpcReduction="20000"/>
          </a:bodyPr>
          <a:lstStyle/>
          <a:p>
            <a:endParaRPr lang="en-BE"/>
          </a:p>
        </p:txBody>
      </p:sp>
      <p:sp>
        <p:nvSpPr>
          <p:cNvPr id="6" name="Footer Placeholder 5">
            <a:extLst>
              <a:ext uri="{FF2B5EF4-FFF2-40B4-BE49-F238E27FC236}">
                <a16:creationId xmlns:a16="http://schemas.microsoft.com/office/drawing/2014/main" id="{025AC450-9BAC-42C1-C510-3F4E2E7E3D7D}"/>
              </a:ext>
            </a:extLst>
          </p:cNvPr>
          <p:cNvSpPr>
            <a:spLocks noGrp="1"/>
          </p:cNvSpPr>
          <p:nvPr>
            <p:ph type="ftr" idx="11"/>
          </p:nvPr>
        </p:nvSpPr>
        <p:spPr/>
        <p:txBody>
          <a:bodyPr/>
          <a:lstStyle/>
          <a:p>
            <a:r>
              <a:rPr lang="nl-BE"/>
              <a:t>16 | 05 | 2023 by Hervé L'Hours &amp; Roxanne Wyns</a:t>
            </a:r>
          </a:p>
        </p:txBody>
      </p:sp>
    </p:spTree>
    <p:extLst>
      <p:ext uri="{BB962C8B-B14F-4D97-AF65-F5344CB8AC3E}">
        <p14:creationId xmlns:p14="http://schemas.microsoft.com/office/powerpoint/2010/main" val="2175834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642BB324-9076-2EBE-4B94-8E7A0E1B4406}"/>
              </a:ext>
            </a:extLst>
          </p:cNvPr>
          <p:cNvSpPr>
            <a:spLocks noGrp="1"/>
          </p:cNvSpPr>
          <p:nvPr>
            <p:ph type="body" idx="1"/>
          </p:nvPr>
        </p:nvSpPr>
        <p:spPr/>
        <p:txBody>
          <a:bodyPr>
            <a:normAutofit fontScale="92500" lnSpcReduction="20000"/>
          </a:bodyPr>
          <a:lstStyle/>
          <a:p>
            <a:r>
              <a:rPr lang="en-GB" sz="1600" b="1" dirty="0">
                <a:latin typeface="Roboto" panose="02000000000000000000" pitchFamily="2" charset="0"/>
                <a:ea typeface="Roboto" panose="02000000000000000000" pitchFamily="2" charset="0"/>
                <a:cs typeface="Roboto" panose="02000000000000000000" pitchFamily="2" charset="0"/>
              </a:rPr>
              <a:t>DRAFT ASSUMPTIONS</a:t>
            </a:r>
          </a:p>
          <a:p>
            <a:pPr marL="571500" indent="-342900">
              <a:buFont typeface="+mj-lt"/>
              <a:buAutoNum type="arabicPeriod"/>
            </a:pPr>
            <a:r>
              <a:rPr lang="en-GB" dirty="0">
                <a:latin typeface="Roboto" panose="02000000000000000000" pitchFamily="2" charset="0"/>
                <a:ea typeface="Roboto" panose="02000000000000000000" pitchFamily="2" charset="0"/>
                <a:cs typeface="Roboto" panose="02000000000000000000" pitchFamily="2" charset="0"/>
              </a:rPr>
              <a:t>Digital objects are constructs of data and metadata including research outputs such as data, software [etc]</a:t>
            </a:r>
          </a:p>
          <a:p>
            <a:pPr marL="571500" indent="-342900">
              <a:buFont typeface="+mj-lt"/>
              <a:buAutoNum type="arabicPeriod"/>
            </a:pPr>
            <a:r>
              <a:rPr lang="en-GB" dirty="0">
                <a:latin typeface="Roboto" panose="02000000000000000000" pitchFamily="2" charset="0"/>
                <a:ea typeface="Roboto" panose="02000000000000000000" pitchFamily="2" charset="0"/>
                <a:cs typeface="Roboto" panose="02000000000000000000" pitchFamily="2" charset="0"/>
              </a:rPr>
              <a:t>Numerous types of digital objects exist. Some characteristics are applicable to many types of objects, others are more specialised. </a:t>
            </a:r>
          </a:p>
          <a:p>
            <a:pPr marL="571500" indent="-342900">
              <a:buFont typeface="+mj-lt"/>
              <a:buAutoNum type="arabicPeriod"/>
            </a:pPr>
            <a:r>
              <a:rPr lang="en-GB" dirty="0">
                <a:latin typeface="Roboto" panose="02000000000000000000" pitchFamily="2" charset="0"/>
                <a:ea typeface="Roboto" panose="02000000000000000000" pitchFamily="2" charset="0"/>
                <a:cs typeface="Roboto" panose="02000000000000000000" pitchFamily="2" charset="0"/>
              </a:rPr>
              <a:t>In addition to disciplinary specific requirements and traditional files there are numerous complex or new and novel digital objects including distributed semantic artefacts such as ontologies. </a:t>
            </a:r>
          </a:p>
          <a:p>
            <a:pPr marL="571500" indent="-342900">
              <a:buFont typeface="+mj-lt"/>
              <a:buAutoNum type="arabicPeriod"/>
            </a:pPr>
            <a:r>
              <a:rPr lang="en-GB" dirty="0">
                <a:latin typeface="Roboto" panose="02000000000000000000" pitchFamily="2" charset="0"/>
                <a:ea typeface="Roboto" panose="02000000000000000000" pitchFamily="2" charset="0"/>
                <a:cs typeface="Roboto" panose="02000000000000000000" pitchFamily="2" charset="0"/>
              </a:rPr>
              <a:t>Coverage of all objects by type is important, but beyond the scope of this task force . </a:t>
            </a:r>
          </a:p>
          <a:p>
            <a:pPr marL="571500" indent="-342900">
              <a:buFont typeface="+mj-lt"/>
              <a:buAutoNum type="arabicPeriod"/>
            </a:pPr>
            <a:r>
              <a:rPr lang="en-GB" dirty="0">
                <a:latin typeface="Roboto" panose="02000000000000000000" pitchFamily="2" charset="0"/>
                <a:ea typeface="Roboto" panose="02000000000000000000" pitchFamily="2" charset="0"/>
                <a:cs typeface="Roboto" panose="02000000000000000000" pitchFamily="2" charset="0"/>
              </a:rPr>
              <a:t>Projects collect or create digital objects of relevance to research.</a:t>
            </a:r>
          </a:p>
          <a:p>
            <a:pPr marL="571500" indent="-342900">
              <a:buFont typeface="+mj-lt"/>
              <a:buAutoNum type="arabicPeriod"/>
            </a:pPr>
            <a:r>
              <a:rPr lang="en-GB" dirty="0">
                <a:latin typeface="Roboto" panose="02000000000000000000" pitchFamily="2" charset="0"/>
                <a:ea typeface="Roboto" panose="02000000000000000000" pitchFamily="2" charset="0"/>
                <a:cs typeface="Roboto" panose="02000000000000000000" pitchFamily="2" charset="0"/>
              </a:rPr>
              <a:t>Digital objects must be appropriately cared for during research.</a:t>
            </a:r>
          </a:p>
          <a:p>
            <a:pPr marL="571500" indent="-342900">
              <a:buFont typeface="+mj-lt"/>
              <a:buAutoNum type="arabicPeriod"/>
            </a:pPr>
            <a:r>
              <a:rPr lang="en-GB" dirty="0">
                <a:latin typeface="Roboto" panose="02000000000000000000" pitchFamily="2" charset="0"/>
                <a:ea typeface="Roboto" panose="02000000000000000000" pitchFamily="2" charset="0"/>
                <a:cs typeface="Roboto" panose="02000000000000000000" pitchFamily="2" charset="0"/>
              </a:rPr>
              <a:t>The Principles that digital objects should be Findable, Accessible, Interoperable and Reusable (FAIR) define important outcomes of digital objects’ care.</a:t>
            </a:r>
          </a:p>
          <a:p>
            <a:pPr marL="571500" indent="-342900">
              <a:buFont typeface="+mj-lt"/>
              <a:buAutoNum type="arabicPeriod"/>
            </a:pPr>
            <a:r>
              <a:rPr lang="en-GB" dirty="0">
                <a:latin typeface="Roboto" panose="02000000000000000000" pitchFamily="2" charset="0"/>
                <a:ea typeface="Roboto" panose="02000000000000000000" pitchFamily="2" charset="0"/>
                <a:cs typeface="Roboto" panose="02000000000000000000" pitchFamily="2" charset="0"/>
              </a:rPr>
              <a:t>Research projects are often time limited, reducing their ability to offer operational services for the longer term required for preservation.</a:t>
            </a:r>
          </a:p>
        </p:txBody>
      </p:sp>
      <p:sp>
        <p:nvSpPr>
          <p:cNvPr id="9" name="Title 8">
            <a:extLst>
              <a:ext uri="{FF2B5EF4-FFF2-40B4-BE49-F238E27FC236}">
                <a16:creationId xmlns:a16="http://schemas.microsoft.com/office/drawing/2014/main" id="{6AE0D545-98E9-1C8C-D175-EE160C7B8B79}"/>
              </a:ext>
            </a:extLst>
          </p:cNvPr>
          <p:cNvSpPr>
            <a:spLocks noGrp="1"/>
          </p:cNvSpPr>
          <p:nvPr>
            <p:ph type="title"/>
          </p:nvPr>
        </p:nvSpPr>
        <p:spPr>
          <a:xfrm>
            <a:off x="2847248" y="235633"/>
            <a:ext cx="9186174" cy="1024269"/>
          </a:xfrm>
        </p:spPr>
        <p:txBody>
          <a:bodyPr>
            <a:normAutofit fontScale="90000"/>
          </a:bodyPr>
          <a:lstStyle/>
          <a:p>
            <a:r>
              <a:rPr lang="en-GB" dirty="0"/>
              <a:t>1. Digital Objects, Research Projects, Repository and (meta)data Services</a:t>
            </a:r>
            <a:endParaRPr lang="en-BE" dirty="0"/>
          </a:p>
        </p:txBody>
      </p:sp>
      <p:sp>
        <p:nvSpPr>
          <p:cNvPr id="8" name="Slide Number Placeholder 7">
            <a:extLst>
              <a:ext uri="{FF2B5EF4-FFF2-40B4-BE49-F238E27FC236}">
                <a16:creationId xmlns:a16="http://schemas.microsoft.com/office/drawing/2014/main" id="{CC7391E2-9B70-62A8-3193-85C8FE3BA1F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nl-NL" smtClean="0"/>
              <a:t>20</a:t>
            </a:fld>
            <a:endParaRPr lang="nl-NL"/>
          </a:p>
        </p:txBody>
      </p:sp>
      <p:sp>
        <p:nvSpPr>
          <p:cNvPr id="7" name="Footer Placeholder 6">
            <a:extLst>
              <a:ext uri="{FF2B5EF4-FFF2-40B4-BE49-F238E27FC236}">
                <a16:creationId xmlns:a16="http://schemas.microsoft.com/office/drawing/2014/main" id="{5875A3B7-32F2-091F-2AC0-7BE7A98A8AAA}"/>
              </a:ext>
            </a:extLst>
          </p:cNvPr>
          <p:cNvSpPr>
            <a:spLocks noGrp="1"/>
          </p:cNvSpPr>
          <p:nvPr>
            <p:ph type="ftr" idx="11"/>
          </p:nvPr>
        </p:nvSpPr>
        <p:spPr/>
        <p:txBody>
          <a:bodyPr/>
          <a:lstStyle/>
          <a:p>
            <a:r>
              <a:rPr lang="nl-BE"/>
              <a:t>16 | 05 | 2023 by Hervé L'Hours &amp; Roxanne Wyns</a:t>
            </a:r>
          </a:p>
        </p:txBody>
      </p:sp>
    </p:spTree>
    <p:extLst>
      <p:ext uri="{BB962C8B-B14F-4D97-AF65-F5344CB8AC3E}">
        <p14:creationId xmlns:p14="http://schemas.microsoft.com/office/powerpoint/2010/main" val="1525700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642BB324-9076-2EBE-4B94-8E7A0E1B4406}"/>
              </a:ext>
            </a:extLst>
          </p:cNvPr>
          <p:cNvSpPr>
            <a:spLocks noGrp="1"/>
          </p:cNvSpPr>
          <p:nvPr>
            <p:ph type="body" idx="1"/>
          </p:nvPr>
        </p:nvSpPr>
        <p:spPr/>
        <p:txBody>
          <a:bodyPr>
            <a:normAutofit fontScale="92500"/>
          </a:bodyPr>
          <a:lstStyle/>
          <a:p>
            <a:pPr marL="571500" indent="-342900">
              <a:buFont typeface="+mj-lt"/>
              <a:buAutoNum type="arabicPeriod" startAt="9"/>
            </a:pPr>
            <a:r>
              <a:rPr lang="en-GB" dirty="0">
                <a:latin typeface="Roboto" panose="02000000000000000000" pitchFamily="2" charset="0"/>
                <a:ea typeface="Roboto" panose="02000000000000000000" pitchFamily="2" charset="0"/>
                <a:cs typeface="Roboto" panose="02000000000000000000" pitchFamily="2" charset="0"/>
              </a:rPr>
              <a:t>Digital objects can retain their value beyond the project that curated or created them.</a:t>
            </a:r>
          </a:p>
          <a:p>
            <a:pPr marL="571500" indent="-342900">
              <a:buFont typeface="+mj-lt"/>
              <a:buAutoNum type="arabicPeriod" startAt="9"/>
            </a:pPr>
            <a:r>
              <a:rPr lang="en-GB" dirty="0">
                <a:latin typeface="Roboto" panose="02000000000000000000" pitchFamily="2" charset="0"/>
                <a:ea typeface="Roboto" panose="02000000000000000000" pitchFamily="2" charset="0"/>
                <a:cs typeface="Roboto" panose="02000000000000000000" pitchFamily="2" charset="0"/>
              </a:rPr>
              <a:t>The value of digital objects is derived from different reuse cases including for replication, reproducibility, supporting assertions made in published papers or integration into new and novel research.</a:t>
            </a:r>
          </a:p>
          <a:p>
            <a:pPr marL="571500" indent="-342900">
              <a:buFont typeface="+mj-lt"/>
              <a:buAutoNum type="arabicPeriod" startAt="9"/>
            </a:pPr>
            <a:r>
              <a:rPr lang="en-GB" dirty="0">
                <a:latin typeface="Roboto" panose="02000000000000000000" pitchFamily="2" charset="0"/>
                <a:ea typeface="Roboto" panose="02000000000000000000" pitchFamily="2" charset="0"/>
                <a:cs typeface="Roboto" panose="02000000000000000000" pitchFamily="2" charset="0"/>
              </a:rPr>
              <a:t>During or after a research project other digital object services may support the care of data and metadata. </a:t>
            </a:r>
          </a:p>
          <a:p>
            <a:pPr marL="571500" indent="-342900">
              <a:buFont typeface="+mj-lt"/>
              <a:buAutoNum type="arabicPeriod" startAt="9"/>
            </a:pPr>
            <a:r>
              <a:rPr lang="en-GB" dirty="0">
                <a:latin typeface="Roboto" panose="02000000000000000000" pitchFamily="2" charset="0"/>
                <a:ea typeface="Roboto" panose="02000000000000000000" pitchFamily="2" charset="0"/>
                <a:cs typeface="Roboto" panose="02000000000000000000" pitchFamily="2" charset="0"/>
              </a:rPr>
              <a:t>A wide range of digital object services  are required to support research infrastructure across the full digital object lifecycle. </a:t>
            </a:r>
          </a:p>
          <a:p>
            <a:pPr marL="571500" indent="-342900">
              <a:buFont typeface="+mj-lt"/>
              <a:buAutoNum type="arabicPeriod" startAt="9"/>
            </a:pPr>
            <a:r>
              <a:rPr lang="en-GB" dirty="0">
                <a:latin typeface="Roboto" panose="02000000000000000000" pitchFamily="2" charset="0"/>
                <a:ea typeface="Roboto" panose="02000000000000000000" pitchFamily="2" charset="0"/>
                <a:cs typeface="Roboto" panose="02000000000000000000" pitchFamily="2" charset="0"/>
              </a:rPr>
              <a:t>Any digital object service holding data or metadata at any level of care can be very broadly defined as a repository.</a:t>
            </a:r>
          </a:p>
          <a:p>
            <a:pPr marL="571500" indent="-342900">
              <a:buFont typeface="+mj-lt"/>
              <a:buAutoNum type="arabicPeriod" startAt="9"/>
            </a:pPr>
            <a:r>
              <a:rPr lang="en-GB" dirty="0">
                <a:latin typeface="Roboto" panose="02000000000000000000" pitchFamily="2" charset="0"/>
                <a:ea typeface="Roboto" panose="02000000000000000000" pitchFamily="2" charset="0"/>
                <a:cs typeface="Roboto" panose="02000000000000000000" pitchFamily="2" charset="0"/>
              </a:rPr>
              <a:t>Effective storage  is not sufficient for preservation but it is necessary.</a:t>
            </a:r>
          </a:p>
          <a:p>
            <a:pPr marL="571500" indent="-342900">
              <a:buFont typeface="+mj-lt"/>
              <a:buAutoNum type="arabicPeriod" startAt="9"/>
            </a:pPr>
            <a:r>
              <a:rPr lang="en-GB" dirty="0">
                <a:latin typeface="Roboto" panose="02000000000000000000" pitchFamily="2" charset="0"/>
                <a:ea typeface="Roboto" panose="02000000000000000000" pitchFamily="2" charset="0"/>
                <a:cs typeface="Roboto" panose="02000000000000000000" pitchFamily="2" charset="0"/>
              </a:rPr>
              <a:t>What is an "effective storage"?</a:t>
            </a:r>
          </a:p>
          <a:p>
            <a:pPr marL="571500" indent="-342900">
              <a:buFont typeface="+mj-lt"/>
              <a:buAutoNum type="arabicPeriod" startAt="9"/>
            </a:pPr>
            <a:r>
              <a:rPr lang="en-GB" dirty="0">
                <a:latin typeface="Roboto" panose="02000000000000000000" pitchFamily="2" charset="0"/>
                <a:ea typeface="Roboto" panose="02000000000000000000" pitchFamily="2" charset="0"/>
                <a:cs typeface="Roboto" panose="02000000000000000000" pitchFamily="2" charset="0"/>
              </a:rPr>
              <a:t>Different types of digital object systems / repositories benefit from being transparent on their current level of storage practice as it increases trust by the user and funders alike.</a:t>
            </a:r>
          </a:p>
          <a:p>
            <a:pPr marL="514350" indent="-285750">
              <a:buFont typeface="Arial" panose="020B0604020202020204" pitchFamily="34" charset="0"/>
              <a:buChar char="•"/>
            </a:pPr>
            <a:endParaRPr lang="en-GB" dirty="0">
              <a:latin typeface="Roboto" panose="02000000000000000000" pitchFamily="2" charset="0"/>
              <a:ea typeface="Roboto" panose="02000000000000000000" pitchFamily="2" charset="0"/>
              <a:cs typeface="Roboto" panose="02000000000000000000" pitchFamily="2" charset="0"/>
            </a:endParaRPr>
          </a:p>
        </p:txBody>
      </p:sp>
      <p:sp>
        <p:nvSpPr>
          <p:cNvPr id="9" name="Title 8">
            <a:extLst>
              <a:ext uri="{FF2B5EF4-FFF2-40B4-BE49-F238E27FC236}">
                <a16:creationId xmlns:a16="http://schemas.microsoft.com/office/drawing/2014/main" id="{6AE0D545-98E9-1C8C-D175-EE160C7B8B79}"/>
              </a:ext>
            </a:extLst>
          </p:cNvPr>
          <p:cNvSpPr>
            <a:spLocks noGrp="1"/>
          </p:cNvSpPr>
          <p:nvPr>
            <p:ph type="title"/>
          </p:nvPr>
        </p:nvSpPr>
        <p:spPr>
          <a:xfrm>
            <a:off x="2847248" y="235633"/>
            <a:ext cx="9186174" cy="1024269"/>
          </a:xfrm>
        </p:spPr>
        <p:txBody>
          <a:bodyPr>
            <a:normAutofit fontScale="90000"/>
          </a:bodyPr>
          <a:lstStyle/>
          <a:p>
            <a:r>
              <a:rPr lang="en-GB" dirty="0"/>
              <a:t>1. Digital Objects, Research Projects, Repository and (meta)data Services</a:t>
            </a:r>
            <a:endParaRPr lang="en-BE" dirty="0"/>
          </a:p>
        </p:txBody>
      </p:sp>
      <p:sp>
        <p:nvSpPr>
          <p:cNvPr id="8" name="Slide Number Placeholder 7">
            <a:extLst>
              <a:ext uri="{FF2B5EF4-FFF2-40B4-BE49-F238E27FC236}">
                <a16:creationId xmlns:a16="http://schemas.microsoft.com/office/drawing/2014/main" id="{CC7391E2-9B70-62A8-3193-85C8FE3BA1F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nl-NL" smtClean="0"/>
              <a:t>21</a:t>
            </a:fld>
            <a:endParaRPr lang="nl-NL"/>
          </a:p>
        </p:txBody>
      </p:sp>
      <p:sp>
        <p:nvSpPr>
          <p:cNvPr id="7" name="Footer Placeholder 6">
            <a:extLst>
              <a:ext uri="{FF2B5EF4-FFF2-40B4-BE49-F238E27FC236}">
                <a16:creationId xmlns:a16="http://schemas.microsoft.com/office/drawing/2014/main" id="{5875A3B7-32F2-091F-2AC0-7BE7A98A8AAA}"/>
              </a:ext>
            </a:extLst>
          </p:cNvPr>
          <p:cNvSpPr>
            <a:spLocks noGrp="1"/>
          </p:cNvSpPr>
          <p:nvPr>
            <p:ph type="ftr" idx="11"/>
          </p:nvPr>
        </p:nvSpPr>
        <p:spPr/>
        <p:txBody>
          <a:bodyPr/>
          <a:lstStyle/>
          <a:p>
            <a:r>
              <a:rPr lang="nl-BE"/>
              <a:t>16 | 05 | 2023 by Hervé L'Hours &amp; Roxanne Wyns</a:t>
            </a:r>
          </a:p>
        </p:txBody>
      </p:sp>
    </p:spTree>
    <p:extLst>
      <p:ext uri="{BB962C8B-B14F-4D97-AF65-F5344CB8AC3E}">
        <p14:creationId xmlns:p14="http://schemas.microsoft.com/office/powerpoint/2010/main" val="1380037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F27A027-D606-9F20-41F9-42E34112B6ED}"/>
              </a:ext>
            </a:extLst>
          </p:cNvPr>
          <p:cNvPicPr>
            <a:picLocks/>
          </p:cNvPicPr>
          <p:nvPr>
            <p:custDataLst>
              <p:tags r:id="rId1"/>
            </p:custDataLst>
          </p:nvPr>
        </p:nvPicPr>
        <p:blipFill>
          <a:blip r:embed="rId4"/>
          <a:stretch>
            <a:fillRect/>
          </a:stretch>
        </p:blipFill>
        <p:spPr>
          <a:xfrm>
            <a:off x="190500" y="190500"/>
            <a:ext cx="11811000" cy="6477000"/>
          </a:xfrm>
          <a:prstGeom prst="rect">
            <a:avLst/>
          </a:prstGeom>
        </p:spPr>
      </p:pic>
      <p:sp>
        <p:nvSpPr>
          <p:cNvPr id="3" name="Slide Number Placeholder 2">
            <a:extLst>
              <a:ext uri="{FF2B5EF4-FFF2-40B4-BE49-F238E27FC236}">
                <a16:creationId xmlns:a16="http://schemas.microsoft.com/office/drawing/2014/main" id="{9FEE1C6B-7C85-4509-3C0B-980D33276FC4}"/>
              </a:ext>
            </a:extLst>
          </p:cNvPr>
          <p:cNvSpPr>
            <a:spLocks noGrp="1"/>
          </p:cNvSpPr>
          <p:nvPr>
            <p:ph type="sldNum" idx="11"/>
          </p:nvPr>
        </p:nvSpPr>
        <p:spPr/>
        <p:txBody>
          <a:bodyPr/>
          <a:lstStyle/>
          <a:p>
            <a:pPr marL="0" lvl="0" indent="0" algn="r" rtl="0">
              <a:spcBef>
                <a:spcPts val="0"/>
              </a:spcBef>
              <a:spcAft>
                <a:spcPts val="0"/>
              </a:spcAft>
              <a:buNone/>
            </a:pPr>
            <a:fld id="{00000000-1234-1234-1234-123412341234}" type="slidenum">
              <a:rPr lang="nl-NL" smtClean="0"/>
              <a:t>22</a:t>
            </a:fld>
            <a:endParaRPr lang="nl-NL"/>
          </a:p>
        </p:txBody>
      </p:sp>
    </p:spTree>
    <p:extLst>
      <p:ext uri="{BB962C8B-B14F-4D97-AF65-F5344CB8AC3E}">
        <p14:creationId xmlns:p14="http://schemas.microsoft.com/office/powerpoint/2010/main" val="266798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2F3DD9F-7A2F-4B69-F985-543E62855DB3}"/>
              </a:ext>
            </a:extLst>
          </p:cNvPr>
          <p:cNvPicPr>
            <a:picLocks/>
          </p:cNvPicPr>
          <p:nvPr>
            <p:custDataLst>
              <p:tags r:id="rId1"/>
            </p:custDataLst>
          </p:nvPr>
        </p:nvPicPr>
        <p:blipFill>
          <a:blip r:embed="rId4"/>
          <a:stretch>
            <a:fillRect/>
          </a:stretch>
        </p:blipFill>
        <p:spPr>
          <a:xfrm>
            <a:off x="190500" y="190500"/>
            <a:ext cx="11811000" cy="6477000"/>
          </a:xfrm>
          <a:prstGeom prst="rect">
            <a:avLst/>
          </a:prstGeom>
        </p:spPr>
      </p:pic>
      <p:sp>
        <p:nvSpPr>
          <p:cNvPr id="3" name="Slide Number Placeholder 2">
            <a:extLst>
              <a:ext uri="{FF2B5EF4-FFF2-40B4-BE49-F238E27FC236}">
                <a16:creationId xmlns:a16="http://schemas.microsoft.com/office/drawing/2014/main" id="{ED4CEBF4-7A99-F6A3-7511-26F787F823CF}"/>
              </a:ext>
            </a:extLst>
          </p:cNvPr>
          <p:cNvSpPr>
            <a:spLocks noGrp="1"/>
          </p:cNvSpPr>
          <p:nvPr>
            <p:ph type="sldNum" idx="11"/>
          </p:nvPr>
        </p:nvSpPr>
        <p:spPr/>
        <p:txBody>
          <a:bodyPr/>
          <a:lstStyle/>
          <a:p>
            <a:pPr marL="0" lvl="0" indent="0" algn="r" rtl="0">
              <a:spcBef>
                <a:spcPts val="0"/>
              </a:spcBef>
              <a:spcAft>
                <a:spcPts val="0"/>
              </a:spcAft>
              <a:buNone/>
            </a:pPr>
            <a:fld id="{00000000-1234-1234-1234-123412341234}" type="slidenum">
              <a:rPr lang="nl-NL" smtClean="0"/>
              <a:t>23</a:t>
            </a:fld>
            <a:endParaRPr lang="nl-NL"/>
          </a:p>
        </p:txBody>
      </p:sp>
      <p:sp>
        <p:nvSpPr>
          <p:cNvPr id="2" name="TextBox 1">
            <a:extLst>
              <a:ext uri="{FF2B5EF4-FFF2-40B4-BE49-F238E27FC236}">
                <a16:creationId xmlns:a16="http://schemas.microsoft.com/office/drawing/2014/main" id="{ED13BB7E-13FD-8C96-CD2F-92FD3D7F0E02}"/>
              </a:ext>
            </a:extLst>
          </p:cNvPr>
          <p:cNvSpPr txBox="1"/>
          <p:nvPr/>
        </p:nvSpPr>
        <p:spPr>
          <a:xfrm>
            <a:off x="10479939" y="5991327"/>
            <a:ext cx="914400" cy="307777"/>
          </a:xfrm>
          <a:prstGeom prst="rect">
            <a:avLst/>
          </a:prstGeom>
          <a:noFill/>
        </p:spPr>
        <p:txBody>
          <a:bodyPr wrap="square" rtlCol="0">
            <a:spAutoFit/>
          </a:bodyPr>
          <a:lstStyle/>
          <a:p>
            <a:r>
              <a:rPr lang="en-GB" dirty="0">
                <a:solidFill>
                  <a:schemeClr val="accent4"/>
                </a:solidFill>
                <a:hlinkClick r:id="rId5" action="ppaction://hlinksldjump"/>
              </a:rPr>
              <a:t>Back</a:t>
            </a:r>
            <a:endParaRPr lang="en-BE" dirty="0">
              <a:solidFill>
                <a:schemeClr val="accent4"/>
              </a:solidFill>
            </a:endParaRPr>
          </a:p>
        </p:txBody>
      </p:sp>
    </p:spTree>
    <p:extLst>
      <p:ext uri="{BB962C8B-B14F-4D97-AF65-F5344CB8AC3E}">
        <p14:creationId xmlns:p14="http://schemas.microsoft.com/office/powerpoint/2010/main" val="3978373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642BB324-9076-2EBE-4B94-8E7A0E1B4406}"/>
              </a:ext>
            </a:extLst>
          </p:cNvPr>
          <p:cNvSpPr>
            <a:spLocks noGrp="1"/>
          </p:cNvSpPr>
          <p:nvPr>
            <p:ph type="body" idx="1"/>
          </p:nvPr>
        </p:nvSpPr>
        <p:spPr>
          <a:xfrm>
            <a:off x="1721738" y="1570383"/>
            <a:ext cx="9830179" cy="4671797"/>
          </a:xfrm>
        </p:spPr>
        <p:txBody>
          <a:bodyPr>
            <a:normAutofit/>
          </a:bodyPr>
          <a:lstStyle/>
          <a:p>
            <a:r>
              <a:rPr lang="en-GB" sz="1600" b="1" dirty="0">
                <a:latin typeface="Roboto" panose="02000000000000000000" pitchFamily="2" charset="0"/>
                <a:ea typeface="Roboto" panose="02000000000000000000" pitchFamily="2" charset="0"/>
                <a:cs typeface="Roboto" panose="02000000000000000000" pitchFamily="2" charset="0"/>
              </a:rPr>
              <a:t>DRAFT ASSUMPTIONS</a:t>
            </a:r>
          </a:p>
          <a:p>
            <a:pPr marL="571500" indent="-342900">
              <a:buFont typeface="+mj-lt"/>
              <a:buAutoNum type="arabicPeriod" startAt="17"/>
            </a:pPr>
            <a:r>
              <a:rPr lang="en-GB" dirty="0">
                <a:latin typeface="Roboto" panose="02000000000000000000" pitchFamily="2" charset="0"/>
                <a:ea typeface="Roboto" panose="02000000000000000000" pitchFamily="2" charset="0"/>
                <a:cs typeface="Roboto" panose="02000000000000000000" pitchFamily="2" charset="0"/>
              </a:rPr>
              <a:t>The TF considers the different preservation levels as defined by CTS applicable for defining preservation services of a repository in the context of EOSC</a:t>
            </a:r>
          </a:p>
          <a:p>
            <a:pPr marL="742950" lvl="1" indent="-285750">
              <a:lnSpc>
                <a:spcPct val="115000"/>
              </a:lnSpc>
              <a:spcAft>
                <a:spcPts val="1000"/>
              </a:spcAft>
              <a:buFont typeface="Arial" panose="020B0604020202020204" pitchFamily="34" charset="0"/>
              <a:buChar char="○"/>
            </a:pPr>
            <a:r>
              <a:rPr lang="en-GB" sz="1100" b="1" u="none" strike="noStrike" dirty="0">
                <a:effectLst/>
                <a:latin typeface="Roboto" panose="02000000000000000000" pitchFamily="2" charset="0"/>
                <a:ea typeface="Roboto" panose="02000000000000000000" pitchFamily="2" charset="0"/>
                <a:cs typeface="Roboto" panose="02000000000000000000" pitchFamily="2" charset="0"/>
              </a:rPr>
              <a:t>Z. Level Zero. Content distributed as deposited. </a:t>
            </a:r>
            <a:r>
              <a:rPr lang="en-GB" sz="1000" u="none" strike="noStrike" dirty="0">
                <a:effectLst/>
                <a:latin typeface="Roboto" panose="02000000000000000000" pitchFamily="2" charset="0"/>
                <a:ea typeface="Roboto" panose="02000000000000000000" pitchFamily="2" charset="0"/>
                <a:cs typeface="Roboto" panose="02000000000000000000" pitchFamily="2" charset="0"/>
              </a:rPr>
              <a:t>Unattended deposit-storage-access.  No curation or long term preservation. </a:t>
            </a:r>
            <a:endParaRPr lang="en-BE" sz="1100" u="none" strike="noStrike" dirty="0">
              <a:effectLst/>
              <a:latin typeface="Roboto" panose="02000000000000000000" pitchFamily="2" charset="0"/>
              <a:ea typeface="Roboto" panose="02000000000000000000" pitchFamily="2" charset="0"/>
              <a:cs typeface="Roboto" panose="02000000000000000000" pitchFamily="2" charset="0"/>
            </a:endParaRPr>
          </a:p>
          <a:p>
            <a:pPr marL="742950" lvl="1" indent="-285750">
              <a:lnSpc>
                <a:spcPct val="115000"/>
              </a:lnSpc>
              <a:spcAft>
                <a:spcPts val="1000"/>
              </a:spcAft>
              <a:buFont typeface="Arial" panose="020B0604020202020204" pitchFamily="34" charset="0"/>
              <a:buChar char="○"/>
            </a:pPr>
            <a:r>
              <a:rPr lang="en-GB" sz="1100" b="1" u="none" strike="noStrike" dirty="0">
                <a:effectLst/>
                <a:latin typeface="Roboto" panose="02000000000000000000" pitchFamily="2" charset="0"/>
                <a:ea typeface="Roboto" panose="02000000000000000000" pitchFamily="2" charset="0"/>
                <a:cs typeface="Roboto" panose="02000000000000000000" pitchFamily="2" charset="0"/>
              </a:rPr>
              <a:t>D. Deposit Compliance.</a:t>
            </a:r>
            <a:r>
              <a:rPr lang="en-GB" sz="1100" u="none" strike="noStrike" dirty="0">
                <a:effectLst/>
                <a:latin typeface="Roboto" panose="02000000000000000000" pitchFamily="2" charset="0"/>
                <a:ea typeface="Roboto" panose="02000000000000000000" pitchFamily="2" charset="0"/>
                <a:cs typeface="Roboto" panose="02000000000000000000" pitchFamily="2" charset="0"/>
              </a:rPr>
              <a:t> </a:t>
            </a:r>
            <a:r>
              <a:rPr lang="en-GB" sz="1000" u="none" strike="noStrike" dirty="0">
                <a:effectLst/>
                <a:latin typeface="Roboto" panose="02000000000000000000" pitchFamily="2" charset="0"/>
                <a:ea typeface="Roboto" panose="02000000000000000000" pitchFamily="2" charset="0"/>
                <a:cs typeface="Roboto" panose="02000000000000000000" pitchFamily="2" charset="0"/>
              </a:rPr>
              <a:t>Data content and supporting metadata deposited are checked at the point of deposit for compliance with defined criteria e.g. data formats and metadata elements. If these criteria are not met the digital objects are either returned to the depositor for change, or the repository undertakes the necessary curation steps to ensure they comply (reaching level C, below). </a:t>
            </a:r>
            <a:endParaRPr lang="en-BE" sz="1100" u="none" strike="noStrike" dirty="0">
              <a:effectLst/>
              <a:latin typeface="Roboto" panose="02000000000000000000" pitchFamily="2" charset="0"/>
              <a:ea typeface="Roboto" panose="02000000000000000000" pitchFamily="2" charset="0"/>
              <a:cs typeface="Roboto" panose="02000000000000000000" pitchFamily="2" charset="0"/>
            </a:endParaRPr>
          </a:p>
          <a:p>
            <a:pPr marL="742950" lvl="1" indent="-285750">
              <a:lnSpc>
                <a:spcPct val="115000"/>
              </a:lnSpc>
              <a:spcAft>
                <a:spcPts val="1000"/>
              </a:spcAft>
              <a:buFont typeface="Arial" panose="020B0604020202020204" pitchFamily="34" charset="0"/>
              <a:buChar char="○"/>
            </a:pPr>
            <a:r>
              <a:rPr lang="en-GB" sz="1100" b="1" u="none" strike="noStrike" dirty="0">
                <a:effectLst/>
                <a:latin typeface="Roboto" panose="02000000000000000000" pitchFamily="2" charset="0"/>
                <a:ea typeface="Roboto" panose="02000000000000000000" pitchFamily="2" charset="0"/>
                <a:cs typeface="Roboto" panose="02000000000000000000" pitchFamily="2" charset="0"/>
              </a:rPr>
              <a:t>C. Initial Curation</a:t>
            </a:r>
            <a:r>
              <a:rPr lang="en-GB" sz="1100" u="none" strike="noStrike" dirty="0">
                <a:effectLst/>
                <a:latin typeface="Roboto" panose="02000000000000000000" pitchFamily="2" charset="0"/>
                <a:ea typeface="Roboto" panose="02000000000000000000" pitchFamily="2" charset="0"/>
                <a:cs typeface="Roboto" panose="02000000000000000000" pitchFamily="2" charset="0"/>
              </a:rPr>
              <a:t>   </a:t>
            </a:r>
            <a:r>
              <a:rPr lang="en-GB" sz="1100" b="1" u="none" strike="noStrike" dirty="0">
                <a:effectLst/>
                <a:latin typeface="Roboto" panose="02000000000000000000" pitchFamily="2" charset="0"/>
                <a:ea typeface="Roboto" panose="02000000000000000000" pitchFamily="2" charset="0"/>
                <a:cs typeface="Roboto" panose="02000000000000000000" pitchFamily="2" charset="0"/>
              </a:rPr>
              <a:t>. </a:t>
            </a:r>
            <a:r>
              <a:rPr lang="en-GB" sz="1000" u="none" strike="noStrike" dirty="0">
                <a:effectLst/>
                <a:latin typeface="Roboto" panose="02000000000000000000" pitchFamily="2" charset="0"/>
                <a:ea typeface="Roboto" panose="02000000000000000000" pitchFamily="2" charset="0"/>
                <a:cs typeface="Roboto" panose="02000000000000000000" pitchFamily="2" charset="0"/>
              </a:rPr>
              <a:t>Data content and supporting metadata deposited are curated to meet defined criteria e.g. for data formats and metadata elements. Curation for initial access and use, but no long term preservation.  </a:t>
            </a:r>
            <a:endParaRPr lang="en-BE" sz="1100" u="none" strike="noStrike" dirty="0">
              <a:effectLst/>
              <a:latin typeface="Roboto" panose="02000000000000000000" pitchFamily="2" charset="0"/>
              <a:ea typeface="Roboto" panose="02000000000000000000" pitchFamily="2" charset="0"/>
              <a:cs typeface="Roboto" panose="02000000000000000000" pitchFamily="2" charset="0"/>
            </a:endParaRPr>
          </a:p>
          <a:p>
            <a:pPr marL="742950" lvl="1" indent="-285750">
              <a:lnSpc>
                <a:spcPct val="115000"/>
              </a:lnSpc>
              <a:spcAft>
                <a:spcPts val="1000"/>
              </a:spcAft>
              <a:buFont typeface="Arial" panose="020B0604020202020204" pitchFamily="34" charset="0"/>
              <a:buChar char="○"/>
            </a:pPr>
            <a:r>
              <a:rPr lang="en-GB" sz="1100" b="1" u="none" strike="noStrike" dirty="0">
                <a:effectLst/>
                <a:latin typeface="Roboto" panose="02000000000000000000" pitchFamily="2" charset="0"/>
                <a:ea typeface="Roboto" panose="02000000000000000000" pitchFamily="2" charset="0"/>
                <a:cs typeface="Roboto" panose="02000000000000000000" pitchFamily="2" charset="0"/>
              </a:rPr>
              <a:t>B. Logical-Technical Preservation.</a:t>
            </a:r>
            <a:r>
              <a:rPr lang="en-GB" sz="1100" u="none" strike="noStrike" dirty="0">
                <a:effectLst/>
                <a:latin typeface="Roboto" panose="02000000000000000000" pitchFamily="2" charset="0"/>
                <a:ea typeface="Roboto" panose="02000000000000000000" pitchFamily="2" charset="0"/>
                <a:cs typeface="Roboto" panose="02000000000000000000" pitchFamily="2" charset="0"/>
              </a:rPr>
              <a:t> </a:t>
            </a:r>
            <a:r>
              <a:rPr lang="en-GB" sz="1000" u="none" strike="noStrike" dirty="0">
                <a:effectLst/>
                <a:latin typeface="Roboto" panose="02000000000000000000" pitchFamily="2" charset="0"/>
                <a:ea typeface="Roboto" panose="02000000000000000000" pitchFamily="2" charset="0"/>
                <a:cs typeface="Roboto" panose="02000000000000000000" pitchFamily="2" charset="0"/>
              </a:rPr>
              <a:t>In addition to D and/or C above the repository takes long-term responsibility for ensuring that the data and metadata are updated over time to newer standards and formats in response to technical risks (e.g. file format or software obsolescence), the changing needs of the designated community (e.g. newer alternate formats become necessary for reuse). </a:t>
            </a:r>
          </a:p>
          <a:p>
            <a:pPr marL="742950" lvl="1" indent="-285750">
              <a:lnSpc>
                <a:spcPct val="115000"/>
              </a:lnSpc>
              <a:spcAft>
                <a:spcPts val="1000"/>
              </a:spcAft>
              <a:buFont typeface="Arial" panose="020B0604020202020204" pitchFamily="34" charset="0"/>
              <a:buChar char="○"/>
            </a:pPr>
            <a:r>
              <a:rPr lang="en-GB" sz="1100" b="1" u="none" strike="noStrike" dirty="0">
                <a:effectLst/>
                <a:latin typeface="Roboto" panose="02000000000000000000" pitchFamily="2" charset="0"/>
                <a:ea typeface="Roboto" panose="02000000000000000000" pitchFamily="2" charset="0"/>
                <a:cs typeface="Roboto" panose="02000000000000000000" pitchFamily="2" charset="0"/>
              </a:rPr>
              <a:t>A. Conceptual preservation for understanding and reuse.</a:t>
            </a:r>
            <a:r>
              <a:rPr lang="en-GB" sz="1100" u="none" strike="noStrike" dirty="0">
                <a:effectLst/>
                <a:latin typeface="Roboto" panose="02000000000000000000" pitchFamily="2" charset="0"/>
                <a:ea typeface="Roboto" panose="02000000000000000000" pitchFamily="2" charset="0"/>
                <a:cs typeface="Roboto" panose="02000000000000000000" pitchFamily="2" charset="0"/>
              </a:rPr>
              <a:t> </a:t>
            </a:r>
            <a:r>
              <a:rPr lang="en-GB" sz="1000" u="none" strike="noStrike" dirty="0">
                <a:effectLst/>
                <a:latin typeface="Roboto" panose="02000000000000000000" pitchFamily="2" charset="0"/>
                <a:ea typeface="Roboto" panose="02000000000000000000" pitchFamily="2" charset="0"/>
                <a:cs typeface="Roboto" panose="02000000000000000000" pitchFamily="2" charset="0"/>
              </a:rPr>
              <a:t>In addition to B above, the repository monitors changes to the definition and demands of their designated community, including their knowledge base, and takes responsibility for the preservation actions  that ensure digital objects can be understood and re-used. Often this will involve </a:t>
            </a:r>
            <a:r>
              <a:rPr lang="en-GB" sz="1100" u="none" strike="noStrike" dirty="0">
                <a:effectLst/>
                <a:latin typeface="Roboto" panose="02000000000000000000" pitchFamily="2" charset="0"/>
                <a:ea typeface="Roboto" panose="02000000000000000000" pitchFamily="2" charset="0"/>
                <a:cs typeface="Roboto" panose="02000000000000000000" pitchFamily="2" charset="0"/>
              </a:rPr>
              <a:t>  </a:t>
            </a:r>
            <a:r>
              <a:rPr lang="en-GB" sz="1000" u="none" strike="noStrike" dirty="0">
                <a:effectLst/>
                <a:latin typeface="Roboto" panose="02000000000000000000" pitchFamily="2" charset="0"/>
                <a:ea typeface="Roboto" panose="02000000000000000000" pitchFamily="2" charset="0"/>
                <a:cs typeface="Roboto" panose="02000000000000000000" pitchFamily="2" charset="0"/>
              </a:rPr>
              <a:t>updates to the content of metadata elements and other semantic artefacts such as controlled vocabularies and ontologies. For some repositories it may include responsibility for editing the structure and content of deposited data.</a:t>
            </a:r>
            <a:endParaRPr lang="en-BE" sz="1100" u="none" strike="noStrike" dirty="0">
              <a:effectLst/>
              <a:latin typeface="Roboto" panose="02000000000000000000" pitchFamily="2" charset="0"/>
              <a:ea typeface="Roboto" panose="02000000000000000000" pitchFamily="2" charset="0"/>
              <a:cs typeface="Roboto" panose="02000000000000000000" pitchFamily="2" charset="0"/>
            </a:endParaRPr>
          </a:p>
          <a:p>
            <a:pPr marL="514350" indent="-285750">
              <a:buFont typeface="Arial" panose="020B0604020202020204" pitchFamily="34" charset="0"/>
              <a:buChar char="•"/>
            </a:pPr>
            <a:endParaRPr lang="en-GB" dirty="0">
              <a:latin typeface="Roboto" panose="02000000000000000000" pitchFamily="2" charset="0"/>
              <a:ea typeface="Roboto" panose="02000000000000000000" pitchFamily="2" charset="0"/>
              <a:cs typeface="Roboto" panose="02000000000000000000" pitchFamily="2" charset="0"/>
            </a:endParaRPr>
          </a:p>
        </p:txBody>
      </p:sp>
      <p:sp>
        <p:nvSpPr>
          <p:cNvPr id="9" name="Title 8">
            <a:extLst>
              <a:ext uri="{FF2B5EF4-FFF2-40B4-BE49-F238E27FC236}">
                <a16:creationId xmlns:a16="http://schemas.microsoft.com/office/drawing/2014/main" id="{6AE0D545-98E9-1C8C-D175-EE160C7B8B79}"/>
              </a:ext>
            </a:extLst>
          </p:cNvPr>
          <p:cNvSpPr>
            <a:spLocks noGrp="1"/>
          </p:cNvSpPr>
          <p:nvPr>
            <p:ph type="title"/>
          </p:nvPr>
        </p:nvSpPr>
        <p:spPr>
          <a:xfrm>
            <a:off x="2847248" y="235633"/>
            <a:ext cx="9186174" cy="1024269"/>
          </a:xfrm>
        </p:spPr>
        <p:txBody>
          <a:bodyPr>
            <a:normAutofit fontScale="90000"/>
          </a:bodyPr>
          <a:lstStyle/>
          <a:p>
            <a:r>
              <a:rPr lang="en-GB" dirty="0"/>
              <a:t>2. </a:t>
            </a:r>
            <a:r>
              <a:rPr lang="en-GB" sz="3600" dirty="0"/>
              <a:t>Curation &amp; Preservation Levels</a:t>
            </a:r>
            <a:br>
              <a:rPr lang="en-BE" sz="1800" b="1" dirty="0">
                <a:effectLst/>
                <a:latin typeface="Open Sans" panose="020B0606030504020204" pitchFamily="34" charset="0"/>
              </a:rPr>
            </a:br>
            <a:endParaRPr lang="en-BE" dirty="0"/>
          </a:p>
        </p:txBody>
      </p:sp>
      <p:sp>
        <p:nvSpPr>
          <p:cNvPr id="8" name="Slide Number Placeholder 7">
            <a:extLst>
              <a:ext uri="{FF2B5EF4-FFF2-40B4-BE49-F238E27FC236}">
                <a16:creationId xmlns:a16="http://schemas.microsoft.com/office/drawing/2014/main" id="{CC7391E2-9B70-62A8-3193-85C8FE3BA1F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nl-NL" smtClean="0"/>
              <a:t>24</a:t>
            </a:fld>
            <a:endParaRPr lang="nl-NL"/>
          </a:p>
        </p:txBody>
      </p:sp>
      <p:sp>
        <p:nvSpPr>
          <p:cNvPr id="7" name="Footer Placeholder 6">
            <a:extLst>
              <a:ext uri="{FF2B5EF4-FFF2-40B4-BE49-F238E27FC236}">
                <a16:creationId xmlns:a16="http://schemas.microsoft.com/office/drawing/2014/main" id="{5875A3B7-32F2-091F-2AC0-7BE7A98A8AAA}"/>
              </a:ext>
            </a:extLst>
          </p:cNvPr>
          <p:cNvSpPr>
            <a:spLocks noGrp="1"/>
          </p:cNvSpPr>
          <p:nvPr>
            <p:ph type="ftr" idx="11"/>
          </p:nvPr>
        </p:nvSpPr>
        <p:spPr/>
        <p:txBody>
          <a:bodyPr/>
          <a:lstStyle/>
          <a:p>
            <a:r>
              <a:rPr lang="nl-BE"/>
              <a:t>16 | 05 | 2023 by Hervé L'Hours &amp; Roxanne Wyns</a:t>
            </a:r>
          </a:p>
        </p:txBody>
      </p:sp>
    </p:spTree>
    <p:extLst>
      <p:ext uri="{BB962C8B-B14F-4D97-AF65-F5344CB8AC3E}">
        <p14:creationId xmlns:p14="http://schemas.microsoft.com/office/powerpoint/2010/main" val="4005561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82F4DF7-F6FF-3B2D-0BE2-BF313ECDF723}"/>
              </a:ext>
            </a:extLst>
          </p:cNvPr>
          <p:cNvPicPr>
            <a:picLocks/>
          </p:cNvPicPr>
          <p:nvPr>
            <p:custDataLst>
              <p:tags r:id="rId1"/>
            </p:custDataLst>
          </p:nvPr>
        </p:nvPicPr>
        <p:blipFill>
          <a:blip r:embed="rId4"/>
          <a:stretch>
            <a:fillRect/>
          </a:stretch>
        </p:blipFill>
        <p:spPr>
          <a:xfrm>
            <a:off x="190500" y="190500"/>
            <a:ext cx="11811000" cy="6477000"/>
          </a:xfrm>
          <a:prstGeom prst="rect">
            <a:avLst/>
          </a:prstGeom>
        </p:spPr>
      </p:pic>
      <p:sp>
        <p:nvSpPr>
          <p:cNvPr id="3" name="Slide Number Placeholder 2">
            <a:extLst>
              <a:ext uri="{FF2B5EF4-FFF2-40B4-BE49-F238E27FC236}">
                <a16:creationId xmlns:a16="http://schemas.microsoft.com/office/drawing/2014/main" id="{FDB57D53-E8EB-B72E-C12E-A8F1B0AA3624}"/>
              </a:ext>
            </a:extLst>
          </p:cNvPr>
          <p:cNvSpPr>
            <a:spLocks noGrp="1"/>
          </p:cNvSpPr>
          <p:nvPr>
            <p:ph type="sldNum" idx="11"/>
          </p:nvPr>
        </p:nvSpPr>
        <p:spPr/>
        <p:txBody>
          <a:bodyPr/>
          <a:lstStyle/>
          <a:p>
            <a:pPr marL="0" lvl="0" indent="0" algn="r" rtl="0">
              <a:spcBef>
                <a:spcPts val="0"/>
              </a:spcBef>
              <a:spcAft>
                <a:spcPts val="0"/>
              </a:spcAft>
              <a:buNone/>
            </a:pPr>
            <a:fld id="{00000000-1234-1234-1234-123412341234}" type="slidenum">
              <a:rPr lang="nl-NL" smtClean="0"/>
              <a:t>25</a:t>
            </a:fld>
            <a:endParaRPr lang="nl-NL"/>
          </a:p>
        </p:txBody>
      </p:sp>
    </p:spTree>
    <p:extLst>
      <p:ext uri="{BB962C8B-B14F-4D97-AF65-F5344CB8AC3E}">
        <p14:creationId xmlns:p14="http://schemas.microsoft.com/office/powerpoint/2010/main" val="1185983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8BB5406-704B-4314-6DDD-02C4CAE635D3}"/>
              </a:ext>
            </a:extLst>
          </p:cNvPr>
          <p:cNvPicPr>
            <a:picLocks/>
          </p:cNvPicPr>
          <p:nvPr>
            <p:custDataLst>
              <p:tags r:id="rId1"/>
            </p:custDataLst>
          </p:nvPr>
        </p:nvPicPr>
        <p:blipFill>
          <a:blip r:embed="rId4"/>
          <a:stretch>
            <a:fillRect/>
          </a:stretch>
        </p:blipFill>
        <p:spPr>
          <a:xfrm>
            <a:off x="190500" y="190500"/>
            <a:ext cx="11811000" cy="6477000"/>
          </a:xfrm>
          <a:prstGeom prst="rect">
            <a:avLst/>
          </a:prstGeom>
        </p:spPr>
      </p:pic>
      <p:sp>
        <p:nvSpPr>
          <p:cNvPr id="3" name="Slide Number Placeholder 2">
            <a:extLst>
              <a:ext uri="{FF2B5EF4-FFF2-40B4-BE49-F238E27FC236}">
                <a16:creationId xmlns:a16="http://schemas.microsoft.com/office/drawing/2014/main" id="{4CC210AF-6F19-D630-80C1-42E6DE1871AC}"/>
              </a:ext>
            </a:extLst>
          </p:cNvPr>
          <p:cNvSpPr>
            <a:spLocks noGrp="1"/>
          </p:cNvSpPr>
          <p:nvPr>
            <p:ph type="sldNum" idx="11"/>
          </p:nvPr>
        </p:nvSpPr>
        <p:spPr/>
        <p:txBody>
          <a:bodyPr/>
          <a:lstStyle/>
          <a:p>
            <a:pPr marL="0" lvl="0" indent="0" algn="r" rtl="0">
              <a:spcBef>
                <a:spcPts val="0"/>
              </a:spcBef>
              <a:spcAft>
                <a:spcPts val="0"/>
              </a:spcAft>
              <a:buNone/>
            </a:pPr>
            <a:fld id="{00000000-1234-1234-1234-123412341234}" type="slidenum">
              <a:rPr lang="nl-NL" smtClean="0"/>
              <a:t>26</a:t>
            </a:fld>
            <a:endParaRPr lang="nl-NL"/>
          </a:p>
        </p:txBody>
      </p:sp>
      <p:sp>
        <p:nvSpPr>
          <p:cNvPr id="2" name="TextBox 1">
            <a:extLst>
              <a:ext uri="{FF2B5EF4-FFF2-40B4-BE49-F238E27FC236}">
                <a16:creationId xmlns:a16="http://schemas.microsoft.com/office/drawing/2014/main" id="{D5EB70AD-4ED9-00B4-E4A7-5717451917AB}"/>
              </a:ext>
            </a:extLst>
          </p:cNvPr>
          <p:cNvSpPr txBox="1"/>
          <p:nvPr/>
        </p:nvSpPr>
        <p:spPr>
          <a:xfrm>
            <a:off x="10479939" y="5991327"/>
            <a:ext cx="914400" cy="307777"/>
          </a:xfrm>
          <a:prstGeom prst="rect">
            <a:avLst/>
          </a:prstGeom>
          <a:noFill/>
        </p:spPr>
        <p:txBody>
          <a:bodyPr wrap="square" rtlCol="0">
            <a:spAutoFit/>
          </a:bodyPr>
          <a:lstStyle/>
          <a:p>
            <a:r>
              <a:rPr lang="en-GB" dirty="0">
                <a:solidFill>
                  <a:schemeClr val="accent4"/>
                </a:solidFill>
                <a:hlinkClick r:id="rId5" action="ppaction://hlinksldjump"/>
              </a:rPr>
              <a:t>Back</a:t>
            </a:r>
            <a:endParaRPr lang="en-BE" dirty="0">
              <a:solidFill>
                <a:schemeClr val="accent4"/>
              </a:solidFill>
            </a:endParaRPr>
          </a:p>
        </p:txBody>
      </p:sp>
    </p:spTree>
    <p:extLst>
      <p:ext uri="{BB962C8B-B14F-4D97-AF65-F5344CB8AC3E}">
        <p14:creationId xmlns:p14="http://schemas.microsoft.com/office/powerpoint/2010/main" val="2711309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642BB324-9076-2EBE-4B94-8E7A0E1B4406}"/>
              </a:ext>
            </a:extLst>
          </p:cNvPr>
          <p:cNvSpPr>
            <a:spLocks noGrp="1"/>
          </p:cNvSpPr>
          <p:nvPr>
            <p:ph type="body" idx="1"/>
          </p:nvPr>
        </p:nvSpPr>
        <p:spPr/>
        <p:txBody>
          <a:bodyPr>
            <a:normAutofit/>
          </a:bodyPr>
          <a:lstStyle/>
          <a:p>
            <a:r>
              <a:rPr lang="en-GB" sz="1600" b="1" dirty="0">
                <a:latin typeface="Roboto" panose="02000000000000000000" pitchFamily="2" charset="0"/>
                <a:ea typeface="Roboto" panose="02000000000000000000" pitchFamily="2" charset="0"/>
                <a:cs typeface="Roboto" panose="02000000000000000000" pitchFamily="2" charset="0"/>
              </a:rPr>
              <a:t>DRAFT ASSUMPTIONS</a:t>
            </a:r>
          </a:p>
          <a:p>
            <a:pPr marL="571500" indent="-342900">
              <a:buFont typeface="+mj-lt"/>
              <a:buAutoNum type="arabicPeriod" startAt="18"/>
            </a:pPr>
            <a:r>
              <a:rPr lang="en-GB" dirty="0">
                <a:latin typeface="Roboto" panose="02000000000000000000" pitchFamily="2" charset="0"/>
                <a:ea typeface="Roboto" panose="02000000000000000000" pitchFamily="2" charset="0"/>
                <a:cs typeface="Roboto" panose="02000000000000000000" pitchFamily="2" charset="0"/>
              </a:rPr>
              <a:t>If the FAIR Principles are defined as desirable characteristics for a digital object then the object may be FAIR at the point of deposit (D), or made FAIR by initial curation (C   ).</a:t>
            </a:r>
          </a:p>
          <a:p>
            <a:pPr marL="571500" indent="-342900">
              <a:buFont typeface="+mj-lt"/>
              <a:buAutoNum type="arabicPeriod" startAt="18"/>
            </a:pPr>
            <a:r>
              <a:rPr lang="en-GB" dirty="0">
                <a:latin typeface="Roboto" panose="02000000000000000000" pitchFamily="2" charset="0"/>
                <a:ea typeface="Roboto" panose="02000000000000000000" pitchFamily="2" charset="0"/>
                <a:cs typeface="Roboto" panose="02000000000000000000" pitchFamily="2" charset="0"/>
              </a:rPr>
              <a:t>As technical infrastructure and the needs of user communities evolve, digital objects that were initially made FAIR are not guaranteed to remain FAIR over time. </a:t>
            </a:r>
          </a:p>
        </p:txBody>
      </p:sp>
      <p:sp>
        <p:nvSpPr>
          <p:cNvPr id="9" name="Title 8">
            <a:extLst>
              <a:ext uri="{FF2B5EF4-FFF2-40B4-BE49-F238E27FC236}">
                <a16:creationId xmlns:a16="http://schemas.microsoft.com/office/drawing/2014/main" id="{6AE0D545-98E9-1C8C-D175-EE160C7B8B79}"/>
              </a:ext>
            </a:extLst>
          </p:cNvPr>
          <p:cNvSpPr>
            <a:spLocks noGrp="1"/>
          </p:cNvSpPr>
          <p:nvPr>
            <p:ph type="title"/>
          </p:nvPr>
        </p:nvSpPr>
        <p:spPr>
          <a:xfrm>
            <a:off x="2847248" y="235633"/>
            <a:ext cx="9186174" cy="1024269"/>
          </a:xfrm>
        </p:spPr>
        <p:txBody>
          <a:bodyPr>
            <a:normAutofit/>
          </a:bodyPr>
          <a:lstStyle/>
          <a:p>
            <a:r>
              <a:rPr lang="en-GB" dirty="0"/>
              <a:t>3. FAIR + Time</a:t>
            </a:r>
            <a:endParaRPr lang="en-BE" dirty="0"/>
          </a:p>
        </p:txBody>
      </p:sp>
      <p:sp>
        <p:nvSpPr>
          <p:cNvPr id="8" name="Slide Number Placeholder 7">
            <a:extLst>
              <a:ext uri="{FF2B5EF4-FFF2-40B4-BE49-F238E27FC236}">
                <a16:creationId xmlns:a16="http://schemas.microsoft.com/office/drawing/2014/main" id="{CC7391E2-9B70-62A8-3193-85C8FE3BA1F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nl-NL" smtClean="0"/>
              <a:t>27</a:t>
            </a:fld>
            <a:endParaRPr lang="nl-NL"/>
          </a:p>
        </p:txBody>
      </p:sp>
      <p:sp>
        <p:nvSpPr>
          <p:cNvPr id="7" name="Footer Placeholder 6">
            <a:extLst>
              <a:ext uri="{FF2B5EF4-FFF2-40B4-BE49-F238E27FC236}">
                <a16:creationId xmlns:a16="http://schemas.microsoft.com/office/drawing/2014/main" id="{5875A3B7-32F2-091F-2AC0-7BE7A98A8AAA}"/>
              </a:ext>
            </a:extLst>
          </p:cNvPr>
          <p:cNvSpPr>
            <a:spLocks noGrp="1"/>
          </p:cNvSpPr>
          <p:nvPr>
            <p:ph type="ftr" idx="11"/>
          </p:nvPr>
        </p:nvSpPr>
        <p:spPr/>
        <p:txBody>
          <a:bodyPr/>
          <a:lstStyle/>
          <a:p>
            <a:r>
              <a:rPr lang="nl-BE"/>
              <a:t>16 | 05 | 2023 by Hervé L'Hours &amp; Roxanne Wyns</a:t>
            </a:r>
          </a:p>
        </p:txBody>
      </p:sp>
    </p:spTree>
    <p:extLst>
      <p:ext uri="{BB962C8B-B14F-4D97-AF65-F5344CB8AC3E}">
        <p14:creationId xmlns:p14="http://schemas.microsoft.com/office/powerpoint/2010/main" val="3951442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71B1E74-920F-BC1A-791E-54DA3936A571}"/>
              </a:ext>
            </a:extLst>
          </p:cNvPr>
          <p:cNvSpPr>
            <a:spLocks noGrp="1"/>
          </p:cNvSpPr>
          <p:nvPr>
            <p:ph type="sldNum" idx="11"/>
          </p:nvPr>
        </p:nvSpPr>
        <p:spPr/>
        <p:txBody>
          <a:bodyPr/>
          <a:lstStyle/>
          <a:p>
            <a:pPr marL="0" lvl="0" indent="0" algn="r" rtl="0">
              <a:spcBef>
                <a:spcPts val="0"/>
              </a:spcBef>
              <a:spcAft>
                <a:spcPts val="0"/>
              </a:spcAft>
              <a:buNone/>
            </a:pPr>
            <a:fld id="{00000000-1234-1234-1234-123412341234}" type="slidenum">
              <a:rPr lang="nl-NL" smtClean="0"/>
              <a:t>28</a:t>
            </a:fld>
            <a:endParaRPr lang="nl-NL"/>
          </a:p>
        </p:txBody>
      </p:sp>
      <p:pic>
        <p:nvPicPr>
          <p:cNvPr id="5" name="Picture 4">
            <a:extLst>
              <a:ext uri="{FF2B5EF4-FFF2-40B4-BE49-F238E27FC236}">
                <a16:creationId xmlns:a16="http://schemas.microsoft.com/office/drawing/2014/main" id="{757A8A6D-9ADA-809C-BD80-00FC8974D32C}"/>
              </a:ext>
            </a:extLst>
          </p:cNvPr>
          <p:cNvPicPr>
            <a:picLocks/>
          </p:cNvPicPr>
          <p:nvPr>
            <p:custDataLst>
              <p:tags r:id="rId1"/>
            </p:custDataLst>
          </p:nvPr>
        </p:nvPicPr>
        <p:blipFill>
          <a:blip r:embed="rId4"/>
          <a:stretch>
            <a:fillRect/>
          </a:stretch>
        </p:blipFill>
        <p:spPr>
          <a:xfrm>
            <a:off x="190500" y="190500"/>
            <a:ext cx="11811000" cy="6477000"/>
          </a:xfrm>
          <a:prstGeom prst="rect">
            <a:avLst/>
          </a:prstGeom>
        </p:spPr>
      </p:pic>
    </p:spTree>
    <p:extLst>
      <p:ext uri="{BB962C8B-B14F-4D97-AF65-F5344CB8AC3E}">
        <p14:creationId xmlns:p14="http://schemas.microsoft.com/office/powerpoint/2010/main" val="707566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35F00DE-A756-B910-36D3-8FB7F4D0BBC3}"/>
              </a:ext>
            </a:extLst>
          </p:cNvPr>
          <p:cNvSpPr>
            <a:spLocks noGrp="1"/>
          </p:cNvSpPr>
          <p:nvPr>
            <p:ph type="sldNum" idx="11"/>
          </p:nvPr>
        </p:nvSpPr>
        <p:spPr/>
        <p:txBody>
          <a:bodyPr/>
          <a:lstStyle/>
          <a:p>
            <a:pPr marL="0" lvl="0" indent="0" algn="r" rtl="0">
              <a:spcBef>
                <a:spcPts val="0"/>
              </a:spcBef>
              <a:spcAft>
                <a:spcPts val="0"/>
              </a:spcAft>
              <a:buNone/>
            </a:pPr>
            <a:fld id="{00000000-1234-1234-1234-123412341234}" type="slidenum">
              <a:rPr lang="nl-NL" smtClean="0"/>
              <a:t>29</a:t>
            </a:fld>
            <a:endParaRPr lang="nl-NL"/>
          </a:p>
        </p:txBody>
      </p:sp>
      <p:pic>
        <p:nvPicPr>
          <p:cNvPr id="5" name="Picture 4">
            <a:extLst>
              <a:ext uri="{FF2B5EF4-FFF2-40B4-BE49-F238E27FC236}">
                <a16:creationId xmlns:a16="http://schemas.microsoft.com/office/drawing/2014/main" id="{E541BB7E-668B-A12B-6BFE-EAB1DFE06E3D}"/>
              </a:ext>
            </a:extLst>
          </p:cNvPr>
          <p:cNvPicPr>
            <a:picLocks/>
          </p:cNvPicPr>
          <p:nvPr>
            <p:custDataLst>
              <p:tags r:id="rId1"/>
            </p:custDataLst>
          </p:nvPr>
        </p:nvPicPr>
        <p:blipFill>
          <a:blip r:embed="rId4"/>
          <a:stretch>
            <a:fillRect/>
          </a:stretch>
        </p:blipFill>
        <p:spPr>
          <a:xfrm>
            <a:off x="190500" y="190500"/>
            <a:ext cx="11811000" cy="6477000"/>
          </a:xfrm>
          <a:prstGeom prst="rect">
            <a:avLst/>
          </a:prstGeom>
        </p:spPr>
      </p:pic>
      <p:sp>
        <p:nvSpPr>
          <p:cNvPr id="2" name="TextBox 1">
            <a:extLst>
              <a:ext uri="{FF2B5EF4-FFF2-40B4-BE49-F238E27FC236}">
                <a16:creationId xmlns:a16="http://schemas.microsoft.com/office/drawing/2014/main" id="{0AE61B2F-53D8-D5AA-20A2-45271BF99FF3}"/>
              </a:ext>
            </a:extLst>
          </p:cNvPr>
          <p:cNvSpPr txBox="1"/>
          <p:nvPr/>
        </p:nvSpPr>
        <p:spPr>
          <a:xfrm>
            <a:off x="10479939" y="5991327"/>
            <a:ext cx="914400" cy="307777"/>
          </a:xfrm>
          <a:prstGeom prst="rect">
            <a:avLst/>
          </a:prstGeom>
          <a:noFill/>
        </p:spPr>
        <p:txBody>
          <a:bodyPr wrap="square" rtlCol="0">
            <a:spAutoFit/>
          </a:bodyPr>
          <a:lstStyle/>
          <a:p>
            <a:r>
              <a:rPr lang="en-GB" dirty="0">
                <a:solidFill>
                  <a:schemeClr val="accent4"/>
                </a:solidFill>
                <a:hlinkClick r:id="rId5" action="ppaction://hlinksldjump"/>
              </a:rPr>
              <a:t>Back</a:t>
            </a:r>
            <a:endParaRPr lang="en-BE" dirty="0">
              <a:solidFill>
                <a:schemeClr val="accent4"/>
              </a:solidFill>
            </a:endParaRPr>
          </a:p>
        </p:txBody>
      </p:sp>
    </p:spTree>
    <p:extLst>
      <p:ext uri="{BB962C8B-B14F-4D97-AF65-F5344CB8AC3E}">
        <p14:creationId xmlns:p14="http://schemas.microsoft.com/office/powerpoint/2010/main" val="2201456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83" name="Google Shape;83;p7"/>
          <p:cNvSpPr txBox="1">
            <a:spLocks noGrp="1"/>
          </p:cNvSpPr>
          <p:nvPr>
            <p:ph type="body" idx="2"/>
          </p:nvPr>
        </p:nvSpPr>
        <p:spPr>
          <a:xfrm>
            <a:off x="2847245" y="895137"/>
            <a:ext cx="8704671" cy="364765"/>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0C0C0C"/>
              </a:buClr>
              <a:buSzPts val="1900"/>
              <a:buNone/>
            </a:pPr>
            <a:endParaRPr/>
          </a:p>
        </p:txBody>
      </p:sp>
      <p:sp>
        <p:nvSpPr>
          <p:cNvPr id="84" name="Google Shape;84;p7"/>
          <p:cNvSpPr txBox="1">
            <a:spLocks noGrp="1"/>
          </p:cNvSpPr>
          <p:nvPr>
            <p:ph type="ftr" idx="11"/>
          </p:nvPr>
        </p:nvSpPr>
        <p:spPr>
          <a:xfrm>
            <a:off x="311426" y="6356350"/>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nl-NL"/>
              <a:t>16 | 05 | 2023 by Hervé L'Hours &amp; Roxanne Wyns</a:t>
            </a:r>
            <a:endParaRPr/>
          </a:p>
        </p:txBody>
      </p:sp>
      <p:sp>
        <p:nvSpPr>
          <p:cNvPr id="85" name="Google Shape;85;p7"/>
          <p:cNvSpPr txBox="1">
            <a:spLocks noGrp="1"/>
          </p:cNvSpPr>
          <p:nvPr>
            <p:ph type="title"/>
          </p:nvPr>
        </p:nvSpPr>
        <p:spPr>
          <a:xfrm>
            <a:off x="2847248" y="235633"/>
            <a:ext cx="8704670" cy="60388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8691"/>
              </a:buClr>
              <a:buSzPts val="3500"/>
              <a:buFont typeface="Roboto"/>
              <a:buNone/>
            </a:pPr>
            <a:r>
              <a:rPr lang="nl-NL"/>
              <a:t>Task force structure</a:t>
            </a:r>
            <a:endParaRPr/>
          </a:p>
        </p:txBody>
      </p:sp>
      <p:sp>
        <p:nvSpPr>
          <p:cNvPr id="86" name="Google Shape;86;p7"/>
          <p:cNvSpPr txBox="1">
            <a:spLocks noGrp="1"/>
          </p:cNvSpPr>
          <p:nvPr>
            <p:ph type="sldNum" idx="12"/>
          </p:nvPr>
        </p:nvSpPr>
        <p:spPr>
          <a:xfrm>
            <a:off x="10744200" y="6423497"/>
            <a:ext cx="1289222" cy="19887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900"/>
              <a:buNone/>
            </a:pPr>
            <a:fld id="{00000000-1234-1234-1234-123412341234}" type="slidenum">
              <a:rPr lang="nl-NL"/>
              <a:t>3</a:t>
            </a:fld>
            <a:endParaRPr/>
          </a:p>
        </p:txBody>
      </p:sp>
      <p:pic>
        <p:nvPicPr>
          <p:cNvPr id="87" name="Google Shape;87;p7"/>
          <p:cNvPicPr preferRelativeResize="0"/>
          <p:nvPr/>
        </p:nvPicPr>
        <p:blipFill rotWithShape="1">
          <a:blip r:embed="rId3">
            <a:alphaModFix/>
          </a:blip>
          <a:srcRect/>
          <a:stretch/>
        </p:blipFill>
        <p:spPr>
          <a:xfrm>
            <a:off x="193785" y="1933192"/>
            <a:ext cx="4350081" cy="3743518"/>
          </a:xfrm>
          <a:prstGeom prst="rect">
            <a:avLst/>
          </a:prstGeom>
          <a:noFill/>
          <a:ln>
            <a:noFill/>
          </a:ln>
        </p:spPr>
      </p:pic>
      <p:sp>
        <p:nvSpPr>
          <p:cNvPr id="88" name="Google Shape;88;p7"/>
          <p:cNvSpPr txBox="1">
            <a:spLocks noGrp="1"/>
          </p:cNvSpPr>
          <p:nvPr>
            <p:ph type="body" idx="1"/>
          </p:nvPr>
        </p:nvSpPr>
        <p:spPr>
          <a:xfrm>
            <a:off x="1721738" y="1570383"/>
            <a:ext cx="9830179" cy="4382541"/>
          </a:xfrm>
          <a:prstGeom prst="rect">
            <a:avLst/>
          </a:prstGeom>
          <a:noFill/>
          <a:ln>
            <a:noFill/>
          </a:ln>
        </p:spPr>
        <p:txBody>
          <a:bodyPr spcFirstLastPara="1" wrap="square" lIns="91425" tIns="45700" rIns="91425" bIns="45700" anchor="t" anchorCtr="0">
            <a:normAutofit/>
          </a:bodyPr>
          <a:lstStyle/>
          <a:p>
            <a:pPr marL="457200" lvl="0" indent="-228600" algn="l" rtl="0">
              <a:lnSpc>
                <a:spcPct val="130000"/>
              </a:lnSpc>
              <a:spcBef>
                <a:spcPts val="1000"/>
              </a:spcBef>
              <a:spcAft>
                <a:spcPts val="0"/>
              </a:spcAft>
              <a:buClr>
                <a:schemeClr val="dk1"/>
              </a:buClr>
              <a:buSzPts val="1500"/>
              <a:buNone/>
            </a:pPr>
            <a:endParaRPr/>
          </a:p>
        </p:txBody>
      </p:sp>
      <p:pic>
        <p:nvPicPr>
          <p:cNvPr id="89" name="Google Shape;89;p7"/>
          <p:cNvPicPr preferRelativeResize="0"/>
          <p:nvPr/>
        </p:nvPicPr>
        <p:blipFill rotWithShape="1">
          <a:blip r:embed="rId4">
            <a:alphaModFix/>
          </a:blip>
          <a:srcRect/>
          <a:stretch/>
        </p:blipFill>
        <p:spPr>
          <a:xfrm>
            <a:off x="4478245" y="2075633"/>
            <a:ext cx="7078351" cy="337204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642BB324-9076-2EBE-4B94-8E7A0E1B4406}"/>
              </a:ext>
            </a:extLst>
          </p:cNvPr>
          <p:cNvSpPr>
            <a:spLocks noGrp="1"/>
          </p:cNvSpPr>
          <p:nvPr>
            <p:ph type="body" idx="1"/>
          </p:nvPr>
        </p:nvSpPr>
        <p:spPr/>
        <p:txBody>
          <a:bodyPr>
            <a:normAutofit/>
          </a:bodyPr>
          <a:lstStyle/>
          <a:p>
            <a:r>
              <a:rPr lang="en-GB" sz="1600" b="1" dirty="0">
                <a:latin typeface="Roboto" panose="02000000000000000000" pitchFamily="2" charset="0"/>
                <a:ea typeface="Roboto" panose="02000000000000000000" pitchFamily="2" charset="0"/>
                <a:cs typeface="Roboto" panose="02000000000000000000" pitchFamily="2" charset="0"/>
              </a:rPr>
              <a:t>DRAFT ASSUMPTIONS</a:t>
            </a:r>
          </a:p>
          <a:p>
            <a:pPr marL="342900" lvl="0" indent="-342900">
              <a:lnSpc>
                <a:spcPct val="115000"/>
              </a:lnSpc>
              <a:spcAft>
                <a:spcPts val="1000"/>
              </a:spcAft>
              <a:buFont typeface="+mj-lt"/>
              <a:buAutoNum type="arabicPeriod" startAt="20"/>
            </a:pPr>
            <a:r>
              <a:rPr lang="en-GB" u="none" strike="noStrike" dirty="0">
                <a:effectLst/>
                <a:latin typeface="Roboto" panose="02000000000000000000" pitchFamily="2" charset="0"/>
                <a:ea typeface="Roboto" panose="02000000000000000000" pitchFamily="2" charset="0"/>
                <a:cs typeface="Roboto" panose="02000000000000000000" pitchFamily="2" charset="0"/>
              </a:rPr>
              <a:t>Preservation </a:t>
            </a:r>
            <a:r>
              <a:rPr lang="en-GB" u="none" strike="noStrike" dirty="0" err="1">
                <a:effectLst/>
                <a:latin typeface="Roboto" panose="02000000000000000000" pitchFamily="2" charset="0"/>
                <a:ea typeface="Roboto" panose="02000000000000000000" pitchFamily="2" charset="0"/>
                <a:cs typeface="Roboto" panose="02000000000000000000" pitchFamily="2" charset="0"/>
              </a:rPr>
              <a:t>systems</a:t>
            </a:r>
            <a:r>
              <a:rPr lang="en-GB" u="none" strike="noStrike" baseline="30000" dirty="0" err="1">
                <a:effectLst/>
                <a:latin typeface="Roboto" panose="02000000000000000000" pitchFamily="2" charset="0"/>
                <a:ea typeface="Roboto" panose="02000000000000000000" pitchFamily="2" charset="0"/>
                <a:cs typeface="Roboto" panose="02000000000000000000" pitchFamily="2" charset="0"/>
              </a:rPr>
              <a:t>WD</a:t>
            </a:r>
            <a:r>
              <a:rPr lang="en-GB" u="none" strike="noStrike" dirty="0">
                <a:effectLst/>
                <a:latin typeface="Roboto" panose="02000000000000000000" pitchFamily="2" charset="0"/>
                <a:ea typeface="Roboto" panose="02000000000000000000" pitchFamily="2" charset="0"/>
                <a:cs typeface="Roboto" panose="02000000000000000000" pitchFamily="2" charset="0"/>
              </a:rPr>
              <a:t> (organisations, partnerships, archives, repositories, libraries, galleries, museums) provide sustainable organisational infrastructure to monitor the evolution of technical infrastructure and the needs of user communities and to undertake preservation actions if necessary  </a:t>
            </a:r>
          </a:p>
          <a:p>
            <a:pPr marL="342900" lvl="0" indent="-342900">
              <a:lnSpc>
                <a:spcPct val="115000"/>
              </a:lnSpc>
              <a:spcAft>
                <a:spcPts val="1000"/>
              </a:spcAft>
              <a:buFont typeface="+mj-lt"/>
              <a:buAutoNum type="arabicPeriod" startAt="20"/>
            </a:pPr>
            <a:r>
              <a:rPr lang="en-GB" u="none" strike="noStrike" dirty="0">
                <a:effectLst/>
                <a:latin typeface="Roboto" panose="02000000000000000000" pitchFamily="2" charset="0"/>
                <a:ea typeface="Roboto" panose="02000000000000000000" pitchFamily="2" charset="0"/>
                <a:cs typeface="Roboto" panose="02000000000000000000" pitchFamily="2" charset="0"/>
              </a:rPr>
              <a:t>Preservation </a:t>
            </a:r>
            <a:r>
              <a:rPr lang="en-GB" u="none" strike="noStrike" dirty="0" err="1">
                <a:effectLst/>
                <a:latin typeface="Roboto" panose="02000000000000000000" pitchFamily="2" charset="0"/>
                <a:ea typeface="Roboto" panose="02000000000000000000" pitchFamily="2" charset="0"/>
                <a:cs typeface="Roboto" panose="02000000000000000000" pitchFamily="2" charset="0"/>
              </a:rPr>
              <a:t>actions</a:t>
            </a:r>
            <a:r>
              <a:rPr lang="en-GB" u="none" strike="noStrike" baseline="30000" dirty="0" err="1">
                <a:effectLst/>
                <a:latin typeface="Roboto" panose="02000000000000000000" pitchFamily="2" charset="0"/>
                <a:ea typeface="Roboto" panose="02000000000000000000" pitchFamily="2" charset="0"/>
                <a:cs typeface="Roboto" panose="02000000000000000000" pitchFamily="2" charset="0"/>
              </a:rPr>
              <a:t>WD</a:t>
            </a:r>
            <a:r>
              <a:rPr lang="en-GB" u="none" strike="noStrike" dirty="0">
                <a:effectLst/>
                <a:latin typeface="Roboto" panose="02000000000000000000" pitchFamily="2" charset="0"/>
                <a:ea typeface="Roboto" panose="02000000000000000000" pitchFamily="2" charset="0"/>
                <a:cs typeface="Roboto" panose="02000000000000000000" pitchFamily="2" charset="0"/>
              </a:rPr>
              <a:t> include any actions on a digital objects’ data, metadata or an environment provided to interact with the digital object that ensure the object retains desirable characteristics (e.g. </a:t>
            </a:r>
            <a:r>
              <a:rPr lang="en-GB" u="none" strike="noStrike" dirty="0" err="1">
                <a:effectLst/>
                <a:latin typeface="Roboto" panose="02000000000000000000" pitchFamily="2" charset="0"/>
                <a:ea typeface="Roboto" panose="02000000000000000000" pitchFamily="2" charset="0"/>
                <a:cs typeface="Roboto" panose="02000000000000000000" pitchFamily="2" charset="0"/>
              </a:rPr>
              <a:t>FAIRness</a:t>
            </a:r>
            <a:r>
              <a:rPr lang="en-GB" u="none" strike="noStrike" dirty="0">
                <a:effectLst/>
                <a:latin typeface="Roboto" panose="02000000000000000000" pitchFamily="2" charset="0"/>
                <a:ea typeface="Roboto" panose="02000000000000000000" pitchFamily="2" charset="0"/>
                <a:cs typeface="Roboto" panose="02000000000000000000" pitchFamily="2" charset="0"/>
              </a:rPr>
              <a:t>)</a:t>
            </a:r>
          </a:p>
          <a:p>
            <a:pPr marL="342900" lvl="0" indent="-342900">
              <a:lnSpc>
                <a:spcPct val="115000"/>
              </a:lnSpc>
              <a:spcAft>
                <a:spcPts val="1000"/>
              </a:spcAft>
              <a:buFont typeface="+mj-lt"/>
              <a:buAutoNum type="arabicPeriod" startAt="20"/>
            </a:pPr>
            <a:r>
              <a:rPr lang="en-GB" dirty="0">
                <a:effectLst/>
                <a:latin typeface="Roboto" panose="02000000000000000000" pitchFamily="2" charset="0"/>
                <a:ea typeface="Roboto" panose="02000000000000000000" pitchFamily="2" charset="0"/>
                <a:cs typeface="Roboto" panose="02000000000000000000" pitchFamily="2" charset="0"/>
              </a:rPr>
              <a:t>Preservation </a:t>
            </a:r>
            <a:r>
              <a:rPr lang="en-GB" dirty="0" err="1">
                <a:effectLst/>
                <a:latin typeface="Roboto" panose="02000000000000000000" pitchFamily="2" charset="0"/>
                <a:ea typeface="Roboto" panose="02000000000000000000" pitchFamily="2" charset="0"/>
                <a:cs typeface="Roboto" panose="02000000000000000000" pitchFamily="2" charset="0"/>
              </a:rPr>
              <a:t>outcomes</a:t>
            </a:r>
            <a:r>
              <a:rPr lang="en-GB" baseline="30000" dirty="0" err="1">
                <a:effectLst/>
                <a:latin typeface="Roboto" panose="02000000000000000000" pitchFamily="2" charset="0"/>
                <a:ea typeface="Roboto" panose="02000000000000000000" pitchFamily="2" charset="0"/>
                <a:cs typeface="Roboto" panose="02000000000000000000" pitchFamily="2" charset="0"/>
              </a:rPr>
              <a:t>WD</a:t>
            </a:r>
            <a:r>
              <a:rPr lang="en-GB" dirty="0">
                <a:effectLst/>
                <a:latin typeface="Roboto" panose="02000000000000000000" pitchFamily="2" charset="0"/>
                <a:ea typeface="Roboto" panose="02000000000000000000" pitchFamily="2" charset="0"/>
                <a:cs typeface="Roboto" panose="02000000000000000000" pitchFamily="2" charset="0"/>
              </a:rPr>
              <a:t> are defined as an object maintaining desirable characteristics (e.g. </a:t>
            </a:r>
            <a:r>
              <a:rPr lang="en-GB" dirty="0" err="1">
                <a:effectLst/>
                <a:latin typeface="Roboto" panose="02000000000000000000" pitchFamily="2" charset="0"/>
                <a:ea typeface="Roboto" panose="02000000000000000000" pitchFamily="2" charset="0"/>
                <a:cs typeface="Roboto" panose="02000000000000000000" pitchFamily="2" charset="0"/>
              </a:rPr>
              <a:t>FAIRness</a:t>
            </a:r>
            <a:r>
              <a:rPr lang="en-GB" dirty="0">
                <a:effectLst/>
                <a:latin typeface="Roboto" panose="02000000000000000000" pitchFamily="2" charset="0"/>
                <a:ea typeface="Roboto" panose="02000000000000000000" pitchFamily="2" charset="0"/>
                <a:cs typeface="Roboto" panose="02000000000000000000" pitchFamily="2" charset="0"/>
              </a:rPr>
              <a:t>) over time</a:t>
            </a:r>
            <a:endParaRPr lang="en-BE" dirty="0">
              <a:effectLst/>
              <a:latin typeface="Roboto" panose="02000000000000000000" pitchFamily="2" charset="0"/>
              <a:ea typeface="Roboto" panose="02000000000000000000" pitchFamily="2" charset="0"/>
              <a:cs typeface="Roboto" panose="02000000000000000000" pitchFamily="2" charset="0"/>
            </a:endParaRPr>
          </a:p>
        </p:txBody>
      </p:sp>
      <p:sp>
        <p:nvSpPr>
          <p:cNvPr id="9" name="Title 8">
            <a:extLst>
              <a:ext uri="{FF2B5EF4-FFF2-40B4-BE49-F238E27FC236}">
                <a16:creationId xmlns:a16="http://schemas.microsoft.com/office/drawing/2014/main" id="{6AE0D545-98E9-1C8C-D175-EE160C7B8B79}"/>
              </a:ext>
            </a:extLst>
          </p:cNvPr>
          <p:cNvSpPr>
            <a:spLocks noGrp="1"/>
          </p:cNvSpPr>
          <p:nvPr>
            <p:ph type="title"/>
          </p:nvPr>
        </p:nvSpPr>
        <p:spPr>
          <a:xfrm>
            <a:off x="2847248" y="235633"/>
            <a:ext cx="9186174" cy="1024269"/>
          </a:xfrm>
        </p:spPr>
        <p:txBody>
          <a:bodyPr>
            <a:normAutofit fontScale="90000"/>
          </a:bodyPr>
          <a:lstStyle/>
          <a:p>
            <a:r>
              <a:rPr lang="en-GB" dirty="0"/>
              <a:t>4. Preservation Systems, Actions &amp; Outcomes</a:t>
            </a:r>
            <a:endParaRPr lang="en-BE" dirty="0"/>
          </a:p>
        </p:txBody>
      </p:sp>
      <p:sp>
        <p:nvSpPr>
          <p:cNvPr id="8" name="Slide Number Placeholder 7">
            <a:extLst>
              <a:ext uri="{FF2B5EF4-FFF2-40B4-BE49-F238E27FC236}">
                <a16:creationId xmlns:a16="http://schemas.microsoft.com/office/drawing/2014/main" id="{CC7391E2-9B70-62A8-3193-85C8FE3BA1F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nl-NL" smtClean="0"/>
              <a:t>30</a:t>
            </a:fld>
            <a:endParaRPr lang="nl-NL"/>
          </a:p>
        </p:txBody>
      </p:sp>
      <p:sp>
        <p:nvSpPr>
          <p:cNvPr id="7" name="Footer Placeholder 6">
            <a:extLst>
              <a:ext uri="{FF2B5EF4-FFF2-40B4-BE49-F238E27FC236}">
                <a16:creationId xmlns:a16="http://schemas.microsoft.com/office/drawing/2014/main" id="{5875A3B7-32F2-091F-2AC0-7BE7A98A8AAA}"/>
              </a:ext>
            </a:extLst>
          </p:cNvPr>
          <p:cNvSpPr>
            <a:spLocks noGrp="1"/>
          </p:cNvSpPr>
          <p:nvPr>
            <p:ph type="ftr" idx="11"/>
          </p:nvPr>
        </p:nvSpPr>
        <p:spPr/>
        <p:txBody>
          <a:bodyPr/>
          <a:lstStyle/>
          <a:p>
            <a:r>
              <a:rPr lang="nl-BE"/>
              <a:t>16 | 05 | 2023 by Hervé L'Hours &amp; Roxanne Wyns</a:t>
            </a:r>
          </a:p>
        </p:txBody>
      </p:sp>
    </p:spTree>
    <p:extLst>
      <p:ext uri="{BB962C8B-B14F-4D97-AF65-F5344CB8AC3E}">
        <p14:creationId xmlns:p14="http://schemas.microsoft.com/office/powerpoint/2010/main" val="2856430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903230C-BEFF-7F92-E45E-E0F264F1B772}"/>
              </a:ext>
            </a:extLst>
          </p:cNvPr>
          <p:cNvSpPr>
            <a:spLocks noGrp="1"/>
          </p:cNvSpPr>
          <p:nvPr>
            <p:ph type="sldNum" idx="11"/>
          </p:nvPr>
        </p:nvSpPr>
        <p:spPr/>
        <p:txBody>
          <a:bodyPr/>
          <a:lstStyle/>
          <a:p>
            <a:pPr marL="0" lvl="0" indent="0" algn="r" rtl="0">
              <a:spcBef>
                <a:spcPts val="0"/>
              </a:spcBef>
              <a:spcAft>
                <a:spcPts val="0"/>
              </a:spcAft>
              <a:buNone/>
            </a:pPr>
            <a:fld id="{00000000-1234-1234-1234-123412341234}" type="slidenum">
              <a:rPr lang="nl-NL" smtClean="0"/>
              <a:t>31</a:t>
            </a:fld>
            <a:endParaRPr lang="nl-NL"/>
          </a:p>
        </p:txBody>
      </p:sp>
      <p:pic>
        <p:nvPicPr>
          <p:cNvPr id="5" name="Picture 4">
            <a:extLst>
              <a:ext uri="{FF2B5EF4-FFF2-40B4-BE49-F238E27FC236}">
                <a16:creationId xmlns:a16="http://schemas.microsoft.com/office/drawing/2014/main" id="{978E93A5-6E24-6E29-AD88-19FCE7F261B7}"/>
              </a:ext>
            </a:extLst>
          </p:cNvPr>
          <p:cNvPicPr>
            <a:picLocks/>
          </p:cNvPicPr>
          <p:nvPr>
            <p:custDataLst>
              <p:tags r:id="rId1"/>
            </p:custDataLst>
          </p:nvPr>
        </p:nvPicPr>
        <p:blipFill>
          <a:blip r:embed="rId4"/>
          <a:stretch>
            <a:fillRect/>
          </a:stretch>
        </p:blipFill>
        <p:spPr>
          <a:xfrm>
            <a:off x="190500" y="190500"/>
            <a:ext cx="11811000" cy="6477000"/>
          </a:xfrm>
          <a:prstGeom prst="rect">
            <a:avLst/>
          </a:prstGeom>
        </p:spPr>
      </p:pic>
      <p:sp>
        <p:nvSpPr>
          <p:cNvPr id="2" name="TextBox 1">
            <a:extLst>
              <a:ext uri="{FF2B5EF4-FFF2-40B4-BE49-F238E27FC236}">
                <a16:creationId xmlns:a16="http://schemas.microsoft.com/office/drawing/2014/main" id="{D0537991-FECA-5501-99BC-6241766D43D4}"/>
              </a:ext>
            </a:extLst>
          </p:cNvPr>
          <p:cNvSpPr txBox="1"/>
          <p:nvPr/>
        </p:nvSpPr>
        <p:spPr>
          <a:xfrm>
            <a:off x="10479939" y="5991327"/>
            <a:ext cx="914400" cy="307777"/>
          </a:xfrm>
          <a:prstGeom prst="rect">
            <a:avLst/>
          </a:prstGeom>
          <a:noFill/>
        </p:spPr>
        <p:txBody>
          <a:bodyPr wrap="square" rtlCol="0">
            <a:spAutoFit/>
          </a:bodyPr>
          <a:lstStyle/>
          <a:p>
            <a:r>
              <a:rPr lang="en-GB" dirty="0">
                <a:solidFill>
                  <a:schemeClr val="accent4"/>
                </a:solidFill>
                <a:hlinkClick r:id="rId5" action="ppaction://hlinksldjump"/>
              </a:rPr>
              <a:t>Back</a:t>
            </a:r>
            <a:endParaRPr lang="en-BE" dirty="0">
              <a:solidFill>
                <a:schemeClr val="accent4"/>
              </a:solidFill>
            </a:endParaRPr>
          </a:p>
        </p:txBody>
      </p:sp>
    </p:spTree>
    <p:extLst>
      <p:ext uri="{BB962C8B-B14F-4D97-AF65-F5344CB8AC3E}">
        <p14:creationId xmlns:p14="http://schemas.microsoft.com/office/powerpoint/2010/main" val="1329290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642BB324-9076-2EBE-4B94-8E7A0E1B4406}"/>
              </a:ext>
            </a:extLst>
          </p:cNvPr>
          <p:cNvSpPr>
            <a:spLocks noGrp="1"/>
          </p:cNvSpPr>
          <p:nvPr>
            <p:ph type="body" idx="1"/>
          </p:nvPr>
        </p:nvSpPr>
        <p:spPr/>
        <p:txBody>
          <a:bodyPr>
            <a:normAutofit fontScale="85000" lnSpcReduction="10000"/>
          </a:bodyPr>
          <a:lstStyle/>
          <a:p>
            <a:r>
              <a:rPr lang="en-GB" sz="1600" b="1" dirty="0">
                <a:latin typeface="Roboto" panose="02000000000000000000" pitchFamily="2" charset="0"/>
                <a:ea typeface="Roboto" panose="02000000000000000000" pitchFamily="2" charset="0"/>
                <a:cs typeface="Roboto" panose="02000000000000000000" pitchFamily="2" charset="0"/>
              </a:rPr>
              <a:t>DRAFT ASSUMPTIONS</a:t>
            </a:r>
          </a:p>
          <a:p>
            <a:pPr marL="342900" lvl="0" indent="-342900">
              <a:lnSpc>
                <a:spcPct val="115000"/>
              </a:lnSpc>
              <a:spcAft>
                <a:spcPts val="1000"/>
              </a:spcAft>
              <a:buFont typeface="+mj-lt"/>
              <a:buAutoNum type="arabicPeriod" startAt="23"/>
            </a:pPr>
            <a:r>
              <a:rPr lang="en-GB" sz="1800" dirty="0">
                <a:effectLst/>
                <a:latin typeface="Roboto" panose="02000000000000000000" pitchFamily="2" charset="0"/>
                <a:ea typeface="Roboto" panose="02000000000000000000" pitchFamily="2" charset="0"/>
                <a:cs typeface="Roboto" panose="02000000000000000000" pitchFamily="2" charset="0"/>
              </a:rPr>
              <a:t>Repositories that undertake to offer preservation services and can meet defined criteria for their organisational infrastructure, digital object management, technical infrastructure and security provision are candidates to be a Trustworthy Digital Repository (TDR)</a:t>
            </a:r>
          </a:p>
          <a:p>
            <a:pPr marL="342900" lvl="0" indent="-342900">
              <a:lnSpc>
                <a:spcPct val="115000"/>
              </a:lnSpc>
              <a:spcAft>
                <a:spcPts val="1000"/>
              </a:spcAft>
              <a:buFont typeface="+mj-lt"/>
              <a:buAutoNum type="arabicPeriod" startAt="23"/>
            </a:pPr>
            <a:r>
              <a:rPr lang="en-GB" sz="1800" dirty="0">
                <a:effectLst/>
                <a:latin typeface="Roboto" panose="02000000000000000000" pitchFamily="2" charset="0"/>
                <a:ea typeface="Roboto" panose="02000000000000000000" pitchFamily="2" charset="0"/>
                <a:cs typeface="Roboto" panose="02000000000000000000" pitchFamily="2" charset="0"/>
              </a:rPr>
              <a:t>The </a:t>
            </a:r>
            <a:r>
              <a:rPr lang="en-GB" sz="1800" dirty="0" err="1">
                <a:effectLst/>
                <a:latin typeface="Roboto" panose="02000000000000000000" pitchFamily="2" charset="0"/>
                <a:ea typeface="Roboto" panose="02000000000000000000" pitchFamily="2" charset="0"/>
                <a:cs typeface="Roboto" panose="02000000000000000000" pitchFamily="2" charset="0"/>
              </a:rPr>
              <a:t>CoreTrustSeal</a:t>
            </a:r>
            <a:r>
              <a:rPr lang="en-GB" sz="1800" dirty="0">
                <a:effectLst/>
                <a:latin typeface="Roboto" panose="02000000000000000000" pitchFamily="2" charset="0"/>
                <a:ea typeface="Roboto" panose="02000000000000000000" pitchFamily="2" charset="0"/>
                <a:cs typeface="Roboto" panose="02000000000000000000" pitchFamily="2" charset="0"/>
              </a:rPr>
              <a:t> is a not-for-profit foundation, developed in response to an RDA mission and maintained through the RDA that provides 16 Requirements and an associated peer review and certification process for TDRs</a:t>
            </a:r>
          </a:p>
          <a:p>
            <a:pPr marL="342900" lvl="0" indent="-342900">
              <a:lnSpc>
                <a:spcPct val="115000"/>
              </a:lnSpc>
              <a:spcAft>
                <a:spcPts val="1000"/>
              </a:spcAft>
              <a:buFont typeface="+mj-lt"/>
              <a:buAutoNum type="arabicPeriod" startAt="23"/>
            </a:pPr>
            <a:r>
              <a:rPr lang="en-GB" sz="1800" dirty="0">
                <a:effectLst/>
                <a:latin typeface="Roboto" panose="02000000000000000000" pitchFamily="2" charset="0"/>
                <a:ea typeface="Roboto" panose="02000000000000000000" pitchFamily="2" charset="0"/>
                <a:cs typeface="Roboto" panose="02000000000000000000" pitchFamily="2" charset="0"/>
              </a:rPr>
              <a:t>The LTDP TF reasserts the conclusion of previous EOSC-relevant papers [</a:t>
            </a:r>
            <a:r>
              <a:rPr lang="en-GB" sz="1800" dirty="0" err="1">
                <a:effectLst/>
                <a:latin typeface="Roboto" panose="02000000000000000000" pitchFamily="2" charset="0"/>
                <a:ea typeface="Roboto" panose="02000000000000000000" pitchFamily="2" charset="0"/>
                <a:cs typeface="Roboto" panose="02000000000000000000" pitchFamily="2" charset="0"/>
              </a:rPr>
              <a:t>TFiR</a:t>
            </a:r>
            <a:r>
              <a:rPr lang="en-GB" sz="1800" dirty="0">
                <a:effectLst/>
                <a:latin typeface="Roboto" panose="02000000000000000000" pitchFamily="2" charset="0"/>
                <a:ea typeface="Roboto" panose="02000000000000000000" pitchFamily="2" charset="0"/>
                <a:cs typeface="Roboto" panose="02000000000000000000" pitchFamily="2" charset="0"/>
              </a:rPr>
              <a:t>] and groups [Previous Cert TF) that the </a:t>
            </a:r>
            <a:r>
              <a:rPr lang="en-GB" sz="1800" dirty="0" err="1">
                <a:effectLst/>
                <a:latin typeface="Roboto" panose="02000000000000000000" pitchFamily="2" charset="0"/>
                <a:ea typeface="Roboto" panose="02000000000000000000" pitchFamily="2" charset="0"/>
                <a:cs typeface="Roboto" panose="02000000000000000000" pitchFamily="2" charset="0"/>
              </a:rPr>
              <a:t>CoreTrustSeal</a:t>
            </a:r>
            <a:r>
              <a:rPr lang="en-GB" sz="1800" dirty="0">
                <a:effectLst/>
                <a:latin typeface="Roboto" panose="02000000000000000000" pitchFamily="2" charset="0"/>
                <a:ea typeface="Roboto" panose="02000000000000000000" pitchFamily="2" charset="0"/>
                <a:cs typeface="Roboto" panose="02000000000000000000" pitchFamily="2" charset="0"/>
              </a:rPr>
              <a:t> provides an appropriate mechanism to defining core expectations of TDR and exemplar for offering assessment and certification services</a:t>
            </a:r>
          </a:p>
          <a:p>
            <a:pPr marL="342900" lvl="0" indent="-342900">
              <a:lnSpc>
                <a:spcPct val="115000"/>
              </a:lnSpc>
              <a:spcAft>
                <a:spcPts val="1000"/>
              </a:spcAft>
              <a:buFont typeface="+mj-lt"/>
              <a:buAutoNum type="arabicPeriod" startAt="23"/>
            </a:pPr>
            <a:r>
              <a:rPr lang="en-GB" sz="1800" dirty="0">
                <a:effectLst/>
                <a:latin typeface="Roboto" panose="02000000000000000000" pitchFamily="2" charset="0"/>
                <a:ea typeface="Roboto" panose="02000000000000000000" pitchFamily="2" charset="0"/>
                <a:cs typeface="Roboto" panose="02000000000000000000" pitchFamily="2" charset="0"/>
              </a:rPr>
              <a:t>With the exception of the requirements for offering preservation services (Requirement 09)  and considering reuse (Requirement 13) the </a:t>
            </a:r>
            <a:r>
              <a:rPr lang="en-GB" sz="1800" dirty="0" err="1">
                <a:effectLst/>
                <a:latin typeface="Roboto" panose="02000000000000000000" pitchFamily="2" charset="0"/>
                <a:ea typeface="Roboto" panose="02000000000000000000" pitchFamily="2" charset="0"/>
                <a:cs typeface="Roboto" panose="02000000000000000000" pitchFamily="2" charset="0"/>
              </a:rPr>
              <a:t>CoreTrustSeal</a:t>
            </a:r>
            <a:r>
              <a:rPr lang="en-GB" sz="1800" dirty="0">
                <a:effectLst/>
                <a:latin typeface="Roboto" panose="02000000000000000000" pitchFamily="2" charset="0"/>
                <a:ea typeface="Roboto" panose="02000000000000000000" pitchFamily="2" charset="0"/>
                <a:cs typeface="Roboto" panose="02000000000000000000" pitchFamily="2" charset="0"/>
              </a:rPr>
              <a:t> Requirements (https://doi.org/10.5281/zenodo.7051012)  are broadly applicable to all (meta)data services</a:t>
            </a:r>
          </a:p>
        </p:txBody>
      </p:sp>
      <p:sp>
        <p:nvSpPr>
          <p:cNvPr id="9" name="Title 8">
            <a:extLst>
              <a:ext uri="{FF2B5EF4-FFF2-40B4-BE49-F238E27FC236}">
                <a16:creationId xmlns:a16="http://schemas.microsoft.com/office/drawing/2014/main" id="{6AE0D545-98E9-1C8C-D175-EE160C7B8B79}"/>
              </a:ext>
            </a:extLst>
          </p:cNvPr>
          <p:cNvSpPr>
            <a:spLocks noGrp="1"/>
          </p:cNvSpPr>
          <p:nvPr>
            <p:ph type="title"/>
          </p:nvPr>
        </p:nvSpPr>
        <p:spPr>
          <a:xfrm>
            <a:off x="2847248" y="235633"/>
            <a:ext cx="9186174" cy="1024269"/>
          </a:xfrm>
        </p:spPr>
        <p:txBody>
          <a:bodyPr>
            <a:normAutofit fontScale="90000"/>
          </a:bodyPr>
          <a:lstStyle/>
          <a:p>
            <a:r>
              <a:rPr lang="en-GB" dirty="0"/>
              <a:t>5. Trustworthy Digital Repositories (TDR) and other (meta)data Services</a:t>
            </a:r>
            <a:endParaRPr lang="en-BE" dirty="0"/>
          </a:p>
        </p:txBody>
      </p:sp>
      <p:sp>
        <p:nvSpPr>
          <p:cNvPr id="8" name="Slide Number Placeholder 7">
            <a:extLst>
              <a:ext uri="{FF2B5EF4-FFF2-40B4-BE49-F238E27FC236}">
                <a16:creationId xmlns:a16="http://schemas.microsoft.com/office/drawing/2014/main" id="{CC7391E2-9B70-62A8-3193-85C8FE3BA1F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nl-NL" smtClean="0"/>
              <a:t>32</a:t>
            </a:fld>
            <a:endParaRPr lang="nl-NL"/>
          </a:p>
        </p:txBody>
      </p:sp>
      <p:sp>
        <p:nvSpPr>
          <p:cNvPr id="7" name="Footer Placeholder 6">
            <a:extLst>
              <a:ext uri="{FF2B5EF4-FFF2-40B4-BE49-F238E27FC236}">
                <a16:creationId xmlns:a16="http://schemas.microsoft.com/office/drawing/2014/main" id="{5875A3B7-32F2-091F-2AC0-7BE7A98A8AAA}"/>
              </a:ext>
            </a:extLst>
          </p:cNvPr>
          <p:cNvSpPr>
            <a:spLocks noGrp="1"/>
          </p:cNvSpPr>
          <p:nvPr>
            <p:ph type="ftr" idx="11"/>
          </p:nvPr>
        </p:nvSpPr>
        <p:spPr/>
        <p:txBody>
          <a:bodyPr/>
          <a:lstStyle/>
          <a:p>
            <a:r>
              <a:rPr lang="nl-BE"/>
              <a:t>16 | 05 | 2023 by Hervé L'Hours &amp; Roxanne Wyns</a:t>
            </a:r>
          </a:p>
        </p:txBody>
      </p:sp>
    </p:spTree>
    <p:extLst>
      <p:ext uri="{BB962C8B-B14F-4D97-AF65-F5344CB8AC3E}">
        <p14:creationId xmlns:p14="http://schemas.microsoft.com/office/powerpoint/2010/main" val="3089967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642BB324-9076-2EBE-4B94-8E7A0E1B4406}"/>
              </a:ext>
            </a:extLst>
          </p:cNvPr>
          <p:cNvSpPr>
            <a:spLocks noGrp="1"/>
          </p:cNvSpPr>
          <p:nvPr>
            <p:ph type="body" idx="1"/>
          </p:nvPr>
        </p:nvSpPr>
        <p:spPr/>
        <p:txBody>
          <a:bodyPr>
            <a:normAutofit/>
          </a:bodyPr>
          <a:lstStyle/>
          <a:p>
            <a:pPr marL="342900" lvl="0" indent="-342900">
              <a:lnSpc>
                <a:spcPct val="115000"/>
              </a:lnSpc>
              <a:spcAft>
                <a:spcPts val="1000"/>
              </a:spcAft>
              <a:buFont typeface="+mj-lt"/>
              <a:buAutoNum type="arabicPeriod" startAt="27"/>
            </a:pPr>
            <a:r>
              <a:rPr lang="en-GB" u="none" strike="noStrike" dirty="0">
                <a:effectLst/>
                <a:latin typeface="Roboto" panose="02000000000000000000" pitchFamily="2" charset="0"/>
                <a:ea typeface="Roboto" panose="02000000000000000000" pitchFamily="2" charset="0"/>
                <a:cs typeface="Roboto" panose="02000000000000000000" pitchFamily="2" charset="0"/>
              </a:rPr>
              <a:t>Transparency on the current status of repositories on organisational infrastructure, digital object management actions, technology and security, as well as the roadmap towards improvement of TRUST and FAIR, will increase the knowledge base of funders, repositories and other data services, and increase the trust of digital object depositors and </a:t>
            </a:r>
            <a:r>
              <a:rPr lang="en-GB" u="none" strike="noStrike" dirty="0" err="1">
                <a:effectLst/>
                <a:latin typeface="Roboto" panose="02000000000000000000" pitchFamily="2" charset="0"/>
                <a:ea typeface="Roboto" panose="02000000000000000000" pitchFamily="2" charset="0"/>
                <a:cs typeface="Roboto" panose="02000000000000000000" pitchFamily="2" charset="0"/>
              </a:rPr>
              <a:t>reusers</a:t>
            </a:r>
            <a:endParaRPr lang="en-GB" dirty="0">
              <a:latin typeface="Roboto" panose="02000000000000000000" pitchFamily="2" charset="0"/>
              <a:ea typeface="Roboto" panose="02000000000000000000" pitchFamily="2" charset="0"/>
              <a:cs typeface="Roboto" panose="02000000000000000000" pitchFamily="2" charset="0"/>
            </a:endParaRPr>
          </a:p>
          <a:p>
            <a:pPr marL="342900" lvl="0" indent="-342900">
              <a:lnSpc>
                <a:spcPct val="115000"/>
              </a:lnSpc>
              <a:spcAft>
                <a:spcPts val="1000"/>
              </a:spcAft>
              <a:buFont typeface="+mj-lt"/>
              <a:buAutoNum type="arabicPeriod" startAt="27"/>
            </a:pPr>
            <a:r>
              <a:rPr lang="en-GB" u="none" strike="noStrike" dirty="0">
                <a:effectLst/>
                <a:latin typeface="Roboto" panose="02000000000000000000" pitchFamily="2" charset="0"/>
                <a:ea typeface="Roboto" panose="02000000000000000000" pitchFamily="2" charset="0"/>
                <a:cs typeface="Roboto" panose="02000000000000000000" pitchFamily="2" charset="0"/>
              </a:rPr>
              <a:t>The </a:t>
            </a:r>
            <a:r>
              <a:rPr lang="en-GB" u="none" strike="noStrike" dirty="0" err="1">
                <a:effectLst/>
                <a:latin typeface="Roboto" panose="02000000000000000000" pitchFamily="2" charset="0"/>
                <a:ea typeface="Roboto" panose="02000000000000000000" pitchFamily="2" charset="0"/>
                <a:cs typeface="Roboto" panose="02000000000000000000" pitchFamily="2" charset="0"/>
              </a:rPr>
              <a:t>CoreTrustSeal</a:t>
            </a:r>
            <a:r>
              <a:rPr lang="en-GB" u="none" strike="noStrike" dirty="0">
                <a:effectLst/>
                <a:latin typeface="Roboto" panose="02000000000000000000" pitchFamily="2" charset="0"/>
                <a:ea typeface="Roboto" panose="02000000000000000000" pitchFamily="2" charset="0"/>
                <a:cs typeface="Roboto" panose="02000000000000000000" pitchFamily="2" charset="0"/>
              </a:rPr>
              <a:t> applies to both generic and specialist repositories. It is domain aware (applicants must state any disciplinary communities that are supported) but domain agnostic</a:t>
            </a:r>
          </a:p>
          <a:p>
            <a:pPr marL="342900" lvl="0" indent="-342900">
              <a:lnSpc>
                <a:spcPct val="115000"/>
              </a:lnSpc>
              <a:spcAft>
                <a:spcPts val="1000"/>
              </a:spcAft>
              <a:buFont typeface="+mj-lt"/>
              <a:buAutoNum type="arabicPeriod" startAt="27"/>
            </a:pPr>
            <a:r>
              <a:rPr lang="en-GB" u="none" strike="noStrike" dirty="0">
                <a:effectLst/>
                <a:latin typeface="Roboto" panose="02000000000000000000" pitchFamily="2" charset="0"/>
                <a:ea typeface="Roboto" panose="02000000000000000000" pitchFamily="2" charset="0"/>
                <a:cs typeface="Roboto" panose="02000000000000000000" pitchFamily="2" charset="0"/>
              </a:rPr>
              <a:t>Technical repository service providers’ (storage providers, ARCHIVER etc) portfolio of service offerings should be clear and comparable to client end users</a:t>
            </a:r>
            <a:endParaRPr lang="en-BE" u="none" strike="noStrike" dirty="0">
              <a:effectLst/>
              <a:latin typeface="Roboto" panose="02000000000000000000" pitchFamily="2" charset="0"/>
              <a:ea typeface="Roboto" panose="02000000000000000000" pitchFamily="2" charset="0"/>
              <a:cs typeface="Roboto" panose="02000000000000000000" pitchFamily="2" charset="0"/>
            </a:endParaRPr>
          </a:p>
        </p:txBody>
      </p:sp>
      <p:sp>
        <p:nvSpPr>
          <p:cNvPr id="9" name="Title 8">
            <a:extLst>
              <a:ext uri="{FF2B5EF4-FFF2-40B4-BE49-F238E27FC236}">
                <a16:creationId xmlns:a16="http://schemas.microsoft.com/office/drawing/2014/main" id="{6AE0D545-98E9-1C8C-D175-EE160C7B8B79}"/>
              </a:ext>
            </a:extLst>
          </p:cNvPr>
          <p:cNvSpPr>
            <a:spLocks noGrp="1"/>
          </p:cNvSpPr>
          <p:nvPr>
            <p:ph type="title"/>
          </p:nvPr>
        </p:nvSpPr>
        <p:spPr>
          <a:xfrm>
            <a:off x="2847248" y="235633"/>
            <a:ext cx="9186174" cy="1024269"/>
          </a:xfrm>
        </p:spPr>
        <p:txBody>
          <a:bodyPr>
            <a:normAutofit fontScale="90000"/>
          </a:bodyPr>
          <a:lstStyle/>
          <a:p>
            <a:r>
              <a:rPr lang="en-GB" dirty="0"/>
              <a:t>5. Trustworthy Digital Repositories (TDR) and other (meta)data Services</a:t>
            </a:r>
            <a:endParaRPr lang="en-BE" dirty="0"/>
          </a:p>
        </p:txBody>
      </p:sp>
      <p:sp>
        <p:nvSpPr>
          <p:cNvPr id="8" name="Slide Number Placeholder 7">
            <a:extLst>
              <a:ext uri="{FF2B5EF4-FFF2-40B4-BE49-F238E27FC236}">
                <a16:creationId xmlns:a16="http://schemas.microsoft.com/office/drawing/2014/main" id="{CC7391E2-9B70-62A8-3193-85C8FE3BA1F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nl-NL" smtClean="0"/>
              <a:t>33</a:t>
            </a:fld>
            <a:endParaRPr lang="nl-NL"/>
          </a:p>
        </p:txBody>
      </p:sp>
      <p:sp>
        <p:nvSpPr>
          <p:cNvPr id="7" name="Footer Placeholder 6">
            <a:extLst>
              <a:ext uri="{FF2B5EF4-FFF2-40B4-BE49-F238E27FC236}">
                <a16:creationId xmlns:a16="http://schemas.microsoft.com/office/drawing/2014/main" id="{5875A3B7-32F2-091F-2AC0-7BE7A98A8AAA}"/>
              </a:ext>
            </a:extLst>
          </p:cNvPr>
          <p:cNvSpPr>
            <a:spLocks noGrp="1"/>
          </p:cNvSpPr>
          <p:nvPr>
            <p:ph type="ftr" idx="11"/>
          </p:nvPr>
        </p:nvSpPr>
        <p:spPr/>
        <p:txBody>
          <a:bodyPr/>
          <a:lstStyle/>
          <a:p>
            <a:r>
              <a:rPr lang="nl-BE"/>
              <a:t>16 | 05 | 2023 by Hervé L'Hours &amp; Roxanne Wyns</a:t>
            </a:r>
          </a:p>
        </p:txBody>
      </p:sp>
    </p:spTree>
    <p:extLst>
      <p:ext uri="{BB962C8B-B14F-4D97-AF65-F5344CB8AC3E}">
        <p14:creationId xmlns:p14="http://schemas.microsoft.com/office/powerpoint/2010/main" val="3799409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00BCA1BC-6D66-796A-CA75-1480D2C673B4}"/>
              </a:ext>
            </a:extLst>
          </p:cNvPr>
          <p:cNvSpPr>
            <a:spLocks noGrp="1"/>
          </p:cNvSpPr>
          <p:nvPr>
            <p:ph type="ftr" idx="10"/>
          </p:nvPr>
        </p:nvSpPr>
        <p:spPr/>
        <p:txBody>
          <a:bodyPr/>
          <a:lstStyle/>
          <a:p>
            <a:r>
              <a:rPr lang="nl-BE"/>
              <a:t>16 | 05 | 2023 by Hervé L'Hours &amp; Roxanne Wyns</a:t>
            </a:r>
          </a:p>
        </p:txBody>
      </p:sp>
      <p:sp>
        <p:nvSpPr>
          <p:cNvPr id="3" name="Slide Number Placeholder 2">
            <a:extLst>
              <a:ext uri="{FF2B5EF4-FFF2-40B4-BE49-F238E27FC236}">
                <a16:creationId xmlns:a16="http://schemas.microsoft.com/office/drawing/2014/main" id="{FBE5498E-ABFA-A121-9C40-348375926913}"/>
              </a:ext>
            </a:extLst>
          </p:cNvPr>
          <p:cNvSpPr>
            <a:spLocks noGrp="1"/>
          </p:cNvSpPr>
          <p:nvPr>
            <p:ph type="sldNum" idx="11"/>
          </p:nvPr>
        </p:nvSpPr>
        <p:spPr/>
        <p:txBody>
          <a:bodyPr/>
          <a:lstStyle/>
          <a:p>
            <a:pPr marL="0" lvl="0" indent="0" algn="r" rtl="0">
              <a:spcBef>
                <a:spcPts val="0"/>
              </a:spcBef>
              <a:spcAft>
                <a:spcPts val="0"/>
              </a:spcAft>
              <a:buNone/>
            </a:pPr>
            <a:fld id="{00000000-1234-1234-1234-123412341234}" type="slidenum">
              <a:rPr lang="nl-NL" smtClean="0"/>
              <a:t>34</a:t>
            </a:fld>
            <a:endParaRPr lang="nl-NL"/>
          </a:p>
        </p:txBody>
      </p:sp>
      <p:pic>
        <p:nvPicPr>
          <p:cNvPr id="5" name="Picture 4">
            <a:extLst>
              <a:ext uri="{FF2B5EF4-FFF2-40B4-BE49-F238E27FC236}">
                <a16:creationId xmlns:a16="http://schemas.microsoft.com/office/drawing/2014/main" id="{DEE090EC-8C59-EA72-060F-D30F32337532}"/>
              </a:ext>
            </a:extLst>
          </p:cNvPr>
          <p:cNvPicPr>
            <a:picLocks/>
          </p:cNvPicPr>
          <p:nvPr>
            <p:custDataLst>
              <p:tags r:id="rId1"/>
            </p:custDataLst>
          </p:nvPr>
        </p:nvPicPr>
        <p:blipFill>
          <a:blip r:embed="rId4"/>
          <a:stretch>
            <a:fillRect/>
          </a:stretch>
        </p:blipFill>
        <p:spPr>
          <a:xfrm>
            <a:off x="190500" y="190500"/>
            <a:ext cx="11811000" cy="6477000"/>
          </a:xfrm>
          <a:prstGeom prst="rect">
            <a:avLst/>
          </a:prstGeom>
        </p:spPr>
      </p:pic>
    </p:spTree>
    <p:extLst>
      <p:ext uri="{BB962C8B-B14F-4D97-AF65-F5344CB8AC3E}">
        <p14:creationId xmlns:p14="http://schemas.microsoft.com/office/powerpoint/2010/main" val="3546182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8658D8D-4074-95AA-54CB-BDCA60D054A1}"/>
              </a:ext>
            </a:extLst>
          </p:cNvPr>
          <p:cNvSpPr>
            <a:spLocks noGrp="1"/>
          </p:cNvSpPr>
          <p:nvPr>
            <p:ph type="sldNum" idx="11"/>
          </p:nvPr>
        </p:nvSpPr>
        <p:spPr/>
        <p:txBody>
          <a:bodyPr/>
          <a:lstStyle/>
          <a:p>
            <a:pPr marL="0" lvl="0" indent="0" algn="r" rtl="0">
              <a:spcBef>
                <a:spcPts val="0"/>
              </a:spcBef>
              <a:spcAft>
                <a:spcPts val="0"/>
              </a:spcAft>
              <a:buNone/>
            </a:pPr>
            <a:fld id="{00000000-1234-1234-1234-123412341234}" type="slidenum">
              <a:rPr lang="nl-NL" smtClean="0"/>
              <a:t>35</a:t>
            </a:fld>
            <a:endParaRPr lang="nl-NL"/>
          </a:p>
        </p:txBody>
      </p:sp>
      <p:pic>
        <p:nvPicPr>
          <p:cNvPr id="5" name="Picture 4">
            <a:extLst>
              <a:ext uri="{FF2B5EF4-FFF2-40B4-BE49-F238E27FC236}">
                <a16:creationId xmlns:a16="http://schemas.microsoft.com/office/drawing/2014/main" id="{40680706-B9E9-20FE-FAA7-32C67AD8C5B7}"/>
              </a:ext>
            </a:extLst>
          </p:cNvPr>
          <p:cNvPicPr>
            <a:picLocks/>
          </p:cNvPicPr>
          <p:nvPr>
            <p:custDataLst>
              <p:tags r:id="rId1"/>
            </p:custDataLst>
          </p:nvPr>
        </p:nvPicPr>
        <p:blipFill>
          <a:blip r:embed="rId4"/>
          <a:stretch>
            <a:fillRect/>
          </a:stretch>
        </p:blipFill>
        <p:spPr>
          <a:xfrm>
            <a:off x="190500" y="190500"/>
            <a:ext cx="11811000" cy="6477000"/>
          </a:xfrm>
          <a:prstGeom prst="rect">
            <a:avLst/>
          </a:prstGeom>
        </p:spPr>
      </p:pic>
    </p:spTree>
    <p:extLst>
      <p:ext uri="{BB962C8B-B14F-4D97-AF65-F5344CB8AC3E}">
        <p14:creationId xmlns:p14="http://schemas.microsoft.com/office/powerpoint/2010/main" val="1011571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42C98AC-696B-27DF-C72A-2E3DCEC7CB13}"/>
              </a:ext>
            </a:extLst>
          </p:cNvPr>
          <p:cNvSpPr>
            <a:spLocks noGrp="1"/>
          </p:cNvSpPr>
          <p:nvPr>
            <p:ph type="sldNum" idx="11"/>
          </p:nvPr>
        </p:nvSpPr>
        <p:spPr/>
        <p:txBody>
          <a:bodyPr/>
          <a:lstStyle/>
          <a:p>
            <a:pPr marL="0" lvl="0" indent="0" algn="r" rtl="0">
              <a:spcBef>
                <a:spcPts val="0"/>
              </a:spcBef>
              <a:spcAft>
                <a:spcPts val="0"/>
              </a:spcAft>
              <a:buNone/>
            </a:pPr>
            <a:fld id="{00000000-1234-1234-1234-123412341234}" type="slidenum">
              <a:rPr lang="nl-NL" smtClean="0"/>
              <a:t>36</a:t>
            </a:fld>
            <a:endParaRPr lang="nl-NL"/>
          </a:p>
        </p:txBody>
      </p:sp>
      <p:pic>
        <p:nvPicPr>
          <p:cNvPr id="5" name="Picture 4">
            <a:extLst>
              <a:ext uri="{FF2B5EF4-FFF2-40B4-BE49-F238E27FC236}">
                <a16:creationId xmlns:a16="http://schemas.microsoft.com/office/drawing/2014/main" id="{437BE838-471F-F4FE-75F1-14775D54947F}"/>
              </a:ext>
            </a:extLst>
          </p:cNvPr>
          <p:cNvPicPr>
            <a:picLocks/>
          </p:cNvPicPr>
          <p:nvPr>
            <p:custDataLst>
              <p:tags r:id="rId1"/>
            </p:custDataLst>
          </p:nvPr>
        </p:nvPicPr>
        <p:blipFill>
          <a:blip r:embed="rId4"/>
          <a:stretch>
            <a:fillRect/>
          </a:stretch>
        </p:blipFill>
        <p:spPr>
          <a:xfrm>
            <a:off x="190500" y="190500"/>
            <a:ext cx="11811000" cy="6477000"/>
          </a:xfrm>
          <a:prstGeom prst="rect">
            <a:avLst/>
          </a:prstGeom>
        </p:spPr>
      </p:pic>
    </p:spTree>
    <p:extLst>
      <p:ext uri="{BB962C8B-B14F-4D97-AF65-F5344CB8AC3E}">
        <p14:creationId xmlns:p14="http://schemas.microsoft.com/office/powerpoint/2010/main" val="3607068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556106B-CA6D-80DF-CE65-EB2DBE2B9C42}"/>
              </a:ext>
            </a:extLst>
          </p:cNvPr>
          <p:cNvSpPr>
            <a:spLocks noGrp="1"/>
          </p:cNvSpPr>
          <p:nvPr>
            <p:ph type="sldNum" idx="11"/>
          </p:nvPr>
        </p:nvSpPr>
        <p:spPr/>
        <p:txBody>
          <a:bodyPr/>
          <a:lstStyle/>
          <a:p>
            <a:pPr marL="0" lvl="0" indent="0" algn="r" rtl="0">
              <a:spcBef>
                <a:spcPts val="0"/>
              </a:spcBef>
              <a:spcAft>
                <a:spcPts val="0"/>
              </a:spcAft>
              <a:buNone/>
            </a:pPr>
            <a:fld id="{00000000-1234-1234-1234-123412341234}" type="slidenum">
              <a:rPr lang="nl-NL" smtClean="0"/>
              <a:t>37</a:t>
            </a:fld>
            <a:endParaRPr lang="nl-NL"/>
          </a:p>
        </p:txBody>
      </p:sp>
      <p:pic>
        <p:nvPicPr>
          <p:cNvPr id="5" name="Picture 4">
            <a:extLst>
              <a:ext uri="{FF2B5EF4-FFF2-40B4-BE49-F238E27FC236}">
                <a16:creationId xmlns:a16="http://schemas.microsoft.com/office/drawing/2014/main" id="{60900C1C-BD36-40E6-8160-63AD07EECE9A}"/>
              </a:ext>
            </a:extLst>
          </p:cNvPr>
          <p:cNvPicPr>
            <a:picLocks/>
          </p:cNvPicPr>
          <p:nvPr>
            <p:custDataLst>
              <p:tags r:id="rId1"/>
            </p:custDataLst>
          </p:nvPr>
        </p:nvPicPr>
        <p:blipFill>
          <a:blip r:embed="rId4"/>
          <a:stretch>
            <a:fillRect/>
          </a:stretch>
        </p:blipFill>
        <p:spPr>
          <a:xfrm>
            <a:off x="190500" y="190500"/>
            <a:ext cx="11811000" cy="6477000"/>
          </a:xfrm>
          <a:prstGeom prst="rect">
            <a:avLst/>
          </a:prstGeom>
        </p:spPr>
      </p:pic>
    </p:spTree>
    <p:extLst>
      <p:ext uri="{BB962C8B-B14F-4D97-AF65-F5344CB8AC3E}">
        <p14:creationId xmlns:p14="http://schemas.microsoft.com/office/powerpoint/2010/main" val="2862416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05FA0B0-2EB5-235E-5359-E1FCC8477725}"/>
              </a:ext>
            </a:extLst>
          </p:cNvPr>
          <p:cNvSpPr>
            <a:spLocks noGrp="1"/>
          </p:cNvSpPr>
          <p:nvPr>
            <p:ph type="sldNum" idx="11"/>
          </p:nvPr>
        </p:nvSpPr>
        <p:spPr/>
        <p:txBody>
          <a:bodyPr/>
          <a:lstStyle/>
          <a:p>
            <a:pPr marL="0" lvl="0" indent="0" algn="r" rtl="0">
              <a:spcBef>
                <a:spcPts val="0"/>
              </a:spcBef>
              <a:spcAft>
                <a:spcPts val="0"/>
              </a:spcAft>
              <a:buNone/>
            </a:pPr>
            <a:fld id="{00000000-1234-1234-1234-123412341234}" type="slidenum">
              <a:rPr lang="nl-NL" smtClean="0"/>
              <a:t>38</a:t>
            </a:fld>
            <a:endParaRPr lang="nl-NL"/>
          </a:p>
        </p:txBody>
      </p:sp>
      <p:pic>
        <p:nvPicPr>
          <p:cNvPr id="5" name="Picture 4">
            <a:extLst>
              <a:ext uri="{FF2B5EF4-FFF2-40B4-BE49-F238E27FC236}">
                <a16:creationId xmlns:a16="http://schemas.microsoft.com/office/drawing/2014/main" id="{144A3E28-8967-3CD9-543B-605F877D0874}"/>
              </a:ext>
            </a:extLst>
          </p:cNvPr>
          <p:cNvPicPr>
            <a:picLocks/>
          </p:cNvPicPr>
          <p:nvPr>
            <p:custDataLst>
              <p:tags r:id="rId1"/>
            </p:custDataLst>
          </p:nvPr>
        </p:nvPicPr>
        <p:blipFill>
          <a:blip r:embed="rId4"/>
          <a:stretch>
            <a:fillRect/>
          </a:stretch>
        </p:blipFill>
        <p:spPr>
          <a:xfrm>
            <a:off x="190500" y="190500"/>
            <a:ext cx="11811000" cy="6477000"/>
          </a:xfrm>
          <a:prstGeom prst="rect">
            <a:avLst/>
          </a:prstGeom>
        </p:spPr>
      </p:pic>
      <p:sp>
        <p:nvSpPr>
          <p:cNvPr id="2" name="TextBox 1">
            <a:extLst>
              <a:ext uri="{FF2B5EF4-FFF2-40B4-BE49-F238E27FC236}">
                <a16:creationId xmlns:a16="http://schemas.microsoft.com/office/drawing/2014/main" id="{6663E5E0-F942-F0DF-94B1-732E1B514197}"/>
              </a:ext>
            </a:extLst>
          </p:cNvPr>
          <p:cNvSpPr txBox="1"/>
          <p:nvPr/>
        </p:nvSpPr>
        <p:spPr>
          <a:xfrm>
            <a:off x="10479939" y="5991327"/>
            <a:ext cx="914400" cy="307777"/>
          </a:xfrm>
          <a:prstGeom prst="rect">
            <a:avLst/>
          </a:prstGeom>
          <a:noFill/>
        </p:spPr>
        <p:txBody>
          <a:bodyPr wrap="square" rtlCol="0">
            <a:spAutoFit/>
          </a:bodyPr>
          <a:lstStyle/>
          <a:p>
            <a:r>
              <a:rPr lang="en-GB" dirty="0">
                <a:solidFill>
                  <a:schemeClr val="accent4"/>
                </a:solidFill>
                <a:hlinkClick r:id="rId5" action="ppaction://hlinksldjump"/>
              </a:rPr>
              <a:t>Back</a:t>
            </a:r>
            <a:endParaRPr lang="en-BE" dirty="0">
              <a:solidFill>
                <a:schemeClr val="accent4"/>
              </a:solidFill>
            </a:endParaRPr>
          </a:p>
        </p:txBody>
      </p:sp>
    </p:spTree>
    <p:extLst>
      <p:ext uri="{BB962C8B-B14F-4D97-AF65-F5344CB8AC3E}">
        <p14:creationId xmlns:p14="http://schemas.microsoft.com/office/powerpoint/2010/main" val="90515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642BB324-9076-2EBE-4B94-8E7A0E1B4406}"/>
              </a:ext>
            </a:extLst>
          </p:cNvPr>
          <p:cNvSpPr>
            <a:spLocks noGrp="1"/>
          </p:cNvSpPr>
          <p:nvPr>
            <p:ph type="body" idx="1"/>
          </p:nvPr>
        </p:nvSpPr>
        <p:spPr/>
        <p:txBody>
          <a:bodyPr>
            <a:normAutofit/>
          </a:bodyPr>
          <a:lstStyle/>
          <a:p>
            <a:pPr marL="342900" lvl="0" indent="-342900">
              <a:lnSpc>
                <a:spcPct val="115000"/>
              </a:lnSpc>
              <a:spcAft>
                <a:spcPts val="1000"/>
              </a:spcAft>
              <a:buFont typeface="+mj-lt"/>
              <a:buAutoNum type="arabicPeriod" startAt="30"/>
            </a:pPr>
            <a:r>
              <a:rPr lang="en-GB" u="none" strike="noStrike" dirty="0">
                <a:effectLst/>
                <a:latin typeface="Roboto" panose="02000000000000000000" pitchFamily="2" charset="0"/>
                <a:ea typeface="Roboto" panose="02000000000000000000" pitchFamily="2" charset="0"/>
                <a:cs typeface="Roboto" panose="02000000000000000000" pitchFamily="2" charset="0"/>
              </a:rPr>
              <a:t>The development and application of standards provides mechanisms for agreeing and implementing a range of consistent practices</a:t>
            </a:r>
          </a:p>
          <a:p>
            <a:pPr marL="342900" lvl="0" indent="-342900">
              <a:lnSpc>
                <a:spcPct val="115000"/>
              </a:lnSpc>
              <a:spcAft>
                <a:spcPts val="1000"/>
              </a:spcAft>
              <a:buFont typeface="+mj-lt"/>
              <a:buAutoNum type="arabicPeriod" startAt="30"/>
            </a:pPr>
            <a:r>
              <a:rPr lang="en-GB" u="none" strike="noStrike" dirty="0">
                <a:effectLst/>
                <a:latin typeface="Roboto" panose="02000000000000000000" pitchFamily="2" charset="0"/>
                <a:ea typeface="Roboto" panose="02000000000000000000" pitchFamily="2" charset="0"/>
                <a:cs typeface="Roboto" panose="02000000000000000000" pitchFamily="2" charset="0"/>
              </a:rPr>
              <a:t>Indicators, metrics and tests can be designed to assess compliance with standards</a:t>
            </a:r>
          </a:p>
          <a:p>
            <a:pPr marL="342900" lvl="0" indent="-342900">
              <a:lnSpc>
                <a:spcPct val="115000"/>
              </a:lnSpc>
              <a:spcAft>
                <a:spcPts val="1000"/>
              </a:spcAft>
              <a:buFont typeface="+mj-lt"/>
              <a:buAutoNum type="arabicPeriod" startAt="30"/>
            </a:pPr>
            <a:r>
              <a:rPr lang="en-GB" u="none" strike="noStrike" dirty="0">
                <a:effectLst/>
                <a:latin typeface="Roboto" panose="02000000000000000000" pitchFamily="2" charset="0"/>
                <a:ea typeface="Roboto" panose="02000000000000000000" pitchFamily="2" charset="0"/>
                <a:cs typeface="Roboto" panose="02000000000000000000" pitchFamily="2" charset="0"/>
              </a:rPr>
              <a:t>Standards may be used to support, self-, peer- or third-party assessment approaches</a:t>
            </a:r>
          </a:p>
          <a:p>
            <a:pPr marL="342900" lvl="0" indent="-342900">
              <a:lnSpc>
                <a:spcPct val="115000"/>
              </a:lnSpc>
              <a:spcAft>
                <a:spcPts val="1000"/>
              </a:spcAft>
              <a:buFont typeface="+mj-lt"/>
              <a:buAutoNum type="arabicPeriod" startAt="30"/>
            </a:pPr>
            <a:r>
              <a:rPr lang="en-GB" u="none" strike="noStrike" dirty="0">
                <a:effectLst/>
                <a:latin typeface="Roboto" panose="02000000000000000000" pitchFamily="2" charset="0"/>
                <a:ea typeface="Roboto" panose="02000000000000000000" pitchFamily="2" charset="0"/>
                <a:cs typeface="Roboto" panose="02000000000000000000" pitchFamily="2" charset="0"/>
              </a:rPr>
              <a:t>Assessments can be used to assign credit (e.g. certification) and help service providers understand their current state and plan actions for future priorities and goals</a:t>
            </a:r>
          </a:p>
          <a:p>
            <a:pPr marL="342900" lvl="0" indent="-342900">
              <a:lnSpc>
                <a:spcPct val="115000"/>
              </a:lnSpc>
              <a:spcAft>
                <a:spcPts val="1000"/>
              </a:spcAft>
              <a:buFont typeface="+mj-lt"/>
              <a:buAutoNum type="arabicPeriod" startAt="30"/>
            </a:pPr>
            <a:r>
              <a:rPr lang="en-GB" u="none" strike="noStrike" dirty="0">
                <a:effectLst/>
                <a:latin typeface="Roboto" panose="02000000000000000000" pitchFamily="2" charset="0"/>
                <a:ea typeface="Roboto" panose="02000000000000000000" pitchFamily="2" charset="0"/>
                <a:cs typeface="Roboto" panose="02000000000000000000" pitchFamily="2" charset="0"/>
              </a:rPr>
              <a:t>When an assessed entity has changed, the assessment may no longer be valid and may need to be repeated</a:t>
            </a:r>
          </a:p>
          <a:p>
            <a:pPr marL="342900" lvl="0" indent="-342900">
              <a:lnSpc>
                <a:spcPct val="115000"/>
              </a:lnSpc>
              <a:spcAft>
                <a:spcPts val="1000"/>
              </a:spcAft>
              <a:buFont typeface="+mj-lt"/>
              <a:buAutoNum type="arabicPeriod" startAt="30"/>
            </a:pPr>
            <a:r>
              <a:rPr lang="en-GB" u="none" strike="noStrike" dirty="0">
                <a:effectLst/>
                <a:latin typeface="Roboto" panose="02000000000000000000" pitchFamily="2" charset="0"/>
                <a:ea typeface="Roboto" panose="02000000000000000000" pitchFamily="2" charset="0"/>
                <a:cs typeface="Roboto" panose="02000000000000000000" pitchFamily="2" charset="0"/>
              </a:rPr>
              <a:t>Repeated assessment may support an understanding of trends and progress over time</a:t>
            </a:r>
            <a:endParaRPr lang="en-BE" u="none" strike="noStrike" dirty="0">
              <a:effectLst/>
              <a:latin typeface="Roboto" panose="02000000000000000000" pitchFamily="2" charset="0"/>
              <a:ea typeface="Roboto" panose="02000000000000000000" pitchFamily="2" charset="0"/>
              <a:cs typeface="Roboto" panose="02000000000000000000" pitchFamily="2" charset="0"/>
            </a:endParaRPr>
          </a:p>
          <a:p>
            <a:pPr marL="342900" lvl="0" indent="-342900">
              <a:lnSpc>
                <a:spcPct val="115000"/>
              </a:lnSpc>
              <a:spcAft>
                <a:spcPts val="1000"/>
              </a:spcAft>
              <a:buFont typeface="+mj-lt"/>
              <a:buAutoNum type="arabicPeriod" startAt="30"/>
            </a:pPr>
            <a:endParaRPr lang="en-BE" sz="1800" u="none" strike="noStrike" dirty="0">
              <a:effectLst/>
              <a:latin typeface="Roboto" panose="02000000000000000000" pitchFamily="2" charset="0"/>
              <a:ea typeface="Roboto" panose="02000000000000000000" pitchFamily="2" charset="0"/>
              <a:cs typeface="Roboto" panose="02000000000000000000" pitchFamily="2" charset="0"/>
            </a:endParaRPr>
          </a:p>
          <a:p>
            <a:pPr marL="342900" lvl="0" indent="-342900">
              <a:lnSpc>
                <a:spcPct val="115000"/>
              </a:lnSpc>
              <a:spcAft>
                <a:spcPts val="1000"/>
              </a:spcAft>
              <a:buFont typeface="+mj-lt"/>
              <a:buAutoNum type="arabicPeriod" startAt="23"/>
            </a:pPr>
            <a:endParaRPr lang="en-BE" sz="1800" dirty="0">
              <a:effectLst/>
              <a:latin typeface="Roboto" panose="02000000000000000000" pitchFamily="2" charset="0"/>
              <a:ea typeface="Roboto" panose="02000000000000000000" pitchFamily="2" charset="0"/>
              <a:cs typeface="Roboto" panose="02000000000000000000" pitchFamily="2" charset="0"/>
            </a:endParaRPr>
          </a:p>
        </p:txBody>
      </p:sp>
      <p:sp>
        <p:nvSpPr>
          <p:cNvPr id="9" name="Title 8">
            <a:extLst>
              <a:ext uri="{FF2B5EF4-FFF2-40B4-BE49-F238E27FC236}">
                <a16:creationId xmlns:a16="http://schemas.microsoft.com/office/drawing/2014/main" id="{6AE0D545-98E9-1C8C-D175-EE160C7B8B79}"/>
              </a:ext>
            </a:extLst>
          </p:cNvPr>
          <p:cNvSpPr>
            <a:spLocks noGrp="1"/>
          </p:cNvSpPr>
          <p:nvPr>
            <p:ph type="title"/>
          </p:nvPr>
        </p:nvSpPr>
        <p:spPr>
          <a:xfrm>
            <a:off x="2847248" y="235633"/>
            <a:ext cx="9186174" cy="1024269"/>
          </a:xfrm>
        </p:spPr>
        <p:txBody>
          <a:bodyPr>
            <a:normAutofit fontScale="90000"/>
          </a:bodyPr>
          <a:lstStyle/>
          <a:p>
            <a:r>
              <a:rPr lang="en-GB" dirty="0"/>
              <a:t>6. Standards, Assessment, Certification &amp; Knowledge</a:t>
            </a:r>
            <a:endParaRPr lang="en-BE" dirty="0"/>
          </a:p>
        </p:txBody>
      </p:sp>
      <p:sp>
        <p:nvSpPr>
          <p:cNvPr id="8" name="Slide Number Placeholder 7">
            <a:extLst>
              <a:ext uri="{FF2B5EF4-FFF2-40B4-BE49-F238E27FC236}">
                <a16:creationId xmlns:a16="http://schemas.microsoft.com/office/drawing/2014/main" id="{CC7391E2-9B70-62A8-3193-85C8FE3BA1F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nl-NL" smtClean="0"/>
              <a:t>39</a:t>
            </a:fld>
            <a:endParaRPr lang="nl-NL"/>
          </a:p>
        </p:txBody>
      </p:sp>
      <p:sp>
        <p:nvSpPr>
          <p:cNvPr id="7" name="Footer Placeholder 6">
            <a:extLst>
              <a:ext uri="{FF2B5EF4-FFF2-40B4-BE49-F238E27FC236}">
                <a16:creationId xmlns:a16="http://schemas.microsoft.com/office/drawing/2014/main" id="{5875A3B7-32F2-091F-2AC0-7BE7A98A8AAA}"/>
              </a:ext>
            </a:extLst>
          </p:cNvPr>
          <p:cNvSpPr>
            <a:spLocks noGrp="1"/>
          </p:cNvSpPr>
          <p:nvPr>
            <p:ph type="ftr" idx="11"/>
          </p:nvPr>
        </p:nvSpPr>
        <p:spPr/>
        <p:txBody>
          <a:bodyPr/>
          <a:lstStyle/>
          <a:p>
            <a:r>
              <a:rPr lang="nl-BE"/>
              <a:t>16 | 05 | 2023 by Hervé L'Hours &amp; Roxanne Wyns</a:t>
            </a:r>
          </a:p>
        </p:txBody>
      </p:sp>
    </p:spTree>
    <p:extLst>
      <p:ext uri="{BB962C8B-B14F-4D97-AF65-F5344CB8AC3E}">
        <p14:creationId xmlns:p14="http://schemas.microsoft.com/office/powerpoint/2010/main" val="4201893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8"/>
          <p:cNvSpPr txBox="1">
            <a:spLocks noGrp="1"/>
          </p:cNvSpPr>
          <p:nvPr>
            <p:ph type="body" idx="1"/>
          </p:nvPr>
        </p:nvSpPr>
        <p:spPr>
          <a:xfrm>
            <a:off x="1721738" y="1570383"/>
            <a:ext cx="9830100" cy="4382400"/>
          </a:xfrm>
          <a:prstGeom prst="rect">
            <a:avLst/>
          </a:prstGeom>
          <a:noFill/>
          <a:ln>
            <a:noFill/>
          </a:ln>
        </p:spPr>
        <p:txBody>
          <a:bodyPr spcFirstLastPara="1" wrap="square" lIns="91425" tIns="45700" rIns="91425" bIns="45700" anchor="t" anchorCtr="0">
            <a:normAutofit/>
          </a:bodyPr>
          <a:lstStyle/>
          <a:p>
            <a:pPr marL="0" lvl="0" indent="0" algn="l" rtl="0">
              <a:lnSpc>
                <a:spcPct val="130000"/>
              </a:lnSpc>
              <a:spcBef>
                <a:spcPts val="1000"/>
              </a:spcBef>
              <a:spcAft>
                <a:spcPts val="0"/>
              </a:spcAft>
              <a:buSzPts val="1500"/>
              <a:buNone/>
            </a:pPr>
            <a:endParaRPr/>
          </a:p>
        </p:txBody>
      </p:sp>
      <p:sp>
        <p:nvSpPr>
          <p:cNvPr id="96" name="Google Shape;96;p8"/>
          <p:cNvSpPr txBox="1">
            <a:spLocks noGrp="1"/>
          </p:cNvSpPr>
          <p:nvPr>
            <p:ph type="title"/>
          </p:nvPr>
        </p:nvSpPr>
        <p:spPr>
          <a:xfrm>
            <a:off x="2847248" y="235633"/>
            <a:ext cx="8704800" cy="6039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3500"/>
              <a:buNone/>
            </a:pPr>
            <a:r>
              <a:rPr lang="nl-NL"/>
              <a:t>Task force approach</a:t>
            </a:r>
            <a:endParaRPr/>
          </a:p>
        </p:txBody>
      </p:sp>
      <p:sp>
        <p:nvSpPr>
          <p:cNvPr id="97" name="Google Shape;97;p8"/>
          <p:cNvSpPr txBox="1">
            <a:spLocks noGrp="1"/>
          </p:cNvSpPr>
          <p:nvPr>
            <p:ph type="sldNum" idx="12"/>
          </p:nvPr>
        </p:nvSpPr>
        <p:spPr>
          <a:xfrm>
            <a:off x="10744200" y="6423497"/>
            <a:ext cx="1289100" cy="1989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8691"/>
              </a:buClr>
              <a:buSzPts val="900"/>
              <a:buFont typeface="Roboto Light"/>
              <a:buNone/>
            </a:pPr>
            <a:fld id="{00000000-1234-1234-1234-123412341234}" type="slidenum">
              <a:rPr lang="nl-NL"/>
              <a:t>4</a:t>
            </a:fld>
            <a:endParaRPr/>
          </a:p>
        </p:txBody>
      </p:sp>
      <p:sp>
        <p:nvSpPr>
          <p:cNvPr id="98" name="Google Shape;98;p8"/>
          <p:cNvSpPr txBox="1">
            <a:spLocks noGrp="1"/>
          </p:cNvSpPr>
          <p:nvPr>
            <p:ph type="body" idx="2"/>
          </p:nvPr>
        </p:nvSpPr>
        <p:spPr>
          <a:xfrm>
            <a:off x="2847245" y="895137"/>
            <a:ext cx="8704800" cy="364800"/>
          </a:xfrm>
          <a:prstGeom prst="rect">
            <a:avLst/>
          </a:prstGeom>
          <a:noFill/>
          <a:ln>
            <a:noFill/>
          </a:ln>
        </p:spPr>
        <p:txBody>
          <a:bodyPr spcFirstLastPara="1" wrap="square" lIns="91425" tIns="45700" rIns="91425" bIns="45700" anchor="t" anchorCtr="0">
            <a:normAutofit fontScale="70000" lnSpcReduction="20000"/>
          </a:bodyPr>
          <a:lstStyle/>
          <a:p>
            <a:pPr marL="0" lvl="0" indent="0" algn="l" rtl="0">
              <a:lnSpc>
                <a:spcPct val="90000"/>
              </a:lnSpc>
              <a:spcBef>
                <a:spcPts val="1000"/>
              </a:spcBef>
              <a:spcAft>
                <a:spcPts val="0"/>
              </a:spcAft>
              <a:buSzPct val="142857"/>
              <a:buNone/>
            </a:pPr>
            <a:endParaRPr/>
          </a:p>
        </p:txBody>
      </p:sp>
      <p:pic>
        <p:nvPicPr>
          <p:cNvPr id="99" name="Google Shape;99;p8"/>
          <p:cNvPicPr preferRelativeResize="0"/>
          <p:nvPr/>
        </p:nvPicPr>
        <p:blipFill rotWithShape="1">
          <a:blip r:embed="rId3">
            <a:alphaModFix/>
          </a:blip>
          <a:srcRect/>
          <a:stretch/>
        </p:blipFill>
        <p:spPr>
          <a:xfrm>
            <a:off x="644138" y="902925"/>
            <a:ext cx="10903726" cy="5457174"/>
          </a:xfrm>
          <a:prstGeom prst="rect">
            <a:avLst/>
          </a:prstGeom>
          <a:noFill/>
          <a:ln>
            <a:noFill/>
          </a:ln>
        </p:spPr>
      </p:pic>
      <p:sp>
        <p:nvSpPr>
          <p:cNvPr id="100" name="Google Shape;100;p8"/>
          <p:cNvSpPr txBox="1">
            <a:spLocks noGrp="1"/>
          </p:cNvSpPr>
          <p:nvPr>
            <p:ph type="ftr" idx="11"/>
          </p:nvPr>
        </p:nvSpPr>
        <p:spPr>
          <a:xfrm>
            <a:off x="311426" y="6356350"/>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nl-NL"/>
              <a:t>16 | 05 | 2023 by Hervé L'Hours &amp; Roxanne Wyns</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4319988-A92F-0A50-220C-FCB5F4DB900C}"/>
              </a:ext>
            </a:extLst>
          </p:cNvPr>
          <p:cNvPicPr>
            <a:picLocks/>
          </p:cNvPicPr>
          <p:nvPr>
            <p:custDataLst>
              <p:tags r:id="rId1"/>
            </p:custDataLst>
          </p:nvPr>
        </p:nvPicPr>
        <p:blipFill>
          <a:blip r:embed="rId4"/>
          <a:stretch>
            <a:fillRect/>
          </a:stretch>
        </p:blipFill>
        <p:spPr>
          <a:xfrm>
            <a:off x="190500" y="190500"/>
            <a:ext cx="11811000" cy="6477000"/>
          </a:xfrm>
          <a:prstGeom prst="rect">
            <a:avLst/>
          </a:prstGeom>
        </p:spPr>
      </p:pic>
      <p:sp>
        <p:nvSpPr>
          <p:cNvPr id="3" name="Slide Number Placeholder 2">
            <a:extLst>
              <a:ext uri="{FF2B5EF4-FFF2-40B4-BE49-F238E27FC236}">
                <a16:creationId xmlns:a16="http://schemas.microsoft.com/office/drawing/2014/main" id="{4BEF3E3C-E4AC-3EF4-5A88-ED81BEF9DEA7}"/>
              </a:ext>
            </a:extLst>
          </p:cNvPr>
          <p:cNvSpPr>
            <a:spLocks noGrp="1"/>
          </p:cNvSpPr>
          <p:nvPr>
            <p:ph type="sldNum" idx="11"/>
          </p:nvPr>
        </p:nvSpPr>
        <p:spPr/>
        <p:txBody>
          <a:bodyPr/>
          <a:lstStyle/>
          <a:p>
            <a:pPr marL="0" lvl="0" indent="0" algn="r" rtl="0">
              <a:spcBef>
                <a:spcPts val="0"/>
              </a:spcBef>
              <a:spcAft>
                <a:spcPts val="0"/>
              </a:spcAft>
              <a:buNone/>
            </a:pPr>
            <a:fld id="{00000000-1234-1234-1234-123412341234}" type="slidenum">
              <a:rPr lang="nl-NL" smtClean="0"/>
              <a:t>40</a:t>
            </a:fld>
            <a:endParaRPr lang="nl-NL"/>
          </a:p>
        </p:txBody>
      </p:sp>
      <p:sp>
        <p:nvSpPr>
          <p:cNvPr id="2" name="TextBox 1">
            <a:extLst>
              <a:ext uri="{FF2B5EF4-FFF2-40B4-BE49-F238E27FC236}">
                <a16:creationId xmlns:a16="http://schemas.microsoft.com/office/drawing/2014/main" id="{EFC4B357-5520-73FF-927C-61A156DBDFE8}"/>
              </a:ext>
            </a:extLst>
          </p:cNvPr>
          <p:cNvSpPr txBox="1"/>
          <p:nvPr/>
        </p:nvSpPr>
        <p:spPr>
          <a:xfrm>
            <a:off x="10479939" y="5991327"/>
            <a:ext cx="914400" cy="307777"/>
          </a:xfrm>
          <a:prstGeom prst="rect">
            <a:avLst/>
          </a:prstGeom>
          <a:noFill/>
        </p:spPr>
        <p:txBody>
          <a:bodyPr wrap="square" rtlCol="0">
            <a:spAutoFit/>
          </a:bodyPr>
          <a:lstStyle/>
          <a:p>
            <a:r>
              <a:rPr lang="en-GB" dirty="0">
                <a:solidFill>
                  <a:schemeClr val="accent4"/>
                </a:solidFill>
                <a:hlinkClick r:id="rId5" action="ppaction://hlinksldjump"/>
              </a:rPr>
              <a:t>Back</a:t>
            </a:r>
            <a:endParaRPr lang="en-BE" dirty="0">
              <a:solidFill>
                <a:schemeClr val="accent4"/>
              </a:solidFill>
            </a:endParaRPr>
          </a:p>
        </p:txBody>
      </p:sp>
    </p:spTree>
    <p:extLst>
      <p:ext uri="{BB962C8B-B14F-4D97-AF65-F5344CB8AC3E}">
        <p14:creationId xmlns:p14="http://schemas.microsoft.com/office/powerpoint/2010/main" val="3187468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642BB324-9076-2EBE-4B94-8E7A0E1B4406}"/>
              </a:ext>
            </a:extLst>
          </p:cNvPr>
          <p:cNvSpPr>
            <a:spLocks noGrp="1"/>
          </p:cNvSpPr>
          <p:nvPr>
            <p:ph type="body" idx="1"/>
          </p:nvPr>
        </p:nvSpPr>
        <p:spPr/>
        <p:txBody>
          <a:bodyPr>
            <a:normAutofit/>
          </a:bodyPr>
          <a:lstStyle/>
          <a:p>
            <a:pPr marL="342900" lvl="0" indent="-342900">
              <a:lnSpc>
                <a:spcPct val="115000"/>
              </a:lnSpc>
              <a:spcAft>
                <a:spcPts val="1000"/>
              </a:spcAft>
              <a:buFont typeface="+mj-lt"/>
              <a:buAutoNum type="arabicPeriod" startAt="36"/>
            </a:pPr>
            <a:r>
              <a:rPr lang="en-GB" u="none" strike="noStrike" dirty="0">
                <a:effectLst/>
                <a:latin typeface="Roboto" panose="02000000000000000000" pitchFamily="2" charset="0"/>
                <a:ea typeface="Roboto" panose="02000000000000000000" pitchFamily="2" charset="0"/>
                <a:cs typeface="Roboto" panose="02000000000000000000" pitchFamily="2" charset="0"/>
              </a:rPr>
              <a:t>Outcomes of assessments may include certification of repositories, evaluating a digital object as FAIR or compliance with a wide range of other criteria</a:t>
            </a:r>
          </a:p>
          <a:p>
            <a:pPr marL="342900" lvl="0" indent="-342900">
              <a:lnSpc>
                <a:spcPct val="115000"/>
              </a:lnSpc>
              <a:spcAft>
                <a:spcPts val="1000"/>
              </a:spcAft>
              <a:buFont typeface="+mj-lt"/>
              <a:buAutoNum type="arabicPeriod" startAt="36"/>
            </a:pPr>
            <a:r>
              <a:rPr lang="en-GB" u="none" strike="noStrike" dirty="0">
                <a:effectLst/>
                <a:latin typeface="Roboto" panose="02000000000000000000" pitchFamily="2" charset="0"/>
                <a:ea typeface="Roboto" panose="02000000000000000000" pitchFamily="2" charset="0"/>
                <a:cs typeface="Roboto" panose="02000000000000000000" pitchFamily="2" charset="0"/>
              </a:rPr>
              <a:t>Perceptions of negative judgement due to outcomes of assessments could negatively impact services and reduce transparency</a:t>
            </a:r>
          </a:p>
          <a:p>
            <a:pPr marL="342900" lvl="0" indent="-342900">
              <a:lnSpc>
                <a:spcPct val="115000"/>
              </a:lnSpc>
              <a:spcAft>
                <a:spcPts val="1000"/>
              </a:spcAft>
              <a:buFont typeface="+mj-lt"/>
              <a:buAutoNum type="arabicPeriod" startAt="36"/>
            </a:pPr>
            <a:r>
              <a:rPr lang="en-GB" u="none" strike="noStrike" dirty="0">
                <a:effectLst/>
                <a:latin typeface="Roboto" panose="02000000000000000000" pitchFamily="2" charset="0"/>
                <a:ea typeface="Roboto" panose="02000000000000000000" pitchFamily="2" charset="0"/>
                <a:cs typeface="Roboto" panose="02000000000000000000" pitchFamily="2" charset="0"/>
              </a:rPr>
              <a:t>Unnecessary gatekeeping of participation in or access to services including EOSC risks excluding potentially high quality services and high value digital objects from research infrastructures</a:t>
            </a:r>
          </a:p>
          <a:p>
            <a:pPr marL="342900" lvl="0" indent="-342900">
              <a:lnSpc>
                <a:spcPct val="115000"/>
              </a:lnSpc>
              <a:spcAft>
                <a:spcPts val="1000"/>
              </a:spcAft>
              <a:buFont typeface="+mj-lt"/>
              <a:buAutoNum type="arabicPeriod" startAt="36"/>
            </a:pPr>
            <a:r>
              <a:rPr lang="en-GB" u="none" strike="noStrike" dirty="0">
                <a:effectLst/>
                <a:latin typeface="Roboto" panose="02000000000000000000" pitchFamily="2" charset="0"/>
                <a:ea typeface="Roboto" panose="02000000000000000000" pitchFamily="2" charset="0"/>
                <a:cs typeface="Roboto" panose="02000000000000000000" pitchFamily="2" charset="0"/>
              </a:rPr>
              <a:t>Any cases where the outcomes of assessment result in binary inclusion/exclusion must be clearly justified and documented, e.g. to protect sensitive data through information security measures, or to protect critical services through technical interoperability criteria</a:t>
            </a:r>
            <a:endParaRPr lang="en-BE" u="none" strike="noStrike" dirty="0">
              <a:effectLst/>
              <a:latin typeface="Roboto" panose="02000000000000000000" pitchFamily="2" charset="0"/>
              <a:ea typeface="Roboto" panose="02000000000000000000" pitchFamily="2" charset="0"/>
              <a:cs typeface="Roboto" panose="02000000000000000000" pitchFamily="2" charset="0"/>
            </a:endParaRPr>
          </a:p>
          <a:p>
            <a:pPr marL="342900" lvl="0" indent="-342900">
              <a:lnSpc>
                <a:spcPct val="115000"/>
              </a:lnSpc>
              <a:spcAft>
                <a:spcPts val="1000"/>
              </a:spcAft>
              <a:buFont typeface="+mj-lt"/>
              <a:buAutoNum type="arabicPeriod" startAt="36"/>
            </a:pPr>
            <a:endParaRPr lang="en-BE" sz="1800" u="none" strike="noStrike" dirty="0">
              <a:effectLst/>
              <a:latin typeface="Roboto" panose="02000000000000000000" pitchFamily="2" charset="0"/>
              <a:ea typeface="Roboto" panose="02000000000000000000" pitchFamily="2" charset="0"/>
              <a:cs typeface="Roboto" panose="02000000000000000000" pitchFamily="2" charset="0"/>
            </a:endParaRPr>
          </a:p>
          <a:p>
            <a:pPr marL="342900" lvl="0" indent="-342900">
              <a:lnSpc>
                <a:spcPct val="115000"/>
              </a:lnSpc>
              <a:spcAft>
                <a:spcPts val="1000"/>
              </a:spcAft>
              <a:buFont typeface="+mj-lt"/>
              <a:buAutoNum type="arabicPeriod" startAt="23"/>
            </a:pPr>
            <a:endParaRPr lang="en-BE" sz="1800" dirty="0">
              <a:effectLst/>
              <a:latin typeface="Roboto" panose="02000000000000000000" pitchFamily="2" charset="0"/>
              <a:ea typeface="Roboto" panose="02000000000000000000" pitchFamily="2" charset="0"/>
              <a:cs typeface="Roboto" panose="02000000000000000000" pitchFamily="2" charset="0"/>
            </a:endParaRPr>
          </a:p>
        </p:txBody>
      </p:sp>
      <p:sp>
        <p:nvSpPr>
          <p:cNvPr id="9" name="Title 8">
            <a:extLst>
              <a:ext uri="{FF2B5EF4-FFF2-40B4-BE49-F238E27FC236}">
                <a16:creationId xmlns:a16="http://schemas.microsoft.com/office/drawing/2014/main" id="{6AE0D545-98E9-1C8C-D175-EE160C7B8B79}"/>
              </a:ext>
            </a:extLst>
          </p:cNvPr>
          <p:cNvSpPr>
            <a:spLocks noGrp="1"/>
          </p:cNvSpPr>
          <p:nvPr>
            <p:ph type="title"/>
          </p:nvPr>
        </p:nvSpPr>
        <p:spPr>
          <a:xfrm>
            <a:off x="2847248" y="235633"/>
            <a:ext cx="9186174" cy="1024269"/>
          </a:xfrm>
        </p:spPr>
        <p:txBody>
          <a:bodyPr>
            <a:normAutofit/>
          </a:bodyPr>
          <a:lstStyle/>
          <a:p>
            <a:r>
              <a:rPr lang="en-GB" dirty="0"/>
              <a:t>7. Outcomes, Judgement and Gatekeeping</a:t>
            </a:r>
            <a:endParaRPr lang="en-BE" dirty="0"/>
          </a:p>
        </p:txBody>
      </p:sp>
      <p:sp>
        <p:nvSpPr>
          <p:cNvPr id="8" name="Slide Number Placeholder 7">
            <a:extLst>
              <a:ext uri="{FF2B5EF4-FFF2-40B4-BE49-F238E27FC236}">
                <a16:creationId xmlns:a16="http://schemas.microsoft.com/office/drawing/2014/main" id="{CC7391E2-9B70-62A8-3193-85C8FE3BA1F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nl-NL" smtClean="0"/>
              <a:t>41</a:t>
            </a:fld>
            <a:endParaRPr lang="nl-NL"/>
          </a:p>
        </p:txBody>
      </p:sp>
      <p:sp>
        <p:nvSpPr>
          <p:cNvPr id="7" name="Footer Placeholder 6">
            <a:extLst>
              <a:ext uri="{FF2B5EF4-FFF2-40B4-BE49-F238E27FC236}">
                <a16:creationId xmlns:a16="http://schemas.microsoft.com/office/drawing/2014/main" id="{5875A3B7-32F2-091F-2AC0-7BE7A98A8AAA}"/>
              </a:ext>
            </a:extLst>
          </p:cNvPr>
          <p:cNvSpPr>
            <a:spLocks noGrp="1"/>
          </p:cNvSpPr>
          <p:nvPr>
            <p:ph type="ftr" idx="11"/>
          </p:nvPr>
        </p:nvSpPr>
        <p:spPr/>
        <p:txBody>
          <a:bodyPr/>
          <a:lstStyle/>
          <a:p>
            <a:r>
              <a:rPr lang="nl-BE"/>
              <a:t>16 | 05 | 2023 by Hervé L'Hours &amp; Roxanne Wyns</a:t>
            </a:r>
          </a:p>
        </p:txBody>
      </p:sp>
    </p:spTree>
    <p:extLst>
      <p:ext uri="{BB962C8B-B14F-4D97-AF65-F5344CB8AC3E}">
        <p14:creationId xmlns:p14="http://schemas.microsoft.com/office/powerpoint/2010/main" val="1965004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823899D-D36F-E648-0933-EC4F963D9BF3}"/>
              </a:ext>
            </a:extLst>
          </p:cNvPr>
          <p:cNvSpPr>
            <a:spLocks noGrp="1"/>
          </p:cNvSpPr>
          <p:nvPr>
            <p:ph type="sldNum" idx="11"/>
          </p:nvPr>
        </p:nvSpPr>
        <p:spPr/>
        <p:txBody>
          <a:bodyPr/>
          <a:lstStyle/>
          <a:p>
            <a:pPr marL="0" lvl="0" indent="0" algn="r" rtl="0">
              <a:spcBef>
                <a:spcPts val="0"/>
              </a:spcBef>
              <a:spcAft>
                <a:spcPts val="0"/>
              </a:spcAft>
              <a:buNone/>
            </a:pPr>
            <a:fld id="{00000000-1234-1234-1234-123412341234}" type="slidenum">
              <a:rPr lang="nl-NL" smtClean="0"/>
              <a:t>42</a:t>
            </a:fld>
            <a:endParaRPr lang="nl-NL"/>
          </a:p>
        </p:txBody>
      </p:sp>
      <p:pic>
        <p:nvPicPr>
          <p:cNvPr id="5" name="Picture 4">
            <a:extLst>
              <a:ext uri="{FF2B5EF4-FFF2-40B4-BE49-F238E27FC236}">
                <a16:creationId xmlns:a16="http://schemas.microsoft.com/office/drawing/2014/main" id="{577E8A7D-F0E4-E7C9-225C-49731E574408}"/>
              </a:ext>
            </a:extLst>
          </p:cNvPr>
          <p:cNvPicPr>
            <a:picLocks/>
          </p:cNvPicPr>
          <p:nvPr>
            <p:custDataLst>
              <p:tags r:id="rId1"/>
            </p:custDataLst>
          </p:nvPr>
        </p:nvPicPr>
        <p:blipFill>
          <a:blip r:embed="rId4"/>
          <a:stretch>
            <a:fillRect/>
          </a:stretch>
        </p:blipFill>
        <p:spPr>
          <a:xfrm>
            <a:off x="190500" y="190500"/>
            <a:ext cx="11811000" cy="6477000"/>
          </a:xfrm>
          <a:prstGeom prst="rect">
            <a:avLst/>
          </a:prstGeom>
        </p:spPr>
      </p:pic>
    </p:spTree>
    <p:extLst>
      <p:ext uri="{BB962C8B-B14F-4D97-AF65-F5344CB8AC3E}">
        <p14:creationId xmlns:p14="http://schemas.microsoft.com/office/powerpoint/2010/main" val="2794381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1AC4FAD-6970-C821-1B21-4FB49AE14422}"/>
              </a:ext>
            </a:extLst>
          </p:cNvPr>
          <p:cNvSpPr>
            <a:spLocks noGrp="1"/>
          </p:cNvSpPr>
          <p:nvPr>
            <p:ph type="sldNum" idx="11"/>
          </p:nvPr>
        </p:nvSpPr>
        <p:spPr/>
        <p:txBody>
          <a:bodyPr/>
          <a:lstStyle/>
          <a:p>
            <a:pPr marL="0" lvl="0" indent="0" algn="r" rtl="0">
              <a:spcBef>
                <a:spcPts val="0"/>
              </a:spcBef>
              <a:spcAft>
                <a:spcPts val="0"/>
              </a:spcAft>
              <a:buNone/>
            </a:pPr>
            <a:fld id="{00000000-1234-1234-1234-123412341234}" type="slidenum">
              <a:rPr lang="nl-NL" smtClean="0"/>
              <a:t>43</a:t>
            </a:fld>
            <a:endParaRPr lang="nl-NL"/>
          </a:p>
        </p:txBody>
      </p:sp>
      <p:pic>
        <p:nvPicPr>
          <p:cNvPr id="5" name="Picture 4">
            <a:extLst>
              <a:ext uri="{FF2B5EF4-FFF2-40B4-BE49-F238E27FC236}">
                <a16:creationId xmlns:a16="http://schemas.microsoft.com/office/drawing/2014/main" id="{04023665-9192-CEF6-550D-532642BCB9E4}"/>
              </a:ext>
            </a:extLst>
          </p:cNvPr>
          <p:cNvPicPr>
            <a:picLocks/>
          </p:cNvPicPr>
          <p:nvPr>
            <p:custDataLst>
              <p:tags r:id="rId1"/>
            </p:custDataLst>
          </p:nvPr>
        </p:nvPicPr>
        <p:blipFill>
          <a:blip r:embed="rId4"/>
          <a:stretch>
            <a:fillRect/>
          </a:stretch>
        </p:blipFill>
        <p:spPr>
          <a:xfrm>
            <a:off x="190500" y="190500"/>
            <a:ext cx="11811000" cy="6477000"/>
          </a:xfrm>
          <a:prstGeom prst="rect">
            <a:avLst/>
          </a:prstGeom>
        </p:spPr>
      </p:pic>
    </p:spTree>
    <p:extLst>
      <p:ext uri="{BB962C8B-B14F-4D97-AF65-F5344CB8AC3E}">
        <p14:creationId xmlns:p14="http://schemas.microsoft.com/office/powerpoint/2010/main" val="2222567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BE46122-8525-EC99-6E86-0B9D6548E79E}"/>
              </a:ext>
            </a:extLst>
          </p:cNvPr>
          <p:cNvSpPr>
            <a:spLocks noGrp="1"/>
          </p:cNvSpPr>
          <p:nvPr>
            <p:ph type="sldNum" idx="11"/>
          </p:nvPr>
        </p:nvSpPr>
        <p:spPr/>
        <p:txBody>
          <a:bodyPr/>
          <a:lstStyle/>
          <a:p>
            <a:pPr marL="0" lvl="0" indent="0" algn="r" rtl="0">
              <a:spcBef>
                <a:spcPts val="0"/>
              </a:spcBef>
              <a:spcAft>
                <a:spcPts val="0"/>
              </a:spcAft>
              <a:buNone/>
            </a:pPr>
            <a:fld id="{00000000-1234-1234-1234-123412341234}" type="slidenum">
              <a:rPr lang="nl-NL" smtClean="0"/>
              <a:t>44</a:t>
            </a:fld>
            <a:endParaRPr lang="nl-NL"/>
          </a:p>
        </p:txBody>
      </p:sp>
      <p:pic>
        <p:nvPicPr>
          <p:cNvPr id="5" name="Picture 4">
            <a:extLst>
              <a:ext uri="{FF2B5EF4-FFF2-40B4-BE49-F238E27FC236}">
                <a16:creationId xmlns:a16="http://schemas.microsoft.com/office/drawing/2014/main" id="{E1A44171-CBEF-65FC-489F-2E832EF9AFC5}"/>
              </a:ext>
            </a:extLst>
          </p:cNvPr>
          <p:cNvPicPr>
            <a:picLocks/>
          </p:cNvPicPr>
          <p:nvPr>
            <p:custDataLst>
              <p:tags r:id="rId1"/>
            </p:custDataLst>
          </p:nvPr>
        </p:nvPicPr>
        <p:blipFill>
          <a:blip r:embed="rId4"/>
          <a:stretch>
            <a:fillRect/>
          </a:stretch>
        </p:blipFill>
        <p:spPr>
          <a:xfrm>
            <a:off x="190500" y="190500"/>
            <a:ext cx="11811000" cy="6477000"/>
          </a:xfrm>
          <a:prstGeom prst="rect">
            <a:avLst/>
          </a:prstGeom>
        </p:spPr>
      </p:pic>
    </p:spTree>
    <p:extLst>
      <p:ext uri="{BB962C8B-B14F-4D97-AF65-F5344CB8AC3E}">
        <p14:creationId xmlns:p14="http://schemas.microsoft.com/office/powerpoint/2010/main" val="3789841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0A78EE02-2394-D383-E9D1-58485FC7FBC8}"/>
              </a:ext>
            </a:extLst>
          </p:cNvPr>
          <p:cNvSpPr>
            <a:spLocks noGrp="1"/>
          </p:cNvSpPr>
          <p:nvPr>
            <p:ph type="ftr" idx="10"/>
          </p:nvPr>
        </p:nvSpPr>
        <p:spPr/>
        <p:txBody>
          <a:bodyPr/>
          <a:lstStyle/>
          <a:p>
            <a:r>
              <a:rPr lang="nl-BE"/>
              <a:t>16 | 05 | 2023 by Hervé L'Hours &amp; Roxanne Wyns</a:t>
            </a:r>
          </a:p>
        </p:txBody>
      </p:sp>
      <p:sp>
        <p:nvSpPr>
          <p:cNvPr id="3" name="Slide Number Placeholder 2">
            <a:extLst>
              <a:ext uri="{FF2B5EF4-FFF2-40B4-BE49-F238E27FC236}">
                <a16:creationId xmlns:a16="http://schemas.microsoft.com/office/drawing/2014/main" id="{3380996A-9680-D454-A960-2D7914E592EE}"/>
              </a:ext>
            </a:extLst>
          </p:cNvPr>
          <p:cNvSpPr>
            <a:spLocks noGrp="1"/>
          </p:cNvSpPr>
          <p:nvPr>
            <p:ph type="sldNum" idx="11"/>
          </p:nvPr>
        </p:nvSpPr>
        <p:spPr/>
        <p:txBody>
          <a:bodyPr/>
          <a:lstStyle/>
          <a:p>
            <a:pPr marL="0" lvl="0" indent="0" algn="r" rtl="0">
              <a:spcBef>
                <a:spcPts val="0"/>
              </a:spcBef>
              <a:spcAft>
                <a:spcPts val="0"/>
              </a:spcAft>
              <a:buNone/>
            </a:pPr>
            <a:fld id="{00000000-1234-1234-1234-123412341234}" type="slidenum">
              <a:rPr lang="nl-NL" smtClean="0"/>
              <a:t>45</a:t>
            </a:fld>
            <a:endParaRPr lang="nl-NL"/>
          </a:p>
        </p:txBody>
      </p:sp>
      <p:pic>
        <p:nvPicPr>
          <p:cNvPr id="5" name="Picture 4">
            <a:extLst>
              <a:ext uri="{FF2B5EF4-FFF2-40B4-BE49-F238E27FC236}">
                <a16:creationId xmlns:a16="http://schemas.microsoft.com/office/drawing/2014/main" id="{ABBDA0F1-36A5-5EAE-0B33-CE127A69654C}"/>
              </a:ext>
            </a:extLst>
          </p:cNvPr>
          <p:cNvPicPr>
            <a:picLocks/>
          </p:cNvPicPr>
          <p:nvPr>
            <p:custDataLst>
              <p:tags r:id="rId1"/>
            </p:custDataLst>
          </p:nvPr>
        </p:nvPicPr>
        <p:blipFill>
          <a:blip r:embed="rId4"/>
          <a:stretch>
            <a:fillRect/>
          </a:stretch>
        </p:blipFill>
        <p:spPr>
          <a:xfrm>
            <a:off x="190500" y="190500"/>
            <a:ext cx="11811000" cy="6477000"/>
          </a:xfrm>
          <a:prstGeom prst="rect">
            <a:avLst/>
          </a:prstGeom>
        </p:spPr>
      </p:pic>
      <p:sp>
        <p:nvSpPr>
          <p:cNvPr id="4" name="TextBox 3">
            <a:extLst>
              <a:ext uri="{FF2B5EF4-FFF2-40B4-BE49-F238E27FC236}">
                <a16:creationId xmlns:a16="http://schemas.microsoft.com/office/drawing/2014/main" id="{C719712E-DD4E-0CCA-7259-557A72EBAF6D}"/>
              </a:ext>
            </a:extLst>
          </p:cNvPr>
          <p:cNvSpPr txBox="1"/>
          <p:nvPr/>
        </p:nvSpPr>
        <p:spPr>
          <a:xfrm>
            <a:off x="10479939" y="5991327"/>
            <a:ext cx="914400" cy="307777"/>
          </a:xfrm>
          <a:prstGeom prst="rect">
            <a:avLst/>
          </a:prstGeom>
          <a:noFill/>
        </p:spPr>
        <p:txBody>
          <a:bodyPr wrap="square" rtlCol="0">
            <a:spAutoFit/>
          </a:bodyPr>
          <a:lstStyle/>
          <a:p>
            <a:r>
              <a:rPr lang="en-GB" dirty="0">
                <a:solidFill>
                  <a:schemeClr val="accent4"/>
                </a:solidFill>
                <a:hlinkClick r:id="rId5" action="ppaction://hlinksldjump"/>
              </a:rPr>
              <a:t>Back</a:t>
            </a:r>
            <a:endParaRPr lang="en-BE" dirty="0">
              <a:solidFill>
                <a:schemeClr val="accent4"/>
              </a:solidFill>
            </a:endParaRPr>
          </a:p>
        </p:txBody>
      </p:sp>
    </p:spTree>
    <p:extLst>
      <p:ext uri="{BB962C8B-B14F-4D97-AF65-F5344CB8AC3E}">
        <p14:creationId xmlns:p14="http://schemas.microsoft.com/office/powerpoint/2010/main" val="317100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642BB324-9076-2EBE-4B94-8E7A0E1B4406}"/>
              </a:ext>
            </a:extLst>
          </p:cNvPr>
          <p:cNvSpPr>
            <a:spLocks noGrp="1"/>
          </p:cNvSpPr>
          <p:nvPr>
            <p:ph type="body" idx="1"/>
          </p:nvPr>
        </p:nvSpPr>
        <p:spPr/>
        <p:txBody>
          <a:bodyPr>
            <a:normAutofit/>
          </a:bodyPr>
          <a:lstStyle/>
          <a:p>
            <a:pPr marL="342900" lvl="0" indent="-342900">
              <a:lnSpc>
                <a:spcPct val="115000"/>
              </a:lnSpc>
              <a:spcAft>
                <a:spcPts val="1000"/>
              </a:spcAft>
              <a:buFont typeface="+mj-lt"/>
              <a:buAutoNum type="arabicPeriod" startAt="40"/>
            </a:pPr>
            <a:r>
              <a:rPr lang="en-GB" u="none" strike="noStrike" dirty="0">
                <a:effectLst/>
                <a:latin typeface="Roboto" panose="02000000000000000000" pitchFamily="2" charset="0"/>
                <a:ea typeface="Roboto" panose="02000000000000000000" pitchFamily="2" charset="0"/>
                <a:cs typeface="Roboto" panose="02000000000000000000" pitchFamily="2" charset="0"/>
              </a:rPr>
              <a:t>sensitive data through information security measures, or to protect critical services through technical interoperability criteria</a:t>
            </a:r>
          </a:p>
          <a:p>
            <a:pPr marL="342900" lvl="0" indent="-342900">
              <a:lnSpc>
                <a:spcPct val="115000"/>
              </a:lnSpc>
              <a:spcAft>
                <a:spcPts val="1000"/>
              </a:spcAft>
              <a:buFont typeface="+mj-lt"/>
              <a:buAutoNum type="arabicPeriod" startAt="40"/>
            </a:pPr>
            <a:r>
              <a:rPr lang="en-GB" u="none" strike="noStrike" dirty="0">
                <a:effectLst/>
                <a:latin typeface="Roboto" panose="02000000000000000000" pitchFamily="2" charset="0"/>
                <a:ea typeface="Roboto" panose="02000000000000000000" pitchFamily="2" charset="0"/>
                <a:cs typeface="Roboto" panose="02000000000000000000" pitchFamily="2" charset="0"/>
              </a:rPr>
              <a:t>A long tail of data exists that has not been brought into a managed storage, curation or preservation system.</a:t>
            </a:r>
          </a:p>
          <a:p>
            <a:pPr marL="342900" lvl="0" indent="-342900">
              <a:lnSpc>
                <a:spcPct val="115000"/>
              </a:lnSpc>
              <a:spcAft>
                <a:spcPts val="1000"/>
              </a:spcAft>
              <a:buFont typeface="+mj-lt"/>
              <a:buAutoNum type="arabicPeriod" startAt="40"/>
            </a:pPr>
            <a:r>
              <a:rPr lang="en-GB" u="none" strike="noStrike" dirty="0">
                <a:effectLst/>
                <a:latin typeface="Roboto" panose="02000000000000000000" pitchFamily="2" charset="0"/>
                <a:ea typeface="Roboto" panose="02000000000000000000" pitchFamily="2" charset="0"/>
                <a:cs typeface="Roboto" panose="02000000000000000000" pitchFamily="2" charset="0"/>
              </a:rPr>
              <a:t>Any decision taken to evaluate a digital object with a view to delete it, retain it or assign or change a level of care is an appraisal decision.</a:t>
            </a:r>
          </a:p>
          <a:p>
            <a:pPr marL="342900" lvl="0" indent="-342900">
              <a:lnSpc>
                <a:spcPct val="115000"/>
              </a:lnSpc>
              <a:spcAft>
                <a:spcPts val="1000"/>
              </a:spcAft>
              <a:buFont typeface="+mj-lt"/>
              <a:buAutoNum type="arabicPeriod" startAt="40"/>
            </a:pPr>
            <a:r>
              <a:rPr lang="en-GB" u="none" strike="noStrike" dirty="0">
                <a:effectLst/>
                <a:latin typeface="Roboto" panose="02000000000000000000" pitchFamily="2" charset="0"/>
                <a:ea typeface="Roboto" panose="02000000000000000000" pitchFamily="2" charset="0"/>
                <a:cs typeface="Roboto" panose="02000000000000000000" pitchFamily="2" charset="0"/>
              </a:rPr>
              <a:t>The role and nature of data vary widely, and so there are different perspectives and insights into the kinds of preservation action that may be required. </a:t>
            </a:r>
          </a:p>
          <a:p>
            <a:pPr marL="342900" lvl="0" indent="-342900">
              <a:lnSpc>
                <a:spcPct val="115000"/>
              </a:lnSpc>
              <a:spcAft>
                <a:spcPts val="1000"/>
              </a:spcAft>
              <a:buFont typeface="+mj-lt"/>
              <a:buAutoNum type="arabicPeriod" startAt="40"/>
            </a:pPr>
            <a:r>
              <a:rPr lang="en-GB" u="none" strike="noStrike" dirty="0">
                <a:effectLst/>
                <a:latin typeface="Roboto" panose="02000000000000000000" pitchFamily="2" charset="0"/>
                <a:ea typeface="Roboto" panose="02000000000000000000" pitchFamily="2" charset="0"/>
                <a:cs typeface="Roboto" panose="02000000000000000000" pitchFamily="2" charset="0"/>
              </a:rPr>
              <a:t>Knowing which elements matter, and what metadata they might require is a subject specialist skill that in many cases can only be captured at the point of creation.</a:t>
            </a:r>
          </a:p>
          <a:p>
            <a:pPr marL="342900" lvl="0" indent="-342900">
              <a:lnSpc>
                <a:spcPct val="115000"/>
              </a:lnSpc>
              <a:spcAft>
                <a:spcPts val="1000"/>
              </a:spcAft>
              <a:buFont typeface="+mj-lt"/>
              <a:buAutoNum type="arabicPeriod" startAt="40"/>
            </a:pPr>
            <a:endParaRPr lang="en-BE" u="none" strike="noStrike" dirty="0">
              <a:effectLst/>
              <a:latin typeface="Roboto" panose="02000000000000000000" pitchFamily="2" charset="0"/>
              <a:ea typeface="Roboto" panose="02000000000000000000" pitchFamily="2" charset="0"/>
              <a:cs typeface="Roboto" panose="02000000000000000000" pitchFamily="2" charset="0"/>
            </a:endParaRPr>
          </a:p>
          <a:p>
            <a:pPr marL="342900" lvl="0" indent="-342900">
              <a:lnSpc>
                <a:spcPct val="115000"/>
              </a:lnSpc>
              <a:spcAft>
                <a:spcPts val="1000"/>
              </a:spcAft>
              <a:buFont typeface="+mj-lt"/>
              <a:buAutoNum type="arabicPeriod" startAt="40"/>
            </a:pPr>
            <a:endParaRPr lang="en-BE" sz="1800" u="none" strike="noStrike" dirty="0">
              <a:effectLst/>
              <a:latin typeface="Roboto" panose="02000000000000000000" pitchFamily="2" charset="0"/>
              <a:ea typeface="Roboto" panose="02000000000000000000" pitchFamily="2" charset="0"/>
              <a:cs typeface="Roboto" panose="02000000000000000000" pitchFamily="2" charset="0"/>
            </a:endParaRPr>
          </a:p>
          <a:p>
            <a:pPr marL="342900" lvl="0" indent="-342900">
              <a:lnSpc>
                <a:spcPct val="115000"/>
              </a:lnSpc>
              <a:spcAft>
                <a:spcPts val="1000"/>
              </a:spcAft>
              <a:buFont typeface="+mj-lt"/>
              <a:buAutoNum type="arabicPeriod" startAt="23"/>
            </a:pPr>
            <a:endParaRPr lang="en-BE" sz="1800" dirty="0">
              <a:effectLst/>
              <a:latin typeface="Roboto" panose="02000000000000000000" pitchFamily="2" charset="0"/>
              <a:ea typeface="Roboto" panose="02000000000000000000" pitchFamily="2" charset="0"/>
              <a:cs typeface="Roboto" panose="02000000000000000000" pitchFamily="2" charset="0"/>
            </a:endParaRPr>
          </a:p>
        </p:txBody>
      </p:sp>
      <p:sp>
        <p:nvSpPr>
          <p:cNvPr id="9" name="Title 8">
            <a:extLst>
              <a:ext uri="{FF2B5EF4-FFF2-40B4-BE49-F238E27FC236}">
                <a16:creationId xmlns:a16="http://schemas.microsoft.com/office/drawing/2014/main" id="{6AE0D545-98E9-1C8C-D175-EE160C7B8B79}"/>
              </a:ext>
            </a:extLst>
          </p:cNvPr>
          <p:cNvSpPr>
            <a:spLocks noGrp="1"/>
          </p:cNvSpPr>
          <p:nvPr>
            <p:ph type="title"/>
          </p:nvPr>
        </p:nvSpPr>
        <p:spPr>
          <a:xfrm>
            <a:off x="2847248" y="235633"/>
            <a:ext cx="9186174" cy="1024269"/>
          </a:xfrm>
        </p:spPr>
        <p:txBody>
          <a:bodyPr>
            <a:normAutofit/>
          </a:bodyPr>
          <a:lstStyle/>
          <a:p>
            <a:r>
              <a:rPr lang="en-GB" dirty="0"/>
              <a:t>8. Retention, Appraisal &amp; Re-Appraisal</a:t>
            </a:r>
            <a:endParaRPr lang="en-BE" dirty="0"/>
          </a:p>
        </p:txBody>
      </p:sp>
      <p:sp>
        <p:nvSpPr>
          <p:cNvPr id="8" name="Slide Number Placeholder 7">
            <a:extLst>
              <a:ext uri="{FF2B5EF4-FFF2-40B4-BE49-F238E27FC236}">
                <a16:creationId xmlns:a16="http://schemas.microsoft.com/office/drawing/2014/main" id="{CC7391E2-9B70-62A8-3193-85C8FE3BA1F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nl-NL" smtClean="0"/>
              <a:t>46</a:t>
            </a:fld>
            <a:endParaRPr lang="nl-NL"/>
          </a:p>
        </p:txBody>
      </p:sp>
      <p:sp>
        <p:nvSpPr>
          <p:cNvPr id="7" name="Footer Placeholder 6">
            <a:extLst>
              <a:ext uri="{FF2B5EF4-FFF2-40B4-BE49-F238E27FC236}">
                <a16:creationId xmlns:a16="http://schemas.microsoft.com/office/drawing/2014/main" id="{5875A3B7-32F2-091F-2AC0-7BE7A98A8AAA}"/>
              </a:ext>
            </a:extLst>
          </p:cNvPr>
          <p:cNvSpPr>
            <a:spLocks noGrp="1"/>
          </p:cNvSpPr>
          <p:nvPr>
            <p:ph type="ftr" idx="11"/>
          </p:nvPr>
        </p:nvSpPr>
        <p:spPr/>
        <p:txBody>
          <a:bodyPr/>
          <a:lstStyle/>
          <a:p>
            <a:r>
              <a:rPr lang="nl-BE"/>
              <a:t>16 | 05 | 2023 by Hervé L'Hours &amp; Roxanne Wyns</a:t>
            </a:r>
          </a:p>
        </p:txBody>
      </p:sp>
    </p:spTree>
    <p:extLst>
      <p:ext uri="{BB962C8B-B14F-4D97-AF65-F5344CB8AC3E}">
        <p14:creationId xmlns:p14="http://schemas.microsoft.com/office/powerpoint/2010/main" val="2535221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460DF043-BA1E-A70C-84B9-0BD8453D8A99}"/>
              </a:ext>
            </a:extLst>
          </p:cNvPr>
          <p:cNvSpPr>
            <a:spLocks noGrp="1"/>
          </p:cNvSpPr>
          <p:nvPr>
            <p:ph type="ftr" idx="10"/>
          </p:nvPr>
        </p:nvSpPr>
        <p:spPr/>
        <p:txBody>
          <a:bodyPr/>
          <a:lstStyle/>
          <a:p>
            <a:r>
              <a:rPr lang="nl-BE"/>
              <a:t>16 | 05 | 2023 by Hervé L'Hours &amp; Roxanne Wyns</a:t>
            </a:r>
          </a:p>
        </p:txBody>
      </p:sp>
      <p:sp>
        <p:nvSpPr>
          <p:cNvPr id="3" name="Slide Number Placeholder 2">
            <a:extLst>
              <a:ext uri="{FF2B5EF4-FFF2-40B4-BE49-F238E27FC236}">
                <a16:creationId xmlns:a16="http://schemas.microsoft.com/office/drawing/2014/main" id="{33A85D2E-4233-C2A2-7A3B-4FFF4D6A46F6}"/>
              </a:ext>
            </a:extLst>
          </p:cNvPr>
          <p:cNvSpPr>
            <a:spLocks noGrp="1"/>
          </p:cNvSpPr>
          <p:nvPr>
            <p:ph type="sldNum" idx="11"/>
          </p:nvPr>
        </p:nvSpPr>
        <p:spPr/>
        <p:txBody>
          <a:bodyPr/>
          <a:lstStyle/>
          <a:p>
            <a:pPr marL="0" lvl="0" indent="0" algn="r" rtl="0">
              <a:spcBef>
                <a:spcPts val="0"/>
              </a:spcBef>
              <a:spcAft>
                <a:spcPts val="0"/>
              </a:spcAft>
              <a:buNone/>
            </a:pPr>
            <a:fld id="{00000000-1234-1234-1234-123412341234}" type="slidenum">
              <a:rPr lang="nl-NL" smtClean="0"/>
              <a:t>47</a:t>
            </a:fld>
            <a:endParaRPr lang="nl-NL"/>
          </a:p>
        </p:txBody>
      </p:sp>
      <p:pic>
        <p:nvPicPr>
          <p:cNvPr id="5" name="Picture 4">
            <a:extLst>
              <a:ext uri="{FF2B5EF4-FFF2-40B4-BE49-F238E27FC236}">
                <a16:creationId xmlns:a16="http://schemas.microsoft.com/office/drawing/2014/main" id="{B23BC687-8C8A-978A-3908-D10E02578D8D}"/>
              </a:ext>
            </a:extLst>
          </p:cNvPr>
          <p:cNvPicPr>
            <a:picLocks/>
          </p:cNvPicPr>
          <p:nvPr>
            <p:custDataLst>
              <p:tags r:id="rId1"/>
            </p:custDataLst>
          </p:nvPr>
        </p:nvPicPr>
        <p:blipFill>
          <a:blip r:embed="rId4"/>
          <a:stretch>
            <a:fillRect/>
          </a:stretch>
        </p:blipFill>
        <p:spPr>
          <a:xfrm>
            <a:off x="190500" y="190500"/>
            <a:ext cx="11811000" cy="6477000"/>
          </a:xfrm>
          <a:prstGeom prst="rect">
            <a:avLst/>
          </a:prstGeom>
        </p:spPr>
      </p:pic>
      <p:sp>
        <p:nvSpPr>
          <p:cNvPr id="4" name="TextBox 3">
            <a:extLst>
              <a:ext uri="{FF2B5EF4-FFF2-40B4-BE49-F238E27FC236}">
                <a16:creationId xmlns:a16="http://schemas.microsoft.com/office/drawing/2014/main" id="{EFF84241-56DC-CBD2-BB08-09E9F9FEB9C8}"/>
              </a:ext>
            </a:extLst>
          </p:cNvPr>
          <p:cNvSpPr txBox="1"/>
          <p:nvPr/>
        </p:nvSpPr>
        <p:spPr>
          <a:xfrm>
            <a:off x="10479939" y="5991327"/>
            <a:ext cx="914400" cy="307777"/>
          </a:xfrm>
          <a:prstGeom prst="rect">
            <a:avLst/>
          </a:prstGeom>
          <a:noFill/>
        </p:spPr>
        <p:txBody>
          <a:bodyPr wrap="square" rtlCol="0">
            <a:spAutoFit/>
          </a:bodyPr>
          <a:lstStyle/>
          <a:p>
            <a:r>
              <a:rPr lang="en-GB" dirty="0">
                <a:solidFill>
                  <a:schemeClr val="accent4"/>
                </a:solidFill>
                <a:hlinkClick r:id="rId5" action="ppaction://hlinksldjump"/>
              </a:rPr>
              <a:t>Back</a:t>
            </a:r>
            <a:endParaRPr lang="en-BE" dirty="0">
              <a:solidFill>
                <a:schemeClr val="accent4"/>
              </a:solidFill>
            </a:endParaRPr>
          </a:p>
        </p:txBody>
      </p:sp>
    </p:spTree>
    <p:extLst>
      <p:ext uri="{BB962C8B-B14F-4D97-AF65-F5344CB8AC3E}">
        <p14:creationId xmlns:p14="http://schemas.microsoft.com/office/powerpoint/2010/main" val="1908101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642BB324-9076-2EBE-4B94-8E7A0E1B4406}"/>
              </a:ext>
            </a:extLst>
          </p:cNvPr>
          <p:cNvSpPr>
            <a:spLocks noGrp="1"/>
          </p:cNvSpPr>
          <p:nvPr>
            <p:ph type="body" idx="1"/>
          </p:nvPr>
        </p:nvSpPr>
        <p:spPr/>
        <p:txBody>
          <a:bodyPr>
            <a:normAutofit/>
          </a:bodyPr>
          <a:lstStyle/>
          <a:p>
            <a:pPr marL="342900" lvl="0" indent="-342900">
              <a:lnSpc>
                <a:spcPct val="115000"/>
              </a:lnSpc>
              <a:spcAft>
                <a:spcPts val="1000"/>
              </a:spcAft>
              <a:buFont typeface="+mj-lt"/>
              <a:buAutoNum type="arabicPeriod" startAt="44"/>
            </a:pPr>
            <a:r>
              <a:rPr lang="en-GB" u="none" strike="noStrike" dirty="0">
                <a:effectLst/>
                <a:latin typeface="Roboto" panose="02000000000000000000" pitchFamily="2" charset="0"/>
                <a:ea typeface="Roboto" panose="02000000000000000000" pitchFamily="2" charset="0"/>
                <a:cs typeface="Roboto" panose="02000000000000000000" pitchFamily="2" charset="0"/>
              </a:rPr>
              <a:t>Transparency of metadata, supporting artefacts (policies, preservation plans, data management plans) and digital objects fosters understanding, interoperability and continuous improvement between peer services</a:t>
            </a:r>
          </a:p>
          <a:p>
            <a:pPr marL="342900" lvl="0" indent="-342900">
              <a:lnSpc>
                <a:spcPct val="115000"/>
              </a:lnSpc>
              <a:spcAft>
                <a:spcPts val="1000"/>
              </a:spcAft>
              <a:buFont typeface="+mj-lt"/>
              <a:buAutoNum type="arabicPeriod" startAt="44"/>
            </a:pPr>
            <a:r>
              <a:rPr lang="en-GB" u="none" strike="noStrike" dirty="0">
                <a:effectLst/>
                <a:latin typeface="Roboto" panose="02000000000000000000" pitchFamily="2" charset="0"/>
                <a:ea typeface="Roboto" panose="02000000000000000000" pitchFamily="2" charset="0"/>
                <a:cs typeface="Roboto" panose="02000000000000000000" pitchFamily="2" charset="0"/>
              </a:rPr>
              <a:t>Information shared through transparency can be designed to mitigate any risks to information security or competitive advantages</a:t>
            </a:r>
          </a:p>
          <a:p>
            <a:pPr marL="342900" lvl="0" indent="-342900">
              <a:lnSpc>
                <a:spcPct val="115000"/>
              </a:lnSpc>
              <a:spcAft>
                <a:spcPts val="1000"/>
              </a:spcAft>
              <a:buFont typeface="+mj-lt"/>
              <a:buAutoNum type="arabicPeriod" startAt="44"/>
            </a:pPr>
            <a:r>
              <a:rPr lang="en-GB" u="none" strike="noStrike" dirty="0">
                <a:effectLst/>
                <a:latin typeface="Roboto" panose="02000000000000000000" pitchFamily="2" charset="0"/>
                <a:ea typeface="Roboto" panose="02000000000000000000" pitchFamily="2" charset="0"/>
                <a:cs typeface="Roboto" panose="02000000000000000000" pitchFamily="2" charset="0"/>
              </a:rPr>
              <a:t>Transparency supports the establishment of feedback mechanisms to engage expert communities of practice in the evaluation and improvement of services and objects</a:t>
            </a:r>
            <a:endParaRPr lang="en-BE" u="none" strike="noStrike" dirty="0">
              <a:effectLst/>
              <a:latin typeface="Roboto" panose="02000000000000000000" pitchFamily="2" charset="0"/>
              <a:ea typeface="Roboto" panose="02000000000000000000" pitchFamily="2" charset="0"/>
              <a:cs typeface="Roboto" panose="02000000000000000000" pitchFamily="2" charset="0"/>
            </a:endParaRPr>
          </a:p>
        </p:txBody>
      </p:sp>
      <p:sp>
        <p:nvSpPr>
          <p:cNvPr id="9" name="Title 8">
            <a:extLst>
              <a:ext uri="{FF2B5EF4-FFF2-40B4-BE49-F238E27FC236}">
                <a16:creationId xmlns:a16="http://schemas.microsoft.com/office/drawing/2014/main" id="{6AE0D545-98E9-1C8C-D175-EE160C7B8B79}"/>
              </a:ext>
            </a:extLst>
          </p:cNvPr>
          <p:cNvSpPr>
            <a:spLocks noGrp="1"/>
          </p:cNvSpPr>
          <p:nvPr>
            <p:ph type="title"/>
          </p:nvPr>
        </p:nvSpPr>
        <p:spPr>
          <a:xfrm>
            <a:off x="2847248" y="235633"/>
            <a:ext cx="9186174" cy="1024269"/>
          </a:xfrm>
        </p:spPr>
        <p:txBody>
          <a:bodyPr>
            <a:normAutofit fontScale="90000"/>
          </a:bodyPr>
          <a:lstStyle/>
          <a:p>
            <a:r>
              <a:rPr lang="en-GB" dirty="0"/>
              <a:t>9. Transparency of Services, Artefacts  and Levels of Care for Objects</a:t>
            </a:r>
            <a:endParaRPr lang="en-BE" dirty="0"/>
          </a:p>
        </p:txBody>
      </p:sp>
      <p:sp>
        <p:nvSpPr>
          <p:cNvPr id="8" name="Slide Number Placeholder 7">
            <a:extLst>
              <a:ext uri="{FF2B5EF4-FFF2-40B4-BE49-F238E27FC236}">
                <a16:creationId xmlns:a16="http://schemas.microsoft.com/office/drawing/2014/main" id="{CC7391E2-9B70-62A8-3193-85C8FE3BA1F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nl-NL" smtClean="0"/>
              <a:t>48</a:t>
            </a:fld>
            <a:endParaRPr lang="nl-NL"/>
          </a:p>
        </p:txBody>
      </p:sp>
      <p:sp>
        <p:nvSpPr>
          <p:cNvPr id="7" name="Footer Placeholder 6">
            <a:extLst>
              <a:ext uri="{FF2B5EF4-FFF2-40B4-BE49-F238E27FC236}">
                <a16:creationId xmlns:a16="http://schemas.microsoft.com/office/drawing/2014/main" id="{5875A3B7-32F2-091F-2AC0-7BE7A98A8AAA}"/>
              </a:ext>
            </a:extLst>
          </p:cNvPr>
          <p:cNvSpPr>
            <a:spLocks noGrp="1"/>
          </p:cNvSpPr>
          <p:nvPr>
            <p:ph type="ftr" idx="11"/>
          </p:nvPr>
        </p:nvSpPr>
        <p:spPr/>
        <p:txBody>
          <a:bodyPr/>
          <a:lstStyle/>
          <a:p>
            <a:r>
              <a:rPr lang="nl-BE"/>
              <a:t>16 | 05 | 2023 by Hervé L'Hours &amp; Roxanne Wyns</a:t>
            </a:r>
          </a:p>
        </p:txBody>
      </p:sp>
    </p:spTree>
    <p:extLst>
      <p:ext uri="{BB962C8B-B14F-4D97-AF65-F5344CB8AC3E}">
        <p14:creationId xmlns:p14="http://schemas.microsoft.com/office/powerpoint/2010/main" val="2188503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385C777-702E-C0AB-2E8D-D58B52B9E6BB}"/>
              </a:ext>
            </a:extLst>
          </p:cNvPr>
          <p:cNvSpPr>
            <a:spLocks noGrp="1"/>
          </p:cNvSpPr>
          <p:nvPr>
            <p:ph type="sldNum" idx="11"/>
          </p:nvPr>
        </p:nvSpPr>
        <p:spPr/>
        <p:txBody>
          <a:bodyPr/>
          <a:lstStyle/>
          <a:p>
            <a:pPr marL="0" lvl="0" indent="0" algn="r" rtl="0">
              <a:spcBef>
                <a:spcPts val="0"/>
              </a:spcBef>
              <a:spcAft>
                <a:spcPts val="0"/>
              </a:spcAft>
              <a:buNone/>
            </a:pPr>
            <a:fld id="{00000000-1234-1234-1234-123412341234}" type="slidenum">
              <a:rPr lang="nl-NL" smtClean="0"/>
              <a:t>49</a:t>
            </a:fld>
            <a:endParaRPr lang="nl-NL"/>
          </a:p>
        </p:txBody>
      </p:sp>
      <p:pic>
        <p:nvPicPr>
          <p:cNvPr id="5" name="Picture 4">
            <a:extLst>
              <a:ext uri="{FF2B5EF4-FFF2-40B4-BE49-F238E27FC236}">
                <a16:creationId xmlns:a16="http://schemas.microsoft.com/office/drawing/2014/main" id="{A8371219-D2C5-28DD-DF17-82E2DA80BA05}"/>
              </a:ext>
            </a:extLst>
          </p:cNvPr>
          <p:cNvPicPr>
            <a:picLocks/>
          </p:cNvPicPr>
          <p:nvPr>
            <p:custDataLst>
              <p:tags r:id="rId1"/>
            </p:custDataLst>
          </p:nvPr>
        </p:nvPicPr>
        <p:blipFill>
          <a:blip r:embed="rId4"/>
          <a:stretch>
            <a:fillRect/>
          </a:stretch>
        </p:blipFill>
        <p:spPr>
          <a:xfrm>
            <a:off x="190500" y="190500"/>
            <a:ext cx="11811000" cy="6477000"/>
          </a:xfrm>
          <a:prstGeom prst="rect">
            <a:avLst/>
          </a:prstGeom>
        </p:spPr>
      </p:pic>
    </p:spTree>
    <p:extLst>
      <p:ext uri="{BB962C8B-B14F-4D97-AF65-F5344CB8AC3E}">
        <p14:creationId xmlns:p14="http://schemas.microsoft.com/office/powerpoint/2010/main" val="3405986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cxnSp>
        <p:nvCxnSpPr>
          <p:cNvPr id="105" name="Google Shape;105;p35"/>
          <p:cNvCxnSpPr/>
          <p:nvPr/>
        </p:nvCxnSpPr>
        <p:spPr>
          <a:xfrm>
            <a:off x="1051353" y="2263867"/>
            <a:ext cx="10500563" cy="0"/>
          </a:xfrm>
          <a:prstGeom prst="straightConnector1">
            <a:avLst/>
          </a:prstGeom>
          <a:noFill/>
          <a:ln w="9525" cap="flat" cmpd="sng">
            <a:solidFill>
              <a:srgbClr val="3E6EC2"/>
            </a:solidFill>
            <a:prstDash val="solid"/>
            <a:round/>
            <a:headEnd type="none" w="sm" len="sm"/>
            <a:tailEnd type="none" w="sm" len="sm"/>
          </a:ln>
        </p:spPr>
      </p:cxnSp>
      <p:cxnSp>
        <p:nvCxnSpPr>
          <p:cNvPr id="106" name="Google Shape;106;p35"/>
          <p:cNvCxnSpPr/>
          <p:nvPr/>
        </p:nvCxnSpPr>
        <p:spPr>
          <a:xfrm>
            <a:off x="1051353" y="3908933"/>
            <a:ext cx="10500563" cy="0"/>
          </a:xfrm>
          <a:prstGeom prst="straightConnector1">
            <a:avLst/>
          </a:prstGeom>
          <a:noFill/>
          <a:ln w="9525" cap="flat" cmpd="sng">
            <a:solidFill>
              <a:srgbClr val="3E6EC2"/>
            </a:solidFill>
            <a:prstDash val="solid"/>
            <a:round/>
            <a:headEnd type="none" w="sm" len="sm"/>
            <a:tailEnd type="triangle" w="med" len="med"/>
          </a:ln>
        </p:spPr>
      </p:cxnSp>
      <p:sp>
        <p:nvSpPr>
          <p:cNvPr id="107" name="Google Shape;107;p35"/>
          <p:cNvSpPr txBox="1">
            <a:spLocks noGrp="1"/>
          </p:cNvSpPr>
          <p:nvPr>
            <p:ph type="title"/>
          </p:nvPr>
        </p:nvSpPr>
        <p:spPr>
          <a:xfrm>
            <a:off x="2847248" y="235633"/>
            <a:ext cx="8704670" cy="60388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8691"/>
              </a:buClr>
              <a:buSzPts val="3500"/>
              <a:buFont typeface="Roboto"/>
              <a:buNone/>
            </a:pPr>
            <a:r>
              <a:rPr lang="nl-NL"/>
              <a:t>Task force timeline</a:t>
            </a:r>
            <a:endParaRPr/>
          </a:p>
        </p:txBody>
      </p:sp>
      <p:sp>
        <p:nvSpPr>
          <p:cNvPr id="108" name="Google Shape;108;p35"/>
          <p:cNvSpPr txBox="1">
            <a:spLocks noGrp="1"/>
          </p:cNvSpPr>
          <p:nvPr>
            <p:ph type="sldNum" idx="12"/>
          </p:nvPr>
        </p:nvSpPr>
        <p:spPr>
          <a:xfrm>
            <a:off x="10744200" y="6423497"/>
            <a:ext cx="1289222" cy="19887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900"/>
              <a:buNone/>
            </a:pPr>
            <a:fld id="{00000000-1234-1234-1234-123412341234}" type="slidenum">
              <a:rPr lang="nl-NL"/>
              <a:t>5</a:t>
            </a:fld>
            <a:endParaRPr/>
          </a:p>
        </p:txBody>
      </p:sp>
      <p:sp>
        <p:nvSpPr>
          <p:cNvPr id="109" name="Google Shape;109;p35"/>
          <p:cNvSpPr txBox="1">
            <a:spLocks noGrp="1"/>
          </p:cNvSpPr>
          <p:nvPr>
            <p:ph type="body" idx="2"/>
          </p:nvPr>
        </p:nvSpPr>
        <p:spPr>
          <a:xfrm>
            <a:off x="2847245" y="895137"/>
            <a:ext cx="8704671" cy="364765"/>
          </a:xfrm>
          <a:prstGeom prst="rect">
            <a:avLst/>
          </a:prstGeom>
          <a:noFill/>
          <a:ln>
            <a:noFill/>
          </a:ln>
        </p:spPr>
        <p:txBody>
          <a:bodyPr spcFirstLastPara="1" wrap="square" lIns="91425" tIns="45700" rIns="91425" bIns="45700" anchor="t" anchorCtr="0">
            <a:normAutofit fontScale="70000" lnSpcReduction="20000"/>
          </a:bodyPr>
          <a:lstStyle/>
          <a:p>
            <a:pPr marL="457200" lvl="0" indent="-228600" algn="l" rtl="0">
              <a:lnSpc>
                <a:spcPct val="90000"/>
              </a:lnSpc>
              <a:spcBef>
                <a:spcPts val="1000"/>
              </a:spcBef>
              <a:spcAft>
                <a:spcPts val="0"/>
              </a:spcAft>
              <a:buClr>
                <a:srgbClr val="0C0C0C"/>
              </a:buClr>
              <a:buSzPct val="142857"/>
              <a:buNone/>
            </a:pPr>
            <a:endParaRPr/>
          </a:p>
        </p:txBody>
      </p:sp>
      <p:sp>
        <p:nvSpPr>
          <p:cNvPr id="110" name="Google Shape;110;p35"/>
          <p:cNvSpPr txBox="1">
            <a:spLocks noGrp="1"/>
          </p:cNvSpPr>
          <p:nvPr>
            <p:ph type="ftr" idx="11"/>
          </p:nvPr>
        </p:nvSpPr>
        <p:spPr>
          <a:xfrm>
            <a:off x="311426" y="6356350"/>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nl-NL"/>
              <a:t>16 | 05 | 2023 by Hervé L'Hours &amp; Roxanne Wyns</a:t>
            </a:r>
            <a:endParaRPr/>
          </a:p>
        </p:txBody>
      </p:sp>
      <p:sp>
        <p:nvSpPr>
          <p:cNvPr id="111" name="Google Shape;111;p35"/>
          <p:cNvSpPr/>
          <p:nvPr/>
        </p:nvSpPr>
        <p:spPr>
          <a:xfrm>
            <a:off x="1221490" y="1882207"/>
            <a:ext cx="1033463" cy="750888"/>
          </a:xfrm>
          <a:prstGeom prst="roundRect">
            <a:avLst>
              <a:gd name="adj" fmla="val 16667"/>
            </a:avLst>
          </a:prstGeom>
          <a:solidFill>
            <a:srgbClr val="9CC2E5"/>
          </a:solidFill>
          <a:ln w="25400" cap="flat" cmpd="sng">
            <a:solidFill>
              <a:srgbClr val="9CC2E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nl-NL" sz="1000" b="0" i="0" u="none" strike="noStrike" cap="none">
                <a:solidFill>
                  <a:schemeClr val="dk1"/>
                </a:solidFill>
                <a:latin typeface="Arial"/>
                <a:ea typeface="Arial"/>
                <a:cs typeface="Arial"/>
                <a:sym typeface="Arial"/>
              </a:rPr>
              <a:t>Establishing the TF membership</a:t>
            </a:r>
            <a:endParaRPr sz="1000" b="0" i="0" u="none" strike="noStrike" cap="none">
              <a:solidFill>
                <a:schemeClr val="dk1"/>
              </a:solidFill>
              <a:latin typeface="Arial"/>
              <a:ea typeface="Arial"/>
              <a:cs typeface="Arial"/>
              <a:sym typeface="Arial"/>
            </a:endParaRPr>
          </a:p>
        </p:txBody>
      </p:sp>
      <p:sp>
        <p:nvSpPr>
          <p:cNvPr id="112" name="Google Shape;112;p35"/>
          <p:cNvSpPr/>
          <p:nvPr/>
        </p:nvSpPr>
        <p:spPr>
          <a:xfrm>
            <a:off x="2505075" y="1882207"/>
            <a:ext cx="1033463" cy="744539"/>
          </a:xfrm>
          <a:prstGeom prst="roundRect">
            <a:avLst>
              <a:gd name="adj" fmla="val 16667"/>
            </a:avLst>
          </a:prstGeom>
          <a:solidFill>
            <a:srgbClr val="9CC2E5"/>
          </a:solidFill>
          <a:ln w="25400" cap="flat" cmpd="sng">
            <a:solidFill>
              <a:srgbClr val="9CC2E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nl-NL" sz="1000" b="0" i="0" u="none" strike="noStrike" cap="none">
                <a:solidFill>
                  <a:schemeClr val="dk1"/>
                </a:solidFill>
                <a:latin typeface="Arial"/>
                <a:ea typeface="Arial"/>
                <a:cs typeface="Arial"/>
                <a:sym typeface="Arial"/>
              </a:rPr>
              <a:t>Desk research, discussions &amp; brainstorms</a:t>
            </a:r>
            <a:endParaRPr sz="1000" b="0" i="0" u="none" strike="noStrike" cap="none">
              <a:solidFill>
                <a:schemeClr val="dk1"/>
              </a:solidFill>
              <a:latin typeface="Arial"/>
              <a:ea typeface="Arial"/>
              <a:cs typeface="Arial"/>
              <a:sym typeface="Arial"/>
            </a:endParaRPr>
          </a:p>
        </p:txBody>
      </p:sp>
      <p:sp>
        <p:nvSpPr>
          <p:cNvPr id="113" name="Google Shape;113;p35"/>
          <p:cNvSpPr/>
          <p:nvPr/>
        </p:nvSpPr>
        <p:spPr>
          <a:xfrm>
            <a:off x="3788661" y="1882207"/>
            <a:ext cx="1140349" cy="744539"/>
          </a:xfrm>
          <a:prstGeom prst="roundRect">
            <a:avLst>
              <a:gd name="adj" fmla="val 16667"/>
            </a:avLst>
          </a:prstGeom>
          <a:solidFill>
            <a:srgbClr val="9CC2E5"/>
          </a:solidFill>
          <a:ln w="25400" cap="flat" cmpd="sng">
            <a:solidFill>
              <a:srgbClr val="9CC2E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nl-NL" sz="1000" b="0" i="0" u="none" strike="noStrike" cap="none">
                <a:solidFill>
                  <a:schemeClr val="dk1"/>
                </a:solidFill>
                <a:latin typeface="Arial"/>
                <a:ea typeface="Arial"/>
                <a:cs typeface="Arial"/>
                <a:sym typeface="Arial"/>
              </a:rPr>
              <a:t>Consolidating the vision on preservation in EOSC</a:t>
            </a:r>
            <a:endParaRPr sz="1000" b="0" i="0" u="none" strike="noStrike" cap="none">
              <a:solidFill>
                <a:schemeClr val="dk1"/>
              </a:solidFill>
              <a:latin typeface="Arial"/>
              <a:ea typeface="Arial"/>
              <a:cs typeface="Arial"/>
              <a:sym typeface="Arial"/>
            </a:endParaRPr>
          </a:p>
        </p:txBody>
      </p:sp>
      <p:sp>
        <p:nvSpPr>
          <p:cNvPr id="114" name="Google Shape;114;p35"/>
          <p:cNvSpPr/>
          <p:nvPr/>
        </p:nvSpPr>
        <p:spPr>
          <a:xfrm>
            <a:off x="5114925" y="1888291"/>
            <a:ext cx="1102248" cy="738455"/>
          </a:xfrm>
          <a:prstGeom prst="roundRect">
            <a:avLst>
              <a:gd name="adj" fmla="val 16667"/>
            </a:avLst>
          </a:prstGeom>
          <a:solidFill>
            <a:srgbClr val="9CC2E5"/>
          </a:solidFill>
          <a:ln w="25400" cap="flat" cmpd="sng">
            <a:solidFill>
              <a:srgbClr val="9CC2E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nl-NL" sz="1000" b="0" i="0" u="none" strike="noStrike" cap="none">
                <a:solidFill>
                  <a:schemeClr val="dk1"/>
                </a:solidFill>
                <a:latin typeface="Arial"/>
                <a:ea typeface="Arial"/>
                <a:cs typeface="Arial"/>
                <a:sym typeface="Arial"/>
              </a:rPr>
              <a:t>Drafting the Overview Discussion Paper</a:t>
            </a:r>
            <a:endParaRPr sz="1000" b="0" i="0" u="none" strike="noStrike" cap="none">
              <a:solidFill>
                <a:schemeClr val="dk1"/>
              </a:solidFill>
              <a:latin typeface="Arial"/>
              <a:ea typeface="Arial"/>
              <a:cs typeface="Arial"/>
              <a:sym typeface="Arial"/>
            </a:endParaRPr>
          </a:p>
        </p:txBody>
      </p:sp>
      <p:sp>
        <p:nvSpPr>
          <p:cNvPr id="115" name="Google Shape;115;p35"/>
          <p:cNvSpPr/>
          <p:nvPr/>
        </p:nvSpPr>
        <p:spPr>
          <a:xfrm>
            <a:off x="7630331" y="1875191"/>
            <a:ext cx="1102248" cy="738455"/>
          </a:xfrm>
          <a:prstGeom prst="roundRect">
            <a:avLst>
              <a:gd name="adj" fmla="val 16667"/>
            </a:avLst>
          </a:prstGeom>
          <a:solidFill>
            <a:srgbClr val="9CC2E5"/>
          </a:solidFill>
          <a:ln w="25400" cap="flat" cmpd="sng">
            <a:solidFill>
              <a:srgbClr val="9CC2E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nl-NL" sz="1000" b="0" i="0" u="none" strike="noStrike" cap="none">
                <a:solidFill>
                  <a:schemeClr val="dk1"/>
                </a:solidFill>
                <a:latin typeface="Arial"/>
                <a:ea typeface="Arial"/>
                <a:cs typeface="Arial"/>
                <a:sym typeface="Arial"/>
              </a:rPr>
              <a:t>Drafting response to the working paper on TDRs</a:t>
            </a:r>
            <a:endParaRPr sz="1000" b="0" i="0" u="none" strike="noStrike" cap="none">
              <a:solidFill>
                <a:schemeClr val="dk1"/>
              </a:solidFill>
              <a:latin typeface="Arial"/>
              <a:ea typeface="Arial"/>
              <a:cs typeface="Arial"/>
              <a:sym typeface="Arial"/>
            </a:endParaRPr>
          </a:p>
        </p:txBody>
      </p:sp>
      <p:sp>
        <p:nvSpPr>
          <p:cNvPr id="116" name="Google Shape;116;p35"/>
          <p:cNvSpPr/>
          <p:nvPr/>
        </p:nvSpPr>
        <p:spPr>
          <a:xfrm>
            <a:off x="6449981" y="1872334"/>
            <a:ext cx="970693" cy="738455"/>
          </a:xfrm>
          <a:prstGeom prst="roundRect">
            <a:avLst>
              <a:gd name="adj" fmla="val 16667"/>
            </a:avLst>
          </a:prstGeom>
          <a:solidFill>
            <a:srgbClr val="A8D08C"/>
          </a:solidFill>
          <a:ln w="25400" cap="flat" cmpd="sng">
            <a:solidFill>
              <a:srgbClr val="A8D08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nl-NL" sz="1000" b="0" i="0" u="none" strike="noStrike" cap="none">
                <a:solidFill>
                  <a:schemeClr val="dk1"/>
                </a:solidFill>
                <a:latin typeface="Arial"/>
                <a:ea typeface="Arial"/>
                <a:cs typeface="Arial"/>
                <a:sym typeface="Arial"/>
              </a:rPr>
              <a:t>EOSC Symposium 2022</a:t>
            </a:r>
            <a:endParaRPr sz="1000" b="0" i="0" u="none" strike="noStrike" cap="none">
              <a:solidFill>
                <a:schemeClr val="dk1"/>
              </a:solidFill>
              <a:latin typeface="Arial"/>
              <a:ea typeface="Arial"/>
              <a:cs typeface="Arial"/>
              <a:sym typeface="Arial"/>
            </a:endParaRPr>
          </a:p>
        </p:txBody>
      </p:sp>
      <p:sp>
        <p:nvSpPr>
          <p:cNvPr id="117" name="Google Shape;117;p35"/>
          <p:cNvSpPr/>
          <p:nvPr/>
        </p:nvSpPr>
        <p:spPr>
          <a:xfrm>
            <a:off x="8981414" y="1882207"/>
            <a:ext cx="933196" cy="732106"/>
          </a:xfrm>
          <a:prstGeom prst="roundRect">
            <a:avLst>
              <a:gd name="adj" fmla="val 16667"/>
            </a:avLst>
          </a:prstGeom>
          <a:solidFill>
            <a:srgbClr val="A8D08C"/>
          </a:solidFill>
          <a:ln w="25400" cap="flat" cmpd="sng">
            <a:solidFill>
              <a:srgbClr val="A8D08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nl-NL" sz="1000" b="0" i="0" u="none" strike="noStrike" cap="none">
                <a:solidFill>
                  <a:schemeClr val="dk1"/>
                </a:solidFill>
                <a:latin typeface="Arial"/>
                <a:ea typeface="Arial"/>
                <a:cs typeface="Arial"/>
                <a:sym typeface="Arial"/>
              </a:rPr>
              <a:t>EOSC GA 12/’22</a:t>
            </a:r>
            <a:endParaRPr sz="1000" b="0" i="0" u="none" strike="noStrike" cap="none">
              <a:solidFill>
                <a:schemeClr val="dk1"/>
              </a:solidFill>
              <a:latin typeface="Arial"/>
              <a:ea typeface="Arial"/>
              <a:cs typeface="Arial"/>
              <a:sym typeface="Arial"/>
            </a:endParaRPr>
          </a:p>
        </p:txBody>
      </p:sp>
      <p:sp>
        <p:nvSpPr>
          <p:cNvPr id="118" name="Google Shape;118;p35"/>
          <p:cNvSpPr/>
          <p:nvPr/>
        </p:nvSpPr>
        <p:spPr>
          <a:xfrm>
            <a:off x="10145736" y="1889501"/>
            <a:ext cx="1329613" cy="732106"/>
          </a:xfrm>
          <a:prstGeom prst="roundRect">
            <a:avLst>
              <a:gd name="adj" fmla="val 16667"/>
            </a:avLst>
          </a:prstGeom>
          <a:solidFill>
            <a:schemeClr val="accent1"/>
          </a:solidFill>
          <a:ln w="25400" cap="flat" cmpd="sng">
            <a:solidFill>
              <a:srgbClr val="31538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nl-NL" sz="1000" b="0" i="0" u="none" strike="noStrike" cap="none">
                <a:solidFill>
                  <a:schemeClr val="lt1"/>
                </a:solidFill>
                <a:latin typeface="Arial"/>
                <a:ea typeface="Arial"/>
                <a:cs typeface="Arial"/>
                <a:sym typeface="Arial"/>
              </a:rPr>
              <a:t>Paper + survey published</a:t>
            </a:r>
            <a:endParaRPr/>
          </a:p>
          <a:p>
            <a:pPr marL="0" marR="0" lvl="0" indent="0" algn="ctr" rtl="0">
              <a:lnSpc>
                <a:spcPct val="100000"/>
              </a:lnSpc>
              <a:spcBef>
                <a:spcPts val="0"/>
              </a:spcBef>
              <a:spcAft>
                <a:spcPts val="0"/>
              </a:spcAft>
              <a:buNone/>
            </a:pPr>
            <a:r>
              <a:rPr lang="nl-NL" sz="1000" b="0" i="0" u="none" strike="noStrike" cap="none">
                <a:solidFill>
                  <a:schemeClr val="lt1"/>
                </a:solidFill>
                <a:latin typeface="Arial"/>
                <a:ea typeface="Arial"/>
                <a:cs typeface="Arial"/>
                <a:sym typeface="Arial"/>
              </a:rPr>
              <a:t>25/01/2023</a:t>
            </a:r>
            <a:endParaRPr sz="1000" b="0" i="0" u="none" strike="noStrike" cap="none">
              <a:solidFill>
                <a:schemeClr val="lt1"/>
              </a:solidFill>
              <a:latin typeface="Arial"/>
              <a:ea typeface="Arial"/>
              <a:cs typeface="Arial"/>
              <a:sym typeface="Arial"/>
            </a:endParaRPr>
          </a:p>
        </p:txBody>
      </p:sp>
      <p:sp>
        <p:nvSpPr>
          <p:cNvPr id="119" name="Google Shape;119;p35"/>
          <p:cNvSpPr/>
          <p:nvPr/>
        </p:nvSpPr>
        <p:spPr>
          <a:xfrm>
            <a:off x="6430699" y="3554226"/>
            <a:ext cx="937531" cy="722581"/>
          </a:xfrm>
          <a:prstGeom prst="roundRect">
            <a:avLst>
              <a:gd name="adj" fmla="val 16667"/>
            </a:avLst>
          </a:prstGeom>
          <a:solidFill>
            <a:srgbClr val="A8D08C"/>
          </a:solidFill>
          <a:ln w="25400" cap="flat" cmpd="sng">
            <a:solidFill>
              <a:srgbClr val="A8D08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nl-NL" sz="1000" b="0" i="0" u="none" strike="noStrike" cap="none">
                <a:solidFill>
                  <a:schemeClr val="dk1"/>
                </a:solidFill>
                <a:latin typeface="Arial"/>
                <a:ea typeface="Arial"/>
                <a:cs typeface="Arial"/>
                <a:sym typeface="Arial"/>
              </a:rPr>
              <a:t>EOSC Symposium ‘23</a:t>
            </a:r>
            <a:endParaRPr sz="1000" b="0" i="0" u="none" strike="noStrike" cap="none">
              <a:solidFill>
                <a:schemeClr val="dk1"/>
              </a:solidFill>
              <a:latin typeface="Arial"/>
              <a:ea typeface="Arial"/>
              <a:cs typeface="Arial"/>
              <a:sym typeface="Arial"/>
            </a:endParaRPr>
          </a:p>
        </p:txBody>
      </p:sp>
      <p:sp>
        <p:nvSpPr>
          <p:cNvPr id="120" name="Google Shape;120;p35"/>
          <p:cNvSpPr txBox="1"/>
          <p:nvPr/>
        </p:nvSpPr>
        <p:spPr>
          <a:xfrm>
            <a:off x="1124580" y="1618995"/>
            <a:ext cx="2027597"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nl-NL" sz="1200" b="0" i="0" u="none" strike="noStrike" cap="none">
                <a:solidFill>
                  <a:srgbClr val="000000"/>
                </a:solidFill>
                <a:latin typeface="Arial"/>
                <a:ea typeface="Arial"/>
                <a:cs typeface="Arial"/>
                <a:sym typeface="Arial"/>
              </a:rPr>
              <a:t>November ’21 - Kick-off</a:t>
            </a:r>
            <a:endParaRPr sz="1200" b="0" i="0" u="none" strike="noStrike" cap="none">
              <a:solidFill>
                <a:srgbClr val="000000"/>
              </a:solidFill>
              <a:latin typeface="Arial"/>
              <a:ea typeface="Arial"/>
              <a:cs typeface="Arial"/>
              <a:sym typeface="Arial"/>
            </a:endParaRPr>
          </a:p>
        </p:txBody>
      </p:sp>
      <p:sp>
        <p:nvSpPr>
          <p:cNvPr id="121" name="Google Shape;121;p35"/>
          <p:cNvSpPr txBox="1"/>
          <p:nvPr/>
        </p:nvSpPr>
        <p:spPr>
          <a:xfrm>
            <a:off x="311425" y="5380102"/>
            <a:ext cx="11240489" cy="83099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nl-NL" sz="1200" b="1" i="0" u="none" strike="noStrike" cap="none">
                <a:solidFill>
                  <a:srgbClr val="000000"/>
                </a:solidFill>
                <a:latin typeface="Arial"/>
                <a:ea typeface="Arial"/>
                <a:cs typeface="Arial"/>
                <a:sym typeface="Arial"/>
              </a:rPr>
              <a:t>TF outputs</a:t>
            </a:r>
            <a:endParaRPr sz="1200" b="1" i="0" u="none" strike="noStrike" cap="none">
              <a:solidFill>
                <a:srgbClr val="000000"/>
              </a:solidFill>
              <a:latin typeface="Arial"/>
              <a:ea typeface="Arial"/>
              <a:cs typeface="Arial"/>
              <a:sym typeface="Arial"/>
            </a:endParaRPr>
          </a:p>
          <a:p>
            <a:pPr marL="171450" marR="0" lvl="0" indent="-171450" algn="l" rtl="0">
              <a:lnSpc>
                <a:spcPct val="100000"/>
              </a:lnSpc>
              <a:spcBef>
                <a:spcPts val="0"/>
              </a:spcBef>
              <a:spcAft>
                <a:spcPts val="0"/>
              </a:spcAft>
              <a:buClr>
                <a:srgbClr val="000000"/>
              </a:buClr>
              <a:buSzPts val="1200"/>
              <a:buFont typeface="Arial"/>
              <a:buChar char="•"/>
            </a:pPr>
            <a:r>
              <a:rPr lang="nl-NL" sz="1200" b="0" i="0" u="none" strike="noStrike" cap="none">
                <a:solidFill>
                  <a:srgbClr val="000000"/>
                </a:solidFill>
                <a:latin typeface="Arial"/>
                <a:ea typeface="Arial"/>
                <a:cs typeface="Arial"/>
                <a:sym typeface="Arial"/>
              </a:rPr>
              <a:t>Overview discussion paper </a:t>
            </a:r>
            <a:r>
              <a:rPr lang="nl-NL" sz="1200" b="0" i="0" u="sng" strike="noStrike" cap="none">
                <a:solidFill>
                  <a:srgbClr val="000000"/>
                </a:solidFill>
                <a:latin typeface="Arial"/>
                <a:ea typeface="Arial"/>
                <a:cs typeface="Arial"/>
                <a:sym typeface="Arial"/>
                <a:hlinkClick r:id="rId3">
                  <a:extLst>
                    <a:ext uri="{A12FA001-AC4F-418D-AE19-62706E023703}">
                      <ahyp:hlinkClr xmlns:ahyp="http://schemas.microsoft.com/office/drawing/2018/hyperlinkcolor" val="tx"/>
                    </a:ext>
                  </a:extLst>
                </a:hlinkClick>
              </a:rPr>
              <a:t>https://doi.org/10.5281/zenodo.7516259</a:t>
            </a:r>
            <a:r>
              <a:rPr lang="nl-NL" sz="1200" b="0" i="0" u="none" strike="noStrike" cap="none">
                <a:solidFill>
                  <a:srgbClr val="000000"/>
                </a:solidFill>
                <a:latin typeface="Arial"/>
                <a:ea typeface="Arial"/>
                <a:cs typeface="Arial"/>
                <a:sym typeface="Arial"/>
              </a:rPr>
              <a:t> + survey</a:t>
            </a:r>
            <a:endParaRPr/>
          </a:p>
          <a:p>
            <a:pPr marL="171450" marR="0" lvl="0" indent="-171450" algn="l" rtl="0">
              <a:lnSpc>
                <a:spcPct val="100000"/>
              </a:lnSpc>
              <a:spcBef>
                <a:spcPts val="0"/>
              </a:spcBef>
              <a:spcAft>
                <a:spcPts val="0"/>
              </a:spcAft>
              <a:buClr>
                <a:srgbClr val="000000"/>
              </a:buClr>
              <a:buSzPts val="1200"/>
              <a:buFont typeface="Arial"/>
              <a:buChar char="•"/>
            </a:pPr>
            <a:r>
              <a:rPr lang="nl-NL" sz="1200" b="0" i="0" u="none" strike="noStrike" cap="none">
                <a:solidFill>
                  <a:srgbClr val="000000"/>
                </a:solidFill>
                <a:latin typeface="Arial"/>
                <a:ea typeface="Arial"/>
                <a:cs typeface="Arial"/>
                <a:sym typeface="Arial"/>
              </a:rPr>
              <a:t>Response to the working paper “Toward a European network of FAIR-enabling Trustworthy Digital Repositories”. </a:t>
            </a:r>
            <a:r>
              <a:rPr lang="nl-NL" sz="1200" b="0" i="0" u="sng" strike="noStrike" cap="none">
                <a:solidFill>
                  <a:srgbClr val="000000"/>
                </a:solidFill>
                <a:latin typeface="Arial"/>
                <a:ea typeface="Arial"/>
                <a:cs typeface="Arial"/>
                <a:sym typeface="Arial"/>
                <a:hlinkClick r:id="rId4">
                  <a:extLst>
                    <a:ext uri="{A12FA001-AC4F-418D-AE19-62706E023703}">
                      <ahyp:hlinkClr xmlns:ahyp="http://schemas.microsoft.com/office/drawing/2018/hyperlinkcolor" val="tx"/>
                    </a:ext>
                  </a:extLst>
                </a:hlinkClick>
              </a:rPr>
              <a:t>https://doi.org/10.5281/zenodo.7568399</a:t>
            </a:r>
            <a:endParaRPr sz="1200" b="0" i="0" u="none" strike="noStrike" cap="none">
              <a:solidFill>
                <a:srgbClr val="000000"/>
              </a:solidFill>
              <a:latin typeface="Arial"/>
              <a:ea typeface="Arial"/>
              <a:cs typeface="Arial"/>
              <a:sym typeface="Arial"/>
            </a:endParaRPr>
          </a:p>
          <a:p>
            <a:pPr marL="171450" marR="0" lvl="0" indent="-171450" algn="l" rtl="0">
              <a:lnSpc>
                <a:spcPct val="100000"/>
              </a:lnSpc>
              <a:spcBef>
                <a:spcPts val="0"/>
              </a:spcBef>
              <a:spcAft>
                <a:spcPts val="0"/>
              </a:spcAft>
              <a:buClr>
                <a:srgbClr val="000000"/>
              </a:buClr>
              <a:buSzPts val="1200"/>
              <a:buFont typeface="Arial"/>
              <a:buChar char="•"/>
            </a:pPr>
            <a:r>
              <a:rPr lang="nl-NL" sz="1200" b="0" i="0" u="none" strike="noStrike" cap="none">
                <a:solidFill>
                  <a:srgbClr val="000000"/>
                </a:solidFill>
                <a:latin typeface="Arial"/>
                <a:ea typeface="Arial"/>
                <a:cs typeface="Arial"/>
                <a:sym typeface="Arial"/>
              </a:rPr>
              <a:t>Preservation in the context of EOSC. Sustainable repositories curating digital objects from a long-term FAIR enabling perspective, PV2023  </a:t>
            </a:r>
            <a:endParaRPr sz="1200" b="0" i="0" u="none" strike="noStrike" cap="none">
              <a:solidFill>
                <a:srgbClr val="000000"/>
              </a:solidFill>
              <a:latin typeface="Arial"/>
              <a:ea typeface="Arial"/>
              <a:cs typeface="Arial"/>
              <a:sym typeface="Arial"/>
            </a:endParaRPr>
          </a:p>
        </p:txBody>
      </p:sp>
      <p:sp>
        <p:nvSpPr>
          <p:cNvPr id="122" name="Google Shape;122;p35"/>
          <p:cNvSpPr/>
          <p:nvPr/>
        </p:nvSpPr>
        <p:spPr>
          <a:xfrm>
            <a:off x="2403215" y="3547643"/>
            <a:ext cx="1145290" cy="722581"/>
          </a:xfrm>
          <a:prstGeom prst="roundRect">
            <a:avLst>
              <a:gd name="adj" fmla="val 16667"/>
            </a:avLst>
          </a:prstGeom>
          <a:solidFill>
            <a:srgbClr val="9CC2E5"/>
          </a:solidFill>
          <a:ln w="25400" cap="flat" cmpd="sng">
            <a:solidFill>
              <a:srgbClr val="9CC2E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nl-NL" sz="1000" b="0" i="0" u="none" strike="noStrike" cap="none">
                <a:solidFill>
                  <a:schemeClr val="dk1"/>
                </a:solidFill>
                <a:latin typeface="Arial"/>
                <a:ea typeface="Arial"/>
                <a:cs typeface="Arial"/>
                <a:sym typeface="Arial"/>
              </a:rPr>
              <a:t>Preparing assumptions &amp; recommendations</a:t>
            </a:r>
            <a:endParaRPr sz="1000" b="0" i="0" u="none" strike="noStrike" cap="none">
              <a:solidFill>
                <a:schemeClr val="dk1"/>
              </a:solidFill>
              <a:latin typeface="Arial"/>
              <a:ea typeface="Arial"/>
              <a:cs typeface="Arial"/>
              <a:sym typeface="Arial"/>
            </a:endParaRPr>
          </a:p>
        </p:txBody>
      </p:sp>
      <p:sp>
        <p:nvSpPr>
          <p:cNvPr id="123" name="Google Shape;123;p35"/>
          <p:cNvSpPr/>
          <p:nvPr/>
        </p:nvSpPr>
        <p:spPr>
          <a:xfrm>
            <a:off x="3762032" y="3547643"/>
            <a:ext cx="961904" cy="722581"/>
          </a:xfrm>
          <a:prstGeom prst="roundRect">
            <a:avLst>
              <a:gd name="adj" fmla="val 16667"/>
            </a:avLst>
          </a:prstGeom>
          <a:solidFill>
            <a:srgbClr val="A8D08C"/>
          </a:solidFill>
          <a:ln w="25400" cap="flat" cmpd="sng">
            <a:solidFill>
              <a:srgbClr val="A8D08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nl-NL" sz="1000" b="0" i="0" u="none" strike="noStrike" cap="none">
                <a:solidFill>
                  <a:schemeClr val="dk1"/>
                </a:solidFill>
                <a:latin typeface="Arial"/>
                <a:ea typeface="Arial"/>
                <a:cs typeface="Arial"/>
                <a:sym typeface="Arial"/>
              </a:rPr>
              <a:t>PV2023</a:t>
            </a:r>
            <a:endParaRPr sz="1000" b="0" i="0" u="none" strike="noStrike" cap="none">
              <a:solidFill>
                <a:schemeClr val="dk1"/>
              </a:solidFill>
              <a:latin typeface="Arial"/>
              <a:ea typeface="Arial"/>
              <a:cs typeface="Arial"/>
              <a:sym typeface="Arial"/>
            </a:endParaRPr>
          </a:p>
        </p:txBody>
      </p:sp>
      <p:sp>
        <p:nvSpPr>
          <p:cNvPr id="124" name="Google Shape;124;p35"/>
          <p:cNvSpPr txBox="1"/>
          <p:nvPr/>
        </p:nvSpPr>
        <p:spPr>
          <a:xfrm>
            <a:off x="6309505" y="1608170"/>
            <a:ext cx="5928960"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nl-NL" sz="1200" b="0" i="0" u="none" strike="noStrike" cap="none">
                <a:solidFill>
                  <a:srgbClr val="000000"/>
                </a:solidFill>
                <a:latin typeface="Arial"/>
                <a:ea typeface="Arial"/>
                <a:cs typeface="Arial"/>
                <a:sym typeface="Arial"/>
              </a:rPr>
              <a:t>September ’22 - Start of consultation period on the TF vision on EOSC preservation</a:t>
            </a:r>
            <a:endParaRPr sz="1200" b="0" i="0" u="none" strike="noStrike" cap="none">
              <a:solidFill>
                <a:srgbClr val="000000"/>
              </a:solidFill>
              <a:latin typeface="Arial"/>
              <a:ea typeface="Arial"/>
              <a:cs typeface="Arial"/>
              <a:sym typeface="Arial"/>
            </a:endParaRPr>
          </a:p>
        </p:txBody>
      </p:sp>
      <p:sp>
        <p:nvSpPr>
          <p:cNvPr id="125" name="Google Shape;125;p35"/>
          <p:cNvSpPr/>
          <p:nvPr/>
        </p:nvSpPr>
        <p:spPr>
          <a:xfrm>
            <a:off x="1342568" y="3525685"/>
            <a:ext cx="791305" cy="744539"/>
          </a:xfrm>
          <a:prstGeom prst="donut">
            <a:avLst>
              <a:gd name="adj" fmla="val 25000"/>
            </a:avLst>
          </a:prstGeom>
          <a:solidFill>
            <a:schemeClr val="accent5"/>
          </a:solidFill>
          <a:ln w="25400" cap="flat" cmpd="sng">
            <a:solidFill>
              <a:srgbClr val="42719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800" b="0" i="0" u="none" strike="noStrike" cap="none">
              <a:solidFill>
                <a:schemeClr val="lt1"/>
              </a:solidFill>
              <a:latin typeface="Arial"/>
              <a:ea typeface="Arial"/>
              <a:cs typeface="Arial"/>
              <a:sym typeface="Arial"/>
            </a:endParaRPr>
          </a:p>
        </p:txBody>
      </p:sp>
      <p:sp>
        <p:nvSpPr>
          <p:cNvPr id="126" name="Google Shape;126;p35"/>
          <p:cNvSpPr/>
          <p:nvPr/>
        </p:nvSpPr>
        <p:spPr>
          <a:xfrm>
            <a:off x="4929009" y="3542880"/>
            <a:ext cx="1288163" cy="732106"/>
          </a:xfrm>
          <a:prstGeom prst="roundRect">
            <a:avLst>
              <a:gd name="adj" fmla="val 16667"/>
            </a:avLst>
          </a:prstGeom>
          <a:solidFill>
            <a:schemeClr val="accent1"/>
          </a:solidFill>
          <a:ln w="25400" cap="flat" cmpd="sng">
            <a:solidFill>
              <a:srgbClr val="31538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nl-NL" sz="1000" b="0" i="0" u="none" strike="noStrike" cap="none">
                <a:solidFill>
                  <a:schemeClr val="lt1"/>
                </a:solidFill>
                <a:latin typeface="Arial"/>
                <a:ea typeface="Arial"/>
                <a:cs typeface="Arial"/>
                <a:sym typeface="Arial"/>
              </a:rPr>
              <a:t>1st version of assumptions and recommendations + survey</a:t>
            </a:r>
            <a:endParaRPr sz="1000" b="0" i="0" u="none" strike="noStrike" cap="none">
              <a:solidFill>
                <a:schemeClr val="lt1"/>
              </a:solidFill>
              <a:latin typeface="Arial"/>
              <a:ea typeface="Arial"/>
              <a:cs typeface="Arial"/>
              <a:sym typeface="Arial"/>
            </a:endParaRPr>
          </a:p>
        </p:txBody>
      </p:sp>
      <p:sp>
        <p:nvSpPr>
          <p:cNvPr id="127" name="Google Shape;127;p35"/>
          <p:cNvSpPr/>
          <p:nvPr/>
        </p:nvSpPr>
        <p:spPr>
          <a:xfrm>
            <a:off x="7550841" y="3527943"/>
            <a:ext cx="791305" cy="744539"/>
          </a:xfrm>
          <a:prstGeom prst="donut">
            <a:avLst>
              <a:gd name="adj" fmla="val 25000"/>
            </a:avLst>
          </a:prstGeom>
          <a:solidFill>
            <a:schemeClr val="accent5"/>
          </a:solidFill>
          <a:ln w="25400" cap="flat" cmpd="sng">
            <a:solidFill>
              <a:srgbClr val="42719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800" b="0" i="0" u="none" strike="noStrike" cap="none">
              <a:solidFill>
                <a:schemeClr val="lt1"/>
              </a:solidFill>
              <a:latin typeface="Arial"/>
              <a:ea typeface="Arial"/>
              <a:cs typeface="Arial"/>
              <a:sym typeface="Arial"/>
            </a:endParaRPr>
          </a:p>
        </p:txBody>
      </p:sp>
      <p:sp>
        <p:nvSpPr>
          <p:cNvPr id="128" name="Google Shape;128;p35"/>
          <p:cNvSpPr/>
          <p:nvPr/>
        </p:nvSpPr>
        <p:spPr>
          <a:xfrm>
            <a:off x="10065593" y="3549463"/>
            <a:ext cx="1281250" cy="732106"/>
          </a:xfrm>
          <a:prstGeom prst="roundRect">
            <a:avLst>
              <a:gd name="adj" fmla="val 16667"/>
            </a:avLst>
          </a:prstGeom>
          <a:solidFill>
            <a:schemeClr val="accent1"/>
          </a:solidFill>
          <a:ln w="25400" cap="flat" cmpd="sng">
            <a:solidFill>
              <a:srgbClr val="31538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nl-NL" sz="1000" b="0" i="0" u="none" strike="noStrike" cap="none">
                <a:solidFill>
                  <a:schemeClr val="lt1"/>
                </a:solidFill>
                <a:latin typeface="Arial"/>
                <a:ea typeface="Arial"/>
                <a:cs typeface="Arial"/>
                <a:sym typeface="Arial"/>
              </a:rPr>
              <a:t>Terms of reference for continuation of the TF published</a:t>
            </a:r>
            <a:endParaRPr sz="1000" b="0" i="0" u="none" strike="noStrike" cap="none">
              <a:solidFill>
                <a:schemeClr val="lt1"/>
              </a:solidFill>
              <a:latin typeface="Arial"/>
              <a:ea typeface="Arial"/>
              <a:cs typeface="Arial"/>
              <a:sym typeface="Arial"/>
            </a:endParaRPr>
          </a:p>
        </p:txBody>
      </p:sp>
      <p:cxnSp>
        <p:nvCxnSpPr>
          <p:cNvPr id="129" name="Google Shape;129;p35"/>
          <p:cNvCxnSpPr/>
          <p:nvPr/>
        </p:nvCxnSpPr>
        <p:spPr>
          <a:xfrm>
            <a:off x="11551916" y="2263867"/>
            <a:ext cx="0" cy="752448"/>
          </a:xfrm>
          <a:prstGeom prst="straightConnector1">
            <a:avLst/>
          </a:prstGeom>
          <a:noFill/>
          <a:ln w="9525" cap="flat" cmpd="sng">
            <a:solidFill>
              <a:srgbClr val="3E6EC2"/>
            </a:solidFill>
            <a:prstDash val="solid"/>
            <a:round/>
            <a:headEnd type="none" w="sm" len="sm"/>
            <a:tailEnd type="none" w="sm" len="sm"/>
          </a:ln>
        </p:spPr>
      </p:cxnSp>
      <p:cxnSp>
        <p:nvCxnSpPr>
          <p:cNvPr id="130" name="Google Shape;130;p35"/>
          <p:cNvCxnSpPr/>
          <p:nvPr/>
        </p:nvCxnSpPr>
        <p:spPr>
          <a:xfrm rot="10800000">
            <a:off x="1051352" y="3016315"/>
            <a:ext cx="10500563" cy="0"/>
          </a:xfrm>
          <a:prstGeom prst="straightConnector1">
            <a:avLst/>
          </a:prstGeom>
          <a:noFill/>
          <a:ln w="9525" cap="flat" cmpd="sng">
            <a:solidFill>
              <a:srgbClr val="3E6EC2"/>
            </a:solidFill>
            <a:prstDash val="solid"/>
            <a:round/>
            <a:headEnd type="none" w="sm" len="sm"/>
            <a:tailEnd type="none" w="sm" len="sm"/>
          </a:ln>
        </p:spPr>
      </p:cxnSp>
      <p:cxnSp>
        <p:nvCxnSpPr>
          <p:cNvPr id="131" name="Google Shape;131;p35"/>
          <p:cNvCxnSpPr/>
          <p:nvPr/>
        </p:nvCxnSpPr>
        <p:spPr>
          <a:xfrm>
            <a:off x="1051353" y="3016315"/>
            <a:ext cx="0" cy="891779"/>
          </a:xfrm>
          <a:prstGeom prst="straightConnector1">
            <a:avLst/>
          </a:prstGeom>
          <a:noFill/>
          <a:ln w="9525" cap="flat" cmpd="sng">
            <a:solidFill>
              <a:srgbClr val="3E6EC2"/>
            </a:solidFill>
            <a:prstDash val="solid"/>
            <a:round/>
            <a:headEnd type="none" w="sm" len="sm"/>
            <a:tailEnd type="none" w="sm" len="sm"/>
          </a:ln>
        </p:spPr>
      </p:cxnSp>
      <p:sp>
        <p:nvSpPr>
          <p:cNvPr id="132" name="Google Shape;132;p35"/>
          <p:cNvSpPr txBox="1"/>
          <p:nvPr/>
        </p:nvSpPr>
        <p:spPr>
          <a:xfrm>
            <a:off x="4799420" y="3270188"/>
            <a:ext cx="6406641"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nl-NL" sz="1200" b="0" i="0" u="none" strike="noStrike" cap="none">
                <a:solidFill>
                  <a:srgbClr val="000000"/>
                </a:solidFill>
                <a:latin typeface="Arial"/>
                <a:ea typeface="Arial"/>
                <a:cs typeface="Arial"/>
                <a:sym typeface="Arial"/>
              </a:rPr>
              <a:t>Summer ’23 - Start of consultation period on the TF assumptions &amp; recommendations</a:t>
            </a:r>
            <a:endParaRPr sz="1200" b="0" i="0" u="none" strike="noStrike" cap="none">
              <a:solidFill>
                <a:srgbClr val="000000"/>
              </a:solidFill>
              <a:latin typeface="Arial"/>
              <a:ea typeface="Arial"/>
              <a:cs typeface="Arial"/>
              <a:sym typeface="Arial"/>
            </a:endParaRPr>
          </a:p>
        </p:txBody>
      </p:sp>
      <p:sp>
        <p:nvSpPr>
          <p:cNvPr id="133" name="Google Shape;133;p35"/>
          <p:cNvSpPr/>
          <p:nvPr/>
        </p:nvSpPr>
        <p:spPr>
          <a:xfrm>
            <a:off x="8633360" y="3555851"/>
            <a:ext cx="1281250" cy="732106"/>
          </a:xfrm>
          <a:prstGeom prst="roundRect">
            <a:avLst>
              <a:gd name="adj" fmla="val 16667"/>
            </a:avLst>
          </a:prstGeom>
          <a:solidFill>
            <a:schemeClr val="accent1"/>
          </a:solidFill>
          <a:ln w="25400" cap="flat" cmpd="sng">
            <a:solidFill>
              <a:srgbClr val="31538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nl-NL" sz="1000" b="0" i="0" u="none" strike="noStrike" cap="none">
                <a:solidFill>
                  <a:schemeClr val="lt1"/>
                </a:solidFill>
                <a:latin typeface="Arial"/>
                <a:ea typeface="Arial"/>
                <a:cs typeface="Arial"/>
                <a:sym typeface="Arial"/>
              </a:rPr>
              <a:t>Assumptions and recommendations published</a:t>
            </a:r>
            <a:endParaRPr sz="1000" b="0" i="0" u="none" strike="noStrike" cap="none">
              <a:solidFill>
                <a:schemeClr val="lt1"/>
              </a:solidFill>
              <a:latin typeface="Arial"/>
              <a:ea typeface="Arial"/>
              <a:cs typeface="Arial"/>
              <a:sym typeface="Arial"/>
            </a:endParaRPr>
          </a:p>
        </p:txBody>
      </p:sp>
      <p:sp>
        <p:nvSpPr>
          <p:cNvPr id="134" name="Google Shape;134;p35"/>
          <p:cNvSpPr txBox="1"/>
          <p:nvPr/>
        </p:nvSpPr>
        <p:spPr>
          <a:xfrm>
            <a:off x="8331644" y="4335257"/>
            <a:ext cx="3220271" cy="25391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nl-NL" sz="1050" b="0" i="0" u="none" strike="noStrike" cap="none">
                <a:solidFill>
                  <a:srgbClr val="000000"/>
                </a:solidFill>
                <a:latin typeface="Arial"/>
                <a:ea typeface="Arial"/>
                <a:cs typeface="Arial"/>
                <a:sym typeface="Arial"/>
              </a:rPr>
              <a:t>Winter ’23/24 – Final deliverable of 1</a:t>
            </a:r>
            <a:r>
              <a:rPr lang="nl-NL" sz="1050" b="0" i="0" u="none" strike="noStrike" cap="none" baseline="30000">
                <a:solidFill>
                  <a:srgbClr val="000000"/>
                </a:solidFill>
                <a:latin typeface="Arial"/>
                <a:ea typeface="Arial"/>
                <a:cs typeface="Arial"/>
                <a:sym typeface="Arial"/>
              </a:rPr>
              <a:t>st</a:t>
            </a:r>
            <a:r>
              <a:rPr lang="nl-NL" sz="1050" b="0" i="0" u="none" strike="noStrike" cap="none">
                <a:solidFill>
                  <a:srgbClr val="000000"/>
                </a:solidFill>
                <a:latin typeface="Arial"/>
                <a:ea typeface="Arial"/>
                <a:cs typeface="Arial"/>
                <a:sym typeface="Arial"/>
              </a:rPr>
              <a:t> TF mandate </a:t>
            </a:r>
            <a:endParaRPr sz="1050" b="0" i="0" u="none" strike="noStrike" cap="none">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C1B840C-0B75-DB07-451E-CC345ECC0014}"/>
              </a:ext>
            </a:extLst>
          </p:cNvPr>
          <p:cNvSpPr>
            <a:spLocks noGrp="1"/>
          </p:cNvSpPr>
          <p:nvPr>
            <p:ph type="sldNum" idx="11"/>
          </p:nvPr>
        </p:nvSpPr>
        <p:spPr/>
        <p:txBody>
          <a:bodyPr/>
          <a:lstStyle/>
          <a:p>
            <a:pPr marL="0" lvl="0" indent="0" algn="r" rtl="0">
              <a:spcBef>
                <a:spcPts val="0"/>
              </a:spcBef>
              <a:spcAft>
                <a:spcPts val="0"/>
              </a:spcAft>
              <a:buNone/>
            </a:pPr>
            <a:fld id="{00000000-1234-1234-1234-123412341234}" type="slidenum">
              <a:rPr lang="nl-NL" smtClean="0"/>
              <a:t>50</a:t>
            </a:fld>
            <a:endParaRPr lang="nl-NL"/>
          </a:p>
        </p:txBody>
      </p:sp>
      <p:pic>
        <p:nvPicPr>
          <p:cNvPr id="5" name="Picture 4">
            <a:extLst>
              <a:ext uri="{FF2B5EF4-FFF2-40B4-BE49-F238E27FC236}">
                <a16:creationId xmlns:a16="http://schemas.microsoft.com/office/drawing/2014/main" id="{B3EB0E13-4582-24B8-4E78-9C8CF6E50255}"/>
              </a:ext>
            </a:extLst>
          </p:cNvPr>
          <p:cNvPicPr>
            <a:picLocks/>
          </p:cNvPicPr>
          <p:nvPr>
            <p:custDataLst>
              <p:tags r:id="rId1"/>
            </p:custDataLst>
          </p:nvPr>
        </p:nvPicPr>
        <p:blipFill>
          <a:blip r:embed="rId4"/>
          <a:stretch>
            <a:fillRect/>
          </a:stretch>
        </p:blipFill>
        <p:spPr>
          <a:xfrm>
            <a:off x="190500" y="190500"/>
            <a:ext cx="11811000" cy="6477000"/>
          </a:xfrm>
          <a:prstGeom prst="rect">
            <a:avLst/>
          </a:prstGeom>
        </p:spPr>
      </p:pic>
    </p:spTree>
    <p:extLst>
      <p:ext uri="{BB962C8B-B14F-4D97-AF65-F5344CB8AC3E}">
        <p14:creationId xmlns:p14="http://schemas.microsoft.com/office/powerpoint/2010/main" val="1708461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30EC3C3-E422-7234-5401-66A12FFDDA68}"/>
              </a:ext>
            </a:extLst>
          </p:cNvPr>
          <p:cNvSpPr>
            <a:spLocks noGrp="1"/>
          </p:cNvSpPr>
          <p:nvPr>
            <p:ph type="sldNum" idx="11"/>
          </p:nvPr>
        </p:nvSpPr>
        <p:spPr/>
        <p:txBody>
          <a:bodyPr/>
          <a:lstStyle/>
          <a:p>
            <a:pPr marL="0" lvl="0" indent="0" algn="r" rtl="0">
              <a:spcBef>
                <a:spcPts val="0"/>
              </a:spcBef>
              <a:spcAft>
                <a:spcPts val="0"/>
              </a:spcAft>
              <a:buNone/>
            </a:pPr>
            <a:fld id="{00000000-1234-1234-1234-123412341234}" type="slidenum">
              <a:rPr lang="nl-NL" smtClean="0"/>
              <a:t>51</a:t>
            </a:fld>
            <a:endParaRPr lang="nl-NL"/>
          </a:p>
        </p:txBody>
      </p:sp>
      <p:pic>
        <p:nvPicPr>
          <p:cNvPr id="5" name="Picture 4">
            <a:extLst>
              <a:ext uri="{FF2B5EF4-FFF2-40B4-BE49-F238E27FC236}">
                <a16:creationId xmlns:a16="http://schemas.microsoft.com/office/drawing/2014/main" id="{50DFE6B2-07BD-4631-8A3A-C1C749B6F21F}"/>
              </a:ext>
            </a:extLst>
          </p:cNvPr>
          <p:cNvPicPr>
            <a:picLocks/>
          </p:cNvPicPr>
          <p:nvPr>
            <p:custDataLst>
              <p:tags r:id="rId1"/>
            </p:custDataLst>
          </p:nvPr>
        </p:nvPicPr>
        <p:blipFill>
          <a:blip r:embed="rId4"/>
          <a:stretch>
            <a:fillRect/>
          </a:stretch>
        </p:blipFill>
        <p:spPr>
          <a:xfrm>
            <a:off x="190500" y="190500"/>
            <a:ext cx="11811000" cy="6477000"/>
          </a:xfrm>
          <a:prstGeom prst="rect">
            <a:avLst/>
          </a:prstGeom>
        </p:spPr>
      </p:pic>
    </p:spTree>
    <p:extLst>
      <p:ext uri="{BB962C8B-B14F-4D97-AF65-F5344CB8AC3E}">
        <p14:creationId xmlns:p14="http://schemas.microsoft.com/office/powerpoint/2010/main" val="1220929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4EA3FDC-CBC0-B6A5-AE99-C5F53640EACF}"/>
              </a:ext>
            </a:extLst>
          </p:cNvPr>
          <p:cNvSpPr>
            <a:spLocks noGrp="1"/>
          </p:cNvSpPr>
          <p:nvPr>
            <p:ph type="sldNum" idx="11"/>
          </p:nvPr>
        </p:nvSpPr>
        <p:spPr/>
        <p:txBody>
          <a:bodyPr/>
          <a:lstStyle/>
          <a:p>
            <a:pPr marL="0" lvl="0" indent="0" algn="r" rtl="0">
              <a:spcBef>
                <a:spcPts val="0"/>
              </a:spcBef>
              <a:spcAft>
                <a:spcPts val="0"/>
              </a:spcAft>
              <a:buNone/>
            </a:pPr>
            <a:fld id="{00000000-1234-1234-1234-123412341234}" type="slidenum">
              <a:rPr lang="nl-NL" smtClean="0"/>
              <a:t>52</a:t>
            </a:fld>
            <a:endParaRPr lang="nl-NL"/>
          </a:p>
        </p:txBody>
      </p:sp>
      <p:pic>
        <p:nvPicPr>
          <p:cNvPr id="5" name="Picture 4">
            <a:extLst>
              <a:ext uri="{FF2B5EF4-FFF2-40B4-BE49-F238E27FC236}">
                <a16:creationId xmlns:a16="http://schemas.microsoft.com/office/drawing/2014/main" id="{6F176AE6-CB29-7240-16FC-E7352FE809DC}"/>
              </a:ext>
            </a:extLst>
          </p:cNvPr>
          <p:cNvPicPr>
            <a:picLocks/>
          </p:cNvPicPr>
          <p:nvPr>
            <p:custDataLst>
              <p:tags r:id="rId1"/>
            </p:custDataLst>
          </p:nvPr>
        </p:nvPicPr>
        <p:blipFill>
          <a:blip r:embed="rId4"/>
          <a:stretch>
            <a:fillRect/>
          </a:stretch>
        </p:blipFill>
        <p:spPr>
          <a:xfrm>
            <a:off x="190500" y="190500"/>
            <a:ext cx="11811000" cy="6477000"/>
          </a:xfrm>
          <a:prstGeom prst="rect">
            <a:avLst/>
          </a:prstGeom>
        </p:spPr>
      </p:pic>
    </p:spTree>
    <p:extLst>
      <p:ext uri="{BB962C8B-B14F-4D97-AF65-F5344CB8AC3E}">
        <p14:creationId xmlns:p14="http://schemas.microsoft.com/office/powerpoint/2010/main" val="1036307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83EE20C-166B-9F30-0042-A7796E47FCBF}"/>
              </a:ext>
            </a:extLst>
          </p:cNvPr>
          <p:cNvSpPr>
            <a:spLocks noGrp="1"/>
          </p:cNvSpPr>
          <p:nvPr>
            <p:ph type="sldNum" idx="11"/>
          </p:nvPr>
        </p:nvSpPr>
        <p:spPr/>
        <p:txBody>
          <a:bodyPr/>
          <a:lstStyle/>
          <a:p>
            <a:pPr marL="0" lvl="0" indent="0" algn="r" rtl="0">
              <a:spcBef>
                <a:spcPts val="0"/>
              </a:spcBef>
              <a:spcAft>
                <a:spcPts val="0"/>
              </a:spcAft>
              <a:buNone/>
            </a:pPr>
            <a:fld id="{00000000-1234-1234-1234-123412341234}" type="slidenum">
              <a:rPr lang="nl-NL" smtClean="0"/>
              <a:t>53</a:t>
            </a:fld>
            <a:endParaRPr lang="nl-NL"/>
          </a:p>
        </p:txBody>
      </p:sp>
      <p:pic>
        <p:nvPicPr>
          <p:cNvPr id="5" name="Picture 4">
            <a:extLst>
              <a:ext uri="{FF2B5EF4-FFF2-40B4-BE49-F238E27FC236}">
                <a16:creationId xmlns:a16="http://schemas.microsoft.com/office/drawing/2014/main" id="{86814891-0D59-7444-0AC6-A84C3538B233}"/>
              </a:ext>
            </a:extLst>
          </p:cNvPr>
          <p:cNvPicPr>
            <a:picLocks/>
          </p:cNvPicPr>
          <p:nvPr>
            <p:custDataLst>
              <p:tags r:id="rId1"/>
            </p:custDataLst>
          </p:nvPr>
        </p:nvPicPr>
        <p:blipFill>
          <a:blip r:embed="rId4"/>
          <a:stretch>
            <a:fillRect/>
          </a:stretch>
        </p:blipFill>
        <p:spPr>
          <a:xfrm>
            <a:off x="190500" y="190500"/>
            <a:ext cx="11811000" cy="6477000"/>
          </a:xfrm>
          <a:prstGeom prst="rect">
            <a:avLst/>
          </a:prstGeom>
        </p:spPr>
      </p:pic>
      <p:sp>
        <p:nvSpPr>
          <p:cNvPr id="2" name="TextBox 1">
            <a:extLst>
              <a:ext uri="{FF2B5EF4-FFF2-40B4-BE49-F238E27FC236}">
                <a16:creationId xmlns:a16="http://schemas.microsoft.com/office/drawing/2014/main" id="{96225EA6-F3A1-86D2-903B-B2AB9B55FAB5}"/>
              </a:ext>
            </a:extLst>
          </p:cNvPr>
          <p:cNvSpPr txBox="1"/>
          <p:nvPr/>
        </p:nvSpPr>
        <p:spPr>
          <a:xfrm>
            <a:off x="10479939" y="5991327"/>
            <a:ext cx="914400" cy="307777"/>
          </a:xfrm>
          <a:prstGeom prst="rect">
            <a:avLst/>
          </a:prstGeom>
          <a:noFill/>
        </p:spPr>
        <p:txBody>
          <a:bodyPr wrap="square" rtlCol="0">
            <a:spAutoFit/>
          </a:bodyPr>
          <a:lstStyle/>
          <a:p>
            <a:r>
              <a:rPr lang="en-GB" dirty="0">
                <a:solidFill>
                  <a:schemeClr val="accent4"/>
                </a:solidFill>
                <a:hlinkClick r:id="rId5" action="ppaction://hlinksldjump"/>
              </a:rPr>
              <a:t>Back</a:t>
            </a:r>
            <a:endParaRPr lang="en-BE" dirty="0">
              <a:solidFill>
                <a:schemeClr val="accent4"/>
              </a:solidFill>
            </a:endParaRPr>
          </a:p>
        </p:txBody>
      </p:sp>
    </p:spTree>
    <p:extLst>
      <p:ext uri="{BB962C8B-B14F-4D97-AF65-F5344CB8AC3E}">
        <p14:creationId xmlns:p14="http://schemas.microsoft.com/office/powerpoint/2010/main" val="3938547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642BB324-9076-2EBE-4B94-8E7A0E1B4406}"/>
              </a:ext>
            </a:extLst>
          </p:cNvPr>
          <p:cNvSpPr>
            <a:spLocks noGrp="1"/>
          </p:cNvSpPr>
          <p:nvPr>
            <p:ph type="body" idx="1"/>
          </p:nvPr>
        </p:nvSpPr>
        <p:spPr/>
        <p:txBody>
          <a:bodyPr>
            <a:normAutofit/>
          </a:bodyPr>
          <a:lstStyle/>
          <a:p>
            <a:pPr marL="342900" lvl="0" indent="-342900">
              <a:lnSpc>
                <a:spcPct val="115000"/>
              </a:lnSpc>
              <a:spcAft>
                <a:spcPts val="1000"/>
              </a:spcAft>
              <a:buFont typeface="+mj-lt"/>
              <a:buAutoNum type="arabicPeriod" startAt="47"/>
            </a:pPr>
            <a:r>
              <a:rPr lang="en-GB" u="none" strike="noStrike" dirty="0">
                <a:effectLst/>
                <a:latin typeface="Roboto" panose="02000000000000000000" pitchFamily="2" charset="0"/>
                <a:ea typeface="Roboto" panose="02000000000000000000" pitchFamily="2" charset="0"/>
                <a:cs typeface="Roboto" panose="02000000000000000000" pitchFamily="2" charset="0"/>
              </a:rPr>
              <a:t>Preservation roles, responsibilities and accountability remain unclear, this includes for data stewards as individuals and for organisations such as libraries, archives and institutional repositories</a:t>
            </a:r>
          </a:p>
          <a:p>
            <a:pPr marL="342900" lvl="0" indent="-342900">
              <a:lnSpc>
                <a:spcPct val="115000"/>
              </a:lnSpc>
              <a:spcAft>
                <a:spcPts val="1000"/>
              </a:spcAft>
              <a:buFont typeface="+mj-lt"/>
              <a:buAutoNum type="arabicPeriod" startAt="47"/>
            </a:pPr>
            <a:r>
              <a:rPr lang="en-GB" u="none" strike="noStrike" dirty="0">
                <a:effectLst/>
                <a:latin typeface="Roboto" panose="02000000000000000000" pitchFamily="2" charset="0"/>
                <a:ea typeface="Roboto" panose="02000000000000000000" pitchFamily="2" charset="0"/>
                <a:cs typeface="Roboto" panose="02000000000000000000" pitchFamily="2" charset="0"/>
              </a:rPr>
              <a:t>Preservation roles and skills are not limited to technical manipulation of digital objects: optimal preservation outcomes depend on a conceptual understanding of the data and metadata being cared for</a:t>
            </a:r>
          </a:p>
          <a:p>
            <a:pPr marL="342900" lvl="0" indent="-342900">
              <a:lnSpc>
                <a:spcPct val="115000"/>
              </a:lnSpc>
              <a:spcAft>
                <a:spcPts val="1000"/>
              </a:spcAft>
              <a:buFont typeface="+mj-lt"/>
              <a:buAutoNum type="arabicPeriod" startAt="47"/>
            </a:pPr>
            <a:r>
              <a:rPr lang="en-GB" u="none" strike="noStrike" dirty="0">
                <a:effectLst/>
                <a:latin typeface="Roboto" panose="02000000000000000000" pitchFamily="2" charset="0"/>
                <a:ea typeface="Roboto" panose="02000000000000000000" pitchFamily="2" charset="0"/>
                <a:cs typeface="Roboto" panose="02000000000000000000" pitchFamily="2" charset="0"/>
              </a:rPr>
              <a:t>Assigning clear responsibilities within groups, partnerships and across lifecycles are more effective and accountable</a:t>
            </a:r>
          </a:p>
          <a:p>
            <a:pPr marL="342900" lvl="0" indent="-342900">
              <a:lnSpc>
                <a:spcPct val="115000"/>
              </a:lnSpc>
              <a:spcAft>
                <a:spcPts val="1000"/>
              </a:spcAft>
              <a:buFont typeface="+mj-lt"/>
              <a:buAutoNum type="arabicPeriod" startAt="47"/>
            </a:pPr>
            <a:r>
              <a:rPr lang="en-GB" u="none" strike="noStrike" dirty="0">
                <a:effectLst/>
                <a:latin typeface="Roboto" panose="02000000000000000000" pitchFamily="2" charset="0"/>
                <a:ea typeface="Roboto" panose="02000000000000000000" pitchFamily="2" charset="0"/>
                <a:cs typeface="Roboto" panose="02000000000000000000" pitchFamily="2" charset="0"/>
              </a:rPr>
              <a:t>Roles that are assigned to individuals with clear responsibility are more effective and accountable</a:t>
            </a:r>
          </a:p>
          <a:p>
            <a:pPr marL="342900" lvl="0" indent="-342900">
              <a:lnSpc>
                <a:spcPct val="115000"/>
              </a:lnSpc>
              <a:spcAft>
                <a:spcPts val="1000"/>
              </a:spcAft>
              <a:buFont typeface="+mj-lt"/>
              <a:buAutoNum type="arabicPeriod" startAt="47"/>
            </a:pPr>
            <a:r>
              <a:rPr lang="en-GB" u="none" strike="noStrike" dirty="0">
                <a:effectLst/>
                <a:latin typeface="Roboto" panose="02000000000000000000" pitchFamily="2" charset="0"/>
                <a:ea typeface="Roboto" panose="02000000000000000000" pitchFamily="2" charset="0"/>
                <a:cs typeface="Roboto" panose="02000000000000000000" pitchFamily="2" charset="0"/>
              </a:rPr>
              <a:t>Lack of clarity and transparency of roles and responsibilities presents a risk to digital objects and their preservation</a:t>
            </a:r>
          </a:p>
        </p:txBody>
      </p:sp>
      <p:sp>
        <p:nvSpPr>
          <p:cNvPr id="9" name="Title 8">
            <a:extLst>
              <a:ext uri="{FF2B5EF4-FFF2-40B4-BE49-F238E27FC236}">
                <a16:creationId xmlns:a16="http://schemas.microsoft.com/office/drawing/2014/main" id="{6AE0D545-98E9-1C8C-D175-EE160C7B8B79}"/>
              </a:ext>
            </a:extLst>
          </p:cNvPr>
          <p:cNvSpPr>
            <a:spLocks noGrp="1"/>
          </p:cNvSpPr>
          <p:nvPr>
            <p:ph type="title"/>
          </p:nvPr>
        </p:nvSpPr>
        <p:spPr>
          <a:xfrm>
            <a:off x="2847248" y="235633"/>
            <a:ext cx="9186174" cy="1024269"/>
          </a:xfrm>
        </p:spPr>
        <p:txBody>
          <a:bodyPr>
            <a:normAutofit/>
          </a:bodyPr>
          <a:lstStyle/>
          <a:p>
            <a:r>
              <a:rPr lang="en-GB" dirty="0"/>
              <a:t>10. Roles and Responsibilities</a:t>
            </a:r>
            <a:endParaRPr lang="en-BE" dirty="0"/>
          </a:p>
        </p:txBody>
      </p:sp>
      <p:sp>
        <p:nvSpPr>
          <p:cNvPr id="8" name="Slide Number Placeholder 7">
            <a:extLst>
              <a:ext uri="{FF2B5EF4-FFF2-40B4-BE49-F238E27FC236}">
                <a16:creationId xmlns:a16="http://schemas.microsoft.com/office/drawing/2014/main" id="{CC7391E2-9B70-62A8-3193-85C8FE3BA1F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nl-NL" smtClean="0"/>
              <a:t>54</a:t>
            </a:fld>
            <a:endParaRPr lang="nl-NL"/>
          </a:p>
        </p:txBody>
      </p:sp>
      <p:sp>
        <p:nvSpPr>
          <p:cNvPr id="7" name="Footer Placeholder 6">
            <a:extLst>
              <a:ext uri="{FF2B5EF4-FFF2-40B4-BE49-F238E27FC236}">
                <a16:creationId xmlns:a16="http://schemas.microsoft.com/office/drawing/2014/main" id="{5875A3B7-32F2-091F-2AC0-7BE7A98A8AAA}"/>
              </a:ext>
            </a:extLst>
          </p:cNvPr>
          <p:cNvSpPr>
            <a:spLocks noGrp="1"/>
          </p:cNvSpPr>
          <p:nvPr>
            <p:ph type="ftr" idx="11"/>
          </p:nvPr>
        </p:nvSpPr>
        <p:spPr/>
        <p:txBody>
          <a:bodyPr/>
          <a:lstStyle/>
          <a:p>
            <a:r>
              <a:rPr lang="nl-BE"/>
              <a:t>16 | 05 | 2023 by Hervé L'Hours &amp; Roxanne Wyns</a:t>
            </a:r>
          </a:p>
        </p:txBody>
      </p:sp>
    </p:spTree>
    <p:extLst>
      <p:ext uri="{BB962C8B-B14F-4D97-AF65-F5344CB8AC3E}">
        <p14:creationId xmlns:p14="http://schemas.microsoft.com/office/powerpoint/2010/main" val="899668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642BB324-9076-2EBE-4B94-8E7A0E1B4406}"/>
              </a:ext>
            </a:extLst>
          </p:cNvPr>
          <p:cNvSpPr>
            <a:spLocks noGrp="1"/>
          </p:cNvSpPr>
          <p:nvPr>
            <p:ph type="body" idx="1"/>
          </p:nvPr>
        </p:nvSpPr>
        <p:spPr>
          <a:xfrm>
            <a:off x="1721738" y="1570383"/>
            <a:ext cx="9830179" cy="4718450"/>
          </a:xfrm>
        </p:spPr>
        <p:txBody>
          <a:bodyPr>
            <a:normAutofit lnSpcReduction="10000"/>
          </a:bodyPr>
          <a:lstStyle/>
          <a:p>
            <a:pPr marL="342900" lvl="0" indent="-342900">
              <a:lnSpc>
                <a:spcPct val="115000"/>
              </a:lnSpc>
              <a:spcAft>
                <a:spcPts val="1000"/>
              </a:spcAft>
              <a:buFont typeface="+mj-lt"/>
              <a:buAutoNum type="arabicPeriod" startAt="52"/>
            </a:pPr>
            <a:r>
              <a:rPr lang="en-GB" u="none" strike="noStrike" dirty="0">
                <a:effectLst/>
                <a:highlight>
                  <a:srgbClr val="FFFFFF"/>
                </a:highlight>
                <a:latin typeface="Roboto" panose="02000000000000000000" pitchFamily="2" charset="0"/>
                <a:ea typeface="Roboto" panose="02000000000000000000" pitchFamily="2" charset="0"/>
                <a:cs typeface="Roboto" panose="02000000000000000000" pitchFamily="2" charset="0"/>
              </a:rPr>
              <a:t>Preservation roles must include monitoring the changing needs of communities at the point of reuse. This community watch must be aware of the knowledge base, methodologies and technologies of the user communities</a:t>
            </a:r>
            <a:endParaRPr lang="en-GB" dirty="0">
              <a:highlight>
                <a:srgbClr val="FFFFFF"/>
              </a:highlight>
              <a:latin typeface="Roboto" panose="02000000000000000000" pitchFamily="2" charset="0"/>
              <a:ea typeface="Roboto" panose="02000000000000000000" pitchFamily="2" charset="0"/>
              <a:cs typeface="Roboto" panose="02000000000000000000" pitchFamily="2" charset="0"/>
            </a:endParaRPr>
          </a:p>
          <a:p>
            <a:pPr marL="342900" lvl="0" indent="-342900">
              <a:lnSpc>
                <a:spcPct val="115000"/>
              </a:lnSpc>
              <a:spcAft>
                <a:spcPts val="1000"/>
              </a:spcAft>
              <a:buFont typeface="+mj-lt"/>
              <a:buAutoNum type="arabicPeriod" startAt="52"/>
            </a:pPr>
            <a:r>
              <a:rPr lang="en-GB" u="none" strike="noStrike" dirty="0">
                <a:effectLst/>
                <a:highlight>
                  <a:srgbClr val="FFFFFF"/>
                </a:highlight>
                <a:latin typeface="Roboto" panose="02000000000000000000" pitchFamily="2" charset="0"/>
                <a:ea typeface="Roboto" panose="02000000000000000000" pitchFamily="2" charset="0"/>
                <a:cs typeface="Roboto" panose="02000000000000000000" pitchFamily="2" charset="0"/>
              </a:rPr>
              <a:t>Preservation roles must include monitoring the changing nature of available technologies for the deposit, storage, curation, discovery, access and reuse of data and metadata. This technology watch must continue to meet the needs identified through community watch, and be proactive as well as reactive</a:t>
            </a:r>
          </a:p>
          <a:p>
            <a:pPr marL="342900" lvl="0" indent="-342900">
              <a:lnSpc>
                <a:spcPct val="115000"/>
              </a:lnSpc>
              <a:spcAft>
                <a:spcPts val="1000"/>
              </a:spcAft>
              <a:buFont typeface="+mj-lt"/>
              <a:buAutoNum type="arabicPeriod" startAt="52"/>
            </a:pPr>
            <a:r>
              <a:rPr lang="en-GB" u="none" strike="noStrike" dirty="0">
                <a:effectLst/>
                <a:latin typeface="Roboto" panose="02000000000000000000" pitchFamily="2" charset="0"/>
                <a:ea typeface="Roboto" panose="02000000000000000000" pitchFamily="2" charset="0"/>
                <a:cs typeface="Roboto" panose="02000000000000000000" pitchFamily="2" charset="0"/>
              </a:rPr>
              <a:t>Roles and responsibilities include the early definition of preservation actions in a data management plan  such as multi-copy/multi-location redundancy, integrity, data protection, digital object design, provenance information, appraisal criteria, desirable retention and preservation periods and future repositories</a:t>
            </a:r>
          </a:p>
          <a:p>
            <a:pPr marL="342900" lvl="0" indent="-342900">
              <a:lnSpc>
                <a:spcPct val="115000"/>
              </a:lnSpc>
              <a:spcAft>
                <a:spcPts val="1000"/>
              </a:spcAft>
              <a:buFont typeface="+mj-lt"/>
              <a:buAutoNum type="arabicPeriod" startAt="52"/>
            </a:pPr>
            <a:r>
              <a:rPr lang="en-GB" u="none" strike="noStrike" dirty="0">
                <a:effectLst/>
                <a:latin typeface="Roboto" panose="02000000000000000000" pitchFamily="2" charset="0"/>
                <a:ea typeface="Roboto" panose="02000000000000000000" pitchFamily="2" charset="0"/>
                <a:cs typeface="Roboto" panose="02000000000000000000" pitchFamily="2" charset="0"/>
              </a:rPr>
              <a:t>Technicians develop and maintain the hardware and software infrastructure that supports preservation systems including integrity, data protection, automation and audit</a:t>
            </a:r>
          </a:p>
          <a:p>
            <a:pPr marL="342900" lvl="0" indent="-342900">
              <a:lnSpc>
                <a:spcPct val="115000"/>
              </a:lnSpc>
              <a:spcAft>
                <a:spcPts val="1000"/>
              </a:spcAft>
              <a:buFont typeface="+mj-lt"/>
              <a:buAutoNum type="arabicPeriod" startAt="52"/>
            </a:pPr>
            <a:r>
              <a:rPr lang="en-GB" u="none" strike="noStrike" dirty="0">
                <a:effectLst/>
                <a:latin typeface="Roboto" panose="02000000000000000000" pitchFamily="2" charset="0"/>
                <a:ea typeface="Roboto" panose="02000000000000000000" pitchFamily="2" charset="0"/>
                <a:cs typeface="Roboto" panose="02000000000000000000" pitchFamily="2" charset="0"/>
              </a:rPr>
              <a:t>Transparency  about and analysis of current roles and responsibilities associated with data services functions and activities are necessary inputs into financial calculations related to salaries and funding streams</a:t>
            </a:r>
            <a:endParaRPr lang="en-BE" u="none" strike="noStrike" dirty="0">
              <a:effectLst/>
              <a:latin typeface="Roboto" panose="02000000000000000000" pitchFamily="2" charset="0"/>
              <a:ea typeface="Roboto" panose="02000000000000000000" pitchFamily="2" charset="0"/>
              <a:cs typeface="Roboto" panose="02000000000000000000" pitchFamily="2" charset="0"/>
            </a:endParaRPr>
          </a:p>
        </p:txBody>
      </p:sp>
      <p:sp>
        <p:nvSpPr>
          <p:cNvPr id="9" name="Title 8">
            <a:extLst>
              <a:ext uri="{FF2B5EF4-FFF2-40B4-BE49-F238E27FC236}">
                <a16:creationId xmlns:a16="http://schemas.microsoft.com/office/drawing/2014/main" id="{6AE0D545-98E9-1C8C-D175-EE160C7B8B79}"/>
              </a:ext>
            </a:extLst>
          </p:cNvPr>
          <p:cNvSpPr>
            <a:spLocks noGrp="1"/>
          </p:cNvSpPr>
          <p:nvPr>
            <p:ph type="title"/>
          </p:nvPr>
        </p:nvSpPr>
        <p:spPr>
          <a:xfrm>
            <a:off x="2847248" y="235633"/>
            <a:ext cx="9186174" cy="1024269"/>
          </a:xfrm>
        </p:spPr>
        <p:txBody>
          <a:bodyPr>
            <a:normAutofit/>
          </a:bodyPr>
          <a:lstStyle/>
          <a:p>
            <a:r>
              <a:rPr lang="en-GB" dirty="0"/>
              <a:t>10. Roles and Responsibilities</a:t>
            </a:r>
            <a:endParaRPr lang="en-BE" dirty="0"/>
          </a:p>
        </p:txBody>
      </p:sp>
      <p:sp>
        <p:nvSpPr>
          <p:cNvPr id="8" name="Slide Number Placeholder 7">
            <a:extLst>
              <a:ext uri="{FF2B5EF4-FFF2-40B4-BE49-F238E27FC236}">
                <a16:creationId xmlns:a16="http://schemas.microsoft.com/office/drawing/2014/main" id="{CC7391E2-9B70-62A8-3193-85C8FE3BA1F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nl-NL" smtClean="0"/>
              <a:t>55</a:t>
            </a:fld>
            <a:endParaRPr lang="nl-NL"/>
          </a:p>
        </p:txBody>
      </p:sp>
      <p:sp>
        <p:nvSpPr>
          <p:cNvPr id="7" name="Footer Placeholder 6">
            <a:extLst>
              <a:ext uri="{FF2B5EF4-FFF2-40B4-BE49-F238E27FC236}">
                <a16:creationId xmlns:a16="http://schemas.microsoft.com/office/drawing/2014/main" id="{5875A3B7-32F2-091F-2AC0-7BE7A98A8AAA}"/>
              </a:ext>
            </a:extLst>
          </p:cNvPr>
          <p:cNvSpPr>
            <a:spLocks noGrp="1"/>
          </p:cNvSpPr>
          <p:nvPr>
            <p:ph type="ftr" idx="11"/>
          </p:nvPr>
        </p:nvSpPr>
        <p:spPr/>
        <p:txBody>
          <a:bodyPr/>
          <a:lstStyle/>
          <a:p>
            <a:r>
              <a:rPr lang="nl-BE"/>
              <a:t>16 | 05 | 2023 by Hervé L'Hours &amp; Roxanne Wyns</a:t>
            </a:r>
          </a:p>
        </p:txBody>
      </p:sp>
    </p:spTree>
    <p:extLst>
      <p:ext uri="{BB962C8B-B14F-4D97-AF65-F5344CB8AC3E}">
        <p14:creationId xmlns:p14="http://schemas.microsoft.com/office/powerpoint/2010/main" val="882790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EE0BD14-1182-1280-4137-C1FD965C10ED}"/>
              </a:ext>
            </a:extLst>
          </p:cNvPr>
          <p:cNvSpPr>
            <a:spLocks noGrp="1"/>
          </p:cNvSpPr>
          <p:nvPr>
            <p:ph type="sldNum" idx="11"/>
          </p:nvPr>
        </p:nvSpPr>
        <p:spPr/>
        <p:txBody>
          <a:bodyPr/>
          <a:lstStyle/>
          <a:p>
            <a:pPr marL="0" lvl="0" indent="0" algn="r" rtl="0">
              <a:spcBef>
                <a:spcPts val="0"/>
              </a:spcBef>
              <a:spcAft>
                <a:spcPts val="0"/>
              </a:spcAft>
              <a:buNone/>
            </a:pPr>
            <a:fld id="{00000000-1234-1234-1234-123412341234}" type="slidenum">
              <a:rPr lang="nl-NL" smtClean="0"/>
              <a:t>56</a:t>
            </a:fld>
            <a:endParaRPr lang="nl-NL"/>
          </a:p>
        </p:txBody>
      </p:sp>
      <p:pic>
        <p:nvPicPr>
          <p:cNvPr id="5" name="Picture 4">
            <a:extLst>
              <a:ext uri="{FF2B5EF4-FFF2-40B4-BE49-F238E27FC236}">
                <a16:creationId xmlns:a16="http://schemas.microsoft.com/office/drawing/2014/main" id="{0AA66262-5C77-0214-92FA-732FBA582EAC}"/>
              </a:ext>
            </a:extLst>
          </p:cNvPr>
          <p:cNvPicPr>
            <a:picLocks/>
          </p:cNvPicPr>
          <p:nvPr>
            <p:custDataLst>
              <p:tags r:id="rId1"/>
            </p:custDataLst>
          </p:nvPr>
        </p:nvPicPr>
        <p:blipFill>
          <a:blip r:embed="rId4"/>
          <a:stretch>
            <a:fillRect/>
          </a:stretch>
        </p:blipFill>
        <p:spPr>
          <a:xfrm>
            <a:off x="190500" y="190500"/>
            <a:ext cx="11811000" cy="6477000"/>
          </a:xfrm>
          <a:prstGeom prst="rect">
            <a:avLst/>
          </a:prstGeom>
        </p:spPr>
      </p:pic>
    </p:spTree>
    <p:extLst>
      <p:ext uri="{BB962C8B-B14F-4D97-AF65-F5344CB8AC3E}">
        <p14:creationId xmlns:p14="http://schemas.microsoft.com/office/powerpoint/2010/main" val="4138372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7FF20E8-A2A8-7A64-2C89-5A2ABF2BEACC}"/>
              </a:ext>
            </a:extLst>
          </p:cNvPr>
          <p:cNvSpPr>
            <a:spLocks noGrp="1"/>
          </p:cNvSpPr>
          <p:nvPr>
            <p:ph type="sldNum" idx="11"/>
          </p:nvPr>
        </p:nvSpPr>
        <p:spPr/>
        <p:txBody>
          <a:bodyPr/>
          <a:lstStyle/>
          <a:p>
            <a:pPr marL="0" lvl="0" indent="0" algn="r" rtl="0">
              <a:spcBef>
                <a:spcPts val="0"/>
              </a:spcBef>
              <a:spcAft>
                <a:spcPts val="0"/>
              </a:spcAft>
              <a:buNone/>
            </a:pPr>
            <a:fld id="{00000000-1234-1234-1234-123412341234}" type="slidenum">
              <a:rPr lang="nl-NL" smtClean="0"/>
              <a:t>57</a:t>
            </a:fld>
            <a:endParaRPr lang="nl-NL"/>
          </a:p>
        </p:txBody>
      </p:sp>
      <p:pic>
        <p:nvPicPr>
          <p:cNvPr id="5" name="Picture 4">
            <a:extLst>
              <a:ext uri="{FF2B5EF4-FFF2-40B4-BE49-F238E27FC236}">
                <a16:creationId xmlns:a16="http://schemas.microsoft.com/office/drawing/2014/main" id="{F10BFF9B-DF85-C4AA-046A-B5EEE4F8F471}"/>
              </a:ext>
            </a:extLst>
          </p:cNvPr>
          <p:cNvPicPr>
            <a:picLocks/>
          </p:cNvPicPr>
          <p:nvPr>
            <p:custDataLst>
              <p:tags r:id="rId1"/>
            </p:custDataLst>
          </p:nvPr>
        </p:nvPicPr>
        <p:blipFill>
          <a:blip r:embed="rId4"/>
          <a:stretch>
            <a:fillRect/>
          </a:stretch>
        </p:blipFill>
        <p:spPr>
          <a:xfrm>
            <a:off x="190500" y="190500"/>
            <a:ext cx="11811000" cy="6477000"/>
          </a:xfrm>
          <a:prstGeom prst="rect">
            <a:avLst/>
          </a:prstGeom>
        </p:spPr>
      </p:pic>
    </p:spTree>
    <p:extLst>
      <p:ext uri="{BB962C8B-B14F-4D97-AF65-F5344CB8AC3E}">
        <p14:creationId xmlns:p14="http://schemas.microsoft.com/office/powerpoint/2010/main" val="4058545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A01A135-C2E4-0B2F-3A15-99C0625AAC3F}"/>
              </a:ext>
            </a:extLst>
          </p:cNvPr>
          <p:cNvSpPr>
            <a:spLocks noGrp="1"/>
          </p:cNvSpPr>
          <p:nvPr>
            <p:ph type="sldNum" idx="11"/>
          </p:nvPr>
        </p:nvSpPr>
        <p:spPr/>
        <p:txBody>
          <a:bodyPr/>
          <a:lstStyle/>
          <a:p>
            <a:pPr marL="0" lvl="0" indent="0" algn="r" rtl="0">
              <a:spcBef>
                <a:spcPts val="0"/>
              </a:spcBef>
              <a:spcAft>
                <a:spcPts val="0"/>
              </a:spcAft>
              <a:buNone/>
            </a:pPr>
            <a:fld id="{00000000-1234-1234-1234-123412341234}" type="slidenum">
              <a:rPr lang="nl-NL" smtClean="0"/>
              <a:t>58</a:t>
            </a:fld>
            <a:endParaRPr lang="nl-NL"/>
          </a:p>
        </p:txBody>
      </p:sp>
      <p:pic>
        <p:nvPicPr>
          <p:cNvPr id="5" name="Picture 4">
            <a:extLst>
              <a:ext uri="{FF2B5EF4-FFF2-40B4-BE49-F238E27FC236}">
                <a16:creationId xmlns:a16="http://schemas.microsoft.com/office/drawing/2014/main" id="{EA7B60FE-F63F-AA33-6B87-AC320E7079C6}"/>
              </a:ext>
            </a:extLst>
          </p:cNvPr>
          <p:cNvPicPr>
            <a:picLocks/>
          </p:cNvPicPr>
          <p:nvPr>
            <p:custDataLst>
              <p:tags r:id="rId1"/>
            </p:custDataLst>
          </p:nvPr>
        </p:nvPicPr>
        <p:blipFill>
          <a:blip r:embed="rId4"/>
          <a:stretch>
            <a:fillRect/>
          </a:stretch>
        </p:blipFill>
        <p:spPr>
          <a:xfrm>
            <a:off x="190500" y="190500"/>
            <a:ext cx="11811000" cy="6477000"/>
          </a:xfrm>
          <a:prstGeom prst="rect">
            <a:avLst/>
          </a:prstGeom>
        </p:spPr>
      </p:pic>
    </p:spTree>
    <p:extLst>
      <p:ext uri="{BB962C8B-B14F-4D97-AF65-F5344CB8AC3E}">
        <p14:creationId xmlns:p14="http://schemas.microsoft.com/office/powerpoint/2010/main" val="110889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CA16C3A-42EA-78BF-5676-6FA8986341E1}"/>
              </a:ext>
            </a:extLst>
          </p:cNvPr>
          <p:cNvSpPr>
            <a:spLocks noGrp="1"/>
          </p:cNvSpPr>
          <p:nvPr>
            <p:ph type="sldNum" idx="11"/>
          </p:nvPr>
        </p:nvSpPr>
        <p:spPr/>
        <p:txBody>
          <a:bodyPr/>
          <a:lstStyle/>
          <a:p>
            <a:pPr marL="0" lvl="0" indent="0" algn="r" rtl="0">
              <a:spcBef>
                <a:spcPts val="0"/>
              </a:spcBef>
              <a:spcAft>
                <a:spcPts val="0"/>
              </a:spcAft>
              <a:buNone/>
            </a:pPr>
            <a:fld id="{00000000-1234-1234-1234-123412341234}" type="slidenum">
              <a:rPr lang="nl-NL" smtClean="0"/>
              <a:t>59</a:t>
            </a:fld>
            <a:endParaRPr lang="nl-NL"/>
          </a:p>
        </p:txBody>
      </p:sp>
      <p:pic>
        <p:nvPicPr>
          <p:cNvPr id="5" name="Picture 4">
            <a:extLst>
              <a:ext uri="{FF2B5EF4-FFF2-40B4-BE49-F238E27FC236}">
                <a16:creationId xmlns:a16="http://schemas.microsoft.com/office/drawing/2014/main" id="{419EC47E-745D-8EC0-5F0F-55FAB8037F87}"/>
              </a:ext>
            </a:extLst>
          </p:cNvPr>
          <p:cNvPicPr>
            <a:picLocks/>
          </p:cNvPicPr>
          <p:nvPr>
            <p:custDataLst>
              <p:tags r:id="rId1"/>
            </p:custDataLst>
          </p:nvPr>
        </p:nvPicPr>
        <p:blipFill>
          <a:blip r:embed="rId4"/>
          <a:stretch>
            <a:fillRect/>
          </a:stretch>
        </p:blipFill>
        <p:spPr>
          <a:xfrm>
            <a:off x="190500" y="190500"/>
            <a:ext cx="11811000" cy="6477000"/>
          </a:xfrm>
          <a:prstGeom prst="rect">
            <a:avLst/>
          </a:prstGeom>
        </p:spPr>
      </p:pic>
    </p:spTree>
    <p:extLst>
      <p:ext uri="{BB962C8B-B14F-4D97-AF65-F5344CB8AC3E}">
        <p14:creationId xmlns:p14="http://schemas.microsoft.com/office/powerpoint/2010/main" val="1243808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36"/>
          <p:cNvSpPr txBox="1">
            <a:spLocks noGrp="1"/>
          </p:cNvSpPr>
          <p:nvPr>
            <p:ph type="body" idx="1"/>
          </p:nvPr>
        </p:nvSpPr>
        <p:spPr>
          <a:xfrm>
            <a:off x="1721737" y="1580322"/>
            <a:ext cx="9830179" cy="4382541"/>
          </a:xfrm>
          <a:prstGeom prst="rect">
            <a:avLst/>
          </a:prstGeom>
          <a:noFill/>
          <a:ln>
            <a:noFill/>
          </a:ln>
        </p:spPr>
        <p:txBody>
          <a:bodyPr spcFirstLastPara="1" wrap="square" lIns="91425" tIns="45700" rIns="91425" bIns="45700" anchor="t" anchorCtr="0">
            <a:normAutofit/>
          </a:bodyPr>
          <a:lstStyle/>
          <a:p>
            <a:pPr marL="457200" lvl="0" indent="-228600" algn="l" rtl="0">
              <a:lnSpc>
                <a:spcPct val="130000"/>
              </a:lnSpc>
              <a:spcBef>
                <a:spcPts val="1000"/>
              </a:spcBef>
              <a:spcAft>
                <a:spcPts val="0"/>
              </a:spcAft>
              <a:buClr>
                <a:schemeClr val="dk1"/>
              </a:buClr>
              <a:buSzPts val="1500"/>
              <a:buNone/>
            </a:pPr>
            <a:r>
              <a:rPr lang="nl-NL"/>
              <a:t>Wide range of assumptions and perspectives around digital preservation</a:t>
            </a:r>
            <a:endParaRPr/>
          </a:p>
          <a:p>
            <a:pPr marL="457200" lvl="0" indent="-228600" algn="l" rtl="0">
              <a:lnSpc>
                <a:spcPct val="130000"/>
              </a:lnSpc>
              <a:spcBef>
                <a:spcPts val="1000"/>
              </a:spcBef>
              <a:spcAft>
                <a:spcPts val="0"/>
              </a:spcAft>
              <a:buClr>
                <a:schemeClr val="dk1"/>
              </a:buClr>
              <a:buSzPts val="1500"/>
              <a:buNone/>
            </a:pPr>
            <a:r>
              <a:rPr lang="nl-NL"/>
              <a:t>Contextualise preservation within the wider research life cycle and across the federated and consolidated network of partners that deliver scientific infrastructure (meta)data services</a:t>
            </a:r>
            <a:endParaRPr/>
          </a:p>
          <a:p>
            <a:pPr marL="457200" lvl="0" indent="-228600" algn="l" rtl="0">
              <a:lnSpc>
                <a:spcPct val="130000"/>
              </a:lnSpc>
              <a:spcBef>
                <a:spcPts val="1000"/>
              </a:spcBef>
              <a:spcAft>
                <a:spcPts val="0"/>
              </a:spcAft>
              <a:buClr>
                <a:schemeClr val="dk1"/>
              </a:buClr>
              <a:buSzPts val="1500"/>
              <a:buNone/>
            </a:pPr>
            <a:endParaRPr/>
          </a:p>
        </p:txBody>
      </p:sp>
      <p:sp>
        <p:nvSpPr>
          <p:cNvPr id="140" name="Google Shape;140;p36"/>
          <p:cNvSpPr txBox="1">
            <a:spLocks noGrp="1"/>
          </p:cNvSpPr>
          <p:nvPr>
            <p:ph type="title"/>
          </p:nvPr>
        </p:nvSpPr>
        <p:spPr>
          <a:xfrm>
            <a:off x="2847248" y="235633"/>
            <a:ext cx="8704670" cy="60388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8691"/>
              </a:buClr>
              <a:buSzPts val="3500"/>
              <a:buFont typeface="Roboto"/>
              <a:buNone/>
            </a:pPr>
            <a:r>
              <a:rPr lang="nl-NL"/>
              <a:t>Preservation in its wider context</a:t>
            </a:r>
            <a:endParaRPr/>
          </a:p>
        </p:txBody>
      </p:sp>
      <p:sp>
        <p:nvSpPr>
          <p:cNvPr id="141" name="Google Shape;141;p36"/>
          <p:cNvSpPr txBox="1">
            <a:spLocks noGrp="1"/>
          </p:cNvSpPr>
          <p:nvPr>
            <p:ph type="sldNum" idx="12"/>
          </p:nvPr>
        </p:nvSpPr>
        <p:spPr>
          <a:xfrm>
            <a:off x="10744200" y="6423497"/>
            <a:ext cx="1289222" cy="19887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900"/>
              <a:buNone/>
            </a:pPr>
            <a:fld id="{00000000-1234-1234-1234-123412341234}" type="slidenum">
              <a:rPr lang="nl-NL"/>
              <a:t>6</a:t>
            </a:fld>
            <a:endParaRPr/>
          </a:p>
        </p:txBody>
      </p:sp>
      <p:sp>
        <p:nvSpPr>
          <p:cNvPr id="142" name="Google Shape;142;p36"/>
          <p:cNvSpPr txBox="1">
            <a:spLocks noGrp="1"/>
          </p:cNvSpPr>
          <p:nvPr>
            <p:ph type="body" idx="2"/>
          </p:nvPr>
        </p:nvSpPr>
        <p:spPr>
          <a:xfrm>
            <a:off x="2847245" y="895137"/>
            <a:ext cx="8704671" cy="364765"/>
          </a:xfrm>
          <a:prstGeom prst="rect">
            <a:avLst/>
          </a:prstGeom>
          <a:noFill/>
          <a:ln>
            <a:noFill/>
          </a:ln>
        </p:spPr>
        <p:txBody>
          <a:bodyPr spcFirstLastPara="1" wrap="square" lIns="91425" tIns="45700" rIns="91425" bIns="45700" anchor="t" anchorCtr="0">
            <a:normAutofit fontScale="70000" lnSpcReduction="20000"/>
          </a:bodyPr>
          <a:lstStyle/>
          <a:p>
            <a:pPr marL="457200" lvl="0" indent="-228600" algn="l" rtl="0">
              <a:lnSpc>
                <a:spcPct val="90000"/>
              </a:lnSpc>
              <a:spcBef>
                <a:spcPts val="1000"/>
              </a:spcBef>
              <a:spcAft>
                <a:spcPts val="0"/>
              </a:spcAft>
              <a:buClr>
                <a:srgbClr val="0C0C0C"/>
              </a:buClr>
              <a:buSzPct val="142857"/>
              <a:buNone/>
            </a:pPr>
            <a:endParaRPr/>
          </a:p>
        </p:txBody>
      </p:sp>
      <p:sp>
        <p:nvSpPr>
          <p:cNvPr id="143" name="Google Shape;143;p36"/>
          <p:cNvSpPr txBox="1">
            <a:spLocks noGrp="1"/>
          </p:cNvSpPr>
          <p:nvPr>
            <p:ph type="ftr" idx="11"/>
          </p:nvPr>
        </p:nvSpPr>
        <p:spPr>
          <a:xfrm>
            <a:off x="311426" y="6356350"/>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nl-NL"/>
              <a:t>16 | 05 | 2023 by Hervé L'Hours &amp; Roxanne Wyns</a:t>
            </a:r>
            <a:endParaRPr/>
          </a:p>
        </p:txBody>
      </p:sp>
      <p:pic>
        <p:nvPicPr>
          <p:cNvPr id="144" name="Google Shape;144;p36"/>
          <p:cNvPicPr preferRelativeResize="0"/>
          <p:nvPr/>
        </p:nvPicPr>
        <p:blipFill rotWithShape="1">
          <a:blip r:embed="rId3">
            <a:alphaModFix/>
          </a:blip>
          <a:srcRect/>
          <a:stretch/>
        </p:blipFill>
        <p:spPr>
          <a:xfrm>
            <a:off x="1986455" y="3192517"/>
            <a:ext cx="9485200" cy="2609054"/>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15E1D3B-154A-3B54-5304-426EDAEA3B73}"/>
              </a:ext>
            </a:extLst>
          </p:cNvPr>
          <p:cNvSpPr>
            <a:spLocks noGrp="1"/>
          </p:cNvSpPr>
          <p:nvPr>
            <p:ph type="sldNum" idx="11"/>
          </p:nvPr>
        </p:nvSpPr>
        <p:spPr/>
        <p:txBody>
          <a:bodyPr/>
          <a:lstStyle/>
          <a:p>
            <a:pPr marL="0" lvl="0" indent="0" algn="r" rtl="0">
              <a:spcBef>
                <a:spcPts val="0"/>
              </a:spcBef>
              <a:spcAft>
                <a:spcPts val="0"/>
              </a:spcAft>
              <a:buNone/>
            </a:pPr>
            <a:fld id="{00000000-1234-1234-1234-123412341234}" type="slidenum">
              <a:rPr lang="nl-NL" smtClean="0"/>
              <a:t>60</a:t>
            </a:fld>
            <a:endParaRPr lang="nl-NL"/>
          </a:p>
        </p:txBody>
      </p:sp>
      <p:pic>
        <p:nvPicPr>
          <p:cNvPr id="5" name="Picture 4">
            <a:extLst>
              <a:ext uri="{FF2B5EF4-FFF2-40B4-BE49-F238E27FC236}">
                <a16:creationId xmlns:a16="http://schemas.microsoft.com/office/drawing/2014/main" id="{8D634065-60C3-4920-7A37-D7EB2A1711DF}"/>
              </a:ext>
            </a:extLst>
          </p:cNvPr>
          <p:cNvPicPr>
            <a:picLocks/>
          </p:cNvPicPr>
          <p:nvPr>
            <p:custDataLst>
              <p:tags r:id="rId1"/>
            </p:custDataLst>
          </p:nvPr>
        </p:nvPicPr>
        <p:blipFill>
          <a:blip r:embed="rId4"/>
          <a:stretch>
            <a:fillRect/>
          </a:stretch>
        </p:blipFill>
        <p:spPr>
          <a:xfrm>
            <a:off x="190500" y="190500"/>
            <a:ext cx="11811000" cy="6477000"/>
          </a:xfrm>
          <a:prstGeom prst="rect">
            <a:avLst/>
          </a:prstGeom>
        </p:spPr>
      </p:pic>
    </p:spTree>
    <p:extLst>
      <p:ext uri="{BB962C8B-B14F-4D97-AF65-F5344CB8AC3E}">
        <p14:creationId xmlns:p14="http://schemas.microsoft.com/office/powerpoint/2010/main" val="3453651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1D0BB25-989A-2553-5CB0-2B408EF3F0A7}"/>
              </a:ext>
            </a:extLst>
          </p:cNvPr>
          <p:cNvSpPr>
            <a:spLocks noGrp="1"/>
          </p:cNvSpPr>
          <p:nvPr>
            <p:ph type="sldNum" idx="11"/>
          </p:nvPr>
        </p:nvSpPr>
        <p:spPr/>
        <p:txBody>
          <a:bodyPr/>
          <a:lstStyle/>
          <a:p>
            <a:pPr marL="0" lvl="0" indent="0" algn="r" rtl="0">
              <a:spcBef>
                <a:spcPts val="0"/>
              </a:spcBef>
              <a:spcAft>
                <a:spcPts val="0"/>
              </a:spcAft>
              <a:buNone/>
            </a:pPr>
            <a:fld id="{00000000-1234-1234-1234-123412341234}" type="slidenum">
              <a:rPr lang="nl-NL" smtClean="0"/>
              <a:t>61</a:t>
            </a:fld>
            <a:endParaRPr lang="nl-NL"/>
          </a:p>
        </p:txBody>
      </p:sp>
      <p:pic>
        <p:nvPicPr>
          <p:cNvPr id="5" name="Picture 4">
            <a:extLst>
              <a:ext uri="{FF2B5EF4-FFF2-40B4-BE49-F238E27FC236}">
                <a16:creationId xmlns:a16="http://schemas.microsoft.com/office/drawing/2014/main" id="{048079DB-CC23-F3FC-264B-139DBE659B5E}"/>
              </a:ext>
            </a:extLst>
          </p:cNvPr>
          <p:cNvPicPr>
            <a:picLocks/>
          </p:cNvPicPr>
          <p:nvPr>
            <p:custDataLst>
              <p:tags r:id="rId1"/>
            </p:custDataLst>
          </p:nvPr>
        </p:nvPicPr>
        <p:blipFill>
          <a:blip r:embed="rId4"/>
          <a:stretch>
            <a:fillRect/>
          </a:stretch>
        </p:blipFill>
        <p:spPr>
          <a:xfrm>
            <a:off x="190500" y="190500"/>
            <a:ext cx="11811000" cy="6477000"/>
          </a:xfrm>
          <a:prstGeom prst="rect">
            <a:avLst/>
          </a:prstGeom>
        </p:spPr>
      </p:pic>
    </p:spTree>
    <p:extLst>
      <p:ext uri="{BB962C8B-B14F-4D97-AF65-F5344CB8AC3E}">
        <p14:creationId xmlns:p14="http://schemas.microsoft.com/office/powerpoint/2010/main" val="3143960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BD3C363-A5C9-3DAD-86B0-387CC234B03C}"/>
              </a:ext>
            </a:extLst>
          </p:cNvPr>
          <p:cNvSpPr>
            <a:spLocks noGrp="1"/>
          </p:cNvSpPr>
          <p:nvPr>
            <p:ph type="sldNum" idx="11"/>
          </p:nvPr>
        </p:nvSpPr>
        <p:spPr/>
        <p:txBody>
          <a:bodyPr/>
          <a:lstStyle/>
          <a:p>
            <a:pPr marL="0" lvl="0" indent="0" algn="r" rtl="0">
              <a:spcBef>
                <a:spcPts val="0"/>
              </a:spcBef>
              <a:spcAft>
                <a:spcPts val="0"/>
              </a:spcAft>
              <a:buNone/>
            </a:pPr>
            <a:fld id="{00000000-1234-1234-1234-123412341234}" type="slidenum">
              <a:rPr lang="nl-NL" smtClean="0"/>
              <a:t>62</a:t>
            </a:fld>
            <a:endParaRPr lang="nl-NL"/>
          </a:p>
        </p:txBody>
      </p:sp>
      <p:pic>
        <p:nvPicPr>
          <p:cNvPr id="5" name="Picture 4">
            <a:extLst>
              <a:ext uri="{FF2B5EF4-FFF2-40B4-BE49-F238E27FC236}">
                <a16:creationId xmlns:a16="http://schemas.microsoft.com/office/drawing/2014/main" id="{E775EE0B-01AC-61F4-8D8F-C4C02E3883FA}"/>
              </a:ext>
            </a:extLst>
          </p:cNvPr>
          <p:cNvPicPr>
            <a:picLocks/>
          </p:cNvPicPr>
          <p:nvPr>
            <p:custDataLst>
              <p:tags r:id="rId1"/>
            </p:custDataLst>
          </p:nvPr>
        </p:nvPicPr>
        <p:blipFill>
          <a:blip r:embed="rId4"/>
          <a:stretch>
            <a:fillRect/>
          </a:stretch>
        </p:blipFill>
        <p:spPr>
          <a:xfrm>
            <a:off x="190500" y="190500"/>
            <a:ext cx="11811000" cy="6477000"/>
          </a:xfrm>
          <a:prstGeom prst="rect">
            <a:avLst/>
          </a:prstGeom>
        </p:spPr>
      </p:pic>
    </p:spTree>
    <p:extLst>
      <p:ext uri="{BB962C8B-B14F-4D97-AF65-F5344CB8AC3E}">
        <p14:creationId xmlns:p14="http://schemas.microsoft.com/office/powerpoint/2010/main" val="1355006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3FE9FBE-D8A8-E6B6-02EC-96D79C7C9409}"/>
              </a:ext>
            </a:extLst>
          </p:cNvPr>
          <p:cNvSpPr>
            <a:spLocks noGrp="1"/>
          </p:cNvSpPr>
          <p:nvPr>
            <p:ph type="sldNum" idx="11"/>
          </p:nvPr>
        </p:nvSpPr>
        <p:spPr/>
        <p:txBody>
          <a:bodyPr/>
          <a:lstStyle/>
          <a:p>
            <a:pPr marL="0" lvl="0" indent="0" algn="r" rtl="0">
              <a:spcBef>
                <a:spcPts val="0"/>
              </a:spcBef>
              <a:spcAft>
                <a:spcPts val="0"/>
              </a:spcAft>
              <a:buNone/>
            </a:pPr>
            <a:fld id="{00000000-1234-1234-1234-123412341234}" type="slidenum">
              <a:rPr lang="nl-NL" smtClean="0"/>
              <a:t>63</a:t>
            </a:fld>
            <a:endParaRPr lang="nl-NL"/>
          </a:p>
        </p:txBody>
      </p:sp>
      <p:pic>
        <p:nvPicPr>
          <p:cNvPr id="5" name="Picture 4">
            <a:extLst>
              <a:ext uri="{FF2B5EF4-FFF2-40B4-BE49-F238E27FC236}">
                <a16:creationId xmlns:a16="http://schemas.microsoft.com/office/drawing/2014/main" id="{95D2E79D-E460-AEEC-6741-D6574428D4F0}"/>
              </a:ext>
            </a:extLst>
          </p:cNvPr>
          <p:cNvPicPr>
            <a:picLocks/>
          </p:cNvPicPr>
          <p:nvPr>
            <p:custDataLst>
              <p:tags r:id="rId1"/>
            </p:custDataLst>
          </p:nvPr>
        </p:nvPicPr>
        <p:blipFill>
          <a:blip r:embed="rId4"/>
          <a:stretch>
            <a:fillRect/>
          </a:stretch>
        </p:blipFill>
        <p:spPr>
          <a:xfrm>
            <a:off x="190500" y="190500"/>
            <a:ext cx="11811000" cy="6477000"/>
          </a:xfrm>
          <a:prstGeom prst="rect">
            <a:avLst/>
          </a:prstGeom>
        </p:spPr>
      </p:pic>
    </p:spTree>
    <p:extLst>
      <p:ext uri="{BB962C8B-B14F-4D97-AF65-F5344CB8AC3E}">
        <p14:creationId xmlns:p14="http://schemas.microsoft.com/office/powerpoint/2010/main" val="319265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7D1196F-699F-C4C2-AA07-3163E40B6940}"/>
              </a:ext>
            </a:extLst>
          </p:cNvPr>
          <p:cNvSpPr>
            <a:spLocks noGrp="1"/>
          </p:cNvSpPr>
          <p:nvPr>
            <p:ph type="sldNum" idx="11"/>
          </p:nvPr>
        </p:nvSpPr>
        <p:spPr/>
        <p:txBody>
          <a:bodyPr/>
          <a:lstStyle/>
          <a:p>
            <a:pPr marL="0" lvl="0" indent="0" algn="r" rtl="0">
              <a:spcBef>
                <a:spcPts val="0"/>
              </a:spcBef>
              <a:spcAft>
                <a:spcPts val="0"/>
              </a:spcAft>
              <a:buNone/>
            </a:pPr>
            <a:fld id="{00000000-1234-1234-1234-123412341234}" type="slidenum">
              <a:rPr lang="nl-NL" smtClean="0"/>
              <a:t>64</a:t>
            </a:fld>
            <a:endParaRPr lang="nl-NL"/>
          </a:p>
        </p:txBody>
      </p:sp>
      <p:pic>
        <p:nvPicPr>
          <p:cNvPr id="5" name="Picture 4">
            <a:extLst>
              <a:ext uri="{FF2B5EF4-FFF2-40B4-BE49-F238E27FC236}">
                <a16:creationId xmlns:a16="http://schemas.microsoft.com/office/drawing/2014/main" id="{AA744DCE-1E43-00FC-8D2A-ED07FAF24FD8}"/>
              </a:ext>
            </a:extLst>
          </p:cNvPr>
          <p:cNvPicPr>
            <a:picLocks/>
          </p:cNvPicPr>
          <p:nvPr>
            <p:custDataLst>
              <p:tags r:id="rId1"/>
            </p:custDataLst>
          </p:nvPr>
        </p:nvPicPr>
        <p:blipFill>
          <a:blip r:embed="rId4"/>
          <a:stretch>
            <a:fillRect/>
          </a:stretch>
        </p:blipFill>
        <p:spPr>
          <a:xfrm>
            <a:off x="190500" y="190500"/>
            <a:ext cx="11811000" cy="6477000"/>
          </a:xfrm>
          <a:prstGeom prst="rect">
            <a:avLst/>
          </a:prstGeom>
        </p:spPr>
      </p:pic>
    </p:spTree>
    <p:extLst>
      <p:ext uri="{BB962C8B-B14F-4D97-AF65-F5344CB8AC3E}">
        <p14:creationId xmlns:p14="http://schemas.microsoft.com/office/powerpoint/2010/main" val="1263271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C1D5147-3335-647F-7BAC-85B0BD375C89}"/>
              </a:ext>
            </a:extLst>
          </p:cNvPr>
          <p:cNvSpPr>
            <a:spLocks noGrp="1"/>
          </p:cNvSpPr>
          <p:nvPr>
            <p:ph type="sldNum" idx="11"/>
          </p:nvPr>
        </p:nvSpPr>
        <p:spPr/>
        <p:txBody>
          <a:bodyPr/>
          <a:lstStyle/>
          <a:p>
            <a:pPr marL="0" lvl="0" indent="0" algn="r" rtl="0">
              <a:spcBef>
                <a:spcPts val="0"/>
              </a:spcBef>
              <a:spcAft>
                <a:spcPts val="0"/>
              </a:spcAft>
              <a:buNone/>
            </a:pPr>
            <a:fld id="{00000000-1234-1234-1234-123412341234}" type="slidenum">
              <a:rPr lang="nl-NL" smtClean="0"/>
              <a:t>65</a:t>
            </a:fld>
            <a:endParaRPr lang="nl-NL"/>
          </a:p>
        </p:txBody>
      </p:sp>
      <p:pic>
        <p:nvPicPr>
          <p:cNvPr id="5" name="Picture 4">
            <a:extLst>
              <a:ext uri="{FF2B5EF4-FFF2-40B4-BE49-F238E27FC236}">
                <a16:creationId xmlns:a16="http://schemas.microsoft.com/office/drawing/2014/main" id="{0495A1B0-9F62-C025-D22F-88229EE85908}"/>
              </a:ext>
            </a:extLst>
          </p:cNvPr>
          <p:cNvPicPr>
            <a:picLocks/>
          </p:cNvPicPr>
          <p:nvPr>
            <p:custDataLst>
              <p:tags r:id="rId1"/>
            </p:custDataLst>
          </p:nvPr>
        </p:nvPicPr>
        <p:blipFill>
          <a:blip r:embed="rId4"/>
          <a:stretch>
            <a:fillRect/>
          </a:stretch>
        </p:blipFill>
        <p:spPr>
          <a:xfrm>
            <a:off x="190500" y="190500"/>
            <a:ext cx="11811000" cy="6477000"/>
          </a:xfrm>
          <a:prstGeom prst="rect">
            <a:avLst/>
          </a:prstGeom>
        </p:spPr>
      </p:pic>
    </p:spTree>
    <p:extLst>
      <p:ext uri="{BB962C8B-B14F-4D97-AF65-F5344CB8AC3E}">
        <p14:creationId xmlns:p14="http://schemas.microsoft.com/office/powerpoint/2010/main" val="4114654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62F53F1-FC29-211D-CBEF-C5859FB7BBAC}"/>
              </a:ext>
            </a:extLst>
          </p:cNvPr>
          <p:cNvSpPr>
            <a:spLocks noGrp="1"/>
          </p:cNvSpPr>
          <p:nvPr>
            <p:ph type="sldNum" idx="11"/>
          </p:nvPr>
        </p:nvSpPr>
        <p:spPr/>
        <p:txBody>
          <a:bodyPr/>
          <a:lstStyle/>
          <a:p>
            <a:pPr marL="0" lvl="0" indent="0" algn="r" rtl="0">
              <a:spcBef>
                <a:spcPts val="0"/>
              </a:spcBef>
              <a:spcAft>
                <a:spcPts val="0"/>
              </a:spcAft>
              <a:buNone/>
            </a:pPr>
            <a:fld id="{00000000-1234-1234-1234-123412341234}" type="slidenum">
              <a:rPr lang="nl-NL" smtClean="0"/>
              <a:t>66</a:t>
            </a:fld>
            <a:endParaRPr lang="nl-NL"/>
          </a:p>
        </p:txBody>
      </p:sp>
      <p:pic>
        <p:nvPicPr>
          <p:cNvPr id="5" name="Picture 4">
            <a:extLst>
              <a:ext uri="{FF2B5EF4-FFF2-40B4-BE49-F238E27FC236}">
                <a16:creationId xmlns:a16="http://schemas.microsoft.com/office/drawing/2014/main" id="{5B26BA3A-FD61-B78C-23A7-8DD6D56DCAB8}"/>
              </a:ext>
            </a:extLst>
          </p:cNvPr>
          <p:cNvPicPr>
            <a:picLocks/>
          </p:cNvPicPr>
          <p:nvPr>
            <p:custDataLst>
              <p:tags r:id="rId1"/>
            </p:custDataLst>
          </p:nvPr>
        </p:nvPicPr>
        <p:blipFill>
          <a:blip r:embed="rId4"/>
          <a:stretch>
            <a:fillRect/>
          </a:stretch>
        </p:blipFill>
        <p:spPr>
          <a:xfrm>
            <a:off x="190500" y="190500"/>
            <a:ext cx="11811000" cy="6477000"/>
          </a:xfrm>
          <a:prstGeom prst="rect">
            <a:avLst/>
          </a:prstGeom>
        </p:spPr>
      </p:pic>
    </p:spTree>
    <p:extLst>
      <p:ext uri="{BB962C8B-B14F-4D97-AF65-F5344CB8AC3E}">
        <p14:creationId xmlns:p14="http://schemas.microsoft.com/office/powerpoint/2010/main" val="181582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96B3BB1-8199-4518-3AD9-2A39C549E5EF}"/>
              </a:ext>
            </a:extLst>
          </p:cNvPr>
          <p:cNvPicPr>
            <a:picLocks/>
          </p:cNvPicPr>
          <p:nvPr>
            <p:custDataLst>
              <p:tags r:id="rId1"/>
            </p:custDataLst>
          </p:nvPr>
        </p:nvPicPr>
        <p:blipFill>
          <a:blip r:embed="rId4"/>
          <a:stretch>
            <a:fillRect/>
          </a:stretch>
        </p:blipFill>
        <p:spPr>
          <a:xfrm>
            <a:off x="190500" y="190500"/>
            <a:ext cx="11811000" cy="6477000"/>
          </a:xfrm>
          <a:prstGeom prst="rect">
            <a:avLst/>
          </a:prstGeom>
        </p:spPr>
      </p:pic>
      <p:sp>
        <p:nvSpPr>
          <p:cNvPr id="3" name="Slide Number Placeholder 2">
            <a:extLst>
              <a:ext uri="{FF2B5EF4-FFF2-40B4-BE49-F238E27FC236}">
                <a16:creationId xmlns:a16="http://schemas.microsoft.com/office/drawing/2014/main" id="{36508D14-A910-5733-5AA7-1C39B1DBC4C9}"/>
              </a:ext>
            </a:extLst>
          </p:cNvPr>
          <p:cNvSpPr>
            <a:spLocks noGrp="1"/>
          </p:cNvSpPr>
          <p:nvPr>
            <p:ph type="sldNum" idx="11"/>
          </p:nvPr>
        </p:nvSpPr>
        <p:spPr/>
        <p:txBody>
          <a:bodyPr/>
          <a:lstStyle/>
          <a:p>
            <a:pPr marL="0" lvl="0" indent="0" algn="r" rtl="0">
              <a:spcBef>
                <a:spcPts val="0"/>
              </a:spcBef>
              <a:spcAft>
                <a:spcPts val="0"/>
              </a:spcAft>
              <a:buNone/>
            </a:pPr>
            <a:fld id="{00000000-1234-1234-1234-123412341234}" type="slidenum">
              <a:rPr lang="nl-NL" smtClean="0"/>
              <a:t>67</a:t>
            </a:fld>
            <a:endParaRPr lang="nl-NL"/>
          </a:p>
        </p:txBody>
      </p:sp>
    </p:spTree>
    <p:extLst>
      <p:ext uri="{BB962C8B-B14F-4D97-AF65-F5344CB8AC3E}">
        <p14:creationId xmlns:p14="http://schemas.microsoft.com/office/powerpoint/2010/main" val="3724607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0366F46-7C59-B3DB-2728-5F610EEFC058}"/>
              </a:ext>
            </a:extLst>
          </p:cNvPr>
          <p:cNvSpPr>
            <a:spLocks noGrp="1"/>
          </p:cNvSpPr>
          <p:nvPr>
            <p:ph type="sldNum" idx="11"/>
          </p:nvPr>
        </p:nvSpPr>
        <p:spPr/>
        <p:txBody>
          <a:bodyPr/>
          <a:lstStyle/>
          <a:p>
            <a:pPr marL="0" lvl="0" indent="0" algn="r" rtl="0">
              <a:spcBef>
                <a:spcPts val="0"/>
              </a:spcBef>
              <a:spcAft>
                <a:spcPts val="0"/>
              </a:spcAft>
              <a:buNone/>
            </a:pPr>
            <a:fld id="{00000000-1234-1234-1234-123412341234}" type="slidenum">
              <a:rPr lang="nl-NL" smtClean="0"/>
              <a:t>68</a:t>
            </a:fld>
            <a:endParaRPr lang="nl-NL"/>
          </a:p>
        </p:txBody>
      </p:sp>
      <p:pic>
        <p:nvPicPr>
          <p:cNvPr id="5" name="Picture 4">
            <a:extLst>
              <a:ext uri="{FF2B5EF4-FFF2-40B4-BE49-F238E27FC236}">
                <a16:creationId xmlns:a16="http://schemas.microsoft.com/office/drawing/2014/main" id="{A53A41B2-64ED-9803-3331-14506016C336}"/>
              </a:ext>
            </a:extLst>
          </p:cNvPr>
          <p:cNvPicPr>
            <a:picLocks/>
          </p:cNvPicPr>
          <p:nvPr>
            <p:custDataLst>
              <p:tags r:id="rId1"/>
            </p:custDataLst>
          </p:nvPr>
        </p:nvPicPr>
        <p:blipFill>
          <a:blip r:embed="rId4"/>
          <a:stretch>
            <a:fillRect/>
          </a:stretch>
        </p:blipFill>
        <p:spPr>
          <a:xfrm>
            <a:off x="190500" y="190500"/>
            <a:ext cx="11811000" cy="6477000"/>
          </a:xfrm>
          <a:prstGeom prst="rect">
            <a:avLst/>
          </a:prstGeom>
        </p:spPr>
      </p:pic>
      <p:sp>
        <p:nvSpPr>
          <p:cNvPr id="2" name="TextBox 1">
            <a:extLst>
              <a:ext uri="{FF2B5EF4-FFF2-40B4-BE49-F238E27FC236}">
                <a16:creationId xmlns:a16="http://schemas.microsoft.com/office/drawing/2014/main" id="{5E202F83-5D7C-751F-0192-71AE8248F784}"/>
              </a:ext>
            </a:extLst>
          </p:cNvPr>
          <p:cNvSpPr txBox="1"/>
          <p:nvPr/>
        </p:nvSpPr>
        <p:spPr>
          <a:xfrm>
            <a:off x="10479939" y="5991327"/>
            <a:ext cx="914400" cy="307777"/>
          </a:xfrm>
          <a:prstGeom prst="rect">
            <a:avLst/>
          </a:prstGeom>
          <a:noFill/>
        </p:spPr>
        <p:txBody>
          <a:bodyPr wrap="square" rtlCol="0">
            <a:spAutoFit/>
          </a:bodyPr>
          <a:lstStyle/>
          <a:p>
            <a:r>
              <a:rPr lang="en-GB" dirty="0">
                <a:solidFill>
                  <a:schemeClr val="accent4"/>
                </a:solidFill>
                <a:hlinkClick r:id="rId5" action="ppaction://hlinksldjump"/>
              </a:rPr>
              <a:t>Back</a:t>
            </a:r>
            <a:endParaRPr lang="en-BE" dirty="0">
              <a:solidFill>
                <a:schemeClr val="accent4"/>
              </a:solidFill>
            </a:endParaRPr>
          </a:p>
        </p:txBody>
      </p:sp>
    </p:spTree>
    <p:extLst>
      <p:ext uri="{BB962C8B-B14F-4D97-AF65-F5344CB8AC3E}">
        <p14:creationId xmlns:p14="http://schemas.microsoft.com/office/powerpoint/2010/main" val="921990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642BB324-9076-2EBE-4B94-8E7A0E1B4406}"/>
              </a:ext>
            </a:extLst>
          </p:cNvPr>
          <p:cNvSpPr>
            <a:spLocks noGrp="1"/>
          </p:cNvSpPr>
          <p:nvPr>
            <p:ph type="body" idx="1"/>
          </p:nvPr>
        </p:nvSpPr>
        <p:spPr>
          <a:xfrm>
            <a:off x="1721738" y="1570383"/>
            <a:ext cx="9830179" cy="4718450"/>
          </a:xfrm>
        </p:spPr>
        <p:txBody>
          <a:bodyPr>
            <a:normAutofit fontScale="92500" lnSpcReduction="20000"/>
          </a:bodyPr>
          <a:lstStyle/>
          <a:p>
            <a:pPr marL="342900" lvl="0" indent="-342900">
              <a:lnSpc>
                <a:spcPct val="115000"/>
              </a:lnSpc>
              <a:spcBef>
                <a:spcPts val="1000"/>
              </a:spcBef>
              <a:spcAft>
                <a:spcPts val="1000"/>
              </a:spcAft>
              <a:buFont typeface="+mj-lt"/>
              <a:buAutoNum type="arabicPeriod" startAt="57"/>
            </a:pPr>
            <a:r>
              <a:rPr lang="en-GB" dirty="0">
                <a:highlight>
                  <a:srgbClr val="FFFFFF"/>
                </a:highlight>
                <a:latin typeface="Roboto" panose="02000000000000000000" pitchFamily="2" charset="0"/>
                <a:ea typeface="Roboto" panose="02000000000000000000" pitchFamily="2" charset="0"/>
                <a:cs typeface="Roboto" panose="02000000000000000000" pitchFamily="2" charset="0"/>
              </a:rPr>
              <a:t>“</a:t>
            </a:r>
            <a:r>
              <a:rPr lang="en-GB" sz="1600" dirty="0">
                <a:highlight>
                  <a:srgbClr val="FFFFFF"/>
                </a:highlight>
                <a:latin typeface="Roboto" panose="02000000000000000000" pitchFamily="2" charset="0"/>
                <a:ea typeface="Roboto" panose="02000000000000000000" pitchFamily="2" charset="0"/>
                <a:cs typeface="Roboto" panose="02000000000000000000" pitchFamily="2" charset="0"/>
              </a:rPr>
              <a:t>Researchers, disciplinary and cross-disciplinary research communities, Member States and EOSC are all expecting commitments from each other but lack the support to make commitments of their own”. [FAIR Forever]</a:t>
            </a:r>
          </a:p>
          <a:p>
            <a:pPr marL="342900" lvl="0" indent="-342900">
              <a:lnSpc>
                <a:spcPct val="115000"/>
              </a:lnSpc>
              <a:spcBef>
                <a:spcPts val="1000"/>
              </a:spcBef>
              <a:spcAft>
                <a:spcPts val="1000"/>
              </a:spcAft>
              <a:buFont typeface="+mj-lt"/>
              <a:buAutoNum type="arabicPeriod" startAt="57"/>
            </a:pPr>
            <a:r>
              <a:rPr lang="en-GB" sz="1600" dirty="0">
                <a:highlight>
                  <a:srgbClr val="FFFFFF"/>
                </a:highlight>
                <a:latin typeface="Roboto" panose="02000000000000000000" pitchFamily="2" charset="0"/>
                <a:ea typeface="Roboto" panose="02000000000000000000" pitchFamily="2" charset="0"/>
                <a:cs typeface="Roboto" panose="02000000000000000000" pitchFamily="2" charset="0"/>
              </a:rPr>
              <a:t>Data management plans are the critical reference point across partners and lifecycle</a:t>
            </a:r>
          </a:p>
          <a:p>
            <a:pPr marL="342900" lvl="0" indent="-342900">
              <a:lnSpc>
                <a:spcPct val="115000"/>
              </a:lnSpc>
              <a:spcBef>
                <a:spcPts val="1000"/>
              </a:spcBef>
              <a:spcAft>
                <a:spcPts val="1000"/>
              </a:spcAft>
              <a:buFont typeface="+mj-lt"/>
              <a:buAutoNum type="arabicPeriod" startAt="57"/>
            </a:pPr>
            <a:r>
              <a:rPr lang="en-GB" sz="1600" u="none" strike="noStrike" dirty="0">
                <a:effectLst/>
                <a:highlight>
                  <a:srgbClr val="FFFFFF"/>
                </a:highlight>
                <a:latin typeface="Roboto" panose="02000000000000000000" pitchFamily="2" charset="0"/>
                <a:ea typeface="Roboto" panose="02000000000000000000" pitchFamily="2" charset="0"/>
                <a:cs typeface="Roboto" panose="02000000000000000000" pitchFamily="2" charset="0"/>
              </a:rPr>
              <a:t>Identify and support staffing costs for preservation specific roles and responsibilities. </a:t>
            </a:r>
          </a:p>
          <a:p>
            <a:pPr marL="342900" lvl="0" indent="-342900">
              <a:lnSpc>
                <a:spcPct val="115000"/>
              </a:lnSpc>
              <a:spcBef>
                <a:spcPts val="1000"/>
              </a:spcBef>
              <a:spcAft>
                <a:spcPts val="1000"/>
              </a:spcAft>
              <a:buFont typeface="+mj-lt"/>
              <a:buAutoNum type="arabicPeriod" startAt="57"/>
            </a:pPr>
            <a:r>
              <a:rPr lang="en-GB" sz="1600" u="none" strike="noStrike" dirty="0">
                <a:effectLst/>
                <a:highlight>
                  <a:srgbClr val="FFFFFF"/>
                </a:highlight>
                <a:latin typeface="Roboto" panose="02000000000000000000" pitchFamily="2" charset="0"/>
                <a:ea typeface="Roboto" panose="02000000000000000000" pitchFamily="2" charset="0"/>
                <a:cs typeface="Roboto" panose="02000000000000000000" pitchFamily="2" charset="0"/>
              </a:rPr>
              <a:t>Commitment to funding compliance with emerging policies is critical at the European, national and institutional level. </a:t>
            </a:r>
          </a:p>
          <a:p>
            <a:pPr marL="342900" lvl="0" indent="-342900">
              <a:lnSpc>
                <a:spcPct val="115000"/>
              </a:lnSpc>
              <a:spcBef>
                <a:spcPts val="1000"/>
              </a:spcBef>
              <a:spcAft>
                <a:spcPts val="1000"/>
              </a:spcAft>
              <a:buFont typeface="+mj-lt"/>
              <a:buAutoNum type="arabicPeriod" startAt="57"/>
            </a:pPr>
            <a:r>
              <a:rPr lang="en-GB" sz="1600" u="none" strike="noStrike" dirty="0">
                <a:effectLst/>
                <a:highlight>
                  <a:srgbClr val="FFFFFF"/>
                </a:highlight>
                <a:latin typeface="Roboto" panose="02000000000000000000" pitchFamily="2" charset="0"/>
                <a:ea typeface="Roboto" panose="02000000000000000000" pitchFamily="2" charset="0"/>
                <a:cs typeface="Roboto" panose="02000000000000000000" pitchFamily="2" charset="0"/>
              </a:rPr>
              <a:t>Any decision to retain and then undertake initial curation will imply costs. Any additional costs implied to deliver active preservation is beyond this are uniquely preservation costs. Once we’ve decided to retain, and then undertake initial curation for access, what are the  true long term additional and unique  costs of preservation</a:t>
            </a:r>
            <a:r>
              <a:rPr lang="en-GB" sz="1600" u="none" strike="noStrike" dirty="0">
                <a:effectLst/>
                <a:latin typeface="Roboto" panose="02000000000000000000" pitchFamily="2" charset="0"/>
                <a:ea typeface="Roboto" panose="02000000000000000000" pitchFamily="2" charset="0"/>
                <a:cs typeface="Roboto" panose="02000000000000000000" pitchFamily="2" charset="0"/>
              </a:rPr>
              <a:t>  </a:t>
            </a:r>
            <a:r>
              <a:rPr lang="en-GB" sz="1600" u="none" strike="noStrike" dirty="0">
                <a:effectLst/>
                <a:highlight>
                  <a:srgbClr val="FFFFFF"/>
                </a:highlight>
                <a:latin typeface="Roboto" panose="02000000000000000000" pitchFamily="2" charset="0"/>
                <a:ea typeface="Roboto" panose="02000000000000000000" pitchFamily="2" charset="0"/>
                <a:cs typeface="Roboto" panose="02000000000000000000" pitchFamily="2" charset="0"/>
              </a:rPr>
              <a:t> </a:t>
            </a:r>
          </a:p>
          <a:p>
            <a:pPr marL="342900" lvl="0" indent="-342900">
              <a:lnSpc>
                <a:spcPct val="115000"/>
              </a:lnSpc>
              <a:spcBef>
                <a:spcPts val="1000"/>
              </a:spcBef>
              <a:spcAft>
                <a:spcPts val="1000"/>
              </a:spcAft>
              <a:buFont typeface="+mj-lt"/>
              <a:buAutoNum type="arabicPeriod" startAt="57"/>
            </a:pPr>
            <a:r>
              <a:rPr lang="en-GB" sz="1600" u="none" strike="noStrike" dirty="0">
                <a:effectLst/>
                <a:latin typeface="Roboto" panose="02000000000000000000" pitchFamily="2" charset="0"/>
                <a:ea typeface="Roboto" panose="02000000000000000000" pitchFamily="2" charset="0"/>
                <a:cs typeface="Roboto" panose="02000000000000000000" pitchFamily="2" charset="0"/>
              </a:rPr>
              <a:t>“Investigations into </a:t>
            </a:r>
            <a:r>
              <a:rPr lang="en-GB" sz="1600" dirty="0">
                <a:latin typeface="Roboto" panose="02000000000000000000" pitchFamily="2" charset="0"/>
                <a:ea typeface="Roboto" panose="02000000000000000000" pitchFamily="2" charset="0"/>
                <a:cs typeface="Roboto" panose="02000000000000000000" pitchFamily="2" charset="0"/>
              </a:rPr>
              <a:t>preservation roles and responsibilities and their associated costs (e.g. case studies, labour market data analysis) are necessary to establish accurate costing parameters for preservation programmes and services provided in EOSC.” [FAIR Forever]</a:t>
            </a:r>
            <a:endParaRPr lang="en-BE" sz="1600" dirty="0">
              <a:latin typeface="Roboto" panose="02000000000000000000" pitchFamily="2" charset="0"/>
              <a:ea typeface="Roboto" panose="02000000000000000000" pitchFamily="2" charset="0"/>
              <a:cs typeface="Roboto" panose="02000000000000000000" pitchFamily="2" charset="0"/>
            </a:endParaRPr>
          </a:p>
          <a:p>
            <a:pPr marL="342900" lvl="0" indent="-342900">
              <a:lnSpc>
                <a:spcPct val="115000"/>
              </a:lnSpc>
              <a:spcBef>
                <a:spcPts val="1000"/>
              </a:spcBef>
              <a:spcAft>
                <a:spcPts val="1000"/>
              </a:spcAft>
              <a:buFont typeface="+mj-lt"/>
              <a:buAutoNum type="arabicPeriod" startAt="57"/>
            </a:pPr>
            <a:endParaRPr lang="en-BE" dirty="0">
              <a:highlight>
                <a:srgbClr val="FFFFFF"/>
              </a:highlight>
              <a:latin typeface="Roboto" panose="02000000000000000000" pitchFamily="2" charset="0"/>
              <a:ea typeface="Roboto" panose="02000000000000000000" pitchFamily="2" charset="0"/>
              <a:cs typeface="Roboto" panose="02000000000000000000" pitchFamily="2" charset="0"/>
            </a:endParaRPr>
          </a:p>
        </p:txBody>
      </p:sp>
      <p:sp>
        <p:nvSpPr>
          <p:cNvPr id="9" name="Title 8">
            <a:extLst>
              <a:ext uri="{FF2B5EF4-FFF2-40B4-BE49-F238E27FC236}">
                <a16:creationId xmlns:a16="http://schemas.microsoft.com/office/drawing/2014/main" id="{6AE0D545-98E9-1C8C-D175-EE160C7B8B79}"/>
              </a:ext>
            </a:extLst>
          </p:cNvPr>
          <p:cNvSpPr>
            <a:spLocks noGrp="1"/>
          </p:cNvSpPr>
          <p:nvPr>
            <p:ph type="title"/>
          </p:nvPr>
        </p:nvSpPr>
        <p:spPr>
          <a:xfrm>
            <a:off x="2847248" y="235633"/>
            <a:ext cx="9186174" cy="1024269"/>
          </a:xfrm>
        </p:spPr>
        <p:txBody>
          <a:bodyPr>
            <a:normAutofit/>
          </a:bodyPr>
          <a:lstStyle/>
          <a:p>
            <a:r>
              <a:rPr lang="en-GB" dirty="0"/>
              <a:t>11. Finance &amp; Funders</a:t>
            </a:r>
            <a:endParaRPr lang="en-BE" dirty="0"/>
          </a:p>
        </p:txBody>
      </p:sp>
      <p:sp>
        <p:nvSpPr>
          <p:cNvPr id="8" name="Slide Number Placeholder 7">
            <a:extLst>
              <a:ext uri="{FF2B5EF4-FFF2-40B4-BE49-F238E27FC236}">
                <a16:creationId xmlns:a16="http://schemas.microsoft.com/office/drawing/2014/main" id="{CC7391E2-9B70-62A8-3193-85C8FE3BA1F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nl-NL" smtClean="0"/>
              <a:t>69</a:t>
            </a:fld>
            <a:endParaRPr lang="nl-NL"/>
          </a:p>
        </p:txBody>
      </p:sp>
      <p:sp>
        <p:nvSpPr>
          <p:cNvPr id="7" name="Footer Placeholder 6">
            <a:extLst>
              <a:ext uri="{FF2B5EF4-FFF2-40B4-BE49-F238E27FC236}">
                <a16:creationId xmlns:a16="http://schemas.microsoft.com/office/drawing/2014/main" id="{5875A3B7-32F2-091F-2AC0-7BE7A98A8AAA}"/>
              </a:ext>
            </a:extLst>
          </p:cNvPr>
          <p:cNvSpPr>
            <a:spLocks noGrp="1"/>
          </p:cNvSpPr>
          <p:nvPr>
            <p:ph type="ftr" idx="11"/>
          </p:nvPr>
        </p:nvSpPr>
        <p:spPr/>
        <p:txBody>
          <a:bodyPr/>
          <a:lstStyle/>
          <a:p>
            <a:r>
              <a:rPr lang="nl-BE"/>
              <a:t>16 | 05 | 2023 by Hervé L'Hours &amp; Roxanne Wyns</a:t>
            </a:r>
          </a:p>
        </p:txBody>
      </p:sp>
    </p:spTree>
    <p:extLst>
      <p:ext uri="{BB962C8B-B14F-4D97-AF65-F5344CB8AC3E}">
        <p14:creationId xmlns:p14="http://schemas.microsoft.com/office/powerpoint/2010/main" val="4118839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38"/>
          <p:cNvSpPr txBox="1">
            <a:spLocks noGrp="1"/>
          </p:cNvSpPr>
          <p:nvPr>
            <p:ph type="body" idx="1"/>
          </p:nvPr>
        </p:nvSpPr>
        <p:spPr>
          <a:xfrm>
            <a:off x="951722" y="1570383"/>
            <a:ext cx="6400801" cy="4382541"/>
          </a:xfrm>
          <a:prstGeom prst="rect">
            <a:avLst/>
          </a:prstGeom>
          <a:noFill/>
          <a:ln>
            <a:noFill/>
          </a:ln>
        </p:spPr>
        <p:txBody>
          <a:bodyPr spcFirstLastPara="1" wrap="square" lIns="91425" tIns="45700" rIns="91425" bIns="45700" anchor="t" anchorCtr="0">
            <a:normAutofit/>
          </a:bodyPr>
          <a:lstStyle/>
          <a:p>
            <a:pPr marL="457200" lvl="0" indent="-228600" algn="l" rtl="0">
              <a:lnSpc>
                <a:spcPct val="130000"/>
              </a:lnSpc>
              <a:spcBef>
                <a:spcPts val="1000"/>
              </a:spcBef>
              <a:spcAft>
                <a:spcPts val="0"/>
              </a:spcAft>
              <a:buClr>
                <a:schemeClr val="dk1"/>
              </a:buClr>
              <a:buSzPts val="1500"/>
              <a:buNone/>
            </a:pPr>
            <a:r>
              <a:rPr lang="nl-NL"/>
              <a:t>Trustworthy Digital Repositories cover transparency, responsibility, sustainability and technology </a:t>
            </a:r>
            <a:endParaRPr/>
          </a:p>
          <a:p>
            <a:pPr marL="457200" lvl="0" indent="-228600" algn="l" rtl="0">
              <a:lnSpc>
                <a:spcPct val="130000"/>
              </a:lnSpc>
              <a:spcBef>
                <a:spcPts val="1000"/>
              </a:spcBef>
              <a:spcAft>
                <a:spcPts val="0"/>
              </a:spcAft>
              <a:buClr>
                <a:schemeClr val="dk1"/>
              </a:buClr>
              <a:buSzPts val="1500"/>
              <a:buNone/>
            </a:pPr>
            <a:r>
              <a:rPr lang="nl-NL"/>
              <a:t>Digital objects with a high potential for reuse are represented by FAIR</a:t>
            </a:r>
            <a:endParaRPr/>
          </a:p>
          <a:p>
            <a:pPr marL="457200" lvl="0" indent="-228600" algn="l" rtl="0">
              <a:lnSpc>
                <a:spcPct val="130000"/>
              </a:lnSpc>
              <a:spcBef>
                <a:spcPts val="1000"/>
              </a:spcBef>
              <a:spcAft>
                <a:spcPts val="0"/>
              </a:spcAft>
              <a:buClr>
                <a:schemeClr val="dk1"/>
              </a:buClr>
              <a:buSzPts val="1500"/>
              <a:buNone/>
            </a:pPr>
            <a:r>
              <a:rPr lang="nl-NL"/>
              <a:t>The need for data and metadata to </a:t>
            </a:r>
            <a:r>
              <a:rPr lang="nl-NL" i="1"/>
              <a:t>remain</a:t>
            </a:r>
            <a:r>
              <a:rPr lang="nl-NL"/>
              <a:t> FAIR is not explicit in the FAIR principles</a:t>
            </a:r>
            <a:endParaRPr/>
          </a:p>
          <a:p>
            <a:pPr marL="457200" lvl="0" indent="-228600" algn="l" rtl="0">
              <a:lnSpc>
                <a:spcPct val="130000"/>
              </a:lnSpc>
              <a:spcBef>
                <a:spcPts val="1000"/>
              </a:spcBef>
              <a:spcAft>
                <a:spcPts val="0"/>
              </a:spcAft>
              <a:buClr>
                <a:schemeClr val="dk1"/>
              </a:buClr>
              <a:buSzPts val="1500"/>
              <a:buNone/>
            </a:pPr>
            <a:r>
              <a:rPr lang="nl-NL"/>
              <a:t>FAIR-enabling repositories can ensure that digital objects remain FAIR over time through preservation</a:t>
            </a:r>
            <a:endParaRPr/>
          </a:p>
        </p:txBody>
      </p:sp>
      <p:sp>
        <p:nvSpPr>
          <p:cNvPr id="159" name="Google Shape;159;p38"/>
          <p:cNvSpPr txBox="1">
            <a:spLocks noGrp="1"/>
          </p:cNvSpPr>
          <p:nvPr>
            <p:ph type="title"/>
          </p:nvPr>
        </p:nvSpPr>
        <p:spPr>
          <a:xfrm>
            <a:off x="2847248" y="235633"/>
            <a:ext cx="8704670" cy="60388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8691"/>
              </a:buClr>
              <a:buSzPts val="3500"/>
              <a:buFont typeface="Roboto"/>
              <a:buNone/>
            </a:pPr>
            <a:r>
              <a:rPr lang="nl-NL"/>
              <a:t>TRUST &amp; FAIR</a:t>
            </a:r>
            <a:endParaRPr/>
          </a:p>
        </p:txBody>
      </p:sp>
      <p:sp>
        <p:nvSpPr>
          <p:cNvPr id="160" name="Google Shape;160;p38"/>
          <p:cNvSpPr txBox="1">
            <a:spLocks noGrp="1"/>
          </p:cNvSpPr>
          <p:nvPr>
            <p:ph type="sldNum" idx="12"/>
          </p:nvPr>
        </p:nvSpPr>
        <p:spPr>
          <a:xfrm>
            <a:off x="10744200" y="6423497"/>
            <a:ext cx="1289222" cy="19887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900"/>
              <a:buNone/>
            </a:pPr>
            <a:fld id="{00000000-1234-1234-1234-123412341234}" type="slidenum">
              <a:rPr lang="nl-NL"/>
              <a:t>7</a:t>
            </a:fld>
            <a:endParaRPr/>
          </a:p>
        </p:txBody>
      </p:sp>
      <p:sp>
        <p:nvSpPr>
          <p:cNvPr id="161" name="Google Shape;161;p38"/>
          <p:cNvSpPr txBox="1">
            <a:spLocks noGrp="1"/>
          </p:cNvSpPr>
          <p:nvPr>
            <p:ph type="body" idx="2"/>
          </p:nvPr>
        </p:nvSpPr>
        <p:spPr>
          <a:xfrm>
            <a:off x="2847245" y="895137"/>
            <a:ext cx="8704671" cy="364765"/>
          </a:xfrm>
          <a:prstGeom prst="rect">
            <a:avLst/>
          </a:prstGeom>
          <a:noFill/>
          <a:ln>
            <a:noFill/>
          </a:ln>
        </p:spPr>
        <p:txBody>
          <a:bodyPr spcFirstLastPara="1" wrap="square" lIns="91425" tIns="45700" rIns="91425" bIns="45700" anchor="t" anchorCtr="0">
            <a:normAutofit fontScale="70000" lnSpcReduction="20000"/>
          </a:bodyPr>
          <a:lstStyle/>
          <a:p>
            <a:pPr marL="457200" lvl="0" indent="-228600" algn="l" rtl="0">
              <a:lnSpc>
                <a:spcPct val="90000"/>
              </a:lnSpc>
              <a:spcBef>
                <a:spcPts val="1000"/>
              </a:spcBef>
              <a:spcAft>
                <a:spcPts val="0"/>
              </a:spcAft>
              <a:buClr>
                <a:srgbClr val="0C0C0C"/>
              </a:buClr>
              <a:buSzPct val="142857"/>
              <a:buNone/>
            </a:pPr>
            <a:endParaRPr/>
          </a:p>
        </p:txBody>
      </p:sp>
      <p:sp>
        <p:nvSpPr>
          <p:cNvPr id="162" name="Google Shape;162;p38"/>
          <p:cNvSpPr txBox="1">
            <a:spLocks noGrp="1"/>
          </p:cNvSpPr>
          <p:nvPr>
            <p:ph type="ftr" idx="11"/>
          </p:nvPr>
        </p:nvSpPr>
        <p:spPr>
          <a:xfrm>
            <a:off x="311426" y="6356350"/>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nl-NL"/>
              <a:t>16 | 05 | 2023 by Hervé L'Hours &amp; Roxanne Wyns</a:t>
            </a:r>
            <a:endParaRPr/>
          </a:p>
        </p:txBody>
      </p:sp>
      <p:pic>
        <p:nvPicPr>
          <p:cNvPr id="163" name="Google Shape;163;p38"/>
          <p:cNvPicPr preferRelativeResize="0"/>
          <p:nvPr/>
        </p:nvPicPr>
        <p:blipFill>
          <a:blip r:embed="rId3">
            <a:alphaModFix/>
          </a:blip>
          <a:stretch>
            <a:fillRect/>
          </a:stretch>
        </p:blipFill>
        <p:spPr>
          <a:xfrm>
            <a:off x="7288630" y="1569875"/>
            <a:ext cx="4598420" cy="371825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60CE2FB-2AE1-AD31-AE86-CD5CEC736302}"/>
              </a:ext>
            </a:extLst>
          </p:cNvPr>
          <p:cNvSpPr>
            <a:spLocks noGrp="1"/>
          </p:cNvSpPr>
          <p:nvPr>
            <p:ph type="sldNum" idx="11"/>
          </p:nvPr>
        </p:nvSpPr>
        <p:spPr/>
        <p:txBody>
          <a:bodyPr/>
          <a:lstStyle/>
          <a:p>
            <a:pPr marL="0" lvl="0" indent="0" algn="r" rtl="0">
              <a:spcBef>
                <a:spcPts val="0"/>
              </a:spcBef>
              <a:spcAft>
                <a:spcPts val="0"/>
              </a:spcAft>
              <a:buNone/>
            </a:pPr>
            <a:fld id="{00000000-1234-1234-1234-123412341234}" type="slidenum">
              <a:rPr lang="nl-NL" smtClean="0"/>
              <a:t>70</a:t>
            </a:fld>
            <a:endParaRPr lang="nl-NL"/>
          </a:p>
        </p:txBody>
      </p:sp>
      <p:pic>
        <p:nvPicPr>
          <p:cNvPr id="5" name="Picture 4">
            <a:extLst>
              <a:ext uri="{FF2B5EF4-FFF2-40B4-BE49-F238E27FC236}">
                <a16:creationId xmlns:a16="http://schemas.microsoft.com/office/drawing/2014/main" id="{322F297E-F4D0-2E60-053B-CC65712F960E}"/>
              </a:ext>
            </a:extLst>
          </p:cNvPr>
          <p:cNvPicPr>
            <a:picLocks/>
          </p:cNvPicPr>
          <p:nvPr>
            <p:custDataLst>
              <p:tags r:id="rId1"/>
            </p:custDataLst>
          </p:nvPr>
        </p:nvPicPr>
        <p:blipFill>
          <a:blip r:embed="rId4"/>
          <a:stretch>
            <a:fillRect/>
          </a:stretch>
        </p:blipFill>
        <p:spPr>
          <a:xfrm>
            <a:off x="190500" y="190500"/>
            <a:ext cx="11811000" cy="6477000"/>
          </a:xfrm>
          <a:prstGeom prst="rect">
            <a:avLst/>
          </a:prstGeom>
        </p:spPr>
      </p:pic>
    </p:spTree>
    <p:extLst>
      <p:ext uri="{BB962C8B-B14F-4D97-AF65-F5344CB8AC3E}">
        <p14:creationId xmlns:p14="http://schemas.microsoft.com/office/powerpoint/2010/main" val="392274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DA8DB6E-9C9B-9F03-114B-AA373C2FB407}"/>
              </a:ext>
            </a:extLst>
          </p:cNvPr>
          <p:cNvPicPr>
            <a:picLocks/>
          </p:cNvPicPr>
          <p:nvPr>
            <p:custDataLst>
              <p:tags r:id="rId1"/>
            </p:custDataLst>
          </p:nvPr>
        </p:nvPicPr>
        <p:blipFill>
          <a:blip r:embed="rId4"/>
          <a:stretch>
            <a:fillRect/>
          </a:stretch>
        </p:blipFill>
        <p:spPr>
          <a:xfrm>
            <a:off x="190500" y="190500"/>
            <a:ext cx="11811000" cy="6477000"/>
          </a:xfrm>
          <a:prstGeom prst="rect">
            <a:avLst/>
          </a:prstGeom>
        </p:spPr>
      </p:pic>
      <p:sp>
        <p:nvSpPr>
          <p:cNvPr id="3" name="Slide Number Placeholder 2">
            <a:extLst>
              <a:ext uri="{FF2B5EF4-FFF2-40B4-BE49-F238E27FC236}">
                <a16:creationId xmlns:a16="http://schemas.microsoft.com/office/drawing/2014/main" id="{F42C9685-FCA0-59C4-B584-703957A62027}"/>
              </a:ext>
            </a:extLst>
          </p:cNvPr>
          <p:cNvSpPr>
            <a:spLocks noGrp="1"/>
          </p:cNvSpPr>
          <p:nvPr>
            <p:ph type="sldNum" idx="11"/>
          </p:nvPr>
        </p:nvSpPr>
        <p:spPr/>
        <p:txBody>
          <a:bodyPr/>
          <a:lstStyle/>
          <a:p>
            <a:pPr marL="0" lvl="0" indent="0" algn="r" rtl="0">
              <a:spcBef>
                <a:spcPts val="0"/>
              </a:spcBef>
              <a:spcAft>
                <a:spcPts val="0"/>
              </a:spcAft>
              <a:buNone/>
            </a:pPr>
            <a:fld id="{00000000-1234-1234-1234-123412341234}" type="slidenum">
              <a:rPr lang="nl-NL" smtClean="0"/>
              <a:t>71</a:t>
            </a:fld>
            <a:endParaRPr lang="nl-NL"/>
          </a:p>
        </p:txBody>
      </p:sp>
    </p:spTree>
    <p:extLst>
      <p:ext uri="{BB962C8B-B14F-4D97-AF65-F5344CB8AC3E}">
        <p14:creationId xmlns:p14="http://schemas.microsoft.com/office/powerpoint/2010/main" val="46768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41DD5040-0AD5-26B4-437C-687FFF9DE243}"/>
              </a:ext>
            </a:extLst>
          </p:cNvPr>
          <p:cNvSpPr>
            <a:spLocks noGrp="1"/>
          </p:cNvSpPr>
          <p:nvPr>
            <p:ph type="ftr" idx="10"/>
          </p:nvPr>
        </p:nvSpPr>
        <p:spPr/>
        <p:txBody>
          <a:bodyPr/>
          <a:lstStyle/>
          <a:p>
            <a:r>
              <a:rPr lang="nl-BE"/>
              <a:t>16 | 05 | 2023 by Hervé L'Hours &amp; Roxanne Wyns</a:t>
            </a:r>
          </a:p>
        </p:txBody>
      </p:sp>
      <p:sp>
        <p:nvSpPr>
          <p:cNvPr id="3" name="Slide Number Placeholder 2">
            <a:extLst>
              <a:ext uri="{FF2B5EF4-FFF2-40B4-BE49-F238E27FC236}">
                <a16:creationId xmlns:a16="http://schemas.microsoft.com/office/drawing/2014/main" id="{D55A25CC-FE35-2059-4B91-F2A8CC8A458B}"/>
              </a:ext>
            </a:extLst>
          </p:cNvPr>
          <p:cNvSpPr>
            <a:spLocks noGrp="1"/>
          </p:cNvSpPr>
          <p:nvPr>
            <p:ph type="sldNum" idx="11"/>
          </p:nvPr>
        </p:nvSpPr>
        <p:spPr/>
        <p:txBody>
          <a:bodyPr/>
          <a:lstStyle/>
          <a:p>
            <a:pPr marL="0" lvl="0" indent="0" algn="r" rtl="0">
              <a:spcBef>
                <a:spcPts val="0"/>
              </a:spcBef>
              <a:spcAft>
                <a:spcPts val="0"/>
              </a:spcAft>
              <a:buNone/>
            </a:pPr>
            <a:fld id="{00000000-1234-1234-1234-123412341234}" type="slidenum">
              <a:rPr lang="nl-NL" smtClean="0"/>
              <a:t>72</a:t>
            </a:fld>
            <a:endParaRPr lang="nl-NL"/>
          </a:p>
        </p:txBody>
      </p:sp>
      <p:pic>
        <p:nvPicPr>
          <p:cNvPr id="5" name="Picture 4">
            <a:extLst>
              <a:ext uri="{FF2B5EF4-FFF2-40B4-BE49-F238E27FC236}">
                <a16:creationId xmlns:a16="http://schemas.microsoft.com/office/drawing/2014/main" id="{315BA407-26AC-6240-5DC0-C3FF2ED7A912}"/>
              </a:ext>
            </a:extLst>
          </p:cNvPr>
          <p:cNvPicPr>
            <a:picLocks/>
          </p:cNvPicPr>
          <p:nvPr>
            <p:custDataLst>
              <p:tags r:id="rId1"/>
            </p:custDataLst>
          </p:nvPr>
        </p:nvPicPr>
        <p:blipFill>
          <a:blip r:embed="rId4"/>
          <a:stretch>
            <a:fillRect/>
          </a:stretch>
        </p:blipFill>
        <p:spPr>
          <a:xfrm>
            <a:off x="190500" y="190500"/>
            <a:ext cx="11811000" cy="6477000"/>
          </a:xfrm>
          <a:prstGeom prst="rect">
            <a:avLst/>
          </a:prstGeom>
        </p:spPr>
      </p:pic>
    </p:spTree>
    <p:extLst>
      <p:ext uri="{BB962C8B-B14F-4D97-AF65-F5344CB8AC3E}">
        <p14:creationId xmlns:p14="http://schemas.microsoft.com/office/powerpoint/2010/main" val="326947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5E575C5D-7132-5A42-9A06-7CF5E9895B19}"/>
              </a:ext>
            </a:extLst>
          </p:cNvPr>
          <p:cNvSpPr>
            <a:spLocks noGrp="1"/>
          </p:cNvSpPr>
          <p:nvPr>
            <p:ph type="ftr" idx="10"/>
          </p:nvPr>
        </p:nvSpPr>
        <p:spPr/>
        <p:txBody>
          <a:bodyPr/>
          <a:lstStyle/>
          <a:p>
            <a:r>
              <a:rPr lang="nl-BE"/>
              <a:t>16 | 05 | 2023 by Hervé L'Hours &amp; Roxanne Wyns</a:t>
            </a:r>
          </a:p>
        </p:txBody>
      </p:sp>
      <p:sp>
        <p:nvSpPr>
          <p:cNvPr id="3" name="Slide Number Placeholder 2">
            <a:extLst>
              <a:ext uri="{FF2B5EF4-FFF2-40B4-BE49-F238E27FC236}">
                <a16:creationId xmlns:a16="http://schemas.microsoft.com/office/drawing/2014/main" id="{4EDB943A-7032-3404-8631-4C6129FA3D0A}"/>
              </a:ext>
            </a:extLst>
          </p:cNvPr>
          <p:cNvSpPr>
            <a:spLocks noGrp="1"/>
          </p:cNvSpPr>
          <p:nvPr>
            <p:ph type="sldNum" idx="11"/>
          </p:nvPr>
        </p:nvSpPr>
        <p:spPr/>
        <p:txBody>
          <a:bodyPr/>
          <a:lstStyle/>
          <a:p>
            <a:pPr marL="0" lvl="0" indent="0" algn="r" rtl="0">
              <a:spcBef>
                <a:spcPts val="0"/>
              </a:spcBef>
              <a:spcAft>
                <a:spcPts val="0"/>
              </a:spcAft>
              <a:buNone/>
            </a:pPr>
            <a:fld id="{00000000-1234-1234-1234-123412341234}" type="slidenum">
              <a:rPr lang="nl-NL" smtClean="0"/>
              <a:t>73</a:t>
            </a:fld>
            <a:endParaRPr lang="nl-NL"/>
          </a:p>
        </p:txBody>
      </p:sp>
      <p:pic>
        <p:nvPicPr>
          <p:cNvPr id="5" name="Picture 4">
            <a:extLst>
              <a:ext uri="{FF2B5EF4-FFF2-40B4-BE49-F238E27FC236}">
                <a16:creationId xmlns:a16="http://schemas.microsoft.com/office/drawing/2014/main" id="{C56B7DF3-528B-BE85-1987-F73CD367CB76}"/>
              </a:ext>
            </a:extLst>
          </p:cNvPr>
          <p:cNvPicPr>
            <a:picLocks/>
          </p:cNvPicPr>
          <p:nvPr>
            <p:custDataLst>
              <p:tags r:id="rId1"/>
            </p:custDataLst>
          </p:nvPr>
        </p:nvPicPr>
        <p:blipFill>
          <a:blip r:embed="rId4"/>
          <a:stretch>
            <a:fillRect/>
          </a:stretch>
        </p:blipFill>
        <p:spPr>
          <a:xfrm>
            <a:off x="190500" y="190500"/>
            <a:ext cx="11811000" cy="6477000"/>
          </a:xfrm>
          <a:prstGeom prst="rect">
            <a:avLst/>
          </a:prstGeom>
        </p:spPr>
      </p:pic>
    </p:spTree>
    <p:extLst>
      <p:ext uri="{BB962C8B-B14F-4D97-AF65-F5344CB8AC3E}">
        <p14:creationId xmlns:p14="http://schemas.microsoft.com/office/powerpoint/2010/main" val="3043913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31F62473-679A-5924-5F27-04A27E6F97E0}"/>
              </a:ext>
            </a:extLst>
          </p:cNvPr>
          <p:cNvSpPr>
            <a:spLocks noGrp="1"/>
          </p:cNvSpPr>
          <p:nvPr>
            <p:ph type="ftr" idx="10"/>
          </p:nvPr>
        </p:nvSpPr>
        <p:spPr/>
        <p:txBody>
          <a:bodyPr/>
          <a:lstStyle/>
          <a:p>
            <a:r>
              <a:rPr lang="nl-BE"/>
              <a:t>16 | 05 | 2023 by Hervé L'Hours &amp; Roxanne Wyns</a:t>
            </a:r>
          </a:p>
        </p:txBody>
      </p:sp>
      <p:sp>
        <p:nvSpPr>
          <p:cNvPr id="3" name="Slide Number Placeholder 2">
            <a:extLst>
              <a:ext uri="{FF2B5EF4-FFF2-40B4-BE49-F238E27FC236}">
                <a16:creationId xmlns:a16="http://schemas.microsoft.com/office/drawing/2014/main" id="{D657414E-AD12-B099-266C-654DF2110028}"/>
              </a:ext>
            </a:extLst>
          </p:cNvPr>
          <p:cNvSpPr>
            <a:spLocks noGrp="1"/>
          </p:cNvSpPr>
          <p:nvPr>
            <p:ph type="sldNum" idx="11"/>
          </p:nvPr>
        </p:nvSpPr>
        <p:spPr/>
        <p:txBody>
          <a:bodyPr/>
          <a:lstStyle/>
          <a:p>
            <a:pPr marL="0" lvl="0" indent="0" algn="r" rtl="0">
              <a:spcBef>
                <a:spcPts val="0"/>
              </a:spcBef>
              <a:spcAft>
                <a:spcPts val="0"/>
              </a:spcAft>
              <a:buNone/>
            </a:pPr>
            <a:fld id="{00000000-1234-1234-1234-123412341234}" type="slidenum">
              <a:rPr lang="nl-NL" smtClean="0"/>
              <a:t>74</a:t>
            </a:fld>
            <a:endParaRPr lang="nl-NL"/>
          </a:p>
        </p:txBody>
      </p:sp>
      <p:pic>
        <p:nvPicPr>
          <p:cNvPr id="5" name="Picture 4">
            <a:extLst>
              <a:ext uri="{FF2B5EF4-FFF2-40B4-BE49-F238E27FC236}">
                <a16:creationId xmlns:a16="http://schemas.microsoft.com/office/drawing/2014/main" id="{BDF963A0-FE82-CCA7-8CC5-22B6BFA12D23}"/>
              </a:ext>
            </a:extLst>
          </p:cNvPr>
          <p:cNvPicPr>
            <a:picLocks/>
          </p:cNvPicPr>
          <p:nvPr>
            <p:custDataLst>
              <p:tags r:id="rId1"/>
            </p:custDataLst>
          </p:nvPr>
        </p:nvPicPr>
        <p:blipFill>
          <a:blip r:embed="rId4"/>
          <a:stretch>
            <a:fillRect/>
          </a:stretch>
        </p:blipFill>
        <p:spPr>
          <a:xfrm>
            <a:off x="190500" y="190500"/>
            <a:ext cx="11811000" cy="6477000"/>
          </a:xfrm>
          <a:prstGeom prst="rect">
            <a:avLst/>
          </a:prstGeom>
        </p:spPr>
      </p:pic>
    </p:spTree>
    <p:extLst>
      <p:ext uri="{BB962C8B-B14F-4D97-AF65-F5344CB8AC3E}">
        <p14:creationId xmlns:p14="http://schemas.microsoft.com/office/powerpoint/2010/main" val="268489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57A97B5-4FC7-7FE6-E4FA-991AD44BA83E}"/>
              </a:ext>
            </a:extLst>
          </p:cNvPr>
          <p:cNvSpPr>
            <a:spLocks noGrp="1"/>
          </p:cNvSpPr>
          <p:nvPr>
            <p:ph type="sldNum" idx="11"/>
          </p:nvPr>
        </p:nvSpPr>
        <p:spPr/>
        <p:txBody>
          <a:bodyPr/>
          <a:lstStyle/>
          <a:p>
            <a:pPr marL="0" lvl="0" indent="0" algn="r" rtl="0">
              <a:spcBef>
                <a:spcPts val="0"/>
              </a:spcBef>
              <a:spcAft>
                <a:spcPts val="0"/>
              </a:spcAft>
              <a:buNone/>
            </a:pPr>
            <a:fld id="{00000000-1234-1234-1234-123412341234}" type="slidenum">
              <a:rPr lang="nl-NL" smtClean="0"/>
              <a:t>75</a:t>
            </a:fld>
            <a:endParaRPr lang="nl-NL"/>
          </a:p>
        </p:txBody>
      </p:sp>
      <p:pic>
        <p:nvPicPr>
          <p:cNvPr id="5" name="Picture 4">
            <a:extLst>
              <a:ext uri="{FF2B5EF4-FFF2-40B4-BE49-F238E27FC236}">
                <a16:creationId xmlns:a16="http://schemas.microsoft.com/office/drawing/2014/main" id="{84A939F6-9F64-EBF3-ECF2-ECCB2461BE33}"/>
              </a:ext>
            </a:extLst>
          </p:cNvPr>
          <p:cNvPicPr>
            <a:picLocks/>
          </p:cNvPicPr>
          <p:nvPr>
            <p:custDataLst>
              <p:tags r:id="rId1"/>
            </p:custDataLst>
          </p:nvPr>
        </p:nvPicPr>
        <p:blipFill>
          <a:blip r:embed="rId4"/>
          <a:stretch>
            <a:fillRect/>
          </a:stretch>
        </p:blipFill>
        <p:spPr>
          <a:xfrm>
            <a:off x="190500" y="190500"/>
            <a:ext cx="11811000" cy="6477000"/>
          </a:xfrm>
          <a:prstGeom prst="rect">
            <a:avLst/>
          </a:prstGeom>
        </p:spPr>
      </p:pic>
    </p:spTree>
    <p:extLst>
      <p:ext uri="{BB962C8B-B14F-4D97-AF65-F5344CB8AC3E}">
        <p14:creationId xmlns:p14="http://schemas.microsoft.com/office/powerpoint/2010/main" val="3613880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59B94AE-B12C-7F1D-0AE2-86898B33CCC5}"/>
              </a:ext>
            </a:extLst>
          </p:cNvPr>
          <p:cNvSpPr>
            <a:spLocks noGrp="1"/>
          </p:cNvSpPr>
          <p:nvPr>
            <p:ph type="sldNum" idx="11"/>
          </p:nvPr>
        </p:nvSpPr>
        <p:spPr/>
        <p:txBody>
          <a:bodyPr/>
          <a:lstStyle/>
          <a:p>
            <a:pPr marL="0" lvl="0" indent="0" algn="r" rtl="0">
              <a:spcBef>
                <a:spcPts val="0"/>
              </a:spcBef>
              <a:spcAft>
                <a:spcPts val="0"/>
              </a:spcAft>
              <a:buNone/>
            </a:pPr>
            <a:fld id="{00000000-1234-1234-1234-123412341234}" type="slidenum">
              <a:rPr lang="nl-NL" smtClean="0"/>
              <a:t>76</a:t>
            </a:fld>
            <a:endParaRPr lang="nl-NL"/>
          </a:p>
        </p:txBody>
      </p:sp>
      <p:pic>
        <p:nvPicPr>
          <p:cNvPr id="5" name="Picture 4">
            <a:extLst>
              <a:ext uri="{FF2B5EF4-FFF2-40B4-BE49-F238E27FC236}">
                <a16:creationId xmlns:a16="http://schemas.microsoft.com/office/drawing/2014/main" id="{213249B2-85BC-EA15-ECA1-24C9AB310AF1}"/>
              </a:ext>
            </a:extLst>
          </p:cNvPr>
          <p:cNvPicPr>
            <a:picLocks/>
          </p:cNvPicPr>
          <p:nvPr>
            <p:custDataLst>
              <p:tags r:id="rId1"/>
            </p:custDataLst>
          </p:nvPr>
        </p:nvPicPr>
        <p:blipFill>
          <a:blip r:embed="rId4"/>
          <a:stretch>
            <a:fillRect/>
          </a:stretch>
        </p:blipFill>
        <p:spPr>
          <a:xfrm>
            <a:off x="190500" y="190500"/>
            <a:ext cx="11811000" cy="6477000"/>
          </a:xfrm>
          <a:prstGeom prst="rect">
            <a:avLst/>
          </a:prstGeom>
        </p:spPr>
      </p:pic>
      <p:sp>
        <p:nvSpPr>
          <p:cNvPr id="2" name="TextBox 1">
            <a:extLst>
              <a:ext uri="{FF2B5EF4-FFF2-40B4-BE49-F238E27FC236}">
                <a16:creationId xmlns:a16="http://schemas.microsoft.com/office/drawing/2014/main" id="{BFE2ECE4-54F6-80B3-2A05-43897297CE11}"/>
              </a:ext>
            </a:extLst>
          </p:cNvPr>
          <p:cNvSpPr txBox="1"/>
          <p:nvPr/>
        </p:nvSpPr>
        <p:spPr>
          <a:xfrm>
            <a:off x="10479939" y="5991327"/>
            <a:ext cx="914400" cy="307777"/>
          </a:xfrm>
          <a:prstGeom prst="rect">
            <a:avLst/>
          </a:prstGeom>
          <a:noFill/>
        </p:spPr>
        <p:txBody>
          <a:bodyPr wrap="square" rtlCol="0">
            <a:spAutoFit/>
          </a:bodyPr>
          <a:lstStyle/>
          <a:p>
            <a:r>
              <a:rPr lang="en-GB" dirty="0">
                <a:solidFill>
                  <a:schemeClr val="accent4"/>
                </a:solidFill>
                <a:hlinkClick r:id="rId5" action="ppaction://hlinksldjump"/>
              </a:rPr>
              <a:t>Back</a:t>
            </a:r>
            <a:endParaRPr lang="en-BE" dirty="0">
              <a:solidFill>
                <a:schemeClr val="accent4"/>
              </a:solidFill>
            </a:endParaRPr>
          </a:p>
        </p:txBody>
      </p:sp>
    </p:spTree>
    <p:extLst>
      <p:ext uri="{BB962C8B-B14F-4D97-AF65-F5344CB8AC3E}">
        <p14:creationId xmlns:p14="http://schemas.microsoft.com/office/powerpoint/2010/main" val="3845322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642BB324-9076-2EBE-4B94-8E7A0E1B4406}"/>
              </a:ext>
            </a:extLst>
          </p:cNvPr>
          <p:cNvSpPr>
            <a:spLocks noGrp="1"/>
          </p:cNvSpPr>
          <p:nvPr>
            <p:ph type="body" idx="1"/>
          </p:nvPr>
        </p:nvSpPr>
        <p:spPr>
          <a:xfrm>
            <a:off x="1721738" y="1570383"/>
            <a:ext cx="9830179" cy="4718450"/>
          </a:xfrm>
        </p:spPr>
        <p:txBody>
          <a:bodyPr>
            <a:normAutofit fontScale="77500" lnSpcReduction="20000"/>
          </a:bodyPr>
          <a:lstStyle/>
          <a:p>
            <a:pPr marL="342900" lvl="0" indent="-342900">
              <a:lnSpc>
                <a:spcPct val="115000"/>
              </a:lnSpc>
              <a:spcBef>
                <a:spcPts val="1000"/>
              </a:spcBef>
              <a:spcAft>
                <a:spcPts val="1000"/>
              </a:spcAft>
              <a:buFont typeface="+mj-lt"/>
              <a:buAutoNum type="arabicPeriod" startAt="63"/>
            </a:pPr>
            <a:r>
              <a:rPr lang="en-GB" dirty="0">
                <a:highlight>
                  <a:srgbClr val="FFFFFF"/>
                </a:highlight>
                <a:latin typeface="Roboto" panose="02000000000000000000" pitchFamily="2" charset="0"/>
                <a:ea typeface="Roboto" panose="02000000000000000000" pitchFamily="2" charset="0"/>
                <a:cs typeface="Roboto" panose="02000000000000000000" pitchFamily="2" charset="0"/>
              </a:rPr>
              <a:t>EOSC and the global digital preservation community would both benefit from active engagement in international networks of trustworthy digital repositories, research performing organisations, and public and private sector data service providers</a:t>
            </a:r>
          </a:p>
          <a:p>
            <a:pPr marL="342900" lvl="0" indent="-342900">
              <a:lnSpc>
                <a:spcPct val="115000"/>
              </a:lnSpc>
              <a:spcBef>
                <a:spcPts val="1000"/>
              </a:spcBef>
              <a:spcAft>
                <a:spcPts val="1000"/>
              </a:spcAft>
              <a:buFont typeface="+mj-lt"/>
              <a:buAutoNum type="arabicPeriod" startAt="63"/>
            </a:pPr>
            <a:r>
              <a:rPr lang="en-GB" dirty="0">
                <a:highlight>
                  <a:srgbClr val="FFFFFF"/>
                </a:highlight>
                <a:latin typeface="Roboto" panose="02000000000000000000" pitchFamily="2" charset="0"/>
                <a:ea typeface="Roboto" panose="02000000000000000000" pitchFamily="2" charset="0"/>
                <a:cs typeface="Roboto" panose="02000000000000000000" pitchFamily="2" charset="0"/>
              </a:rPr>
              <a:t>Current and future networks of preservation practitioners, including TDRs, can support the  development, evaluation, implementation and monitoring of all the recommendations made in this paper and to </a:t>
            </a:r>
          </a:p>
          <a:p>
            <a:pPr marL="800100" lvl="1" indent="-342900">
              <a:lnSpc>
                <a:spcPct val="115000"/>
              </a:lnSpc>
              <a:spcBef>
                <a:spcPts val="1000"/>
              </a:spcBef>
              <a:spcAft>
                <a:spcPts val="1000"/>
              </a:spcAft>
              <a:buFont typeface="Arial" panose="020B0604020202020204" pitchFamily="34" charset="0"/>
              <a:buChar char="•"/>
            </a:pPr>
            <a:r>
              <a:rPr lang="en-GB" dirty="0">
                <a:highlight>
                  <a:srgbClr val="FFFFFF"/>
                </a:highlight>
                <a:latin typeface="Roboto" panose="02000000000000000000" pitchFamily="2" charset="0"/>
                <a:ea typeface="Roboto" panose="02000000000000000000" pitchFamily="2" charset="0"/>
                <a:cs typeface="Roboto" panose="02000000000000000000" pitchFamily="2" charset="0"/>
              </a:rPr>
              <a:t>Provide a platform for networking and knowledge exchange for repositories , thereby improving their FAIR-enabling capabilities and trustworthiness</a:t>
            </a:r>
          </a:p>
          <a:p>
            <a:pPr marL="800100" lvl="1" indent="-342900">
              <a:lnSpc>
                <a:spcPct val="115000"/>
              </a:lnSpc>
              <a:spcBef>
                <a:spcPts val="1000"/>
              </a:spcBef>
              <a:spcAft>
                <a:spcPts val="1000"/>
              </a:spcAft>
              <a:buFont typeface="Arial" panose="020B0604020202020204" pitchFamily="34" charset="0"/>
              <a:buChar char="•"/>
            </a:pPr>
            <a:r>
              <a:rPr lang="en-GB" dirty="0">
                <a:highlight>
                  <a:srgbClr val="FFFFFF"/>
                </a:highlight>
                <a:latin typeface="Roboto" panose="02000000000000000000" pitchFamily="2" charset="0"/>
                <a:ea typeface="Roboto" panose="02000000000000000000" pitchFamily="2" charset="0"/>
                <a:cs typeface="Roboto" panose="02000000000000000000" pitchFamily="2" charset="0"/>
              </a:rPr>
              <a:t>Provide a platform for stakeholder advocacy and engagement for repositories , acting as a "unified voice" of the repository community to align with and input to the EOSC ecosystem, making it easier for EOSC to monitor the repository landscape and align the EOSC ecosystem with the requirements of repositories and their data and metadata users</a:t>
            </a:r>
          </a:p>
          <a:p>
            <a:pPr marL="800100" lvl="1" indent="-342900">
              <a:lnSpc>
                <a:spcPct val="115000"/>
              </a:lnSpc>
              <a:spcBef>
                <a:spcPts val="1000"/>
              </a:spcBef>
              <a:spcAft>
                <a:spcPts val="1000"/>
              </a:spcAft>
              <a:buFont typeface="Arial" panose="020B0604020202020204" pitchFamily="34" charset="0"/>
              <a:buChar char="•"/>
            </a:pPr>
            <a:r>
              <a:rPr lang="en-GB" dirty="0">
                <a:highlight>
                  <a:srgbClr val="FFFFFF"/>
                </a:highlight>
                <a:latin typeface="Roboto" panose="02000000000000000000" pitchFamily="2" charset="0"/>
                <a:ea typeface="Roboto" panose="02000000000000000000" pitchFamily="2" charset="0"/>
                <a:cs typeface="Roboto" panose="02000000000000000000" pitchFamily="2" charset="0"/>
              </a:rPr>
              <a:t>Coordinate and develop frameworks for best practices for research data repository policies and routines , such as a strategic framework to achieve baseline certification, to audit data management plans , and identifying preservation pathways for data </a:t>
            </a:r>
          </a:p>
          <a:p>
            <a:pPr marL="800100" lvl="1" indent="-342900">
              <a:lnSpc>
                <a:spcPct val="115000"/>
              </a:lnSpc>
              <a:spcBef>
                <a:spcPts val="1000"/>
              </a:spcBef>
              <a:spcAft>
                <a:spcPts val="1000"/>
              </a:spcAft>
              <a:buFont typeface="Arial" panose="020B0604020202020204" pitchFamily="34" charset="0"/>
              <a:buChar char="•"/>
            </a:pPr>
            <a:r>
              <a:rPr lang="en-GB" dirty="0">
                <a:highlight>
                  <a:srgbClr val="FFFFFF"/>
                </a:highlight>
                <a:latin typeface="Roboto" panose="02000000000000000000" pitchFamily="2" charset="0"/>
                <a:ea typeface="Roboto" panose="02000000000000000000" pitchFamily="2" charset="0"/>
                <a:cs typeface="Roboto" panose="02000000000000000000" pitchFamily="2" charset="0"/>
              </a:rPr>
              <a:t>Evaluate FAIR metrics and tools and provide feedback on efforts to align certification requirements with FAIR </a:t>
            </a:r>
          </a:p>
          <a:p>
            <a:pPr marL="800100" lvl="1" indent="-342900">
              <a:lnSpc>
                <a:spcPct val="115000"/>
              </a:lnSpc>
              <a:spcBef>
                <a:spcPts val="1000"/>
              </a:spcBef>
              <a:spcAft>
                <a:spcPts val="1000"/>
              </a:spcAft>
              <a:buFont typeface="Arial" panose="020B0604020202020204" pitchFamily="34" charset="0"/>
              <a:buChar char="•"/>
            </a:pPr>
            <a:r>
              <a:rPr lang="en-GB" dirty="0">
                <a:highlight>
                  <a:srgbClr val="FFFFFF"/>
                </a:highlight>
                <a:latin typeface="Roboto" panose="02000000000000000000" pitchFamily="2" charset="0"/>
                <a:ea typeface="Roboto" panose="02000000000000000000" pitchFamily="2" charset="0"/>
                <a:cs typeface="Roboto" panose="02000000000000000000" pitchFamily="2" charset="0"/>
              </a:rPr>
              <a:t>Identify costs of action versus inaction with respect to high value, critically endangered content </a:t>
            </a:r>
          </a:p>
          <a:p>
            <a:pPr marL="0" lvl="0" indent="0">
              <a:lnSpc>
                <a:spcPct val="115000"/>
              </a:lnSpc>
              <a:spcBef>
                <a:spcPts val="1000"/>
              </a:spcBef>
              <a:spcAft>
                <a:spcPts val="1000"/>
              </a:spcAft>
            </a:pPr>
            <a:r>
              <a:rPr lang="en-GB" i="1" dirty="0">
                <a:highlight>
                  <a:srgbClr val="FFFFFF"/>
                </a:highlight>
                <a:latin typeface="Roboto" panose="02000000000000000000" pitchFamily="2" charset="0"/>
                <a:ea typeface="Roboto" panose="02000000000000000000" pitchFamily="2" charset="0"/>
                <a:cs typeface="Roboto" panose="02000000000000000000" pitchFamily="2" charset="0"/>
              </a:rPr>
              <a:t>Work in progress …</a:t>
            </a:r>
            <a:endParaRPr lang="en-BE" i="1" dirty="0">
              <a:highlight>
                <a:srgbClr val="FFFFFF"/>
              </a:highlight>
              <a:latin typeface="Roboto" panose="02000000000000000000" pitchFamily="2" charset="0"/>
              <a:ea typeface="Roboto" panose="02000000000000000000" pitchFamily="2" charset="0"/>
              <a:cs typeface="Roboto" panose="02000000000000000000" pitchFamily="2" charset="0"/>
            </a:endParaRPr>
          </a:p>
        </p:txBody>
      </p:sp>
      <p:sp>
        <p:nvSpPr>
          <p:cNvPr id="9" name="Title 8">
            <a:extLst>
              <a:ext uri="{FF2B5EF4-FFF2-40B4-BE49-F238E27FC236}">
                <a16:creationId xmlns:a16="http://schemas.microsoft.com/office/drawing/2014/main" id="{6AE0D545-98E9-1C8C-D175-EE160C7B8B79}"/>
              </a:ext>
            </a:extLst>
          </p:cNvPr>
          <p:cNvSpPr>
            <a:spLocks noGrp="1"/>
          </p:cNvSpPr>
          <p:nvPr>
            <p:ph type="title"/>
          </p:nvPr>
        </p:nvSpPr>
        <p:spPr>
          <a:xfrm>
            <a:off x="2847248" y="235633"/>
            <a:ext cx="9186174" cy="1024269"/>
          </a:xfrm>
        </p:spPr>
        <p:txBody>
          <a:bodyPr>
            <a:normAutofit fontScale="90000"/>
          </a:bodyPr>
          <a:lstStyle/>
          <a:p>
            <a:r>
              <a:rPr lang="en-GB" dirty="0"/>
              <a:t>12. Network of Trustworthy Digital Repositories (TDRs)</a:t>
            </a:r>
            <a:endParaRPr lang="en-BE" dirty="0"/>
          </a:p>
        </p:txBody>
      </p:sp>
      <p:sp>
        <p:nvSpPr>
          <p:cNvPr id="8" name="Slide Number Placeholder 7">
            <a:extLst>
              <a:ext uri="{FF2B5EF4-FFF2-40B4-BE49-F238E27FC236}">
                <a16:creationId xmlns:a16="http://schemas.microsoft.com/office/drawing/2014/main" id="{CC7391E2-9B70-62A8-3193-85C8FE3BA1F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nl-NL" smtClean="0"/>
              <a:t>77</a:t>
            </a:fld>
            <a:endParaRPr lang="nl-NL"/>
          </a:p>
        </p:txBody>
      </p:sp>
      <p:sp>
        <p:nvSpPr>
          <p:cNvPr id="7" name="Footer Placeholder 6">
            <a:extLst>
              <a:ext uri="{FF2B5EF4-FFF2-40B4-BE49-F238E27FC236}">
                <a16:creationId xmlns:a16="http://schemas.microsoft.com/office/drawing/2014/main" id="{5875A3B7-32F2-091F-2AC0-7BE7A98A8AAA}"/>
              </a:ext>
            </a:extLst>
          </p:cNvPr>
          <p:cNvSpPr>
            <a:spLocks noGrp="1"/>
          </p:cNvSpPr>
          <p:nvPr>
            <p:ph type="ftr" idx="11"/>
          </p:nvPr>
        </p:nvSpPr>
        <p:spPr/>
        <p:txBody>
          <a:bodyPr/>
          <a:lstStyle/>
          <a:p>
            <a:r>
              <a:rPr lang="nl-BE"/>
              <a:t>16 | 05 | 2023 by Hervé L'Hours &amp; Roxanne Wyns</a:t>
            </a:r>
          </a:p>
        </p:txBody>
      </p:sp>
      <p:sp>
        <p:nvSpPr>
          <p:cNvPr id="2" name="TextBox 1">
            <a:extLst>
              <a:ext uri="{FF2B5EF4-FFF2-40B4-BE49-F238E27FC236}">
                <a16:creationId xmlns:a16="http://schemas.microsoft.com/office/drawing/2014/main" id="{2D64F4BC-3B56-82B8-3352-BCACF7E75B07}"/>
              </a:ext>
            </a:extLst>
          </p:cNvPr>
          <p:cNvSpPr txBox="1"/>
          <p:nvPr/>
        </p:nvSpPr>
        <p:spPr>
          <a:xfrm>
            <a:off x="10479939" y="5991327"/>
            <a:ext cx="914400" cy="307777"/>
          </a:xfrm>
          <a:prstGeom prst="rect">
            <a:avLst/>
          </a:prstGeom>
          <a:noFill/>
        </p:spPr>
        <p:txBody>
          <a:bodyPr wrap="square" rtlCol="0">
            <a:spAutoFit/>
          </a:bodyPr>
          <a:lstStyle/>
          <a:p>
            <a:r>
              <a:rPr lang="en-GB" dirty="0">
                <a:solidFill>
                  <a:schemeClr val="accent4"/>
                </a:solidFill>
                <a:hlinkClick r:id="rId2" action="ppaction://hlinksldjump"/>
              </a:rPr>
              <a:t>Back</a:t>
            </a:r>
            <a:endParaRPr lang="en-BE" dirty="0">
              <a:solidFill>
                <a:schemeClr val="accent4"/>
              </a:solidFill>
            </a:endParaRPr>
          </a:p>
        </p:txBody>
      </p:sp>
    </p:spTree>
    <p:extLst>
      <p:ext uri="{BB962C8B-B14F-4D97-AF65-F5344CB8AC3E}">
        <p14:creationId xmlns:p14="http://schemas.microsoft.com/office/powerpoint/2010/main" val="142276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642BB324-9076-2EBE-4B94-8E7A0E1B4406}"/>
              </a:ext>
            </a:extLst>
          </p:cNvPr>
          <p:cNvSpPr>
            <a:spLocks noGrp="1"/>
          </p:cNvSpPr>
          <p:nvPr>
            <p:ph type="body" idx="1"/>
          </p:nvPr>
        </p:nvSpPr>
        <p:spPr>
          <a:xfrm>
            <a:off x="1721738" y="1570383"/>
            <a:ext cx="9830179" cy="4718450"/>
          </a:xfrm>
        </p:spPr>
        <p:txBody>
          <a:bodyPr>
            <a:normAutofit/>
          </a:bodyPr>
          <a:lstStyle/>
          <a:p>
            <a:pPr marL="0" lvl="0" indent="0">
              <a:lnSpc>
                <a:spcPct val="115000"/>
              </a:lnSpc>
              <a:spcBef>
                <a:spcPts val="1000"/>
              </a:spcBef>
              <a:spcAft>
                <a:spcPts val="1000"/>
              </a:spcAft>
            </a:pPr>
            <a:endParaRPr lang="en-BE" i="1" dirty="0">
              <a:highlight>
                <a:srgbClr val="FFFFFF"/>
              </a:highlight>
              <a:latin typeface="Roboto" panose="02000000000000000000" pitchFamily="2" charset="0"/>
              <a:ea typeface="Roboto" panose="02000000000000000000" pitchFamily="2" charset="0"/>
              <a:cs typeface="Roboto" panose="02000000000000000000" pitchFamily="2" charset="0"/>
            </a:endParaRPr>
          </a:p>
        </p:txBody>
      </p:sp>
      <p:sp>
        <p:nvSpPr>
          <p:cNvPr id="9" name="Title 8">
            <a:extLst>
              <a:ext uri="{FF2B5EF4-FFF2-40B4-BE49-F238E27FC236}">
                <a16:creationId xmlns:a16="http://schemas.microsoft.com/office/drawing/2014/main" id="{6AE0D545-98E9-1C8C-D175-EE160C7B8B79}"/>
              </a:ext>
            </a:extLst>
          </p:cNvPr>
          <p:cNvSpPr>
            <a:spLocks noGrp="1"/>
          </p:cNvSpPr>
          <p:nvPr>
            <p:ph type="title"/>
          </p:nvPr>
        </p:nvSpPr>
        <p:spPr>
          <a:xfrm>
            <a:off x="2847248" y="235633"/>
            <a:ext cx="9186174" cy="1024269"/>
          </a:xfrm>
        </p:spPr>
        <p:txBody>
          <a:bodyPr>
            <a:normAutofit fontScale="90000"/>
          </a:bodyPr>
          <a:lstStyle/>
          <a:p>
            <a:r>
              <a:rPr lang="en-GB" dirty="0"/>
              <a:t>13. Tiered Recommendations at European, National and Institutional Level</a:t>
            </a:r>
            <a:endParaRPr lang="en-BE" dirty="0"/>
          </a:p>
        </p:txBody>
      </p:sp>
      <p:sp>
        <p:nvSpPr>
          <p:cNvPr id="8" name="Slide Number Placeholder 7">
            <a:extLst>
              <a:ext uri="{FF2B5EF4-FFF2-40B4-BE49-F238E27FC236}">
                <a16:creationId xmlns:a16="http://schemas.microsoft.com/office/drawing/2014/main" id="{CC7391E2-9B70-62A8-3193-85C8FE3BA1F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nl-NL" smtClean="0"/>
              <a:t>78</a:t>
            </a:fld>
            <a:endParaRPr lang="nl-NL"/>
          </a:p>
        </p:txBody>
      </p:sp>
      <p:sp>
        <p:nvSpPr>
          <p:cNvPr id="7" name="Footer Placeholder 6">
            <a:extLst>
              <a:ext uri="{FF2B5EF4-FFF2-40B4-BE49-F238E27FC236}">
                <a16:creationId xmlns:a16="http://schemas.microsoft.com/office/drawing/2014/main" id="{5875A3B7-32F2-091F-2AC0-7BE7A98A8AAA}"/>
              </a:ext>
            </a:extLst>
          </p:cNvPr>
          <p:cNvSpPr>
            <a:spLocks noGrp="1"/>
          </p:cNvSpPr>
          <p:nvPr>
            <p:ph type="ftr" idx="11"/>
          </p:nvPr>
        </p:nvSpPr>
        <p:spPr/>
        <p:txBody>
          <a:bodyPr/>
          <a:lstStyle/>
          <a:p>
            <a:r>
              <a:rPr lang="nl-BE"/>
              <a:t>16 | 05 | 2023 by Hervé L'Hours &amp; Roxanne Wyns</a:t>
            </a:r>
          </a:p>
        </p:txBody>
      </p:sp>
    </p:spTree>
    <p:extLst>
      <p:ext uri="{BB962C8B-B14F-4D97-AF65-F5344CB8AC3E}">
        <p14:creationId xmlns:p14="http://schemas.microsoft.com/office/powerpoint/2010/main" val="2049596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59D5D11-7D5E-556B-845A-8F939A45186F}"/>
              </a:ext>
            </a:extLst>
          </p:cNvPr>
          <p:cNvSpPr>
            <a:spLocks noGrp="1"/>
          </p:cNvSpPr>
          <p:nvPr>
            <p:ph type="sldNum" idx="11"/>
          </p:nvPr>
        </p:nvSpPr>
        <p:spPr/>
        <p:txBody>
          <a:bodyPr/>
          <a:lstStyle/>
          <a:p>
            <a:pPr marL="0" lvl="0" indent="0" algn="r" rtl="0">
              <a:spcBef>
                <a:spcPts val="0"/>
              </a:spcBef>
              <a:spcAft>
                <a:spcPts val="0"/>
              </a:spcAft>
              <a:buNone/>
            </a:pPr>
            <a:fld id="{00000000-1234-1234-1234-123412341234}" type="slidenum">
              <a:rPr lang="nl-NL" smtClean="0"/>
              <a:t>79</a:t>
            </a:fld>
            <a:endParaRPr lang="nl-NL"/>
          </a:p>
        </p:txBody>
      </p:sp>
      <p:pic>
        <p:nvPicPr>
          <p:cNvPr id="5" name="Picture 4">
            <a:extLst>
              <a:ext uri="{FF2B5EF4-FFF2-40B4-BE49-F238E27FC236}">
                <a16:creationId xmlns:a16="http://schemas.microsoft.com/office/drawing/2014/main" id="{1AC64E66-6E7D-A095-F08E-90EAB60AECC9}"/>
              </a:ext>
            </a:extLst>
          </p:cNvPr>
          <p:cNvPicPr>
            <a:picLocks/>
          </p:cNvPicPr>
          <p:nvPr>
            <p:custDataLst>
              <p:tags r:id="rId1"/>
            </p:custDataLst>
          </p:nvPr>
        </p:nvPicPr>
        <p:blipFill>
          <a:blip r:embed="rId4"/>
          <a:stretch>
            <a:fillRect/>
          </a:stretch>
        </p:blipFill>
        <p:spPr>
          <a:xfrm>
            <a:off x="190500" y="190500"/>
            <a:ext cx="11811000" cy="6477000"/>
          </a:xfrm>
          <a:prstGeom prst="rect">
            <a:avLst/>
          </a:prstGeom>
        </p:spPr>
      </p:pic>
    </p:spTree>
    <p:extLst>
      <p:ext uri="{BB962C8B-B14F-4D97-AF65-F5344CB8AC3E}">
        <p14:creationId xmlns:p14="http://schemas.microsoft.com/office/powerpoint/2010/main" val="4151087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39"/>
          <p:cNvSpPr txBox="1">
            <a:spLocks noGrp="1"/>
          </p:cNvSpPr>
          <p:nvPr>
            <p:ph type="body" idx="1"/>
          </p:nvPr>
        </p:nvSpPr>
        <p:spPr>
          <a:xfrm>
            <a:off x="1721738" y="1570383"/>
            <a:ext cx="9830179" cy="4382541"/>
          </a:xfrm>
          <a:prstGeom prst="rect">
            <a:avLst/>
          </a:prstGeom>
          <a:noFill/>
          <a:ln>
            <a:noFill/>
          </a:ln>
        </p:spPr>
        <p:txBody>
          <a:bodyPr spcFirstLastPara="1" wrap="square" lIns="91425" tIns="45700" rIns="91425" bIns="45700" anchor="t" anchorCtr="0">
            <a:normAutofit/>
          </a:bodyPr>
          <a:lstStyle/>
          <a:p>
            <a:pPr marL="457200" lvl="0" indent="-228600" algn="l" rtl="0">
              <a:lnSpc>
                <a:spcPct val="130000"/>
              </a:lnSpc>
              <a:spcBef>
                <a:spcPts val="1000"/>
              </a:spcBef>
              <a:spcAft>
                <a:spcPts val="0"/>
              </a:spcAft>
              <a:buClr>
                <a:schemeClr val="dk1"/>
              </a:buClr>
              <a:buSzPts val="1500"/>
              <a:buNone/>
            </a:pPr>
            <a:r>
              <a:rPr lang="nl-NL"/>
              <a:t>A successful EOSC necessitates engagement with a broad range of actors</a:t>
            </a:r>
            <a:endParaRPr/>
          </a:p>
          <a:p>
            <a:pPr marL="457200" lvl="0" indent="-228600" algn="l" rtl="0">
              <a:lnSpc>
                <a:spcPct val="130000"/>
              </a:lnSpc>
              <a:spcBef>
                <a:spcPts val="1000"/>
              </a:spcBef>
              <a:spcAft>
                <a:spcPts val="0"/>
              </a:spcAft>
              <a:buClr>
                <a:schemeClr val="dk1"/>
              </a:buClr>
              <a:buSzPts val="1500"/>
              <a:buNone/>
            </a:pPr>
            <a:r>
              <a:rPr lang="nl-NL"/>
              <a:t>Trustworthiness and FAIR digital objects require specialist and complex practices of different actors in one or more stages of the digital object management life cycle</a:t>
            </a:r>
            <a:endParaRPr/>
          </a:p>
          <a:p>
            <a:pPr marL="457200" lvl="0" indent="-228600" algn="l" rtl="0">
              <a:lnSpc>
                <a:spcPct val="130000"/>
              </a:lnSpc>
              <a:spcBef>
                <a:spcPts val="1000"/>
              </a:spcBef>
              <a:spcAft>
                <a:spcPts val="0"/>
              </a:spcAft>
              <a:buClr>
                <a:schemeClr val="dk1"/>
              </a:buClr>
              <a:buSzPts val="1500"/>
              <a:buNone/>
            </a:pPr>
            <a:r>
              <a:rPr lang="nl-NL"/>
              <a:t>Priorities for the TF</a:t>
            </a:r>
            <a:endParaRPr/>
          </a:p>
          <a:p>
            <a:pPr marL="514350" lvl="0" indent="-285750" algn="l" rtl="0">
              <a:lnSpc>
                <a:spcPct val="130000"/>
              </a:lnSpc>
              <a:spcBef>
                <a:spcPts val="1000"/>
              </a:spcBef>
              <a:spcAft>
                <a:spcPts val="0"/>
              </a:spcAft>
              <a:buSzPts val="1500"/>
              <a:buFont typeface="Arial"/>
              <a:buChar char="•"/>
            </a:pPr>
            <a:r>
              <a:rPr lang="nl-NL"/>
              <a:t>Consider the roles and financial implications related to preservation</a:t>
            </a:r>
            <a:endParaRPr/>
          </a:p>
          <a:p>
            <a:pPr marL="514350" lvl="0" indent="-285750" algn="l" rtl="0">
              <a:lnSpc>
                <a:spcPct val="130000"/>
              </a:lnSpc>
              <a:spcBef>
                <a:spcPts val="1000"/>
              </a:spcBef>
              <a:spcAft>
                <a:spcPts val="0"/>
              </a:spcAft>
              <a:buSzPts val="1500"/>
              <a:buFont typeface="Arial"/>
              <a:buChar char="•"/>
            </a:pPr>
            <a:r>
              <a:rPr lang="nl-NL"/>
              <a:t>Identify which research data management activities are unique to preservation</a:t>
            </a:r>
            <a:endParaRPr/>
          </a:p>
          <a:p>
            <a:pPr marL="514350" lvl="0" indent="-285750" algn="l" rtl="0">
              <a:lnSpc>
                <a:spcPct val="130000"/>
              </a:lnSpc>
              <a:spcBef>
                <a:spcPts val="1000"/>
              </a:spcBef>
              <a:spcAft>
                <a:spcPts val="0"/>
              </a:spcAft>
              <a:buSzPts val="1500"/>
              <a:buFont typeface="Arial"/>
              <a:buChar char="•"/>
            </a:pPr>
            <a:r>
              <a:rPr lang="nl-NL"/>
              <a:t>Clarify how preservation works alongside other research data management activities</a:t>
            </a:r>
            <a:endParaRPr/>
          </a:p>
          <a:p>
            <a:pPr marL="457200" lvl="0" indent="-228600" algn="l" rtl="0">
              <a:lnSpc>
                <a:spcPct val="130000"/>
              </a:lnSpc>
              <a:spcBef>
                <a:spcPts val="1000"/>
              </a:spcBef>
              <a:spcAft>
                <a:spcPts val="0"/>
              </a:spcAft>
              <a:buClr>
                <a:schemeClr val="dk1"/>
              </a:buClr>
              <a:buSzPts val="1500"/>
              <a:buNone/>
            </a:pPr>
            <a:endParaRPr/>
          </a:p>
          <a:p>
            <a:pPr marL="457200" lvl="0" indent="-228600" algn="l" rtl="0">
              <a:lnSpc>
                <a:spcPct val="130000"/>
              </a:lnSpc>
              <a:spcBef>
                <a:spcPts val="1000"/>
              </a:spcBef>
              <a:spcAft>
                <a:spcPts val="0"/>
              </a:spcAft>
              <a:buClr>
                <a:schemeClr val="dk1"/>
              </a:buClr>
              <a:buSzPts val="1500"/>
              <a:buNone/>
            </a:pPr>
            <a:endParaRPr/>
          </a:p>
          <a:p>
            <a:pPr marL="457200" lvl="0" indent="-228600" algn="l" rtl="0">
              <a:lnSpc>
                <a:spcPct val="130000"/>
              </a:lnSpc>
              <a:spcBef>
                <a:spcPts val="1000"/>
              </a:spcBef>
              <a:spcAft>
                <a:spcPts val="0"/>
              </a:spcAft>
              <a:buClr>
                <a:schemeClr val="dk1"/>
              </a:buClr>
              <a:buSzPts val="1500"/>
              <a:buNone/>
            </a:pPr>
            <a:endParaRPr/>
          </a:p>
          <a:p>
            <a:pPr marL="457200" lvl="0" indent="-228600" algn="l" rtl="0">
              <a:lnSpc>
                <a:spcPct val="130000"/>
              </a:lnSpc>
              <a:spcBef>
                <a:spcPts val="1000"/>
              </a:spcBef>
              <a:spcAft>
                <a:spcPts val="0"/>
              </a:spcAft>
              <a:buClr>
                <a:schemeClr val="dk1"/>
              </a:buClr>
              <a:buSzPts val="1500"/>
              <a:buNone/>
            </a:pPr>
            <a:endParaRPr/>
          </a:p>
          <a:p>
            <a:pPr marL="457200" lvl="0" indent="-228600" algn="l" rtl="0">
              <a:lnSpc>
                <a:spcPct val="130000"/>
              </a:lnSpc>
              <a:spcBef>
                <a:spcPts val="1000"/>
              </a:spcBef>
              <a:spcAft>
                <a:spcPts val="0"/>
              </a:spcAft>
              <a:buClr>
                <a:schemeClr val="dk1"/>
              </a:buClr>
              <a:buSzPts val="1500"/>
              <a:buNone/>
            </a:pPr>
            <a:endParaRPr/>
          </a:p>
        </p:txBody>
      </p:sp>
      <p:sp>
        <p:nvSpPr>
          <p:cNvPr id="169" name="Google Shape;169;p39"/>
          <p:cNvSpPr txBox="1">
            <a:spLocks noGrp="1"/>
          </p:cNvSpPr>
          <p:nvPr>
            <p:ph type="title"/>
          </p:nvPr>
        </p:nvSpPr>
        <p:spPr>
          <a:xfrm>
            <a:off x="2847248" y="235633"/>
            <a:ext cx="8704670" cy="60388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8691"/>
              </a:buClr>
              <a:buSzPts val="3500"/>
              <a:buFont typeface="Roboto"/>
              <a:buNone/>
            </a:pPr>
            <a:r>
              <a:rPr lang="nl-NL"/>
              <a:t>Preservation in the context of EOSC</a:t>
            </a:r>
            <a:endParaRPr/>
          </a:p>
        </p:txBody>
      </p:sp>
      <p:sp>
        <p:nvSpPr>
          <p:cNvPr id="170" name="Google Shape;170;p39"/>
          <p:cNvSpPr txBox="1">
            <a:spLocks noGrp="1"/>
          </p:cNvSpPr>
          <p:nvPr>
            <p:ph type="sldNum" idx="12"/>
          </p:nvPr>
        </p:nvSpPr>
        <p:spPr>
          <a:xfrm>
            <a:off x="10744200" y="6423497"/>
            <a:ext cx="1289222" cy="19887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900"/>
              <a:buNone/>
            </a:pPr>
            <a:fld id="{00000000-1234-1234-1234-123412341234}" type="slidenum">
              <a:rPr lang="nl-NL"/>
              <a:t>8</a:t>
            </a:fld>
            <a:endParaRPr/>
          </a:p>
        </p:txBody>
      </p:sp>
      <p:sp>
        <p:nvSpPr>
          <p:cNvPr id="171" name="Google Shape;171;p39"/>
          <p:cNvSpPr txBox="1">
            <a:spLocks noGrp="1"/>
          </p:cNvSpPr>
          <p:nvPr>
            <p:ph type="body" idx="2"/>
          </p:nvPr>
        </p:nvSpPr>
        <p:spPr>
          <a:xfrm>
            <a:off x="2847245" y="895137"/>
            <a:ext cx="8704671" cy="364765"/>
          </a:xfrm>
          <a:prstGeom prst="rect">
            <a:avLst/>
          </a:prstGeom>
          <a:noFill/>
          <a:ln>
            <a:noFill/>
          </a:ln>
        </p:spPr>
        <p:txBody>
          <a:bodyPr spcFirstLastPara="1" wrap="square" lIns="91425" tIns="45700" rIns="91425" bIns="45700" anchor="t" anchorCtr="0">
            <a:normAutofit fontScale="70000" lnSpcReduction="20000"/>
          </a:bodyPr>
          <a:lstStyle/>
          <a:p>
            <a:pPr marL="457200" lvl="0" indent="-228600" algn="l" rtl="0">
              <a:lnSpc>
                <a:spcPct val="90000"/>
              </a:lnSpc>
              <a:spcBef>
                <a:spcPts val="1000"/>
              </a:spcBef>
              <a:spcAft>
                <a:spcPts val="0"/>
              </a:spcAft>
              <a:buClr>
                <a:srgbClr val="0C0C0C"/>
              </a:buClr>
              <a:buSzPct val="142857"/>
              <a:buNone/>
            </a:pPr>
            <a:endParaRPr/>
          </a:p>
        </p:txBody>
      </p:sp>
      <p:sp>
        <p:nvSpPr>
          <p:cNvPr id="172" name="Google Shape;172;p39"/>
          <p:cNvSpPr txBox="1">
            <a:spLocks noGrp="1"/>
          </p:cNvSpPr>
          <p:nvPr>
            <p:ph type="ftr" idx="11"/>
          </p:nvPr>
        </p:nvSpPr>
        <p:spPr>
          <a:xfrm>
            <a:off x="311426" y="6356350"/>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nl-NL"/>
              <a:t>16 | 05 | 2023 by Hervé L'Hours &amp; Roxanne Wyns</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642BB324-9076-2EBE-4B94-8E7A0E1B4406}"/>
              </a:ext>
            </a:extLst>
          </p:cNvPr>
          <p:cNvSpPr>
            <a:spLocks noGrp="1"/>
          </p:cNvSpPr>
          <p:nvPr>
            <p:ph type="body" idx="1"/>
          </p:nvPr>
        </p:nvSpPr>
        <p:spPr>
          <a:xfrm>
            <a:off x="1721738" y="1570383"/>
            <a:ext cx="9830179" cy="4718450"/>
          </a:xfrm>
        </p:spPr>
        <p:txBody>
          <a:bodyPr>
            <a:normAutofit/>
          </a:bodyPr>
          <a:lstStyle/>
          <a:p>
            <a:pPr>
              <a:lnSpc>
                <a:spcPct val="115000"/>
              </a:lnSpc>
              <a:spcAft>
                <a:spcPts val="1000"/>
              </a:spcAft>
            </a:pPr>
            <a:r>
              <a:rPr lang="en-GB" sz="1800" b="1" dirty="0">
                <a:effectLst/>
                <a:latin typeface="Open Sans" panose="020B0606030504020204" pitchFamily="34" charset="0"/>
                <a:ea typeface="Open Sans" panose="020B0606030504020204" pitchFamily="34" charset="0"/>
              </a:rPr>
              <a:t>European level </a:t>
            </a:r>
            <a:r>
              <a:rPr lang="en-GB" sz="1800" dirty="0">
                <a:effectLst/>
                <a:latin typeface="Open Sans" panose="020B0606030504020204" pitchFamily="34" charset="0"/>
                <a:ea typeface="Open Sans" panose="020B0606030504020204" pitchFamily="34" charset="0"/>
              </a:rPr>
              <a:t>influence may act directly on institutions or via the intermediary of national level policies and practices. In all cases actions should be aligned at the relevant European, National or Institutional Level. </a:t>
            </a:r>
            <a:endParaRPr lang="en-BE" sz="1800" dirty="0">
              <a:effectLst/>
              <a:latin typeface="Open Sans" panose="020B0606030504020204" pitchFamily="34" charset="0"/>
              <a:ea typeface="Open Sans" panose="020B0606030504020204" pitchFamily="34" charset="0"/>
            </a:endParaRPr>
          </a:p>
          <a:p>
            <a:pPr marL="342900" lvl="0" indent="-342900">
              <a:lnSpc>
                <a:spcPct val="115000"/>
              </a:lnSpc>
              <a:spcAft>
                <a:spcPts val="1000"/>
              </a:spcAft>
              <a:buFont typeface="+mj-lt"/>
              <a:buAutoNum type="arabicPeriod" startAt="65"/>
            </a:pPr>
            <a:r>
              <a:rPr lang="en-GB" sz="1800" u="none" strike="noStrike" dirty="0">
                <a:effectLst/>
                <a:latin typeface="Open Sans" panose="020B0606030504020204" pitchFamily="34" charset="0"/>
                <a:ea typeface="Open Sans" panose="020B0606030504020204" pitchFamily="34" charset="0"/>
              </a:rPr>
              <a:t>Addressing preservation is critical to EOSC data, reputation and sustainability. </a:t>
            </a:r>
            <a:r>
              <a:rPr lang="en-GB" sz="1800" u="none" strike="noStrike" dirty="0">
                <a:effectLst/>
                <a:highlight>
                  <a:srgbClr val="FFFFFF"/>
                </a:highlight>
                <a:latin typeface="Open Sans" panose="020B0606030504020204" pitchFamily="34" charset="0"/>
                <a:ea typeface="Open Sans" panose="020B0606030504020204" pitchFamily="34" charset="0"/>
              </a:rPr>
              <a:t>EOSC cannot achieve its goals in the long-term unless they are addressed</a:t>
            </a:r>
            <a:endParaRPr lang="en-GB" sz="1800" dirty="0">
              <a:highlight>
                <a:srgbClr val="FFFFFF"/>
              </a:highlight>
              <a:latin typeface="Open Sans" panose="020B0606030504020204" pitchFamily="34" charset="0"/>
              <a:ea typeface="Open Sans" panose="020B0606030504020204" pitchFamily="34" charset="0"/>
            </a:endParaRPr>
          </a:p>
          <a:p>
            <a:pPr marL="342900" lvl="0" indent="-342900">
              <a:lnSpc>
                <a:spcPct val="115000"/>
              </a:lnSpc>
              <a:spcAft>
                <a:spcPts val="1000"/>
              </a:spcAft>
              <a:buFont typeface="+mj-lt"/>
              <a:buAutoNum type="arabicPeriod" startAt="65"/>
            </a:pPr>
            <a:r>
              <a:rPr lang="en-GB" sz="1800" u="none" strike="noStrike" dirty="0">
                <a:effectLst/>
                <a:highlight>
                  <a:srgbClr val="FFFFFF"/>
                </a:highlight>
                <a:latin typeface="Open Sans" panose="020B0606030504020204" pitchFamily="34" charset="0"/>
                <a:ea typeface="Open Sans" panose="020B0606030504020204" pitchFamily="34" charset="0"/>
              </a:rPr>
              <a:t>Digital preservation risks and opportunities must be made explicit in the EOSC vision and monitored and addressed as the EOSC evolves</a:t>
            </a:r>
            <a:endParaRPr lang="en-BE" sz="1800" u="none" strike="noStrike" dirty="0">
              <a:effectLst/>
              <a:latin typeface="Open Sans" panose="020B0606030504020204" pitchFamily="34" charset="0"/>
              <a:ea typeface="Open Sans" panose="020B0606030504020204" pitchFamily="34" charset="0"/>
            </a:endParaRPr>
          </a:p>
          <a:p>
            <a:pPr marL="342900" lvl="0" indent="-342900">
              <a:lnSpc>
                <a:spcPct val="115000"/>
              </a:lnSpc>
              <a:spcBef>
                <a:spcPts val="1000"/>
              </a:spcBef>
              <a:spcAft>
                <a:spcPts val="1000"/>
              </a:spcAft>
              <a:buFont typeface="+mj-lt"/>
              <a:buAutoNum type="arabicPeriod" startAt="63"/>
            </a:pPr>
            <a:endParaRPr lang="en-BE" i="1" dirty="0">
              <a:highlight>
                <a:srgbClr val="FFFFFF"/>
              </a:highlight>
              <a:latin typeface="Roboto" panose="02000000000000000000" pitchFamily="2" charset="0"/>
              <a:ea typeface="Roboto" panose="02000000000000000000" pitchFamily="2" charset="0"/>
              <a:cs typeface="Roboto" panose="02000000000000000000" pitchFamily="2" charset="0"/>
            </a:endParaRPr>
          </a:p>
        </p:txBody>
      </p:sp>
      <p:sp>
        <p:nvSpPr>
          <p:cNvPr id="9" name="Title 8">
            <a:extLst>
              <a:ext uri="{FF2B5EF4-FFF2-40B4-BE49-F238E27FC236}">
                <a16:creationId xmlns:a16="http://schemas.microsoft.com/office/drawing/2014/main" id="{6AE0D545-98E9-1C8C-D175-EE160C7B8B79}"/>
              </a:ext>
            </a:extLst>
          </p:cNvPr>
          <p:cNvSpPr>
            <a:spLocks noGrp="1"/>
          </p:cNvSpPr>
          <p:nvPr>
            <p:ph type="title"/>
          </p:nvPr>
        </p:nvSpPr>
        <p:spPr>
          <a:xfrm>
            <a:off x="2847248" y="235633"/>
            <a:ext cx="9186174" cy="1024269"/>
          </a:xfrm>
        </p:spPr>
        <p:txBody>
          <a:bodyPr>
            <a:normAutofit fontScale="90000"/>
          </a:bodyPr>
          <a:lstStyle/>
          <a:p>
            <a:r>
              <a:rPr lang="en-GB" dirty="0"/>
              <a:t>13a. Tiered Recommendations at European</a:t>
            </a:r>
            <a:r>
              <a:rPr lang="en-GB" b="1" dirty="0"/>
              <a:t> </a:t>
            </a:r>
            <a:r>
              <a:rPr lang="en-GB" dirty="0"/>
              <a:t>Level</a:t>
            </a:r>
            <a:endParaRPr lang="en-BE" dirty="0"/>
          </a:p>
        </p:txBody>
      </p:sp>
      <p:sp>
        <p:nvSpPr>
          <p:cNvPr id="8" name="Slide Number Placeholder 7">
            <a:extLst>
              <a:ext uri="{FF2B5EF4-FFF2-40B4-BE49-F238E27FC236}">
                <a16:creationId xmlns:a16="http://schemas.microsoft.com/office/drawing/2014/main" id="{CC7391E2-9B70-62A8-3193-85C8FE3BA1F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nl-NL" smtClean="0"/>
              <a:t>80</a:t>
            </a:fld>
            <a:endParaRPr lang="nl-NL"/>
          </a:p>
        </p:txBody>
      </p:sp>
      <p:sp>
        <p:nvSpPr>
          <p:cNvPr id="7" name="Footer Placeholder 6">
            <a:extLst>
              <a:ext uri="{FF2B5EF4-FFF2-40B4-BE49-F238E27FC236}">
                <a16:creationId xmlns:a16="http://schemas.microsoft.com/office/drawing/2014/main" id="{5875A3B7-32F2-091F-2AC0-7BE7A98A8AAA}"/>
              </a:ext>
            </a:extLst>
          </p:cNvPr>
          <p:cNvSpPr>
            <a:spLocks noGrp="1"/>
          </p:cNvSpPr>
          <p:nvPr>
            <p:ph type="ftr" idx="11"/>
          </p:nvPr>
        </p:nvSpPr>
        <p:spPr/>
        <p:txBody>
          <a:bodyPr/>
          <a:lstStyle/>
          <a:p>
            <a:r>
              <a:rPr lang="nl-BE"/>
              <a:t>16 | 05 | 2023 by Hervé L'Hours &amp; Roxanne Wyns</a:t>
            </a:r>
          </a:p>
        </p:txBody>
      </p:sp>
    </p:spTree>
    <p:extLst>
      <p:ext uri="{BB962C8B-B14F-4D97-AF65-F5344CB8AC3E}">
        <p14:creationId xmlns:p14="http://schemas.microsoft.com/office/powerpoint/2010/main" val="912055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D01C78A-B2F2-3B3E-F4DE-5104300AD311}"/>
              </a:ext>
            </a:extLst>
          </p:cNvPr>
          <p:cNvSpPr>
            <a:spLocks noGrp="1"/>
          </p:cNvSpPr>
          <p:nvPr>
            <p:ph type="sldNum" idx="11"/>
          </p:nvPr>
        </p:nvSpPr>
        <p:spPr/>
        <p:txBody>
          <a:bodyPr/>
          <a:lstStyle/>
          <a:p>
            <a:pPr marL="0" lvl="0" indent="0" algn="r" rtl="0">
              <a:spcBef>
                <a:spcPts val="0"/>
              </a:spcBef>
              <a:spcAft>
                <a:spcPts val="0"/>
              </a:spcAft>
              <a:buNone/>
            </a:pPr>
            <a:fld id="{00000000-1234-1234-1234-123412341234}" type="slidenum">
              <a:rPr lang="nl-NL" smtClean="0"/>
              <a:t>81</a:t>
            </a:fld>
            <a:endParaRPr lang="nl-NL"/>
          </a:p>
        </p:txBody>
      </p:sp>
      <p:pic>
        <p:nvPicPr>
          <p:cNvPr id="5" name="Picture 4">
            <a:extLst>
              <a:ext uri="{FF2B5EF4-FFF2-40B4-BE49-F238E27FC236}">
                <a16:creationId xmlns:a16="http://schemas.microsoft.com/office/drawing/2014/main" id="{116C68E7-DA63-5FCC-B7C8-0F2936DDFE89}"/>
              </a:ext>
            </a:extLst>
          </p:cNvPr>
          <p:cNvPicPr>
            <a:picLocks/>
          </p:cNvPicPr>
          <p:nvPr>
            <p:custDataLst>
              <p:tags r:id="rId1"/>
            </p:custDataLst>
          </p:nvPr>
        </p:nvPicPr>
        <p:blipFill>
          <a:blip r:embed="rId4"/>
          <a:stretch>
            <a:fillRect/>
          </a:stretch>
        </p:blipFill>
        <p:spPr>
          <a:xfrm>
            <a:off x="190500" y="190500"/>
            <a:ext cx="11811000" cy="6477000"/>
          </a:xfrm>
          <a:prstGeom prst="rect">
            <a:avLst/>
          </a:prstGeom>
        </p:spPr>
      </p:pic>
    </p:spTree>
    <p:extLst>
      <p:ext uri="{BB962C8B-B14F-4D97-AF65-F5344CB8AC3E}">
        <p14:creationId xmlns:p14="http://schemas.microsoft.com/office/powerpoint/2010/main" val="3707014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1B31C22-2BA3-391F-B603-1CDDEA0A52B7}"/>
              </a:ext>
            </a:extLst>
          </p:cNvPr>
          <p:cNvSpPr>
            <a:spLocks noGrp="1"/>
          </p:cNvSpPr>
          <p:nvPr>
            <p:ph type="sldNum" idx="11"/>
          </p:nvPr>
        </p:nvSpPr>
        <p:spPr/>
        <p:txBody>
          <a:bodyPr/>
          <a:lstStyle/>
          <a:p>
            <a:pPr marL="0" lvl="0" indent="0" algn="r" rtl="0">
              <a:spcBef>
                <a:spcPts val="0"/>
              </a:spcBef>
              <a:spcAft>
                <a:spcPts val="0"/>
              </a:spcAft>
              <a:buNone/>
            </a:pPr>
            <a:fld id="{00000000-1234-1234-1234-123412341234}" type="slidenum">
              <a:rPr lang="nl-NL" smtClean="0"/>
              <a:t>82</a:t>
            </a:fld>
            <a:endParaRPr lang="nl-NL"/>
          </a:p>
        </p:txBody>
      </p:sp>
      <p:pic>
        <p:nvPicPr>
          <p:cNvPr id="5" name="Picture 4">
            <a:extLst>
              <a:ext uri="{FF2B5EF4-FFF2-40B4-BE49-F238E27FC236}">
                <a16:creationId xmlns:a16="http://schemas.microsoft.com/office/drawing/2014/main" id="{421DA0BD-FE2F-549E-C37E-2FB1D0EC49FD}"/>
              </a:ext>
            </a:extLst>
          </p:cNvPr>
          <p:cNvPicPr>
            <a:picLocks/>
          </p:cNvPicPr>
          <p:nvPr>
            <p:custDataLst>
              <p:tags r:id="rId1"/>
            </p:custDataLst>
          </p:nvPr>
        </p:nvPicPr>
        <p:blipFill>
          <a:blip r:embed="rId4"/>
          <a:stretch>
            <a:fillRect/>
          </a:stretch>
        </p:blipFill>
        <p:spPr>
          <a:xfrm>
            <a:off x="190500" y="190500"/>
            <a:ext cx="11811000" cy="6477000"/>
          </a:xfrm>
          <a:prstGeom prst="rect">
            <a:avLst/>
          </a:prstGeom>
        </p:spPr>
      </p:pic>
    </p:spTree>
    <p:extLst>
      <p:ext uri="{BB962C8B-B14F-4D97-AF65-F5344CB8AC3E}">
        <p14:creationId xmlns:p14="http://schemas.microsoft.com/office/powerpoint/2010/main" val="1487634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D4B9CE2-9E9D-C518-ED00-939762E815FE}"/>
              </a:ext>
            </a:extLst>
          </p:cNvPr>
          <p:cNvSpPr>
            <a:spLocks noGrp="1"/>
          </p:cNvSpPr>
          <p:nvPr>
            <p:ph type="sldNum" idx="11"/>
          </p:nvPr>
        </p:nvSpPr>
        <p:spPr/>
        <p:txBody>
          <a:bodyPr/>
          <a:lstStyle/>
          <a:p>
            <a:pPr marL="0" lvl="0" indent="0" algn="r" rtl="0">
              <a:spcBef>
                <a:spcPts val="0"/>
              </a:spcBef>
              <a:spcAft>
                <a:spcPts val="0"/>
              </a:spcAft>
              <a:buNone/>
            </a:pPr>
            <a:fld id="{00000000-1234-1234-1234-123412341234}" type="slidenum">
              <a:rPr lang="nl-NL" smtClean="0"/>
              <a:t>83</a:t>
            </a:fld>
            <a:endParaRPr lang="nl-NL"/>
          </a:p>
        </p:txBody>
      </p:sp>
      <p:pic>
        <p:nvPicPr>
          <p:cNvPr id="5" name="Picture 4">
            <a:extLst>
              <a:ext uri="{FF2B5EF4-FFF2-40B4-BE49-F238E27FC236}">
                <a16:creationId xmlns:a16="http://schemas.microsoft.com/office/drawing/2014/main" id="{91C32EF3-FE6C-E209-B83D-379A2EF30B20}"/>
              </a:ext>
            </a:extLst>
          </p:cNvPr>
          <p:cNvPicPr>
            <a:picLocks/>
          </p:cNvPicPr>
          <p:nvPr>
            <p:custDataLst>
              <p:tags r:id="rId1"/>
            </p:custDataLst>
          </p:nvPr>
        </p:nvPicPr>
        <p:blipFill>
          <a:blip r:embed="rId4"/>
          <a:stretch>
            <a:fillRect/>
          </a:stretch>
        </p:blipFill>
        <p:spPr>
          <a:xfrm>
            <a:off x="190500" y="190500"/>
            <a:ext cx="11811000" cy="6477000"/>
          </a:xfrm>
          <a:prstGeom prst="rect">
            <a:avLst/>
          </a:prstGeom>
        </p:spPr>
      </p:pic>
    </p:spTree>
    <p:extLst>
      <p:ext uri="{BB962C8B-B14F-4D97-AF65-F5344CB8AC3E}">
        <p14:creationId xmlns:p14="http://schemas.microsoft.com/office/powerpoint/2010/main" val="3176169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C77093B-B8C5-366A-2992-4EAD8A97F418}"/>
              </a:ext>
            </a:extLst>
          </p:cNvPr>
          <p:cNvSpPr>
            <a:spLocks noGrp="1"/>
          </p:cNvSpPr>
          <p:nvPr>
            <p:ph type="sldNum" idx="11"/>
          </p:nvPr>
        </p:nvSpPr>
        <p:spPr/>
        <p:txBody>
          <a:bodyPr/>
          <a:lstStyle/>
          <a:p>
            <a:pPr marL="0" lvl="0" indent="0" algn="r" rtl="0">
              <a:spcBef>
                <a:spcPts val="0"/>
              </a:spcBef>
              <a:spcAft>
                <a:spcPts val="0"/>
              </a:spcAft>
              <a:buNone/>
            </a:pPr>
            <a:fld id="{00000000-1234-1234-1234-123412341234}" type="slidenum">
              <a:rPr lang="nl-NL" smtClean="0"/>
              <a:t>84</a:t>
            </a:fld>
            <a:endParaRPr lang="nl-NL"/>
          </a:p>
        </p:txBody>
      </p:sp>
      <p:pic>
        <p:nvPicPr>
          <p:cNvPr id="5" name="Picture 4">
            <a:extLst>
              <a:ext uri="{FF2B5EF4-FFF2-40B4-BE49-F238E27FC236}">
                <a16:creationId xmlns:a16="http://schemas.microsoft.com/office/drawing/2014/main" id="{1BF26929-49E0-CE12-0530-0B09E721AE90}"/>
              </a:ext>
            </a:extLst>
          </p:cNvPr>
          <p:cNvPicPr>
            <a:picLocks/>
          </p:cNvPicPr>
          <p:nvPr>
            <p:custDataLst>
              <p:tags r:id="rId1"/>
            </p:custDataLst>
          </p:nvPr>
        </p:nvPicPr>
        <p:blipFill>
          <a:blip r:embed="rId4"/>
          <a:stretch>
            <a:fillRect/>
          </a:stretch>
        </p:blipFill>
        <p:spPr>
          <a:xfrm>
            <a:off x="190500" y="190500"/>
            <a:ext cx="11811000" cy="6477000"/>
          </a:xfrm>
          <a:prstGeom prst="rect">
            <a:avLst/>
          </a:prstGeom>
        </p:spPr>
      </p:pic>
    </p:spTree>
    <p:extLst>
      <p:ext uri="{BB962C8B-B14F-4D97-AF65-F5344CB8AC3E}">
        <p14:creationId xmlns:p14="http://schemas.microsoft.com/office/powerpoint/2010/main" val="1832332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7824C43-2CF6-3611-5F55-A27689212C75}"/>
              </a:ext>
            </a:extLst>
          </p:cNvPr>
          <p:cNvSpPr>
            <a:spLocks noGrp="1"/>
          </p:cNvSpPr>
          <p:nvPr>
            <p:ph type="sldNum" idx="11"/>
          </p:nvPr>
        </p:nvSpPr>
        <p:spPr/>
        <p:txBody>
          <a:bodyPr/>
          <a:lstStyle/>
          <a:p>
            <a:pPr marL="0" lvl="0" indent="0" algn="r" rtl="0">
              <a:spcBef>
                <a:spcPts val="0"/>
              </a:spcBef>
              <a:spcAft>
                <a:spcPts val="0"/>
              </a:spcAft>
              <a:buNone/>
            </a:pPr>
            <a:fld id="{00000000-1234-1234-1234-123412341234}" type="slidenum">
              <a:rPr lang="nl-NL" smtClean="0"/>
              <a:t>85</a:t>
            </a:fld>
            <a:endParaRPr lang="nl-NL"/>
          </a:p>
        </p:txBody>
      </p:sp>
      <p:pic>
        <p:nvPicPr>
          <p:cNvPr id="5" name="Picture 4">
            <a:extLst>
              <a:ext uri="{FF2B5EF4-FFF2-40B4-BE49-F238E27FC236}">
                <a16:creationId xmlns:a16="http://schemas.microsoft.com/office/drawing/2014/main" id="{A362DF7C-E103-DD42-B19C-30A3AF17C115}"/>
              </a:ext>
            </a:extLst>
          </p:cNvPr>
          <p:cNvPicPr>
            <a:picLocks/>
          </p:cNvPicPr>
          <p:nvPr>
            <p:custDataLst>
              <p:tags r:id="rId1"/>
            </p:custDataLst>
          </p:nvPr>
        </p:nvPicPr>
        <p:blipFill>
          <a:blip r:embed="rId4"/>
          <a:stretch>
            <a:fillRect/>
          </a:stretch>
        </p:blipFill>
        <p:spPr>
          <a:xfrm>
            <a:off x="190500" y="190500"/>
            <a:ext cx="11811000" cy="6477000"/>
          </a:xfrm>
          <a:prstGeom prst="rect">
            <a:avLst/>
          </a:prstGeom>
        </p:spPr>
      </p:pic>
    </p:spTree>
    <p:extLst>
      <p:ext uri="{BB962C8B-B14F-4D97-AF65-F5344CB8AC3E}">
        <p14:creationId xmlns:p14="http://schemas.microsoft.com/office/powerpoint/2010/main" val="3241337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D8B6F38-438B-CBDE-6133-57CB8C321176}"/>
              </a:ext>
            </a:extLst>
          </p:cNvPr>
          <p:cNvSpPr>
            <a:spLocks noGrp="1"/>
          </p:cNvSpPr>
          <p:nvPr>
            <p:ph type="ftr" idx="10"/>
          </p:nvPr>
        </p:nvSpPr>
        <p:spPr/>
        <p:txBody>
          <a:bodyPr/>
          <a:lstStyle/>
          <a:p>
            <a:r>
              <a:rPr lang="nl-BE" dirty="0"/>
              <a:t>16 | 05 | 2023 </a:t>
            </a:r>
            <a:r>
              <a:rPr lang="nl-BE" dirty="0" err="1"/>
              <a:t>by</a:t>
            </a:r>
            <a:r>
              <a:rPr lang="nl-BE" dirty="0"/>
              <a:t> Hervé </a:t>
            </a:r>
            <a:r>
              <a:rPr lang="nl-BE" dirty="0" err="1"/>
              <a:t>L'Hours</a:t>
            </a:r>
            <a:r>
              <a:rPr lang="nl-BE" dirty="0"/>
              <a:t> &amp; Roxanne</a:t>
            </a:r>
          </a:p>
        </p:txBody>
      </p:sp>
      <p:sp>
        <p:nvSpPr>
          <p:cNvPr id="3" name="Slide Number Placeholder 2">
            <a:extLst>
              <a:ext uri="{FF2B5EF4-FFF2-40B4-BE49-F238E27FC236}">
                <a16:creationId xmlns:a16="http://schemas.microsoft.com/office/drawing/2014/main" id="{09D4FE1E-A05E-7214-5843-35438544E2A8}"/>
              </a:ext>
            </a:extLst>
          </p:cNvPr>
          <p:cNvSpPr>
            <a:spLocks noGrp="1"/>
          </p:cNvSpPr>
          <p:nvPr>
            <p:ph type="sldNum" idx="11"/>
          </p:nvPr>
        </p:nvSpPr>
        <p:spPr/>
        <p:txBody>
          <a:bodyPr/>
          <a:lstStyle/>
          <a:p>
            <a:pPr marL="0" lvl="0" indent="0" algn="r" rtl="0">
              <a:spcBef>
                <a:spcPts val="0"/>
              </a:spcBef>
              <a:spcAft>
                <a:spcPts val="0"/>
              </a:spcAft>
              <a:buNone/>
            </a:pPr>
            <a:fld id="{00000000-1234-1234-1234-123412341234}" type="slidenum">
              <a:rPr lang="nl-NL" smtClean="0"/>
              <a:t>86</a:t>
            </a:fld>
            <a:endParaRPr lang="nl-NL"/>
          </a:p>
        </p:txBody>
      </p:sp>
      <p:pic>
        <p:nvPicPr>
          <p:cNvPr id="5" name="Picture 4">
            <a:extLst>
              <a:ext uri="{FF2B5EF4-FFF2-40B4-BE49-F238E27FC236}">
                <a16:creationId xmlns:a16="http://schemas.microsoft.com/office/drawing/2014/main" id="{992C819A-02B4-43AE-F493-E07583383BCA}"/>
              </a:ext>
            </a:extLst>
          </p:cNvPr>
          <p:cNvPicPr>
            <a:picLocks/>
          </p:cNvPicPr>
          <p:nvPr>
            <p:custDataLst>
              <p:tags r:id="rId1"/>
            </p:custDataLst>
          </p:nvPr>
        </p:nvPicPr>
        <p:blipFill>
          <a:blip r:embed="rId4"/>
          <a:stretch>
            <a:fillRect/>
          </a:stretch>
        </p:blipFill>
        <p:spPr>
          <a:xfrm>
            <a:off x="190500" y="190500"/>
            <a:ext cx="11811000" cy="6477000"/>
          </a:xfrm>
          <a:prstGeom prst="rect">
            <a:avLst/>
          </a:prstGeom>
        </p:spPr>
      </p:pic>
    </p:spTree>
    <p:extLst>
      <p:ext uri="{BB962C8B-B14F-4D97-AF65-F5344CB8AC3E}">
        <p14:creationId xmlns:p14="http://schemas.microsoft.com/office/powerpoint/2010/main" val="3509698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2169C52-8090-11B7-B215-4B7D099F2C60}"/>
              </a:ext>
            </a:extLst>
          </p:cNvPr>
          <p:cNvSpPr>
            <a:spLocks noGrp="1"/>
          </p:cNvSpPr>
          <p:nvPr>
            <p:ph type="sldNum" idx="11"/>
          </p:nvPr>
        </p:nvSpPr>
        <p:spPr/>
        <p:txBody>
          <a:bodyPr/>
          <a:lstStyle/>
          <a:p>
            <a:pPr marL="0" lvl="0" indent="0" algn="r" rtl="0">
              <a:spcBef>
                <a:spcPts val="0"/>
              </a:spcBef>
              <a:spcAft>
                <a:spcPts val="0"/>
              </a:spcAft>
              <a:buNone/>
            </a:pPr>
            <a:fld id="{00000000-1234-1234-1234-123412341234}" type="slidenum">
              <a:rPr lang="nl-NL" smtClean="0"/>
              <a:t>87</a:t>
            </a:fld>
            <a:endParaRPr lang="nl-NL"/>
          </a:p>
        </p:txBody>
      </p:sp>
      <p:pic>
        <p:nvPicPr>
          <p:cNvPr id="5" name="Picture 4">
            <a:extLst>
              <a:ext uri="{FF2B5EF4-FFF2-40B4-BE49-F238E27FC236}">
                <a16:creationId xmlns:a16="http://schemas.microsoft.com/office/drawing/2014/main" id="{ACC433B0-28DE-F0D4-0CDD-52D83DE7AC0E}"/>
              </a:ext>
            </a:extLst>
          </p:cNvPr>
          <p:cNvPicPr>
            <a:picLocks/>
          </p:cNvPicPr>
          <p:nvPr>
            <p:custDataLst>
              <p:tags r:id="rId1"/>
            </p:custDataLst>
          </p:nvPr>
        </p:nvPicPr>
        <p:blipFill>
          <a:blip r:embed="rId4"/>
          <a:stretch>
            <a:fillRect/>
          </a:stretch>
        </p:blipFill>
        <p:spPr>
          <a:xfrm>
            <a:off x="190500" y="190500"/>
            <a:ext cx="11811000" cy="6477000"/>
          </a:xfrm>
          <a:prstGeom prst="rect">
            <a:avLst/>
          </a:prstGeom>
        </p:spPr>
      </p:pic>
    </p:spTree>
    <p:extLst>
      <p:ext uri="{BB962C8B-B14F-4D97-AF65-F5344CB8AC3E}">
        <p14:creationId xmlns:p14="http://schemas.microsoft.com/office/powerpoint/2010/main" val="1261563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642BB324-9076-2EBE-4B94-8E7A0E1B4406}"/>
              </a:ext>
            </a:extLst>
          </p:cNvPr>
          <p:cNvSpPr>
            <a:spLocks noGrp="1"/>
          </p:cNvSpPr>
          <p:nvPr>
            <p:ph type="body" idx="1"/>
          </p:nvPr>
        </p:nvSpPr>
        <p:spPr>
          <a:xfrm>
            <a:off x="1721738" y="1570383"/>
            <a:ext cx="9830179" cy="4718450"/>
          </a:xfrm>
        </p:spPr>
        <p:txBody>
          <a:bodyPr>
            <a:normAutofit/>
          </a:bodyPr>
          <a:lstStyle/>
          <a:p>
            <a:pPr marL="0" lvl="0" indent="0">
              <a:lnSpc>
                <a:spcPct val="115000"/>
              </a:lnSpc>
              <a:spcBef>
                <a:spcPts val="1000"/>
              </a:spcBef>
              <a:spcAft>
                <a:spcPts val="1000"/>
              </a:spcAft>
            </a:pPr>
            <a:endParaRPr lang="en-BE" i="1" dirty="0">
              <a:highlight>
                <a:srgbClr val="FFFFFF"/>
              </a:highlight>
              <a:latin typeface="Roboto" panose="02000000000000000000" pitchFamily="2" charset="0"/>
              <a:ea typeface="Roboto" panose="02000000000000000000" pitchFamily="2" charset="0"/>
              <a:cs typeface="Roboto" panose="02000000000000000000" pitchFamily="2" charset="0"/>
            </a:endParaRPr>
          </a:p>
        </p:txBody>
      </p:sp>
      <p:sp>
        <p:nvSpPr>
          <p:cNvPr id="9" name="Title 8">
            <a:extLst>
              <a:ext uri="{FF2B5EF4-FFF2-40B4-BE49-F238E27FC236}">
                <a16:creationId xmlns:a16="http://schemas.microsoft.com/office/drawing/2014/main" id="{6AE0D545-98E9-1C8C-D175-EE160C7B8B79}"/>
              </a:ext>
            </a:extLst>
          </p:cNvPr>
          <p:cNvSpPr>
            <a:spLocks noGrp="1"/>
          </p:cNvSpPr>
          <p:nvPr>
            <p:ph type="title"/>
          </p:nvPr>
        </p:nvSpPr>
        <p:spPr>
          <a:xfrm>
            <a:off x="2847248" y="235633"/>
            <a:ext cx="9186174" cy="1024269"/>
          </a:xfrm>
        </p:spPr>
        <p:txBody>
          <a:bodyPr>
            <a:normAutofit fontScale="90000"/>
          </a:bodyPr>
          <a:lstStyle/>
          <a:p>
            <a:r>
              <a:rPr lang="en-GB" dirty="0"/>
              <a:t>13b. Tiered Recommendations at National</a:t>
            </a:r>
            <a:r>
              <a:rPr lang="en-GB" b="1" dirty="0"/>
              <a:t> </a:t>
            </a:r>
            <a:r>
              <a:rPr lang="en-GB" dirty="0"/>
              <a:t>Level</a:t>
            </a:r>
            <a:endParaRPr lang="en-BE" dirty="0"/>
          </a:p>
        </p:txBody>
      </p:sp>
      <p:sp>
        <p:nvSpPr>
          <p:cNvPr id="8" name="Slide Number Placeholder 7">
            <a:extLst>
              <a:ext uri="{FF2B5EF4-FFF2-40B4-BE49-F238E27FC236}">
                <a16:creationId xmlns:a16="http://schemas.microsoft.com/office/drawing/2014/main" id="{CC7391E2-9B70-62A8-3193-85C8FE3BA1F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nl-NL" smtClean="0"/>
              <a:t>88</a:t>
            </a:fld>
            <a:endParaRPr lang="nl-NL"/>
          </a:p>
        </p:txBody>
      </p:sp>
      <p:sp>
        <p:nvSpPr>
          <p:cNvPr id="7" name="Footer Placeholder 6">
            <a:extLst>
              <a:ext uri="{FF2B5EF4-FFF2-40B4-BE49-F238E27FC236}">
                <a16:creationId xmlns:a16="http://schemas.microsoft.com/office/drawing/2014/main" id="{5875A3B7-32F2-091F-2AC0-7BE7A98A8AAA}"/>
              </a:ext>
            </a:extLst>
          </p:cNvPr>
          <p:cNvSpPr>
            <a:spLocks noGrp="1"/>
          </p:cNvSpPr>
          <p:nvPr>
            <p:ph type="ftr" idx="11"/>
          </p:nvPr>
        </p:nvSpPr>
        <p:spPr/>
        <p:txBody>
          <a:bodyPr/>
          <a:lstStyle/>
          <a:p>
            <a:r>
              <a:rPr lang="nl-BE"/>
              <a:t>16 | 05 | 2023 by Hervé L'Hours &amp; Roxanne Wyns</a:t>
            </a:r>
          </a:p>
        </p:txBody>
      </p:sp>
    </p:spTree>
    <p:extLst>
      <p:ext uri="{BB962C8B-B14F-4D97-AF65-F5344CB8AC3E}">
        <p14:creationId xmlns:p14="http://schemas.microsoft.com/office/powerpoint/2010/main" val="1219407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EC18BB0-4903-A957-E3DA-E61A53B6578C}"/>
              </a:ext>
            </a:extLst>
          </p:cNvPr>
          <p:cNvPicPr>
            <a:picLocks/>
          </p:cNvPicPr>
          <p:nvPr>
            <p:custDataLst>
              <p:tags r:id="rId1"/>
            </p:custDataLst>
          </p:nvPr>
        </p:nvPicPr>
        <p:blipFill>
          <a:blip r:embed="rId4"/>
          <a:stretch>
            <a:fillRect/>
          </a:stretch>
        </p:blipFill>
        <p:spPr>
          <a:xfrm>
            <a:off x="190500" y="190500"/>
            <a:ext cx="11811000" cy="6477000"/>
          </a:xfrm>
          <a:prstGeom prst="rect">
            <a:avLst/>
          </a:prstGeom>
        </p:spPr>
      </p:pic>
      <p:sp>
        <p:nvSpPr>
          <p:cNvPr id="3" name="Slide Number Placeholder 2">
            <a:extLst>
              <a:ext uri="{FF2B5EF4-FFF2-40B4-BE49-F238E27FC236}">
                <a16:creationId xmlns:a16="http://schemas.microsoft.com/office/drawing/2014/main" id="{01D2FF27-3DF5-926F-D34C-DBD370F7AC0F}"/>
              </a:ext>
            </a:extLst>
          </p:cNvPr>
          <p:cNvSpPr>
            <a:spLocks noGrp="1"/>
          </p:cNvSpPr>
          <p:nvPr>
            <p:ph type="sldNum" idx="11"/>
          </p:nvPr>
        </p:nvSpPr>
        <p:spPr/>
        <p:txBody>
          <a:bodyPr/>
          <a:lstStyle/>
          <a:p>
            <a:pPr marL="0" lvl="0" indent="0" algn="r" rtl="0">
              <a:spcBef>
                <a:spcPts val="0"/>
              </a:spcBef>
              <a:spcAft>
                <a:spcPts val="0"/>
              </a:spcAft>
              <a:buNone/>
            </a:pPr>
            <a:fld id="{00000000-1234-1234-1234-123412341234}" type="slidenum">
              <a:rPr lang="nl-NL" smtClean="0"/>
              <a:t>89</a:t>
            </a:fld>
            <a:endParaRPr lang="nl-NL"/>
          </a:p>
        </p:txBody>
      </p:sp>
    </p:spTree>
    <p:extLst>
      <p:ext uri="{BB962C8B-B14F-4D97-AF65-F5344CB8AC3E}">
        <p14:creationId xmlns:p14="http://schemas.microsoft.com/office/powerpoint/2010/main" val="2412741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40"/>
          <p:cNvSpPr txBox="1">
            <a:spLocks noGrp="1"/>
          </p:cNvSpPr>
          <p:nvPr>
            <p:ph type="body" idx="1"/>
          </p:nvPr>
        </p:nvSpPr>
        <p:spPr>
          <a:xfrm>
            <a:off x="1721738" y="1570383"/>
            <a:ext cx="9830179" cy="4382541"/>
          </a:xfrm>
          <a:prstGeom prst="rect">
            <a:avLst/>
          </a:prstGeom>
          <a:noFill/>
          <a:ln>
            <a:noFill/>
          </a:ln>
        </p:spPr>
        <p:txBody>
          <a:bodyPr spcFirstLastPara="1" wrap="square" lIns="91425" tIns="45700" rIns="91425" bIns="45700" anchor="t" anchorCtr="0">
            <a:normAutofit/>
          </a:bodyPr>
          <a:lstStyle/>
          <a:p>
            <a:pPr marL="457200" lvl="0" indent="-228600" algn="l" rtl="0">
              <a:lnSpc>
                <a:spcPct val="130000"/>
              </a:lnSpc>
              <a:spcBef>
                <a:spcPts val="1000"/>
              </a:spcBef>
              <a:spcAft>
                <a:spcPts val="0"/>
              </a:spcAft>
              <a:buClr>
                <a:schemeClr val="dk1"/>
              </a:buClr>
              <a:buSzPts val="1500"/>
              <a:buNone/>
            </a:pPr>
            <a:r>
              <a:rPr lang="nl-NL"/>
              <a:t>Definitions and expectations of data services, including preservation, are hard to define and agree upon</a:t>
            </a:r>
            <a:endParaRPr/>
          </a:p>
          <a:p>
            <a:pPr marL="457200" lvl="0" indent="-228600" algn="l" rtl="0">
              <a:lnSpc>
                <a:spcPct val="130000"/>
              </a:lnSpc>
              <a:spcBef>
                <a:spcPts val="1000"/>
              </a:spcBef>
              <a:spcAft>
                <a:spcPts val="0"/>
              </a:spcAft>
              <a:buClr>
                <a:schemeClr val="dk1"/>
              </a:buClr>
              <a:buSzPts val="1500"/>
              <a:buNone/>
            </a:pPr>
            <a:r>
              <a:rPr lang="nl-NL"/>
              <a:t>Standards, associated tests of, and credit for compliance (incl. certification) are necessary and desirable, but must be seen as part of an emerging journey towards TRUST and FAIR</a:t>
            </a:r>
            <a:endParaRPr/>
          </a:p>
          <a:p>
            <a:pPr marL="457200" lvl="0" indent="-228600" algn="l" rtl="0">
              <a:lnSpc>
                <a:spcPct val="130000"/>
              </a:lnSpc>
              <a:spcBef>
                <a:spcPts val="1000"/>
              </a:spcBef>
              <a:spcAft>
                <a:spcPts val="0"/>
              </a:spcAft>
              <a:buClr>
                <a:schemeClr val="dk1"/>
              </a:buClr>
              <a:buSzPts val="1500"/>
              <a:buNone/>
            </a:pPr>
            <a:r>
              <a:rPr lang="nl-NL"/>
              <a:t>The TF sees transparency on the status of repositories as a priority</a:t>
            </a:r>
            <a:endParaRPr/>
          </a:p>
          <a:p>
            <a:pPr marL="514350" lvl="0" indent="-285750" algn="l" rtl="0">
              <a:lnSpc>
                <a:spcPct val="130000"/>
              </a:lnSpc>
              <a:spcBef>
                <a:spcPts val="1000"/>
              </a:spcBef>
              <a:spcAft>
                <a:spcPts val="0"/>
              </a:spcAft>
              <a:buSzPts val="1500"/>
              <a:buFont typeface="Arial"/>
              <a:buChar char="•"/>
            </a:pPr>
            <a:r>
              <a:rPr lang="nl-NL"/>
              <a:t>Organisational infrastructure</a:t>
            </a:r>
            <a:endParaRPr/>
          </a:p>
          <a:p>
            <a:pPr marL="514350" lvl="0" indent="-285750" algn="l" rtl="0">
              <a:lnSpc>
                <a:spcPct val="130000"/>
              </a:lnSpc>
              <a:spcBef>
                <a:spcPts val="1000"/>
              </a:spcBef>
              <a:spcAft>
                <a:spcPts val="0"/>
              </a:spcAft>
              <a:buSzPts val="1500"/>
              <a:buFont typeface="Arial"/>
              <a:buChar char="•"/>
            </a:pPr>
            <a:r>
              <a:rPr lang="nl-NL"/>
              <a:t>Digital object management actions</a:t>
            </a:r>
            <a:endParaRPr/>
          </a:p>
          <a:p>
            <a:pPr marL="514350" lvl="0" indent="-285750" algn="l" rtl="0">
              <a:lnSpc>
                <a:spcPct val="130000"/>
              </a:lnSpc>
              <a:spcBef>
                <a:spcPts val="1000"/>
              </a:spcBef>
              <a:spcAft>
                <a:spcPts val="0"/>
              </a:spcAft>
              <a:buSzPts val="1500"/>
              <a:buFont typeface="Arial"/>
              <a:buChar char="•"/>
            </a:pPr>
            <a:r>
              <a:rPr lang="nl-NL"/>
              <a:t>Technology</a:t>
            </a:r>
            <a:endParaRPr/>
          </a:p>
          <a:p>
            <a:pPr marL="514350" lvl="0" indent="-285750" algn="l" rtl="0">
              <a:lnSpc>
                <a:spcPct val="130000"/>
              </a:lnSpc>
              <a:spcBef>
                <a:spcPts val="1000"/>
              </a:spcBef>
              <a:spcAft>
                <a:spcPts val="0"/>
              </a:spcAft>
              <a:buSzPts val="1500"/>
              <a:buFont typeface="Arial"/>
              <a:buChar char="•"/>
            </a:pPr>
            <a:r>
              <a:rPr lang="nl-NL"/>
              <a:t>Security</a:t>
            </a:r>
            <a:endParaRPr/>
          </a:p>
          <a:p>
            <a:pPr marL="514350" lvl="0" indent="-285750" algn="l" rtl="0">
              <a:lnSpc>
                <a:spcPct val="130000"/>
              </a:lnSpc>
              <a:spcBef>
                <a:spcPts val="1000"/>
              </a:spcBef>
              <a:spcAft>
                <a:spcPts val="0"/>
              </a:spcAft>
              <a:buSzPts val="1500"/>
              <a:buFont typeface="Arial"/>
              <a:buChar char="•"/>
            </a:pPr>
            <a:r>
              <a:rPr lang="nl-NL"/>
              <a:t>Roadmap towards improvement of TRUST and FAIR</a:t>
            </a:r>
            <a:endParaRPr/>
          </a:p>
          <a:p>
            <a:pPr marL="228600" lvl="0" indent="0" algn="l" rtl="0">
              <a:lnSpc>
                <a:spcPct val="130000"/>
              </a:lnSpc>
              <a:spcBef>
                <a:spcPts val="1000"/>
              </a:spcBef>
              <a:spcAft>
                <a:spcPts val="0"/>
              </a:spcAft>
              <a:buSzPts val="1500"/>
              <a:buNone/>
            </a:pPr>
            <a:r>
              <a:rPr lang="nl-NL"/>
              <a:t>This will increase the knowledge base and the trust of funders, depositors and reusers</a:t>
            </a:r>
            <a:endParaRPr/>
          </a:p>
        </p:txBody>
      </p:sp>
      <p:sp>
        <p:nvSpPr>
          <p:cNvPr id="178" name="Google Shape;178;p40"/>
          <p:cNvSpPr txBox="1">
            <a:spLocks noGrp="1"/>
          </p:cNvSpPr>
          <p:nvPr>
            <p:ph type="title"/>
          </p:nvPr>
        </p:nvSpPr>
        <p:spPr>
          <a:xfrm>
            <a:off x="2847248" y="235633"/>
            <a:ext cx="8704670" cy="60388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8691"/>
              </a:buClr>
              <a:buSzPts val="3500"/>
              <a:buFont typeface="Roboto"/>
              <a:buNone/>
            </a:pPr>
            <a:r>
              <a:rPr lang="nl-NL"/>
              <a:t>An ongoing journey</a:t>
            </a:r>
            <a:endParaRPr/>
          </a:p>
        </p:txBody>
      </p:sp>
      <p:sp>
        <p:nvSpPr>
          <p:cNvPr id="179" name="Google Shape;179;p40"/>
          <p:cNvSpPr txBox="1">
            <a:spLocks noGrp="1"/>
          </p:cNvSpPr>
          <p:nvPr>
            <p:ph type="sldNum" idx="12"/>
          </p:nvPr>
        </p:nvSpPr>
        <p:spPr>
          <a:xfrm>
            <a:off x="10744200" y="6423497"/>
            <a:ext cx="1289222" cy="19887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900"/>
              <a:buNone/>
            </a:pPr>
            <a:fld id="{00000000-1234-1234-1234-123412341234}" type="slidenum">
              <a:rPr lang="nl-NL"/>
              <a:t>9</a:t>
            </a:fld>
            <a:endParaRPr/>
          </a:p>
        </p:txBody>
      </p:sp>
      <p:sp>
        <p:nvSpPr>
          <p:cNvPr id="180" name="Google Shape;180;p40"/>
          <p:cNvSpPr txBox="1">
            <a:spLocks noGrp="1"/>
          </p:cNvSpPr>
          <p:nvPr>
            <p:ph type="body" idx="2"/>
          </p:nvPr>
        </p:nvSpPr>
        <p:spPr>
          <a:xfrm>
            <a:off x="2847245" y="895137"/>
            <a:ext cx="8704671" cy="364765"/>
          </a:xfrm>
          <a:prstGeom prst="rect">
            <a:avLst/>
          </a:prstGeom>
          <a:noFill/>
          <a:ln>
            <a:noFill/>
          </a:ln>
        </p:spPr>
        <p:txBody>
          <a:bodyPr spcFirstLastPara="1" wrap="square" lIns="91425" tIns="45700" rIns="91425" bIns="45700" anchor="t" anchorCtr="0">
            <a:normAutofit fontScale="70000" lnSpcReduction="20000"/>
          </a:bodyPr>
          <a:lstStyle/>
          <a:p>
            <a:pPr marL="457200" lvl="0" indent="-228600" algn="l" rtl="0">
              <a:lnSpc>
                <a:spcPct val="90000"/>
              </a:lnSpc>
              <a:spcBef>
                <a:spcPts val="1000"/>
              </a:spcBef>
              <a:spcAft>
                <a:spcPts val="0"/>
              </a:spcAft>
              <a:buClr>
                <a:srgbClr val="0C0C0C"/>
              </a:buClr>
              <a:buSzPct val="142857"/>
              <a:buNone/>
            </a:pPr>
            <a:endParaRPr/>
          </a:p>
        </p:txBody>
      </p:sp>
      <p:sp>
        <p:nvSpPr>
          <p:cNvPr id="181" name="Google Shape;181;p40"/>
          <p:cNvSpPr txBox="1">
            <a:spLocks noGrp="1"/>
          </p:cNvSpPr>
          <p:nvPr>
            <p:ph type="ftr" idx="11"/>
          </p:nvPr>
        </p:nvSpPr>
        <p:spPr>
          <a:xfrm>
            <a:off x="311426" y="6356350"/>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nl-NL"/>
              <a:t>16 | 05 | 2023 by Hervé L'Hours &amp; Roxanne Wyns</a:t>
            </a:r>
            <a:endParaRPr/>
          </a:p>
        </p:txBody>
      </p:sp>
      <p:pic>
        <p:nvPicPr>
          <p:cNvPr id="182" name="Google Shape;182;p40" descr="Red pinpointers pinned on a road"/>
          <p:cNvPicPr preferRelativeResize="0"/>
          <p:nvPr/>
        </p:nvPicPr>
        <p:blipFill rotWithShape="1">
          <a:blip r:embed="rId3">
            <a:alphaModFix/>
          </a:blip>
          <a:srcRect/>
          <a:stretch/>
        </p:blipFill>
        <p:spPr>
          <a:xfrm>
            <a:off x="10345272" y="92972"/>
            <a:ext cx="1750396" cy="116693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356AC9E-BBB0-2F52-790A-DD69463DBE1B}"/>
              </a:ext>
            </a:extLst>
          </p:cNvPr>
          <p:cNvSpPr>
            <a:spLocks noGrp="1"/>
          </p:cNvSpPr>
          <p:nvPr>
            <p:ph type="sldNum" idx="11"/>
          </p:nvPr>
        </p:nvSpPr>
        <p:spPr/>
        <p:txBody>
          <a:bodyPr/>
          <a:lstStyle/>
          <a:p>
            <a:pPr marL="0" lvl="0" indent="0" algn="r" rtl="0">
              <a:spcBef>
                <a:spcPts val="0"/>
              </a:spcBef>
              <a:spcAft>
                <a:spcPts val="0"/>
              </a:spcAft>
              <a:buNone/>
            </a:pPr>
            <a:fld id="{00000000-1234-1234-1234-123412341234}" type="slidenum">
              <a:rPr lang="nl-NL" smtClean="0"/>
              <a:t>90</a:t>
            </a:fld>
            <a:endParaRPr lang="nl-NL"/>
          </a:p>
        </p:txBody>
      </p:sp>
      <p:pic>
        <p:nvPicPr>
          <p:cNvPr id="5" name="Picture 4">
            <a:extLst>
              <a:ext uri="{FF2B5EF4-FFF2-40B4-BE49-F238E27FC236}">
                <a16:creationId xmlns:a16="http://schemas.microsoft.com/office/drawing/2014/main" id="{D81B03D7-B4F6-544C-AF18-D614086139DD}"/>
              </a:ext>
            </a:extLst>
          </p:cNvPr>
          <p:cNvPicPr>
            <a:picLocks/>
          </p:cNvPicPr>
          <p:nvPr>
            <p:custDataLst>
              <p:tags r:id="rId1"/>
            </p:custDataLst>
          </p:nvPr>
        </p:nvPicPr>
        <p:blipFill>
          <a:blip r:embed="rId4"/>
          <a:stretch>
            <a:fillRect/>
          </a:stretch>
        </p:blipFill>
        <p:spPr>
          <a:xfrm>
            <a:off x="190500" y="190500"/>
            <a:ext cx="11811000" cy="6477000"/>
          </a:xfrm>
          <a:prstGeom prst="rect">
            <a:avLst/>
          </a:prstGeom>
        </p:spPr>
      </p:pic>
    </p:spTree>
    <p:extLst>
      <p:ext uri="{BB962C8B-B14F-4D97-AF65-F5344CB8AC3E}">
        <p14:creationId xmlns:p14="http://schemas.microsoft.com/office/powerpoint/2010/main" val="2626698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642BB324-9076-2EBE-4B94-8E7A0E1B4406}"/>
              </a:ext>
            </a:extLst>
          </p:cNvPr>
          <p:cNvSpPr>
            <a:spLocks noGrp="1"/>
          </p:cNvSpPr>
          <p:nvPr>
            <p:ph type="body" idx="1"/>
          </p:nvPr>
        </p:nvSpPr>
        <p:spPr>
          <a:xfrm>
            <a:off x="1721738" y="1570383"/>
            <a:ext cx="9830179" cy="4718450"/>
          </a:xfrm>
        </p:spPr>
        <p:txBody>
          <a:bodyPr>
            <a:normAutofit/>
          </a:bodyPr>
          <a:lstStyle/>
          <a:p>
            <a:pPr marL="342900" lvl="0" indent="-342900">
              <a:lnSpc>
                <a:spcPct val="115000"/>
              </a:lnSpc>
              <a:spcAft>
                <a:spcPts val="1000"/>
              </a:spcAft>
              <a:buFont typeface="+mj-lt"/>
              <a:buAutoNum type="arabicPeriod" startAt="67"/>
            </a:pPr>
            <a:r>
              <a:rPr lang="en-GB" u="none" strike="noStrike" dirty="0">
                <a:effectLst/>
                <a:highlight>
                  <a:srgbClr val="FFFFFF"/>
                </a:highlight>
                <a:latin typeface="Roboto" panose="02000000000000000000" pitchFamily="2" charset="0"/>
                <a:ea typeface="Roboto" panose="02000000000000000000" pitchFamily="2" charset="0"/>
                <a:cs typeface="Roboto" panose="02000000000000000000" pitchFamily="2" charset="0"/>
              </a:rPr>
              <a:t>Support researchers in digital object design, creation, storage, curation and preservation whether through locally provided repositories and data services or via third parties</a:t>
            </a:r>
          </a:p>
          <a:p>
            <a:pPr marL="342900" lvl="0" indent="-342900">
              <a:lnSpc>
                <a:spcPct val="115000"/>
              </a:lnSpc>
              <a:spcAft>
                <a:spcPts val="1000"/>
              </a:spcAft>
              <a:buFont typeface="+mj-lt"/>
              <a:buAutoNum type="arabicPeriod" startAt="67"/>
            </a:pPr>
            <a:r>
              <a:rPr lang="en-GB" u="none" strike="noStrike" dirty="0">
                <a:effectLst/>
                <a:highlight>
                  <a:srgbClr val="FFFFFF"/>
                </a:highlight>
                <a:latin typeface="Roboto" panose="02000000000000000000" pitchFamily="2" charset="0"/>
                <a:ea typeface="Roboto" panose="02000000000000000000" pitchFamily="2" charset="0"/>
                <a:cs typeface="Roboto" panose="02000000000000000000" pitchFamily="2" charset="0"/>
              </a:rPr>
              <a:t>Take appropriate responsibility for relevant phases of the research data lifecycle including assurances that digital objects are made FAIR and that services are FAIR enabling and trustworthy</a:t>
            </a:r>
          </a:p>
          <a:p>
            <a:pPr marL="342900" lvl="0" indent="-342900">
              <a:lnSpc>
                <a:spcPct val="115000"/>
              </a:lnSpc>
              <a:spcAft>
                <a:spcPts val="1000"/>
              </a:spcAft>
              <a:buFont typeface="+mj-lt"/>
              <a:buAutoNum type="arabicPeriod" startAt="67"/>
            </a:pPr>
            <a:r>
              <a:rPr lang="en-GB" u="none" strike="noStrike" dirty="0">
                <a:effectLst/>
                <a:latin typeface="Roboto" panose="02000000000000000000" pitchFamily="2" charset="0"/>
                <a:ea typeface="Roboto" panose="02000000000000000000" pitchFamily="2" charset="0"/>
                <a:cs typeface="Roboto" panose="02000000000000000000" pitchFamily="2" charset="0"/>
              </a:rPr>
              <a:t>Support ongoing review and audit of practice across the lifecycle</a:t>
            </a:r>
            <a:endParaRPr lang="en-BE" u="none" strike="noStrike" dirty="0">
              <a:effectLst/>
              <a:latin typeface="Roboto" panose="02000000000000000000" pitchFamily="2" charset="0"/>
              <a:ea typeface="Roboto" panose="02000000000000000000" pitchFamily="2" charset="0"/>
              <a:cs typeface="Roboto" panose="02000000000000000000" pitchFamily="2" charset="0"/>
            </a:endParaRPr>
          </a:p>
          <a:p>
            <a:pPr marL="0" lvl="0" indent="0">
              <a:lnSpc>
                <a:spcPct val="115000"/>
              </a:lnSpc>
              <a:spcBef>
                <a:spcPts val="1000"/>
              </a:spcBef>
              <a:spcAft>
                <a:spcPts val="1000"/>
              </a:spcAft>
            </a:pPr>
            <a:endParaRPr lang="en-BE" i="1" dirty="0">
              <a:highlight>
                <a:srgbClr val="FFFFFF"/>
              </a:highlight>
              <a:latin typeface="Roboto" panose="02000000000000000000" pitchFamily="2" charset="0"/>
              <a:ea typeface="Roboto" panose="02000000000000000000" pitchFamily="2" charset="0"/>
              <a:cs typeface="Roboto" panose="02000000000000000000" pitchFamily="2" charset="0"/>
            </a:endParaRPr>
          </a:p>
        </p:txBody>
      </p:sp>
      <p:sp>
        <p:nvSpPr>
          <p:cNvPr id="9" name="Title 8">
            <a:extLst>
              <a:ext uri="{FF2B5EF4-FFF2-40B4-BE49-F238E27FC236}">
                <a16:creationId xmlns:a16="http://schemas.microsoft.com/office/drawing/2014/main" id="{6AE0D545-98E9-1C8C-D175-EE160C7B8B79}"/>
              </a:ext>
            </a:extLst>
          </p:cNvPr>
          <p:cNvSpPr>
            <a:spLocks noGrp="1"/>
          </p:cNvSpPr>
          <p:nvPr>
            <p:ph type="title"/>
          </p:nvPr>
        </p:nvSpPr>
        <p:spPr>
          <a:xfrm>
            <a:off x="2847248" y="235633"/>
            <a:ext cx="9186174" cy="1024269"/>
          </a:xfrm>
        </p:spPr>
        <p:txBody>
          <a:bodyPr>
            <a:normAutofit fontScale="90000"/>
          </a:bodyPr>
          <a:lstStyle/>
          <a:p>
            <a:r>
              <a:rPr lang="en-GB" dirty="0"/>
              <a:t>13c. Tiered Recommendations at Institutional</a:t>
            </a:r>
            <a:r>
              <a:rPr lang="en-GB" b="1" dirty="0"/>
              <a:t> </a:t>
            </a:r>
            <a:r>
              <a:rPr lang="en-GB" dirty="0"/>
              <a:t>Level</a:t>
            </a:r>
            <a:endParaRPr lang="en-BE" dirty="0"/>
          </a:p>
        </p:txBody>
      </p:sp>
      <p:sp>
        <p:nvSpPr>
          <p:cNvPr id="8" name="Slide Number Placeholder 7">
            <a:extLst>
              <a:ext uri="{FF2B5EF4-FFF2-40B4-BE49-F238E27FC236}">
                <a16:creationId xmlns:a16="http://schemas.microsoft.com/office/drawing/2014/main" id="{CC7391E2-9B70-62A8-3193-85C8FE3BA1F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nl-NL" smtClean="0"/>
              <a:t>91</a:t>
            </a:fld>
            <a:endParaRPr lang="nl-NL"/>
          </a:p>
        </p:txBody>
      </p:sp>
      <p:sp>
        <p:nvSpPr>
          <p:cNvPr id="7" name="Footer Placeholder 6">
            <a:extLst>
              <a:ext uri="{FF2B5EF4-FFF2-40B4-BE49-F238E27FC236}">
                <a16:creationId xmlns:a16="http://schemas.microsoft.com/office/drawing/2014/main" id="{5875A3B7-32F2-091F-2AC0-7BE7A98A8AAA}"/>
              </a:ext>
            </a:extLst>
          </p:cNvPr>
          <p:cNvSpPr>
            <a:spLocks noGrp="1"/>
          </p:cNvSpPr>
          <p:nvPr>
            <p:ph type="ftr" idx="11"/>
          </p:nvPr>
        </p:nvSpPr>
        <p:spPr/>
        <p:txBody>
          <a:bodyPr/>
          <a:lstStyle/>
          <a:p>
            <a:r>
              <a:rPr lang="nl-BE"/>
              <a:t>16 | 05 | 2023 by Hervé L'Hours &amp; Roxanne Wyns</a:t>
            </a:r>
          </a:p>
        </p:txBody>
      </p:sp>
    </p:spTree>
    <p:extLst>
      <p:ext uri="{BB962C8B-B14F-4D97-AF65-F5344CB8AC3E}">
        <p14:creationId xmlns:p14="http://schemas.microsoft.com/office/powerpoint/2010/main" val="86151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9DF36C5-571E-C26B-B5EB-5A22507788BF}"/>
              </a:ext>
            </a:extLst>
          </p:cNvPr>
          <p:cNvSpPr>
            <a:spLocks noGrp="1"/>
          </p:cNvSpPr>
          <p:nvPr>
            <p:ph type="sldNum" idx="11"/>
          </p:nvPr>
        </p:nvSpPr>
        <p:spPr/>
        <p:txBody>
          <a:bodyPr/>
          <a:lstStyle/>
          <a:p>
            <a:pPr marL="0" lvl="0" indent="0" algn="r" rtl="0">
              <a:spcBef>
                <a:spcPts val="0"/>
              </a:spcBef>
              <a:spcAft>
                <a:spcPts val="0"/>
              </a:spcAft>
              <a:buNone/>
            </a:pPr>
            <a:fld id="{00000000-1234-1234-1234-123412341234}" type="slidenum">
              <a:rPr lang="nl-NL" smtClean="0"/>
              <a:t>92</a:t>
            </a:fld>
            <a:endParaRPr lang="nl-NL"/>
          </a:p>
        </p:txBody>
      </p:sp>
      <p:pic>
        <p:nvPicPr>
          <p:cNvPr id="5" name="Picture 4">
            <a:extLst>
              <a:ext uri="{FF2B5EF4-FFF2-40B4-BE49-F238E27FC236}">
                <a16:creationId xmlns:a16="http://schemas.microsoft.com/office/drawing/2014/main" id="{64AFB85E-D102-0055-5E1C-D70323564221}"/>
              </a:ext>
            </a:extLst>
          </p:cNvPr>
          <p:cNvPicPr>
            <a:picLocks/>
          </p:cNvPicPr>
          <p:nvPr>
            <p:custDataLst>
              <p:tags r:id="rId1"/>
            </p:custDataLst>
          </p:nvPr>
        </p:nvPicPr>
        <p:blipFill>
          <a:blip r:embed="rId4"/>
          <a:stretch>
            <a:fillRect/>
          </a:stretch>
        </p:blipFill>
        <p:spPr>
          <a:xfrm>
            <a:off x="190500" y="190500"/>
            <a:ext cx="11811000" cy="6477000"/>
          </a:xfrm>
          <a:prstGeom prst="rect">
            <a:avLst/>
          </a:prstGeom>
        </p:spPr>
      </p:pic>
      <p:sp>
        <p:nvSpPr>
          <p:cNvPr id="6" name="TextBox 5">
            <a:extLst>
              <a:ext uri="{FF2B5EF4-FFF2-40B4-BE49-F238E27FC236}">
                <a16:creationId xmlns:a16="http://schemas.microsoft.com/office/drawing/2014/main" id="{1AA3B6C9-9CA5-7025-5D06-5A942C393363}"/>
              </a:ext>
            </a:extLst>
          </p:cNvPr>
          <p:cNvSpPr txBox="1"/>
          <p:nvPr/>
        </p:nvSpPr>
        <p:spPr>
          <a:xfrm>
            <a:off x="10479939" y="5991327"/>
            <a:ext cx="914400" cy="307777"/>
          </a:xfrm>
          <a:prstGeom prst="rect">
            <a:avLst/>
          </a:prstGeom>
          <a:noFill/>
        </p:spPr>
        <p:txBody>
          <a:bodyPr wrap="square" rtlCol="0">
            <a:spAutoFit/>
          </a:bodyPr>
          <a:lstStyle/>
          <a:p>
            <a:r>
              <a:rPr lang="en-GB" dirty="0">
                <a:solidFill>
                  <a:schemeClr val="accent4"/>
                </a:solidFill>
                <a:hlinkClick r:id="rId5" action="ppaction://hlinksldjump"/>
              </a:rPr>
              <a:t>Back</a:t>
            </a:r>
            <a:endParaRPr lang="en-BE" dirty="0">
              <a:solidFill>
                <a:schemeClr val="accent4"/>
              </a:solidFill>
            </a:endParaRPr>
          </a:p>
        </p:txBody>
      </p:sp>
    </p:spTree>
    <p:extLst>
      <p:ext uri="{BB962C8B-B14F-4D97-AF65-F5344CB8AC3E}">
        <p14:creationId xmlns:p14="http://schemas.microsoft.com/office/powerpoint/2010/main" val="3581748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F6449F6-1464-08E2-3AEA-85A71DD61A39}"/>
              </a:ext>
            </a:extLst>
          </p:cNvPr>
          <p:cNvSpPr>
            <a:spLocks noGrp="1"/>
          </p:cNvSpPr>
          <p:nvPr>
            <p:ph type="title"/>
          </p:nvPr>
        </p:nvSpPr>
        <p:spPr/>
        <p:txBody>
          <a:bodyPr/>
          <a:lstStyle/>
          <a:p>
            <a:r>
              <a:rPr lang="en-GB" dirty="0"/>
              <a:t>Discussion</a:t>
            </a:r>
            <a:endParaRPr lang="en-BE" dirty="0"/>
          </a:p>
        </p:txBody>
      </p:sp>
      <p:sp>
        <p:nvSpPr>
          <p:cNvPr id="4" name="Slide Number Placeholder 3">
            <a:extLst>
              <a:ext uri="{FF2B5EF4-FFF2-40B4-BE49-F238E27FC236}">
                <a16:creationId xmlns:a16="http://schemas.microsoft.com/office/drawing/2014/main" id="{3FD54E94-CC2C-4E7D-3B95-0F7B8C53222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nl-NL" smtClean="0"/>
              <a:t>93</a:t>
            </a:fld>
            <a:endParaRPr lang="nl-NL"/>
          </a:p>
        </p:txBody>
      </p:sp>
      <p:sp>
        <p:nvSpPr>
          <p:cNvPr id="5" name="Text Placeholder 4">
            <a:extLst>
              <a:ext uri="{FF2B5EF4-FFF2-40B4-BE49-F238E27FC236}">
                <a16:creationId xmlns:a16="http://schemas.microsoft.com/office/drawing/2014/main" id="{58663A41-93D1-1A24-AFC6-3C43C5D25A50}"/>
              </a:ext>
            </a:extLst>
          </p:cNvPr>
          <p:cNvSpPr>
            <a:spLocks noGrp="1"/>
          </p:cNvSpPr>
          <p:nvPr>
            <p:ph type="body" idx="2"/>
          </p:nvPr>
        </p:nvSpPr>
        <p:spPr/>
        <p:txBody>
          <a:bodyPr>
            <a:normAutofit fontScale="70000" lnSpcReduction="20000"/>
          </a:bodyPr>
          <a:lstStyle/>
          <a:p>
            <a:endParaRPr lang="en-BE"/>
          </a:p>
        </p:txBody>
      </p:sp>
      <p:sp>
        <p:nvSpPr>
          <p:cNvPr id="6" name="Footer Placeholder 5">
            <a:extLst>
              <a:ext uri="{FF2B5EF4-FFF2-40B4-BE49-F238E27FC236}">
                <a16:creationId xmlns:a16="http://schemas.microsoft.com/office/drawing/2014/main" id="{25E0F334-1AED-3B3E-7ADA-BD456489205E}"/>
              </a:ext>
            </a:extLst>
          </p:cNvPr>
          <p:cNvSpPr>
            <a:spLocks noGrp="1"/>
          </p:cNvSpPr>
          <p:nvPr>
            <p:ph type="ftr" idx="11"/>
          </p:nvPr>
        </p:nvSpPr>
        <p:spPr/>
        <p:txBody>
          <a:bodyPr/>
          <a:lstStyle/>
          <a:p>
            <a:r>
              <a:rPr lang="nl-BE"/>
              <a:t>16 | 05 | 2023 by Hervé L'Hours &amp; Roxanne Wyns</a:t>
            </a:r>
          </a:p>
        </p:txBody>
      </p:sp>
      <p:pic>
        <p:nvPicPr>
          <p:cNvPr id="10" name="Picture 9" descr="Five square speech bubbles in color">
            <a:extLst>
              <a:ext uri="{FF2B5EF4-FFF2-40B4-BE49-F238E27FC236}">
                <a16:creationId xmlns:a16="http://schemas.microsoft.com/office/drawing/2014/main" id="{D64ACD38-592D-F466-A712-29DF2374CCEE}"/>
              </a:ext>
            </a:extLst>
          </p:cNvPr>
          <p:cNvPicPr>
            <a:picLocks noChangeAspect="1"/>
          </p:cNvPicPr>
          <p:nvPr/>
        </p:nvPicPr>
        <p:blipFill>
          <a:blip r:embed="rId2"/>
          <a:stretch>
            <a:fillRect/>
          </a:stretch>
        </p:blipFill>
        <p:spPr>
          <a:xfrm>
            <a:off x="2847245" y="1556150"/>
            <a:ext cx="6601027" cy="4620449"/>
          </a:xfrm>
          <a:prstGeom prst="rect">
            <a:avLst/>
          </a:prstGeom>
        </p:spPr>
      </p:pic>
      <p:sp>
        <p:nvSpPr>
          <p:cNvPr id="11" name="TextBox 10">
            <a:extLst>
              <a:ext uri="{FF2B5EF4-FFF2-40B4-BE49-F238E27FC236}">
                <a16:creationId xmlns:a16="http://schemas.microsoft.com/office/drawing/2014/main" id="{05706DA3-0856-1528-3F73-27CEEEDEA2EC}"/>
              </a:ext>
            </a:extLst>
          </p:cNvPr>
          <p:cNvSpPr txBox="1"/>
          <p:nvPr/>
        </p:nvSpPr>
        <p:spPr>
          <a:xfrm>
            <a:off x="4535905" y="2574758"/>
            <a:ext cx="1263316" cy="307777"/>
          </a:xfrm>
          <a:prstGeom prst="rect">
            <a:avLst/>
          </a:prstGeom>
          <a:noFill/>
        </p:spPr>
        <p:txBody>
          <a:bodyPr wrap="square" rtlCol="0">
            <a:spAutoFit/>
          </a:bodyPr>
          <a:lstStyle/>
          <a:p>
            <a:r>
              <a:rPr lang="en-GB" b="1" dirty="0"/>
              <a:t>Questions</a:t>
            </a:r>
            <a:endParaRPr lang="en-BE" b="1" dirty="0"/>
          </a:p>
        </p:txBody>
      </p:sp>
      <p:sp>
        <p:nvSpPr>
          <p:cNvPr id="12" name="TextBox 11">
            <a:extLst>
              <a:ext uri="{FF2B5EF4-FFF2-40B4-BE49-F238E27FC236}">
                <a16:creationId xmlns:a16="http://schemas.microsoft.com/office/drawing/2014/main" id="{BB7554D9-B067-529A-22AA-94989792CEE2}"/>
              </a:ext>
            </a:extLst>
          </p:cNvPr>
          <p:cNvSpPr txBox="1"/>
          <p:nvPr/>
        </p:nvSpPr>
        <p:spPr>
          <a:xfrm>
            <a:off x="6856223" y="2748699"/>
            <a:ext cx="1263316" cy="307777"/>
          </a:xfrm>
          <a:prstGeom prst="rect">
            <a:avLst/>
          </a:prstGeom>
          <a:noFill/>
        </p:spPr>
        <p:txBody>
          <a:bodyPr wrap="square" rtlCol="0">
            <a:spAutoFit/>
          </a:bodyPr>
          <a:lstStyle/>
          <a:p>
            <a:r>
              <a:rPr lang="en-GB" b="1" dirty="0"/>
              <a:t>Feedback</a:t>
            </a:r>
            <a:endParaRPr lang="en-BE" b="1" dirty="0"/>
          </a:p>
        </p:txBody>
      </p:sp>
      <p:sp>
        <p:nvSpPr>
          <p:cNvPr id="13" name="TextBox 12">
            <a:extLst>
              <a:ext uri="{FF2B5EF4-FFF2-40B4-BE49-F238E27FC236}">
                <a16:creationId xmlns:a16="http://schemas.microsoft.com/office/drawing/2014/main" id="{604792FD-0245-2EB9-A3FB-4BBC25B2EF05}"/>
              </a:ext>
            </a:extLst>
          </p:cNvPr>
          <p:cNvSpPr txBox="1"/>
          <p:nvPr/>
        </p:nvSpPr>
        <p:spPr>
          <a:xfrm>
            <a:off x="5592907" y="3593366"/>
            <a:ext cx="1263316" cy="307777"/>
          </a:xfrm>
          <a:prstGeom prst="rect">
            <a:avLst/>
          </a:prstGeom>
          <a:noFill/>
        </p:spPr>
        <p:txBody>
          <a:bodyPr wrap="square" rtlCol="0">
            <a:spAutoFit/>
          </a:bodyPr>
          <a:lstStyle/>
          <a:p>
            <a:r>
              <a:rPr lang="en-GB" b="1" dirty="0"/>
              <a:t>Suggestions</a:t>
            </a:r>
            <a:endParaRPr lang="en-BE" b="1" dirty="0"/>
          </a:p>
        </p:txBody>
      </p:sp>
      <p:sp>
        <p:nvSpPr>
          <p:cNvPr id="14" name="TextBox 13">
            <a:extLst>
              <a:ext uri="{FF2B5EF4-FFF2-40B4-BE49-F238E27FC236}">
                <a16:creationId xmlns:a16="http://schemas.microsoft.com/office/drawing/2014/main" id="{98DC595A-3BD2-8BEF-D1DE-C7CE5DC64937}"/>
              </a:ext>
            </a:extLst>
          </p:cNvPr>
          <p:cNvSpPr txBox="1"/>
          <p:nvPr/>
        </p:nvSpPr>
        <p:spPr>
          <a:xfrm>
            <a:off x="6280485" y="4777261"/>
            <a:ext cx="1839054" cy="523220"/>
          </a:xfrm>
          <a:prstGeom prst="rect">
            <a:avLst/>
          </a:prstGeom>
          <a:noFill/>
        </p:spPr>
        <p:txBody>
          <a:bodyPr wrap="square" rtlCol="0">
            <a:spAutoFit/>
          </a:bodyPr>
          <a:lstStyle/>
          <a:p>
            <a:r>
              <a:rPr lang="en-GB" b="1" dirty="0"/>
              <a:t>Recommendations to add</a:t>
            </a:r>
            <a:endParaRPr lang="en-BE" b="1" dirty="0"/>
          </a:p>
        </p:txBody>
      </p:sp>
      <p:sp>
        <p:nvSpPr>
          <p:cNvPr id="15" name="TextBox 14">
            <a:extLst>
              <a:ext uri="{FF2B5EF4-FFF2-40B4-BE49-F238E27FC236}">
                <a16:creationId xmlns:a16="http://schemas.microsoft.com/office/drawing/2014/main" id="{A048B37D-0CB8-78F0-FB8E-C3E3795B4193}"/>
              </a:ext>
            </a:extLst>
          </p:cNvPr>
          <p:cNvSpPr txBox="1"/>
          <p:nvPr/>
        </p:nvSpPr>
        <p:spPr>
          <a:xfrm>
            <a:off x="3904247" y="4375678"/>
            <a:ext cx="1263316" cy="307777"/>
          </a:xfrm>
          <a:prstGeom prst="rect">
            <a:avLst/>
          </a:prstGeom>
          <a:noFill/>
        </p:spPr>
        <p:txBody>
          <a:bodyPr wrap="square" rtlCol="0">
            <a:spAutoFit/>
          </a:bodyPr>
          <a:lstStyle/>
          <a:p>
            <a:r>
              <a:rPr lang="en-GB" b="1" dirty="0"/>
              <a:t>Discussion</a:t>
            </a:r>
            <a:endParaRPr lang="en-BE" b="1" dirty="0"/>
          </a:p>
        </p:txBody>
      </p:sp>
    </p:spTree>
    <p:extLst>
      <p:ext uri="{BB962C8B-B14F-4D97-AF65-F5344CB8AC3E}">
        <p14:creationId xmlns:p14="http://schemas.microsoft.com/office/powerpoint/2010/main" val="3633639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pic>
        <p:nvPicPr>
          <p:cNvPr id="257" name="Google Shape;257;p24" descr="Aerial view of a highway near the ocean"/>
          <p:cNvPicPr preferRelativeResize="0"/>
          <p:nvPr/>
        </p:nvPicPr>
        <p:blipFill rotWithShape="1">
          <a:blip r:embed="rId3">
            <a:alphaModFix/>
          </a:blip>
          <a:srcRect t="19612" r="-2" b="20944"/>
          <a:stretch/>
        </p:blipFill>
        <p:spPr>
          <a:xfrm>
            <a:off x="1721738" y="1570383"/>
            <a:ext cx="9830179" cy="4382541"/>
          </a:xfrm>
          <a:prstGeom prst="rect">
            <a:avLst/>
          </a:prstGeom>
          <a:noFill/>
          <a:ln>
            <a:noFill/>
          </a:ln>
        </p:spPr>
      </p:pic>
      <p:sp>
        <p:nvSpPr>
          <p:cNvPr id="258" name="Google Shape;258;p24"/>
          <p:cNvSpPr txBox="1">
            <a:spLocks noGrp="1"/>
          </p:cNvSpPr>
          <p:nvPr>
            <p:ph type="title"/>
          </p:nvPr>
        </p:nvSpPr>
        <p:spPr>
          <a:xfrm>
            <a:off x="2847248" y="235633"/>
            <a:ext cx="8704670" cy="60388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8691"/>
              </a:buClr>
              <a:buSzPts val="3500"/>
              <a:buFont typeface="Roboto"/>
              <a:buNone/>
            </a:pPr>
            <a:endParaRPr/>
          </a:p>
        </p:txBody>
      </p:sp>
      <p:sp>
        <p:nvSpPr>
          <p:cNvPr id="259" name="Google Shape;259;p24"/>
          <p:cNvSpPr txBox="1">
            <a:spLocks noGrp="1"/>
          </p:cNvSpPr>
          <p:nvPr>
            <p:ph type="sldNum" idx="12"/>
          </p:nvPr>
        </p:nvSpPr>
        <p:spPr>
          <a:xfrm>
            <a:off x="10744200" y="6423497"/>
            <a:ext cx="1289222" cy="19887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900"/>
              <a:buNone/>
            </a:pPr>
            <a:fld id="{00000000-1234-1234-1234-123412341234}" type="slidenum">
              <a:rPr lang="nl-NL"/>
              <a:t>94</a:t>
            </a:fld>
            <a:endParaRPr/>
          </a:p>
        </p:txBody>
      </p:sp>
      <p:sp>
        <p:nvSpPr>
          <p:cNvPr id="260" name="Google Shape;260;p24"/>
          <p:cNvSpPr txBox="1">
            <a:spLocks noGrp="1"/>
          </p:cNvSpPr>
          <p:nvPr>
            <p:ph type="body" idx="2"/>
          </p:nvPr>
        </p:nvSpPr>
        <p:spPr>
          <a:xfrm>
            <a:off x="2847245" y="895137"/>
            <a:ext cx="8704671" cy="364765"/>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0C0C0C"/>
              </a:buClr>
              <a:buSzPts val="1900"/>
              <a:buNone/>
            </a:pPr>
            <a:endParaRPr/>
          </a:p>
        </p:txBody>
      </p:sp>
      <p:sp>
        <p:nvSpPr>
          <p:cNvPr id="261" name="Google Shape;261;p24"/>
          <p:cNvSpPr txBox="1">
            <a:spLocks noGrp="1"/>
          </p:cNvSpPr>
          <p:nvPr>
            <p:ph type="ftr" idx="11"/>
          </p:nvPr>
        </p:nvSpPr>
        <p:spPr>
          <a:xfrm>
            <a:off x="311426" y="6356350"/>
            <a:ext cx="4114800" cy="365125"/>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1400"/>
              <a:buNone/>
            </a:pPr>
            <a:r>
              <a:rPr lang="nl-NL"/>
              <a:t>16 | 05 | 2023 by Hervé L'Hours &amp; Roxanne Wyns</a:t>
            </a:r>
            <a:endParaRPr/>
          </a:p>
        </p:txBody>
      </p:sp>
      <p:sp>
        <p:nvSpPr>
          <p:cNvPr id="262" name="Google Shape;262;p24"/>
          <p:cNvSpPr txBox="1"/>
          <p:nvPr/>
        </p:nvSpPr>
        <p:spPr>
          <a:xfrm>
            <a:off x="3445525" y="3897884"/>
            <a:ext cx="3219680" cy="6462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nl-NL" sz="3600" b="1" i="0" u="none" strike="noStrike" cap="none" dirty="0" err="1">
                <a:solidFill>
                  <a:schemeClr val="dk1"/>
                </a:solidFill>
                <a:latin typeface="Calibri"/>
                <a:ea typeface="Calibri"/>
                <a:cs typeface="Calibri"/>
                <a:sym typeface="Calibri"/>
              </a:rPr>
              <a:t>Thank</a:t>
            </a:r>
            <a:r>
              <a:rPr lang="nl-NL" sz="3600" b="1" i="0" u="none" strike="noStrike" cap="none" dirty="0">
                <a:solidFill>
                  <a:schemeClr val="dk1"/>
                </a:solidFill>
                <a:latin typeface="Calibri"/>
                <a:ea typeface="Calibri"/>
                <a:cs typeface="Calibri"/>
                <a:sym typeface="Calibri"/>
              </a:rPr>
              <a:t> </a:t>
            </a:r>
            <a:r>
              <a:rPr lang="nl-NL" sz="3600" b="1" i="0" u="none" strike="noStrike" cap="none" dirty="0" err="1">
                <a:solidFill>
                  <a:schemeClr val="dk1"/>
                </a:solidFill>
                <a:latin typeface="Calibri"/>
                <a:ea typeface="Calibri"/>
                <a:cs typeface="Calibri"/>
                <a:sym typeface="Calibri"/>
              </a:rPr>
              <a:t>you</a:t>
            </a:r>
            <a:r>
              <a:rPr lang="nl-NL" sz="3600" b="1" i="0" u="none" strike="noStrike" cap="none" dirty="0">
                <a:solidFill>
                  <a:schemeClr val="dk1"/>
                </a:solidFill>
                <a:latin typeface="Calibri"/>
                <a:ea typeface="Calibri"/>
                <a:cs typeface="Calibri"/>
                <a:sym typeface="Calibri"/>
              </a:rPr>
              <a:t>! </a:t>
            </a:r>
            <a:endParaRPr sz="1400" b="0" i="0" u="none" strike="noStrike" cap="none" dirty="0">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__PE_POLL_EMBED_ID" val="cd8eca52-ea50-408a-8e6d-096e38dbde18"/>
</p:tagLst>
</file>

<file path=ppt/tags/tag10.xml><?xml version="1.0" encoding="utf-8"?>
<p:tagLst xmlns:a="http://schemas.openxmlformats.org/drawingml/2006/main" xmlns:r="http://schemas.openxmlformats.org/officeDocument/2006/relationships" xmlns:p="http://schemas.openxmlformats.org/presentationml/2006/main">
  <p:tag name="__PE_POLL_EMBED_ID" val="8fc394ca-7156-4b1c-bc3e-b3b862b95d46"/>
</p:tagLst>
</file>

<file path=ppt/tags/tag11.xml><?xml version="1.0" encoding="utf-8"?>
<p:tagLst xmlns:a="http://schemas.openxmlformats.org/drawingml/2006/main" xmlns:r="http://schemas.openxmlformats.org/officeDocument/2006/relationships" xmlns:p="http://schemas.openxmlformats.org/presentationml/2006/main">
  <p:tag name="__PE_POLL_EMBED_ID" val="a4a143b8-a3fd-475d-aa59-0ef49cf00ab2"/>
</p:tagLst>
</file>

<file path=ppt/tags/tag12.xml><?xml version="1.0" encoding="utf-8"?>
<p:tagLst xmlns:a="http://schemas.openxmlformats.org/drawingml/2006/main" xmlns:r="http://schemas.openxmlformats.org/officeDocument/2006/relationships" xmlns:p="http://schemas.openxmlformats.org/presentationml/2006/main">
  <p:tag name="__PE_POLL_EMBED_ID" val="7b9e3218-845b-4b08-a91c-4566b114ef15"/>
</p:tagLst>
</file>

<file path=ppt/tags/tag13.xml><?xml version="1.0" encoding="utf-8"?>
<p:tagLst xmlns:a="http://schemas.openxmlformats.org/drawingml/2006/main" xmlns:r="http://schemas.openxmlformats.org/officeDocument/2006/relationships" xmlns:p="http://schemas.openxmlformats.org/presentationml/2006/main">
  <p:tag name="__PE_POLL_EMBED_ID" val="41344124-b1ae-4a8f-8d07-24dbeb643d44"/>
</p:tagLst>
</file>

<file path=ppt/tags/tag14.xml><?xml version="1.0" encoding="utf-8"?>
<p:tagLst xmlns:a="http://schemas.openxmlformats.org/drawingml/2006/main" xmlns:r="http://schemas.openxmlformats.org/officeDocument/2006/relationships" xmlns:p="http://schemas.openxmlformats.org/presentationml/2006/main">
  <p:tag name="__PE_POLL_EMBED_ID" val="bbc45f54-7968-45c9-9603-fe5b537fd85e"/>
</p:tagLst>
</file>

<file path=ppt/tags/tag15.xml><?xml version="1.0" encoding="utf-8"?>
<p:tagLst xmlns:a="http://schemas.openxmlformats.org/drawingml/2006/main" xmlns:r="http://schemas.openxmlformats.org/officeDocument/2006/relationships" xmlns:p="http://schemas.openxmlformats.org/presentationml/2006/main">
  <p:tag name="__PE_POLL_EMBED_ID" val="39385f50-de3b-4055-a8f4-6af7cbdfd71c"/>
</p:tagLst>
</file>

<file path=ppt/tags/tag16.xml><?xml version="1.0" encoding="utf-8"?>
<p:tagLst xmlns:a="http://schemas.openxmlformats.org/drawingml/2006/main" xmlns:r="http://schemas.openxmlformats.org/officeDocument/2006/relationships" xmlns:p="http://schemas.openxmlformats.org/presentationml/2006/main">
  <p:tag name="__PE_POLL_EMBED_ID" val="517509db-3dc0-48d7-b18c-cb795977d39a"/>
</p:tagLst>
</file>

<file path=ppt/tags/tag17.xml><?xml version="1.0" encoding="utf-8"?>
<p:tagLst xmlns:a="http://schemas.openxmlformats.org/drawingml/2006/main" xmlns:r="http://schemas.openxmlformats.org/officeDocument/2006/relationships" xmlns:p="http://schemas.openxmlformats.org/presentationml/2006/main">
  <p:tag name="__PE_POLL_EMBED_ID" val="b5f1e356-8c0f-4348-a4d3-9acce730d9e3"/>
</p:tagLst>
</file>

<file path=ppt/tags/tag18.xml><?xml version="1.0" encoding="utf-8"?>
<p:tagLst xmlns:a="http://schemas.openxmlformats.org/drawingml/2006/main" xmlns:r="http://schemas.openxmlformats.org/officeDocument/2006/relationships" xmlns:p="http://schemas.openxmlformats.org/presentationml/2006/main">
  <p:tag name="__PE_POLL_EMBED_ID" val="d35e99ce-e551-44e4-9035-85bd58e6facb"/>
</p:tagLst>
</file>

<file path=ppt/tags/tag19.xml><?xml version="1.0" encoding="utf-8"?>
<p:tagLst xmlns:a="http://schemas.openxmlformats.org/drawingml/2006/main" xmlns:r="http://schemas.openxmlformats.org/officeDocument/2006/relationships" xmlns:p="http://schemas.openxmlformats.org/presentationml/2006/main">
  <p:tag name="__PE_POLL_EMBED_ID" val="1e788fc1-e09e-4772-98ed-76783999b7d2"/>
</p:tagLst>
</file>

<file path=ppt/tags/tag2.xml><?xml version="1.0" encoding="utf-8"?>
<p:tagLst xmlns:a="http://schemas.openxmlformats.org/drawingml/2006/main" xmlns:r="http://schemas.openxmlformats.org/officeDocument/2006/relationships" xmlns:p="http://schemas.openxmlformats.org/presentationml/2006/main">
  <p:tag name="__PE_POLL_EMBED_ID" val="a5782e90-fdea-4d8e-b910-fb16a3a9caac"/>
</p:tagLst>
</file>

<file path=ppt/tags/tag20.xml><?xml version="1.0" encoding="utf-8"?>
<p:tagLst xmlns:a="http://schemas.openxmlformats.org/drawingml/2006/main" xmlns:r="http://schemas.openxmlformats.org/officeDocument/2006/relationships" xmlns:p="http://schemas.openxmlformats.org/presentationml/2006/main">
  <p:tag name="__PE_POLL_EMBED_ID" val="f8d7ad94-52fd-439a-8f32-441629584598"/>
</p:tagLst>
</file>

<file path=ppt/tags/tag21.xml><?xml version="1.0" encoding="utf-8"?>
<p:tagLst xmlns:a="http://schemas.openxmlformats.org/drawingml/2006/main" xmlns:r="http://schemas.openxmlformats.org/officeDocument/2006/relationships" xmlns:p="http://schemas.openxmlformats.org/presentationml/2006/main">
  <p:tag name="__PE_POLL_EMBED_ID" val="162cb61b-53f3-428f-a891-a3c191554961"/>
</p:tagLst>
</file>

<file path=ppt/tags/tag22.xml><?xml version="1.0" encoding="utf-8"?>
<p:tagLst xmlns:a="http://schemas.openxmlformats.org/drawingml/2006/main" xmlns:r="http://schemas.openxmlformats.org/officeDocument/2006/relationships" xmlns:p="http://schemas.openxmlformats.org/presentationml/2006/main">
  <p:tag name="__PE_POLL_EMBED_ID" val="fbb7c25b-5003-4582-b921-a0fcbda8acfc"/>
</p:tagLst>
</file>

<file path=ppt/tags/tag23.xml><?xml version="1.0" encoding="utf-8"?>
<p:tagLst xmlns:a="http://schemas.openxmlformats.org/drawingml/2006/main" xmlns:r="http://schemas.openxmlformats.org/officeDocument/2006/relationships" xmlns:p="http://schemas.openxmlformats.org/presentationml/2006/main">
  <p:tag name="__PE_POLL_EMBED_ID" val="b1f7a434-c29a-4583-9bd2-4c90e374c685"/>
</p:tagLst>
</file>

<file path=ppt/tags/tag24.xml><?xml version="1.0" encoding="utf-8"?>
<p:tagLst xmlns:a="http://schemas.openxmlformats.org/drawingml/2006/main" xmlns:r="http://schemas.openxmlformats.org/officeDocument/2006/relationships" xmlns:p="http://schemas.openxmlformats.org/presentationml/2006/main">
  <p:tag name="__PE_POLL_EMBED_ID" val="883285b6-9fcd-4183-bc0b-2af7d03b9bde"/>
</p:tagLst>
</file>

<file path=ppt/tags/tag25.xml><?xml version="1.0" encoding="utf-8"?>
<p:tagLst xmlns:a="http://schemas.openxmlformats.org/drawingml/2006/main" xmlns:r="http://schemas.openxmlformats.org/officeDocument/2006/relationships" xmlns:p="http://schemas.openxmlformats.org/presentationml/2006/main">
  <p:tag name="__PE_POLL_EMBED_ID" val="d9f502ba-296a-4362-a41c-3ae1de40cca0"/>
</p:tagLst>
</file>

<file path=ppt/tags/tag26.xml><?xml version="1.0" encoding="utf-8"?>
<p:tagLst xmlns:a="http://schemas.openxmlformats.org/drawingml/2006/main" xmlns:r="http://schemas.openxmlformats.org/officeDocument/2006/relationships" xmlns:p="http://schemas.openxmlformats.org/presentationml/2006/main">
  <p:tag name="__PE_POLL_EMBED_ID" val="b5c26c72-4b70-4913-9044-f044ed516f76"/>
</p:tagLst>
</file>

<file path=ppt/tags/tag27.xml><?xml version="1.0" encoding="utf-8"?>
<p:tagLst xmlns:a="http://schemas.openxmlformats.org/drawingml/2006/main" xmlns:r="http://schemas.openxmlformats.org/officeDocument/2006/relationships" xmlns:p="http://schemas.openxmlformats.org/presentationml/2006/main">
  <p:tag name="__PE_POLL_EMBED_ID" val="d550d1ce-4d90-4468-b472-25af48e37da6"/>
</p:tagLst>
</file>

<file path=ppt/tags/tag28.xml><?xml version="1.0" encoding="utf-8"?>
<p:tagLst xmlns:a="http://schemas.openxmlformats.org/drawingml/2006/main" xmlns:r="http://schemas.openxmlformats.org/officeDocument/2006/relationships" xmlns:p="http://schemas.openxmlformats.org/presentationml/2006/main">
  <p:tag name="__PE_POLL_EMBED_ID" val="4d5785d3-6b7d-45cd-a80c-df432a9e6234"/>
</p:tagLst>
</file>

<file path=ppt/tags/tag29.xml><?xml version="1.0" encoding="utf-8"?>
<p:tagLst xmlns:a="http://schemas.openxmlformats.org/drawingml/2006/main" xmlns:r="http://schemas.openxmlformats.org/officeDocument/2006/relationships" xmlns:p="http://schemas.openxmlformats.org/presentationml/2006/main">
  <p:tag name="__PE_POLL_EMBED_ID" val="9801684e-55d5-4e5c-9ed9-b128641c519a"/>
</p:tagLst>
</file>

<file path=ppt/tags/tag3.xml><?xml version="1.0" encoding="utf-8"?>
<p:tagLst xmlns:a="http://schemas.openxmlformats.org/drawingml/2006/main" xmlns:r="http://schemas.openxmlformats.org/officeDocument/2006/relationships" xmlns:p="http://schemas.openxmlformats.org/presentationml/2006/main">
  <p:tag name="__PE_POLL_EMBED_ID" val="21f1cb19-8cd8-4eab-a256-11780704117c"/>
</p:tagLst>
</file>

<file path=ppt/tags/tag30.xml><?xml version="1.0" encoding="utf-8"?>
<p:tagLst xmlns:a="http://schemas.openxmlformats.org/drawingml/2006/main" xmlns:r="http://schemas.openxmlformats.org/officeDocument/2006/relationships" xmlns:p="http://schemas.openxmlformats.org/presentationml/2006/main">
  <p:tag name="__PE_POLL_EMBED_ID" val="7357d131-737a-4b14-a6e7-5b7695a33590"/>
</p:tagLst>
</file>

<file path=ppt/tags/tag31.xml><?xml version="1.0" encoding="utf-8"?>
<p:tagLst xmlns:a="http://schemas.openxmlformats.org/drawingml/2006/main" xmlns:r="http://schemas.openxmlformats.org/officeDocument/2006/relationships" xmlns:p="http://schemas.openxmlformats.org/presentationml/2006/main">
  <p:tag name="__PE_POLL_EMBED_ID" val="66ef1ac3-32be-4d54-9efe-a5e59065a771"/>
</p:tagLst>
</file>

<file path=ppt/tags/tag32.xml><?xml version="1.0" encoding="utf-8"?>
<p:tagLst xmlns:a="http://schemas.openxmlformats.org/drawingml/2006/main" xmlns:r="http://schemas.openxmlformats.org/officeDocument/2006/relationships" xmlns:p="http://schemas.openxmlformats.org/presentationml/2006/main">
  <p:tag name="__PE_POLL_EMBED_ID" val="5009f71c-6b72-4a9b-a6ea-d38419582a1f"/>
</p:tagLst>
</file>

<file path=ppt/tags/tag33.xml><?xml version="1.0" encoding="utf-8"?>
<p:tagLst xmlns:a="http://schemas.openxmlformats.org/drawingml/2006/main" xmlns:r="http://schemas.openxmlformats.org/officeDocument/2006/relationships" xmlns:p="http://schemas.openxmlformats.org/presentationml/2006/main">
  <p:tag name="__PE_POLL_EMBED_ID" val="d7ff947a-dfb8-4d95-b9bb-9e77c9e2e04e"/>
</p:tagLst>
</file>

<file path=ppt/tags/tag34.xml><?xml version="1.0" encoding="utf-8"?>
<p:tagLst xmlns:a="http://schemas.openxmlformats.org/drawingml/2006/main" xmlns:r="http://schemas.openxmlformats.org/officeDocument/2006/relationships" xmlns:p="http://schemas.openxmlformats.org/presentationml/2006/main">
  <p:tag name="__PE_POLL_EMBED_ID" val="cfdf7b2a-4451-407d-aec5-671f231bcf42"/>
</p:tagLst>
</file>

<file path=ppt/tags/tag35.xml><?xml version="1.0" encoding="utf-8"?>
<p:tagLst xmlns:a="http://schemas.openxmlformats.org/drawingml/2006/main" xmlns:r="http://schemas.openxmlformats.org/officeDocument/2006/relationships" xmlns:p="http://schemas.openxmlformats.org/presentationml/2006/main">
  <p:tag name="__PE_POLL_EMBED_ID" val="a2234ec0-a23f-4098-92b9-9fdfbd0894ee"/>
</p:tagLst>
</file>

<file path=ppt/tags/tag36.xml><?xml version="1.0" encoding="utf-8"?>
<p:tagLst xmlns:a="http://schemas.openxmlformats.org/drawingml/2006/main" xmlns:r="http://schemas.openxmlformats.org/officeDocument/2006/relationships" xmlns:p="http://schemas.openxmlformats.org/presentationml/2006/main">
  <p:tag name="__PE_POLL_EMBED_ID" val="1e3d8748-f699-4e5c-b934-38f4a2bad64d"/>
</p:tagLst>
</file>

<file path=ppt/tags/tag37.xml><?xml version="1.0" encoding="utf-8"?>
<p:tagLst xmlns:a="http://schemas.openxmlformats.org/drawingml/2006/main" xmlns:r="http://schemas.openxmlformats.org/officeDocument/2006/relationships" xmlns:p="http://schemas.openxmlformats.org/presentationml/2006/main">
  <p:tag name="__PE_POLL_EMBED_ID" val="993f4b05-1d24-49fe-b689-9c4ea36b3df8"/>
</p:tagLst>
</file>

<file path=ppt/tags/tag38.xml><?xml version="1.0" encoding="utf-8"?>
<p:tagLst xmlns:a="http://schemas.openxmlformats.org/drawingml/2006/main" xmlns:r="http://schemas.openxmlformats.org/officeDocument/2006/relationships" xmlns:p="http://schemas.openxmlformats.org/presentationml/2006/main">
  <p:tag name="__PE_POLL_EMBED_ID" val="6cb1d461-cc12-45f7-b7c1-3e9b63674f66"/>
</p:tagLst>
</file>

<file path=ppt/tags/tag39.xml><?xml version="1.0" encoding="utf-8"?>
<p:tagLst xmlns:a="http://schemas.openxmlformats.org/drawingml/2006/main" xmlns:r="http://schemas.openxmlformats.org/officeDocument/2006/relationships" xmlns:p="http://schemas.openxmlformats.org/presentationml/2006/main">
  <p:tag name="__PE_POLL_EMBED_ID" val="f27ae0f8-bd87-458a-bdad-2ddd0dcb6be2"/>
</p:tagLst>
</file>

<file path=ppt/tags/tag4.xml><?xml version="1.0" encoding="utf-8"?>
<p:tagLst xmlns:a="http://schemas.openxmlformats.org/drawingml/2006/main" xmlns:r="http://schemas.openxmlformats.org/officeDocument/2006/relationships" xmlns:p="http://schemas.openxmlformats.org/presentationml/2006/main">
  <p:tag name="__PE_POLL_EMBED_ID" val="59f12543-b70c-4da8-8304-af1c5afd013b"/>
</p:tagLst>
</file>

<file path=ppt/tags/tag40.xml><?xml version="1.0" encoding="utf-8"?>
<p:tagLst xmlns:a="http://schemas.openxmlformats.org/drawingml/2006/main" xmlns:r="http://schemas.openxmlformats.org/officeDocument/2006/relationships" xmlns:p="http://schemas.openxmlformats.org/presentationml/2006/main">
  <p:tag name="__PE_POLL_EMBED_ID" val="74023402-6096-47c4-abc6-8632e7b6f31c"/>
</p:tagLst>
</file>

<file path=ppt/tags/tag41.xml><?xml version="1.0" encoding="utf-8"?>
<p:tagLst xmlns:a="http://schemas.openxmlformats.org/drawingml/2006/main" xmlns:r="http://schemas.openxmlformats.org/officeDocument/2006/relationships" xmlns:p="http://schemas.openxmlformats.org/presentationml/2006/main">
  <p:tag name="__PE_POLL_EMBED_ID" val="ce25525c-de28-48ea-9aca-82593c38db8e"/>
</p:tagLst>
</file>

<file path=ppt/tags/tag42.xml><?xml version="1.0" encoding="utf-8"?>
<p:tagLst xmlns:a="http://schemas.openxmlformats.org/drawingml/2006/main" xmlns:r="http://schemas.openxmlformats.org/officeDocument/2006/relationships" xmlns:p="http://schemas.openxmlformats.org/presentationml/2006/main">
  <p:tag name="__PE_POLL_EMBED_ID" val="0270f676-fedb-419a-8a20-8a21fc01989a"/>
</p:tagLst>
</file>

<file path=ppt/tags/tag43.xml><?xml version="1.0" encoding="utf-8"?>
<p:tagLst xmlns:a="http://schemas.openxmlformats.org/drawingml/2006/main" xmlns:r="http://schemas.openxmlformats.org/officeDocument/2006/relationships" xmlns:p="http://schemas.openxmlformats.org/presentationml/2006/main">
  <p:tag name="__PE_POLL_EMBED_ID" val="6f8ead87-7a0e-4dec-b47b-ee6c759d32d8"/>
</p:tagLst>
</file>

<file path=ppt/tags/tag44.xml><?xml version="1.0" encoding="utf-8"?>
<p:tagLst xmlns:a="http://schemas.openxmlformats.org/drawingml/2006/main" xmlns:r="http://schemas.openxmlformats.org/officeDocument/2006/relationships" xmlns:p="http://schemas.openxmlformats.org/presentationml/2006/main">
  <p:tag name="__PE_POLL_EMBED_ID" val="8fe00a34-0c2b-43a0-b8c2-9e07d5637bba"/>
</p:tagLst>
</file>

<file path=ppt/tags/tag45.xml><?xml version="1.0" encoding="utf-8"?>
<p:tagLst xmlns:a="http://schemas.openxmlformats.org/drawingml/2006/main" xmlns:r="http://schemas.openxmlformats.org/officeDocument/2006/relationships" xmlns:p="http://schemas.openxmlformats.org/presentationml/2006/main">
  <p:tag name="__PE_POLL_EMBED_ID" val="bd345d21-1748-4eb8-8e0b-f06f2f5bb13e"/>
</p:tagLst>
</file>

<file path=ppt/tags/tag46.xml><?xml version="1.0" encoding="utf-8"?>
<p:tagLst xmlns:a="http://schemas.openxmlformats.org/drawingml/2006/main" xmlns:r="http://schemas.openxmlformats.org/officeDocument/2006/relationships" xmlns:p="http://schemas.openxmlformats.org/presentationml/2006/main">
  <p:tag name="__PE_POLL_EMBED_ID" val="2a201f82-4eb7-4208-beab-b1b4ec04c7a7"/>
</p:tagLst>
</file>

<file path=ppt/tags/tag47.xml><?xml version="1.0" encoding="utf-8"?>
<p:tagLst xmlns:a="http://schemas.openxmlformats.org/drawingml/2006/main" xmlns:r="http://schemas.openxmlformats.org/officeDocument/2006/relationships" xmlns:p="http://schemas.openxmlformats.org/presentationml/2006/main">
  <p:tag name="__PE_POLL_EMBED_ID" val="a3d10fa0-fdeb-40f8-93d0-eee361d7d624"/>
</p:tagLst>
</file>

<file path=ppt/tags/tag48.xml><?xml version="1.0" encoding="utf-8"?>
<p:tagLst xmlns:a="http://schemas.openxmlformats.org/drawingml/2006/main" xmlns:r="http://schemas.openxmlformats.org/officeDocument/2006/relationships" xmlns:p="http://schemas.openxmlformats.org/presentationml/2006/main">
  <p:tag name="__PE_POLL_EMBED_ID" val="cfc3dfa9-4e96-460d-9dae-5c3145478e29"/>
</p:tagLst>
</file>

<file path=ppt/tags/tag49.xml><?xml version="1.0" encoding="utf-8"?>
<p:tagLst xmlns:a="http://schemas.openxmlformats.org/drawingml/2006/main" xmlns:r="http://schemas.openxmlformats.org/officeDocument/2006/relationships" xmlns:p="http://schemas.openxmlformats.org/presentationml/2006/main">
  <p:tag name="__PE_POLL_EMBED_ID" val="208d0b5b-3997-4222-b751-8ddb5adefa9c"/>
</p:tagLst>
</file>

<file path=ppt/tags/tag5.xml><?xml version="1.0" encoding="utf-8"?>
<p:tagLst xmlns:a="http://schemas.openxmlformats.org/drawingml/2006/main" xmlns:r="http://schemas.openxmlformats.org/officeDocument/2006/relationships" xmlns:p="http://schemas.openxmlformats.org/presentationml/2006/main">
  <p:tag name="__PE_POLL_EMBED_ID" val="28a828c9-1cf9-46bf-8f79-f2fab5f55f3c"/>
</p:tagLst>
</file>

<file path=ppt/tags/tag50.xml><?xml version="1.0" encoding="utf-8"?>
<p:tagLst xmlns:a="http://schemas.openxmlformats.org/drawingml/2006/main" xmlns:r="http://schemas.openxmlformats.org/officeDocument/2006/relationships" xmlns:p="http://schemas.openxmlformats.org/presentationml/2006/main">
  <p:tag name="__PE_POLL_EMBED_ID" val="364f3113-e983-4bc9-846f-8bb9426bdf63"/>
</p:tagLst>
</file>

<file path=ppt/tags/tag51.xml><?xml version="1.0" encoding="utf-8"?>
<p:tagLst xmlns:a="http://schemas.openxmlformats.org/drawingml/2006/main" xmlns:r="http://schemas.openxmlformats.org/officeDocument/2006/relationships" xmlns:p="http://schemas.openxmlformats.org/presentationml/2006/main">
  <p:tag name="__PE_POLL_EMBED_ID" val="33f91808-90a6-47cd-a1e3-7a92726d9698"/>
</p:tagLst>
</file>

<file path=ppt/tags/tag52.xml><?xml version="1.0" encoding="utf-8"?>
<p:tagLst xmlns:a="http://schemas.openxmlformats.org/drawingml/2006/main" xmlns:r="http://schemas.openxmlformats.org/officeDocument/2006/relationships" xmlns:p="http://schemas.openxmlformats.org/presentationml/2006/main">
  <p:tag name="__PE_POLL_EMBED_ID" val="b3a8c35b-9f39-48ad-9833-46d370050753"/>
</p:tagLst>
</file>

<file path=ppt/tags/tag53.xml><?xml version="1.0" encoding="utf-8"?>
<p:tagLst xmlns:a="http://schemas.openxmlformats.org/drawingml/2006/main" xmlns:r="http://schemas.openxmlformats.org/officeDocument/2006/relationships" xmlns:p="http://schemas.openxmlformats.org/presentationml/2006/main">
  <p:tag name="__PE_POLL_EMBED_ID" val="ca469960-b2b3-4a67-8b70-2a962e3d3f0f"/>
</p:tagLst>
</file>

<file path=ppt/tags/tag54.xml><?xml version="1.0" encoding="utf-8"?>
<p:tagLst xmlns:a="http://schemas.openxmlformats.org/drawingml/2006/main" xmlns:r="http://schemas.openxmlformats.org/officeDocument/2006/relationships" xmlns:p="http://schemas.openxmlformats.org/presentationml/2006/main">
  <p:tag name="__PE_POLL_EMBED_ID" val="512b8735-39df-4cdc-b4cb-297fc8fd3b30"/>
</p:tagLst>
</file>

<file path=ppt/tags/tag55.xml><?xml version="1.0" encoding="utf-8"?>
<p:tagLst xmlns:a="http://schemas.openxmlformats.org/drawingml/2006/main" xmlns:r="http://schemas.openxmlformats.org/officeDocument/2006/relationships" xmlns:p="http://schemas.openxmlformats.org/presentationml/2006/main">
  <p:tag name="__PE_POLL_EMBED_ID" val="d4a6d0f9-70e7-411b-8ad7-697587b9d31d"/>
</p:tagLst>
</file>

<file path=ppt/tags/tag6.xml><?xml version="1.0" encoding="utf-8"?>
<p:tagLst xmlns:a="http://schemas.openxmlformats.org/drawingml/2006/main" xmlns:r="http://schemas.openxmlformats.org/officeDocument/2006/relationships" xmlns:p="http://schemas.openxmlformats.org/presentationml/2006/main">
  <p:tag name="__PE_POLL_EMBED_ID" val="d87416ab-6d50-4a29-ac19-dfff2d76eabf"/>
</p:tagLst>
</file>

<file path=ppt/tags/tag7.xml><?xml version="1.0" encoding="utf-8"?>
<p:tagLst xmlns:a="http://schemas.openxmlformats.org/drawingml/2006/main" xmlns:r="http://schemas.openxmlformats.org/officeDocument/2006/relationships" xmlns:p="http://schemas.openxmlformats.org/presentationml/2006/main">
  <p:tag name="__PE_POLL_EMBED_ID" val="12500809-c2d5-42c6-84b6-9498ac9cc6e1"/>
</p:tagLst>
</file>

<file path=ppt/tags/tag8.xml><?xml version="1.0" encoding="utf-8"?>
<p:tagLst xmlns:a="http://schemas.openxmlformats.org/drawingml/2006/main" xmlns:r="http://schemas.openxmlformats.org/officeDocument/2006/relationships" xmlns:p="http://schemas.openxmlformats.org/presentationml/2006/main">
  <p:tag name="__PE_POLL_EMBED_ID" val="ceb12ee5-2d19-480d-a89e-e53a42c2eab6"/>
</p:tagLst>
</file>

<file path=ppt/tags/tag9.xml><?xml version="1.0" encoding="utf-8"?>
<p:tagLst xmlns:a="http://schemas.openxmlformats.org/drawingml/2006/main" xmlns:r="http://schemas.openxmlformats.org/officeDocument/2006/relationships" xmlns:p="http://schemas.openxmlformats.org/presentationml/2006/main">
  <p:tag name="__PE_POLL_EMBED_ID" val="d8252cc0-3269-4fb6-bab3-86d50d7dfeb6"/>
</p:tagLst>
</file>

<file path=ppt/theme/theme1.xml><?xml version="1.0" encoding="utf-8"?>
<a:theme xmlns:a="http://schemas.openxmlformats.org/drawingml/2006/main" name="Kantoorthema">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Kantoorthema">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F99EAA6A080E34EA25404BACD38F93C" ma:contentTypeVersion="5" ma:contentTypeDescription="Create a new document." ma:contentTypeScope="" ma:versionID="181d6499205dc633b3c5bd0117bc438b">
  <xsd:schema xmlns:xsd="http://www.w3.org/2001/XMLSchema" xmlns:xs="http://www.w3.org/2001/XMLSchema" xmlns:p="http://schemas.microsoft.com/office/2006/metadata/properties" xmlns:ns2="6de80e2a-8e26-4110-a423-2e65c8be038e" xmlns:ns3="fc62a094-9905-4286-b12d-5e2c39262ded" targetNamespace="http://schemas.microsoft.com/office/2006/metadata/properties" ma:root="true" ma:fieldsID="bb3c077eaddb439ae7b737496e0bba9e" ns2:_="" ns3:_="">
    <xsd:import namespace="6de80e2a-8e26-4110-a423-2e65c8be038e"/>
    <xsd:import namespace="fc62a094-9905-4286-b12d-5e2c39262ded"/>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de80e2a-8e26-4110-a423-2e65c8be038e"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c62a094-9905-4286-b12d-5e2c39262ded"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SearchProperties" ma:index="12"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3637356-B547-4747-B863-F50DC31A92AC}"/>
</file>

<file path=customXml/itemProps2.xml><?xml version="1.0" encoding="utf-8"?>
<ds:datastoreItem xmlns:ds="http://schemas.openxmlformats.org/officeDocument/2006/customXml" ds:itemID="{E00873C6-AAE3-40C2-BE3B-76E1C7577A02}"/>
</file>

<file path=docProps/app.xml><?xml version="1.0" encoding="utf-8"?>
<Properties xmlns="http://schemas.openxmlformats.org/officeDocument/2006/extended-properties" xmlns:vt="http://schemas.openxmlformats.org/officeDocument/2006/docPropsVTypes">
  <TotalTime>369</TotalTime>
  <Words>9128</Words>
  <Application>Microsoft Office PowerPoint</Application>
  <PresentationFormat>Widescreen</PresentationFormat>
  <Paragraphs>518</Paragraphs>
  <Slides>94</Slides>
  <Notes>72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94</vt:i4>
      </vt:variant>
    </vt:vector>
  </HeadingPairs>
  <TitlesOfParts>
    <vt:vector size="101" baseType="lpstr">
      <vt:lpstr>Open Sans</vt:lpstr>
      <vt:lpstr>Arial</vt:lpstr>
      <vt:lpstr>Roboto</vt:lpstr>
      <vt:lpstr>Calibri</vt:lpstr>
      <vt:lpstr>Roboto Light</vt:lpstr>
      <vt:lpstr>Quicksand</vt:lpstr>
      <vt:lpstr>Kantoorthema</vt:lpstr>
      <vt:lpstr>Preservation in the context of EOSC</vt:lpstr>
      <vt:lpstr>Agenda</vt:lpstr>
      <vt:lpstr>Task force structure</vt:lpstr>
      <vt:lpstr>Task force approach</vt:lpstr>
      <vt:lpstr>Task force timeline</vt:lpstr>
      <vt:lpstr>Preservation in its wider context</vt:lpstr>
      <vt:lpstr>TRUST &amp; FAIR</vt:lpstr>
      <vt:lpstr>Preservation in the context of EOSC</vt:lpstr>
      <vt:lpstr>An ongoing journey</vt:lpstr>
      <vt:lpstr>Specific requirements for preservation</vt:lpstr>
      <vt:lpstr>TF perspective on preservation</vt:lpstr>
      <vt:lpstr>Curation and preservation levels</vt:lpstr>
      <vt:lpstr>Curation and preservation levels</vt:lpstr>
      <vt:lpstr>Additional functions and costs</vt:lpstr>
      <vt:lpstr>Towards recommendations</vt:lpstr>
      <vt:lpstr>Questions so far?</vt:lpstr>
      <vt:lpstr>First Draft   Assertions and Recommendations for Optimal Preservation Outcomes</vt:lpstr>
      <vt:lpstr>Interactive feedback session</vt:lpstr>
      <vt:lpstr>PowerPoint Presentation</vt:lpstr>
      <vt:lpstr>1. Digital Objects, Research Projects, Repository and (meta)data Services</vt:lpstr>
      <vt:lpstr>1. Digital Objects, Research Projects, Repository and (meta)data Services</vt:lpstr>
      <vt:lpstr>PowerPoint Presentation</vt:lpstr>
      <vt:lpstr>PowerPoint Presentation</vt:lpstr>
      <vt:lpstr>2. Curation &amp; Preservation Levels </vt:lpstr>
      <vt:lpstr>PowerPoint Presentation</vt:lpstr>
      <vt:lpstr>PowerPoint Presentation</vt:lpstr>
      <vt:lpstr>3. FAIR + Time</vt:lpstr>
      <vt:lpstr>PowerPoint Presentation</vt:lpstr>
      <vt:lpstr>PowerPoint Presentation</vt:lpstr>
      <vt:lpstr>4. Preservation Systems, Actions &amp; Outcomes</vt:lpstr>
      <vt:lpstr>PowerPoint Presentation</vt:lpstr>
      <vt:lpstr>5. Trustworthy Digital Repositories (TDR) and other (meta)data Services</vt:lpstr>
      <vt:lpstr>5. Trustworthy Digital Repositories (TDR) and other (meta)data Services</vt:lpstr>
      <vt:lpstr>PowerPoint Presentation</vt:lpstr>
      <vt:lpstr>PowerPoint Presentation</vt:lpstr>
      <vt:lpstr>PowerPoint Presentation</vt:lpstr>
      <vt:lpstr>PowerPoint Presentation</vt:lpstr>
      <vt:lpstr>PowerPoint Presentation</vt:lpstr>
      <vt:lpstr>6. Standards, Assessment, Certification &amp; Knowledge</vt:lpstr>
      <vt:lpstr>PowerPoint Presentation</vt:lpstr>
      <vt:lpstr>7. Outcomes, Judgement and Gatekeeping</vt:lpstr>
      <vt:lpstr>PowerPoint Presentation</vt:lpstr>
      <vt:lpstr>PowerPoint Presentation</vt:lpstr>
      <vt:lpstr>PowerPoint Presentation</vt:lpstr>
      <vt:lpstr>PowerPoint Presentation</vt:lpstr>
      <vt:lpstr>8. Retention, Appraisal &amp; Re-Appraisal</vt:lpstr>
      <vt:lpstr>PowerPoint Presentation</vt:lpstr>
      <vt:lpstr>9. Transparency of Services, Artefacts  and Levels of Care for Objects</vt:lpstr>
      <vt:lpstr>PowerPoint Presentation</vt:lpstr>
      <vt:lpstr>PowerPoint Presentation</vt:lpstr>
      <vt:lpstr>PowerPoint Presentation</vt:lpstr>
      <vt:lpstr>PowerPoint Presentation</vt:lpstr>
      <vt:lpstr>PowerPoint Presentation</vt:lpstr>
      <vt:lpstr>10. Roles and Responsibilities</vt:lpstr>
      <vt:lpstr>10. Roles and Responsibilities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11. Finance &amp; Funders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12. Network of Trustworthy Digital Repositories (TDRs)</vt:lpstr>
      <vt:lpstr>13. Tiered Recommendations at European, National and Institutional Level</vt:lpstr>
      <vt:lpstr>PowerPoint Presentation</vt:lpstr>
      <vt:lpstr>13a. Tiered Recommendations at European Level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13b. Tiered Recommendations at National Level</vt:lpstr>
      <vt:lpstr>PowerPoint Presentation</vt:lpstr>
      <vt:lpstr>PowerPoint Presentation</vt:lpstr>
      <vt:lpstr>13c. Tiered Recommendations at Institutional Level</vt:lpstr>
      <vt:lpstr>PowerPoint Presentation</vt:lpstr>
      <vt:lpstr>Discussion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Preservation in the context of EOSC</dc:title>
  <dc:creator>Roxanne Wyns</dc:creator>
  <cp:lastModifiedBy>Roxanne Wyns</cp:lastModifiedBy>
  <cp:revision>1</cp:revision>
  <dcterms:created xsi:type="dcterms:W3CDTF">2022-10-18T13:39:41Z</dcterms:created>
  <dcterms:modified xsi:type="dcterms:W3CDTF">2023-05-16T10:23:50Z</dcterms:modified>
</cp:coreProperties>
</file>