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58" r:id="rId8"/>
    <p:sldId id="259" r:id="rId9"/>
    <p:sldId id="260" r:id="rId10"/>
    <p:sldId id="261" r:id="rId11"/>
    <p:sldId id="263" r:id="rId12"/>
    <p:sldId id="264" r:id="rId13"/>
    <p:sldId id="262" r:id="rId14"/>
    <p:sldId id="269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C1C2C-B659-42AA-B108-578F68ECDF3C}" v="6" dt="2023-05-04T12:34:24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8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abatino" userId="S::roberto.sabatino@heanet.ie::27bce482-1a66-4e75-8da4-04cdf5313dd6" providerId="AD" clId="Web-{734E6DA5-D81A-FDEA-AB8A-D227F95523E1}"/>
    <pc:docChg chg="modSld">
      <pc:chgData name="Roberto Sabatino" userId="S::roberto.sabatino@heanet.ie::27bce482-1a66-4e75-8da4-04cdf5313dd6" providerId="AD" clId="Web-{734E6DA5-D81A-FDEA-AB8A-D227F95523E1}" dt="2023-05-02T15:17:05.304" v="38" actId="20577"/>
      <pc:docMkLst>
        <pc:docMk/>
      </pc:docMkLst>
      <pc:sldChg chg="modSp">
        <pc:chgData name="Roberto Sabatino" userId="S::roberto.sabatino@heanet.ie::27bce482-1a66-4e75-8da4-04cdf5313dd6" providerId="AD" clId="Web-{734E6DA5-D81A-FDEA-AB8A-D227F95523E1}" dt="2023-05-02T15:17:05.304" v="38" actId="20577"/>
        <pc:sldMkLst>
          <pc:docMk/>
          <pc:sldMk cId="2892954658" sldId="257"/>
        </pc:sldMkLst>
        <pc:spChg chg="mod">
          <ac:chgData name="Roberto Sabatino" userId="S::roberto.sabatino@heanet.ie::27bce482-1a66-4e75-8da4-04cdf5313dd6" providerId="AD" clId="Web-{734E6DA5-D81A-FDEA-AB8A-D227F95523E1}" dt="2023-05-02T15:17:05.304" v="38" actId="20577"/>
          <ac:spMkLst>
            <pc:docMk/>
            <pc:sldMk cId="2892954658" sldId="257"/>
            <ac:spMk id="2" creationId="{74269440-33FF-0C80-15B1-C89EB5F882AE}"/>
          </ac:spMkLst>
        </pc:spChg>
      </pc:sldChg>
      <pc:sldChg chg="modSp">
        <pc:chgData name="Roberto Sabatino" userId="S::roberto.sabatino@heanet.ie::27bce482-1a66-4e75-8da4-04cdf5313dd6" providerId="AD" clId="Web-{734E6DA5-D81A-FDEA-AB8A-D227F95523E1}" dt="2023-05-02T13:49:27.653" v="20" actId="20577"/>
        <pc:sldMkLst>
          <pc:docMk/>
          <pc:sldMk cId="2807073435" sldId="267"/>
        </pc:sldMkLst>
        <pc:spChg chg="mod">
          <ac:chgData name="Roberto Sabatino" userId="S::roberto.sabatino@heanet.ie::27bce482-1a66-4e75-8da4-04cdf5313dd6" providerId="AD" clId="Web-{734E6DA5-D81A-FDEA-AB8A-D227F95523E1}" dt="2023-05-02T13:49:27.653" v="20" actId="20577"/>
          <ac:spMkLst>
            <pc:docMk/>
            <pc:sldMk cId="2807073435" sldId="267"/>
            <ac:spMk id="2" creationId="{939EC3DC-6ADB-C649-CFC1-2F1CF68CD410}"/>
          </ac:spMkLst>
        </pc:spChg>
      </pc:sldChg>
    </pc:docChg>
  </pc:docChgLst>
  <pc:docChgLst>
    <pc:chgData name="Roberto Sabatino" userId="27bce482-1a66-4e75-8da4-04cdf5313dd6" providerId="ADAL" clId="{9B5C1C2C-B659-42AA-B108-578F68ECDF3C}"/>
    <pc:docChg chg="undo custSel addSld delSld modSld sldOrd modMainMaster">
      <pc:chgData name="Roberto Sabatino" userId="27bce482-1a66-4e75-8da4-04cdf5313dd6" providerId="ADAL" clId="{9B5C1C2C-B659-42AA-B108-578F68ECDF3C}" dt="2023-05-04T12:53:47.717" v="1837" actId="20577"/>
      <pc:docMkLst>
        <pc:docMk/>
      </pc:docMkLst>
      <pc:sldChg chg="modSp mod">
        <pc:chgData name="Roberto Sabatino" userId="27bce482-1a66-4e75-8da4-04cdf5313dd6" providerId="ADAL" clId="{9B5C1C2C-B659-42AA-B108-578F68ECDF3C}" dt="2023-05-04T12:15:44.276" v="1389" actId="114"/>
        <pc:sldMkLst>
          <pc:docMk/>
          <pc:sldMk cId="2892954658" sldId="257"/>
        </pc:sldMkLst>
        <pc:spChg chg="mod">
          <ac:chgData name="Roberto Sabatino" userId="27bce482-1a66-4e75-8da4-04cdf5313dd6" providerId="ADAL" clId="{9B5C1C2C-B659-42AA-B108-578F68ECDF3C}" dt="2023-05-04T12:15:44.276" v="1389" actId="114"/>
          <ac:spMkLst>
            <pc:docMk/>
            <pc:sldMk cId="2892954658" sldId="257"/>
            <ac:spMk id="2" creationId="{74269440-33FF-0C80-15B1-C89EB5F882AE}"/>
          </ac:spMkLst>
        </pc:spChg>
      </pc:sldChg>
      <pc:sldChg chg="modSp mod">
        <pc:chgData name="Roberto Sabatino" userId="27bce482-1a66-4e75-8da4-04cdf5313dd6" providerId="ADAL" clId="{9B5C1C2C-B659-42AA-B108-578F68ECDF3C}" dt="2023-05-04T12:38:36.391" v="1648" actId="1076"/>
        <pc:sldMkLst>
          <pc:docMk/>
          <pc:sldMk cId="4117740418" sldId="258"/>
        </pc:sldMkLst>
        <pc:spChg chg="mod">
          <ac:chgData name="Roberto Sabatino" userId="27bce482-1a66-4e75-8da4-04cdf5313dd6" providerId="ADAL" clId="{9B5C1C2C-B659-42AA-B108-578F68ECDF3C}" dt="2023-05-04T12:38:36.391" v="1648" actId="1076"/>
          <ac:spMkLst>
            <pc:docMk/>
            <pc:sldMk cId="4117740418" sldId="258"/>
            <ac:spMk id="3" creationId="{5BE41426-AE70-9462-430A-CB8458ACFE81}"/>
          </ac:spMkLst>
        </pc:spChg>
        <pc:spChg chg="mod">
          <ac:chgData name="Roberto Sabatino" userId="27bce482-1a66-4e75-8da4-04cdf5313dd6" providerId="ADAL" clId="{9B5C1C2C-B659-42AA-B108-578F68ECDF3C}" dt="2023-05-04T12:38:34.096" v="1647" actId="1076"/>
          <ac:spMkLst>
            <pc:docMk/>
            <pc:sldMk cId="4117740418" sldId="258"/>
            <ac:spMk id="6" creationId="{9E420038-751D-70DA-8E38-DF21DFC9E6F3}"/>
          </ac:spMkLst>
        </pc:spChg>
      </pc:sldChg>
      <pc:sldChg chg="modSp mod">
        <pc:chgData name="Roberto Sabatino" userId="27bce482-1a66-4e75-8da4-04cdf5313dd6" providerId="ADAL" clId="{9B5C1C2C-B659-42AA-B108-578F68ECDF3C}" dt="2023-05-04T12:13:12.577" v="1357" actId="20577"/>
        <pc:sldMkLst>
          <pc:docMk/>
          <pc:sldMk cId="1321150009" sldId="259"/>
        </pc:sldMkLst>
        <pc:spChg chg="mod">
          <ac:chgData name="Roberto Sabatino" userId="27bce482-1a66-4e75-8da4-04cdf5313dd6" providerId="ADAL" clId="{9B5C1C2C-B659-42AA-B108-578F68ECDF3C}" dt="2023-05-04T12:13:12.577" v="1357" actId="20577"/>
          <ac:spMkLst>
            <pc:docMk/>
            <pc:sldMk cId="1321150009" sldId="259"/>
            <ac:spMk id="4" creationId="{61EFD9CB-8898-3CDB-CA55-90656B680AD6}"/>
          </ac:spMkLst>
        </pc:spChg>
      </pc:sldChg>
      <pc:sldChg chg="delSp modSp mod">
        <pc:chgData name="Roberto Sabatino" userId="27bce482-1a66-4e75-8da4-04cdf5313dd6" providerId="ADAL" clId="{9B5C1C2C-B659-42AA-B108-578F68ECDF3C}" dt="2023-04-28T15:53:26.080" v="800" actId="478"/>
        <pc:sldMkLst>
          <pc:docMk/>
          <pc:sldMk cId="801119640" sldId="260"/>
        </pc:sldMkLst>
        <pc:spChg chg="mod">
          <ac:chgData name="Roberto Sabatino" userId="27bce482-1a66-4e75-8da4-04cdf5313dd6" providerId="ADAL" clId="{9B5C1C2C-B659-42AA-B108-578F68ECDF3C}" dt="2023-04-27T13:09:35.151" v="512" actId="5793"/>
          <ac:spMkLst>
            <pc:docMk/>
            <pc:sldMk cId="801119640" sldId="260"/>
            <ac:spMk id="2" creationId="{CB6A5C88-328F-5421-E730-E459567CCD5F}"/>
          </ac:spMkLst>
        </pc:spChg>
        <pc:graphicFrameChg chg="mod">
          <ac:chgData name="Roberto Sabatino" userId="27bce482-1a66-4e75-8da4-04cdf5313dd6" providerId="ADAL" clId="{9B5C1C2C-B659-42AA-B108-578F68ECDF3C}" dt="2023-04-27T13:13:28.936" v="529" actId="12789"/>
          <ac:graphicFrameMkLst>
            <pc:docMk/>
            <pc:sldMk cId="801119640" sldId="260"/>
            <ac:graphicFrameMk id="7" creationId="{25AB3C61-7F75-88B0-CE12-9ECC94296754}"/>
          </ac:graphicFrameMkLst>
        </pc:graphicFrameChg>
        <pc:picChg chg="del">
          <ac:chgData name="Roberto Sabatino" userId="27bce482-1a66-4e75-8da4-04cdf5313dd6" providerId="ADAL" clId="{9B5C1C2C-B659-42AA-B108-578F68ECDF3C}" dt="2023-04-28T15:53:26.080" v="800" actId="478"/>
          <ac:picMkLst>
            <pc:docMk/>
            <pc:sldMk cId="801119640" sldId="260"/>
            <ac:picMk id="4" creationId="{1A124B40-7B20-3768-F6CA-F8ED7C5389FC}"/>
          </ac:picMkLst>
        </pc:picChg>
        <pc:picChg chg="mod">
          <ac:chgData name="Roberto Sabatino" userId="27bce482-1a66-4e75-8da4-04cdf5313dd6" providerId="ADAL" clId="{9B5C1C2C-B659-42AA-B108-578F68ECDF3C}" dt="2023-04-27T13:13:53.155" v="532" actId="1076"/>
          <ac:picMkLst>
            <pc:docMk/>
            <pc:sldMk cId="801119640" sldId="260"/>
            <ac:picMk id="6" creationId="{D86ED1A0-1F2F-FFB3-876C-1A54A69382D5}"/>
          </ac:picMkLst>
        </pc:picChg>
        <pc:picChg chg="mod">
          <ac:chgData name="Roberto Sabatino" userId="27bce482-1a66-4e75-8da4-04cdf5313dd6" providerId="ADAL" clId="{9B5C1C2C-B659-42AA-B108-578F68ECDF3C}" dt="2023-04-27T13:13:28.936" v="529" actId="12789"/>
          <ac:picMkLst>
            <pc:docMk/>
            <pc:sldMk cId="801119640" sldId="260"/>
            <ac:picMk id="9" creationId="{A1BC224E-EB23-975C-B6C8-DFABEF90315F}"/>
          </ac:picMkLst>
        </pc:picChg>
        <pc:picChg chg="mod">
          <ac:chgData name="Roberto Sabatino" userId="27bce482-1a66-4e75-8da4-04cdf5313dd6" providerId="ADAL" clId="{9B5C1C2C-B659-42AA-B108-578F68ECDF3C}" dt="2023-04-27T13:13:37.815" v="530" actId="12789"/>
          <ac:picMkLst>
            <pc:docMk/>
            <pc:sldMk cId="801119640" sldId="260"/>
            <ac:picMk id="13" creationId="{01DEEF5E-FE3D-C3FD-63F5-985C0D5EA3B4}"/>
          </ac:picMkLst>
        </pc:picChg>
        <pc:picChg chg="mod">
          <ac:chgData name="Roberto Sabatino" userId="27bce482-1a66-4e75-8da4-04cdf5313dd6" providerId="ADAL" clId="{9B5C1C2C-B659-42AA-B108-578F68ECDF3C}" dt="2023-04-27T13:13:37.815" v="530" actId="12789"/>
          <ac:picMkLst>
            <pc:docMk/>
            <pc:sldMk cId="801119640" sldId="260"/>
            <ac:picMk id="15" creationId="{0EDBE4A5-86F3-8081-EA70-83D774318295}"/>
          </ac:picMkLst>
        </pc:picChg>
        <pc:picChg chg="mod">
          <ac:chgData name="Roberto Sabatino" userId="27bce482-1a66-4e75-8da4-04cdf5313dd6" providerId="ADAL" clId="{9B5C1C2C-B659-42AA-B108-578F68ECDF3C}" dt="2023-04-27T13:13:37.815" v="530" actId="12789"/>
          <ac:picMkLst>
            <pc:docMk/>
            <pc:sldMk cId="801119640" sldId="260"/>
            <ac:picMk id="17" creationId="{73A2A9D3-F5C5-3778-6A4B-544142ADD986}"/>
          </ac:picMkLst>
        </pc:picChg>
      </pc:sldChg>
      <pc:sldChg chg="modSp mod ord">
        <pc:chgData name="Roberto Sabatino" userId="27bce482-1a66-4e75-8da4-04cdf5313dd6" providerId="ADAL" clId="{9B5C1C2C-B659-42AA-B108-578F68ECDF3C}" dt="2023-04-27T13:08:40.700" v="499" actId="114"/>
        <pc:sldMkLst>
          <pc:docMk/>
          <pc:sldMk cId="1863390860" sldId="262"/>
        </pc:sldMkLst>
        <pc:spChg chg="mod">
          <ac:chgData name="Roberto Sabatino" userId="27bce482-1a66-4e75-8da4-04cdf5313dd6" providerId="ADAL" clId="{9B5C1C2C-B659-42AA-B108-578F68ECDF3C}" dt="2023-04-27T13:08:40.700" v="499" actId="114"/>
          <ac:spMkLst>
            <pc:docMk/>
            <pc:sldMk cId="1863390860" sldId="262"/>
            <ac:spMk id="2" creationId="{B949A53D-3B6A-9639-70C9-387919DDD8A1}"/>
          </ac:spMkLst>
        </pc:spChg>
        <pc:spChg chg="mod">
          <ac:chgData name="Roberto Sabatino" userId="27bce482-1a66-4e75-8da4-04cdf5313dd6" providerId="ADAL" clId="{9B5C1C2C-B659-42AA-B108-578F68ECDF3C}" dt="2023-04-27T13:04:41.144" v="33" actId="20577"/>
          <ac:spMkLst>
            <pc:docMk/>
            <pc:sldMk cId="1863390860" sldId="262"/>
            <ac:spMk id="3" creationId="{2C7C00A0-0B5E-CADE-B6C8-262BF721651E}"/>
          </ac:spMkLst>
        </pc:spChg>
      </pc:sldChg>
      <pc:sldChg chg="modSp mod">
        <pc:chgData name="Roberto Sabatino" userId="27bce482-1a66-4e75-8da4-04cdf5313dd6" providerId="ADAL" clId="{9B5C1C2C-B659-42AA-B108-578F68ECDF3C}" dt="2023-04-27T13:17:00.883" v="543" actId="1076"/>
        <pc:sldMkLst>
          <pc:docMk/>
          <pc:sldMk cId="4043355981" sldId="263"/>
        </pc:sldMkLst>
        <pc:spChg chg="mod">
          <ac:chgData name="Roberto Sabatino" userId="27bce482-1a66-4e75-8da4-04cdf5313dd6" providerId="ADAL" clId="{9B5C1C2C-B659-42AA-B108-578F68ECDF3C}" dt="2023-04-27T13:16:10.234" v="537" actId="554"/>
          <ac:spMkLst>
            <pc:docMk/>
            <pc:sldMk cId="4043355981" sldId="263"/>
            <ac:spMk id="6" creationId="{E870C96E-0CD2-EC90-137B-A34F5302B28F}"/>
          </ac:spMkLst>
        </pc:spChg>
        <pc:spChg chg="mod">
          <ac:chgData name="Roberto Sabatino" userId="27bce482-1a66-4e75-8da4-04cdf5313dd6" providerId="ADAL" clId="{9B5C1C2C-B659-42AA-B108-578F68ECDF3C}" dt="2023-04-27T13:16:10.234" v="537" actId="554"/>
          <ac:spMkLst>
            <pc:docMk/>
            <pc:sldMk cId="4043355981" sldId="263"/>
            <ac:spMk id="7" creationId="{4AE348A0-07BF-C79A-7470-2D7DA45CE480}"/>
          </ac:spMkLst>
        </pc:spChg>
        <pc:spChg chg="mod">
          <ac:chgData name="Roberto Sabatino" userId="27bce482-1a66-4e75-8da4-04cdf5313dd6" providerId="ADAL" clId="{9B5C1C2C-B659-42AA-B108-578F68ECDF3C}" dt="2023-04-27T13:16:10.234" v="537" actId="554"/>
          <ac:spMkLst>
            <pc:docMk/>
            <pc:sldMk cId="4043355981" sldId="263"/>
            <ac:spMk id="8" creationId="{F0479393-A5BF-E5B5-2766-9F1F77730B74}"/>
          </ac:spMkLst>
        </pc:spChg>
        <pc:picChg chg="mod">
          <ac:chgData name="Roberto Sabatino" userId="27bce482-1a66-4e75-8da4-04cdf5313dd6" providerId="ADAL" clId="{9B5C1C2C-B659-42AA-B108-578F68ECDF3C}" dt="2023-04-27T13:17:00.883" v="543" actId="1076"/>
          <ac:picMkLst>
            <pc:docMk/>
            <pc:sldMk cId="4043355981" sldId="263"/>
            <ac:picMk id="4" creationId="{6A058E48-6C70-4CED-2A05-0FB0DF2CED6E}"/>
          </ac:picMkLst>
        </pc:picChg>
        <pc:picChg chg="mod">
          <ac:chgData name="Roberto Sabatino" userId="27bce482-1a66-4e75-8da4-04cdf5313dd6" providerId="ADAL" clId="{9B5C1C2C-B659-42AA-B108-578F68ECDF3C}" dt="2023-04-27T13:16:36.010" v="540" actId="1076"/>
          <ac:picMkLst>
            <pc:docMk/>
            <pc:sldMk cId="4043355981" sldId="263"/>
            <ac:picMk id="9" creationId="{A0218A3B-25B4-335A-FB6F-47D3FDE69CE4}"/>
          </ac:picMkLst>
        </pc:picChg>
      </pc:sldChg>
      <pc:sldChg chg="modSp mod">
        <pc:chgData name="Roberto Sabatino" userId="27bce482-1a66-4e75-8da4-04cdf5313dd6" providerId="ADAL" clId="{9B5C1C2C-B659-42AA-B108-578F68ECDF3C}" dt="2023-05-04T12:14:46.522" v="1359" actId="20577"/>
        <pc:sldMkLst>
          <pc:docMk/>
          <pc:sldMk cId="732159376" sldId="264"/>
        </pc:sldMkLst>
        <pc:spChg chg="mod">
          <ac:chgData name="Roberto Sabatino" userId="27bce482-1a66-4e75-8da4-04cdf5313dd6" providerId="ADAL" clId="{9B5C1C2C-B659-42AA-B108-578F68ECDF3C}" dt="2023-05-04T12:14:46.522" v="1359" actId="20577"/>
          <ac:spMkLst>
            <pc:docMk/>
            <pc:sldMk cId="732159376" sldId="264"/>
            <ac:spMk id="2" creationId="{9DF712BC-5844-9422-7D89-343FF30F4C48}"/>
          </ac:spMkLst>
        </pc:spChg>
      </pc:sldChg>
      <pc:sldChg chg="ord">
        <pc:chgData name="Roberto Sabatino" userId="27bce482-1a66-4e75-8da4-04cdf5313dd6" providerId="ADAL" clId="{9B5C1C2C-B659-42AA-B108-578F68ECDF3C}" dt="2023-05-04T12:19:37.548" v="1456"/>
        <pc:sldMkLst>
          <pc:docMk/>
          <pc:sldMk cId="1536153820" sldId="265"/>
        </pc:sldMkLst>
      </pc:sldChg>
      <pc:sldChg chg="modSp mod">
        <pc:chgData name="Roberto Sabatino" userId="27bce482-1a66-4e75-8da4-04cdf5313dd6" providerId="ADAL" clId="{9B5C1C2C-B659-42AA-B108-578F68ECDF3C}" dt="2023-05-04T08:07:34.230" v="1177" actId="20577"/>
        <pc:sldMkLst>
          <pc:docMk/>
          <pc:sldMk cId="1901457945" sldId="266"/>
        </pc:sldMkLst>
        <pc:spChg chg="mod">
          <ac:chgData name="Roberto Sabatino" userId="27bce482-1a66-4e75-8da4-04cdf5313dd6" providerId="ADAL" clId="{9B5C1C2C-B659-42AA-B108-578F68ECDF3C}" dt="2023-05-04T08:07:34.230" v="1177" actId="20577"/>
          <ac:spMkLst>
            <pc:docMk/>
            <pc:sldMk cId="1901457945" sldId="266"/>
            <ac:spMk id="3" creationId="{8ACEE37B-346F-75FA-CA5E-CDE00A11942F}"/>
          </ac:spMkLst>
        </pc:spChg>
      </pc:sldChg>
      <pc:sldChg chg="modSp mod">
        <pc:chgData name="Roberto Sabatino" userId="27bce482-1a66-4e75-8da4-04cdf5313dd6" providerId="ADAL" clId="{9B5C1C2C-B659-42AA-B108-578F68ECDF3C}" dt="2023-05-04T12:17:52.801" v="1454" actId="20577"/>
        <pc:sldMkLst>
          <pc:docMk/>
          <pc:sldMk cId="2807073435" sldId="267"/>
        </pc:sldMkLst>
        <pc:spChg chg="mod">
          <ac:chgData name="Roberto Sabatino" userId="27bce482-1a66-4e75-8da4-04cdf5313dd6" providerId="ADAL" clId="{9B5C1C2C-B659-42AA-B108-578F68ECDF3C}" dt="2023-05-04T12:17:52.801" v="1454" actId="20577"/>
          <ac:spMkLst>
            <pc:docMk/>
            <pc:sldMk cId="2807073435" sldId="267"/>
            <ac:spMk id="2" creationId="{939EC3DC-6ADB-C649-CFC1-2F1CF68CD410}"/>
          </ac:spMkLst>
        </pc:spChg>
      </pc:sldChg>
      <pc:sldChg chg="delSp new del mod">
        <pc:chgData name="Roberto Sabatino" userId="27bce482-1a66-4e75-8da4-04cdf5313dd6" providerId="ADAL" clId="{9B5C1C2C-B659-42AA-B108-578F68ECDF3C}" dt="2023-04-28T15:20:52.759" v="784" actId="47"/>
        <pc:sldMkLst>
          <pc:docMk/>
          <pc:sldMk cId="1490925731" sldId="269"/>
        </pc:sldMkLst>
        <pc:spChg chg="del">
          <ac:chgData name="Roberto Sabatino" userId="27bce482-1a66-4e75-8da4-04cdf5313dd6" providerId="ADAL" clId="{9B5C1C2C-B659-42AA-B108-578F68ECDF3C}" dt="2023-04-28T15:20:34.631" v="783" actId="478"/>
          <ac:spMkLst>
            <pc:docMk/>
            <pc:sldMk cId="1490925731" sldId="269"/>
            <ac:spMk id="2" creationId="{D79FA869-8D8B-A6B4-BF3A-C68C7DD22841}"/>
          </ac:spMkLst>
        </pc:spChg>
        <pc:spChg chg="del">
          <ac:chgData name="Roberto Sabatino" userId="27bce482-1a66-4e75-8da4-04cdf5313dd6" providerId="ADAL" clId="{9B5C1C2C-B659-42AA-B108-578F68ECDF3C}" dt="2023-04-28T15:20:31.967" v="782" actId="478"/>
          <ac:spMkLst>
            <pc:docMk/>
            <pc:sldMk cId="1490925731" sldId="269"/>
            <ac:spMk id="3" creationId="{EBA47ADD-C496-24A4-5680-3E41EF7BBDA3}"/>
          </ac:spMkLst>
        </pc:spChg>
      </pc:sldChg>
      <pc:sldChg chg="modSp new mod">
        <pc:chgData name="Roberto Sabatino" userId="27bce482-1a66-4e75-8da4-04cdf5313dd6" providerId="ADAL" clId="{9B5C1C2C-B659-42AA-B108-578F68ECDF3C}" dt="2023-05-04T12:19:50.356" v="1474" actId="20577"/>
        <pc:sldMkLst>
          <pc:docMk/>
          <pc:sldMk cId="4133571029" sldId="269"/>
        </pc:sldMkLst>
        <pc:spChg chg="mod">
          <ac:chgData name="Roberto Sabatino" userId="27bce482-1a66-4e75-8da4-04cdf5313dd6" providerId="ADAL" clId="{9B5C1C2C-B659-42AA-B108-578F68ECDF3C}" dt="2023-05-04T12:19:50.356" v="1474" actId="20577"/>
          <ac:spMkLst>
            <pc:docMk/>
            <pc:sldMk cId="4133571029" sldId="269"/>
            <ac:spMk id="2" creationId="{98CD367A-D881-63CB-D01D-9D304A37E81C}"/>
          </ac:spMkLst>
        </pc:spChg>
        <pc:spChg chg="mod">
          <ac:chgData name="Roberto Sabatino" userId="27bce482-1a66-4e75-8da4-04cdf5313dd6" providerId="ADAL" clId="{9B5C1C2C-B659-42AA-B108-578F68ECDF3C}" dt="2023-05-04T08:02:10.815" v="827" actId="20577"/>
          <ac:spMkLst>
            <pc:docMk/>
            <pc:sldMk cId="4133571029" sldId="269"/>
            <ac:spMk id="3" creationId="{CBBE0FA1-4A75-76C0-384C-5C84BFFBE080}"/>
          </ac:spMkLst>
        </pc:spChg>
      </pc:sldChg>
      <pc:sldChg chg="modSp new mod">
        <pc:chgData name="Roberto Sabatino" userId="27bce482-1a66-4e75-8da4-04cdf5313dd6" providerId="ADAL" clId="{9B5C1C2C-B659-42AA-B108-578F68ECDF3C}" dt="2023-05-04T12:53:47.717" v="1837" actId="20577"/>
        <pc:sldMkLst>
          <pc:docMk/>
          <pc:sldMk cId="2373638387" sldId="270"/>
        </pc:sldMkLst>
        <pc:spChg chg="mod">
          <ac:chgData name="Roberto Sabatino" userId="27bce482-1a66-4e75-8da4-04cdf5313dd6" providerId="ADAL" clId="{9B5C1C2C-B659-42AA-B108-578F68ECDF3C}" dt="2023-05-04T12:53:47.717" v="1837" actId="20577"/>
          <ac:spMkLst>
            <pc:docMk/>
            <pc:sldMk cId="2373638387" sldId="270"/>
            <ac:spMk id="2" creationId="{A29A4758-AB53-B1DF-49C9-50BD3791ACE0}"/>
          </ac:spMkLst>
        </pc:spChg>
        <pc:spChg chg="mod">
          <ac:chgData name="Roberto Sabatino" userId="27bce482-1a66-4e75-8da4-04cdf5313dd6" providerId="ADAL" clId="{9B5C1C2C-B659-42AA-B108-578F68ECDF3C}" dt="2023-05-04T12:50:04.034" v="1665" actId="20577"/>
          <ac:spMkLst>
            <pc:docMk/>
            <pc:sldMk cId="2373638387" sldId="270"/>
            <ac:spMk id="3" creationId="{203C8B1E-F641-B343-2FE9-A0BB326350B2}"/>
          </ac:spMkLst>
        </pc:spChg>
      </pc:sldChg>
      <pc:sldMasterChg chg="modSldLayout">
        <pc:chgData name="Roberto Sabatino" userId="27bce482-1a66-4e75-8da4-04cdf5313dd6" providerId="ADAL" clId="{9B5C1C2C-B659-42AA-B108-578F68ECDF3C}" dt="2023-04-28T15:54:25.670" v="803" actId="1076"/>
        <pc:sldMasterMkLst>
          <pc:docMk/>
          <pc:sldMasterMk cId="336065468" sldId="2147483648"/>
        </pc:sldMasterMkLst>
        <pc:sldLayoutChg chg="modSp mod">
          <pc:chgData name="Roberto Sabatino" userId="27bce482-1a66-4e75-8da4-04cdf5313dd6" providerId="ADAL" clId="{9B5C1C2C-B659-42AA-B108-578F68ECDF3C}" dt="2023-04-28T15:54:25.670" v="803" actId="1076"/>
          <pc:sldLayoutMkLst>
            <pc:docMk/>
            <pc:sldMasterMk cId="336065468" sldId="2147483648"/>
            <pc:sldLayoutMk cId="1274542697" sldId="2147483649"/>
          </pc:sldLayoutMkLst>
          <pc:picChg chg="mod">
            <ac:chgData name="Roberto Sabatino" userId="27bce482-1a66-4e75-8da4-04cdf5313dd6" providerId="ADAL" clId="{9B5C1C2C-B659-42AA-B108-578F68ECDF3C}" dt="2023-04-28T15:54:25.670" v="803" actId="1076"/>
            <ac:picMkLst>
              <pc:docMk/>
              <pc:sldMasterMk cId="336065468" sldId="2147483648"/>
              <pc:sldLayoutMk cId="1274542697" sldId="2147483649"/>
              <ac:picMk id="10" creationId="{82C88B2A-7714-D518-524D-51218B042191}"/>
            </ac:picMkLst>
          </pc:picChg>
          <pc:picChg chg="mod">
            <ac:chgData name="Roberto Sabatino" userId="27bce482-1a66-4e75-8da4-04cdf5313dd6" providerId="ADAL" clId="{9B5C1C2C-B659-42AA-B108-578F68ECDF3C}" dt="2023-04-28T15:54:22.454" v="802" actId="14100"/>
            <ac:picMkLst>
              <pc:docMk/>
              <pc:sldMasterMk cId="336065468" sldId="2147483648"/>
              <pc:sldLayoutMk cId="1274542697" sldId="2147483649"/>
              <ac:picMk id="13" creationId="{B97FBD0E-FDE5-8A20-C5F4-1D78817D879D}"/>
            </ac:picMkLst>
          </pc:picChg>
          <pc:picChg chg="mod">
            <ac:chgData name="Roberto Sabatino" userId="27bce482-1a66-4e75-8da4-04cdf5313dd6" providerId="ADAL" clId="{9B5C1C2C-B659-42AA-B108-578F68ECDF3C}" dt="2023-04-28T15:54:18.198" v="801" actId="14100"/>
            <ac:picMkLst>
              <pc:docMk/>
              <pc:sldMasterMk cId="336065468" sldId="2147483648"/>
              <pc:sldLayoutMk cId="1274542697" sldId="2147483649"/>
              <ac:picMk id="14" creationId="{120B3BC2-BB40-520F-72FF-4D1D45E89AA5}"/>
            </ac:picMkLst>
          </pc:picChg>
        </pc:sldLayoutChg>
        <pc:sldLayoutChg chg="addSp delSp modSp mod">
          <pc:chgData name="Roberto Sabatino" userId="27bce482-1a66-4e75-8da4-04cdf5313dd6" providerId="ADAL" clId="{9B5C1C2C-B659-42AA-B108-578F68ECDF3C}" dt="2023-04-28T15:52:45.214" v="799" actId="14100"/>
          <pc:sldLayoutMkLst>
            <pc:docMk/>
            <pc:sldMasterMk cId="336065468" sldId="2147483648"/>
            <pc:sldLayoutMk cId="3370384213" sldId="2147483650"/>
          </pc:sldLayoutMkLst>
          <pc:picChg chg="add mod">
            <ac:chgData name="Roberto Sabatino" userId="27bce482-1a66-4e75-8da4-04cdf5313dd6" providerId="ADAL" clId="{9B5C1C2C-B659-42AA-B108-578F68ECDF3C}" dt="2023-04-28T15:52:22.046" v="797" actId="1076"/>
            <ac:picMkLst>
              <pc:docMk/>
              <pc:sldMasterMk cId="336065468" sldId="2147483648"/>
              <pc:sldLayoutMk cId="3370384213" sldId="2147483650"/>
              <ac:picMk id="4" creationId="{ABA7DCDA-5D5A-2096-045D-19845FBD3CDD}"/>
            </ac:picMkLst>
          </pc:picChg>
          <pc:picChg chg="mod">
            <ac:chgData name="Roberto Sabatino" userId="27bce482-1a66-4e75-8da4-04cdf5313dd6" providerId="ADAL" clId="{9B5C1C2C-B659-42AA-B108-578F68ECDF3C}" dt="2023-04-28T15:52:45.214" v="799" actId="14100"/>
            <ac:picMkLst>
              <pc:docMk/>
              <pc:sldMasterMk cId="336065468" sldId="2147483648"/>
              <pc:sldLayoutMk cId="3370384213" sldId="2147483650"/>
              <ac:picMk id="7" creationId="{0B2DE4F2-687E-4EBE-9773-37574495463E}"/>
            </ac:picMkLst>
          </pc:picChg>
          <pc:picChg chg="mod">
            <ac:chgData name="Roberto Sabatino" userId="27bce482-1a66-4e75-8da4-04cdf5313dd6" providerId="ADAL" clId="{9B5C1C2C-B659-42AA-B108-578F68ECDF3C}" dt="2023-04-28T15:52:38.485" v="798" actId="14100"/>
            <ac:picMkLst>
              <pc:docMk/>
              <pc:sldMasterMk cId="336065468" sldId="2147483648"/>
              <pc:sldLayoutMk cId="3370384213" sldId="2147483650"/>
              <ac:picMk id="8" creationId="{E9BAEB76-7C65-E876-C740-7F8CFB100A43}"/>
            </ac:picMkLst>
          </pc:picChg>
          <pc:picChg chg="del">
            <ac:chgData name="Roberto Sabatino" userId="27bce482-1a66-4e75-8da4-04cdf5313dd6" providerId="ADAL" clId="{9B5C1C2C-B659-42AA-B108-578F68ECDF3C}" dt="2023-04-28T15:49:49.739" v="785" actId="478"/>
            <ac:picMkLst>
              <pc:docMk/>
              <pc:sldMasterMk cId="336065468" sldId="2147483648"/>
              <pc:sldLayoutMk cId="3370384213" sldId="2147483650"/>
              <ac:picMk id="9" creationId="{AA0D88DA-87DD-692D-6C25-2CD25FA9BC1F}"/>
            </ac:picMkLst>
          </pc:picChg>
          <pc:picChg chg="del mod">
            <ac:chgData name="Roberto Sabatino" userId="27bce482-1a66-4e75-8da4-04cdf5313dd6" providerId="ADAL" clId="{9B5C1C2C-B659-42AA-B108-578F68ECDF3C}" dt="2023-04-28T15:49:56.560" v="787" actId="21"/>
            <ac:picMkLst>
              <pc:docMk/>
              <pc:sldMasterMk cId="336065468" sldId="2147483648"/>
              <pc:sldLayoutMk cId="3370384213" sldId="2147483650"/>
              <ac:picMk id="10" creationId="{57C00C71-057B-6175-671B-7C8BDA03F600}"/>
            </ac:picMkLst>
          </pc:picChg>
          <pc:picChg chg="add del mod">
            <ac:chgData name="Roberto Sabatino" userId="27bce482-1a66-4e75-8da4-04cdf5313dd6" providerId="ADAL" clId="{9B5C1C2C-B659-42AA-B108-578F68ECDF3C}" dt="2023-04-28T15:50:05.778" v="790" actId="478"/>
            <ac:picMkLst>
              <pc:docMk/>
              <pc:sldMasterMk cId="336065468" sldId="2147483648"/>
              <pc:sldLayoutMk cId="3370384213" sldId="2147483650"/>
              <ac:picMk id="11" creationId="{0182CD19-1C57-647E-C5C2-5C9828C4EFD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20B3BC2-BB40-520F-72FF-4D1D45E89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789" y="3161224"/>
            <a:ext cx="3826488" cy="369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7FBD0E-FDE5-8A20-C5F4-1D78817D8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400" y="49129"/>
            <a:ext cx="4165599" cy="4024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ADD44-42CA-E721-6ABD-9F3AD9D4D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52E89-0F42-5B07-134D-D7A832700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50B07-0F50-3098-2ACB-BDEDD6D1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B0638-FBDD-62B3-F8C4-BA94E839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C88B2A-7714-D518-524D-51218B0421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11" y="5937228"/>
            <a:ext cx="8014112" cy="83824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67CBCE04-10CA-83D3-B02A-A513F25378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7764" y="1179787"/>
            <a:ext cx="2865798" cy="10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EC8-676D-EBFE-07D8-2A3491C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26CD7-A6F2-EBC9-B3BD-73519BB20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0F316-C6D0-EED4-1A09-B4C7205E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043D-2E65-F29E-1AA1-29AF213A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5A30-B5B4-1799-C85F-43EDC172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23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F8ACF-AEC2-158C-9B5A-2DCD682B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C0D38-C6DD-7CA9-1531-84D2F30A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87E1-3A27-B060-3876-C562DF65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3E06-7FC9-DB4C-4B7A-30A319D8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97A8C-5053-3484-E2C0-ED40747B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99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2DE4F2-687E-4EBE-9773-375744954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789" y="3063068"/>
            <a:ext cx="3928088" cy="3794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BAEB76-7C65-E876-C740-7F8CFB100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49129"/>
            <a:ext cx="3721099" cy="35949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9418-1E73-6EC7-2779-F0E6BBC9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EC3FC-40A3-7D51-B4B3-5DF58201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EB54-90DA-348A-A6B8-86BC991A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3089-48A6-F94A-9EA1-B70C9E70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BA7DCDA-5D5A-2096-045D-19845FBD3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7100" y="0"/>
            <a:ext cx="1930400" cy="7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4982-4B88-F656-01DD-17FCAB87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C30ED-C38F-09B6-984D-694075CF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12553-A59F-A64E-CDFA-BE25038C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663B-6CE3-2C1E-89F1-90BF03F4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AE20E-A7F6-EE92-2138-F1B4DDA8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49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7BF5-0636-1B4B-5856-A628D085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B9E0-51A1-F2E1-995B-319CEF165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41B3A-EFC3-64DF-3614-9764AE90E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AED4-44B2-A39B-4714-A89B3D2E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CE18D-E9EB-1B89-B05B-AE22A138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DDE63-5A95-2ACF-871B-9B019F54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74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2442-3370-55B1-4876-352E5F54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F53D5-0FEF-1550-3798-22468743B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E01E-DE73-2164-B384-D4675B06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1A2DF-DB04-9BA5-E4A9-EA236BEDA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33E7C-D4ED-E27F-D9CB-48940F342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A87B6-EEF2-FFA5-D862-C1316998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A3334-5646-2D4A-33CD-BF76AD0A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E3398-4962-7BE5-042F-CEA6267A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1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B8D8-8CAE-CE8B-E771-7FE282CD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E48B7-BB7C-78B7-75DE-F980726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D93C7-8153-84CB-7AED-078ABC3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2180F-F562-063A-08A8-9A601D9D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38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29A-5759-2BDB-EC49-EC5B0BC3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E3FD9-49AB-72A2-CD70-6D5FB19D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4FA36-1CC1-C0E3-6456-ABDCF8E4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43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3E56-2DE5-567B-CE19-66AB76D4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3E40-CD10-EA88-CB12-774C6959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8932-7CEB-3947-02E3-71961334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A894-1899-47EE-534D-EFC5D209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27495-8D98-DBB6-3044-DCCB66DC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69B27-B74C-30D6-4805-9903855C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92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14A6-6981-0557-67E8-D7927871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A04F6-7526-B8D6-6F82-95BDD42BE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1857D-271C-A29D-E1FF-B3EC5B15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25489-4997-F5D9-FE14-912C9923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7E467-3661-0C6D-788C-204A347E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4DCF4-0D74-A76E-77CD-E2B8FDED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0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A9D92-02D2-AF5D-7477-89AFFE09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62D7-4060-4194-EE00-021E42F9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6007-0946-B3DA-24DA-4CED98364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D4D9-A919-4257-AE11-AB4BE792E573}" type="datetimeFigureOut">
              <a:rPr lang="en-IE" smtClean="0"/>
              <a:t>04/05/2023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CAD8-12F8-5EFC-49DE-3E6DB592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510A9-3F5D-D830-DE3C-85ADC7E6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439F-D8A5-4ED7-A1A6-BEAF22260F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n.heanet.ie/index.php/irldat-saf-stakeholder-advisory-forum/" TargetMode="External"/><Relationship Id="rId2" Type="http://schemas.openxmlformats.org/officeDocument/2006/relationships/hyperlink" Target="https://listserv.heanet.ie/cgi-bin/wa?SUBED1=IRLDAT-SAF&amp;A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RLDAT-SAF@listserv.heanet.i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orf.ie/national-action-pl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rf.ie/fund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anet.sharepoint.com/:w:/s/HEAnetCLGUSERS-IRLDAT/EbixaFo9W5ZPrW78HCvLu6YBm5QHNvbAqPHcSoYq0dIcdA?e=cdWmU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8B5F-E1BC-50A4-2B89-E7A1A2BB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9642"/>
          </a:xfrm>
        </p:spPr>
        <p:txBody>
          <a:bodyPr>
            <a:normAutofit fontScale="90000"/>
          </a:bodyPr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IRLDAT Overview and launch of the Stakeholder Advisory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F1AA-1919-1ED9-7FB8-877C10D1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4206"/>
            <a:ext cx="9144000" cy="1203593"/>
          </a:xfrm>
        </p:spPr>
        <p:txBody>
          <a:bodyPr/>
          <a:lstStyle/>
          <a:p>
            <a:r>
              <a:rPr lang="en-IE" dirty="0"/>
              <a:t>IRLDAT Team</a:t>
            </a:r>
          </a:p>
          <a:p>
            <a:r>
              <a:rPr lang="en-IE" dirty="0"/>
              <a:t>May 4</a:t>
            </a:r>
            <a:r>
              <a:rPr lang="en-IE" baseline="30000" dirty="0"/>
              <a:t>th</a:t>
            </a:r>
            <a:r>
              <a:rPr lang="en-IE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4265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9A53D-3B6A-9639-70C9-387919DD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WP1 Project management (HEAnet)</a:t>
            </a:r>
          </a:p>
          <a:p>
            <a:r>
              <a:rPr lang="en-IE" dirty="0"/>
              <a:t>WP2 User engagement and onboarding for phase-1 (EUDAT)</a:t>
            </a:r>
          </a:p>
          <a:p>
            <a:r>
              <a:rPr lang="en-IE" dirty="0"/>
              <a:t>WP3 National infrastructure design and implementation (UCD)</a:t>
            </a:r>
          </a:p>
          <a:p>
            <a:r>
              <a:rPr lang="en-IE" dirty="0"/>
              <a:t>WP4 User engagement and onboarding for phase-2 (ICHEC)</a:t>
            </a:r>
          </a:p>
          <a:p>
            <a:r>
              <a:rPr lang="en-IE" dirty="0"/>
              <a:t>WP5 Dissemination and SAF (HEAnet)</a:t>
            </a:r>
          </a:p>
          <a:p>
            <a:r>
              <a:rPr lang="en-IE" dirty="0"/>
              <a:t>WP6 Production quality, sustainable,  service definition of national scale (ICHEC)</a:t>
            </a:r>
          </a:p>
          <a:p>
            <a:endParaRPr lang="en-IE" dirty="0"/>
          </a:p>
          <a:p>
            <a:r>
              <a:rPr lang="en-IE" i="1" dirty="0"/>
              <a:t>183K budget, matched/exceeded by partner contributions in kind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C00A0-0B5E-CADE-B6C8-262BF721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186339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D367A-D881-63CB-D01D-9D304A37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Stakeholders in Research Data Management, maps to RESIN membership</a:t>
            </a:r>
          </a:p>
          <a:p>
            <a:pPr lvl="1"/>
            <a:r>
              <a:rPr lang="en-US" dirty="0"/>
              <a:t>RDM/library</a:t>
            </a:r>
          </a:p>
          <a:p>
            <a:pPr lvl="1"/>
            <a:r>
              <a:rPr lang="en-US" dirty="0"/>
              <a:t>Research management</a:t>
            </a:r>
            <a:endParaRPr lang="en-IE" dirty="0"/>
          </a:p>
          <a:p>
            <a:pPr lvl="1"/>
            <a:r>
              <a:rPr lang="en-IE" dirty="0"/>
              <a:t>Research IT</a:t>
            </a:r>
          </a:p>
          <a:p>
            <a:r>
              <a:rPr lang="en-IE" dirty="0"/>
              <a:t>Research centre leadership</a:t>
            </a:r>
          </a:p>
          <a:p>
            <a:r>
              <a:rPr lang="en-IE" dirty="0"/>
              <a:t>Research Infrastructure leadership</a:t>
            </a:r>
          </a:p>
          <a:p>
            <a:r>
              <a:rPr lang="en-IE" dirty="0"/>
              <a:t>RPO IT leadership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BE0FA1-4A75-76C0-384C-5C84BFFB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 Composition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357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0DC0DA-6730-8524-8E0A-DA2FED6D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Attend events, feedback</a:t>
            </a:r>
          </a:p>
          <a:p>
            <a:r>
              <a:rPr lang="en-US" dirty="0"/>
              <a:t>Take part in consultations</a:t>
            </a:r>
          </a:p>
          <a:p>
            <a:pPr lvl="1"/>
            <a:r>
              <a:rPr lang="en-US" dirty="0"/>
              <a:t>Review documents</a:t>
            </a:r>
          </a:p>
          <a:p>
            <a:pPr lvl="1"/>
            <a:r>
              <a:rPr lang="en-US" dirty="0"/>
              <a:t>Surveys ?</a:t>
            </a:r>
          </a:p>
          <a:p>
            <a:r>
              <a:rPr lang="en-US" dirty="0"/>
              <a:t>Expect small but </a:t>
            </a:r>
            <a:r>
              <a:rPr lang="en-US" dirty="0" err="1"/>
              <a:t>focussed</a:t>
            </a:r>
            <a:r>
              <a:rPr lang="en-US" dirty="0"/>
              <a:t> effort from members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Subscribe to Email list: </a:t>
            </a:r>
            <a:r>
              <a:rPr lang="en-I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LISTSERV 16.5 - Subscribe or Unsubscribe to the IRLDAT-SAF List (heanet.ie)</a:t>
            </a:r>
            <a:endParaRPr lang="en-IE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i="1" dirty="0"/>
              <a:t>Web page: </a:t>
            </a:r>
            <a:r>
              <a:rPr lang="en-US" i="1" dirty="0">
                <a:hlinkClick r:id="rId3"/>
              </a:rPr>
              <a:t>https://resin.heanet.ie/index.php/irldat-saf-stakeholder-advisory-forum/</a:t>
            </a:r>
            <a:endParaRPr lang="en-US" i="1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E3B79-FBBC-6A5D-897B-BFD7AC1B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do we expect of the SAF?</a:t>
            </a:r>
          </a:p>
        </p:txBody>
      </p:sp>
    </p:spTree>
    <p:extLst>
      <p:ext uri="{BB962C8B-B14F-4D97-AF65-F5344CB8AC3E}">
        <p14:creationId xmlns:p14="http://schemas.microsoft.com/office/powerpoint/2010/main" val="153615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A7FF9-BAFB-2E2E-F1A5-162A96BE8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CEE37B-346F-75FA-CA5E-CDE00A11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Onto Debora, </a:t>
            </a:r>
            <a:r>
              <a:rPr lang="en-IE" dirty="0" err="1"/>
              <a:t>Flaithri</a:t>
            </a:r>
            <a:r>
              <a:rPr lang="en-IE" dirty="0"/>
              <a:t>, Chris</a:t>
            </a:r>
            <a:r>
              <a:rPr lang="en-IE"/>
              <a:t>, Fred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145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EC3DC-6ADB-C649-CFC1-2F1CF68CD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dirty="0"/>
              <a:t>~September 2023: In person event to show progress and user demos </a:t>
            </a:r>
          </a:p>
          <a:p>
            <a:r>
              <a:rPr lang="en-IE" dirty="0"/>
              <a:t>~December 2023: Online event with progress update and 1</a:t>
            </a:r>
            <a:r>
              <a:rPr lang="en-IE" baseline="30000" dirty="0"/>
              <a:t>st</a:t>
            </a:r>
            <a:r>
              <a:rPr lang="en-IE" dirty="0"/>
              <a:t> iteration of service definition</a:t>
            </a:r>
          </a:p>
          <a:p>
            <a:r>
              <a:rPr lang="en-IE" dirty="0"/>
              <a:t>~March 2024: In person event, user demos, progress update, 2</a:t>
            </a:r>
            <a:r>
              <a:rPr lang="en-IE" baseline="30000" dirty="0"/>
              <a:t>nd</a:t>
            </a:r>
            <a:r>
              <a:rPr lang="en-IE" dirty="0"/>
              <a:t> iteration of service definition</a:t>
            </a:r>
          </a:p>
          <a:p>
            <a:r>
              <a:rPr lang="en-IE" dirty="0"/>
              <a:t>~June 2024, online event,  final iteration of service definition.</a:t>
            </a:r>
          </a:p>
          <a:p>
            <a:endParaRPr lang="en-IE" dirty="0"/>
          </a:p>
          <a:p>
            <a:r>
              <a:rPr lang="en-IE" dirty="0"/>
              <a:t>Subscribe to </a:t>
            </a:r>
            <a:r>
              <a:rPr lang="en-IE" dirty="0">
                <a:hlinkClick r:id="rId2"/>
              </a:rPr>
              <a:t>IRLDAT-SAF@listserv.heanet.ie</a:t>
            </a:r>
            <a:r>
              <a:rPr lang="en-IE" dirty="0"/>
              <a:t> ML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D2E81-CF2D-9D6B-5CFA-BF8071A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Steps, SAF Timetable</a:t>
            </a:r>
          </a:p>
        </p:txBody>
      </p:sp>
    </p:spTree>
    <p:extLst>
      <p:ext uri="{BB962C8B-B14F-4D97-AF65-F5344CB8AC3E}">
        <p14:creationId xmlns:p14="http://schemas.microsoft.com/office/powerpoint/2010/main" val="280707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6E4CA-4450-E387-6571-FBBE9ECB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6296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34325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69440-33FF-0C80-15B1-C89EB5F88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dirty="0"/>
              <a:t>Introduction to NORF NAP2022 and IRLDAT project (</a:t>
            </a:r>
            <a:r>
              <a:rPr lang="en-IE" i="1" dirty="0"/>
              <a:t>Roberto Sabatino – HEAnet</a:t>
            </a:r>
            <a:r>
              <a:rPr lang="en-IE" dirty="0"/>
              <a:t>)</a:t>
            </a:r>
          </a:p>
          <a:p>
            <a:pPr lvl="1"/>
            <a:r>
              <a:rPr lang="en-IE" dirty="0"/>
              <a:t>Expectations of the SAF</a:t>
            </a:r>
          </a:p>
          <a:p>
            <a:r>
              <a:rPr lang="en-IE" dirty="0"/>
              <a:t>Overview of EUDAT services, user requirement analysis (</a:t>
            </a:r>
            <a:r>
              <a:rPr lang="en-IE" i="1" dirty="0"/>
              <a:t>Debora Testi – EUDAT</a:t>
            </a:r>
            <a:r>
              <a:rPr lang="en-IE" dirty="0"/>
              <a:t>)</a:t>
            </a:r>
            <a:endParaRPr lang="en-IE" dirty="0">
              <a:cs typeface="Calibri" panose="020F0502020204030204"/>
            </a:endParaRPr>
          </a:p>
          <a:p>
            <a:r>
              <a:rPr lang="en-IE" dirty="0">
                <a:cs typeface="Calibri" panose="020F0502020204030204"/>
              </a:rPr>
              <a:t>User</a:t>
            </a:r>
            <a:r>
              <a:rPr lang="en-IE" dirty="0"/>
              <a:t> perspectives:  </a:t>
            </a:r>
          </a:p>
          <a:p>
            <a:pPr lvl="1"/>
            <a:r>
              <a:rPr lang="en-IE" dirty="0"/>
              <a:t>Acoustic </a:t>
            </a:r>
            <a:r>
              <a:rPr lang="en-IE" dirty="0" err="1"/>
              <a:t>sensoring</a:t>
            </a:r>
            <a:r>
              <a:rPr lang="en-IE" dirty="0"/>
              <a:t> (</a:t>
            </a:r>
            <a:r>
              <a:rPr lang="en-IE" i="1" dirty="0" err="1"/>
              <a:t>Flaithri</a:t>
            </a:r>
            <a:r>
              <a:rPr lang="en-IE" i="1" dirty="0"/>
              <a:t> Neff – TUS</a:t>
            </a:r>
            <a:r>
              <a:rPr lang="en-IE" dirty="0"/>
              <a:t>)</a:t>
            </a:r>
          </a:p>
          <a:p>
            <a:pPr lvl="1"/>
            <a:r>
              <a:rPr lang="en-IE" dirty="0" err="1"/>
              <a:t>GeoData</a:t>
            </a:r>
            <a:r>
              <a:rPr lang="en-IE" dirty="0"/>
              <a:t> (</a:t>
            </a:r>
            <a:r>
              <a:rPr lang="en-IE" i="1" dirty="0"/>
              <a:t>Chris </a:t>
            </a:r>
            <a:r>
              <a:rPr lang="en-IE" i="1" dirty="0" err="1"/>
              <a:t>Burbridge</a:t>
            </a:r>
            <a:r>
              <a:rPr lang="en-IE" i="1" dirty="0"/>
              <a:t> – UCD/</a:t>
            </a:r>
            <a:r>
              <a:rPr lang="en-IE" i="1" dirty="0" err="1"/>
              <a:t>iCRAG</a:t>
            </a:r>
            <a:r>
              <a:rPr lang="en-IE" i="1" dirty="0"/>
              <a:t> </a:t>
            </a:r>
            <a:r>
              <a:rPr lang="en-IE" dirty="0"/>
              <a:t>)</a:t>
            </a:r>
          </a:p>
          <a:p>
            <a:r>
              <a:rPr lang="en-IE" dirty="0"/>
              <a:t>Progress to date on national infrastructure design (</a:t>
            </a:r>
            <a:r>
              <a:rPr lang="en-IE" i="1" dirty="0"/>
              <a:t>Fred Clarke – UCD</a:t>
            </a:r>
            <a:r>
              <a:rPr lang="en-IE" dirty="0"/>
              <a:t>)</a:t>
            </a:r>
          </a:p>
          <a:p>
            <a:r>
              <a:rPr lang="en-IE" dirty="0"/>
              <a:t>Next Steps (</a:t>
            </a:r>
            <a:r>
              <a:rPr lang="en-IE" i="1" dirty="0"/>
              <a:t>Roberto Sabatino – HEAnet</a:t>
            </a:r>
            <a:r>
              <a:rPr lang="en-IE" dirty="0"/>
              <a:t>)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3DA1CE-20EE-1174-7B5E-6A38EF7B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929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4758-AB53-B1DF-49C9-50BD3791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mute your mics during talks</a:t>
            </a:r>
          </a:p>
          <a:p>
            <a:r>
              <a:rPr lang="en-US" dirty="0"/>
              <a:t>Use “chat” to ask questions or “raise your </a:t>
            </a:r>
            <a:r>
              <a:rPr lang="en-US" dirty="0" err="1"/>
              <a:t>MSTeam</a:t>
            </a:r>
            <a:r>
              <a:rPr lang="en-US" dirty="0"/>
              <a:t> hand”</a:t>
            </a:r>
          </a:p>
          <a:p>
            <a:r>
              <a:rPr lang="en-US" dirty="0"/>
              <a:t>Q/A at end of each agenda item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3C8B1E-F641-B343-2FE9-A0BB3263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363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41426-AE70-9462-430A-CB8458AC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907"/>
            <a:ext cx="10515600" cy="1325563"/>
          </a:xfrm>
        </p:spPr>
        <p:txBody>
          <a:bodyPr/>
          <a:lstStyle/>
          <a:p>
            <a:r>
              <a:rPr lang="en-US" dirty="0"/>
              <a:t>National Action Plan to transition towards Open Research 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420038-751D-70DA-8E38-DF21DFC9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817"/>
            <a:ext cx="10818813" cy="3956276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n-US" sz="2400" b="0" i="0" dirty="0">
                <a:solidFill>
                  <a:srgbClr val="0A1C28"/>
                </a:solidFill>
                <a:effectLst/>
              </a:rPr>
              <a:t>Ireland’s </a:t>
            </a:r>
            <a:r>
              <a:rPr lang="en-US" sz="2400" b="0" i="1" dirty="0">
                <a:solidFill>
                  <a:srgbClr val="0A1C28"/>
                </a:solidFill>
                <a:effectLst/>
              </a:rPr>
              <a:t>National Action Plan for Open Research</a:t>
            </a:r>
            <a:r>
              <a:rPr lang="en-US" sz="2400" dirty="0">
                <a:solidFill>
                  <a:srgbClr val="0A1C28"/>
                </a:solidFill>
              </a:rPr>
              <a:t>: </a:t>
            </a:r>
            <a:r>
              <a:rPr lang="en-US" sz="2400" b="0" i="0" dirty="0">
                <a:solidFill>
                  <a:srgbClr val="0A1C28"/>
                </a:solidFill>
                <a:effectLst/>
              </a:rPr>
              <a:t>a roadmap for the implementation of open research across Ireland </a:t>
            </a:r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S</a:t>
            </a:r>
            <a:r>
              <a:rPr lang="en-US" sz="2400" b="0" i="0" dirty="0">
                <a:solidFill>
                  <a:srgbClr val="0A1C28"/>
                </a:solidFill>
                <a:effectLst/>
              </a:rPr>
              <a:t>tructured across 3 themes: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Establishing a culture of open research;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achieving 100% open access to research publications; </a:t>
            </a:r>
          </a:p>
          <a:p>
            <a:pPr lvl="1" algn="just" fontAlgn="base"/>
            <a:r>
              <a:rPr lang="en-US" sz="2000" b="0" i="0" dirty="0">
                <a:solidFill>
                  <a:srgbClr val="0A1C28"/>
                </a:solidFill>
                <a:effectLst/>
              </a:rPr>
              <a:t>enabling FAIR research data and other outputs</a:t>
            </a:r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2 years from 1 Nov 2022, 1.75M funding from HEA</a:t>
            </a:r>
          </a:p>
          <a:p>
            <a:pPr algn="just" fontAlgn="base"/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dirty="0">
                <a:solidFill>
                  <a:srgbClr val="0A1C28"/>
                </a:solidFill>
              </a:rPr>
              <a:t>See https://norf.ie/funding/</a:t>
            </a:r>
          </a:p>
          <a:p>
            <a:pPr lvl="1" algn="just" fontAlgn="base"/>
            <a:r>
              <a:rPr lang="en-US" sz="2000" dirty="0">
                <a:solidFill>
                  <a:srgbClr val="0A1C28"/>
                </a:solidFill>
              </a:rPr>
              <a:t>NAP2023 calls launched recently</a:t>
            </a:r>
          </a:p>
          <a:p>
            <a:pPr algn="just" fontAlgn="base"/>
            <a:endParaRPr lang="en-US" sz="2400" dirty="0">
              <a:solidFill>
                <a:srgbClr val="0A1C28"/>
              </a:solidFill>
            </a:endParaRPr>
          </a:p>
          <a:p>
            <a:pPr algn="just" fontAlgn="base"/>
            <a:r>
              <a:rPr lang="en-US" sz="2400" b="0" i="0" dirty="0">
                <a:solidFill>
                  <a:srgbClr val="0A1C28"/>
                </a:solidFill>
                <a:effectLst/>
              </a:rPr>
              <a:t>See </a:t>
            </a:r>
            <a:r>
              <a:rPr lang="en-US" sz="2400" b="0" i="0" dirty="0">
                <a:solidFill>
                  <a:srgbClr val="0A1C28"/>
                </a:solidFill>
                <a:effectLst/>
                <a:hlinkClick r:id="rId2"/>
              </a:rPr>
              <a:t>https://norf.ie/national-action-plan/</a:t>
            </a:r>
            <a:endParaRPr lang="en-US" sz="2400" b="0" i="0" dirty="0">
              <a:solidFill>
                <a:srgbClr val="0A1C2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7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05F5C-62B6-20B9-B850-5DCFD437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 Actions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EFD9CB-8898-3CDB-CA55-90656B68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93" y="1514418"/>
            <a:ext cx="1081881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National Open Access 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Access repository assessment and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Access transition </a:t>
            </a:r>
            <a:r>
              <a:rPr lang="en-US" dirty="0" err="1"/>
              <a:t>programme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Research training </a:t>
            </a:r>
            <a:r>
              <a:rPr lang="en-US" dirty="0" err="1"/>
              <a:t>programme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National data stewardship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Shared data storage service pilot for active research data</a:t>
            </a:r>
            <a:endParaRPr lang="en-US" dirty="0"/>
          </a:p>
          <a:p>
            <a:r>
              <a:rPr lang="en-US" dirty="0"/>
              <a:t>A competitive call May-October 2022</a:t>
            </a:r>
          </a:p>
          <a:p>
            <a:pPr lvl="1"/>
            <a:r>
              <a:rPr lang="en-US" dirty="0"/>
              <a:t>Notification of award on 14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  <a:p>
            <a:pPr lvl="1"/>
            <a:r>
              <a:rPr lang="en-US" dirty="0"/>
              <a:t>Start 1</a:t>
            </a:r>
            <a:r>
              <a:rPr lang="en-US" baseline="30000" dirty="0"/>
              <a:t>st</a:t>
            </a:r>
            <a:r>
              <a:rPr lang="en-US" dirty="0"/>
              <a:t> Nov 2022</a:t>
            </a:r>
          </a:p>
          <a:p>
            <a:r>
              <a:rPr lang="en-US" sz="2400" b="0" i="0" dirty="0">
                <a:solidFill>
                  <a:srgbClr val="0A1C28"/>
                </a:solidFill>
                <a:effectLst/>
              </a:rPr>
              <a:t>See </a:t>
            </a:r>
            <a:r>
              <a:rPr lang="en-US" sz="2400" b="0" i="0" dirty="0">
                <a:solidFill>
                  <a:srgbClr val="0A1C28"/>
                </a:solidFill>
                <a:effectLst/>
                <a:hlinkClick r:id="rId2"/>
              </a:rPr>
              <a:t>https://norf.ie/funding/</a:t>
            </a:r>
            <a:endParaRPr lang="en-US" sz="2400" b="0" i="0" dirty="0">
              <a:solidFill>
                <a:srgbClr val="0A1C28"/>
              </a:solidFill>
              <a:effectLst/>
            </a:endParaRPr>
          </a:p>
          <a:p>
            <a:endParaRPr lang="en-US" sz="2400" b="0" i="0" dirty="0">
              <a:solidFill>
                <a:srgbClr val="0A1C28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15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A5C88-328F-5421-E730-E459567CC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8625E-9201-DA3E-6D81-7B206F8D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Action N.6 IRLDAT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6ED1A0-1F2F-FFB3-876C-1A54A693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8" y="2473883"/>
            <a:ext cx="2129051" cy="87291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5AB3C61-7F75-88B0-CE12-9ECC94296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838117"/>
              </p:ext>
            </p:extLst>
          </p:nvPr>
        </p:nvGraphicFramePr>
        <p:xfrm>
          <a:off x="7797776" y="2473883"/>
          <a:ext cx="2964319" cy="104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448456" imgH="2628746" progId="Acrobat.Document.DC">
                  <p:embed/>
                </p:oleObj>
              </mc:Choice>
              <mc:Fallback>
                <p:oleObj name="Acrobat Document" r:id="rId3" imgW="7448456" imgH="2628746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5AB3C61-7F75-88B0-CE12-9ECC94296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7776" y="2473883"/>
                        <a:ext cx="2964319" cy="1046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BC224E-EB23-975C-B6C8-DFABEF903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6" y="2621585"/>
            <a:ext cx="3105688" cy="75082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1DEEF5E-FE3D-C3FD-63F5-985C0D5EA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61" y="3932270"/>
            <a:ext cx="2115789" cy="1037419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DBE4A5-86F3-8081-EA70-83D77431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76" y="3988849"/>
            <a:ext cx="4013567" cy="92426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73A2A9D3-F5C5-3778-6A4B-544142ADD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2" y="3988118"/>
            <a:ext cx="2294185" cy="9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8BF618-CEA8-D8A7-B226-24610A34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cs typeface="Arial" panose="020B0604020202020204" pitchFamily="34" charset="0"/>
              </a:rPr>
              <a:t>Understanding researcher data storage and sharing requirements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cs typeface="Arial" panose="020B0604020202020204" pitchFamily="34" charset="0"/>
              </a:rPr>
              <a:t>Build a platform to be tested and used by researchers for the duration of the pilot.</a:t>
            </a:r>
            <a:endParaRPr lang="en-US" sz="2800" dirty="0"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cs typeface="Arial" panose="020B0604020202020204" pitchFamily="34" charset="0"/>
              </a:rPr>
              <a:t>Design a management, operational and governance model appropriate for the service.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cs typeface="Arial" panose="020B0604020202020204" pitchFamily="34" charset="0"/>
              </a:rPr>
              <a:t>Leverage findings to develop a formal proposal to set up a national production-based environment covering service design, architecture, resourcing, funding and sustainability proposals  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B332-5A12-F76F-0908-B1C5FDAD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Objectives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868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58E48-6C70-4CED-2A05-0FB0DF2CE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576" y="910052"/>
            <a:ext cx="2850954" cy="284603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5F7A751-2998-15D8-013D-8F54A560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11" y="910052"/>
            <a:ext cx="2850954" cy="28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0C96E-0CD2-EC90-137B-A34F5302B28F}"/>
              </a:ext>
            </a:extLst>
          </p:cNvPr>
          <p:cNvSpPr txBox="1"/>
          <p:nvPr/>
        </p:nvSpPr>
        <p:spPr>
          <a:xfrm>
            <a:off x="1415290" y="3756088"/>
            <a:ext cx="169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Phase 1</a:t>
            </a:r>
          </a:p>
          <a:p>
            <a:pPr algn="ctr"/>
            <a:r>
              <a:rPr lang="en-GB"/>
              <a:t>To 30 June 2023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348A0-07BF-C79A-7470-2D7DA45CE480}"/>
              </a:ext>
            </a:extLst>
          </p:cNvPr>
          <p:cNvSpPr txBox="1"/>
          <p:nvPr/>
        </p:nvSpPr>
        <p:spPr>
          <a:xfrm>
            <a:off x="7078446" y="3756088"/>
            <a:ext cx="292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Phase 3</a:t>
            </a:r>
          </a:p>
          <a:p>
            <a:pPr algn="ctr"/>
            <a:r>
              <a:rPr lang="en-GB" dirty="0"/>
              <a:t>Production Service Definition</a:t>
            </a:r>
          </a:p>
          <a:p>
            <a:pPr algn="ctr"/>
            <a:r>
              <a:rPr lang="en-GB" dirty="0"/>
              <a:t>To October 2024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79393-A5BF-E5B5-2766-9F1F77730B74}"/>
              </a:ext>
            </a:extLst>
          </p:cNvPr>
          <p:cNvSpPr txBox="1"/>
          <p:nvPr/>
        </p:nvSpPr>
        <p:spPr>
          <a:xfrm>
            <a:off x="4109698" y="3756088"/>
            <a:ext cx="2564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Phase 2</a:t>
            </a:r>
          </a:p>
          <a:p>
            <a:pPr algn="ctr"/>
            <a:r>
              <a:rPr lang="en-GB" dirty="0"/>
              <a:t>July 2023 – October 2024</a:t>
            </a:r>
            <a:endParaRPr lang="en-IE" dirty="0"/>
          </a:p>
        </p:txBody>
      </p:sp>
      <p:pic>
        <p:nvPicPr>
          <p:cNvPr id="9" name="Picture 8" descr="Close-up of blueprints">
            <a:extLst>
              <a:ext uri="{FF2B5EF4-FFF2-40B4-BE49-F238E27FC236}">
                <a16:creationId xmlns:a16="http://schemas.microsoft.com/office/drawing/2014/main" id="{A0218A3B-25B4-335A-FB6F-47D3FDE69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44" y="910052"/>
            <a:ext cx="2850954" cy="2846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60492-270F-7C55-65AD-DA3E8D856632}"/>
              </a:ext>
            </a:extLst>
          </p:cNvPr>
          <p:cNvSpPr txBox="1"/>
          <p:nvPr/>
        </p:nvSpPr>
        <p:spPr>
          <a:xfrm>
            <a:off x="3578415" y="4956696"/>
            <a:ext cx="5336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11 Use cases, in a User Advisory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SAF: Stakeholder Advisory Forum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4335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712BC-5844-9422-7D89-343FF30F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Phase-1: Acoustic </a:t>
            </a:r>
            <a:r>
              <a:rPr lang="en-IE" dirty="0" err="1"/>
              <a:t>Sensoring</a:t>
            </a:r>
            <a:r>
              <a:rPr lang="en-IE" dirty="0"/>
              <a:t>, Humanities, </a:t>
            </a:r>
            <a:r>
              <a:rPr lang="en-IE" dirty="0" err="1"/>
              <a:t>GeoData</a:t>
            </a:r>
            <a:r>
              <a:rPr lang="en-IE" dirty="0"/>
              <a:t>, Material Science</a:t>
            </a:r>
          </a:p>
          <a:p>
            <a:r>
              <a:rPr lang="en-IE" dirty="0"/>
              <a:t>Phase-II: Microscopy/ X-Ray, Life Sciences (ELIXIR), Sports Science, North-South Social Science , Medical</a:t>
            </a:r>
          </a:p>
          <a:p>
            <a:pPr lvl="1"/>
            <a:r>
              <a:rPr lang="en-IE" dirty="0"/>
              <a:t>Analysis: </a:t>
            </a:r>
            <a:r>
              <a:rPr lang="en-US" dirty="0">
                <a:hlinkClick r:id="rId2"/>
              </a:rPr>
              <a:t>IRLDAT_use_cases_analysis_v2.docx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UAF (User Advisory Forum) established to inform and feedback the project team on the user experience with the services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8D4A6-736E-70C7-EBEB-DF32D4E1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11 use cases</a:t>
            </a:r>
          </a:p>
        </p:txBody>
      </p:sp>
    </p:spTree>
    <p:extLst>
      <p:ext uri="{BB962C8B-B14F-4D97-AF65-F5344CB8AC3E}">
        <p14:creationId xmlns:p14="http://schemas.microsoft.com/office/powerpoint/2010/main" val="73215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52463B0997441A1AE1897008BC635" ma:contentTypeVersion="13" ma:contentTypeDescription="Create a new document." ma:contentTypeScope="" ma:versionID="ed0564f16e071d7d0506c52d9f326f84">
  <xsd:schema xmlns:xsd="http://www.w3.org/2001/XMLSchema" xmlns:xs="http://www.w3.org/2001/XMLSchema" xmlns:p="http://schemas.microsoft.com/office/2006/metadata/properties" xmlns:ns2="56584054-8fdc-494c-8c30-7a92c1851d88" xmlns:ns3="17c9262e-5b43-4f61-bed9-e568bdfea7b1" targetNamespace="http://schemas.microsoft.com/office/2006/metadata/properties" ma:root="true" ma:fieldsID="391d50282bcae46d0e66d0bb0ce3eeb7" ns2:_="" ns3:_="">
    <xsd:import namespace="56584054-8fdc-494c-8c30-7a92c1851d88"/>
    <xsd:import namespace="17c9262e-5b43-4f61-bed9-e568bdfea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84054-8fdc-494c-8c30-7a92c1851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e6f111e-9303-4b31-9cb7-8f749f49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9262e-5b43-4f61-bed9-e568bdfea7b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baabee0-9ea7-4485-9212-fdc787634ab3}" ma:internalName="TaxCatchAll" ma:showField="CatchAllData" ma:web="17c9262e-5b43-4f61-bed9-e568bdfea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584054-8fdc-494c-8c30-7a92c1851d88">
      <Terms xmlns="http://schemas.microsoft.com/office/infopath/2007/PartnerControls"/>
    </lcf76f155ced4ddcb4097134ff3c332f>
    <TaxCatchAll xmlns="17c9262e-5b43-4f61-bed9-e568bdfea7b1" xsi:nil="true"/>
  </documentManagement>
</p:properties>
</file>

<file path=customXml/itemProps1.xml><?xml version="1.0" encoding="utf-8"?>
<ds:datastoreItem xmlns:ds="http://schemas.openxmlformats.org/officeDocument/2006/customXml" ds:itemID="{24DF30D4-2783-4558-A787-38E03EC1D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84054-8fdc-494c-8c30-7a92c1851d88"/>
    <ds:schemaRef ds:uri="17c9262e-5b43-4f61-bed9-e568bdfea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89BF4-6BFF-4B4A-A77E-A6A21F917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38E7F-3642-4A23-88F8-41CCF0C8A043}">
  <ds:schemaRefs>
    <ds:schemaRef ds:uri="http://schemas.microsoft.com/office/2006/metadata/properties"/>
    <ds:schemaRef ds:uri="http://schemas.microsoft.com/office/infopath/2007/PartnerControls"/>
    <ds:schemaRef ds:uri="56584054-8fdc-494c-8c30-7a92c1851d88"/>
    <ds:schemaRef ds:uri="17c9262e-5b43-4f61-bed9-e568bdfea7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685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Acrobat Document</vt:lpstr>
      <vt:lpstr>   IRLDAT Overview and launch of the Stakeholder Advisory Forum</vt:lpstr>
      <vt:lpstr>Agenda</vt:lpstr>
      <vt:lpstr>Housekeeping</vt:lpstr>
      <vt:lpstr>National Action Plan to transition towards Open Research </vt:lpstr>
      <vt:lpstr>6 Actions</vt:lpstr>
      <vt:lpstr>Action N.6 IRLDAT </vt:lpstr>
      <vt:lpstr>Aims and Objectives</vt:lpstr>
      <vt:lpstr>PowerPoint Presentation</vt:lpstr>
      <vt:lpstr>11 use cases</vt:lpstr>
      <vt:lpstr>Project Structure</vt:lpstr>
      <vt:lpstr>SAF Composition</vt:lpstr>
      <vt:lpstr>What do we expect of the SAF?</vt:lpstr>
      <vt:lpstr>Onto Debora, Flaithri, Chris, Fred</vt:lpstr>
      <vt:lpstr>Next Steps, SAF Timetable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IRLDAT Overview and launch of the Stakeholder Advisory Forum</dc:title>
  <dc:creator>Roberto Sabatino</dc:creator>
  <cp:lastModifiedBy>Roberto Sabatino</cp:lastModifiedBy>
  <cp:revision>18</cp:revision>
  <dcterms:created xsi:type="dcterms:W3CDTF">2023-04-27T10:28:05Z</dcterms:created>
  <dcterms:modified xsi:type="dcterms:W3CDTF">2023-05-04T12:53:56Z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0x01010049952463B0997441A1AE1897008BC635</vt:lpwstr>
  </property>
  <property fmtid="{D5CDD505-2E9C-101B-9397-08002B2CF9AE}" pid="3" name="MediaServiceImageTags">
    <vt:lpwstr/>
  </property>
</Properties>
</file>