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o Sabatino" userId="27bce482-1a66-4e75-8da4-04cdf5313dd6" providerId="ADAL" clId="{52470AA5-7B26-4E9D-8367-B9752C59AE0C}"/>
    <pc:docChg chg="custSel addSld modSld">
      <pc:chgData name="Roberto Sabatino" userId="27bce482-1a66-4e75-8da4-04cdf5313dd6" providerId="ADAL" clId="{52470AA5-7B26-4E9D-8367-B9752C59AE0C}" dt="2023-05-24T10:02:36.146" v="7" actId="22"/>
      <pc:docMkLst>
        <pc:docMk/>
      </pc:docMkLst>
      <pc:sldChg chg="addSp delSp new mod">
        <pc:chgData name="Roberto Sabatino" userId="27bce482-1a66-4e75-8da4-04cdf5313dd6" providerId="ADAL" clId="{52470AA5-7B26-4E9D-8367-B9752C59AE0C}" dt="2023-05-24T10:01:58.891" v="3" actId="22"/>
        <pc:sldMkLst>
          <pc:docMk/>
          <pc:sldMk cId="3426276423" sldId="256"/>
        </pc:sldMkLst>
        <pc:spChg chg="del">
          <ac:chgData name="Roberto Sabatino" userId="27bce482-1a66-4e75-8da4-04cdf5313dd6" providerId="ADAL" clId="{52470AA5-7B26-4E9D-8367-B9752C59AE0C}" dt="2023-05-24T10:01:15.700" v="1" actId="478"/>
          <ac:spMkLst>
            <pc:docMk/>
            <pc:sldMk cId="3426276423" sldId="256"/>
            <ac:spMk id="2" creationId="{B5F1C135-D48E-D14B-B71F-8B39FF8E40D5}"/>
          </ac:spMkLst>
        </pc:spChg>
        <pc:spChg chg="del">
          <ac:chgData name="Roberto Sabatino" userId="27bce482-1a66-4e75-8da4-04cdf5313dd6" providerId="ADAL" clId="{52470AA5-7B26-4E9D-8367-B9752C59AE0C}" dt="2023-05-24T10:01:17.393" v="2" actId="478"/>
          <ac:spMkLst>
            <pc:docMk/>
            <pc:sldMk cId="3426276423" sldId="256"/>
            <ac:spMk id="3" creationId="{8D34782E-88F8-FEB4-A9BB-D03BC036EFE9}"/>
          </ac:spMkLst>
        </pc:spChg>
        <pc:picChg chg="add">
          <ac:chgData name="Roberto Sabatino" userId="27bce482-1a66-4e75-8da4-04cdf5313dd6" providerId="ADAL" clId="{52470AA5-7B26-4E9D-8367-B9752C59AE0C}" dt="2023-05-24T10:01:58.891" v="3" actId="22"/>
          <ac:picMkLst>
            <pc:docMk/>
            <pc:sldMk cId="3426276423" sldId="256"/>
            <ac:picMk id="5" creationId="{6360563F-74B5-98AC-7E8B-FBEEF63BDF43}"/>
          </ac:picMkLst>
        </pc:picChg>
      </pc:sldChg>
      <pc:sldChg chg="addSp delSp new mod">
        <pc:chgData name="Roberto Sabatino" userId="27bce482-1a66-4e75-8da4-04cdf5313dd6" providerId="ADAL" clId="{52470AA5-7B26-4E9D-8367-B9752C59AE0C}" dt="2023-05-24T10:02:36.146" v="7" actId="22"/>
        <pc:sldMkLst>
          <pc:docMk/>
          <pc:sldMk cId="405741004" sldId="257"/>
        </pc:sldMkLst>
        <pc:spChg chg="del">
          <ac:chgData name="Roberto Sabatino" userId="27bce482-1a66-4e75-8da4-04cdf5313dd6" providerId="ADAL" clId="{52470AA5-7B26-4E9D-8367-B9752C59AE0C}" dt="2023-05-24T10:02:05.307" v="5" actId="478"/>
          <ac:spMkLst>
            <pc:docMk/>
            <pc:sldMk cId="405741004" sldId="257"/>
            <ac:spMk id="2" creationId="{58167369-F242-FA23-5D06-D878EE725FA5}"/>
          </ac:spMkLst>
        </pc:spChg>
        <pc:spChg chg="del">
          <ac:chgData name="Roberto Sabatino" userId="27bce482-1a66-4e75-8da4-04cdf5313dd6" providerId="ADAL" clId="{52470AA5-7B26-4E9D-8367-B9752C59AE0C}" dt="2023-05-24T10:02:07.970" v="6" actId="478"/>
          <ac:spMkLst>
            <pc:docMk/>
            <pc:sldMk cId="405741004" sldId="257"/>
            <ac:spMk id="3" creationId="{65E14322-D87C-2A9F-8AFE-832BAD6A2B08}"/>
          </ac:spMkLst>
        </pc:spChg>
        <pc:picChg chg="add">
          <ac:chgData name="Roberto Sabatino" userId="27bce482-1a66-4e75-8da4-04cdf5313dd6" providerId="ADAL" clId="{52470AA5-7B26-4E9D-8367-B9752C59AE0C}" dt="2023-05-24T10:02:36.146" v="7" actId="22"/>
          <ac:picMkLst>
            <pc:docMk/>
            <pc:sldMk cId="405741004" sldId="257"/>
            <ac:picMk id="5" creationId="{0BF53658-85EF-E8A8-AA5E-392093200CD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159EB-15BD-6EDF-9293-B00A73908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2C730-528B-EC7B-B69D-C6E65A22B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5CD21-519A-25BD-0C74-0356E88E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AF3BD-02D5-DE82-1C3E-31AFDFA2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CB061-C7E6-D2CE-F78D-C37F032B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049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1522-FBEE-5545-48C7-5432E693A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CAD28-A3E2-96B1-9131-3EFD9F264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56E21-DA05-55CB-D718-56747EF2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7073F-5A89-DA69-6458-71E3FC3DA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C759E-CCE6-D53A-4455-368ACD0A4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481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F3557F-0E5E-EA47-2696-A774F333C0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2A13D4-5F58-42FB-BC20-965D261BE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25F0F-1BFE-B2DB-9A40-6D715A02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AB5EC-1E20-CA07-2A26-9714DF4CC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158D7-E17A-3DC5-6254-E28D4C7B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264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FFCAB-BBF7-B447-A0EF-ECBDC797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BEB71-7491-3F09-97A3-BD6040796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3D63E-6DF9-8198-15B3-E9CAFA17C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49F75-2AB6-1E6C-AD1E-58B1AC4C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5C70D-1C32-FCD7-45D9-8308C1BE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79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B1AF9-E4D1-AFF2-AC51-775060F2A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E8520-4A57-3489-2E3E-6B2960A89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2F834-3BE5-17CE-7271-EC5C82DCC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56F87-67C9-7477-0D34-39B666BE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FE58A-501C-DDAB-4853-B6D65E327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370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ABE6A-5D09-941E-34F9-DC3D0768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E7129-3033-9D10-0647-FF482F06D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1F6DF1-6998-D5FC-E00B-087102BE0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D563E-08B9-9A3D-A7EA-E6DCA9625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2025E-CFFB-9C37-3B37-5B680A2E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27DDB-6EAF-0720-0894-581D66AD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985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0ACD5-6976-3FE6-6560-2CE6C09F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21AE2-990D-E9C9-DB7F-130199B61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FD0A2-60C3-252F-F729-4C50F9FDF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C0BC0-892B-5851-7013-C6F355DA8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3AF9EE-69BB-F734-A523-347E45280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7EF441-8880-9A27-3430-E0A1CC4B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D4C75-54C4-004F-F9E9-4EC84A28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AB830-09AC-81FA-D9D4-40E0C8300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303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994BA-96C5-977B-F217-C43C381C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F00033-D47E-5CDC-2646-D2FB8F25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454DC7-99D2-A71D-2645-447118E9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BCCBA-AB58-A318-6399-DF23B8032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947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4FBE3C-031A-CCE3-0A9E-4C4E1EA93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E7FF-1672-42C8-FE1A-5A3951C6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5BA76-49F7-DFF3-480F-11185044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011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DD371-2736-CFFC-FB23-25B450F0A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9AB34-93EC-F9A1-37B5-711CE65F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4E684-20B5-55DC-E7E8-378E7F96F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0B885-23E0-3467-0318-4637DA0D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C9BA9-9DB4-6F67-C89C-778DC10D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17F69-EE6A-1540-2EA3-D6BB5B526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162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49703-EE46-EC07-E0BE-36370304E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FCD18-DEC7-100A-662B-70E49C6EB5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A73FC-4D11-DB62-3F18-2BF8CA7C8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96CC95-186B-E267-E308-D9D302550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93BE9-2907-CED5-E834-A1CDAD7A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FA82E-9573-DC68-73E0-9DA72916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838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ABEE8-BB06-7CF6-5EDC-BEF77D01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FAF17-3F50-DD39-7E47-40396176E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DD334-58F1-B138-895D-2EAC912E2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E3EF1-9B06-47ED-92DF-EFF1D4075DC5}" type="datetimeFigureOut">
              <a:rPr lang="en-IE" smtClean="0"/>
              <a:t>24/05/2023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2436-C8A7-5A7B-DA9A-705F87438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09EE8-8DB2-F5B7-C4C4-17FE4ADDB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70499-45C9-4D1C-BD47-97309F9D1F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696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60563F-74B5-98AC-7E8B-FBEEF63BD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495300"/>
            <a:ext cx="10353675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7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F53658-85EF-E8A8-AA5E-392093200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866775"/>
            <a:ext cx="9153525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Roberto Sabatino</dc:creator>
  <cp:lastModifiedBy>Roberto Sabatino</cp:lastModifiedBy>
  <cp:revision>1</cp:revision>
  <dcterms:created xsi:type="dcterms:W3CDTF">2023-05-24T10:01:11Z</dcterms:created>
  <dcterms:modified xsi:type="dcterms:W3CDTF">2023-05-24T10:02:42Z</dcterms:modified>
</cp:coreProperties>
</file>