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6"/>
  </p:notesMasterIdLst>
  <p:sldIdLst>
    <p:sldId id="266" r:id="rId5"/>
    <p:sldId id="269" r:id="rId6"/>
    <p:sldId id="2145708641" r:id="rId7"/>
    <p:sldId id="262" r:id="rId8"/>
    <p:sldId id="2145708639" r:id="rId9"/>
    <p:sldId id="2145708640" r:id="rId10"/>
    <p:sldId id="2145708635" r:id="rId11"/>
    <p:sldId id="2145708636" r:id="rId12"/>
    <p:sldId id="2145708637" r:id="rId13"/>
    <p:sldId id="214570863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7D7"/>
    <a:srgbClr val="22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1368C-528F-4395-A426-B47BFD224129}" v="434" dt="2023-09-06T15:20:0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Sabatino" userId="27bce482-1a66-4e75-8da4-04cdf5313dd6" providerId="ADAL" clId="{9241368C-528F-4395-A426-B47BFD224129}"/>
    <pc:docChg chg="undo custSel addSld delSld modSld sldOrd">
      <pc:chgData name="Roberto Sabatino" userId="27bce482-1a66-4e75-8da4-04cdf5313dd6" providerId="ADAL" clId="{9241368C-528F-4395-A426-B47BFD224129}" dt="2023-09-12T09:56:56.669" v="2432" actId="113"/>
      <pc:docMkLst>
        <pc:docMk/>
      </pc:docMkLst>
      <pc:sldChg chg="add ord">
        <pc:chgData name="Roberto Sabatino" userId="27bce482-1a66-4e75-8da4-04cdf5313dd6" providerId="ADAL" clId="{9241368C-528F-4395-A426-B47BFD224129}" dt="2023-09-12T07:53:58.645" v="1897"/>
        <pc:sldMkLst>
          <pc:docMk/>
          <pc:sldMk cId="0" sldId="262"/>
        </pc:sldMkLst>
      </pc:sldChg>
      <pc:sldChg chg="addSp delSp modSp mod">
        <pc:chgData name="Roberto Sabatino" userId="27bce482-1a66-4e75-8da4-04cdf5313dd6" providerId="ADAL" clId="{9241368C-528F-4395-A426-B47BFD224129}" dt="2023-09-06T14:58:30.904" v="87" actId="1076"/>
        <pc:sldMkLst>
          <pc:docMk/>
          <pc:sldMk cId="2548860468" sldId="266"/>
        </pc:sldMkLst>
        <pc:spChg chg="add del mod">
          <ac:chgData name="Roberto Sabatino" userId="27bce482-1a66-4e75-8da4-04cdf5313dd6" providerId="ADAL" clId="{9241368C-528F-4395-A426-B47BFD224129}" dt="2023-09-06T14:58:30.904" v="87" actId="1076"/>
          <ac:spMkLst>
            <pc:docMk/>
            <pc:sldMk cId="2548860468" sldId="266"/>
            <ac:spMk id="2" creationId="{8F0586A9-C885-4D2F-875F-79992EEFC572}"/>
          </ac:spMkLst>
        </pc:spChg>
        <pc:spChg chg="mod">
          <ac:chgData name="Roberto Sabatino" userId="27bce482-1a66-4e75-8da4-04cdf5313dd6" providerId="ADAL" clId="{9241368C-528F-4395-A426-B47BFD224129}" dt="2023-09-06T14:56:36.048" v="10" actId="20577"/>
          <ac:spMkLst>
            <pc:docMk/>
            <pc:sldMk cId="2548860468" sldId="266"/>
            <ac:spMk id="3" creationId="{523DFBEF-AE0E-4400-8016-F1A7991ECCBF}"/>
          </ac:spMkLst>
        </pc:spChg>
        <pc:spChg chg="add del mod">
          <ac:chgData name="Roberto Sabatino" userId="27bce482-1a66-4e75-8da4-04cdf5313dd6" providerId="ADAL" clId="{9241368C-528F-4395-A426-B47BFD224129}" dt="2023-09-06T14:58:21.595" v="85" actId="478"/>
          <ac:spMkLst>
            <pc:docMk/>
            <pc:sldMk cId="2548860468" sldId="266"/>
            <ac:spMk id="5" creationId="{ED0B6F5E-AAE1-F13F-CF77-FFBF6D2A1B7E}"/>
          </ac:spMkLst>
        </pc:spChg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95880728" sldId="268"/>
        </pc:sldMkLst>
      </pc:sldChg>
      <pc:sldChg chg="new del">
        <pc:chgData name="Roberto Sabatino" userId="27bce482-1a66-4e75-8da4-04cdf5313dd6" providerId="ADAL" clId="{9241368C-528F-4395-A426-B47BFD224129}" dt="2023-09-06T14:59:00.531" v="90" actId="47"/>
        <pc:sldMkLst>
          <pc:docMk/>
          <pc:sldMk cId="1578558809" sldId="268"/>
        </pc:sldMkLst>
      </pc:sldChg>
      <pc:sldChg chg="modSp new del mod">
        <pc:chgData name="Roberto Sabatino" userId="27bce482-1a66-4e75-8da4-04cdf5313dd6" providerId="ADAL" clId="{9241368C-528F-4395-A426-B47BFD224129}" dt="2023-09-11T14:27:53.864" v="1125" actId="47"/>
        <pc:sldMkLst>
          <pc:docMk/>
          <pc:sldMk cId="2314634486" sldId="268"/>
        </pc:sldMkLst>
        <pc:spChg chg="mod">
          <ac:chgData name="Roberto Sabatino" userId="27bce482-1a66-4e75-8da4-04cdf5313dd6" providerId="ADAL" clId="{9241368C-528F-4395-A426-B47BFD224129}" dt="2023-09-06T14:59:42.904" v="129" actId="20577"/>
          <ac:spMkLst>
            <pc:docMk/>
            <pc:sldMk cId="2314634486" sldId="268"/>
            <ac:spMk id="2" creationId="{302F4B28-9333-996D-A38E-EF3EB2795A95}"/>
          </ac:spMkLst>
        </pc:spChg>
        <pc:spChg chg="mod">
          <ac:chgData name="Roberto Sabatino" userId="27bce482-1a66-4e75-8da4-04cdf5313dd6" providerId="ADAL" clId="{9241368C-528F-4395-A426-B47BFD224129}" dt="2023-09-06T15:44:42.290" v="973" actId="20577"/>
          <ac:spMkLst>
            <pc:docMk/>
            <pc:sldMk cId="2314634486" sldId="268"/>
            <ac:spMk id="3" creationId="{72B033CD-8195-70F9-20C2-73EEBF805C63}"/>
          </ac:spMkLst>
        </pc:spChg>
      </pc:sldChg>
      <pc:sldChg chg="modSp new mod">
        <pc:chgData name="Roberto Sabatino" userId="27bce482-1a66-4e75-8da4-04cdf5313dd6" providerId="ADAL" clId="{9241368C-528F-4395-A426-B47BFD224129}" dt="2023-09-12T09:55:31.335" v="2409" actId="27636"/>
        <pc:sldMkLst>
          <pc:docMk/>
          <pc:sldMk cId="129994452" sldId="269"/>
        </pc:sldMkLst>
        <pc:spChg chg="mod">
          <ac:chgData name="Roberto Sabatino" userId="27bce482-1a66-4e75-8da4-04cdf5313dd6" providerId="ADAL" clId="{9241368C-528F-4395-A426-B47BFD224129}" dt="2023-09-06T15:03:41.324" v="494" actId="20577"/>
          <ac:spMkLst>
            <pc:docMk/>
            <pc:sldMk cId="129994452" sldId="269"/>
            <ac:spMk id="2" creationId="{B5A3D5FC-0DB8-DCEA-9DE8-2E9BE98B304A}"/>
          </ac:spMkLst>
        </pc:spChg>
        <pc:spChg chg="mod">
          <ac:chgData name="Roberto Sabatino" userId="27bce482-1a66-4e75-8da4-04cdf5313dd6" providerId="ADAL" clId="{9241368C-528F-4395-A426-B47BFD224129}" dt="2023-09-12T09:55:31.335" v="2409" actId="27636"/>
          <ac:spMkLst>
            <pc:docMk/>
            <pc:sldMk cId="129994452" sldId="269"/>
            <ac:spMk id="3" creationId="{7F2EA9F0-5F8F-8C34-FD06-76FE0703ABD5}"/>
          </ac:spMkLst>
        </pc:spChg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1031346486" sldId="269"/>
        </pc:sldMkLst>
      </pc:sldChg>
      <pc:sldChg chg="addSp delSp modSp new del mod ord">
        <pc:chgData name="Roberto Sabatino" userId="27bce482-1a66-4e75-8da4-04cdf5313dd6" providerId="ADAL" clId="{9241368C-528F-4395-A426-B47BFD224129}" dt="2023-09-06T15:23:54.269" v="551" actId="47"/>
        <pc:sldMkLst>
          <pc:docMk/>
          <pc:sldMk cId="1073190044" sldId="270"/>
        </pc:sldMkLst>
        <pc:spChg chg="mod">
          <ac:chgData name="Roberto Sabatino" userId="27bce482-1a66-4e75-8da4-04cdf5313dd6" providerId="ADAL" clId="{9241368C-528F-4395-A426-B47BFD224129}" dt="2023-09-06T15:09:14.623" v="547" actId="20577"/>
          <ac:spMkLst>
            <pc:docMk/>
            <pc:sldMk cId="1073190044" sldId="270"/>
            <ac:spMk id="2" creationId="{8B9A5A46-B3A1-8F21-C2D7-5AB4C21CD745}"/>
          </ac:spMkLst>
        </pc:spChg>
        <pc:spChg chg="del">
          <ac:chgData name="Roberto Sabatino" userId="27bce482-1a66-4e75-8da4-04cdf5313dd6" providerId="ADAL" clId="{9241368C-528F-4395-A426-B47BFD224129}" dt="2023-09-06T15:08:09.726" v="496" actId="478"/>
          <ac:spMkLst>
            <pc:docMk/>
            <pc:sldMk cId="1073190044" sldId="270"/>
            <ac:spMk id="3" creationId="{46CF2C92-8054-09B4-7653-CD31D82E7E41}"/>
          </ac:spMkLst>
        </pc:spChg>
        <pc:picChg chg="add mod">
          <ac:chgData name="Roberto Sabatino" userId="27bce482-1a66-4e75-8da4-04cdf5313dd6" providerId="ADAL" clId="{9241368C-528F-4395-A426-B47BFD224129}" dt="2023-09-06T15:09:06.926" v="533" actId="14100"/>
          <ac:picMkLst>
            <pc:docMk/>
            <pc:sldMk cId="1073190044" sldId="270"/>
            <ac:picMk id="5" creationId="{598478A2-42A3-1448-74F4-BEFBC5C2C46E}"/>
          </ac:picMkLst>
        </pc:picChg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1355133391" sldId="270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160705306" sldId="271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2838006361" sldId="272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3415373633" sldId="873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1509931060" sldId="915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2104995379" sldId="917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2115081621" sldId="954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4179974217" sldId="955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393242691" sldId="956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3479348878" sldId="957"/>
        </pc:sldMkLst>
      </pc:sldChg>
      <pc:sldChg chg="del">
        <pc:chgData name="Roberto Sabatino" userId="27bce482-1a66-4e75-8da4-04cdf5313dd6" providerId="ADAL" clId="{9241368C-528F-4395-A426-B47BFD224129}" dt="2023-09-06T14:58:54.086" v="88" actId="47"/>
        <pc:sldMkLst>
          <pc:docMk/>
          <pc:sldMk cId="3060877561" sldId="958"/>
        </pc:sldMkLst>
      </pc:sldChg>
      <pc:sldChg chg="modSp add mod">
        <pc:chgData name="Roberto Sabatino" userId="27bce482-1a66-4e75-8da4-04cdf5313dd6" providerId="ADAL" clId="{9241368C-528F-4395-A426-B47BFD224129}" dt="2023-09-12T09:49:06.668" v="2371" actId="207"/>
        <pc:sldMkLst>
          <pc:docMk/>
          <pc:sldMk cId="1716387184" sldId="2145708635"/>
        </pc:sldMkLst>
        <pc:spChg chg="mod">
          <ac:chgData name="Roberto Sabatino" userId="27bce482-1a66-4e75-8da4-04cdf5313dd6" providerId="ADAL" clId="{9241368C-528F-4395-A426-B47BFD224129}" dt="2023-09-12T09:49:06.668" v="2371" actId="207"/>
          <ac:spMkLst>
            <pc:docMk/>
            <pc:sldMk cId="1716387184" sldId="2145708635"/>
            <ac:spMk id="2" creationId="{2D842C21-7A41-A968-1C0C-AE7ACDD34825}"/>
          </ac:spMkLst>
        </pc:spChg>
      </pc:sldChg>
      <pc:sldChg chg="add">
        <pc:chgData name="Roberto Sabatino" userId="27bce482-1a66-4e75-8da4-04cdf5313dd6" providerId="ADAL" clId="{9241368C-528F-4395-A426-B47BFD224129}" dt="2023-09-06T15:20:03.530" v="548"/>
        <pc:sldMkLst>
          <pc:docMk/>
          <pc:sldMk cId="1285473877" sldId="2145708636"/>
        </pc:sldMkLst>
      </pc:sldChg>
      <pc:sldChg chg="modSp new mod">
        <pc:chgData name="Roberto Sabatino" userId="27bce482-1a66-4e75-8da4-04cdf5313dd6" providerId="ADAL" clId="{9241368C-528F-4395-A426-B47BFD224129}" dt="2023-09-11T14:27:42.497" v="1124" actId="20577"/>
        <pc:sldMkLst>
          <pc:docMk/>
          <pc:sldMk cId="1197832534" sldId="2145708637"/>
        </pc:sldMkLst>
        <pc:spChg chg="mod">
          <ac:chgData name="Roberto Sabatino" userId="27bce482-1a66-4e75-8da4-04cdf5313dd6" providerId="ADAL" clId="{9241368C-528F-4395-A426-B47BFD224129}" dt="2023-09-11T14:27:42.497" v="1124" actId="20577"/>
          <ac:spMkLst>
            <pc:docMk/>
            <pc:sldMk cId="1197832534" sldId="2145708637"/>
            <ac:spMk id="2" creationId="{FD6CA083-3675-3E55-2554-3F847328953D}"/>
          </ac:spMkLst>
        </pc:spChg>
        <pc:spChg chg="mod">
          <ac:chgData name="Roberto Sabatino" userId="27bce482-1a66-4e75-8da4-04cdf5313dd6" providerId="ADAL" clId="{9241368C-528F-4395-A426-B47BFD224129}" dt="2023-09-07T07:27:16.944" v="1021"/>
          <ac:spMkLst>
            <pc:docMk/>
            <pc:sldMk cId="1197832534" sldId="2145708637"/>
            <ac:spMk id="3" creationId="{38ED5232-2E00-EB64-DF12-8FFEF74C24B3}"/>
          </ac:spMkLst>
        </pc:spChg>
      </pc:sldChg>
      <pc:sldChg chg="modSp new mod">
        <pc:chgData name="Roberto Sabatino" userId="27bce482-1a66-4e75-8da4-04cdf5313dd6" providerId="ADAL" clId="{9241368C-528F-4395-A426-B47BFD224129}" dt="2023-09-12T09:46:54.436" v="2358" actId="20577"/>
        <pc:sldMkLst>
          <pc:docMk/>
          <pc:sldMk cId="2108356777" sldId="2145708638"/>
        </pc:sldMkLst>
        <pc:spChg chg="mod">
          <ac:chgData name="Roberto Sabatino" userId="27bce482-1a66-4e75-8da4-04cdf5313dd6" providerId="ADAL" clId="{9241368C-528F-4395-A426-B47BFD224129}" dt="2023-09-06T15:24:43.213" v="616" actId="20577"/>
          <ac:spMkLst>
            <pc:docMk/>
            <pc:sldMk cId="2108356777" sldId="2145708638"/>
            <ac:spMk id="2" creationId="{29C9100F-88EF-4BC7-A6E3-3396D8A216D3}"/>
          </ac:spMkLst>
        </pc:spChg>
        <pc:spChg chg="mod">
          <ac:chgData name="Roberto Sabatino" userId="27bce482-1a66-4e75-8da4-04cdf5313dd6" providerId="ADAL" clId="{9241368C-528F-4395-A426-B47BFD224129}" dt="2023-09-12T09:46:54.436" v="2358" actId="20577"/>
          <ac:spMkLst>
            <pc:docMk/>
            <pc:sldMk cId="2108356777" sldId="2145708638"/>
            <ac:spMk id="3" creationId="{884FB218-B49F-7D0D-0066-5B346886B29F}"/>
          </ac:spMkLst>
        </pc:spChg>
      </pc:sldChg>
      <pc:sldChg chg="modSp new mod">
        <pc:chgData name="Roberto Sabatino" userId="27bce482-1a66-4e75-8da4-04cdf5313dd6" providerId="ADAL" clId="{9241368C-528F-4395-A426-B47BFD224129}" dt="2023-09-12T09:56:56.669" v="2432" actId="113"/>
        <pc:sldMkLst>
          <pc:docMk/>
          <pc:sldMk cId="347589955" sldId="2145708639"/>
        </pc:sldMkLst>
        <pc:spChg chg="mod">
          <ac:chgData name="Roberto Sabatino" userId="27bce482-1a66-4e75-8da4-04cdf5313dd6" providerId="ADAL" clId="{9241368C-528F-4395-A426-B47BFD224129}" dt="2023-09-12T07:51:59.246" v="1746" actId="20577"/>
          <ac:spMkLst>
            <pc:docMk/>
            <pc:sldMk cId="347589955" sldId="2145708639"/>
            <ac:spMk id="2" creationId="{A3F4D618-9BF2-AB53-4ACB-74E005E00F7C}"/>
          </ac:spMkLst>
        </pc:spChg>
        <pc:spChg chg="mod">
          <ac:chgData name="Roberto Sabatino" userId="27bce482-1a66-4e75-8da4-04cdf5313dd6" providerId="ADAL" clId="{9241368C-528F-4395-A426-B47BFD224129}" dt="2023-09-12T09:56:56.669" v="2432" actId="113"/>
          <ac:spMkLst>
            <pc:docMk/>
            <pc:sldMk cId="347589955" sldId="2145708639"/>
            <ac:spMk id="3" creationId="{422315D9-4D90-E6E1-C907-C8354AF30FDA}"/>
          </ac:spMkLst>
        </pc:spChg>
      </pc:sldChg>
      <pc:sldChg chg="addSp delSp modSp new mod">
        <pc:chgData name="Roberto Sabatino" userId="27bce482-1a66-4e75-8da4-04cdf5313dd6" providerId="ADAL" clId="{9241368C-528F-4395-A426-B47BFD224129}" dt="2023-09-12T07:54:14.867" v="1902" actId="1076"/>
        <pc:sldMkLst>
          <pc:docMk/>
          <pc:sldMk cId="3295484043" sldId="2145708640"/>
        </pc:sldMkLst>
        <pc:spChg chg="del">
          <ac:chgData name="Roberto Sabatino" userId="27bce482-1a66-4e75-8da4-04cdf5313dd6" providerId="ADAL" clId="{9241368C-528F-4395-A426-B47BFD224129}" dt="2023-09-12T07:54:07.601" v="1899" actId="478"/>
          <ac:spMkLst>
            <pc:docMk/>
            <pc:sldMk cId="3295484043" sldId="2145708640"/>
            <ac:spMk id="2" creationId="{18ABC66A-2D60-743F-FEB7-CFDE1E6C4440}"/>
          </ac:spMkLst>
        </pc:spChg>
        <pc:spChg chg="del">
          <ac:chgData name="Roberto Sabatino" userId="27bce482-1a66-4e75-8da4-04cdf5313dd6" providerId="ADAL" clId="{9241368C-528F-4395-A426-B47BFD224129}" dt="2023-09-12T07:54:09.231" v="1900" actId="478"/>
          <ac:spMkLst>
            <pc:docMk/>
            <pc:sldMk cId="3295484043" sldId="2145708640"/>
            <ac:spMk id="3" creationId="{C7B3E0D4-21F2-84F2-FCDF-CFC01B13655F}"/>
          </ac:spMkLst>
        </pc:spChg>
        <pc:picChg chg="add mod">
          <ac:chgData name="Roberto Sabatino" userId="27bce482-1a66-4e75-8da4-04cdf5313dd6" providerId="ADAL" clId="{9241368C-528F-4395-A426-B47BFD224129}" dt="2023-09-12T07:54:14.867" v="1902" actId="1076"/>
          <ac:picMkLst>
            <pc:docMk/>
            <pc:sldMk cId="3295484043" sldId="2145708640"/>
            <ac:picMk id="5" creationId="{23B04B0F-3902-AB47-A353-49B902D43F07}"/>
          </ac:picMkLst>
        </pc:picChg>
      </pc:sldChg>
      <pc:sldChg chg="modSp new mod">
        <pc:chgData name="Roberto Sabatino" userId="27bce482-1a66-4e75-8da4-04cdf5313dd6" providerId="ADAL" clId="{9241368C-528F-4395-A426-B47BFD224129}" dt="2023-09-12T09:55:21.709" v="2407" actId="20577"/>
        <pc:sldMkLst>
          <pc:docMk/>
          <pc:sldMk cId="2948500690" sldId="2145708641"/>
        </pc:sldMkLst>
        <pc:spChg chg="mod">
          <ac:chgData name="Roberto Sabatino" userId="27bce482-1a66-4e75-8da4-04cdf5313dd6" providerId="ADAL" clId="{9241368C-528F-4395-A426-B47BFD224129}" dt="2023-09-12T09:55:05.602" v="2403" actId="20577"/>
          <ac:spMkLst>
            <pc:docMk/>
            <pc:sldMk cId="2948500690" sldId="2145708641"/>
            <ac:spMk id="2" creationId="{B920C56D-A716-D91F-308A-8D0E43A8BC39}"/>
          </ac:spMkLst>
        </pc:spChg>
        <pc:spChg chg="mod">
          <ac:chgData name="Roberto Sabatino" userId="27bce482-1a66-4e75-8da4-04cdf5313dd6" providerId="ADAL" clId="{9241368C-528F-4395-A426-B47BFD224129}" dt="2023-09-12T09:55:21.709" v="2407" actId="20577"/>
          <ac:spMkLst>
            <pc:docMk/>
            <pc:sldMk cId="2948500690" sldId="2145708641"/>
            <ac:spMk id="3" creationId="{07FD4198-E15D-2B81-A463-1CDA5A8C0733}"/>
          </ac:spMkLst>
        </pc:spChg>
      </pc:sldChg>
      <pc:sldMasterChg chg="delSldLayout">
        <pc:chgData name="Roberto Sabatino" userId="27bce482-1a66-4e75-8da4-04cdf5313dd6" providerId="ADAL" clId="{9241368C-528F-4395-A426-B47BFD224129}" dt="2023-09-06T14:58:54.086" v="88" actId="47"/>
        <pc:sldMasterMkLst>
          <pc:docMk/>
          <pc:sldMasterMk cId="2151299386" sldId="2147483677"/>
        </pc:sldMasterMkLst>
        <pc:sldLayoutChg chg="del">
          <pc:chgData name="Roberto Sabatino" userId="27bce482-1a66-4e75-8da4-04cdf5313dd6" providerId="ADAL" clId="{9241368C-528F-4395-A426-B47BFD224129}" dt="2023-09-06T14:58:54.086" v="88" actId="47"/>
          <pc:sldLayoutMkLst>
            <pc:docMk/>
            <pc:sldMasterMk cId="2151299386" sldId="2147483677"/>
            <pc:sldLayoutMk cId="1822603300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49AE8-A154-4684-8AE3-31A39F9519E4}" type="datetimeFigureOut">
              <a:rPr lang="en-IE" smtClean="0"/>
              <a:t>12/09/2023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2A68-7BE7-4A23-BB70-EA9681ECDE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430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2a82b038d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2a82b038d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2A68-7BE7-4A23-BB70-EA9681ECDE5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757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60553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2C7B4-6233-4B84-AA21-E5325F311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8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12 September 2023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04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12 September 2023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00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9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04 | 07 | 2023 by EOSC-A Board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95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960BC6-0E21-4693-A571-3592CEEE5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B40F26-A8AE-4AE6-A3D5-455B12298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29D5AD-2FE9-6C42-AAB6-D988AD09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90F804A-C6B1-7442-ADAE-B7FF269AA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99CA6-8DAF-41B0-B2F3-A94F05B26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3D73D-64C9-4A76-B2A2-2A1F36C36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A8F11-6F67-754D-8853-3B057BC6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105257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105257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769A9-5803-4528-86DB-68D934D92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12 September 2023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97EE9-FFAB-4EC0-99E0-6267AC72B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12 September 2023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FBA00-46A7-433B-8FF8-0018307D3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B712C-BD89-4E75-A4F9-930A6351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9E2389-3DBC-6E4C-8B1A-1C22D5F9A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2501781"/>
            <a:ext cx="6055360" cy="212102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9E30B6E-4587-5241-9A68-A1264D80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4714876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5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61B837-0AF4-7841-AF64-8466BFD9C3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971C0-ADEB-7F43-9C68-3A9805E1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365125"/>
            <a:ext cx="7267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DBA7-F58F-AE41-A996-4106909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520" y="1825625"/>
            <a:ext cx="7267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08E9859-5416-DF49-B4A0-93C119BB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12 September 2023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0C464A7-862E-B34A-977C-5E681852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36BCB-4565-41EB-911E-98FAD400046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63" r:id="rId9"/>
    <p:sldLayoutId id="2147483665" r:id="rId10"/>
    <p:sldLayoutId id="2147483650" r:id="rId11"/>
    <p:sldLayoutId id="2147483666" r:id="rId12"/>
    <p:sldLayoutId id="2147483662" r:id="rId13"/>
    <p:sldLayoutId id="2147483667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86A9-C885-4D2F-875F-79992EEFC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510" y="4210049"/>
            <a:ext cx="6055360" cy="72390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/>
              <a:t>EOSC-Ireland</a:t>
            </a:r>
            <a:br>
              <a:rPr lang="en-US" sz="4400" dirty="0"/>
            </a:br>
            <a:r>
              <a:rPr lang="en-US" sz="4400" dirty="0"/>
              <a:t>on Procurement and EOSC nodes</a:t>
            </a:r>
            <a:br>
              <a:rPr lang="en-US" sz="3600" dirty="0"/>
            </a:br>
            <a:endParaRPr lang="en-IE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DFBEF-AE0E-4400-8016-F1A7991EC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Roberto Sabatino</a:t>
            </a:r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September 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886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100F-88EF-4BC7-A6E3-3396D8A2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 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FB218-B49F-7D0D-0066-5B346886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tuned for updates on EOSC node definition</a:t>
            </a:r>
          </a:p>
          <a:p>
            <a:r>
              <a:rPr lang="en-US" dirty="0"/>
              <a:t>Have our own conversation on what a node is and how do we go about it</a:t>
            </a:r>
          </a:p>
          <a:p>
            <a:pPr lvl="1"/>
            <a:r>
              <a:rPr lang="en-US" dirty="0"/>
              <a:t>Updates at EOSC national event 3 Nov</a:t>
            </a:r>
          </a:p>
          <a:p>
            <a:pPr lvl="1"/>
            <a:r>
              <a:rPr lang="en-US" dirty="0"/>
              <a:t>Probably a focused workshop early 2024</a:t>
            </a:r>
          </a:p>
          <a:p>
            <a:pPr lvl="1"/>
            <a:r>
              <a:rPr lang="en-US" dirty="0"/>
              <a:t>What’s the relation with National Data Infrastructure (NDI) ?</a:t>
            </a:r>
          </a:p>
          <a:p>
            <a:pPr lvl="1"/>
            <a:endParaRPr lang="en-US" dirty="0"/>
          </a:p>
          <a:p>
            <a:r>
              <a:rPr lang="en-US" dirty="0"/>
              <a:t>Hear from our CESNET colleague on activities in CZ in this space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835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D8095C-8F73-50C6-8E1A-A248489B1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176" y="3231308"/>
            <a:ext cx="6055360" cy="1655762"/>
          </a:xfrm>
        </p:spPr>
        <p:txBody>
          <a:bodyPr/>
          <a:lstStyle/>
          <a:p>
            <a:r>
              <a:rPr lang="en-I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661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D5FC-0DB8-DCEA-9DE8-2E9BE98B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A9F0-5F8F-8C34-FD06-76FE0703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90" y="1416050"/>
            <a:ext cx="10818420" cy="4351338"/>
          </a:xfrm>
        </p:spPr>
        <p:txBody>
          <a:bodyPr>
            <a:normAutofit/>
          </a:bodyPr>
          <a:lstStyle/>
          <a:p>
            <a:r>
              <a:rPr lang="en-US" dirty="0"/>
              <a:t>The EOSC architectural vision</a:t>
            </a:r>
          </a:p>
          <a:p>
            <a:r>
              <a:rPr lang="en-US" dirty="0"/>
              <a:t>EOSC, in practice, today</a:t>
            </a:r>
          </a:p>
          <a:p>
            <a:r>
              <a:rPr lang="en-US" dirty="0"/>
              <a:t>The EOSC core procurement</a:t>
            </a:r>
          </a:p>
          <a:p>
            <a:r>
              <a:rPr lang="en-US" dirty="0"/>
              <a:t>EOSC nodes ?</a:t>
            </a:r>
          </a:p>
          <a:p>
            <a:endParaRPr lang="en-US" dirty="0"/>
          </a:p>
          <a:p>
            <a:pPr marL="0" indent="0">
              <a:buNone/>
            </a:pP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2999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C56D-A716-D91F-308A-8D0E43A8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(one of) My definition of EOSC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4198-E15D-2B81-A463-1CDA5A8C0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 web of FAIR Data, complemented by infrastructure, tools and services that enables researchers within and across disciplines and within and across institutes  &amp; countries to collaborate in the context of Open Science.</a:t>
            </a:r>
          </a:p>
          <a:p>
            <a:r>
              <a:rPr lang="en-US" i="1" dirty="0"/>
              <a:t>Based on a federated system of systems (nodes?)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850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418" y="439289"/>
            <a:ext cx="10502280" cy="564281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r>
              <a:rPr lang="en" dirty="0"/>
              <a:t>Architecture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833814-3D7C-6B27-216A-2158367F2E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1738" y="6129072"/>
            <a:ext cx="10271720" cy="615301"/>
          </a:xfrm>
          <a:solidFill>
            <a:srgbClr val="008691"/>
          </a:solidFill>
        </p:spPr>
        <p:txBody>
          <a:bodyPr>
            <a:normAutofit fontScale="47500" lnSpcReduction="20000"/>
          </a:bodyPr>
          <a:lstStyle/>
          <a:p>
            <a:pPr marL="128747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3"/>
            </a:pPr>
            <a:r>
              <a:rPr lang="en-GB" sz="4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EOSC is not a single monolithic organisation or resource provider but a federation of many independent organisations and resource providers.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E9C0B0-E2DC-968F-E175-E134223FF7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04 | 07 | 2023 by EOSC-A Board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D618-9BF2-AB53-4ACB-74E005E0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in practice today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15D9-4D90-E6E1-C907-C8354AF30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Horizon 2020 and Horizon Europe projects funded to develop the EOSC architecture, and develop examples of its components.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Eosc-portal.eu</a:t>
            </a:r>
            <a:r>
              <a:rPr lang="en-US" dirty="0"/>
              <a:t>, run by </a:t>
            </a:r>
            <a:r>
              <a:rPr lang="en-US" b="1" dirty="0"/>
              <a:t>EOSC-Future</a:t>
            </a:r>
            <a:r>
              <a:rPr lang="en-US" dirty="0"/>
              <a:t> project, is the entry point to a catalogue of services and data that comply to FAIR</a:t>
            </a:r>
          </a:p>
          <a:p>
            <a:endParaRPr lang="en-US" dirty="0"/>
          </a:p>
          <a:p>
            <a:r>
              <a:rPr lang="en-US" dirty="0"/>
              <a:t>EOSC-Future ends 30 Sep 2023, replaced by a service procured by EC</a:t>
            </a:r>
          </a:p>
          <a:p>
            <a:pPr lvl="1"/>
            <a:r>
              <a:rPr lang="en-US" dirty="0"/>
              <a:t>Extension until service is in place early 2024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58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04B0F-3902-AB47-A353-49B902D43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301" y="0"/>
            <a:ext cx="994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2">
            <a:extLst>
              <a:ext uri="{FF2B5EF4-FFF2-40B4-BE49-F238E27FC236}">
                <a16:creationId xmlns:a16="http://schemas.microsoft.com/office/drawing/2014/main" id="{C4CEB621-26F1-AF1F-719F-9201D044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</p:spPr>
        <p:txBody>
          <a:bodyPr/>
          <a:lstStyle/>
          <a:p>
            <a:r>
              <a:rPr lang="en-US" dirty="0"/>
              <a:t>The EOSC EC procurement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FBF2E5A3-BB35-AD6F-22E3-9FF2E909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427" y="895136"/>
            <a:ext cx="4884028" cy="3861273"/>
          </a:xfrm>
        </p:spPr>
        <p:txBody>
          <a:bodyPr>
            <a:normAutofit/>
          </a:bodyPr>
          <a:lstStyle/>
          <a:p>
            <a:r>
              <a:rPr lang="en-US" sz="2000" dirty="0"/>
              <a:t>On-going procurement by DG CNECT to procure the EOSC EC-node (35M€)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Lot 1: Managed EOSC core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Lot 2: Managed Container Platform and Virtual machine Service for EOSC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Lot 3: Managed Collaborative data Platform, Interactive Data Analytics Platform and Virtualization Services for EOSC Exchange</a:t>
            </a:r>
          </a:p>
          <a:p>
            <a:r>
              <a:rPr lang="en-US" sz="2000" dirty="0"/>
              <a:t>3 years of operation starting by Q1 2024</a:t>
            </a:r>
          </a:p>
        </p:txBody>
      </p:sp>
      <p:sp>
        <p:nvSpPr>
          <p:cNvPr id="1035" name="Footer Placeholder 4">
            <a:extLst>
              <a:ext uri="{FF2B5EF4-FFF2-40B4-BE49-F238E27FC236}">
                <a16:creationId xmlns:a16="http://schemas.microsoft.com/office/drawing/2014/main" id="{F91094AB-6FAA-217D-876C-77D246515D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04 | 07 | 2023 by EOSC-A Board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pic>
        <p:nvPicPr>
          <p:cNvPr id="9" name="Picture Placeholder 8" descr="A picture containing text, screenshot, font, parallel">
            <a:extLst>
              <a:ext uri="{FF2B5EF4-FFF2-40B4-BE49-F238E27FC236}">
                <a16:creationId xmlns:a16="http://schemas.microsoft.com/office/drawing/2014/main" id="{3E44F7E6-45C2-496C-A931-CDA4AD7BF8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145" b="14145"/>
          <a:stretch>
            <a:fillRect/>
          </a:stretch>
        </p:blipFill>
        <p:spPr>
          <a:xfrm>
            <a:off x="4935991" y="981737"/>
            <a:ext cx="7256009" cy="3234932"/>
          </a:xfr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D842C21-7A41-A968-1C0C-AE7ACDD34825}"/>
              </a:ext>
            </a:extLst>
          </p:cNvPr>
          <p:cNvSpPr txBox="1">
            <a:spLocks/>
          </p:cNvSpPr>
          <p:nvPr/>
        </p:nvSpPr>
        <p:spPr>
          <a:xfrm>
            <a:off x="311426" y="4756410"/>
            <a:ext cx="11669292" cy="1599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i="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EOSC Node is a particular implementation of the EOSC Platform concept.</a:t>
            </a:r>
            <a:b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EOSC procurement action is to build and deploy a fully operational EOSC Node at the European level.</a:t>
            </a:r>
            <a:b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EOSC Node may act as the master node for the federation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may serve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 a deployment blueprint and operations guideline for future, national, regional and/or institutional (even thematic) implementations of the EOSC nodes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not covered in this procurement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8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FCDF45-10CE-08F2-3DF9-994436A0501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013"/>
          <a:stretch/>
        </p:blipFill>
        <p:spPr bwMode="auto">
          <a:xfrm>
            <a:off x="902369" y="1361778"/>
            <a:ext cx="10974400" cy="48926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C4CEB621-26F1-AF1F-719F-9201D044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</p:spPr>
        <p:txBody>
          <a:bodyPr/>
          <a:lstStyle/>
          <a:p>
            <a:r>
              <a:rPr lang="en-US" dirty="0"/>
              <a:t>The EOSC platform and nodes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FBF2E5A3-BB35-AD6F-22E3-9FF2E909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1741" y="895137"/>
            <a:ext cx="9830176" cy="36476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Extract from the </a:t>
            </a:r>
            <a:r>
              <a:rPr lang="fr-FR" sz="2000" dirty="0"/>
              <a:t>EOSC EC procurement document</a:t>
            </a:r>
          </a:p>
          <a:p>
            <a:endParaRPr lang="en-US" sz="2000" dirty="0"/>
          </a:p>
        </p:txBody>
      </p:sp>
      <p:sp>
        <p:nvSpPr>
          <p:cNvPr id="1035" name="Footer Placeholder 4">
            <a:extLst>
              <a:ext uri="{FF2B5EF4-FFF2-40B4-BE49-F238E27FC236}">
                <a16:creationId xmlns:a16="http://schemas.microsoft.com/office/drawing/2014/main" id="{F91094AB-6FAA-217D-876C-77D246515D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04 | 07 | 2023 by EOSC-A Board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7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A083-3675-3E55-2554-3F847328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node ? 4 Questions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5232-2E00-EB64-DF12-8FFEF74C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What is the definition of a node?</a:t>
            </a:r>
          </a:p>
          <a:p>
            <a:pPr marL="742950" marR="0" lvl="1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What must a node contain and what is optional?</a:t>
            </a:r>
          </a:p>
          <a:p>
            <a:pPr marL="742950" marR="0" lvl="1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What defines the boundaries of one node from another?</a:t>
            </a:r>
          </a:p>
          <a:p>
            <a:pPr marL="28575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EOSC core and Exchange services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common to the whole EOSC platform or does their implementation and access vary across nodes?</a:t>
            </a:r>
          </a:p>
          <a:p>
            <a:pPr marL="28575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How do the different layers of policies for EOSC participation map on to nodes?</a:t>
            </a:r>
          </a:p>
          <a:p>
            <a:pPr marL="742950" marR="0" lvl="1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What policies apply at the EOSC platform level and what policies may vary by node?</a:t>
            </a:r>
          </a:p>
          <a:p>
            <a:pPr marL="285750" marR="0" lvl="0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Who decides?</a:t>
            </a:r>
          </a:p>
          <a:p>
            <a:pPr marL="742950" marR="0" lvl="1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Who is responsible for such policies, how are they enforced and monitored?</a:t>
            </a:r>
          </a:p>
          <a:p>
            <a:pPr marL="742950" marR="0" lvl="1" indent="-2317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Who decides if a node can be admitted or excluded to the federation and on what basis?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7832534"/>
      </p:ext>
    </p:extLst>
  </p:cSld>
  <p:clrMapOvr>
    <a:masterClrMapping/>
  </p:clrMapOvr>
</p:sld>
</file>

<file path=ppt/theme/theme1.xml><?xml version="1.0" encoding="utf-8"?>
<a:theme xmlns:a="http://schemas.openxmlformats.org/drawingml/2006/main" name="HEAnet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2022" id="{86CCD8F2-B998-4F69-BD44-D7B3C87136B1}" vid="{941BAE30-729D-4232-A1DD-DEF5DCAD7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e80e2a-8e26-4110-a423-2e65c8be038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9EAA6A080E34EA25404BACD38F93C" ma:contentTypeVersion="6" ma:contentTypeDescription="Create a new document." ma:contentTypeScope="" ma:versionID="a6c30b4944144ad19c6aa139075b3ebe">
  <xsd:schema xmlns:xsd="http://www.w3.org/2001/XMLSchema" xmlns:xs="http://www.w3.org/2001/XMLSchema" xmlns:p="http://schemas.microsoft.com/office/2006/metadata/properties" xmlns:ns2="6de80e2a-8e26-4110-a423-2e65c8be038e" xmlns:ns3="fc62a094-9905-4286-b12d-5e2c39262ded" targetNamespace="http://schemas.microsoft.com/office/2006/metadata/properties" ma:root="true" ma:fieldsID="55fa077e24e4164e899724a47f7f85ba" ns2:_="" ns3:_="">
    <xsd:import namespace="6de80e2a-8e26-4110-a423-2e65c8be038e"/>
    <xsd:import namespace="fc62a094-9905-4286-b12d-5e2c39262d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80e2a-8e26-4110-a423-2e65c8be03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2a094-9905-4286-b12d-5e2c39262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0CE918-665E-4ECB-91BA-A2DFB59130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8517E9-19E9-4E1C-BF1D-E163BF8DEC25}">
  <ds:schemaRefs>
    <ds:schemaRef ds:uri="http://schemas.openxmlformats.org/package/2006/metadata/core-properties"/>
    <ds:schemaRef ds:uri="http://purl.org/dc/dcmitype/"/>
    <ds:schemaRef ds:uri="6de80e2a-8e26-4110-a423-2e65c8be038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c62a094-9905-4286-b12d-5e2c39262ded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C14641-AE22-49B0-A8B5-090977911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e80e2a-8e26-4110-a423-2e65c8be038e"/>
    <ds:schemaRef ds:uri="fc62a094-9905-4286-b12d-5e2c39262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1178</TotalTime>
  <Words>553</Words>
  <Application>Microsoft Office PowerPoint</Application>
  <PresentationFormat>Widescreen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Light</vt:lpstr>
      <vt:lpstr>HEAnet2022</vt:lpstr>
      <vt:lpstr>       EOSC-Ireland on Procurement and EOSC nodes </vt:lpstr>
      <vt:lpstr>Outline</vt:lpstr>
      <vt:lpstr>(one of) My definition of EOSC</vt:lpstr>
      <vt:lpstr>Architecture</vt:lpstr>
      <vt:lpstr>EOSC in practice today</vt:lpstr>
      <vt:lpstr>PowerPoint Presentation</vt:lpstr>
      <vt:lpstr>The EOSC EC procurement</vt:lpstr>
      <vt:lpstr>The EOSC platform and nodes</vt:lpstr>
      <vt:lpstr>What’s a node ? 4 Questions</vt:lpstr>
      <vt:lpstr>What next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Carroll</dc:creator>
  <cp:lastModifiedBy>Roberto Sabatino</cp:lastModifiedBy>
  <cp:revision>6</cp:revision>
  <dcterms:created xsi:type="dcterms:W3CDTF">2021-12-10T15:35:57Z</dcterms:created>
  <dcterms:modified xsi:type="dcterms:W3CDTF">2023-09-12T09:57:06Z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 Name">
    <vt:lpwstr>3702;#Communications|e6ab5dde-f6b7-42bc-86e7-39d0dfe1c1ea</vt:lpwstr>
  </property>
  <property fmtid="{D5CDD505-2E9C-101B-9397-08002B2CF9AE}" pid="3" name="ContentTypeId">
    <vt:lpwstr>0x010100EF99EAA6A080E34EA25404BACD38F93C</vt:lpwstr>
  </property>
  <property fmtid="{D5CDD505-2E9C-101B-9397-08002B2CF9AE}" pid="4" name="Doc Subsection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Library">
    <vt:lpwstr>3703;#Comms Admin|fb60b72b-0ccc-469b-b38f-265dea674346</vt:lpwstr>
  </property>
  <property fmtid="{D5CDD505-2E9C-101B-9397-08002B2CF9AE}" pid="9" name="Stakeholder">
    <vt:lpwstr/>
  </property>
  <property fmtid="{D5CDD505-2E9C-101B-9397-08002B2CF9AE}" pid="10" name="Doc Section">
    <vt:lpwstr/>
  </property>
  <property fmtid="{D5CDD505-2E9C-101B-9397-08002B2CF9AE}" pid="11" name="Document Category">
    <vt:lpwstr/>
  </property>
</Properties>
</file>