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7"/>
  </p:notesMasterIdLst>
  <p:sldIdLst>
    <p:sldId id="558" r:id="rId5"/>
    <p:sldId id="556" r:id="rId6"/>
    <p:sldId id="1091" r:id="rId7"/>
    <p:sldId id="1092" r:id="rId8"/>
    <p:sldId id="545" r:id="rId9"/>
    <p:sldId id="555" r:id="rId10"/>
    <p:sldId id="560" r:id="rId11"/>
    <p:sldId id="563" r:id="rId12"/>
    <p:sldId id="1093" r:id="rId13"/>
    <p:sldId id="1094" r:id="rId14"/>
    <p:sldId id="1095" r:id="rId15"/>
    <p:sldId id="10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7D7"/>
    <a:srgbClr val="22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4146D-AD56-42D4-999B-3B786BC55C2D}" v="31" dt="2023-11-02T19:20:57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abatino" userId="27bce482-1a66-4e75-8da4-04cdf5313dd6" providerId="ADAL" clId="{C234146D-AD56-42D4-999B-3B786BC55C2D}"/>
    <pc:docChg chg="undo custSel addSld delSld modSld sldOrd">
      <pc:chgData name="Roberto Sabatino" userId="27bce482-1a66-4e75-8da4-04cdf5313dd6" providerId="ADAL" clId="{C234146D-AD56-42D4-999B-3B786BC55C2D}" dt="2023-11-02T19:36:15.041" v="5148" actId="20577"/>
      <pc:docMkLst>
        <pc:docMk/>
      </pc:docMkLst>
      <pc:sldChg chg="del">
        <pc:chgData name="Roberto Sabatino" userId="27bce482-1a66-4e75-8da4-04cdf5313dd6" providerId="ADAL" clId="{C234146D-AD56-42D4-999B-3B786BC55C2D}" dt="2023-10-26T15:22:55.875" v="0" actId="47"/>
        <pc:sldMkLst>
          <pc:docMk/>
          <pc:sldMk cId="2548860468" sldId="266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3164305249" sldId="272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3127401747" sldId="523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1358751263" sldId="525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847787669" sldId="531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2738879552" sldId="532"/>
        </pc:sldMkLst>
      </pc:sldChg>
      <pc:sldChg chg="addSp modSp mod ord">
        <pc:chgData name="Roberto Sabatino" userId="27bce482-1a66-4e75-8da4-04cdf5313dd6" providerId="ADAL" clId="{C234146D-AD56-42D4-999B-3B786BC55C2D}" dt="2023-10-26T16:15:28.775" v="1041"/>
        <pc:sldMkLst>
          <pc:docMk/>
          <pc:sldMk cId="315829158" sldId="545"/>
        </pc:sldMkLst>
        <pc:spChg chg="mod">
          <ac:chgData name="Roberto Sabatino" userId="27bce482-1a66-4e75-8da4-04cdf5313dd6" providerId="ADAL" clId="{C234146D-AD56-42D4-999B-3B786BC55C2D}" dt="2023-10-26T15:52:23.077" v="485" actId="20577"/>
          <ac:spMkLst>
            <pc:docMk/>
            <pc:sldMk cId="315829158" sldId="545"/>
            <ac:spMk id="5" creationId="{57BAA49A-56BF-2F59-31C3-6204F80B94AA}"/>
          </ac:spMkLst>
        </pc:spChg>
        <pc:picChg chg="add mod">
          <ac:chgData name="Roberto Sabatino" userId="27bce482-1a66-4e75-8da4-04cdf5313dd6" providerId="ADAL" clId="{C234146D-AD56-42D4-999B-3B786BC55C2D}" dt="2023-10-26T16:15:09.763" v="1039" actId="1076"/>
          <ac:picMkLst>
            <pc:docMk/>
            <pc:sldMk cId="315829158" sldId="545"/>
            <ac:picMk id="2" creationId="{9EB2EF34-4FEE-555B-C89C-E86B6D4B7B4E}"/>
          </ac:picMkLst>
        </pc:picChg>
        <pc:picChg chg="mod">
          <ac:chgData name="Roberto Sabatino" userId="27bce482-1a66-4e75-8da4-04cdf5313dd6" providerId="ADAL" clId="{C234146D-AD56-42D4-999B-3B786BC55C2D}" dt="2023-10-26T16:15:01.921" v="1037" actId="1076"/>
          <ac:picMkLst>
            <pc:docMk/>
            <pc:sldMk cId="315829158" sldId="545"/>
            <ac:picMk id="6" creationId="{821E70F1-122E-4209-5ABC-ADE1D0A0BA22}"/>
          </ac:picMkLst>
        </pc:picChg>
      </pc:sldChg>
      <pc:sldChg chg="modSp del mod">
        <pc:chgData name="Roberto Sabatino" userId="27bce482-1a66-4e75-8da4-04cdf5313dd6" providerId="ADAL" clId="{C234146D-AD56-42D4-999B-3B786BC55C2D}" dt="2023-10-26T16:28:44.836" v="1080" actId="47"/>
        <pc:sldMkLst>
          <pc:docMk/>
          <pc:sldMk cId="1677415611" sldId="546"/>
        </pc:sldMkLst>
        <pc:spChg chg="mod">
          <ac:chgData name="Roberto Sabatino" userId="27bce482-1a66-4e75-8da4-04cdf5313dd6" providerId="ADAL" clId="{C234146D-AD56-42D4-999B-3B786BC55C2D}" dt="2023-10-26T15:23:33.413" v="33" actId="20577"/>
          <ac:spMkLst>
            <pc:docMk/>
            <pc:sldMk cId="1677415611" sldId="546"/>
            <ac:spMk id="2" creationId="{87B6DEC5-32C7-8DBF-4AF8-F466E9980F1E}"/>
          </ac:spMkLst>
        </pc:spChg>
        <pc:spChg chg="mod">
          <ac:chgData name="Roberto Sabatino" userId="27bce482-1a66-4e75-8da4-04cdf5313dd6" providerId="ADAL" clId="{C234146D-AD56-42D4-999B-3B786BC55C2D}" dt="2023-10-26T15:45:28.045" v="129" actId="114"/>
          <ac:spMkLst>
            <pc:docMk/>
            <pc:sldMk cId="1677415611" sldId="546"/>
            <ac:spMk id="4" creationId="{4AB32283-1592-3370-0426-F5C46EE8B676}"/>
          </ac:spMkLst>
        </pc:spChg>
      </pc:sldChg>
      <pc:sldChg chg="del">
        <pc:chgData name="Roberto Sabatino" userId="27bce482-1a66-4e75-8da4-04cdf5313dd6" providerId="ADAL" clId="{C234146D-AD56-42D4-999B-3B786BC55C2D}" dt="2023-10-26T16:28:50.981" v="1082" actId="47"/>
        <pc:sldMkLst>
          <pc:docMk/>
          <pc:sldMk cId="418281287" sldId="547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2022682724" sldId="548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2973993310" sldId="549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3406909610" sldId="550"/>
        </pc:sldMkLst>
      </pc:sldChg>
      <pc:sldChg chg="del">
        <pc:chgData name="Roberto Sabatino" userId="27bce482-1a66-4e75-8da4-04cdf5313dd6" providerId="ADAL" clId="{C234146D-AD56-42D4-999B-3B786BC55C2D}" dt="2023-10-26T16:28:47.330" v="1081" actId="47"/>
        <pc:sldMkLst>
          <pc:docMk/>
          <pc:sldMk cId="1238825260" sldId="551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2784330973" sldId="552"/>
        </pc:sldMkLst>
      </pc:sldChg>
      <pc:sldChg chg="del">
        <pc:chgData name="Roberto Sabatino" userId="27bce482-1a66-4e75-8da4-04cdf5313dd6" providerId="ADAL" clId="{C234146D-AD56-42D4-999B-3B786BC55C2D}" dt="2023-10-26T16:34:15.877" v="1197" actId="47"/>
        <pc:sldMkLst>
          <pc:docMk/>
          <pc:sldMk cId="1451980376" sldId="553"/>
        </pc:sldMkLst>
      </pc:sldChg>
      <pc:sldChg chg="del">
        <pc:chgData name="Roberto Sabatino" userId="27bce482-1a66-4e75-8da4-04cdf5313dd6" providerId="ADAL" clId="{C234146D-AD56-42D4-999B-3B786BC55C2D}" dt="2023-10-26T16:34:03.472" v="1196" actId="47"/>
        <pc:sldMkLst>
          <pc:docMk/>
          <pc:sldMk cId="3928816099" sldId="554"/>
        </pc:sldMkLst>
      </pc:sldChg>
      <pc:sldChg chg="addSp delSp modSp new mod">
        <pc:chgData name="Roberto Sabatino" userId="27bce482-1a66-4e75-8da4-04cdf5313dd6" providerId="ADAL" clId="{C234146D-AD56-42D4-999B-3B786BC55C2D}" dt="2023-10-26T16:14:54.802" v="1036" actId="1076"/>
        <pc:sldMkLst>
          <pc:docMk/>
          <pc:sldMk cId="1718394222" sldId="555"/>
        </pc:sldMkLst>
        <pc:spChg chg="del mod">
          <ac:chgData name="Roberto Sabatino" userId="27bce482-1a66-4e75-8da4-04cdf5313dd6" providerId="ADAL" clId="{C234146D-AD56-42D4-999B-3B786BC55C2D}" dt="2023-10-26T16:14:08.324" v="1029" actId="478"/>
          <ac:spMkLst>
            <pc:docMk/>
            <pc:sldMk cId="1718394222" sldId="555"/>
            <ac:spMk id="2" creationId="{CF52E358-646D-E0C9-C06A-54D36A2CEBA0}"/>
          </ac:spMkLst>
        </pc:spChg>
        <pc:spChg chg="del">
          <ac:chgData name="Roberto Sabatino" userId="27bce482-1a66-4e75-8da4-04cdf5313dd6" providerId="ADAL" clId="{C234146D-AD56-42D4-999B-3B786BC55C2D}" dt="2023-10-26T15:44:15.502" v="46" actId="1032"/>
          <ac:spMkLst>
            <pc:docMk/>
            <pc:sldMk cId="1718394222" sldId="555"/>
            <ac:spMk id="3" creationId="{29DF1A1D-86FE-E1F7-644C-2761BC2E9FE7}"/>
          </ac:spMkLst>
        </pc:spChg>
        <pc:spChg chg="add del mod">
          <ac:chgData name="Roberto Sabatino" userId="27bce482-1a66-4e75-8da4-04cdf5313dd6" providerId="ADAL" clId="{C234146D-AD56-42D4-999B-3B786BC55C2D}" dt="2023-10-26T16:14:11.264" v="1030" actId="478"/>
          <ac:spMkLst>
            <pc:docMk/>
            <pc:sldMk cId="1718394222" sldId="555"/>
            <ac:spMk id="9" creationId="{BA124A45-D4D1-D2D5-15D9-F610CCC17A75}"/>
          </ac:spMkLst>
        </pc:spChg>
        <pc:graphicFrameChg chg="add mod modGraphic">
          <ac:chgData name="Roberto Sabatino" userId="27bce482-1a66-4e75-8da4-04cdf5313dd6" providerId="ADAL" clId="{C234146D-AD56-42D4-999B-3B786BC55C2D}" dt="2023-10-26T16:14:23.859" v="1033" actId="14100"/>
          <ac:graphicFrameMkLst>
            <pc:docMk/>
            <pc:sldMk cId="1718394222" sldId="555"/>
            <ac:graphicFrameMk id="6" creationId="{5B0FA4E2-A741-5256-90FC-E9EB3BD05737}"/>
          </ac:graphicFrameMkLst>
        </pc:graphicFrameChg>
        <pc:picChg chg="add mod">
          <ac:chgData name="Roberto Sabatino" userId="27bce482-1a66-4e75-8da4-04cdf5313dd6" providerId="ADAL" clId="{C234146D-AD56-42D4-999B-3B786BC55C2D}" dt="2023-10-26T16:14:36.034" v="1034" actId="1076"/>
          <ac:picMkLst>
            <pc:docMk/>
            <pc:sldMk cId="1718394222" sldId="555"/>
            <ac:picMk id="7" creationId="{7B68944E-224F-93EA-E64B-162AF8609511}"/>
          </ac:picMkLst>
        </pc:picChg>
        <pc:picChg chg="add mod">
          <ac:chgData name="Roberto Sabatino" userId="27bce482-1a66-4e75-8da4-04cdf5313dd6" providerId="ADAL" clId="{C234146D-AD56-42D4-999B-3B786BC55C2D}" dt="2023-10-26T16:14:54.802" v="1036" actId="1076"/>
          <ac:picMkLst>
            <pc:docMk/>
            <pc:sldMk cId="1718394222" sldId="555"/>
            <ac:picMk id="10" creationId="{D87EE212-9271-DF20-689F-835C392CCD32}"/>
          </ac:picMkLst>
        </pc:picChg>
      </pc:sldChg>
      <pc:sldChg chg="addSp delSp modSp new mod">
        <pc:chgData name="Roberto Sabatino" userId="27bce482-1a66-4e75-8da4-04cdf5313dd6" providerId="ADAL" clId="{C234146D-AD56-42D4-999B-3B786BC55C2D}" dt="2023-11-02T19:18:45.276" v="5043" actId="1076"/>
        <pc:sldMkLst>
          <pc:docMk/>
          <pc:sldMk cId="1435626418" sldId="556"/>
        </pc:sldMkLst>
        <pc:spChg chg="del mod">
          <ac:chgData name="Roberto Sabatino" userId="27bce482-1a66-4e75-8da4-04cdf5313dd6" providerId="ADAL" clId="{C234146D-AD56-42D4-999B-3B786BC55C2D}" dt="2023-11-02T19:18:12.282" v="5041" actId="478"/>
          <ac:spMkLst>
            <pc:docMk/>
            <pc:sldMk cId="1435626418" sldId="556"/>
            <ac:spMk id="2" creationId="{E802ED05-8114-5242-C668-27279F383ECA}"/>
          </ac:spMkLst>
        </pc:spChg>
        <pc:spChg chg="del">
          <ac:chgData name="Roberto Sabatino" userId="27bce482-1a66-4e75-8da4-04cdf5313dd6" providerId="ADAL" clId="{C234146D-AD56-42D4-999B-3B786BC55C2D}" dt="2023-10-26T16:07:37.805" v="527"/>
          <ac:spMkLst>
            <pc:docMk/>
            <pc:sldMk cId="1435626418" sldId="556"/>
            <ac:spMk id="3" creationId="{465DB7DC-8F71-98FB-3291-C0049B934E2F}"/>
          </ac:spMkLst>
        </pc:spChg>
        <pc:spChg chg="add mod">
          <ac:chgData name="Roberto Sabatino" userId="27bce482-1a66-4e75-8da4-04cdf5313dd6" providerId="ADAL" clId="{C234146D-AD56-42D4-999B-3B786BC55C2D}" dt="2023-11-02T19:18:45.276" v="5043" actId="1076"/>
          <ac:spMkLst>
            <pc:docMk/>
            <pc:sldMk cId="1435626418" sldId="556"/>
            <ac:spMk id="3" creationId="{866754CE-CF8D-FD4D-9385-37D446B050FA}"/>
          </ac:spMkLst>
        </pc:spChg>
        <pc:picChg chg="add mod">
          <ac:chgData name="Roberto Sabatino" userId="27bce482-1a66-4e75-8da4-04cdf5313dd6" providerId="ADAL" clId="{C234146D-AD56-42D4-999B-3B786BC55C2D}" dt="2023-10-26T16:38:45.554" v="1244" actId="1076"/>
          <ac:picMkLst>
            <pc:docMk/>
            <pc:sldMk cId="1435626418" sldId="556"/>
            <ac:picMk id="4" creationId="{AC5553B4-50CC-15BF-C394-5823FBF0A684}"/>
          </ac:picMkLst>
        </pc:picChg>
        <pc:picChg chg="add mod">
          <ac:chgData name="Roberto Sabatino" userId="27bce482-1a66-4e75-8da4-04cdf5313dd6" providerId="ADAL" clId="{C234146D-AD56-42D4-999B-3B786BC55C2D}" dt="2023-10-26T16:38:57.340" v="1246" actId="1076"/>
          <ac:picMkLst>
            <pc:docMk/>
            <pc:sldMk cId="1435626418" sldId="556"/>
            <ac:picMk id="6" creationId="{BE8018F2-6BB3-9EC0-3BDA-9EAD64E2588C}"/>
          </ac:picMkLst>
        </pc:picChg>
      </pc:sldChg>
      <pc:sldChg chg="addSp modSp new del mod">
        <pc:chgData name="Roberto Sabatino" userId="27bce482-1a66-4e75-8da4-04cdf5313dd6" providerId="ADAL" clId="{C234146D-AD56-42D4-999B-3B786BC55C2D}" dt="2023-10-26T16:37:18.402" v="1240" actId="47"/>
        <pc:sldMkLst>
          <pc:docMk/>
          <pc:sldMk cId="1828683029" sldId="557"/>
        </pc:sldMkLst>
        <pc:spChg chg="mod">
          <ac:chgData name="Roberto Sabatino" userId="27bce482-1a66-4e75-8da4-04cdf5313dd6" providerId="ADAL" clId="{C234146D-AD56-42D4-999B-3B786BC55C2D}" dt="2023-10-26T16:15:41.390" v="1048" actId="20577"/>
          <ac:spMkLst>
            <pc:docMk/>
            <pc:sldMk cId="1828683029" sldId="557"/>
            <ac:spMk id="2" creationId="{DC2927C1-B85D-0AAD-76C3-2AB159A7CDEB}"/>
          </ac:spMkLst>
        </pc:spChg>
        <pc:spChg chg="mod">
          <ac:chgData name="Roberto Sabatino" userId="27bce482-1a66-4e75-8da4-04cdf5313dd6" providerId="ADAL" clId="{C234146D-AD56-42D4-999B-3B786BC55C2D}" dt="2023-10-26T16:18:09.929" v="1079" actId="20577"/>
          <ac:spMkLst>
            <pc:docMk/>
            <pc:sldMk cId="1828683029" sldId="557"/>
            <ac:spMk id="3" creationId="{D003218D-6CF9-DC52-AAD6-43640675B776}"/>
          </ac:spMkLst>
        </pc:spChg>
        <pc:picChg chg="add mod">
          <ac:chgData name="Roberto Sabatino" userId="27bce482-1a66-4e75-8da4-04cdf5313dd6" providerId="ADAL" clId="{C234146D-AD56-42D4-999B-3B786BC55C2D}" dt="2023-10-26T16:33:50.587" v="1194"/>
          <ac:picMkLst>
            <pc:docMk/>
            <pc:sldMk cId="1828683029" sldId="557"/>
            <ac:picMk id="4" creationId="{F5E4043E-BDB7-90FE-7450-3B1CC46AD390}"/>
          </ac:picMkLst>
        </pc:picChg>
      </pc:sldChg>
      <pc:sldChg chg="addSp modSp new mod ord">
        <pc:chgData name="Roberto Sabatino" userId="27bce482-1a66-4e75-8da4-04cdf5313dd6" providerId="ADAL" clId="{C234146D-AD56-42D4-999B-3B786BC55C2D}" dt="2023-11-02T19:32:21.938" v="5147" actId="20577"/>
        <pc:sldMkLst>
          <pc:docMk/>
          <pc:sldMk cId="694925897" sldId="558"/>
        </pc:sldMkLst>
        <pc:spChg chg="mod">
          <ac:chgData name="Roberto Sabatino" userId="27bce482-1a66-4e75-8da4-04cdf5313dd6" providerId="ADAL" clId="{C234146D-AD56-42D4-999B-3B786BC55C2D}" dt="2023-11-02T19:17:27.030" v="5017" actId="122"/>
          <ac:spMkLst>
            <pc:docMk/>
            <pc:sldMk cId="694925897" sldId="558"/>
            <ac:spMk id="2" creationId="{2E07CE0D-A3F6-FC49-38A3-ADBCBBB5CF0B}"/>
          </ac:spMkLst>
        </pc:spChg>
        <pc:spChg chg="mod">
          <ac:chgData name="Roberto Sabatino" userId="27bce482-1a66-4e75-8da4-04cdf5313dd6" providerId="ADAL" clId="{C234146D-AD56-42D4-999B-3B786BC55C2D}" dt="2023-11-02T19:32:21.938" v="5147" actId="20577"/>
          <ac:spMkLst>
            <pc:docMk/>
            <pc:sldMk cId="694925897" sldId="558"/>
            <ac:spMk id="3" creationId="{36289165-5D08-03EE-83E9-1EBCF1F2753C}"/>
          </ac:spMkLst>
        </pc:spChg>
        <pc:picChg chg="add mod">
          <ac:chgData name="Roberto Sabatino" userId="27bce482-1a66-4e75-8da4-04cdf5313dd6" providerId="ADAL" clId="{C234146D-AD56-42D4-999B-3B786BC55C2D}" dt="2023-10-26T16:33:54.030" v="1195"/>
          <ac:picMkLst>
            <pc:docMk/>
            <pc:sldMk cId="694925897" sldId="558"/>
            <ac:picMk id="4" creationId="{70311295-6CCE-BF2A-6678-9911D99D4B53}"/>
          </ac:picMkLst>
        </pc:picChg>
        <pc:picChg chg="add mod">
          <ac:chgData name="Roberto Sabatino" userId="27bce482-1a66-4e75-8da4-04cdf5313dd6" providerId="ADAL" clId="{C234146D-AD56-42D4-999B-3B786BC55C2D}" dt="2023-10-26T16:38:37.188" v="1242" actId="1076"/>
          <ac:picMkLst>
            <pc:docMk/>
            <pc:sldMk cId="694925897" sldId="558"/>
            <ac:picMk id="5" creationId="{50D3CDF5-E90E-FF60-6062-DA26E57C88B3}"/>
          </ac:picMkLst>
        </pc:picChg>
      </pc:sldChg>
      <pc:sldChg chg="new del">
        <pc:chgData name="Roberto Sabatino" userId="27bce482-1a66-4e75-8da4-04cdf5313dd6" providerId="ADAL" clId="{C234146D-AD56-42D4-999B-3B786BC55C2D}" dt="2023-10-26T16:42:13.651" v="1420" actId="47"/>
        <pc:sldMkLst>
          <pc:docMk/>
          <pc:sldMk cId="2701983982" sldId="559"/>
        </pc:sldMkLst>
      </pc:sldChg>
      <pc:sldChg chg="modSp add mod">
        <pc:chgData name="Roberto Sabatino" userId="27bce482-1a66-4e75-8da4-04cdf5313dd6" providerId="ADAL" clId="{C234146D-AD56-42D4-999B-3B786BC55C2D}" dt="2023-11-02T18:57:05.549" v="4362" actId="1076"/>
        <pc:sldMkLst>
          <pc:docMk/>
          <pc:sldMk cId="2129304346" sldId="560"/>
        </pc:sldMkLst>
        <pc:spChg chg="mod">
          <ac:chgData name="Roberto Sabatino" userId="27bce482-1a66-4e75-8da4-04cdf5313dd6" providerId="ADAL" clId="{C234146D-AD56-42D4-999B-3B786BC55C2D}" dt="2023-11-02T18:56:33.702" v="4361" actId="14100"/>
          <ac:spMkLst>
            <pc:docMk/>
            <pc:sldMk cId="2129304346" sldId="560"/>
            <ac:spMk id="4" creationId="{45E04694-2B1F-FDF8-E531-BE3F13F92A09}"/>
          </ac:spMkLst>
        </pc:spChg>
        <pc:spChg chg="mod">
          <ac:chgData name="Roberto Sabatino" userId="27bce482-1a66-4e75-8da4-04cdf5313dd6" providerId="ADAL" clId="{C234146D-AD56-42D4-999B-3B786BC55C2D}" dt="2023-11-02T18:57:05.549" v="4362" actId="1076"/>
          <ac:spMkLst>
            <pc:docMk/>
            <pc:sldMk cId="2129304346" sldId="560"/>
            <ac:spMk id="5" creationId="{57BAA49A-56BF-2F59-31C3-6204F80B94AA}"/>
          </ac:spMkLst>
        </pc:spChg>
      </pc:sldChg>
      <pc:sldChg chg="addSp modSp new mod">
        <pc:chgData name="Roberto Sabatino" userId="27bce482-1a66-4e75-8da4-04cdf5313dd6" providerId="ADAL" clId="{C234146D-AD56-42D4-999B-3B786BC55C2D}" dt="2023-10-26T17:15:44.563" v="1885" actId="1076"/>
        <pc:sldMkLst>
          <pc:docMk/>
          <pc:sldMk cId="1037848719" sldId="561"/>
        </pc:sldMkLst>
        <pc:spChg chg="mod">
          <ac:chgData name="Roberto Sabatino" userId="27bce482-1a66-4e75-8da4-04cdf5313dd6" providerId="ADAL" clId="{C234146D-AD56-42D4-999B-3B786BC55C2D}" dt="2023-10-26T17:15:44.563" v="1885" actId="1076"/>
          <ac:spMkLst>
            <pc:docMk/>
            <pc:sldMk cId="1037848719" sldId="561"/>
            <ac:spMk id="2" creationId="{88662EFC-3A4C-D615-339E-765AF368E61E}"/>
          </ac:spMkLst>
        </pc:spChg>
        <pc:spChg chg="mod">
          <ac:chgData name="Roberto Sabatino" userId="27bce482-1a66-4e75-8da4-04cdf5313dd6" providerId="ADAL" clId="{C234146D-AD56-42D4-999B-3B786BC55C2D}" dt="2023-10-26T17:14:50.887" v="1883" actId="20577"/>
          <ac:spMkLst>
            <pc:docMk/>
            <pc:sldMk cId="1037848719" sldId="561"/>
            <ac:spMk id="3" creationId="{FF9588CF-4ED1-C5B1-4094-A42CB3AD2D94}"/>
          </ac:spMkLst>
        </pc:spChg>
        <pc:picChg chg="add mod">
          <ac:chgData name="Roberto Sabatino" userId="27bce482-1a66-4e75-8da4-04cdf5313dd6" providerId="ADAL" clId="{C234146D-AD56-42D4-999B-3B786BC55C2D}" dt="2023-10-26T17:15:39.758" v="1884"/>
          <ac:picMkLst>
            <pc:docMk/>
            <pc:sldMk cId="1037848719" sldId="561"/>
            <ac:picMk id="4" creationId="{6DF05D13-B0C8-72DB-5D1A-22D426FA47B3}"/>
          </ac:picMkLst>
        </pc:picChg>
        <pc:picChg chg="add mod">
          <ac:chgData name="Roberto Sabatino" userId="27bce482-1a66-4e75-8da4-04cdf5313dd6" providerId="ADAL" clId="{C234146D-AD56-42D4-999B-3B786BC55C2D}" dt="2023-10-26T17:15:39.758" v="1884"/>
          <ac:picMkLst>
            <pc:docMk/>
            <pc:sldMk cId="1037848719" sldId="561"/>
            <ac:picMk id="5" creationId="{1604A2FE-9BFE-CD2A-8E27-FF530602491D}"/>
          </ac:picMkLst>
        </pc:picChg>
      </pc:sldChg>
      <pc:sldChg chg="addSp delSp modSp new del mod ord">
        <pc:chgData name="Roberto Sabatino" userId="27bce482-1a66-4e75-8da4-04cdf5313dd6" providerId="ADAL" clId="{C234146D-AD56-42D4-999B-3B786BC55C2D}" dt="2023-11-01T18:21:02.206" v="3603" actId="47"/>
        <pc:sldMkLst>
          <pc:docMk/>
          <pc:sldMk cId="3093171140" sldId="562"/>
        </pc:sldMkLst>
        <pc:spChg chg="mod">
          <ac:chgData name="Roberto Sabatino" userId="27bce482-1a66-4e75-8da4-04cdf5313dd6" providerId="ADAL" clId="{C234146D-AD56-42D4-999B-3B786BC55C2D}" dt="2023-11-01T11:21:24.631" v="2486" actId="20577"/>
          <ac:spMkLst>
            <pc:docMk/>
            <pc:sldMk cId="3093171140" sldId="562"/>
            <ac:spMk id="2" creationId="{4CB8611D-0673-84BB-9954-403B0F44800B}"/>
          </ac:spMkLst>
        </pc:spChg>
        <pc:spChg chg="mod">
          <ac:chgData name="Roberto Sabatino" userId="27bce482-1a66-4e75-8da4-04cdf5313dd6" providerId="ADAL" clId="{C234146D-AD56-42D4-999B-3B786BC55C2D}" dt="2023-11-01T16:35:25.129" v="3446" actId="27636"/>
          <ac:spMkLst>
            <pc:docMk/>
            <pc:sldMk cId="3093171140" sldId="562"/>
            <ac:spMk id="3" creationId="{89D610CB-D540-B8F2-9FE6-A23E667BB682}"/>
          </ac:spMkLst>
        </pc:spChg>
        <pc:spChg chg="add del mod">
          <ac:chgData name="Roberto Sabatino" userId="27bce482-1a66-4e75-8da4-04cdf5313dd6" providerId="ADAL" clId="{C234146D-AD56-42D4-999B-3B786BC55C2D}" dt="2023-11-01T16:36:23.634" v="3449"/>
          <ac:spMkLst>
            <pc:docMk/>
            <pc:sldMk cId="3093171140" sldId="562"/>
            <ac:spMk id="6" creationId="{D5AC4BC6-293C-C66F-5845-71797959D55E}"/>
          </ac:spMkLst>
        </pc:spChg>
      </pc:sldChg>
      <pc:sldChg chg="addSp delSp modSp new mod">
        <pc:chgData name="Roberto Sabatino" userId="27bce482-1a66-4e75-8da4-04cdf5313dd6" providerId="ADAL" clId="{C234146D-AD56-42D4-999B-3B786BC55C2D}" dt="2023-11-02T19:36:15.041" v="5148" actId="20577"/>
        <pc:sldMkLst>
          <pc:docMk/>
          <pc:sldMk cId="665026983" sldId="563"/>
        </pc:sldMkLst>
        <pc:spChg chg="mod">
          <ac:chgData name="Roberto Sabatino" userId="27bce482-1a66-4e75-8da4-04cdf5313dd6" providerId="ADAL" clId="{C234146D-AD56-42D4-999B-3B786BC55C2D}" dt="2023-11-01T16:31:47.997" v="3444" actId="113"/>
          <ac:spMkLst>
            <pc:docMk/>
            <pc:sldMk cId="665026983" sldId="563"/>
            <ac:spMk id="2" creationId="{CBD65FED-FE37-4F84-DBE8-AAA82A6BBEAE}"/>
          </ac:spMkLst>
        </pc:spChg>
        <pc:spChg chg="mod">
          <ac:chgData name="Roberto Sabatino" userId="27bce482-1a66-4e75-8da4-04cdf5313dd6" providerId="ADAL" clId="{C234146D-AD56-42D4-999B-3B786BC55C2D}" dt="2023-11-01T16:30:21.655" v="3402" actId="1076"/>
          <ac:spMkLst>
            <pc:docMk/>
            <pc:sldMk cId="665026983" sldId="563"/>
            <ac:spMk id="3" creationId="{A95E8307-D01E-65EE-E736-BDE7BF138167}"/>
          </ac:spMkLst>
        </pc:spChg>
        <pc:spChg chg="add mod">
          <ac:chgData name="Roberto Sabatino" userId="27bce482-1a66-4e75-8da4-04cdf5313dd6" providerId="ADAL" clId="{C234146D-AD56-42D4-999B-3B786BC55C2D}" dt="2023-11-02T19:36:15.041" v="5148" actId="20577"/>
          <ac:spMkLst>
            <pc:docMk/>
            <pc:sldMk cId="665026983" sldId="563"/>
            <ac:spMk id="6" creationId="{AD7F1710-BBFE-6754-8FEC-A3073DA670F6}"/>
          </ac:spMkLst>
        </pc:spChg>
        <pc:spChg chg="add mod ord">
          <ac:chgData name="Roberto Sabatino" userId="27bce482-1a66-4e75-8da4-04cdf5313dd6" providerId="ADAL" clId="{C234146D-AD56-42D4-999B-3B786BC55C2D}" dt="2023-11-01T16:30:21.655" v="3402" actId="1076"/>
          <ac:spMkLst>
            <pc:docMk/>
            <pc:sldMk cId="665026983" sldId="563"/>
            <ac:spMk id="9" creationId="{389BC605-111A-37E6-4EF7-BA8181B66892}"/>
          </ac:spMkLst>
        </pc:spChg>
        <pc:spChg chg="add mod ord">
          <ac:chgData name="Roberto Sabatino" userId="27bce482-1a66-4e75-8da4-04cdf5313dd6" providerId="ADAL" clId="{C234146D-AD56-42D4-999B-3B786BC55C2D}" dt="2023-11-01T16:30:21.655" v="3402" actId="1076"/>
          <ac:spMkLst>
            <pc:docMk/>
            <pc:sldMk cId="665026983" sldId="563"/>
            <ac:spMk id="10" creationId="{693457EB-27A2-BA17-28D4-754FCC5E07B7}"/>
          </ac:spMkLst>
        </pc:spChg>
        <pc:picChg chg="add del mod">
          <ac:chgData name="Roberto Sabatino" userId="27bce482-1a66-4e75-8da4-04cdf5313dd6" providerId="ADAL" clId="{C234146D-AD56-42D4-999B-3B786BC55C2D}" dt="2023-11-01T15:09:00.917" v="3285" actId="478"/>
          <ac:picMkLst>
            <pc:docMk/>
            <pc:sldMk cId="665026983" sldId="563"/>
            <ac:picMk id="5" creationId="{0F9A1754-3DC4-A0F8-1A3E-B99034BF1F0E}"/>
          </ac:picMkLst>
        </pc:picChg>
        <pc:picChg chg="add mod">
          <ac:chgData name="Roberto Sabatino" userId="27bce482-1a66-4e75-8da4-04cdf5313dd6" providerId="ADAL" clId="{C234146D-AD56-42D4-999B-3B786BC55C2D}" dt="2023-11-01T16:30:21.655" v="3402" actId="1076"/>
          <ac:picMkLst>
            <pc:docMk/>
            <pc:sldMk cId="665026983" sldId="563"/>
            <ac:picMk id="8" creationId="{BCF055D5-2272-4831-7881-194CAFB247C4}"/>
          </ac:picMkLst>
        </pc:picChg>
        <pc:picChg chg="add mod">
          <ac:chgData name="Roberto Sabatino" userId="27bce482-1a66-4e75-8da4-04cdf5313dd6" providerId="ADAL" clId="{C234146D-AD56-42D4-999B-3B786BC55C2D}" dt="2023-11-01T15:02:30.171" v="3267"/>
          <ac:picMkLst>
            <pc:docMk/>
            <pc:sldMk cId="665026983" sldId="563"/>
            <ac:picMk id="11" creationId="{7657BDE3-240A-1D63-4422-DF9EF8D4A0BC}"/>
          </ac:picMkLst>
        </pc:picChg>
        <pc:picChg chg="add mod">
          <ac:chgData name="Roberto Sabatino" userId="27bce482-1a66-4e75-8da4-04cdf5313dd6" providerId="ADAL" clId="{C234146D-AD56-42D4-999B-3B786BC55C2D}" dt="2023-11-01T15:02:30.171" v="3267"/>
          <ac:picMkLst>
            <pc:docMk/>
            <pc:sldMk cId="665026983" sldId="563"/>
            <ac:picMk id="12" creationId="{3373AFDF-6E41-513A-E689-8D17879976B7}"/>
          </ac:picMkLst>
        </pc:picChg>
        <pc:picChg chg="add mod">
          <ac:chgData name="Roberto Sabatino" userId="27bce482-1a66-4e75-8da4-04cdf5313dd6" providerId="ADAL" clId="{C234146D-AD56-42D4-999B-3B786BC55C2D}" dt="2023-11-01T16:30:21.655" v="3402" actId="1076"/>
          <ac:picMkLst>
            <pc:docMk/>
            <pc:sldMk cId="665026983" sldId="563"/>
            <ac:picMk id="14" creationId="{4A5A89FD-236B-D384-35A2-80D41E4EC566}"/>
          </ac:picMkLst>
        </pc:picChg>
      </pc:sldChg>
      <pc:sldChg chg="new del">
        <pc:chgData name="Roberto Sabatino" userId="27bce482-1a66-4e75-8da4-04cdf5313dd6" providerId="ADAL" clId="{C234146D-AD56-42D4-999B-3B786BC55C2D}" dt="2023-11-01T18:21:04.849" v="3604" actId="47"/>
        <pc:sldMkLst>
          <pc:docMk/>
          <pc:sldMk cId="859141049" sldId="564"/>
        </pc:sldMkLst>
      </pc:sldChg>
      <pc:sldChg chg="addSp delSp modSp new del mod">
        <pc:chgData name="Roberto Sabatino" userId="27bce482-1a66-4e75-8da4-04cdf5313dd6" providerId="ADAL" clId="{C234146D-AD56-42D4-999B-3B786BC55C2D}" dt="2023-11-01T17:22:34.966" v="3583" actId="47"/>
        <pc:sldMkLst>
          <pc:docMk/>
          <pc:sldMk cId="2913169523" sldId="565"/>
        </pc:sldMkLst>
        <pc:spChg chg="mod">
          <ac:chgData name="Roberto Sabatino" userId="27bce482-1a66-4e75-8da4-04cdf5313dd6" providerId="ADAL" clId="{C234146D-AD56-42D4-999B-3B786BC55C2D}" dt="2023-11-01T17:12:02.418" v="3578" actId="1076"/>
          <ac:spMkLst>
            <pc:docMk/>
            <pc:sldMk cId="2913169523" sldId="565"/>
            <ac:spMk id="2" creationId="{DED37460-42EE-CEEE-C0F7-C21EA042D0A8}"/>
          </ac:spMkLst>
        </pc:spChg>
        <pc:spChg chg="del mod">
          <ac:chgData name="Roberto Sabatino" userId="27bce482-1a66-4e75-8da4-04cdf5313dd6" providerId="ADAL" clId="{C234146D-AD56-42D4-999B-3B786BC55C2D}" dt="2023-11-01T17:10:45.715" v="3535" actId="478"/>
          <ac:spMkLst>
            <pc:docMk/>
            <pc:sldMk cId="2913169523" sldId="565"/>
            <ac:spMk id="3" creationId="{33348C14-0EE5-92FF-F6DC-88A62F2F6FD5}"/>
          </ac:spMkLst>
        </pc:spChg>
        <pc:picChg chg="add mod">
          <ac:chgData name="Roberto Sabatino" userId="27bce482-1a66-4e75-8da4-04cdf5313dd6" providerId="ADAL" clId="{C234146D-AD56-42D4-999B-3B786BC55C2D}" dt="2023-11-01T17:16:06.641" v="3582" actId="1076"/>
          <ac:picMkLst>
            <pc:docMk/>
            <pc:sldMk cId="2913169523" sldId="565"/>
            <ac:picMk id="5" creationId="{7BB31F50-20A4-89A6-60A9-EA18FB0E2BC8}"/>
          </ac:picMkLst>
        </pc:picChg>
        <pc:picChg chg="add del mod">
          <ac:chgData name="Roberto Sabatino" userId="27bce482-1a66-4e75-8da4-04cdf5313dd6" providerId="ADAL" clId="{C234146D-AD56-42D4-999B-3B786BC55C2D}" dt="2023-11-01T17:15:54.653" v="3579" actId="478"/>
          <ac:picMkLst>
            <pc:docMk/>
            <pc:sldMk cId="2913169523" sldId="565"/>
            <ac:picMk id="1026" creationId="{53A8E14B-878E-EBC3-3934-ABA19C60C132}"/>
          </ac:picMkLst>
        </pc:picChg>
      </pc:sldChg>
      <pc:sldChg chg="modSp add mod ord">
        <pc:chgData name="Roberto Sabatino" userId="27bce482-1a66-4e75-8da4-04cdf5313dd6" providerId="ADAL" clId="{C234146D-AD56-42D4-999B-3B786BC55C2D}" dt="2023-11-01T18:22:42.910" v="3611" actId="20577"/>
        <pc:sldMkLst>
          <pc:docMk/>
          <pc:sldMk cId="1341551518" sldId="1091"/>
        </pc:sldMkLst>
        <pc:spChg chg="mod">
          <ac:chgData name="Roberto Sabatino" userId="27bce482-1a66-4e75-8da4-04cdf5313dd6" providerId="ADAL" clId="{C234146D-AD56-42D4-999B-3B786BC55C2D}" dt="2023-11-01T18:22:42.910" v="3611" actId="20577"/>
          <ac:spMkLst>
            <pc:docMk/>
            <pc:sldMk cId="1341551518" sldId="1091"/>
            <ac:spMk id="10" creationId="{F1939E7A-6D0C-6C0B-6025-38B3C58DA3ED}"/>
          </ac:spMkLst>
        </pc:spChg>
      </pc:sldChg>
      <pc:sldChg chg="addSp delSp modSp new mod ord">
        <pc:chgData name="Roberto Sabatino" userId="27bce482-1a66-4e75-8da4-04cdf5313dd6" providerId="ADAL" clId="{C234146D-AD56-42D4-999B-3B786BC55C2D}" dt="2023-11-02T19:28:07.475" v="5111" actId="207"/>
        <pc:sldMkLst>
          <pc:docMk/>
          <pc:sldMk cId="1458192927" sldId="1092"/>
        </pc:sldMkLst>
        <pc:spChg chg="mod">
          <ac:chgData name="Roberto Sabatino" userId="27bce482-1a66-4e75-8da4-04cdf5313dd6" providerId="ADAL" clId="{C234146D-AD56-42D4-999B-3B786BC55C2D}" dt="2023-11-02T18:59:53.300" v="4407" actId="20577"/>
          <ac:spMkLst>
            <pc:docMk/>
            <pc:sldMk cId="1458192927" sldId="1092"/>
            <ac:spMk id="2" creationId="{67D15F43-DBEB-5F34-52A1-E87BE4E8A0F7}"/>
          </ac:spMkLst>
        </pc:spChg>
        <pc:spChg chg="mod">
          <ac:chgData name="Roberto Sabatino" userId="27bce482-1a66-4e75-8da4-04cdf5313dd6" providerId="ADAL" clId="{C234146D-AD56-42D4-999B-3B786BC55C2D}" dt="2023-11-02T19:03:55.266" v="4492" actId="20577"/>
          <ac:spMkLst>
            <pc:docMk/>
            <pc:sldMk cId="1458192927" sldId="1092"/>
            <ac:spMk id="3" creationId="{56A2E9E1-8081-69FF-2CB1-95AB4CC53730}"/>
          </ac:spMkLst>
        </pc:spChg>
        <pc:spChg chg="add mod">
          <ac:chgData name="Roberto Sabatino" userId="27bce482-1a66-4e75-8da4-04cdf5313dd6" providerId="ADAL" clId="{C234146D-AD56-42D4-999B-3B786BC55C2D}" dt="2023-11-02T19:27:21.238" v="5108" actId="1076"/>
          <ac:spMkLst>
            <pc:docMk/>
            <pc:sldMk cId="1458192927" sldId="1092"/>
            <ac:spMk id="4" creationId="{34C09C66-D49B-174C-2077-552E1C33CC09}"/>
          </ac:spMkLst>
        </pc:spChg>
        <pc:spChg chg="add mod">
          <ac:chgData name="Roberto Sabatino" userId="27bce482-1a66-4e75-8da4-04cdf5313dd6" providerId="ADAL" clId="{C234146D-AD56-42D4-999B-3B786BC55C2D}" dt="2023-11-02T19:27:44.582" v="5110" actId="1076"/>
          <ac:spMkLst>
            <pc:docMk/>
            <pc:sldMk cId="1458192927" sldId="1092"/>
            <ac:spMk id="5" creationId="{CCA09C4D-09F1-C08F-1D6F-B2E215DB0FAA}"/>
          </ac:spMkLst>
        </pc:spChg>
        <pc:spChg chg="add mod">
          <ac:chgData name="Roberto Sabatino" userId="27bce482-1a66-4e75-8da4-04cdf5313dd6" providerId="ADAL" clId="{C234146D-AD56-42D4-999B-3B786BC55C2D}" dt="2023-11-02T19:27:36.768" v="5109" actId="1076"/>
          <ac:spMkLst>
            <pc:docMk/>
            <pc:sldMk cId="1458192927" sldId="1092"/>
            <ac:spMk id="6" creationId="{D96D875C-94D9-DA79-CC35-701A5AC84DF2}"/>
          </ac:spMkLst>
        </pc:spChg>
        <pc:spChg chg="add mod ord">
          <ac:chgData name="Roberto Sabatino" userId="27bce482-1a66-4e75-8da4-04cdf5313dd6" providerId="ADAL" clId="{C234146D-AD56-42D4-999B-3B786BC55C2D}" dt="2023-11-02T19:28:07.475" v="5111" actId="207"/>
          <ac:spMkLst>
            <pc:docMk/>
            <pc:sldMk cId="1458192927" sldId="1092"/>
            <ac:spMk id="7" creationId="{8AA3BD6C-0632-CBF1-4551-464697254806}"/>
          </ac:spMkLst>
        </pc:spChg>
        <pc:spChg chg="add mod ord">
          <ac:chgData name="Roberto Sabatino" userId="27bce482-1a66-4e75-8da4-04cdf5313dd6" providerId="ADAL" clId="{C234146D-AD56-42D4-999B-3B786BC55C2D}" dt="2023-11-02T19:27:44.582" v="5110" actId="1076"/>
          <ac:spMkLst>
            <pc:docMk/>
            <pc:sldMk cId="1458192927" sldId="1092"/>
            <ac:spMk id="8" creationId="{FFB8643F-2832-DA36-81A0-FD3CA7C428A0}"/>
          </ac:spMkLst>
        </pc:spChg>
        <pc:spChg chg="add del ord">
          <ac:chgData name="Roberto Sabatino" userId="27bce482-1a66-4e75-8da4-04cdf5313dd6" providerId="ADAL" clId="{C234146D-AD56-42D4-999B-3B786BC55C2D}" dt="2023-11-02T18:36:39.035" v="4259" actId="11529"/>
          <ac:spMkLst>
            <pc:docMk/>
            <pc:sldMk cId="1458192927" sldId="1092"/>
            <ac:spMk id="9" creationId="{067015EB-44A6-B11E-D47C-0BF3C81B3648}"/>
          </ac:spMkLst>
        </pc:spChg>
        <pc:spChg chg="add mod ord">
          <ac:chgData name="Roberto Sabatino" userId="27bce482-1a66-4e75-8da4-04cdf5313dd6" providerId="ADAL" clId="{C234146D-AD56-42D4-999B-3B786BC55C2D}" dt="2023-11-02T19:27:36.768" v="5109" actId="1076"/>
          <ac:spMkLst>
            <pc:docMk/>
            <pc:sldMk cId="1458192927" sldId="1092"/>
            <ac:spMk id="10" creationId="{BE8A074B-8B47-DF48-28DD-7BDE03862CE4}"/>
          </ac:spMkLst>
        </pc:spChg>
        <pc:spChg chg="add mod">
          <ac:chgData name="Roberto Sabatino" userId="27bce482-1a66-4e75-8da4-04cdf5313dd6" providerId="ADAL" clId="{C234146D-AD56-42D4-999B-3B786BC55C2D}" dt="2023-11-02T19:20:57.753" v="5047" actId="571"/>
          <ac:spMkLst>
            <pc:docMk/>
            <pc:sldMk cId="1458192927" sldId="1092"/>
            <ac:spMk id="13" creationId="{B68D9591-C383-F4E4-BE69-726CCD53E585}"/>
          </ac:spMkLst>
        </pc:spChg>
        <pc:picChg chg="add mod">
          <ac:chgData name="Roberto Sabatino" userId="27bce482-1a66-4e75-8da4-04cdf5313dd6" providerId="ADAL" clId="{C234146D-AD56-42D4-999B-3B786BC55C2D}" dt="2023-11-02T19:20:24.986" v="5044"/>
          <ac:picMkLst>
            <pc:docMk/>
            <pc:sldMk cId="1458192927" sldId="1092"/>
            <ac:picMk id="11" creationId="{A5C00181-3080-9897-FC30-ED9B3D2EF845}"/>
          </ac:picMkLst>
        </pc:picChg>
        <pc:picChg chg="add mod">
          <ac:chgData name="Roberto Sabatino" userId="27bce482-1a66-4e75-8da4-04cdf5313dd6" providerId="ADAL" clId="{C234146D-AD56-42D4-999B-3B786BC55C2D}" dt="2023-11-02T19:20:24.986" v="5044"/>
          <ac:picMkLst>
            <pc:docMk/>
            <pc:sldMk cId="1458192927" sldId="1092"/>
            <ac:picMk id="12" creationId="{60494798-CBB5-C87F-6984-2E9B48B98C97}"/>
          </ac:picMkLst>
        </pc:picChg>
      </pc:sldChg>
      <pc:sldChg chg="addSp delSp modSp new mod">
        <pc:chgData name="Roberto Sabatino" userId="27bce482-1a66-4e75-8da4-04cdf5313dd6" providerId="ADAL" clId="{C234146D-AD56-42D4-999B-3B786BC55C2D}" dt="2023-11-02T18:54:04.960" v="4341" actId="14100"/>
        <pc:sldMkLst>
          <pc:docMk/>
          <pc:sldMk cId="1473069680" sldId="1093"/>
        </pc:sldMkLst>
        <pc:spChg chg="del">
          <ac:chgData name="Roberto Sabatino" userId="27bce482-1a66-4e75-8da4-04cdf5313dd6" providerId="ADAL" clId="{C234146D-AD56-42D4-999B-3B786BC55C2D}" dt="2023-11-02T18:38:52.420" v="4264" actId="478"/>
          <ac:spMkLst>
            <pc:docMk/>
            <pc:sldMk cId="1473069680" sldId="1093"/>
            <ac:spMk id="2" creationId="{4912931A-7A9F-96C3-0BBA-B50FC9F82860}"/>
          </ac:spMkLst>
        </pc:spChg>
        <pc:spChg chg="del">
          <ac:chgData name="Roberto Sabatino" userId="27bce482-1a66-4e75-8da4-04cdf5313dd6" providerId="ADAL" clId="{C234146D-AD56-42D4-999B-3B786BC55C2D}" dt="2023-11-02T18:38:55.163" v="4265" actId="478"/>
          <ac:spMkLst>
            <pc:docMk/>
            <pc:sldMk cId="1473069680" sldId="1093"/>
            <ac:spMk id="3" creationId="{559F5910-5D1B-304F-D055-FBD84FC18870}"/>
          </ac:spMkLst>
        </pc:spChg>
        <pc:spChg chg="add mod">
          <ac:chgData name="Roberto Sabatino" userId="27bce482-1a66-4e75-8da4-04cdf5313dd6" providerId="ADAL" clId="{C234146D-AD56-42D4-999B-3B786BC55C2D}" dt="2023-11-02T18:40:58.536" v="4277" actId="20577"/>
          <ac:spMkLst>
            <pc:docMk/>
            <pc:sldMk cId="1473069680" sldId="1093"/>
            <ac:spMk id="7" creationId="{E8AD2FDD-01B3-B46E-C771-9F27EA685BF0}"/>
          </ac:spMkLst>
        </pc:spChg>
        <pc:picChg chg="add mod">
          <ac:chgData name="Roberto Sabatino" userId="27bce482-1a66-4e75-8da4-04cdf5313dd6" providerId="ADAL" clId="{C234146D-AD56-42D4-999B-3B786BC55C2D}" dt="2023-11-02T18:54:04.960" v="4341" actId="14100"/>
          <ac:picMkLst>
            <pc:docMk/>
            <pc:sldMk cId="1473069680" sldId="1093"/>
            <ac:picMk id="5" creationId="{A03B4726-FDEC-B125-5F77-8D770D8DC1D6}"/>
          </ac:picMkLst>
        </pc:picChg>
        <pc:picChg chg="add mod">
          <ac:chgData name="Roberto Sabatino" userId="27bce482-1a66-4e75-8da4-04cdf5313dd6" providerId="ADAL" clId="{C234146D-AD56-42D4-999B-3B786BC55C2D}" dt="2023-11-02T18:42:12.444" v="4282"/>
          <ac:picMkLst>
            <pc:docMk/>
            <pc:sldMk cId="1473069680" sldId="1093"/>
            <ac:picMk id="8" creationId="{CE01C04F-52B2-760E-2E6F-0FDF4F36E5E7}"/>
          </ac:picMkLst>
        </pc:picChg>
        <pc:picChg chg="add mod">
          <ac:chgData name="Roberto Sabatino" userId="27bce482-1a66-4e75-8da4-04cdf5313dd6" providerId="ADAL" clId="{C234146D-AD56-42D4-999B-3B786BC55C2D}" dt="2023-11-02T18:42:12.444" v="4282"/>
          <ac:picMkLst>
            <pc:docMk/>
            <pc:sldMk cId="1473069680" sldId="1093"/>
            <ac:picMk id="9" creationId="{7495B2C4-1523-49E8-8621-990E9E51E72C}"/>
          </ac:picMkLst>
        </pc:picChg>
      </pc:sldChg>
      <pc:sldChg chg="addSp delSp modSp new mod">
        <pc:chgData name="Roberto Sabatino" userId="27bce482-1a66-4e75-8da4-04cdf5313dd6" providerId="ADAL" clId="{C234146D-AD56-42D4-999B-3B786BC55C2D}" dt="2023-11-02T18:48:05.430" v="4317" actId="14100"/>
        <pc:sldMkLst>
          <pc:docMk/>
          <pc:sldMk cId="3670260838" sldId="1094"/>
        </pc:sldMkLst>
        <pc:spChg chg="del">
          <ac:chgData name="Roberto Sabatino" userId="27bce482-1a66-4e75-8da4-04cdf5313dd6" providerId="ADAL" clId="{C234146D-AD56-42D4-999B-3B786BC55C2D}" dt="2023-11-02T18:43:05.410" v="4288" actId="478"/>
          <ac:spMkLst>
            <pc:docMk/>
            <pc:sldMk cId="3670260838" sldId="1094"/>
            <ac:spMk id="2" creationId="{509CFA15-88D2-C4C8-6A3F-CE3B90739CE2}"/>
          </ac:spMkLst>
        </pc:spChg>
        <pc:spChg chg="del">
          <ac:chgData name="Roberto Sabatino" userId="27bce482-1a66-4e75-8da4-04cdf5313dd6" providerId="ADAL" clId="{C234146D-AD56-42D4-999B-3B786BC55C2D}" dt="2023-11-02T18:43:07.777" v="4289" actId="478"/>
          <ac:spMkLst>
            <pc:docMk/>
            <pc:sldMk cId="3670260838" sldId="1094"/>
            <ac:spMk id="3" creationId="{BDFC82BA-D694-4654-31DC-E9937AD2A07B}"/>
          </ac:spMkLst>
        </pc:spChg>
        <pc:spChg chg="add mod">
          <ac:chgData name="Roberto Sabatino" userId="27bce482-1a66-4e75-8da4-04cdf5313dd6" providerId="ADAL" clId="{C234146D-AD56-42D4-999B-3B786BC55C2D}" dt="2023-11-02T18:46:41.392" v="4311" actId="1076"/>
          <ac:spMkLst>
            <pc:docMk/>
            <pc:sldMk cId="3670260838" sldId="1094"/>
            <ac:spMk id="9" creationId="{C8A21319-26C8-27CD-C9A1-0A34E081BD1D}"/>
          </ac:spMkLst>
        </pc:spChg>
        <pc:spChg chg="add mod">
          <ac:chgData name="Roberto Sabatino" userId="27bce482-1a66-4e75-8da4-04cdf5313dd6" providerId="ADAL" clId="{C234146D-AD56-42D4-999B-3B786BC55C2D}" dt="2023-11-02T18:48:05.430" v="4317" actId="14100"/>
          <ac:spMkLst>
            <pc:docMk/>
            <pc:sldMk cId="3670260838" sldId="1094"/>
            <ac:spMk id="11" creationId="{C7F79F5C-C0B6-4FF9-971C-61309CB31B0E}"/>
          </ac:spMkLst>
        </pc:spChg>
        <pc:spChg chg="add mod">
          <ac:chgData name="Roberto Sabatino" userId="27bce482-1a66-4e75-8da4-04cdf5313dd6" providerId="ADAL" clId="{C234146D-AD56-42D4-999B-3B786BC55C2D}" dt="2023-11-02T18:47:59.760" v="4316" actId="14100"/>
          <ac:spMkLst>
            <pc:docMk/>
            <pc:sldMk cId="3670260838" sldId="1094"/>
            <ac:spMk id="13" creationId="{A7EF4DF1-1E3E-4BB0-3B05-283AA976DC06}"/>
          </ac:spMkLst>
        </pc:spChg>
        <pc:picChg chg="add mod">
          <ac:chgData name="Roberto Sabatino" userId="27bce482-1a66-4e75-8da4-04cdf5313dd6" providerId="ADAL" clId="{C234146D-AD56-42D4-999B-3B786BC55C2D}" dt="2023-11-02T18:42:16.310" v="4283"/>
          <ac:picMkLst>
            <pc:docMk/>
            <pc:sldMk cId="3670260838" sldId="1094"/>
            <ac:picMk id="4" creationId="{80F890C2-866D-CD97-79CD-5F90700D398F}"/>
          </ac:picMkLst>
        </pc:picChg>
        <pc:picChg chg="add mod">
          <ac:chgData name="Roberto Sabatino" userId="27bce482-1a66-4e75-8da4-04cdf5313dd6" providerId="ADAL" clId="{C234146D-AD56-42D4-999B-3B786BC55C2D}" dt="2023-11-02T18:42:16.310" v="4283"/>
          <ac:picMkLst>
            <pc:docMk/>
            <pc:sldMk cId="3670260838" sldId="1094"/>
            <ac:picMk id="5" creationId="{05DE2C3C-EE35-28D1-00A4-69D2DA06CA9A}"/>
          </ac:picMkLst>
        </pc:picChg>
        <pc:picChg chg="add mod">
          <ac:chgData name="Roberto Sabatino" userId="27bce482-1a66-4e75-8da4-04cdf5313dd6" providerId="ADAL" clId="{C234146D-AD56-42D4-999B-3B786BC55C2D}" dt="2023-11-02T18:43:55.636" v="4294" actId="1076"/>
          <ac:picMkLst>
            <pc:docMk/>
            <pc:sldMk cId="3670260838" sldId="1094"/>
            <ac:picMk id="7" creationId="{6C29630B-637F-0317-158B-C84AB975F328}"/>
          </ac:picMkLst>
        </pc:picChg>
      </pc:sldChg>
      <pc:sldChg chg="addSp delSp modSp new mod">
        <pc:chgData name="Roberto Sabatino" userId="27bce482-1a66-4e75-8da4-04cdf5313dd6" providerId="ADAL" clId="{C234146D-AD56-42D4-999B-3B786BC55C2D}" dt="2023-11-02T18:53:25.650" v="4340" actId="14100"/>
        <pc:sldMkLst>
          <pc:docMk/>
          <pc:sldMk cId="484857582" sldId="1095"/>
        </pc:sldMkLst>
        <pc:spChg chg="del">
          <ac:chgData name="Roberto Sabatino" userId="27bce482-1a66-4e75-8da4-04cdf5313dd6" providerId="ADAL" clId="{C234146D-AD56-42D4-999B-3B786BC55C2D}" dt="2023-11-02T18:49:44.373" v="4318" actId="478"/>
          <ac:spMkLst>
            <pc:docMk/>
            <pc:sldMk cId="484857582" sldId="1095"/>
            <ac:spMk id="2" creationId="{7F3993FB-2922-9430-A223-72CA43640CB5}"/>
          </ac:spMkLst>
        </pc:spChg>
        <pc:spChg chg="del">
          <ac:chgData name="Roberto Sabatino" userId="27bce482-1a66-4e75-8da4-04cdf5313dd6" providerId="ADAL" clId="{C234146D-AD56-42D4-999B-3B786BC55C2D}" dt="2023-11-02T18:49:47.668" v="4319" actId="478"/>
          <ac:spMkLst>
            <pc:docMk/>
            <pc:sldMk cId="484857582" sldId="1095"/>
            <ac:spMk id="3" creationId="{9E2C25DE-1877-8806-A55F-0B37BFC70485}"/>
          </ac:spMkLst>
        </pc:spChg>
        <pc:spChg chg="add mod">
          <ac:chgData name="Roberto Sabatino" userId="27bce482-1a66-4e75-8da4-04cdf5313dd6" providerId="ADAL" clId="{C234146D-AD56-42D4-999B-3B786BC55C2D}" dt="2023-11-02T18:53:25.650" v="4340" actId="14100"/>
          <ac:spMkLst>
            <pc:docMk/>
            <pc:sldMk cId="484857582" sldId="1095"/>
            <ac:spMk id="9" creationId="{83199215-279E-5A8E-90B4-38B92F83449E}"/>
          </ac:spMkLst>
        </pc:spChg>
        <pc:picChg chg="add mod">
          <ac:chgData name="Roberto Sabatino" userId="27bce482-1a66-4e75-8da4-04cdf5313dd6" providerId="ADAL" clId="{C234146D-AD56-42D4-999B-3B786BC55C2D}" dt="2023-11-02T18:42:25.746" v="4285"/>
          <ac:picMkLst>
            <pc:docMk/>
            <pc:sldMk cId="484857582" sldId="1095"/>
            <ac:picMk id="4" creationId="{A5735A81-11EF-6C17-B55D-4A7034D20867}"/>
          </ac:picMkLst>
        </pc:picChg>
        <pc:picChg chg="add mod">
          <ac:chgData name="Roberto Sabatino" userId="27bce482-1a66-4e75-8da4-04cdf5313dd6" providerId="ADAL" clId="{C234146D-AD56-42D4-999B-3B786BC55C2D}" dt="2023-11-02T18:42:25.746" v="4285"/>
          <ac:picMkLst>
            <pc:docMk/>
            <pc:sldMk cId="484857582" sldId="1095"/>
            <ac:picMk id="5" creationId="{02276800-9C37-3F92-D4D2-73AD0E3A9420}"/>
          </ac:picMkLst>
        </pc:picChg>
        <pc:picChg chg="add mod">
          <ac:chgData name="Roberto Sabatino" userId="27bce482-1a66-4e75-8da4-04cdf5313dd6" providerId="ADAL" clId="{C234146D-AD56-42D4-999B-3B786BC55C2D}" dt="2023-11-02T18:49:59.625" v="4323" actId="1076"/>
          <ac:picMkLst>
            <pc:docMk/>
            <pc:sldMk cId="484857582" sldId="1095"/>
            <ac:picMk id="7" creationId="{219AA605-397B-0221-064B-C32C88334B0F}"/>
          </ac:picMkLst>
        </pc:picChg>
      </pc:sldChg>
      <pc:sldChg chg="addSp modSp new mod">
        <pc:chgData name="Roberto Sabatino" userId="27bce482-1a66-4e75-8da4-04cdf5313dd6" providerId="ADAL" clId="{C234146D-AD56-42D4-999B-3B786BC55C2D}" dt="2023-11-02T19:11:16.651" v="4943" actId="1076"/>
        <pc:sldMkLst>
          <pc:docMk/>
          <pc:sldMk cId="2271813191" sldId="1096"/>
        </pc:sldMkLst>
        <pc:spChg chg="mod">
          <ac:chgData name="Roberto Sabatino" userId="27bce482-1a66-4e75-8da4-04cdf5313dd6" providerId="ADAL" clId="{C234146D-AD56-42D4-999B-3B786BC55C2D}" dt="2023-11-02T19:04:57.769" v="4509" actId="20577"/>
          <ac:spMkLst>
            <pc:docMk/>
            <pc:sldMk cId="2271813191" sldId="1096"/>
            <ac:spMk id="2" creationId="{A1313B36-CEAE-4007-C1FC-E176EA5BDE59}"/>
          </ac:spMkLst>
        </pc:spChg>
        <pc:spChg chg="mod">
          <ac:chgData name="Roberto Sabatino" userId="27bce482-1a66-4e75-8da4-04cdf5313dd6" providerId="ADAL" clId="{C234146D-AD56-42D4-999B-3B786BC55C2D}" dt="2023-11-02T19:11:16.651" v="4943" actId="1076"/>
          <ac:spMkLst>
            <pc:docMk/>
            <pc:sldMk cId="2271813191" sldId="1096"/>
            <ac:spMk id="3" creationId="{856EEEBF-5427-0445-15A9-EE0581A0C36A}"/>
          </ac:spMkLst>
        </pc:spChg>
        <pc:picChg chg="add mod">
          <ac:chgData name="Roberto Sabatino" userId="27bce482-1a66-4e75-8da4-04cdf5313dd6" providerId="ADAL" clId="{C234146D-AD56-42D4-999B-3B786BC55C2D}" dt="2023-11-02T18:42:31.763" v="4287"/>
          <ac:picMkLst>
            <pc:docMk/>
            <pc:sldMk cId="2271813191" sldId="1096"/>
            <ac:picMk id="4" creationId="{C763A3C5-2329-DE86-AE42-202F043B752F}"/>
          </ac:picMkLst>
        </pc:picChg>
        <pc:picChg chg="add mod">
          <ac:chgData name="Roberto Sabatino" userId="27bce482-1a66-4e75-8da4-04cdf5313dd6" providerId="ADAL" clId="{C234146D-AD56-42D4-999B-3B786BC55C2D}" dt="2023-11-02T18:42:31.763" v="4287"/>
          <ac:picMkLst>
            <pc:docMk/>
            <pc:sldMk cId="2271813191" sldId="1096"/>
            <ac:picMk id="5" creationId="{47A872FB-C469-4217-4946-18F4690A519D}"/>
          </ac:picMkLst>
        </pc:picChg>
      </pc:sldChg>
    </pc:docChg>
  </pc:docChgLst>
  <pc:docChgLst>
    <pc:chgData name="Roberto Sabatino" userId="27bce482-1a66-4e75-8da4-04cdf5313dd6" providerId="ADAL" clId="{5C7D2C05-4E42-42DD-AB0A-3854E2E3D9FE}"/>
    <pc:docChg chg="addSld delSld modSld sldOrd">
      <pc:chgData name="Roberto Sabatino" userId="27bce482-1a66-4e75-8da4-04cdf5313dd6" providerId="ADAL" clId="{5C7D2C05-4E42-42DD-AB0A-3854E2E3D9FE}" dt="2023-10-31T08:54:58.504" v="19" actId="20577"/>
      <pc:docMkLst>
        <pc:docMk/>
      </pc:docMkLst>
      <pc:sldChg chg="add del">
        <pc:chgData name="Roberto Sabatino" userId="27bce482-1a66-4e75-8da4-04cdf5313dd6" providerId="ADAL" clId="{5C7D2C05-4E42-42DD-AB0A-3854E2E3D9FE}" dt="2023-10-31T08:53:17.750" v="11"/>
        <pc:sldMkLst>
          <pc:docMk/>
          <pc:sldMk cId="315829158" sldId="545"/>
        </pc:sldMkLst>
      </pc:sldChg>
      <pc:sldChg chg="modSp add del">
        <pc:chgData name="Roberto Sabatino" userId="27bce482-1a66-4e75-8da4-04cdf5313dd6" providerId="ADAL" clId="{5C7D2C05-4E42-42DD-AB0A-3854E2E3D9FE}" dt="2023-10-31T08:54:58.504" v="19" actId="20577"/>
        <pc:sldMkLst>
          <pc:docMk/>
          <pc:sldMk cId="1718394222" sldId="555"/>
        </pc:sldMkLst>
        <pc:graphicFrameChg chg="mod">
          <ac:chgData name="Roberto Sabatino" userId="27bce482-1a66-4e75-8da4-04cdf5313dd6" providerId="ADAL" clId="{5C7D2C05-4E42-42DD-AB0A-3854E2E3D9FE}" dt="2023-10-31T08:54:58.504" v="19" actId="20577"/>
          <ac:graphicFrameMkLst>
            <pc:docMk/>
            <pc:sldMk cId="1718394222" sldId="555"/>
            <ac:graphicFrameMk id="6" creationId="{5B0FA4E2-A741-5256-90FC-E9EB3BD05737}"/>
          </ac:graphicFrameMkLst>
        </pc:graphicFrameChg>
      </pc:sldChg>
      <pc:sldChg chg="modSp add del mod">
        <pc:chgData name="Roberto Sabatino" userId="27bce482-1a66-4e75-8da4-04cdf5313dd6" providerId="ADAL" clId="{5C7D2C05-4E42-42DD-AB0A-3854E2E3D9FE}" dt="2023-10-31T08:53:17.750" v="11"/>
        <pc:sldMkLst>
          <pc:docMk/>
          <pc:sldMk cId="1435626418" sldId="556"/>
        </pc:sldMkLst>
        <pc:spChg chg="mod">
          <ac:chgData name="Roberto Sabatino" userId="27bce482-1a66-4e75-8da4-04cdf5313dd6" providerId="ADAL" clId="{5C7D2C05-4E42-42DD-AB0A-3854E2E3D9FE}" dt="2023-10-31T08:51:20.038" v="3" actId="114"/>
          <ac:spMkLst>
            <pc:docMk/>
            <pc:sldMk cId="1435626418" sldId="556"/>
            <ac:spMk id="3" creationId="{866754CE-CF8D-FD4D-9385-37D446B050FA}"/>
          </ac:spMkLst>
        </pc:spChg>
      </pc:sldChg>
      <pc:sldChg chg="modSp add del mod">
        <pc:chgData name="Roberto Sabatino" userId="27bce482-1a66-4e75-8da4-04cdf5313dd6" providerId="ADAL" clId="{5C7D2C05-4E42-42DD-AB0A-3854E2E3D9FE}" dt="2023-10-31T08:53:17.750" v="11"/>
        <pc:sldMkLst>
          <pc:docMk/>
          <pc:sldMk cId="694925897" sldId="558"/>
        </pc:sldMkLst>
        <pc:spChg chg="mod">
          <ac:chgData name="Roberto Sabatino" userId="27bce482-1a66-4e75-8da4-04cdf5313dd6" providerId="ADAL" clId="{5C7D2C05-4E42-42DD-AB0A-3854E2E3D9FE}" dt="2023-10-31T08:51:49.732" v="4" actId="5793"/>
          <ac:spMkLst>
            <pc:docMk/>
            <pc:sldMk cId="694925897" sldId="558"/>
            <ac:spMk id="3" creationId="{36289165-5D08-03EE-83E9-1EBCF1F2753C}"/>
          </ac:spMkLst>
        </pc:spChg>
      </pc:sldChg>
      <pc:sldChg chg="add del">
        <pc:chgData name="Roberto Sabatino" userId="27bce482-1a66-4e75-8da4-04cdf5313dd6" providerId="ADAL" clId="{5C7D2C05-4E42-42DD-AB0A-3854E2E3D9FE}" dt="2023-10-31T08:53:17.750" v="11"/>
        <pc:sldMkLst>
          <pc:docMk/>
          <pc:sldMk cId="2129304346" sldId="560"/>
        </pc:sldMkLst>
      </pc:sldChg>
      <pc:sldChg chg="del">
        <pc:chgData name="Roberto Sabatino" userId="27bce482-1a66-4e75-8da4-04cdf5313dd6" providerId="ADAL" clId="{5C7D2C05-4E42-42DD-AB0A-3854E2E3D9FE}" dt="2023-10-31T08:53:15.417" v="10" actId="47"/>
        <pc:sldMkLst>
          <pc:docMk/>
          <pc:sldMk cId="1037848719" sldId="561"/>
        </pc:sldMkLst>
      </pc:sldChg>
      <pc:sldChg chg="addSp modSp mod ord">
        <pc:chgData name="Roberto Sabatino" userId="27bce482-1a66-4e75-8da4-04cdf5313dd6" providerId="ADAL" clId="{5C7D2C05-4E42-42DD-AB0A-3854E2E3D9FE}" dt="2023-10-31T08:53:38.930" v="16" actId="1076"/>
        <pc:sldMkLst>
          <pc:docMk/>
          <pc:sldMk cId="3093171140" sldId="562"/>
        </pc:sldMkLst>
        <pc:picChg chg="add mod">
          <ac:chgData name="Roberto Sabatino" userId="27bce482-1a66-4e75-8da4-04cdf5313dd6" providerId="ADAL" clId="{5C7D2C05-4E42-42DD-AB0A-3854E2E3D9FE}" dt="2023-10-31T08:53:38.930" v="16" actId="1076"/>
          <ac:picMkLst>
            <pc:docMk/>
            <pc:sldMk cId="3093171140" sldId="562"/>
            <ac:picMk id="4" creationId="{ACA8DA16-D247-2A1F-EE32-DF87ECC01058}"/>
          </ac:picMkLst>
        </pc:picChg>
        <pc:picChg chg="add mod">
          <ac:chgData name="Roberto Sabatino" userId="27bce482-1a66-4e75-8da4-04cdf5313dd6" providerId="ADAL" clId="{5C7D2C05-4E42-42DD-AB0A-3854E2E3D9FE}" dt="2023-10-31T08:53:38.930" v="16" actId="1076"/>
          <ac:picMkLst>
            <pc:docMk/>
            <pc:sldMk cId="3093171140" sldId="562"/>
            <ac:picMk id="5" creationId="{1D0F1E63-15FD-C5E7-0B92-C4EA5EF9571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9EBC8-E92F-4A17-803F-5601F444D9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1CA6D47-9184-4E99-820D-3131A5498496}">
      <dgm:prSet phldrT="[Text]"/>
      <dgm:spPr/>
      <dgm:t>
        <a:bodyPr/>
        <a:lstStyle/>
        <a:p>
          <a:r>
            <a:rPr lang="en-US" dirty="0"/>
            <a:t>2022</a:t>
          </a:r>
          <a:endParaRPr lang="en-IE" dirty="0"/>
        </a:p>
      </dgm:t>
    </dgm:pt>
    <dgm:pt modelId="{971E128E-F271-48A0-AB2B-7167E2B4B4F3}" type="parTrans" cxnId="{8D57AD6C-93FA-41DA-93A7-54257B6CC143}">
      <dgm:prSet/>
      <dgm:spPr/>
      <dgm:t>
        <a:bodyPr/>
        <a:lstStyle/>
        <a:p>
          <a:endParaRPr lang="en-IE"/>
        </a:p>
      </dgm:t>
    </dgm:pt>
    <dgm:pt modelId="{6B48BC9A-CD7B-4E0E-8A66-25B5B33C3611}" type="sibTrans" cxnId="{8D57AD6C-93FA-41DA-93A7-54257B6CC143}">
      <dgm:prSet/>
      <dgm:spPr/>
      <dgm:t>
        <a:bodyPr/>
        <a:lstStyle/>
        <a:p>
          <a:endParaRPr lang="en-IE"/>
        </a:p>
      </dgm:t>
    </dgm:pt>
    <dgm:pt modelId="{9409994F-45B1-4910-94A6-681FA2EB2CA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National Open Access monitoring</a:t>
          </a:r>
          <a:endParaRPr lang="en-IE" dirty="0"/>
        </a:p>
      </dgm:t>
    </dgm:pt>
    <dgm:pt modelId="{93A25760-C87C-43EF-96C9-0210D7869C9A}" type="parTrans" cxnId="{ED9A4CCB-3B4A-435C-A4FD-EE63F984E8D1}">
      <dgm:prSet/>
      <dgm:spPr/>
      <dgm:t>
        <a:bodyPr/>
        <a:lstStyle/>
        <a:p>
          <a:endParaRPr lang="en-IE"/>
        </a:p>
      </dgm:t>
    </dgm:pt>
    <dgm:pt modelId="{14EBAA4B-D363-4291-B64B-390DC96F50E2}" type="sibTrans" cxnId="{ED9A4CCB-3B4A-435C-A4FD-EE63F984E8D1}">
      <dgm:prSet/>
      <dgm:spPr/>
      <dgm:t>
        <a:bodyPr/>
        <a:lstStyle/>
        <a:p>
          <a:endParaRPr lang="en-IE"/>
        </a:p>
      </dgm:t>
    </dgm:pt>
    <dgm:pt modelId="{CEAB6E34-2CD5-44D8-B775-8D9EA28796ED}">
      <dgm:prSet phldrT="[Text]"/>
      <dgm:spPr/>
      <dgm:t>
        <a:bodyPr/>
        <a:lstStyle/>
        <a:p>
          <a:r>
            <a:rPr lang="en-US" dirty="0"/>
            <a:t>2023</a:t>
          </a:r>
          <a:endParaRPr lang="en-IE" dirty="0"/>
        </a:p>
      </dgm:t>
    </dgm:pt>
    <dgm:pt modelId="{C3F43A5B-5965-49A7-9222-AAFF2FB29819}" type="parTrans" cxnId="{03DE85D1-24A8-4688-ACD8-22C16CBE3456}">
      <dgm:prSet/>
      <dgm:spPr/>
      <dgm:t>
        <a:bodyPr/>
        <a:lstStyle/>
        <a:p>
          <a:endParaRPr lang="en-IE"/>
        </a:p>
      </dgm:t>
    </dgm:pt>
    <dgm:pt modelId="{63CDC0B4-74F4-4DEE-9B0B-F5CD5B4D5B58}" type="sibTrans" cxnId="{03DE85D1-24A8-4688-ACD8-22C16CBE3456}">
      <dgm:prSet/>
      <dgm:spPr/>
      <dgm:t>
        <a:bodyPr/>
        <a:lstStyle/>
        <a:p>
          <a:endParaRPr lang="en-IE"/>
        </a:p>
      </dgm:t>
    </dgm:pt>
    <dgm:pt modelId="{B23B5049-E00F-4BD8-9E36-2E5EF3A47CC1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IE" dirty="0"/>
        </a:p>
      </dgm:t>
    </dgm:pt>
    <dgm:pt modelId="{37ADB6A9-BBF6-43C4-B2D3-127B72765A18}" type="parTrans" cxnId="{BE60AD79-10DE-4D24-AC41-F4B36CF3DFD6}">
      <dgm:prSet/>
      <dgm:spPr/>
      <dgm:t>
        <a:bodyPr/>
        <a:lstStyle/>
        <a:p>
          <a:endParaRPr lang="en-IE"/>
        </a:p>
      </dgm:t>
    </dgm:pt>
    <dgm:pt modelId="{013AC405-DF87-4F0C-B579-C59BA8E40EE7}" type="sibTrans" cxnId="{BE60AD79-10DE-4D24-AC41-F4B36CF3DFD6}">
      <dgm:prSet/>
      <dgm:spPr/>
      <dgm:t>
        <a:bodyPr/>
        <a:lstStyle/>
        <a:p>
          <a:endParaRPr lang="en-IE"/>
        </a:p>
      </dgm:t>
    </dgm:pt>
    <dgm:pt modelId="{204F5F0E-7F7B-4B62-8ECC-CB4FF22B541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Open Access repository assessment and alignment</a:t>
          </a:r>
        </a:p>
      </dgm:t>
    </dgm:pt>
    <dgm:pt modelId="{9B1CC7F6-7A3B-45E2-A9ED-0C364A506966}" type="parTrans" cxnId="{615818ED-2D36-4332-AD8A-63AC6787E331}">
      <dgm:prSet/>
      <dgm:spPr/>
      <dgm:t>
        <a:bodyPr/>
        <a:lstStyle/>
        <a:p>
          <a:endParaRPr lang="en-IE"/>
        </a:p>
      </dgm:t>
    </dgm:pt>
    <dgm:pt modelId="{5945AF1A-8220-4836-97B9-C522AF45441A}" type="sibTrans" cxnId="{615818ED-2D36-4332-AD8A-63AC6787E331}">
      <dgm:prSet/>
      <dgm:spPr/>
      <dgm:t>
        <a:bodyPr/>
        <a:lstStyle/>
        <a:p>
          <a:endParaRPr lang="en-IE"/>
        </a:p>
      </dgm:t>
    </dgm:pt>
    <dgm:pt modelId="{D8659AF9-424E-4BA3-B044-17EAC65A68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Open Access transition </a:t>
          </a:r>
          <a:r>
            <a:rPr lang="en-US" dirty="0" err="1"/>
            <a:t>programme</a:t>
          </a:r>
          <a:endParaRPr lang="en-US" dirty="0"/>
        </a:p>
      </dgm:t>
    </dgm:pt>
    <dgm:pt modelId="{845A5753-5E30-4B0F-A5B7-781B21D3B7BC}" type="parTrans" cxnId="{C2125265-19DA-4D9F-BE49-A6E569E7244F}">
      <dgm:prSet/>
      <dgm:spPr/>
      <dgm:t>
        <a:bodyPr/>
        <a:lstStyle/>
        <a:p>
          <a:endParaRPr lang="en-IE"/>
        </a:p>
      </dgm:t>
    </dgm:pt>
    <dgm:pt modelId="{03894345-E2AE-4D28-B28A-A6661BC4F2FF}" type="sibTrans" cxnId="{C2125265-19DA-4D9F-BE49-A6E569E7244F}">
      <dgm:prSet/>
      <dgm:spPr/>
      <dgm:t>
        <a:bodyPr/>
        <a:lstStyle/>
        <a:p>
          <a:endParaRPr lang="en-IE"/>
        </a:p>
      </dgm:t>
    </dgm:pt>
    <dgm:pt modelId="{E809DDBC-1D5E-4148-9D46-92CC7BC223B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Open Research training </a:t>
          </a:r>
          <a:r>
            <a:rPr lang="en-US" dirty="0" err="1"/>
            <a:t>programme</a:t>
          </a:r>
          <a:endParaRPr lang="en-US" dirty="0"/>
        </a:p>
      </dgm:t>
    </dgm:pt>
    <dgm:pt modelId="{85E7474E-A98D-45C1-82A4-B6F04004F1CD}" type="parTrans" cxnId="{370AA81B-CCFF-46B4-B571-64BE64B36447}">
      <dgm:prSet/>
      <dgm:spPr/>
      <dgm:t>
        <a:bodyPr/>
        <a:lstStyle/>
        <a:p>
          <a:endParaRPr lang="en-IE"/>
        </a:p>
      </dgm:t>
    </dgm:pt>
    <dgm:pt modelId="{EB7FBF5C-3B64-4AF0-9E78-EC52844A9886}" type="sibTrans" cxnId="{370AA81B-CCFF-46B4-B571-64BE64B36447}">
      <dgm:prSet/>
      <dgm:spPr/>
      <dgm:t>
        <a:bodyPr/>
        <a:lstStyle/>
        <a:p>
          <a:endParaRPr lang="en-IE"/>
        </a:p>
      </dgm:t>
    </dgm:pt>
    <dgm:pt modelId="{C24A90DC-59C2-4E8A-B73A-C2FF6BCB9D0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National data stewardship network</a:t>
          </a:r>
        </a:p>
      </dgm:t>
    </dgm:pt>
    <dgm:pt modelId="{FB2BD9A8-22B9-42D8-9D0C-2F8D4A8EC047}" type="parTrans" cxnId="{34F0F4A4-9FEE-4FE2-A390-6AB13FC87562}">
      <dgm:prSet/>
      <dgm:spPr/>
      <dgm:t>
        <a:bodyPr/>
        <a:lstStyle/>
        <a:p>
          <a:endParaRPr lang="en-IE"/>
        </a:p>
      </dgm:t>
    </dgm:pt>
    <dgm:pt modelId="{4E101ACC-4717-417B-824D-9C702C96C551}" type="sibTrans" cxnId="{34F0F4A4-9FEE-4FE2-A390-6AB13FC87562}">
      <dgm:prSet/>
      <dgm:spPr/>
      <dgm:t>
        <a:bodyPr/>
        <a:lstStyle/>
        <a:p>
          <a:endParaRPr lang="en-IE"/>
        </a:p>
      </dgm:t>
    </dgm:pt>
    <dgm:pt modelId="{B648E5E9-DEEE-4A7A-8727-3381646628F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Shared data storage service pilot</a:t>
          </a:r>
          <a:endParaRPr lang="en-US" dirty="0">
            <a:solidFill>
              <a:srgbClr val="0A1C28"/>
            </a:solidFill>
            <a:effectLst/>
          </a:endParaRPr>
        </a:p>
      </dgm:t>
    </dgm:pt>
    <dgm:pt modelId="{334B5ED0-A404-467F-8EA0-4197E046646C}" type="parTrans" cxnId="{F2646726-89B0-49DB-BB4D-DEE1A81EFF81}">
      <dgm:prSet/>
      <dgm:spPr/>
      <dgm:t>
        <a:bodyPr/>
        <a:lstStyle/>
        <a:p>
          <a:endParaRPr lang="en-IE"/>
        </a:p>
      </dgm:t>
    </dgm:pt>
    <dgm:pt modelId="{96EC82C1-C1F3-46BA-A5BD-D007B0588D30}" type="sibTrans" cxnId="{F2646726-89B0-49DB-BB4D-DEE1A81EFF81}">
      <dgm:prSet/>
      <dgm:spPr/>
      <dgm:t>
        <a:bodyPr/>
        <a:lstStyle/>
        <a:p>
          <a:endParaRPr lang="en-IE"/>
        </a:p>
      </dgm:t>
    </dgm:pt>
    <dgm:pt modelId="{FC791441-956B-4CF1-B700-3659F330B29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</a:t>
          </a:r>
          <a:r>
            <a:rPr lang="en-US" dirty="0" err="1"/>
            <a:t>Incentivising</a:t>
          </a:r>
          <a:r>
            <a:rPr lang="en-US" dirty="0"/>
            <a:t> Open Research practices in Ireland</a:t>
          </a:r>
          <a:endParaRPr lang="en-IE" dirty="0"/>
        </a:p>
      </dgm:t>
    </dgm:pt>
    <dgm:pt modelId="{B213E266-3A3D-4402-8C1E-52B5434B529C}" type="parTrans" cxnId="{BEA8E42D-86DE-4C2F-8B5A-DA911C07D704}">
      <dgm:prSet/>
      <dgm:spPr/>
      <dgm:t>
        <a:bodyPr/>
        <a:lstStyle/>
        <a:p>
          <a:endParaRPr lang="en-IE"/>
        </a:p>
      </dgm:t>
    </dgm:pt>
    <dgm:pt modelId="{312CD0D9-CCF6-4AA5-9C70-C982F9105408}" type="sibTrans" cxnId="{BEA8E42D-86DE-4C2F-8B5A-DA911C07D704}">
      <dgm:prSet/>
      <dgm:spPr/>
      <dgm:t>
        <a:bodyPr/>
        <a:lstStyle/>
        <a:p>
          <a:endParaRPr lang="en-IE"/>
        </a:p>
      </dgm:t>
    </dgm:pt>
    <dgm:pt modelId="{2BC157B1-620D-4FF2-8213-29C14BC3D23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Public Engagement and Open Research</a:t>
          </a:r>
        </a:p>
      </dgm:t>
    </dgm:pt>
    <dgm:pt modelId="{D4841D6C-FFC4-4C0B-9FF2-6613F8694935}" type="parTrans" cxnId="{6DCA0616-4F58-4A79-8D79-B7C9651F071D}">
      <dgm:prSet/>
      <dgm:spPr/>
      <dgm:t>
        <a:bodyPr/>
        <a:lstStyle/>
        <a:p>
          <a:endParaRPr lang="en-IE"/>
        </a:p>
      </dgm:t>
    </dgm:pt>
    <dgm:pt modelId="{F61D2396-26F8-4AEB-8E73-3CE2DA95956B}" type="sibTrans" cxnId="{6DCA0616-4F58-4A79-8D79-B7C9651F071D}">
      <dgm:prSet/>
      <dgm:spPr/>
      <dgm:t>
        <a:bodyPr/>
        <a:lstStyle/>
        <a:p>
          <a:endParaRPr lang="en-IE"/>
        </a:p>
      </dgm:t>
    </dgm:pt>
    <dgm:pt modelId="{95E5C1A7-960D-41EE-AAEC-F67A26971A5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National Research Data Management Framework</a:t>
          </a:r>
        </a:p>
      </dgm:t>
    </dgm:pt>
    <dgm:pt modelId="{1E4A348E-8113-448E-845B-F95DA23AF65F}" type="parTrans" cxnId="{084B39E1-8BAA-4E5C-A093-EBEA84E987B5}">
      <dgm:prSet/>
      <dgm:spPr/>
      <dgm:t>
        <a:bodyPr/>
        <a:lstStyle/>
        <a:p>
          <a:endParaRPr lang="en-IE"/>
        </a:p>
      </dgm:t>
    </dgm:pt>
    <dgm:pt modelId="{656F9749-5FB6-48B4-968A-DF5FAE4424D5}" type="sibTrans" cxnId="{084B39E1-8BAA-4E5C-A093-EBEA84E987B5}">
      <dgm:prSet/>
      <dgm:spPr/>
      <dgm:t>
        <a:bodyPr/>
        <a:lstStyle/>
        <a:p>
          <a:endParaRPr lang="en-IE"/>
        </a:p>
      </dgm:t>
    </dgm:pt>
    <dgm:pt modelId="{BADF702C-E8F5-4ED0-80B0-31F7281323F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Institutional Open Access policies and rights retention</a:t>
          </a:r>
        </a:p>
      </dgm:t>
    </dgm:pt>
    <dgm:pt modelId="{8131E119-AB08-4220-9D76-26119F645635}" type="parTrans" cxnId="{2BE4E232-9D31-4EB1-B08E-C4B43D071F1B}">
      <dgm:prSet/>
      <dgm:spPr/>
      <dgm:t>
        <a:bodyPr/>
        <a:lstStyle/>
        <a:p>
          <a:endParaRPr lang="en-IE"/>
        </a:p>
      </dgm:t>
    </dgm:pt>
    <dgm:pt modelId="{549F235A-5FC8-4E6E-8BE6-0EEAF9A13253}" type="sibTrans" cxnId="{2BE4E232-9D31-4EB1-B08E-C4B43D071F1B}">
      <dgm:prSet/>
      <dgm:spPr/>
      <dgm:t>
        <a:bodyPr/>
        <a:lstStyle/>
        <a:p>
          <a:endParaRPr lang="en-IE"/>
        </a:p>
      </dgm:t>
    </dgm:pt>
    <dgm:pt modelId="{B61075B3-81A0-4432-BA81-5D2DD7E6D120}">
      <dgm:prSet phldrT="[Text]"/>
      <dgm:spPr/>
      <dgm:t>
        <a:bodyPr/>
        <a:lstStyle/>
        <a:p>
          <a:pPr>
            <a:buFont typeface="+mj-lt"/>
            <a:buAutoNum type="arabicPeriod"/>
          </a:pPr>
          <a:endParaRPr lang="en-IE" dirty="0"/>
        </a:p>
      </dgm:t>
    </dgm:pt>
    <dgm:pt modelId="{0CE781AB-0DC2-4DFA-94FE-4DC9B7D407BF}" type="parTrans" cxnId="{A9974C65-CBCA-41A9-8B34-5BD98817B3DA}">
      <dgm:prSet/>
      <dgm:spPr/>
      <dgm:t>
        <a:bodyPr/>
        <a:lstStyle/>
        <a:p>
          <a:endParaRPr lang="en-IE"/>
        </a:p>
      </dgm:t>
    </dgm:pt>
    <dgm:pt modelId="{66B4566F-F481-42D3-9BE6-3BCA1076FEA2}" type="sibTrans" cxnId="{A9974C65-CBCA-41A9-8B34-5BD98817B3DA}">
      <dgm:prSet/>
      <dgm:spPr/>
      <dgm:t>
        <a:bodyPr/>
        <a:lstStyle/>
        <a:p>
          <a:endParaRPr lang="en-IE"/>
        </a:p>
      </dgm:t>
    </dgm:pt>
    <dgm:pt modelId="{05719114-0FE9-476C-89DA-E85F183179DD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Also: 9 Open research stimulus projects; commissioned work on a national PID roadmap</a:t>
          </a:r>
        </a:p>
      </dgm:t>
    </dgm:pt>
    <dgm:pt modelId="{F06E6303-DE78-40B7-8575-F650C2FD1910}" type="parTrans" cxnId="{99D056B2-0345-4AD2-A826-D7F108D8B134}">
      <dgm:prSet/>
      <dgm:spPr/>
      <dgm:t>
        <a:bodyPr/>
        <a:lstStyle/>
        <a:p>
          <a:endParaRPr lang="en-IE"/>
        </a:p>
      </dgm:t>
    </dgm:pt>
    <dgm:pt modelId="{1E869EEB-FD42-4E67-B175-CB4AFBB7B78A}" type="sibTrans" cxnId="{99D056B2-0345-4AD2-A826-D7F108D8B134}">
      <dgm:prSet/>
      <dgm:spPr/>
      <dgm:t>
        <a:bodyPr/>
        <a:lstStyle/>
        <a:p>
          <a:endParaRPr lang="en-IE"/>
        </a:p>
      </dgm:t>
    </dgm:pt>
    <dgm:pt modelId="{2F35AA38-BA40-4829-A1E2-13412F2FA9FD}">
      <dgm:prSet/>
      <dgm:spPr/>
      <dgm:t>
        <a:bodyPr/>
        <a:lstStyle/>
        <a:p>
          <a:pPr>
            <a:buFont typeface="+mj-lt"/>
            <a:buAutoNum type="arabicPeriod"/>
          </a:pPr>
          <a:endParaRPr lang="en-US" dirty="0"/>
        </a:p>
      </dgm:t>
    </dgm:pt>
    <dgm:pt modelId="{6FA58C35-EAFD-4DA5-A78D-4EC450822798}" type="parTrans" cxnId="{B37ADED0-EEE9-49A8-8A14-1BBCA4CF428C}">
      <dgm:prSet/>
      <dgm:spPr/>
      <dgm:t>
        <a:bodyPr/>
        <a:lstStyle/>
        <a:p>
          <a:endParaRPr lang="en-IE"/>
        </a:p>
      </dgm:t>
    </dgm:pt>
    <dgm:pt modelId="{69D16E85-29D4-41AF-AA75-B8926DE5261C}" type="sibTrans" cxnId="{B37ADED0-EEE9-49A8-8A14-1BBCA4CF428C}">
      <dgm:prSet/>
      <dgm:spPr/>
      <dgm:t>
        <a:bodyPr/>
        <a:lstStyle/>
        <a:p>
          <a:endParaRPr lang="en-IE"/>
        </a:p>
      </dgm:t>
    </dgm:pt>
    <dgm:pt modelId="{F2023F5D-D238-404C-B79A-D81D2F9A1DA4}" type="pres">
      <dgm:prSet presAssocID="{2509EBC8-E92F-4A17-803F-5601F444D973}" presName="Name0" presStyleCnt="0">
        <dgm:presLayoutVars>
          <dgm:dir/>
          <dgm:animLvl val="lvl"/>
          <dgm:resizeHandles val="exact"/>
        </dgm:presLayoutVars>
      </dgm:prSet>
      <dgm:spPr/>
    </dgm:pt>
    <dgm:pt modelId="{F048A5D0-FAD2-463A-898E-F06F72B43062}" type="pres">
      <dgm:prSet presAssocID="{A1CA6D47-9184-4E99-820D-3131A5498496}" presName="composite" presStyleCnt="0"/>
      <dgm:spPr/>
    </dgm:pt>
    <dgm:pt modelId="{9160E690-2D7F-42E6-A8A4-F2EF3D8E5A99}" type="pres">
      <dgm:prSet presAssocID="{A1CA6D47-9184-4E99-820D-3131A549849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F3042C9-279E-46A1-A078-3B2E9B1CD710}" type="pres">
      <dgm:prSet presAssocID="{A1CA6D47-9184-4E99-820D-3131A5498496}" presName="desTx" presStyleLbl="alignAccFollowNode1" presStyleIdx="0" presStyleCnt="2">
        <dgm:presLayoutVars>
          <dgm:bulletEnabled val="1"/>
        </dgm:presLayoutVars>
      </dgm:prSet>
      <dgm:spPr/>
    </dgm:pt>
    <dgm:pt modelId="{814B666A-2296-4EE6-8B4C-7339123BE7EB}" type="pres">
      <dgm:prSet presAssocID="{6B48BC9A-CD7B-4E0E-8A66-25B5B33C3611}" presName="space" presStyleCnt="0"/>
      <dgm:spPr/>
    </dgm:pt>
    <dgm:pt modelId="{8C8A825E-4047-4D3E-B698-D3F4B97A96F5}" type="pres">
      <dgm:prSet presAssocID="{CEAB6E34-2CD5-44D8-B775-8D9EA28796ED}" presName="composite" presStyleCnt="0"/>
      <dgm:spPr/>
    </dgm:pt>
    <dgm:pt modelId="{A961AAAA-53E6-4D47-8A3C-73EEFAB7B70D}" type="pres">
      <dgm:prSet presAssocID="{CEAB6E34-2CD5-44D8-B775-8D9EA28796E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A2D803-33E3-473C-9BFD-A33A88BE6EC1}" type="pres">
      <dgm:prSet presAssocID="{CEAB6E34-2CD5-44D8-B775-8D9EA28796E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1C7A00-E4A1-419D-8B00-634B1FFF5892}" type="presOf" srcId="{2F35AA38-BA40-4829-A1E2-13412F2FA9FD}" destId="{8DA2D803-33E3-473C-9BFD-A33A88BE6EC1}" srcOrd="0" destOrd="5" presId="urn:microsoft.com/office/officeart/2005/8/layout/hList1"/>
    <dgm:cxn modelId="{3EE43901-DCF8-48CF-BECE-15CD36AF4A2C}" type="presOf" srcId="{B61075B3-81A0-4432-BA81-5D2DD7E6D120}" destId="{3F3042C9-279E-46A1-A078-3B2E9B1CD710}" srcOrd="0" destOrd="0" presId="urn:microsoft.com/office/officeart/2005/8/layout/hList1"/>
    <dgm:cxn modelId="{01C9160A-6523-4F23-BEF9-157FF3C7449F}" type="presOf" srcId="{B648E5E9-DEEE-4A7A-8727-3381646628F8}" destId="{3F3042C9-279E-46A1-A078-3B2E9B1CD710}" srcOrd="0" destOrd="6" presId="urn:microsoft.com/office/officeart/2005/8/layout/hList1"/>
    <dgm:cxn modelId="{6DCA0616-4F58-4A79-8D79-B7C9651F071D}" srcId="{CEAB6E34-2CD5-44D8-B775-8D9EA28796ED}" destId="{2BC157B1-620D-4FF2-8213-29C14BC3D231}" srcOrd="2" destOrd="0" parTransId="{D4841D6C-FFC4-4C0B-9FF2-6613F8694935}" sibTransId="{F61D2396-26F8-4AEB-8E73-3CE2DA95956B}"/>
    <dgm:cxn modelId="{826BF117-CF02-48FF-B220-49C0709B7442}" type="presOf" srcId="{95E5C1A7-960D-41EE-AAEC-F67A26971A5F}" destId="{8DA2D803-33E3-473C-9BFD-A33A88BE6EC1}" srcOrd="0" destOrd="3" presId="urn:microsoft.com/office/officeart/2005/8/layout/hList1"/>
    <dgm:cxn modelId="{370AA81B-CCFF-46B4-B571-64BE64B36447}" srcId="{A1CA6D47-9184-4E99-820D-3131A5498496}" destId="{E809DDBC-1D5E-4148-9D46-92CC7BC223B7}" srcOrd="4" destOrd="0" parTransId="{85E7474E-A98D-45C1-82A4-B6F04004F1CD}" sibTransId="{EB7FBF5C-3B64-4AF0-9E78-EC52844A9886}"/>
    <dgm:cxn modelId="{F2646726-89B0-49DB-BB4D-DEE1A81EFF81}" srcId="{A1CA6D47-9184-4E99-820D-3131A5498496}" destId="{B648E5E9-DEEE-4A7A-8727-3381646628F8}" srcOrd="6" destOrd="0" parTransId="{334B5ED0-A404-467F-8EA0-4197E046646C}" sibTransId="{96EC82C1-C1F3-46BA-A5BD-D007B0588D30}"/>
    <dgm:cxn modelId="{BEA8E42D-86DE-4C2F-8B5A-DA911C07D704}" srcId="{CEAB6E34-2CD5-44D8-B775-8D9EA28796ED}" destId="{FC791441-956B-4CF1-B700-3659F330B298}" srcOrd="1" destOrd="0" parTransId="{B213E266-3A3D-4402-8C1E-52B5434B529C}" sibTransId="{312CD0D9-CCF6-4AA5-9C70-C982F9105408}"/>
    <dgm:cxn modelId="{2BE4E232-9D31-4EB1-B08E-C4B43D071F1B}" srcId="{CEAB6E34-2CD5-44D8-B775-8D9EA28796ED}" destId="{BADF702C-E8F5-4ED0-80B0-31F7281323FF}" srcOrd="4" destOrd="0" parTransId="{8131E119-AB08-4220-9D76-26119F645635}" sibTransId="{549F235A-5FC8-4E6E-8BE6-0EEAF9A13253}"/>
    <dgm:cxn modelId="{A9974C65-CBCA-41A9-8B34-5BD98817B3DA}" srcId="{A1CA6D47-9184-4E99-820D-3131A5498496}" destId="{B61075B3-81A0-4432-BA81-5D2DD7E6D120}" srcOrd="0" destOrd="0" parTransId="{0CE781AB-0DC2-4DFA-94FE-4DC9B7D407BF}" sibTransId="{66B4566F-F481-42D3-9BE6-3BCA1076FEA2}"/>
    <dgm:cxn modelId="{C2125265-19DA-4D9F-BE49-A6E569E7244F}" srcId="{A1CA6D47-9184-4E99-820D-3131A5498496}" destId="{D8659AF9-424E-4BA3-B044-17EAC65A6842}" srcOrd="3" destOrd="0" parTransId="{845A5753-5E30-4B0F-A5B7-781B21D3B7BC}" sibTransId="{03894345-E2AE-4D28-B28A-A6661BC4F2FF}"/>
    <dgm:cxn modelId="{83EC684A-17B5-48A8-81FC-9ADC0AC12C44}" type="presOf" srcId="{CEAB6E34-2CD5-44D8-B775-8D9EA28796ED}" destId="{A961AAAA-53E6-4D47-8A3C-73EEFAB7B70D}" srcOrd="0" destOrd="0" presId="urn:microsoft.com/office/officeart/2005/8/layout/hList1"/>
    <dgm:cxn modelId="{8D57AD6C-93FA-41DA-93A7-54257B6CC143}" srcId="{2509EBC8-E92F-4A17-803F-5601F444D973}" destId="{A1CA6D47-9184-4E99-820D-3131A5498496}" srcOrd="0" destOrd="0" parTransId="{971E128E-F271-48A0-AB2B-7167E2B4B4F3}" sibTransId="{6B48BC9A-CD7B-4E0E-8A66-25B5B33C3611}"/>
    <dgm:cxn modelId="{1420266D-047D-42A8-8B20-0625BF978AF0}" type="presOf" srcId="{2BC157B1-620D-4FF2-8213-29C14BC3D231}" destId="{8DA2D803-33E3-473C-9BFD-A33A88BE6EC1}" srcOrd="0" destOrd="2" presId="urn:microsoft.com/office/officeart/2005/8/layout/hList1"/>
    <dgm:cxn modelId="{651D674D-3186-42C6-B954-67170B4A1944}" type="presOf" srcId="{05719114-0FE9-476C-89DA-E85F183179DD}" destId="{8DA2D803-33E3-473C-9BFD-A33A88BE6EC1}" srcOrd="0" destOrd="6" presId="urn:microsoft.com/office/officeart/2005/8/layout/hList1"/>
    <dgm:cxn modelId="{2B66EE4E-2365-46E8-A123-3D955B1BD633}" type="presOf" srcId="{FC791441-956B-4CF1-B700-3659F330B298}" destId="{8DA2D803-33E3-473C-9BFD-A33A88BE6EC1}" srcOrd="0" destOrd="1" presId="urn:microsoft.com/office/officeart/2005/8/layout/hList1"/>
    <dgm:cxn modelId="{EFB43A55-C6D5-4716-AD6F-9E981BE0A61A}" type="presOf" srcId="{2509EBC8-E92F-4A17-803F-5601F444D973}" destId="{F2023F5D-D238-404C-B79A-D81D2F9A1DA4}" srcOrd="0" destOrd="0" presId="urn:microsoft.com/office/officeart/2005/8/layout/hList1"/>
    <dgm:cxn modelId="{92798757-F60D-42D7-9CA5-32DAB1E890C3}" type="presOf" srcId="{E809DDBC-1D5E-4148-9D46-92CC7BC223B7}" destId="{3F3042C9-279E-46A1-A078-3B2E9B1CD710}" srcOrd="0" destOrd="4" presId="urn:microsoft.com/office/officeart/2005/8/layout/hList1"/>
    <dgm:cxn modelId="{BE60AD79-10DE-4D24-AC41-F4B36CF3DFD6}" srcId="{CEAB6E34-2CD5-44D8-B775-8D9EA28796ED}" destId="{B23B5049-E00F-4BD8-9E36-2E5EF3A47CC1}" srcOrd="0" destOrd="0" parTransId="{37ADB6A9-BBF6-43C4-B2D3-127B72765A18}" sibTransId="{013AC405-DF87-4F0C-B579-C59BA8E40EE7}"/>
    <dgm:cxn modelId="{BD3D3F82-B25A-4E73-B77E-E1747AA69ADA}" type="presOf" srcId="{D8659AF9-424E-4BA3-B044-17EAC65A6842}" destId="{3F3042C9-279E-46A1-A078-3B2E9B1CD710}" srcOrd="0" destOrd="3" presId="urn:microsoft.com/office/officeart/2005/8/layout/hList1"/>
    <dgm:cxn modelId="{E644C38E-6A18-4F2B-900A-A8F43CF4E2C7}" type="presOf" srcId="{C24A90DC-59C2-4E8A-B73A-C2FF6BCB9D0A}" destId="{3F3042C9-279E-46A1-A078-3B2E9B1CD710}" srcOrd="0" destOrd="5" presId="urn:microsoft.com/office/officeart/2005/8/layout/hList1"/>
    <dgm:cxn modelId="{328895A0-1136-4A74-8704-1C2792A055B8}" type="presOf" srcId="{B23B5049-E00F-4BD8-9E36-2E5EF3A47CC1}" destId="{8DA2D803-33E3-473C-9BFD-A33A88BE6EC1}" srcOrd="0" destOrd="0" presId="urn:microsoft.com/office/officeart/2005/8/layout/hList1"/>
    <dgm:cxn modelId="{34F0F4A4-9FEE-4FE2-A390-6AB13FC87562}" srcId="{A1CA6D47-9184-4E99-820D-3131A5498496}" destId="{C24A90DC-59C2-4E8A-B73A-C2FF6BCB9D0A}" srcOrd="5" destOrd="0" parTransId="{FB2BD9A8-22B9-42D8-9D0C-2F8D4A8EC047}" sibTransId="{4E101ACC-4717-417B-824D-9C702C96C551}"/>
    <dgm:cxn modelId="{99D056B2-0345-4AD2-A826-D7F108D8B134}" srcId="{CEAB6E34-2CD5-44D8-B775-8D9EA28796ED}" destId="{05719114-0FE9-476C-89DA-E85F183179DD}" srcOrd="6" destOrd="0" parTransId="{F06E6303-DE78-40B7-8575-F650C2FD1910}" sibTransId="{1E869EEB-FD42-4E67-B175-CB4AFBB7B78A}"/>
    <dgm:cxn modelId="{ED9A4CCB-3B4A-435C-A4FD-EE63F984E8D1}" srcId="{A1CA6D47-9184-4E99-820D-3131A5498496}" destId="{9409994F-45B1-4910-94A6-681FA2EB2CA0}" srcOrd="1" destOrd="0" parTransId="{93A25760-C87C-43EF-96C9-0210D7869C9A}" sibTransId="{14EBAA4B-D363-4291-B64B-390DC96F50E2}"/>
    <dgm:cxn modelId="{B37ADED0-EEE9-49A8-8A14-1BBCA4CF428C}" srcId="{CEAB6E34-2CD5-44D8-B775-8D9EA28796ED}" destId="{2F35AA38-BA40-4829-A1E2-13412F2FA9FD}" srcOrd="5" destOrd="0" parTransId="{6FA58C35-EAFD-4DA5-A78D-4EC450822798}" sibTransId="{69D16E85-29D4-41AF-AA75-B8926DE5261C}"/>
    <dgm:cxn modelId="{03DE85D1-24A8-4688-ACD8-22C16CBE3456}" srcId="{2509EBC8-E92F-4A17-803F-5601F444D973}" destId="{CEAB6E34-2CD5-44D8-B775-8D9EA28796ED}" srcOrd="1" destOrd="0" parTransId="{C3F43A5B-5965-49A7-9222-AAFF2FB29819}" sibTransId="{63CDC0B4-74F4-4DEE-9B0B-F5CD5B4D5B58}"/>
    <dgm:cxn modelId="{084B39E1-8BAA-4E5C-A093-EBEA84E987B5}" srcId="{CEAB6E34-2CD5-44D8-B775-8D9EA28796ED}" destId="{95E5C1A7-960D-41EE-AAEC-F67A26971A5F}" srcOrd="3" destOrd="0" parTransId="{1E4A348E-8113-448E-845B-F95DA23AF65F}" sibTransId="{656F9749-5FB6-48B4-968A-DF5FAE4424D5}"/>
    <dgm:cxn modelId="{BEF7F4E7-DF03-474C-90E2-1233BEEFC27C}" type="presOf" srcId="{204F5F0E-7F7B-4B62-8ECC-CB4FF22B5410}" destId="{3F3042C9-279E-46A1-A078-3B2E9B1CD710}" srcOrd="0" destOrd="2" presId="urn:microsoft.com/office/officeart/2005/8/layout/hList1"/>
    <dgm:cxn modelId="{615818ED-2D36-4332-AD8A-63AC6787E331}" srcId="{A1CA6D47-9184-4E99-820D-3131A5498496}" destId="{204F5F0E-7F7B-4B62-8ECC-CB4FF22B5410}" srcOrd="2" destOrd="0" parTransId="{9B1CC7F6-7A3B-45E2-A9ED-0C364A506966}" sibTransId="{5945AF1A-8220-4836-97B9-C522AF45441A}"/>
    <dgm:cxn modelId="{1C9EE1ED-C20C-4DBB-9723-928B6CA5440A}" type="presOf" srcId="{BADF702C-E8F5-4ED0-80B0-31F7281323FF}" destId="{8DA2D803-33E3-473C-9BFD-A33A88BE6EC1}" srcOrd="0" destOrd="4" presId="urn:microsoft.com/office/officeart/2005/8/layout/hList1"/>
    <dgm:cxn modelId="{6E2580FA-4EA6-4877-81EC-DE6AADA8CA20}" type="presOf" srcId="{9409994F-45B1-4910-94A6-681FA2EB2CA0}" destId="{3F3042C9-279E-46A1-A078-3B2E9B1CD710}" srcOrd="0" destOrd="1" presId="urn:microsoft.com/office/officeart/2005/8/layout/hList1"/>
    <dgm:cxn modelId="{287EF0FF-470E-4BA7-827E-FF68A9EAE026}" type="presOf" srcId="{A1CA6D47-9184-4E99-820D-3131A5498496}" destId="{9160E690-2D7F-42E6-A8A4-F2EF3D8E5A99}" srcOrd="0" destOrd="0" presId="urn:microsoft.com/office/officeart/2005/8/layout/hList1"/>
    <dgm:cxn modelId="{DCEF9BEE-4A0D-4A49-AF7B-3CCCE13122AF}" type="presParOf" srcId="{F2023F5D-D238-404C-B79A-D81D2F9A1DA4}" destId="{F048A5D0-FAD2-463A-898E-F06F72B43062}" srcOrd="0" destOrd="0" presId="urn:microsoft.com/office/officeart/2005/8/layout/hList1"/>
    <dgm:cxn modelId="{AE76B927-A222-45B4-AC74-AA65237F596B}" type="presParOf" srcId="{F048A5D0-FAD2-463A-898E-F06F72B43062}" destId="{9160E690-2D7F-42E6-A8A4-F2EF3D8E5A99}" srcOrd="0" destOrd="0" presId="urn:microsoft.com/office/officeart/2005/8/layout/hList1"/>
    <dgm:cxn modelId="{8DAD6DFC-C8D3-45A1-AB5C-B1D85CD7CE46}" type="presParOf" srcId="{F048A5D0-FAD2-463A-898E-F06F72B43062}" destId="{3F3042C9-279E-46A1-A078-3B2E9B1CD710}" srcOrd="1" destOrd="0" presId="urn:microsoft.com/office/officeart/2005/8/layout/hList1"/>
    <dgm:cxn modelId="{7481586C-CC7E-426E-9190-56F86C4678A8}" type="presParOf" srcId="{F2023F5D-D238-404C-B79A-D81D2F9A1DA4}" destId="{814B666A-2296-4EE6-8B4C-7339123BE7EB}" srcOrd="1" destOrd="0" presId="urn:microsoft.com/office/officeart/2005/8/layout/hList1"/>
    <dgm:cxn modelId="{16AC1D01-6BE8-493E-934E-BE735A0A697E}" type="presParOf" srcId="{F2023F5D-D238-404C-B79A-D81D2F9A1DA4}" destId="{8C8A825E-4047-4D3E-B698-D3F4B97A96F5}" srcOrd="2" destOrd="0" presId="urn:microsoft.com/office/officeart/2005/8/layout/hList1"/>
    <dgm:cxn modelId="{9AE81321-BDC5-408C-8D0A-A18FBB0FD829}" type="presParOf" srcId="{8C8A825E-4047-4D3E-B698-D3F4B97A96F5}" destId="{A961AAAA-53E6-4D47-8A3C-73EEFAB7B70D}" srcOrd="0" destOrd="0" presId="urn:microsoft.com/office/officeart/2005/8/layout/hList1"/>
    <dgm:cxn modelId="{7EDA811D-8E29-476C-8FDE-D8A2437E91E6}" type="presParOf" srcId="{8C8A825E-4047-4D3E-B698-D3F4B97A96F5}" destId="{8DA2D803-33E3-473C-9BFD-A33A88BE6E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E690-2D7F-42E6-A8A4-F2EF3D8E5A99}">
      <dsp:nvSpPr>
        <dsp:cNvPr id="0" name=""/>
        <dsp:cNvSpPr/>
      </dsp:nvSpPr>
      <dsp:spPr>
        <a:xfrm>
          <a:off x="52" y="94619"/>
          <a:ext cx="505547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2022</a:t>
          </a:r>
          <a:endParaRPr lang="en-IE" sz="2100" kern="1200" dirty="0"/>
        </a:p>
      </dsp:txBody>
      <dsp:txXfrm>
        <a:off x="52" y="94619"/>
        <a:ext cx="5055470" cy="604800"/>
      </dsp:txXfrm>
    </dsp:sp>
    <dsp:sp modelId="{3F3042C9-279E-46A1-A078-3B2E9B1CD710}">
      <dsp:nvSpPr>
        <dsp:cNvPr id="0" name=""/>
        <dsp:cNvSpPr/>
      </dsp:nvSpPr>
      <dsp:spPr>
        <a:xfrm>
          <a:off x="52" y="699419"/>
          <a:ext cx="5055470" cy="41342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National Open Access monitoring</a:t>
          </a: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Open Access repository assessment and alignment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Open Access transition </a:t>
          </a:r>
          <a:r>
            <a:rPr lang="en-US" sz="2100" kern="1200" dirty="0" err="1"/>
            <a:t>programme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Open Research training </a:t>
          </a:r>
          <a:r>
            <a:rPr lang="en-US" sz="2100" kern="1200" dirty="0" err="1"/>
            <a:t>programme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National data stewardship network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Shared data storage service pilot</a:t>
          </a:r>
          <a:endParaRPr lang="en-US" sz="2100" kern="1200" dirty="0">
            <a:solidFill>
              <a:srgbClr val="0A1C28"/>
            </a:solidFill>
            <a:effectLst/>
          </a:endParaRPr>
        </a:p>
      </dsp:txBody>
      <dsp:txXfrm>
        <a:off x="52" y="699419"/>
        <a:ext cx="5055470" cy="4134227"/>
      </dsp:txXfrm>
    </dsp:sp>
    <dsp:sp modelId="{A961AAAA-53E6-4D47-8A3C-73EEFAB7B70D}">
      <dsp:nvSpPr>
        <dsp:cNvPr id="0" name=""/>
        <dsp:cNvSpPr/>
      </dsp:nvSpPr>
      <dsp:spPr>
        <a:xfrm>
          <a:off x="5763289" y="94619"/>
          <a:ext cx="505547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2023</a:t>
          </a:r>
          <a:endParaRPr lang="en-IE" sz="2100" kern="1200" dirty="0"/>
        </a:p>
      </dsp:txBody>
      <dsp:txXfrm>
        <a:off x="5763289" y="94619"/>
        <a:ext cx="5055470" cy="604800"/>
      </dsp:txXfrm>
    </dsp:sp>
    <dsp:sp modelId="{8DA2D803-33E3-473C-9BFD-A33A88BE6EC1}">
      <dsp:nvSpPr>
        <dsp:cNvPr id="0" name=""/>
        <dsp:cNvSpPr/>
      </dsp:nvSpPr>
      <dsp:spPr>
        <a:xfrm>
          <a:off x="5763289" y="699419"/>
          <a:ext cx="5055470" cy="41342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</a:t>
          </a:r>
          <a:r>
            <a:rPr lang="en-US" sz="2100" kern="1200" dirty="0" err="1"/>
            <a:t>Incentivising</a:t>
          </a:r>
          <a:r>
            <a:rPr lang="en-US" sz="2100" kern="1200" dirty="0"/>
            <a:t> Open Research practices in Ireland</a:t>
          </a: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Public Engagement and Open Research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National Research Data Management Framework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/>
            <a:t> Institutional Open Access policies and rights retention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100" kern="1200" dirty="0"/>
            <a:t>Also: 9 Open research stimulus projects; commissioned work on a national PID roadmap</a:t>
          </a:r>
        </a:p>
      </dsp:txBody>
      <dsp:txXfrm>
        <a:off x="5763289" y="699419"/>
        <a:ext cx="5055470" cy="413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49AE8-A154-4684-8AE3-31A39F9519E4}" type="datetimeFigureOut">
              <a:rPr lang="en-IE" smtClean="0"/>
              <a:t>02/11/2023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2A68-7BE7-4A23-BB70-EA9681ECDE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30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60553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2C7B4-6233-4B84-AA21-E5325F311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8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November 2023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04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November 2023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00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layout 1">
    <p:bg>
      <p:bgPr>
        <a:blipFill dpi="0" rotWithShape="1">
          <a:blip r:embed="rId2">
            <a:lum/>
          </a:blip>
          <a:srcRect/>
          <a:stretch>
            <a:fillRect l="-18000" t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4F0161-E1A8-714D-BDB4-BCC6DA1E5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" y="381212"/>
            <a:ext cx="3867607" cy="7435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2" y="476672"/>
            <a:ext cx="229687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C634EC-5A9C-5044-9E3E-B3A0D7A17B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175" y="1412779"/>
            <a:ext cx="11058445" cy="4484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9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7C87108-BC77-4941-A62C-F94D8554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381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82035A79-1B7B-6544-A1D3-181E1E5930C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5468" y="6372000"/>
            <a:ext cx="9889099" cy="0"/>
          </a:xfrm>
          <a:prstGeom prst="line">
            <a:avLst/>
          </a:prstGeom>
          <a:ln w="12700">
            <a:solidFill>
              <a:srgbClr val="2637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3739C8B-034F-3E47-BF0B-3A47F41E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76244"/>
            <a:ext cx="540544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2AC9EC50-C324-A747-AF6E-677924BC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853" y="692699"/>
            <a:ext cx="5286105" cy="313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1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t_slide_1">
    <p:bg>
      <p:bgPr>
        <a:blipFill dpi="0" rotWithShape="1">
          <a:blip r:embed="rId2">
            <a:lum/>
          </a:blip>
          <a:srcRect/>
          <a:stretch>
            <a:fillRect l="-18000" t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4F0161-E1A8-714D-BDB4-BCC6DA1E5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" y="381212"/>
            <a:ext cx="3867607" cy="7435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2" y="476672"/>
            <a:ext cx="229687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9BDEF41-4330-2B42-9C62-CFD7B156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381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0AD24BFC-9814-894E-98C8-87AE0B1EDE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5468" y="6372000"/>
            <a:ext cx="9889099" cy="0"/>
          </a:xfrm>
          <a:prstGeom prst="line">
            <a:avLst/>
          </a:prstGeom>
          <a:ln w="12700">
            <a:solidFill>
              <a:srgbClr val="2637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8FCECED-DB39-1747-A8DE-80E10D5B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76244"/>
            <a:ext cx="540544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D418AF9F-3FA4-8C41-91A3-5EC9B4B57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174" y="1335953"/>
            <a:ext cx="5286105" cy="313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September 2022 by EOSC-A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3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60BC6-0E21-4693-A571-3592CEEE5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40F26-A8AE-4AE6-A3D5-455B12298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99CA6-8DAF-41B0-B2F3-A94F05B26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3D73D-64C9-4A76-B2A2-2A1F36C36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A8F11-6F67-754D-8853-3B057BC6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5257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105257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769A9-5803-4528-86DB-68D934D92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November 2023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97EE9-FFAB-4EC0-99E0-6267AC72B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November 2023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FBA00-46A7-433B-8FF8-0018307D3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B712C-BD89-4E75-A4F9-930A6351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5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61B837-0AF4-7841-AF64-8466BFD9C3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71C0-ADEB-7F43-9C68-3A9805E1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365125"/>
            <a:ext cx="7267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DBA7-F58F-AE41-A996-4106909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20" y="1825625"/>
            <a:ext cx="7267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8E9859-5416-DF49-B4A0-93C119BB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November 2023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0C464A7-862E-B34A-977C-5E681852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36BCB-4565-41EB-911E-98FAD400046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63" r:id="rId9"/>
    <p:sldLayoutId id="2147483665" r:id="rId10"/>
    <p:sldLayoutId id="2147483650" r:id="rId11"/>
    <p:sldLayoutId id="2147483666" r:id="rId12"/>
    <p:sldLayoutId id="2147483662" r:id="rId13"/>
    <p:sldLayoutId id="2147483667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norf.ie/national-action-plan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norf.ie/national-action-plan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researchengagement@heanet.i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c.fi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avointiede.fi/en/networks/eosc/eosc-finnish-for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CE0D-A3F6-FC49-38A3-ADBCBBB5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89815"/>
            <a:ext cx="10818420" cy="10795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WELCOME</a:t>
            </a:r>
            <a:br>
              <a:rPr lang="en-US" sz="4400" dirty="0"/>
            </a:br>
            <a:r>
              <a:rPr lang="en-US" sz="4400" dirty="0"/>
              <a:t> to the 2</a:t>
            </a:r>
            <a:r>
              <a:rPr lang="en-US" sz="4400" baseline="30000" dirty="0"/>
              <a:t>nd</a:t>
            </a:r>
            <a:r>
              <a:rPr lang="en-US" sz="4400" dirty="0"/>
              <a:t> EOSC National Tri-Partite Event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9165-5D08-03EE-83E9-1EBCF1F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63" y="1628530"/>
            <a:ext cx="11092834" cy="410529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by Paddy Howard, DFHERIS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EOSC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and summary of NORF NAP2022 and NAP2023 projects (Roberto Sabatino - HEAnet)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of EOSC MAR and SRIA. Intro to EOSC node concept (Sara Garavelli -EOSC-A)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 from an Irish-based data infrastructure (Chris Burbidge 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iCRAG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 from other CZ NDI (Ludek Matyska - EOSC-CZ)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 discussion</a:t>
            </a:r>
            <a:endParaRPr lang="en-IE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713F34D-F99C-055E-B0B5-6F355C11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7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5F4106C-572B-E908-EF2A-BEF67DAA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80F890C2-866D-CD97-79CD-5F90700D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5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5DE2C3C-EE35-28D1-00A4-69D2DA06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6C29630B-637F-0317-158B-C84AB975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9023" y="1180166"/>
            <a:ext cx="3046505" cy="2284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21319-26C8-27CD-C9A1-0A34E081BD1D}"/>
              </a:ext>
            </a:extLst>
          </p:cNvPr>
          <p:cNvSpPr txBox="1"/>
          <p:nvPr/>
        </p:nvSpPr>
        <p:spPr>
          <a:xfrm>
            <a:off x="2772586" y="945837"/>
            <a:ext cx="3331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kern="15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Christopher Burbidge</a:t>
            </a:r>
            <a:endParaRPr lang="en-IE" sz="2400" b="1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79F5C-C0B6-4FF9-971C-61309CB31B0E}"/>
              </a:ext>
            </a:extLst>
          </p:cNvPr>
          <p:cNvSpPr txBox="1"/>
          <p:nvPr/>
        </p:nvSpPr>
        <p:spPr>
          <a:xfrm>
            <a:off x="3048897" y="1587666"/>
            <a:ext cx="7733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Background in multidisciplinary academic research, metrological and regulatory environments in the scientific areas of environmental radiation physics and chemistry</a:t>
            </a:r>
            <a:endParaRPr lang="en-I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F4DF1-1E3E-4BB0-3B05-283AA976DC06}"/>
              </a:ext>
            </a:extLst>
          </p:cNvPr>
          <p:cNvSpPr txBox="1"/>
          <p:nvPr/>
        </p:nvSpPr>
        <p:spPr>
          <a:xfrm>
            <a:off x="3056767" y="3337490"/>
            <a:ext cx="7733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Currently developing solutions in </a:t>
            </a:r>
            <a:r>
              <a:rPr lang="en-GB" sz="2400" dirty="0" err="1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iCRAG</a:t>
            </a:r>
            <a:r>
              <a:rPr lang="en-GB" sz="240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for improved data analytics and machine learning, data management and processing approaches and capacity for the research centre: methods, policies, infrastructure and resourcing. 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Pilot user lead for </a:t>
            </a:r>
            <a:r>
              <a:rPr lang="en-IE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iCRAG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and co-chair of the user advisory forum. IRLDAT. NORF 2022 Open Research Fund, Target Action 6.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026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5735A81-11EF-6C17-B55D-4A7034D2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5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2276800-9C37-3F92-D4D2-73AD0E3A9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219AA605-397B-0221-064B-C32C88334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6" y="437478"/>
            <a:ext cx="31877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99215-279E-5A8E-90B4-38B92F83449E}"/>
              </a:ext>
            </a:extLst>
          </p:cNvPr>
          <p:cNvSpPr txBox="1"/>
          <p:nvPr/>
        </p:nvSpPr>
        <p:spPr>
          <a:xfrm>
            <a:off x="4034117" y="437478"/>
            <a:ext cx="80574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777777"/>
                </a:solidFill>
                <a:effectLst/>
              </a:rPr>
              <a:t>Luděk</a:t>
            </a:r>
            <a:r>
              <a:rPr lang="en-US" sz="2400" b="1" i="0" dirty="0">
                <a:solidFill>
                  <a:srgbClr val="777777"/>
                </a:solidFill>
                <a:effectLst/>
              </a:rPr>
              <a:t> Matyska </a:t>
            </a:r>
            <a:r>
              <a:rPr lang="en-US" sz="2400" b="0" i="0" dirty="0">
                <a:solidFill>
                  <a:srgbClr val="777777"/>
                </a:solidFill>
                <a:effectLst/>
              </a:rPr>
              <a:t>is a full professor at Masaryk University (MU) and a senior researcher at CESNET. Since 2022 he has been a director of Institute of Computer Science at Masaryk University, currently serving as a director of the national Centre CERIT-SC, part of ICS MU and one of the three members of the national large research e-infrastructure e-INFRA. Ludek Matyska serves on the Board of directors of e/INFRA CZ, since 2021 he is also chair of the board of the Czech National Infrastructure for Biological Data Elixir CZ, and representative at the Elixir Board. </a:t>
            </a:r>
          </a:p>
          <a:p>
            <a:endParaRPr lang="en-US" sz="2400" dirty="0">
              <a:solidFill>
                <a:srgbClr val="777777"/>
              </a:solidFill>
            </a:endParaRPr>
          </a:p>
          <a:p>
            <a:r>
              <a:rPr lang="en-US" sz="2400" b="0" i="0" dirty="0">
                <a:solidFill>
                  <a:srgbClr val="777777"/>
                </a:solidFill>
                <a:effectLst/>
              </a:rPr>
              <a:t>His primary research interests revolve around the realm of security in large-scale distributed systems, e-infrastructure architecture (network, computing, and data), as well as cloud and grid systems.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8485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3B36-CEAE-4007-C1FC-E176EA5B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Panelists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EEBF-5427-0445-15A9-EE0581A0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427592"/>
            <a:ext cx="1081842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Peter Healy – DFHERIS</a:t>
            </a:r>
          </a:p>
          <a:p>
            <a:r>
              <a:rPr lang="en-US" dirty="0"/>
              <a:t>Daniel Bangert – NORF</a:t>
            </a:r>
          </a:p>
          <a:p>
            <a:r>
              <a:rPr lang="en-US" dirty="0"/>
              <a:t>Venkatesh Kannan – ICHEC Technical Director</a:t>
            </a:r>
          </a:p>
          <a:p>
            <a:r>
              <a:rPr lang="en-US" dirty="0"/>
              <a:t>Kathrin Winkler – European Commission DG Research and Innovation</a:t>
            </a:r>
          </a:p>
          <a:p>
            <a:r>
              <a:rPr lang="en-US" dirty="0"/>
              <a:t>Sara Garavelli – EOSC Association board member</a:t>
            </a:r>
          </a:p>
          <a:p>
            <a:r>
              <a:rPr lang="en-US" dirty="0"/>
              <a:t>Christopher Burbidge – </a:t>
            </a:r>
            <a:r>
              <a:rPr lang="en-US" dirty="0" err="1"/>
              <a:t>iCRAG</a:t>
            </a:r>
            <a:r>
              <a:rPr lang="en-US" dirty="0"/>
              <a:t> data infrastructure </a:t>
            </a:r>
          </a:p>
          <a:p>
            <a:r>
              <a:rPr lang="en-US" sz="2800" i="0" dirty="0" err="1">
                <a:effectLst/>
              </a:rPr>
              <a:t>Luděk</a:t>
            </a:r>
            <a:r>
              <a:rPr lang="en-US" dirty="0"/>
              <a:t> Matyska - Full professor at Masaryk University</a:t>
            </a:r>
          </a:p>
          <a:p>
            <a:endParaRPr lang="en-US" dirty="0"/>
          </a:p>
          <a:p>
            <a:endParaRPr lang="en-IE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763A3C5-2329-DE86-AE42-202F043B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5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47A872FB-C469-4217-4946-18F4690A5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BE8018F2-6BB3-9EC0-3BDA-9EAD64E25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229" y="5979868"/>
            <a:ext cx="2992364" cy="70882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54CE-CF8D-FD4D-9385-37D446B050FA}"/>
              </a:ext>
            </a:extLst>
          </p:cNvPr>
          <p:cNvSpPr txBox="1">
            <a:spLocks/>
          </p:cNvSpPr>
          <p:nvPr/>
        </p:nvSpPr>
        <p:spPr>
          <a:xfrm>
            <a:off x="800469" y="1165360"/>
            <a:ext cx="108184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short meeting today, with clear aims: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Ireland’s National Action Plan for Open research maps to the EOSC SRIA and MAR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evolution of EOSC from 2024 foresees building the EOSC federation, starting with the EOSC EU node.</a:t>
            </a:r>
          </a:p>
          <a:p>
            <a:pPr lvl="1"/>
            <a:r>
              <a:rPr lang="en-US" sz="2800" dirty="0"/>
              <a:t>What do we need to do in Ireland, at national level,  to contribute to the EOSC federation?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endParaRPr lang="en-IE" sz="2800" dirty="0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805F5A57-CBC9-B85A-71FA-6B420032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0A4D7B-B9C8-40FD-B236-3A88CBB885C2}"/>
              </a:ext>
            </a:extLst>
          </p:cNvPr>
          <p:cNvSpPr/>
          <p:nvPr/>
        </p:nvSpPr>
        <p:spPr>
          <a:xfrm>
            <a:off x="1770167" y="4741618"/>
            <a:ext cx="2258004" cy="884681"/>
          </a:xfrm>
          <a:prstGeom prst="rect">
            <a:avLst/>
          </a:prstGeom>
          <a:gradFill flip="none" rotWithShape="1">
            <a:gsLst>
              <a:gs pos="0">
                <a:srgbClr val="028792">
                  <a:tint val="66000"/>
                  <a:satMod val="160000"/>
                </a:srgbClr>
              </a:gs>
              <a:gs pos="50000">
                <a:srgbClr val="028792">
                  <a:tint val="44500"/>
                  <a:satMod val="160000"/>
                </a:srgbClr>
              </a:gs>
              <a:gs pos="100000">
                <a:srgbClr val="028792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 States and Associated Countries</a:t>
            </a:r>
            <a:endParaRPr lang="en-GB" sz="16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6AE35-88D8-47D0-8D85-9A5DEC413DB7}"/>
              </a:ext>
            </a:extLst>
          </p:cNvPr>
          <p:cNvSpPr/>
          <p:nvPr/>
        </p:nvSpPr>
        <p:spPr>
          <a:xfrm>
            <a:off x="1727200" y="2269370"/>
            <a:ext cx="2258005" cy="884681"/>
          </a:xfrm>
          <a:prstGeom prst="rect">
            <a:avLst/>
          </a:prstGeom>
          <a:gradFill flip="none" rotWithShape="1">
            <a:gsLst>
              <a:gs pos="0">
                <a:srgbClr val="028792">
                  <a:tint val="66000"/>
                  <a:satMod val="160000"/>
                </a:srgbClr>
              </a:gs>
              <a:gs pos="50000">
                <a:srgbClr val="028792">
                  <a:tint val="44500"/>
                  <a:satMod val="160000"/>
                </a:srgbClr>
              </a:gs>
              <a:gs pos="100000">
                <a:srgbClr val="02879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 </a:t>
            </a:r>
            <a:br>
              <a:rPr lang="en-US" sz="16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Commission</a:t>
            </a:r>
            <a:endParaRPr lang="en-GB" sz="16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1EDEDD-1528-DDEA-CD7B-256EEECA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28792"/>
                </a:solidFill>
              </a:rPr>
              <a:t>EOSC Partnership</a:t>
            </a:r>
            <a:endParaRPr lang="en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F0789-0283-49FE-AF60-96B2CB5B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BE" smtClean="0"/>
              <a:pPr/>
              <a:t>3</a:t>
            </a:fld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55FFB2-E41A-4B82-9B38-C6D3C894E2F4}"/>
              </a:ext>
            </a:extLst>
          </p:cNvPr>
          <p:cNvSpPr/>
          <p:nvPr/>
        </p:nvSpPr>
        <p:spPr>
          <a:xfrm>
            <a:off x="298131" y="2011714"/>
            <a:ext cx="4140000" cy="4708420"/>
          </a:xfrm>
          <a:prstGeom prst="rect">
            <a:avLst/>
          </a:prstGeom>
          <a:noFill/>
          <a:ln w="508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2E619-B825-49FB-BFEB-543CC1594A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2" y="2250899"/>
            <a:ext cx="1276349" cy="1701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5ECB9-DA1B-4A23-B60C-B569802493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4" y="4715094"/>
            <a:ext cx="1276349" cy="1701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731D38-B7A9-4ACB-8CF6-C6D54B810637}"/>
              </a:ext>
            </a:extLst>
          </p:cNvPr>
          <p:cNvSpPr/>
          <p:nvPr/>
        </p:nvSpPr>
        <p:spPr>
          <a:xfrm>
            <a:off x="7720751" y="2011714"/>
            <a:ext cx="4140000" cy="4708420"/>
          </a:xfrm>
          <a:prstGeom prst="rect">
            <a:avLst/>
          </a:prstGeom>
          <a:noFill/>
          <a:ln w="508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6B1504-C017-43C8-8B26-C9B541589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98" y="2345597"/>
            <a:ext cx="1276349" cy="1701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71EA7-899F-44B2-A757-671E761C90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358" y="2345596"/>
            <a:ext cx="1276351" cy="1701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33797D-166D-4D13-B30E-41347270899E}"/>
              </a:ext>
            </a:extLst>
          </p:cNvPr>
          <p:cNvSpPr txBox="1"/>
          <p:nvPr/>
        </p:nvSpPr>
        <p:spPr>
          <a:xfrm>
            <a:off x="1754120" y="5680784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EOSC STEERING BOARD</a:t>
            </a:r>
            <a:endParaRPr lang="en-GB" sz="14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03EE46-6D2A-4135-911E-1590521D344C}"/>
              </a:ext>
            </a:extLst>
          </p:cNvPr>
          <p:cNvSpPr txBox="1"/>
          <p:nvPr/>
        </p:nvSpPr>
        <p:spPr>
          <a:xfrm>
            <a:off x="8865658" y="2042361"/>
            <a:ext cx="1850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EOSC ASSOCIATION</a:t>
            </a:r>
            <a:endParaRPr lang="en-GB" sz="14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7B0123-0434-4214-A0C3-B18F2FD13A29}"/>
              </a:ext>
            </a:extLst>
          </p:cNvPr>
          <p:cNvSpPr txBox="1"/>
          <p:nvPr/>
        </p:nvSpPr>
        <p:spPr>
          <a:xfrm>
            <a:off x="8273056" y="4049651"/>
            <a:ext cx="1143829" cy="5159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President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Karel Luyben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BB138-E8EB-4429-9E08-D94DD9B48B04}"/>
              </a:ext>
            </a:extLst>
          </p:cNvPr>
          <p:cNvSpPr txBox="1"/>
          <p:nvPr/>
        </p:nvSpPr>
        <p:spPr>
          <a:xfrm>
            <a:off x="9911792" y="4049651"/>
            <a:ext cx="1649481" cy="5159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Secretary General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Ute Gunsenheimer</a:t>
            </a:r>
            <a:endParaRPr lang="en-GB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DD1A40-8B84-4A22-9159-6773C04685A6}"/>
              </a:ext>
            </a:extLst>
          </p:cNvPr>
          <p:cNvSpPr/>
          <p:nvPr/>
        </p:nvSpPr>
        <p:spPr>
          <a:xfrm>
            <a:off x="9059915" y="4625594"/>
            <a:ext cx="1494872" cy="400111"/>
          </a:xfrm>
          <a:prstGeom prst="rect">
            <a:avLst/>
          </a:prstGeom>
          <a:gradFill flip="none" rotWithShape="1">
            <a:gsLst>
              <a:gs pos="0">
                <a:srgbClr val="028792">
                  <a:tint val="66000"/>
                  <a:satMod val="160000"/>
                </a:srgbClr>
              </a:gs>
              <a:gs pos="50000">
                <a:srgbClr val="028792">
                  <a:tint val="44500"/>
                  <a:satMod val="160000"/>
                </a:srgbClr>
              </a:gs>
              <a:gs pos="100000">
                <a:srgbClr val="028792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28792"/>
                </a:solidFill>
              </a:rPr>
              <a:t>BOARD</a:t>
            </a:r>
            <a:endParaRPr lang="en-GB" b="1" dirty="0">
              <a:solidFill>
                <a:srgbClr val="02879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3E6229-48FB-4C11-8BC2-F61679D442E5}"/>
              </a:ext>
            </a:extLst>
          </p:cNvPr>
          <p:cNvSpPr/>
          <p:nvPr/>
        </p:nvSpPr>
        <p:spPr>
          <a:xfrm>
            <a:off x="7952507" y="5129511"/>
            <a:ext cx="3709687" cy="1509047"/>
          </a:xfrm>
          <a:prstGeom prst="rect">
            <a:avLst/>
          </a:prstGeom>
          <a:gradFill flip="none" rotWithShape="1">
            <a:gsLst>
              <a:gs pos="0">
                <a:srgbClr val="028792">
                  <a:tint val="66000"/>
                  <a:satMod val="160000"/>
                </a:srgbClr>
              </a:gs>
              <a:gs pos="50000">
                <a:srgbClr val="028792">
                  <a:tint val="44500"/>
                  <a:satMod val="160000"/>
                </a:srgbClr>
              </a:gs>
              <a:gs pos="100000">
                <a:srgbClr val="028792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2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Assembly</a:t>
            </a:r>
            <a:endParaRPr lang="en-GB" sz="1600" b="1" dirty="0">
              <a:solidFill>
                <a:srgbClr val="0287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D234A-D943-480E-83C8-68891F3AFDCE}"/>
              </a:ext>
            </a:extLst>
          </p:cNvPr>
          <p:cNvSpPr txBox="1"/>
          <p:nvPr/>
        </p:nvSpPr>
        <p:spPr>
          <a:xfrm>
            <a:off x="7860715" y="5434073"/>
            <a:ext cx="3893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(including </a:t>
            </a:r>
            <a:r>
              <a:rPr lang="en-US" sz="1700" dirty="0" err="1"/>
              <a:t>organisations</a:t>
            </a:r>
            <a:r>
              <a:rPr lang="en-US" sz="1700" dirty="0"/>
              <a:t> performing research, funding research, providing services, </a:t>
            </a:r>
            <a:r>
              <a:rPr lang="en-US" sz="1700" dirty="0" err="1"/>
              <a:t>organisations</a:t>
            </a:r>
            <a:r>
              <a:rPr lang="en-US" sz="1700" dirty="0"/>
              <a:t> mandated by MS/AC and other </a:t>
            </a:r>
            <a:r>
              <a:rPr lang="en-US" sz="1700" dirty="0" err="1"/>
              <a:t>organisations</a:t>
            </a:r>
            <a:r>
              <a:rPr lang="en-US" sz="1700" dirty="0"/>
              <a:t>)</a:t>
            </a:r>
            <a:endParaRPr lang="en-GB" sz="1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3010DC-1E78-4AD6-ADD8-431AEED0866B}"/>
              </a:ext>
            </a:extLst>
          </p:cNvPr>
          <p:cNvSpPr txBox="1"/>
          <p:nvPr/>
        </p:nvSpPr>
        <p:spPr>
          <a:xfrm>
            <a:off x="1850896" y="3230537"/>
            <a:ext cx="105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DG-RTD</a:t>
            </a:r>
          </a:p>
          <a:p>
            <a:r>
              <a:rPr lang="en-US" sz="1600" dirty="0"/>
              <a:t>DG-CNECT</a:t>
            </a:r>
            <a:endParaRPr lang="en-GB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C0FEF6-2241-4BFE-BBC8-76636181108A}"/>
              </a:ext>
            </a:extLst>
          </p:cNvPr>
          <p:cNvSpPr/>
          <p:nvPr/>
        </p:nvSpPr>
        <p:spPr>
          <a:xfrm>
            <a:off x="4765209" y="2011715"/>
            <a:ext cx="2626680" cy="1661696"/>
          </a:xfrm>
          <a:prstGeom prst="rect">
            <a:avLst/>
          </a:prstGeom>
          <a:gradFill flip="none" rotWithShape="1">
            <a:gsLst>
              <a:gs pos="0">
                <a:srgbClr val="028792">
                  <a:tint val="66000"/>
                  <a:satMod val="160000"/>
                </a:srgbClr>
              </a:gs>
              <a:gs pos="50000">
                <a:srgbClr val="028792">
                  <a:tint val="44500"/>
                  <a:satMod val="160000"/>
                </a:srgbClr>
              </a:gs>
              <a:gs pos="100000">
                <a:srgbClr val="028792">
                  <a:tint val="23500"/>
                  <a:satMod val="160000"/>
                </a:srgbClr>
              </a:gs>
            </a:gsLst>
            <a:lin ang="18900000" scaled="1"/>
            <a:tileRect/>
          </a:gradFill>
          <a:ln w="50800">
            <a:solidFill>
              <a:srgbClr val="0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sz="28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MoU</a:t>
            </a:r>
            <a:endParaRPr lang="en-US" sz="14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2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4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Partnership</a:t>
            </a:r>
          </a:p>
          <a:p>
            <a:pPr algn="ctr"/>
            <a:r>
              <a:rPr lang="en-US" sz="2400" b="1" dirty="0">
                <a:solidFill>
                  <a:srgbClr val="0287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</a:t>
            </a:r>
            <a:endParaRPr lang="en-GB" sz="2400" b="1" dirty="0">
              <a:solidFill>
                <a:srgbClr val="0287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2F8033-67B5-4C06-8BEC-3B4563A2A641}"/>
              </a:ext>
            </a:extLst>
          </p:cNvPr>
          <p:cNvCxnSpPr>
            <a:cxnSpLocks/>
          </p:cNvCxnSpPr>
          <p:nvPr/>
        </p:nvCxnSpPr>
        <p:spPr>
          <a:xfrm>
            <a:off x="4419218" y="5680783"/>
            <a:ext cx="3320007" cy="0"/>
          </a:xfrm>
          <a:prstGeom prst="straightConnector1">
            <a:avLst/>
          </a:prstGeom>
          <a:ln w="127000">
            <a:solidFill>
              <a:srgbClr val="028792"/>
            </a:solidFill>
            <a:prstDash val="sysDash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3FA61B-39F1-4213-96E2-E56A70171D8F}"/>
              </a:ext>
            </a:extLst>
          </p:cNvPr>
          <p:cNvCxnSpPr>
            <a:cxnSpLocks/>
          </p:cNvCxnSpPr>
          <p:nvPr/>
        </p:nvCxnSpPr>
        <p:spPr>
          <a:xfrm>
            <a:off x="3994441" y="2635031"/>
            <a:ext cx="3735547" cy="0"/>
          </a:xfrm>
          <a:prstGeom prst="straightConnector1">
            <a:avLst/>
          </a:prstGeom>
          <a:ln w="127000">
            <a:solidFill>
              <a:srgbClr val="028792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E85275F-FF5F-48BB-8913-32CE266E9F4F}"/>
              </a:ext>
            </a:extLst>
          </p:cNvPr>
          <p:cNvSpPr/>
          <p:nvPr/>
        </p:nvSpPr>
        <p:spPr>
          <a:xfrm>
            <a:off x="5309213" y="5798855"/>
            <a:ext cx="1530441" cy="536195"/>
          </a:xfrm>
          <a:prstGeom prst="rect">
            <a:avLst/>
          </a:prstGeom>
          <a:solidFill>
            <a:schemeClr val="accent3"/>
          </a:solidFill>
          <a:ln w="127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Exchange of information</a:t>
            </a:r>
            <a:endParaRPr lang="en-GB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3515EC-5175-44E2-A25C-122A20BBFD84}"/>
              </a:ext>
            </a:extLst>
          </p:cNvPr>
          <p:cNvSpPr/>
          <p:nvPr/>
        </p:nvSpPr>
        <p:spPr>
          <a:xfrm>
            <a:off x="4564571" y="4462866"/>
            <a:ext cx="1367283" cy="653473"/>
          </a:xfrm>
          <a:prstGeom prst="rect">
            <a:avLst/>
          </a:prstGeom>
          <a:solidFill>
            <a:schemeClr val="accent3"/>
          </a:solidFill>
          <a:ln w="127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MS/AC collective representation</a:t>
            </a:r>
            <a:endParaRPr lang="en-GB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FE4B57B-7EB3-4CB6-9E79-1787F118E0DB}"/>
              </a:ext>
            </a:extLst>
          </p:cNvPr>
          <p:cNvCxnSpPr>
            <a:cxnSpLocks/>
          </p:cNvCxnSpPr>
          <p:nvPr/>
        </p:nvCxnSpPr>
        <p:spPr>
          <a:xfrm>
            <a:off x="3985205" y="5230327"/>
            <a:ext cx="2093345" cy="0"/>
          </a:xfrm>
          <a:prstGeom prst="straightConnector1">
            <a:avLst/>
          </a:prstGeom>
          <a:ln w="127000">
            <a:solidFill>
              <a:srgbClr val="028792"/>
            </a:solidFill>
            <a:prstDash val="sysDash"/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9CF2AB8-6A4D-405E-AB2D-B7E928E9CA4B}"/>
              </a:ext>
            </a:extLst>
          </p:cNvPr>
          <p:cNvCxnSpPr>
            <a:cxnSpLocks/>
          </p:cNvCxnSpPr>
          <p:nvPr/>
        </p:nvCxnSpPr>
        <p:spPr>
          <a:xfrm>
            <a:off x="6078549" y="3720761"/>
            <a:ext cx="0" cy="1604527"/>
          </a:xfrm>
          <a:prstGeom prst="straightConnector1">
            <a:avLst/>
          </a:prstGeom>
          <a:ln w="127000">
            <a:solidFill>
              <a:srgbClr val="028792"/>
            </a:solidFill>
            <a:prstDash val="sysDash"/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A429A9-62B8-4B58-A8B3-B2FF9A1B4A8E}"/>
              </a:ext>
            </a:extLst>
          </p:cNvPr>
          <p:cNvSpPr txBox="1"/>
          <p:nvPr/>
        </p:nvSpPr>
        <p:spPr>
          <a:xfrm>
            <a:off x="517492" y="3939564"/>
            <a:ext cx="1745212" cy="318924"/>
          </a:xfrm>
          <a:prstGeom prst="rect">
            <a:avLst/>
          </a:prstGeom>
          <a:noFill/>
        </p:spPr>
        <p:txBody>
          <a:bodyPr wrap="none" lIns="0" tIns="36000" rIns="72000" bIns="36000" rtlCol="0" anchor="ctr" anchorCtr="0">
            <a:spAutoFit/>
          </a:bodyPr>
          <a:lstStyle/>
          <a:p>
            <a:r>
              <a:rPr lang="en-US" sz="1600" dirty="0"/>
              <a:t>Anna </a:t>
            </a:r>
            <a:r>
              <a:rPr lang="en-US" sz="1600" dirty="0" err="1"/>
              <a:t>Panagopoulou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D80C62-5F44-4E9F-BA5E-E80813A4F980}"/>
              </a:ext>
            </a:extLst>
          </p:cNvPr>
          <p:cNvSpPr txBox="1"/>
          <p:nvPr/>
        </p:nvSpPr>
        <p:spPr>
          <a:xfrm>
            <a:off x="517493" y="6371858"/>
            <a:ext cx="1514636" cy="318924"/>
          </a:xfrm>
          <a:prstGeom prst="rect">
            <a:avLst/>
          </a:prstGeom>
          <a:noFill/>
        </p:spPr>
        <p:txBody>
          <a:bodyPr wrap="none" lIns="0" tIns="36000" rIns="72000" bIns="36000" rtlCol="0" anchor="ctr" anchorCtr="0">
            <a:spAutoFit/>
          </a:bodyPr>
          <a:lstStyle/>
          <a:p>
            <a:r>
              <a:rPr lang="en-US" sz="1600" dirty="0"/>
              <a:t>Volker Beckmann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BC6B28-DD90-1710-5BD1-F1063EFD36E8}"/>
              </a:ext>
            </a:extLst>
          </p:cNvPr>
          <p:cNvSpPr/>
          <p:nvPr/>
        </p:nvSpPr>
        <p:spPr>
          <a:xfrm rot="20526405">
            <a:off x="3534869" y="4018392"/>
            <a:ext cx="5051417" cy="993547"/>
          </a:xfrm>
          <a:prstGeom prst="rect">
            <a:avLst/>
          </a:prstGeom>
          <a:solidFill>
            <a:srgbClr val="FF5B7E"/>
          </a:solidFill>
          <a:ln>
            <a:solidFill>
              <a:srgbClr val="FF5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3400" b="1" dirty="0"/>
              <a:t>Tripartite Collaboration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1939E7A-6D0C-6C0B-6025-38B3C58DA3ED}"/>
              </a:ext>
            </a:extLst>
          </p:cNvPr>
          <p:cNvSpPr txBox="1">
            <a:spLocks/>
          </p:cNvSpPr>
          <p:nvPr/>
        </p:nvSpPr>
        <p:spPr>
          <a:xfrm>
            <a:off x="298131" y="894401"/>
            <a:ext cx="11735292" cy="9977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67"/>
              <a:t>EOSC is </a:t>
            </a:r>
            <a:r>
              <a:rPr lang="en-GB" sz="1867" dirty="0"/>
              <a:t>a collaborative effort involving a wide range of stakeholders across the scientific community. Its development is driven by the </a:t>
            </a:r>
            <a:r>
              <a:rPr lang="en-GB" sz="1867" b="1" dirty="0"/>
              <a:t>EOSC Co-Programmed Partnership </a:t>
            </a:r>
            <a:r>
              <a:rPr lang="en-GB" sz="1867" dirty="0"/>
              <a:t>governance.</a:t>
            </a:r>
            <a:endParaRPr lang="en-FI" sz="1867" dirty="0"/>
          </a:p>
          <a:p>
            <a:endParaRPr lang="en-FI" sz="1867" dirty="0"/>
          </a:p>
        </p:txBody>
      </p:sp>
    </p:spTree>
    <p:extLst>
      <p:ext uri="{BB962C8B-B14F-4D97-AF65-F5344CB8AC3E}">
        <p14:creationId xmlns:p14="http://schemas.microsoft.com/office/powerpoint/2010/main" val="13415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 animBg="1"/>
      <p:bldP spid="9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9" grpId="0" animBg="1"/>
      <p:bldP spid="40" grpId="0" animBg="1"/>
      <p:bldP spid="4" grpId="0"/>
      <p:bldP spid="30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A074B-8B47-DF48-28DD-7BDE03862CE4}"/>
              </a:ext>
            </a:extLst>
          </p:cNvPr>
          <p:cNvSpPr/>
          <p:nvPr/>
        </p:nvSpPr>
        <p:spPr>
          <a:xfrm>
            <a:off x="6747847" y="4259440"/>
            <a:ext cx="4993321" cy="15985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8643F-2832-DA36-81A0-FD3CA7C428A0}"/>
              </a:ext>
            </a:extLst>
          </p:cNvPr>
          <p:cNvSpPr/>
          <p:nvPr/>
        </p:nvSpPr>
        <p:spPr>
          <a:xfrm>
            <a:off x="633712" y="2518736"/>
            <a:ext cx="5624952" cy="23485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3BD6C-0632-CBF1-4551-464697254806}"/>
              </a:ext>
            </a:extLst>
          </p:cNvPr>
          <p:cNvSpPr/>
          <p:nvPr/>
        </p:nvSpPr>
        <p:spPr>
          <a:xfrm>
            <a:off x="6747847" y="1982078"/>
            <a:ext cx="4993321" cy="2209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15F43-DBEB-5F34-52A1-E87BE4E8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6"/>
            <a:ext cx="10818420" cy="71329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EOSC-Ireland forum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E9E1-8081-69FF-2CB1-95AB4CC5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173602"/>
            <a:ext cx="10818420" cy="7132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Co-ordination between EOSC and Ireland stakeholders,</a:t>
            </a:r>
          </a:p>
          <a:p>
            <a:pPr marL="0" indent="0" algn="ctr">
              <a:buNone/>
            </a:pPr>
            <a:r>
              <a:rPr lang="en-US" dirty="0"/>
              <a:t> resulting from NTE 2022</a:t>
            </a:r>
            <a:endParaRPr lang="en-I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C09C66-D49B-174C-2077-552E1C33CC09}"/>
              </a:ext>
            </a:extLst>
          </p:cNvPr>
          <p:cNvSpPr txBox="1">
            <a:spLocks/>
          </p:cNvSpPr>
          <p:nvPr/>
        </p:nvSpPr>
        <p:spPr>
          <a:xfrm>
            <a:off x="6747847" y="2073393"/>
            <a:ext cx="4993321" cy="1952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EOSC-Association task force updates:</a:t>
            </a:r>
          </a:p>
          <a:p>
            <a:r>
              <a:rPr lang="en-US" sz="2400" dirty="0"/>
              <a:t>Financial sustainability</a:t>
            </a:r>
          </a:p>
          <a:p>
            <a:r>
              <a:rPr lang="en-US" sz="2400" dirty="0"/>
              <a:t>Long term data preservation</a:t>
            </a:r>
          </a:p>
          <a:p>
            <a:r>
              <a:rPr lang="en-US" sz="2400" dirty="0"/>
              <a:t>FAIR metrics and data quality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A09C4D-09F1-C08F-1D6F-B2E215DB0FAA}"/>
              </a:ext>
            </a:extLst>
          </p:cNvPr>
          <p:cNvSpPr txBox="1">
            <a:spLocks/>
          </p:cNvSpPr>
          <p:nvPr/>
        </p:nvSpPr>
        <p:spPr>
          <a:xfrm>
            <a:off x="842485" y="2518736"/>
            <a:ext cx="4993321" cy="2313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Contribution to EOSC</a:t>
            </a:r>
          </a:p>
          <a:p>
            <a:r>
              <a:rPr lang="en-US" sz="3800" dirty="0"/>
              <a:t>Feedback to planning the MAR</a:t>
            </a:r>
          </a:p>
          <a:p>
            <a:r>
              <a:rPr lang="en-US" sz="3800" dirty="0"/>
              <a:t>Task force deliverable reviewers</a:t>
            </a:r>
          </a:p>
          <a:p>
            <a:r>
              <a:rPr lang="en-US" sz="3800" dirty="0"/>
              <a:t>Review of EOSC-SB policy documents</a:t>
            </a:r>
          </a:p>
          <a:p>
            <a:r>
              <a:rPr lang="en-US" sz="3800" dirty="0"/>
              <a:t>Monitoring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D875C-94D9-DA79-CC35-701A5AC84DF2}"/>
              </a:ext>
            </a:extLst>
          </p:cNvPr>
          <p:cNvSpPr txBox="1">
            <a:spLocks/>
          </p:cNvSpPr>
          <p:nvPr/>
        </p:nvSpPr>
        <p:spPr>
          <a:xfrm>
            <a:off x="7123785" y="4313103"/>
            <a:ext cx="4993321" cy="159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Community Inputs</a:t>
            </a:r>
          </a:p>
          <a:p>
            <a:r>
              <a:rPr lang="en-US" sz="2400" dirty="0"/>
              <a:t>Technical overview of CZ NDI</a:t>
            </a:r>
          </a:p>
          <a:p>
            <a:r>
              <a:rPr lang="en-US" sz="2400" dirty="0"/>
              <a:t>More to come</a:t>
            </a: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5C00181-3080-9897-FC30-ED9B3D2E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12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60494798-CBB5-C87F-6984-2E9B48B9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9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E04694-2B1F-FDF8-E531-BE3F13F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65125"/>
            <a:ext cx="10818813" cy="2170257"/>
          </a:xfrm>
        </p:spPr>
        <p:txBody>
          <a:bodyPr/>
          <a:lstStyle/>
          <a:p>
            <a:r>
              <a:rPr lang="en-US" dirty="0"/>
              <a:t>National Action Plan to transition towards Open Research 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BAA49A-56BF-2F59-31C3-6204F80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220687"/>
            <a:ext cx="10818813" cy="3956276"/>
          </a:xfrm>
        </p:spPr>
        <p:txBody>
          <a:bodyPr>
            <a:normAutofit/>
          </a:bodyPr>
          <a:lstStyle/>
          <a:p>
            <a:pPr algn="just" fontAlgn="base"/>
            <a:r>
              <a:rPr lang="en-US" sz="2400" b="0" i="0" dirty="0">
                <a:solidFill>
                  <a:srgbClr val="0A1C28"/>
                </a:solidFill>
                <a:effectLst/>
              </a:rPr>
              <a:t>Ireland’s </a:t>
            </a:r>
            <a:r>
              <a:rPr lang="en-US" sz="2400" b="0" i="1" dirty="0">
                <a:solidFill>
                  <a:srgbClr val="0A1C28"/>
                </a:solidFill>
                <a:effectLst/>
              </a:rPr>
              <a:t>National Action Plan for Open Research</a:t>
            </a:r>
            <a:r>
              <a:rPr lang="en-US" sz="2400" dirty="0">
                <a:solidFill>
                  <a:srgbClr val="0A1C28"/>
                </a:solidFill>
              </a:rPr>
              <a:t>: </a:t>
            </a:r>
            <a:r>
              <a:rPr lang="en-US" sz="2400" b="0" i="0" dirty="0">
                <a:solidFill>
                  <a:srgbClr val="0A1C28"/>
                </a:solidFill>
                <a:effectLst/>
              </a:rPr>
              <a:t>a roadmap for the implementation of open research across Ireland </a:t>
            </a: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2022-2030</a:t>
            </a: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S</a:t>
            </a:r>
            <a:r>
              <a:rPr lang="en-US" sz="2400" b="0" i="0" dirty="0">
                <a:solidFill>
                  <a:srgbClr val="0A1C28"/>
                </a:solidFill>
                <a:effectLst/>
              </a:rPr>
              <a:t>tructured across 3 themes: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Establishing a culture of open research;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achieving 100% open access to research publications;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enabling FAIR research data and other outputs</a:t>
            </a:r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b="0" i="0" dirty="0">
                <a:solidFill>
                  <a:srgbClr val="0A1C28"/>
                </a:solidFill>
                <a:effectLst/>
              </a:rPr>
              <a:t>See </a:t>
            </a:r>
            <a:r>
              <a:rPr lang="en-US" sz="2400" b="0" i="0" dirty="0">
                <a:solidFill>
                  <a:srgbClr val="0A1C28"/>
                </a:solidFill>
                <a:effectLst/>
                <a:hlinkClick r:id="rId2"/>
              </a:rPr>
              <a:t>https://norf.ie/national-action-plan/</a:t>
            </a:r>
            <a:endParaRPr lang="en-IE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7FFDF195-9369-859C-4B30-4906D16E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7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72ADBD69-75DD-68FB-5F6E-FDBD6593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0FA4E2-A741-5256-90FC-E9EB3BD05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59936"/>
              </p:ext>
            </p:extLst>
          </p:nvPr>
        </p:nvGraphicFramePr>
        <p:xfrm>
          <a:off x="825091" y="894735"/>
          <a:ext cx="10818813" cy="492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B68944E-224F-93EA-E64B-162AF8609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42" y="5950478"/>
            <a:ext cx="8014112" cy="8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E04694-2B1F-FDF8-E531-BE3F13F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65125"/>
            <a:ext cx="10818813" cy="1391177"/>
          </a:xfrm>
        </p:spPr>
        <p:txBody>
          <a:bodyPr/>
          <a:lstStyle/>
          <a:p>
            <a:r>
              <a:rPr lang="en-US" dirty="0"/>
              <a:t>And next?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BAA49A-56BF-2F59-31C3-6204F80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44" y="1577975"/>
            <a:ext cx="10818813" cy="3956276"/>
          </a:xfrm>
        </p:spPr>
        <p:txBody>
          <a:bodyPr>
            <a:normAutofit/>
          </a:bodyPr>
          <a:lstStyle/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We can expect more funded actions to 2030, </a:t>
            </a:r>
            <a:r>
              <a:rPr lang="en-US" sz="2400" b="0" i="0" dirty="0">
                <a:solidFill>
                  <a:srgbClr val="0A1C28"/>
                </a:solidFill>
                <a:effectLst/>
              </a:rPr>
              <a:t>across the 3 themes: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Establishing a culture of open research;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achieving 100% open access to research publications;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enabling FAIR research data and other outputs</a:t>
            </a:r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b="0" i="0" dirty="0">
                <a:solidFill>
                  <a:srgbClr val="0A1C28"/>
                </a:solidFill>
                <a:effectLst/>
              </a:rPr>
              <a:t>Drawing from </a:t>
            </a:r>
            <a:r>
              <a:rPr lang="en-US" sz="2400" b="0" i="0" dirty="0">
                <a:solidFill>
                  <a:srgbClr val="0A1C28"/>
                </a:solidFill>
                <a:effectLst/>
                <a:hlinkClick r:id="rId2"/>
              </a:rPr>
              <a:t>https://norf.ie/national-action-plan/</a:t>
            </a:r>
            <a:endParaRPr lang="en-US" sz="2400" b="0" i="0" dirty="0">
              <a:solidFill>
                <a:srgbClr val="0A1C28"/>
              </a:solidFill>
              <a:effectLst/>
            </a:endParaRP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Not yet defined what they will be</a:t>
            </a: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Opportunity today to cross-check with EOSC what areas we should </a:t>
            </a:r>
            <a:r>
              <a:rPr lang="en-US" sz="2400" dirty="0" err="1">
                <a:solidFill>
                  <a:srgbClr val="0A1C28"/>
                </a:solidFill>
              </a:rPr>
              <a:t>prioritise</a:t>
            </a:r>
            <a:r>
              <a:rPr lang="en-US" sz="2400" dirty="0">
                <a:solidFill>
                  <a:srgbClr val="0A1C28"/>
                </a:solidFill>
              </a:rPr>
              <a:t>, noting</a:t>
            </a:r>
          </a:p>
          <a:p>
            <a:pPr marL="0" indent="0" algn="ctr" fontAlgn="base">
              <a:buNone/>
            </a:pPr>
            <a:r>
              <a:rPr lang="en-US" sz="2400" i="1" dirty="0"/>
              <a:t>Strengthen connections to international infrastructures supporting </a:t>
            </a:r>
          </a:p>
          <a:p>
            <a:pPr marL="0" indent="0" algn="ctr" fontAlgn="base">
              <a:buNone/>
            </a:pPr>
            <a:r>
              <a:rPr lang="en-US" sz="2400" i="1" dirty="0"/>
              <a:t>open research and research data, including the EOSC</a:t>
            </a:r>
            <a:endParaRPr lang="en-US" sz="2400" i="1" dirty="0">
              <a:solidFill>
                <a:srgbClr val="0A1C28"/>
              </a:solidFill>
            </a:endParaRPr>
          </a:p>
          <a:p>
            <a:pPr algn="just" fontAlgn="base"/>
            <a:endParaRPr lang="en-IE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D3CE5BF-4D90-AF18-7CFF-33AE8D68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7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71C39FC4-B070-60EC-C1C4-7124F9D5A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3457EB-27A2-BA17-28D4-754FCC5E07B7}"/>
              </a:ext>
            </a:extLst>
          </p:cNvPr>
          <p:cNvSpPr/>
          <p:nvPr/>
        </p:nvSpPr>
        <p:spPr>
          <a:xfrm>
            <a:off x="6281938" y="1690688"/>
            <a:ext cx="5061020" cy="4066390"/>
          </a:xfrm>
          <a:prstGeom prst="rect">
            <a:avLst/>
          </a:prstGeom>
          <a:solidFill>
            <a:srgbClr val="3AA7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BC605-111A-37E6-4EF7-BA8181B66892}"/>
              </a:ext>
            </a:extLst>
          </p:cNvPr>
          <p:cNvSpPr/>
          <p:nvPr/>
        </p:nvSpPr>
        <p:spPr>
          <a:xfrm>
            <a:off x="688813" y="1690688"/>
            <a:ext cx="5061020" cy="4066390"/>
          </a:xfrm>
          <a:prstGeom prst="rect">
            <a:avLst/>
          </a:prstGeom>
          <a:solidFill>
            <a:srgbClr val="3AA7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65FED-FE37-4F84-DBE8-AAA82A6B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Staying tuned and involved</a:t>
            </a:r>
            <a:br>
              <a:rPr lang="en-US" dirty="0"/>
            </a:br>
            <a:r>
              <a:rPr lang="en-US" b="1" dirty="0"/>
              <a:t>EOSC-Ireland forum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8307-D01E-65EE-E736-BDE7BF138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146" y="1687495"/>
            <a:ext cx="4926584" cy="4486275"/>
          </a:xfrm>
        </p:spPr>
        <p:txBody>
          <a:bodyPr>
            <a:normAutofit/>
          </a:bodyPr>
          <a:lstStyle/>
          <a:p>
            <a:r>
              <a:rPr lang="en-US" dirty="0"/>
              <a:t>To join the forum, email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researchengagement@heanet.ie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Please ensure it’s sent from your institute email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7F1710-BBFE-6754-8FEC-A3073DA670F6}"/>
              </a:ext>
            </a:extLst>
          </p:cNvPr>
          <p:cNvSpPr txBox="1">
            <a:spLocks/>
          </p:cNvSpPr>
          <p:nvPr/>
        </p:nvSpPr>
        <p:spPr>
          <a:xfrm>
            <a:off x="933889" y="1779605"/>
            <a:ext cx="4792149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 page:</a:t>
            </a:r>
          </a:p>
          <a:p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CF055D5-2272-4831-7881-194CAFB2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60" y="3231670"/>
            <a:ext cx="2431387" cy="2431387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7657BDE3-240A-1D63-4422-DF9EF8D4A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12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373AFDF-6E41-513A-E689-8D1787997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  <p:pic>
        <p:nvPicPr>
          <p:cNvPr id="14" name="Picture 13" descr="A qr code with black squares&#10;&#10;Description automatically generated">
            <a:extLst>
              <a:ext uri="{FF2B5EF4-FFF2-40B4-BE49-F238E27FC236}">
                <a16:creationId xmlns:a16="http://schemas.microsoft.com/office/drawing/2014/main" id="{4A5A89FD-236B-D384-35A2-80D41E4EC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510" y="3198253"/>
            <a:ext cx="2480474" cy="24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A03B4726-FDEC-B125-5F77-8D770D8D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93" y="1032061"/>
            <a:ext cx="3314925" cy="3314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D2FDD-01B3-B46E-C771-9F27EA685BF0}"/>
              </a:ext>
            </a:extLst>
          </p:cNvPr>
          <p:cNvSpPr txBox="1"/>
          <p:nvPr/>
        </p:nvSpPr>
        <p:spPr>
          <a:xfrm>
            <a:off x="3931157" y="1032062"/>
            <a:ext cx="76871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40204"/>
                </a:solidFill>
                <a:effectLst/>
              </a:rPr>
              <a:t>Sara Garavelli </a:t>
            </a:r>
            <a:r>
              <a:rPr lang="en-US" sz="2400" b="0" i="0" dirty="0">
                <a:solidFill>
                  <a:srgbClr val="040204"/>
                </a:solidFill>
                <a:effectLst/>
              </a:rPr>
              <a:t>works as Strategic European Engagement and Coordination Development Manager at </a:t>
            </a:r>
            <a:r>
              <a:rPr lang="en-US" sz="2400" b="0" i="0" u="none" strike="noStrike" dirty="0">
                <a:solidFill>
                  <a:srgbClr val="008792"/>
                </a:solidFill>
                <a:effectLst/>
                <a:hlinkClick r:id="rId3"/>
              </a:rPr>
              <a:t>CSC – IT Center for Science</a:t>
            </a:r>
            <a:r>
              <a:rPr lang="en-US" sz="2400" b="0" i="0" dirty="0">
                <a:solidFill>
                  <a:srgbClr val="040204"/>
                </a:solidFill>
                <a:effectLst/>
              </a:rPr>
              <a:t> in Finland and is the coordinator of the </a:t>
            </a:r>
            <a:r>
              <a:rPr lang="en-US" sz="2400" b="0" i="0" u="none" strike="noStrike" dirty="0">
                <a:solidFill>
                  <a:srgbClr val="008792"/>
                </a:solidFill>
                <a:effectLst/>
                <a:hlinkClick r:id="rId4"/>
              </a:rPr>
              <a:t>EOSC Finnish Forum</a:t>
            </a:r>
            <a:r>
              <a:rPr lang="en-US" sz="2400" b="0" i="0" dirty="0">
                <a:solidFill>
                  <a:srgbClr val="040204"/>
                </a:solidFill>
                <a:effectLst/>
              </a:rPr>
              <a:t>, the EOSC national structure supported by the Finnish Ministry of Education and Culture in charge of </a:t>
            </a:r>
            <a:r>
              <a:rPr lang="en-US" sz="2400" b="0" i="0" dirty="0" err="1">
                <a:solidFill>
                  <a:srgbClr val="040204"/>
                </a:solidFill>
                <a:effectLst/>
              </a:rPr>
              <a:t>organising</a:t>
            </a:r>
            <a:r>
              <a:rPr lang="en-US" sz="2400" b="0" i="0" dirty="0">
                <a:solidFill>
                  <a:srgbClr val="040204"/>
                </a:solidFill>
                <a:effectLst/>
              </a:rPr>
              <a:t> the EOSC activities and engagement at country level.</a:t>
            </a:r>
          </a:p>
          <a:p>
            <a:pPr algn="l"/>
            <a:endParaRPr lang="en-US" sz="2400" b="0" i="0" dirty="0">
              <a:solidFill>
                <a:srgbClr val="040204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040204"/>
                </a:solidFill>
                <a:effectLst/>
              </a:rPr>
              <a:t>Sara has more than ten years of experience in the areas of stakeholder engagement, outreach and international collaboration in the research infrastructures landscape. Sara has a degree in Telecommunications engineering and a Masters degree in logistics and organisation for industry and commerce.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CE01C04F-52B2-760E-2E6F-0FDF4F36E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009" y="5938861"/>
            <a:ext cx="3188677" cy="729325"/>
          </a:xfrm>
          <a:prstGeom prst="rect">
            <a:avLst/>
          </a:prstGeom>
        </p:spPr>
      </p:pic>
      <p:pic>
        <p:nvPicPr>
          <p:cNvPr id="9" name="Content Placeholder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7495B2C4-1523-49E8-8621-990E9E51E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229" y="5979868"/>
            <a:ext cx="2992364" cy="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69680"/>
      </p:ext>
    </p:extLst>
  </p:cSld>
  <p:clrMapOvr>
    <a:masterClrMapping/>
  </p:clrMapOvr>
</p:sld>
</file>

<file path=ppt/theme/theme1.xml><?xml version="1.0" encoding="utf-8"?>
<a:theme xmlns:a="http://schemas.openxmlformats.org/drawingml/2006/main" name="HEAnet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2022" id="{86CCD8F2-B998-4F69-BD44-D7B3C87136B1}" vid="{941BAE30-729D-4232-A1DD-DEF5DCAD7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9EAA6A080E34EA25404BACD38F93C" ma:contentTypeVersion="12" ma:contentTypeDescription="Create a new document." ma:contentTypeScope="" ma:versionID="d9d7c90128b279500c64112dac2eee4b">
  <xsd:schema xmlns:xsd="http://www.w3.org/2001/XMLSchema" xmlns:xs="http://www.w3.org/2001/XMLSchema" xmlns:p="http://schemas.microsoft.com/office/2006/metadata/properties" xmlns:ns2="6de80e2a-8e26-4110-a423-2e65c8be038e" xmlns:ns3="fc62a094-9905-4286-b12d-5e2c39262ded" targetNamespace="http://schemas.microsoft.com/office/2006/metadata/properties" ma:root="true" ma:fieldsID="e49420ded5dc472347caf1b5e8745d05" ns2:_="" ns3:_="">
    <xsd:import namespace="6de80e2a-8e26-4110-a423-2e65c8be038e"/>
    <xsd:import namespace="fc62a094-9905-4286-b12d-5e2c39262d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0e2a-8e26-4110-a423-2e65c8be03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877cbe-f4e5-476a-8a95-f29bf3fdb77d}" ma:internalName="TaxCatchAll" ma:showField="CatchAllData" ma:web="6de80e2a-8e26-4110-a423-2e65c8be0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2a094-9905-4286-b12d-5e2c39262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e6f111e-9303-4b31-9cb7-8f749f49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e80e2a-8e26-4110-a423-2e65c8be038e" xsi:nil="true"/>
    <lcf76f155ced4ddcb4097134ff3c332f xmlns="fc62a094-9905-4286-b12d-5e2c39262d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1E898-19EE-4C52-9002-75706516D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e80e2a-8e26-4110-a423-2e65c8be038e"/>
    <ds:schemaRef ds:uri="fc62a094-9905-4286-b12d-5e2c39262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517E9-19E9-4E1C-BF1D-E163BF8DEC25}">
  <ds:schemaRefs>
    <ds:schemaRef ds:uri="http://schemas.microsoft.com/office/2006/documentManagement/types"/>
    <ds:schemaRef ds:uri="http://schemas.microsoft.com/office/2006/metadata/properties"/>
    <ds:schemaRef ds:uri="fc62a094-9905-4286-b12d-5e2c39262ded"/>
    <ds:schemaRef ds:uri="http://purl.org/dc/terms/"/>
    <ds:schemaRef ds:uri="http://schemas.openxmlformats.org/package/2006/metadata/core-properties"/>
    <ds:schemaRef ds:uri="http://purl.org/dc/dcmitype/"/>
    <ds:schemaRef ds:uri="6de80e2a-8e26-4110-a423-2e65c8be038e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0CE918-665E-4ECB-91BA-A2DFB5913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1399</TotalTime>
  <Words>917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Liberation Serif</vt:lpstr>
      <vt:lpstr>Open Sans</vt:lpstr>
      <vt:lpstr>Roboto</vt:lpstr>
      <vt:lpstr>Roboto Light</vt:lpstr>
      <vt:lpstr>HEAnet2022</vt:lpstr>
      <vt:lpstr>WELCOME  to the 2nd EOSC National Tri-Partite Event</vt:lpstr>
      <vt:lpstr>PowerPoint Presentation</vt:lpstr>
      <vt:lpstr>EOSC Partnership</vt:lpstr>
      <vt:lpstr> EOSC-Ireland forum </vt:lpstr>
      <vt:lpstr>National Action Plan to transition towards Open Research </vt:lpstr>
      <vt:lpstr>PowerPoint Presentation</vt:lpstr>
      <vt:lpstr>And next?</vt:lpstr>
      <vt:lpstr>Staying tuned and involved EOSC-Ireland forum</vt:lpstr>
      <vt:lpstr>PowerPoint Presentation</vt:lpstr>
      <vt:lpstr>PowerPoint Presentation</vt:lpstr>
      <vt:lpstr>PowerPoint Presentation</vt:lpstr>
      <vt:lpstr>Our 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Carroll</dc:creator>
  <cp:lastModifiedBy>Roberto Sabatino</cp:lastModifiedBy>
  <cp:revision>19</cp:revision>
  <dcterms:created xsi:type="dcterms:W3CDTF">2021-12-10T15:35:57Z</dcterms:created>
  <dcterms:modified xsi:type="dcterms:W3CDTF">2023-11-02T19:36:23Z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 Name">
    <vt:lpwstr>3702;#Communications|e6ab5dde-f6b7-42bc-86e7-39d0dfe1c1ea</vt:lpwstr>
  </property>
  <property fmtid="{D5CDD505-2E9C-101B-9397-08002B2CF9AE}" pid="3" name="Doc Subsection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Library">
    <vt:lpwstr>3703;#Comms Admin|fb60b72b-0ccc-469b-b38f-265dea674346</vt:lpwstr>
  </property>
  <property fmtid="{D5CDD505-2E9C-101B-9397-08002B2CF9AE}" pid="8" name="Stakeholder">
    <vt:lpwstr/>
  </property>
  <property fmtid="{D5CDD505-2E9C-101B-9397-08002B2CF9AE}" pid="9" name="Doc Section">
    <vt:lpwstr/>
  </property>
  <property fmtid="{D5CDD505-2E9C-101B-9397-08002B2CF9AE}" pid="10" name="Document Category">
    <vt:lpwstr/>
  </property>
  <property fmtid="{D5CDD505-2E9C-101B-9397-08002B2CF9AE}" pid="11" name="MediaServiceImageTags">
    <vt:lpwstr/>
  </property>
  <property fmtid="{D5CDD505-2E9C-101B-9397-08002B2CF9AE}" pid="12" name="ContentTypeId">
    <vt:lpwstr>0x010100EF99EAA6A080E34EA25404BACD38F93C</vt:lpwstr>
  </property>
</Properties>
</file>