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21"/>
  </p:notesMasterIdLst>
  <p:handoutMasterIdLst>
    <p:handoutMasterId r:id="rId22"/>
  </p:handoutMasterIdLst>
  <p:sldIdLst>
    <p:sldId id="266" r:id="rId5"/>
    <p:sldId id="259" r:id="rId6"/>
    <p:sldId id="265" r:id="rId7"/>
    <p:sldId id="260" r:id="rId8"/>
    <p:sldId id="261" r:id="rId9"/>
    <p:sldId id="273" r:id="rId10"/>
    <p:sldId id="267" r:id="rId11"/>
    <p:sldId id="274" r:id="rId12"/>
    <p:sldId id="275" r:id="rId13"/>
    <p:sldId id="276" r:id="rId14"/>
    <p:sldId id="537" r:id="rId15"/>
    <p:sldId id="277" r:id="rId16"/>
    <p:sldId id="268" r:id="rId17"/>
    <p:sldId id="538" r:id="rId18"/>
    <p:sldId id="539" r:id="rId19"/>
    <p:sldId id="258" r:id="rId20"/>
  </p:sldIdLst>
  <p:sldSz cx="9144000" cy="5143500" type="screen16x9"/>
  <p:notesSz cx="6858000" cy="9144000"/>
  <p:defaultTextStyle>
    <a:defPPr>
      <a:defRPr lang="en-US"/>
    </a:defPPr>
    <a:lvl1pPr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1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a:srgbClr val="00BAA6"/>
    <a:srgbClr val="EA1D77"/>
    <a:srgbClr val="D0DCED"/>
    <a:srgbClr val="006B99"/>
    <a:srgbClr val="006778"/>
    <a:srgbClr val="475056"/>
    <a:srgbClr val="F05422"/>
    <a:srgbClr val="025C96"/>
    <a:srgbClr val="E2EF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B8AD7-9C4B-FD4E-8578-11DC7D9649B2}" v="213" dt="2023-12-08T13:01:37.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82"/>
    <p:restoredTop sz="84830"/>
  </p:normalViewPr>
  <p:slideViewPr>
    <p:cSldViewPr snapToGrid="0" snapToObjects="1">
      <p:cViewPr varScale="1">
        <p:scale>
          <a:sx n="104" d="100"/>
          <a:sy n="104" d="100"/>
        </p:scale>
        <p:origin x="216" y="528"/>
      </p:cViewPr>
      <p:guideLst>
        <p:guide orient="horz" pos="16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kko Leinonen" userId="6cb267d5-7ecc-46df-b324-4f333ae70649" providerId="ADAL" clId="{43BB8AD7-9C4B-FD4E-8578-11DC7D9649B2}"/>
    <pc:docChg chg="undo custSel addSld delSld modSld sldOrd modMainMaster">
      <pc:chgData name="Jaakko Leinonen" userId="6cb267d5-7ecc-46df-b324-4f333ae70649" providerId="ADAL" clId="{43BB8AD7-9C4B-FD4E-8578-11DC7D9649B2}" dt="2023-12-08T13:16:27.164" v="4132" actId="729"/>
      <pc:docMkLst>
        <pc:docMk/>
      </pc:docMkLst>
      <pc:sldChg chg="addSp delSp modSp mod">
        <pc:chgData name="Jaakko Leinonen" userId="6cb267d5-7ecc-46df-b324-4f333ae70649" providerId="ADAL" clId="{43BB8AD7-9C4B-FD4E-8578-11DC7D9649B2}" dt="2023-12-08T12:31:50.682" v="3452"/>
        <pc:sldMkLst>
          <pc:docMk/>
          <pc:sldMk cId="3826332503" sldId="258"/>
        </pc:sldMkLst>
        <pc:spChg chg="mod">
          <ac:chgData name="Jaakko Leinonen" userId="6cb267d5-7ecc-46df-b324-4f333ae70649" providerId="ADAL" clId="{43BB8AD7-9C4B-FD4E-8578-11DC7D9649B2}" dt="2023-12-08T08:40:55.579" v="2519" actId="790"/>
          <ac:spMkLst>
            <pc:docMk/>
            <pc:sldMk cId="3826332503" sldId="258"/>
            <ac:spMk id="2" creationId="{49F4B465-BBEE-FC4A-BA08-A47DFCEAADA4}"/>
          </ac:spMkLst>
        </pc:spChg>
        <pc:spChg chg="del mod">
          <ac:chgData name="Jaakko Leinonen" userId="6cb267d5-7ecc-46df-b324-4f333ae70649" providerId="ADAL" clId="{43BB8AD7-9C4B-FD4E-8578-11DC7D9649B2}" dt="2023-12-08T12:31:50.682" v="3452"/>
          <ac:spMkLst>
            <pc:docMk/>
            <pc:sldMk cId="3826332503" sldId="258"/>
            <ac:spMk id="3" creationId="{FE9BE49C-C911-9743-8719-D16403F759D8}"/>
          </ac:spMkLst>
        </pc:spChg>
        <pc:spChg chg="mod">
          <ac:chgData name="Jaakko Leinonen" userId="6cb267d5-7ecc-46df-b324-4f333ae70649" providerId="ADAL" clId="{43BB8AD7-9C4B-FD4E-8578-11DC7D9649B2}" dt="2023-12-08T08:40:55.579" v="2519" actId="790"/>
          <ac:spMkLst>
            <pc:docMk/>
            <pc:sldMk cId="3826332503" sldId="258"/>
            <ac:spMk id="4" creationId="{CA5FE8B5-AF8F-1442-B5B0-F602367DAB76}"/>
          </ac:spMkLst>
        </pc:spChg>
        <pc:spChg chg="add del mod">
          <ac:chgData name="Jaakko Leinonen" userId="6cb267d5-7ecc-46df-b324-4f333ae70649" providerId="ADAL" clId="{43BB8AD7-9C4B-FD4E-8578-11DC7D9649B2}" dt="2023-12-08T08:41:08.488" v="2521" actId="478"/>
          <ac:spMkLst>
            <pc:docMk/>
            <pc:sldMk cId="3826332503" sldId="258"/>
            <ac:spMk id="5" creationId="{24DD9E28-A30E-20C9-CF02-817D8007403A}"/>
          </ac:spMkLst>
        </pc:spChg>
        <pc:picChg chg="add mod">
          <ac:chgData name="Jaakko Leinonen" userId="6cb267d5-7ecc-46df-b324-4f333ae70649" providerId="ADAL" clId="{43BB8AD7-9C4B-FD4E-8578-11DC7D9649B2}" dt="2023-12-08T12:31:50.682" v="3452"/>
          <ac:picMkLst>
            <pc:docMk/>
            <pc:sldMk cId="3826332503" sldId="258"/>
            <ac:picMk id="7" creationId="{F5A8D042-5C75-20AC-6B91-49F9C07673DF}"/>
          </ac:picMkLst>
        </pc:picChg>
      </pc:sldChg>
      <pc:sldChg chg="mod modShow">
        <pc:chgData name="Jaakko Leinonen" userId="6cb267d5-7ecc-46df-b324-4f333ae70649" providerId="ADAL" clId="{43BB8AD7-9C4B-FD4E-8578-11DC7D9649B2}" dt="2023-12-08T13:16:27.164" v="4132" actId="729"/>
        <pc:sldMkLst>
          <pc:docMk/>
          <pc:sldMk cId="2406048271" sldId="259"/>
        </pc:sldMkLst>
      </pc:sldChg>
      <pc:sldChg chg="addSp delSp modSp mod chgLayout">
        <pc:chgData name="Jaakko Leinonen" userId="6cb267d5-7ecc-46df-b324-4f333ae70649" providerId="ADAL" clId="{43BB8AD7-9C4B-FD4E-8578-11DC7D9649B2}" dt="2023-12-08T12:24:04.833" v="3436" actId="478"/>
        <pc:sldMkLst>
          <pc:docMk/>
          <pc:sldMk cId="311284937" sldId="260"/>
        </pc:sldMkLst>
        <pc:spChg chg="mod">
          <ac:chgData name="Jaakko Leinonen" userId="6cb267d5-7ecc-46df-b324-4f333ae70649" providerId="ADAL" clId="{43BB8AD7-9C4B-FD4E-8578-11DC7D9649B2}" dt="2023-12-06T08:46:35.245" v="135" actId="1038"/>
          <ac:spMkLst>
            <pc:docMk/>
            <pc:sldMk cId="311284937" sldId="260"/>
            <ac:spMk id="2" creationId="{C7F00987-A9C4-8D5F-B2BC-8537F2BC5C26}"/>
          </ac:spMkLst>
        </pc:spChg>
        <pc:spChg chg="mod ord">
          <ac:chgData name="Jaakko Leinonen" userId="6cb267d5-7ecc-46df-b324-4f333ae70649" providerId="ADAL" clId="{43BB8AD7-9C4B-FD4E-8578-11DC7D9649B2}" dt="2023-12-08T08:50:30.392" v="2617" actId="700"/>
          <ac:spMkLst>
            <pc:docMk/>
            <pc:sldMk cId="311284937" sldId="260"/>
            <ac:spMk id="4" creationId="{9960519C-C2A4-49FE-8D6A-04A22BE4477C}"/>
          </ac:spMkLst>
        </pc:spChg>
        <pc:spChg chg="mod ord">
          <ac:chgData name="Jaakko Leinonen" userId="6cb267d5-7ecc-46df-b324-4f333ae70649" providerId="ADAL" clId="{43BB8AD7-9C4B-FD4E-8578-11DC7D9649B2}" dt="2023-12-08T08:50:30.392" v="2617" actId="700"/>
          <ac:spMkLst>
            <pc:docMk/>
            <pc:sldMk cId="311284937" sldId="260"/>
            <ac:spMk id="5" creationId="{9250839E-BC6B-4562-88E3-3626748632D5}"/>
          </ac:spMkLst>
        </pc:spChg>
        <pc:spChg chg="add del mod ord">
          <ac:chgData name="Jaakko Leinonen" userId="6cb267d5-7ecc-46df-b324-4f333ae70649" providerId="ADAL" clId="{43BB8AD7-9C4B-FD4E-8578-11DC7D9649B2}" dt="2023-12-08T12:24:04.833" v="3436" actId="478"/>
          <ac:spMkLst>
            <pc:docMk/>
            <pc:sldMk cId="311284937" sldId="260"/>
            <ac:spMk id="50" creationId="{ECE33D80-D1B1-6702-EF4C-712968B8F8E6}"/>
          </ac:spMkLst>
        </pc:spChg>
        <pc:cxnChg chg="mod">
          <ac:chgData name="Jaakko Leinonen" userId="6cb267d5-7ecc-46df-b324-4f333ae70649" providerId="ADAL" clId="{43BB8AD7-9C4B-FD4E-8578-11DC7D9649B2}" dt="2023-12-06T08:46:39.920" v="136" actId="14100"/>
          <ac:cxnSpMkLst>
            <pc:docMk/>
            <pc:sldMk cId="311284937" sldId="260"/>
            <ac:cxnSpMk id="54" creationId="{DC4B032E-4B06-A970-387A-E0E763C50AAB}"/>
          </ac:cxnSpMkLst>
        </pc:cxnChg>
      </pc:sldChg>
      <pc:sldChg chg="modSp mod chgLayout">
        <pc:chgData name="Jaakko Leinonen" userId="6cb267d5-7ecc-46df-b324-4f333ae70649" providerId="ADAL" clId="{43BB8AD7-9C4B-FD4E-8578-11DC7D9649B2}" dt="2023-12-08T12:22:04.757" v="3404" actId="20577"/>
        <pc:sldMkLst>
          <pc:docMk/>
          <pc:sldMk cId="112483930" sldId="261"/>
        </pc:sldMkLst>
        <pc:spChg chg="mod ord">
          <ac:chgData name="Jaakko Leinonen" userId="6cb267d5-7ecc-46df-b324-4f333ae70649" providerId="ADAL" clId="{43BB8AD7-9C4B-FD4E-8578-11DC7D9649B2}" dt="2023-12-08T08:50:52.343" v="2618" actId="700"/>
          <ac:spMkLst>
            <pc:docMk/>
            <pc:sldMk cId="112483930" sldId="261"/>
            <ac:spMk id="4" creationId="{689E70B7-50AB-49B5-AA2C-C00F9EBADDB2}"/>
          </ac:spMkLst>
        </pc:spChg>
        <pc:spChg chg="mod ord">
          <ac:chgData name="Jaakko Leinonen" userId="6cb267d5-7ecc-46df-b324-4f333ae70649" providerId="ADAL" clId="{43BB8AD7-9C4B-FD4E-8578-11DC7D9649B2}" dt="2023-12-08T12:22:04.757" v="3404" actId="20577"/>
          <ac:spMkLst>
            <pc:docMk/>
            <pc:sldMk cId="112483930" sldId="261"/>
            <ac:spMk id="5" creationId="{194F963A-90C6-482E-9F1A-6FB07F623078}"/>
          </ac:spMkLst>
        </pc:spChg>
        <pc:spChg chg="mod ord">
          <ac:chgData name="Jaakko Leinonen" userId="6cb267d5-7ecc-46df-b324-4f333ae70649" providerId="ADAL" clId="{43BB8AD7-9C4B-FD4E-8578-11DC7D9649B2}" dt="2023-12-08T08:53:48.777" v="2632" actId="1076"/>
          <ac:spMkLst>
            <pc:docMk/>
            <pc:sldMk cId="112483930" sldId="261"/>
            <ac:spMk id="6" creationId="{8276AC7A-9AFA-4CBC-B31F-2E720F41274B}"/>
          </ac:spMkLst>
        </pc:spChg>
        <pc:spChg chg="mod">
          <ac:chgData name="Jaakko Leinonen" userId="6cb267d5-7ecc-46df-b324-4f333ae70649" providerId="ADAL" clId="{43BB8AD7-9C4B-FD4E-8578-11DC7D9649B2}" dt="2023-12-08T08:45:37.521" v="2560" actId="790"/>
          <ac:spMkLst>
            <pc:docMk/>
            <pc:sldMk cId="112483930" sldId="261"/>
            <ac:spMk id="7" creationId="{7C8D78F0-46C5-4668-8F65-245D044D320B}"/>
          </ac:spMkLst>
        </pc:spChg>
        <pc:spChg chg="mod">
          <ac:chgData name="Jaakko Leinonen" userId="6cb267d5-7ecc-46df-b324-4f333ae70649" providerId="ADAL" clId="{43BB8AD7-9C4B-FD4E-8578-11DC7D9649B2}" dt="2023-12-08T08:45:37.521" v="2560" actId="790"/>
          <ac:spMkLst>
            <pc:docMk/>
            <pc:sldMk cId="112483930" sldId="261"/>
            <ac:spMk id="8" creationId="{8B599491-943E-47B7-BA21-585F9591DEF5}"/>
          </ac:spMkLst>
        </pc:spChg>
        <pc:spChg chg="mod">
          <ac:chgData name="Jaakko Leinonen" userId="6cb267d5-7ecc-46df-b324-4f333ae70649" providerId="ADAL" clId="{43BB8AD7-9C4B-FD4E-8578-11DC7D9649B2}" dt="2023-12-08T08:53:56.062" v="2633" actId="1076"/>
          <ac:spMkLst>
            <pc:docMk/>
            <pc:sldMk cId="112483930" sldId="261"/>
            <ac:spMk id="9" creationId="{AF972435-4206-4A2F-AC8D-F59807C75E84}"/>
          </ac:spMkLst>
        </pc:spChg>
        <pc:spChg chg="mod">
          <ac:chgData name="Jaakko Leinonen" userId="6cb267d5-7ecc-46df-b324-4f333ae70649" providerId="ADAL" clId="{43BB8AD7-9C4B-FD4E-8578-11DC7D9649B2}" dt="2023-12-08T08:52:58.946" v="2627" actId="1076"/>
          <ac:spMkLst>
            <pc:docMk/>
            <pc:sldMk cId="112483930" sldId="261"/>
            <ac:spMk id="10" creationId="{96445A21-45D1-459D-96A8-96AC8C1918B8}"/>
          </ac:spMkLst>
        </pc:spChg>
        <pc:spChg chg="mod">
          <ac:chgData name="Jaakko Leinonen" userId="6cb267d5-7ecc-46df-b324-4f333ae70649" providerId="ADAL" clId="{43BB8AD7-9C4B-FD4E-8578-11DC7D9649B2}" dt="2023-12-08T08:53:09.722" v="2629" actId="1076"/>
          <ac:spMkLst>
            <pc:docMk/>
            <pc:sldMk cId="112483930" sldId="261"/>
            <ac:spMk id="11" creationId="{1F91077A-41BD-4DC3-BE75-658D1A9F8745}"/>
          </ac:spMkLst>
        </pc:spChg>
        <pc:spChg chg="mod">
          <ac:chgData name="Jaakko Leinonen" userId="6cb267d5-7ecc-46df-b324-4f333ae70649" providerId="ADAL" clId="{43BB8AD7-9C4B-FD4E-8578-11DC7D9649B2}" dt="2023-12-08T08:53:04.470" v="2628" actId="167"/>
          <ac:spMkLst>
            <pc:docMk/>
            <pc:sldMk cId="112483930" sldId="261"/>
            <ac:spMk id="12" creationId="{555BFB3B-46CC-4356-A844-A5B2CE41F1D3}"/>
          </ac:spMkLst>
        </pc:spChg>
        <pc:spChg chg="mod">
          <ac:chgData name="Jaakko Leinonen" userId="6cb267d5-7ecc-46df-b324-4f333ae70649" providerId="ADAL" clId="{43BB8AD7-9C4B-FD4E-8578-11DC7D9649B2}" dt="2023-12-08T08:52:15.501" v="2625" actId="167"/>
          <ac:spMkLst>
            <pc:docMk/>
            <pc:sldMk cId="112483930" sldId="261"/>
            <ac:spMk id="14" creationId="{266FBA60-9B5F-4743-8F6F-793DB65A8757}"/>
          </ac:spMkLst>
        </pc:spChg>
      </pc:sldChg>
      <pc:sldChg chg="addSp delSp modSp mod chgLayout">
        <pc:chgData name="Jaakko Leinonen" userId="6cb267d5-7ecc-46df-b324-4f333ae70649" providerId="ADAL" clId="{43BB8AD7-9C4B-FD4E-8578-11DC7D9649B2}" dt="2023-12-08T12:23:55.704" v="3435" actId="478"/>
        <pc:sldMkLst>
          <pc:docMk/>
          <pc:sldMk cId="474845202" sldId="265"/>
        </pc:sldMkLst>
        <pc:spChg chg="mod ord">
          <ac:chgData name="Jaakko Leinonen" userId="6cb267d5-7ecc-46df-b324-4f333ae70649" providerId="ADAL" clId="{43BB8AD7-9C4B-FD4E-8578-11DC7D9649B2}" dt="2023-12-08T08:50:22.295" v="2616" actId="700"/>
          <ac:spMkLst>
            <pc:docMk/>
            <pc:sldMk cId="474845202" sldId="265"/>
            <ac:spMk id="2" creationId="{E3F96817-4C60-41FA-A3F5-3D2FC0619308}"/>
          </ac:spMkLst>
        </pc:spChg>
        <pc:spChg chg="add del mod ord">
          <ac:chgData name="Jaakko Leinonen" userId="6cb267d5-7ecc-46df-b324-4f333ae70649" providerId="ADAL" clId="{43BB8AD7-9C4B-FD4E-8578-11DC7D9649B2}" dt="2023-12-08T12:23:55.704" v="3435" actId="478"/>
          <ac:spMkLst>
            <pc:docMk/>
            <pc:sldMk cId="474845202" sldId="265"/>
            <ac:spMk id="3" creationId="{68D4091F-A96D-0162-D794-5102286DBB88}"/>
          </ac:spMkLst>
        </pc:spChg>
        <pc:spChg chg="mod ord">
          <ac:chgData name="Jaakko Leinonen" userId="6cb267d5-7ecc-46df-b324-4f333ae70649" providerId="ADAL" clId="{43BB8AD7-9C4B-FD4E-8578-11DC7D9649B2}" dt="2023-12-08T08:50:22.295" v="2616" actId="700"/>
          <ac:spMkLst>
            <pc:docMk/>
            <pc:sldMk cId="474845202" sldId="265"/>
            <ac:spMk id="4" creationId="{50688705-076B-416B-951F-F152B178C0AF}"/>
          </ac:spMkLst>
        </pc:spChg>
        <pc:spChg chg="mod">
          <ac:chgData name="Jaakko Leinonen" userId="6cb267d5-7ecc-46df-b324-4f333ae70649" providerId="ADAL" clId="{43BB8AD7-9C4B-FD4E-8578-11DC7D9649B2}" dt="2023-12-08T08:46:25.285" v="2561" actId="20577"/>
          <ac:spMkLst>
            <pc:docMk/>
            <pc:sldMk cId="474845202" sldId="265"/>
            <ac:spMk id="6" creationId="{4BC51A8D-D9FF-4D18-8C1E-9E702AB6A83A}"/>
          </ac:spMkLst>
        </pc:spChg>
        <pc:spChg chg="mod">
          <ac:chgData name="Jaakko Leinonen" userId="6cb267d5-7ecc-46df-b324-4f333ae70649" providerId="ADAL" clId="{43BB8AD7-9C4B-FD4E-8578-11DC7D9649B2}" dt="2023-12-08T08:46:44.610" v="2567" actId="20577"/>
          <ac:spMkLst>
            <pc:docMk/>
            <pc:sldMk cId="474845202" sldId="265"/>
            <ac:spMk id="7" creationId="{F4DE1EDC-A3B8-4D37-9CBC-350FB038E29B}"/>
          </ac:spMkLst>
        </pc:spChg>
        <pc:spChg chg="mod">
          <ac:chgData name="Jaakko Leinonen" userId="6cb267d5-7ecc-46df-b324-4f333ae70649" providerId="ADAL" clId="{43BB8AD7-9C4B-FD4E-8578-11DC7D9649B2}" dt="2023-12-08T08:47:14.718" v="2569" actId="20577"/>
          <ac:spMkLst>
            <pc:docMk/>
            <pc:sldMk cId="474845202" sldId="265"/>
            <ac:spMk id="8" creationId="{951F0E2D-94F8-46E1-9982-B70FBD797E24}"/>
          </ac:spMkLst>
        </pc:spChg>
        <pc:spChg chg="mod">
          <ac:chgData name="Jaakko Leinonen" userId="6cb267d5-7ecc-46df-b324-4f333ae70649" providerId="ADAL" clId="{43BB8AD7-9C4B-FD4E-8578-11DC7D9649B2}" dt="2023-12-08T08:46:29.797" v="2562" actId="20577"/>
          <ac:spMkLst>
            <pc:docMk/>
            <pc:sldMk cId="474845202" sldId="265"/>
            <ac:spMk id="10" creationId="{3AF51AC7-3332-46A8-AF6F-E479F3FB863F}"/>
          </ac:spMkLst>
        </pc:spChg>
        <pc:spChg chg="mod">
          <ac:chgData name="Jaakko Leinonen" userId="6cb267d5-7ecc-46df-b324-4f333ae70649" providerId="ADAL" clId="{43BB8AD7-9C4B-FD4E-8578-11DC7D9649B2}" dt="2023-12-08T08:47:30.578" v="2574" actId="20577"/>
          <ac:spMkLst>
            <pc:docMk/>
            <pc:sldMk cId="474845202" sldId="265"/>
            <ac:spMk id="11" creationId="{7623A817-A1A1-4EDA-873A-17031B3D953F}"/>
          </ac:spMkLst>
        </pc:spChg>
      </pc:sldChg>
      <pc:sldChg chg="modSp mod">
        <pc:chgData name="Jaakko Leinonen" userId="6cb267d5-7ecc-46df-b324-4f333ae70649" providerId="ADAL" clId="{43BB8AD7-9C4B-FD4E-8578-11DC7D9649B2}" dt="2023-12-07T05:49:45.330" v="904" actId="20577"/>
        <pc:sldMkLst>
          <pc:docMk/>
          <pc:sldMk cId="596610881" sldId="266"/>
        </pc:sldMkLst>
        <pc:spChg chg="mod">
          <ac:chgData name="Jaakko Leinonen" userId="6cb267d5-7ecc-46df-b324-4f333ae70649" providerId="ADAL" clId="{43BB8AD7-9C4B-FD4E-8578-11DC7D9649B2}" dt="2023-12-07T05:49:45.330" v="904" actId="20577"/>
          <ac:spMkLst>
            <pc:docMk/>
            <pc:sldMk cId="596610881" sldId="266"/>
            <ac:spMk id="3" creationId="{00000000-0000-0000-0000-000000000000}"/>
          </ac:spMkLst>
        </pc:spChg>
      </pc:sldChg>
      <pc:sldChg chg="modSp mod modNotesTx">
        <pc:chgData name="Jaakko Leinonen" userId="6cb267d5-7ecc-46df-b324-4f333ae70649" providerId="ADAL" clId="{43BB8AD7-9C4B-FD4E-8578-11DC7D9649B2}" dt="2023-12-08T12:22:19.977" v="3414" actId="20577"/>
        <pc:sldMkLst>
          <pc:docMk/>
          <pc:sldMk cId="3228501556" sldId="267"/>
        </pc:sldMkLst>
        <pc:spChg chg="mod">
          <ac:chgData name="Jaakko Leinonen" userId="6cb267d5-7ecc-46df-b324-4f333ae70649" providerId="ADAL" clId="{43BB8AD7-9C4B-FD4E-8578-11DC7D9649B2}" dt="2023-12-08T12:22:19.977" v="3414" actId="20577"/>
          <ac:spMkLst>
            <pc:docMk/>
            <pc:sldMk cId="3228501556" sldId="267"/>
            <ac:spMk id="5" creationId="{FF5F4323-A743-37B4-DE1C-D7C2CDFDD278}"/>
          </ac:spMkLst>
        </pc:spChg>
        <pc:spChg chg="mod">
          <ac:chgData name="Jaakko Leinonen" userId="6cb267d5-7ecc-46df-b324-4f333ae70649" providerId="ADAL" clId="{43BB8AD7-9C4B-FD4E-8578-11DC7D9649B2}" dt="2023-12-07T05:51:02.367" v="931" actId="20577"/>
          <ac:spMkLst>
            <pc:docMk/>
            <pc:sldMk cId="3228501556" sldId="267"/>
            <ac:spMk id="6" creationId="{DB715F52-9654-DDFF-E944-9B5816CAD7ED}"/>
          </ac:spMkLst>
        </pc:spChg>
      </pc:sldChg>
      <pc:sldChg chg="addSp delSp modSp new mod ord modClrScheme chgLayout">
        <pc:chgData name="Jaakko Leinonen" userId="6cb267d5-7ecc-46df-b324-4f333ae70649" providerId="ADAL" clId="{43BB8AD7-9C4B-FD4E-8578-11DC7D9649B2}" dt="2023-12-08T12:27:03.600" v="3451" actId="20577"/>
        <pc:sldMkLst>
          <pc:docMk/>
          <pc:sldMk cId="617355408" sldId="268"/>
        </pc:sldMkLst>
        <pc:spChg chg="del">
          <ac:chgData name="Jaakko Leinonen" userId="6cb267d5-7ecc-46df-b324-4f333ae70649" providerId="ADAL" clId="{43BB8AD7-9C4B-FD4E-8578-11DC7D9649B2}" dt="2023-12-06T08:29:29.023" v="1" actId="700"/>
          <ac:spMkLst>
            <pc:docMk/>
            <pc:sldMk cId="617355408" sldId="268"/>
            <ac:spMk id="2" creationId="{114981B3-690A-D78F-1A49-ECE73949B9EA}"/>
          </ac:spMkLst>
        </pc:spChg>
        <pc:spChg chg="del">
          <ac:chgData name="Jaakko Leinonen" userId="6cb267d5-7ecc-46df-b324-4f333ae70649" providerId="ADAL" clId="{43BB8AD7-9C4B-FD4E-8578-11DC7D9649B2}" dt="2023-12-06T08:29:29.023" v="1" actId="700"/>
          <ac:spMkLst>
            <pc:docMk/>
            <pc:sldMk cId="617355408" sldId="268"/>
            <ac:spMk id="3" creationId="{C1293B07-D965-334E-546F-2BE90101CFFA}"/>
          </ac:spMkLst>
        </pc:spChg>
        <pc:spChg chg="mod ord">
          <ac:chgData name="Jaakko Leinonen" userId="6cb267d5-7ecc-46df-b324-4f333ae70649" providerId="ADAL" clId="{43BB8AD7-9C4B-FD4E-8578-11DC7D9649B2}" dt="2023-12-08T12:13:09.227" v="3286" actId="700"/>
          <ac:spMkLst>
            <pc:docMk/>
            <pc:sldMk cId="617355408" sldId="268"/>
            <ac:spMk id="4" creationId="{096D328C-E8D2-C604-EDDA-8942F8B99901}"/>
          </ac:spMkLst>
        </pc:spChg>
        <pc:spChg chg="add mod ord">
          <ac:chgData name="Jaakko Leinonen" userId="6cb267d5-7ecc-46df-b324-4f333ae70649" providerId="ADAL" clId="{43BB8AD7-9C4B-FD4E-8578-11DC7D9649B2}" dt="2023-12-08T12:13:09.227" v="3286" actId="700"/>
          <ac:spMkLst>
            <pc:docMk/>
            <pc:sldMk cId="617355408" sldId="268"/>
            <ac:spMk id="5" creationId="{774CE9DD-7E24-F05F-93E4-1BBB99A3CDAE}"/>
          </ac:spMkLst>
        </pc:spChg>
        <pc:spChg chg="add mod ord">
          <ac:chgData name="Jaakko Leinonen" userId="6cb267d5-7ecc-46df-b324-4f333ae70649" providerId="ADAL" clId="{43BB8AD7-9C4B-FD4E-8578-11DC7D9649B2}" dt="2023-12-08T12:27:03.600" v="3451" actId="20577"/>
          <ac:spMkLst>
            <pc:docMk/>
            <pc:sldMk cId="617355408" sldId="268"/>
            <ac:spMk id="6" creationId="{9CABEBFF-2203-9103-1C50-F23E9760C62C}"/>
          </ac:spMkLst>
        </pc:spChg>
      </pc:sldChg>
      <pc:sldChg chg="modSp add del mod">
        <pc:chgData name="Jaakko Leinonen" userId="6cb267d5-7ecc-46df-b324-4f333ae70649" providerId="ADAL" clId="{43BB8AD7-9C4B-FD4E-8578-11DC7D9649B2}" dt="2023-12-08T12:08:58.049" v="3284" actId="2696"/>
        <pc:sldMkLst>
          <pc:docMk/>
          <pc:sldMk cId="322662215" sldId="271"/>
        </pc:sldMkLst>
        <pc:spChg chg="mod">
          <ac:chgData name="Jaakko Leinonen" userId="6cb267d5-7ecc-46df-b324-4f333ae70649" providerId="ADAL" clId="{43BB8AD7-9C4B-FD4E-8578-11DC7D9649B2}" dt="2023-12-06T08:34:43.644" v="120" actId="20577"/>
          <ac:spMkLst>
            <pc:docMk/>
            <pc:sldMk cId="322662215" sldId="271"/>
            <ac:spMk id="3" creationId="{D91ECF1C-F0A3-4DDF-85F7-AD067B627EE7}"/>
          </ac:spMkLst>
        </pc:spChg>
      </pc:sldChg>
      <pc:sldChg chg="addSp delSp modSp new del">
        <pc:chgData name="Jaakko Leinonen" userId="6cb267d5-7ecc-46df-b324-4f333ae70649" providerId="ADAL" clId="{43BB8AD7-9C4B-FD4E-8578-11DC7D9649B2}" dt="2023-12-08T09:00:02.774" v="2634" actId="2696"/>
        <pc:sldMkLst>
          <pc:docMk/>
          <pc:sldMk cId="1153627107" sldId="272"/>
        </pc:sldMkLst>
        <pc:spChg chg="del">
          <ac:chgData name="Jaakko Leinonen" userId="6cb267d5-7ecc-46df-b324-4f333ae70649" providerId="ADAL" clId="{43BB8AD7-9C4B-FD4E-8578-11DC7D9649B2}" dt="2023-12-06T08:44:29.266" v="123"/>
          <ac:spMkLst>
            <pc:docMk/>
            <pc:sldMk cId="1153627107" sldId="272"/>
            <ac:spMk id="2" creationId="{51A97D33-3601-F588-FFCA-DA99B12C2759}"/>
          </ac:spMkLst>
        </pc:spChg>
        <pc:picChg chg="add mod">
          <ac:chgData name="Jaakko Leinonen" userId="6cb267d5-7ecc-46df-b324-4f333ae70649" providerId="ADAL" clId="{43BB8AD7-9C4B-FD4E-8578-11DC7D9649B2}" dt="2023-12-06T08:44:36.241" v="124" actId="18653"/>
          <ac:picMkLst>
            <pc:docMk/>
            <pc:sldMk cId="1153627107" sldId="272"/>
            <ac:picMk id="5" creationId="{8C48926F-592A-8A6C-F772-AADCD1AAA808}"/>
          </ac:picMkLst>
        </pc:picChg>
      </pc:sldChg>
      <pc:sldChg chg="modSp new del mod">
        <pc:chgData name="Jaakko Leinonen" userId="6cb267d5-7ecc-46df-b324-4f333ae70649" providerId="ADAL" clId="{43BB8AD7-9C4B-FD4E-8578-11DC7D9649B2}" dt="2023-12-06T09:22:59.731" v="351" actId="2696"/>
        <pc:sldMkLst>
          <pc:docMk/>
          <pc:sldMk cId="3311797520" sldId="273"/>
        </pc:sldMkLst>
        <pc:spChg chg="mod">
          <ac:chgData name="Jaakko Leinonen" userId="6cb267d5-7ecc-46df-b324-4f333ae70649" providerId="ADAL" clId="{43BB8AD7-9C4B-FD4E-8578-11DC7D9649B2}" dt="2023-12-06T09:17:52.214" v="350" actId="20577"/>
          <ac:spMkLst>
            <pc:docMk/>
            <pc:sldMk cId="3311797520" sldId="273"/>
            <ac:spMk id="3" creationId="{1339D8D2-F1A9-1623-64A0-DE0C72AA70F9}"/>
          </ac:spMkLst>
        </pc:spChg>
      </pc:sldChg>
      <pc:sldChg chg="modSp new mod ord">
        <pc:chgData name="Jaakko Leinonen" userId="6cb267d5-7ecc-46df-b324-4f333ae70649" providerId="ADAL" clId="{43BB8AD7-9C4B-FD4E-8578-11DC7D9649B2}" dt="2023-12-06T09:58:11.380" v="686" actId="255"/>
        <pc:sldMkLst>
          <pc:docMk/>
          <pc:sldMk cId="3943357157" sldId="273"/>
        </pc:sldMkLst>
        <pc:spChg chg="mod">
          <ac:chgData name="Jaakko Leinonen" userId="6cb267d5-7ecc-46df-b324-4f333ae70649" providerId="ADAL" clId="{43BB8AD7-9C4B-FD4E-8578-11DC7D9649B2}" dt="2023-12-06T09:42:40.832" v="360" actId="20577"/>
          <ac:spMkLst>
            <pc:docMk/>
            <pc:sldMk cId="3943357157" sldId="273"/>
            <ac:spMk id="2" creationId="{86BF5AAA-F812-A54E-30AE-8B3BD3BE3426}"/>
          </ac:spMkLst>
        </pc:spChg>
        <pc:spChg chg="mod">
          <ac:chgData name="Jaakko Leinonen" userId="6cb267d5-7ecc-46df-b324-4f333ae70649" providerId="ADAL" clId="{43BB8AD7-9C4B-FD4E-8578-11DC7D9649B2}" dt="2023-12-06T09:58:11.380" v="686" actId="255"/>
          <ac:spMkLst>
            <pc:docMk/>
            <pc:sldMk cId="3943357157" sldId="273"/>
            <ac:spMk id="3" creationId="{B6695A11-1008-5BF3-56B1-27A80D5AE97F}"/>
          </ac:spMkLst>
        </pc:spChg>
      </pc:sldChg>
      <pc:sldChg chg="addSp delSp modSp new mod modClrScheme chgLayout">
        <pc:chgData name="Jaakko Leinonen" userId="6cb267d5-7ecc-46df-b324-4f333ae70649" providerId="ADAL" clId="{43BB8AD7-9C4B-FD4E-8578-11DC7D9649B2}" dt="2023-12-08T12:22:24.925" v="3416" actId="20577"/>
        <pc:sldMkLst>
          <pc:docMk/>
          <pc:sldMk cId="3680629959" sldId="274"/>
        </pc:sldMkLst>
        <pc:spChg chg="del mod ord">
          <ac:chgData name="Jaakko Leinonen" userId="6cb267d5-7ecc-46df-b324-4f333ae70649" providerId="ADAL" clId="{43BB8AD7-9C4B-FD4E-8578-11DC7D9649B2}" dt="2023-12-06T10:25:53.617" v="765" actId="700"/>
          <ac:spMkLst>
            <pc:docMk/>
            <pc:sldMk cId="3680629959" sldId="274"/>
            <ac:spMk id="2" creationId="{ABB7586C-A562-A1A6-E62B-DCE9FB128036}"/>
          </ac:spMkLst>
        </pc:spChg>
        <pc:spChg chg="del">
          <ac:chgData name="Jaakko Leinonen" userId="6cb267d5-7ecc-46df-b324-4f333ae70649" providerId="ADAL" clId="{43BB8AD7-9C4B-FD4E-8578-11DC7D9649B2}" dt="2023-12-06T10:25:31.587" v="764"/>
          <ac:spMkLst>
            <pc:docMk/>
            <pc:sldMk cId="3680629959" sldId="274"/>
            <ac:spMk id="3" creationId="{076D980A-7D3D-107D-58A9-F6F6C7E2E220}"/>
          </ac:spMkLst>
        </pc:spChg>
        <pc:spChg chg="mod ord">
          <ac:chgData name="Jaakko Leinonen" userId="6cb267d5-7ecc-46df-b324-4f333ae70649" providerId="ADAL" clId="{43BB8AD7-9C4B-FD4E-8578-11DC7D9649B2}" dt="2023-12-08T12:22:24.925" v="3416" actId="20577"/>
          <ac:spMkLst>
            <pc:docMk/>
            <pc:sldMk cId="3680629959" sldId="274"/>
            <ac:spMk id="4" creationId="{85796A35-8C4D-F9EA-718F-E466A37FD65E}"/>
          </ac:spMkLst>
        </pc:spChg>
        <pc:spChg chg="mod ord">
          <ac:chgData name="Jaakko Leinonen" userId="6cb267d5-7ecc-46df-b324-4f333ae70649" providerId="ADAL" clId="{43BB8AD7-9C4B-FD4E-8578-11DC7D9649B2}" dt="2023-12-07T05:53:51.319" v="939" actId="700"/>
          <ac:spMkLst>
            <pc:docMk/>
            <pc:sldMk cId="3680629959" sldId="274"/>
            <ac:spMk id="5" creationId="{CE25E820-C17F-BC0B-9DA9-86CB233C3F1F}"/>
          </ac:spMkLst>
        </pc:spChg>
        <pc:spChg chg="add mod ord">
          <ac:chgData name="Jaakko Leinonen" userId="6cb267d5-7ecc-46df-b324-4f333ae70649" providerId="ADAL" clId="{43BB8AD7-9C4B-FD4E-8578-11DC7D9649B2}" dt="2023-12-07T05:53:51.319" v="939" actId="700"/>
          <ac:spMkLst>
            <pc:docMk/>
            <pc:sldMk cId="3680629959" sldId="274"/>
            <ac:spMk id="7" creationId="{6BD7D8BE-1D48-4317-6449-BC699A7DEB37}"/>
          </ac:spMkLst>
        </pc:spChg>
        <pc:spChg chg="add del mod">
          <ac:chgData name="Jaakko Leinonen" userId="6cb267d5-7ecc-46df-b324-4f333ae70649" providerId="ADAL" clId="{43BB8AD7-9C4B-FD4E-8578-11DC7D9649B2}" dt="2023-12-06T10:26:55.672" v="767"/>
          <ac:spMkLst>
            <pc:docMk/>
            <pc:sldMk cId="3680629959" sldId="274"/>
            <ac:spMk id="9" creationId="{20ECC38F-47DF-CF93-2DDB-A35471A3A0FC}"/>
          </ac:spMkLst>
        </pc:spChg>
        <pc:picChg chg="add del mod ord">
          <ac:chgData name="Jaakko Leinonen" userId="6cb267d5-7ecc-46df-b324-4f333ae70649" providerId="ADAL" clId="{43BB8AD7-9C4B-FD4E-8578-11DC7D9649B2}" dt="2023-12-06T10:26:25.091" v="766" actId="478"/>
          <ac:picMkLst>
            <pc:docMk/>
            <pc:sldMk cId="3680629959" sldId="274"/>
            <ac:picMk id="6" creationId="{41503DF1-58B2-B43F-BDD5-B41051DC9EDD}"/>
          </ac:picMkLst>
        </pc:picChg>
        <pc:picChg chg="add mod ord">
          <ac:chgData name="Jaakko Leinonen" userId="6cb267d5-7ecc-46df-b324-4f333ae70649" providerId="ADAL" clId="{43BB8AD7-9C4B-FD4E-8578-11DC7D9649B2}" dt="2023-12-07T05:53:51.319" v="939" actId="700"/>
          <ac:picMkLst>
            <pc:docMk/>
            <pc:sldMk cId="3680629959" sldId="274"/>
            <ac:picMk id="10" creationId="{4E73E2F3-0F2E-FC95-880C-A9A76750A16B}"/>
          </ac:picMkLst>
        </pc:picChg>
      </pc:sldChg>
      <pc:sldChg chg="addSp delSp modSp new mod modClrScheme chgLayout">
        <pc:chgData name="Jaakko Leinonen" userId="6cb267d5-7ecc-46df-b324-4f333ae70649" providerId="ADAL" clId="{43BB8AD7-9C4B-FD4E-8578-11DC7D9649B2}" dt="2023-12-08T12:25:09.779" v="3449" actId="20577"/>
        <pc:sldMkLst>
          <pc:docMk/>
          <pc:sldMk cId="4175745799" sldId="275"/>
        </pc:sldMkLst>
        <pc:spChg chg="mod ord">
          <ac:chgData name="Jaakko Leinonen" userId="6cb267d5-7ecc-46df-b324-4f333ae70649" providerId="ADAL" clId="{43BB8AD7-9C4B-FD4E-8578-11DC7D9649B2}" dt="2023-12-08T12:22:30.415" v="3418" actId="20577"/>
          <ac:spMkLst>
            <pc:docMk/>
            <pc:sldMk cId="4175745799" sldId="275"/>
            <ac:spMk id="2" creationId="{735BA254-EB68-CB88-1017-DC273F4B617B}"/>
          </ac:spMkLst>
        </pc:spChg>
        <pc:spChg chg="del">
          <ac:chgData name="Jaakko Leinonen" userId="6cb267d5-7ecc-46df-b324-4f333ae70649" providerId="ADAL" clId="{43BB8AD7-9C4B-FD4E-8578-11DC7D9649B2}" dt="2023-12-07T05:54:23.420" v="941" actId="3680"/>
          <ac:spMkLst>
            <pc:docMk/>
            <pc:sldMk cId="4175745799" sldId="275"/>
            <ac:spMk id="3" creationId="{11DE59C4-6F54-819F-2EA0-56E96928A075}"/>
          </ac:spMkLst>
        </pc:spChg>
        <pc:spChg chg="mod ord">
          <ac:chgData name="Jaakko Leinonen" userId="6cb267d5-7ecc-46df-b324-4f333ae70649" providerId="ADAL" clId="{43BB8AD7-9C4B-FD4E-8578-11DC7D9649B2}" dt="2023-12-08T12:13:33.185" v="3288" actId="700"/>
          <ac:spMkLst>
            <pc:docMk/>
            <pc:sldMk cId="4175745799" sldId="275"/>
            <ac:spMk id="4" creationId="{B894B2CD-7998-06B5-C08F-27A568924D61}"/>
          </ac:spMkLst>
        </pc:spChg>
        <pc:graphicFrameChg chg="add mod ord modGraphic">
          <ac:chgData name="Jaakko Leinonen" userId="6cb267d5-7ecc-46df-b324-4f333ae70649" providerId="ADAL" clId="{43BB8AD7-9C4B-FD4E-8578-11DC7D9649B2}" dt="2023-12-08T12:25:09.779" v="3449" actId="20577"/>
          <ac:graphicFrameMkLst>
            <pc:docMk/>
            <pc:sldMk cId="4175745799" sldId="275"/>
            <ac:graphicFrameMk id="5" creationId="{7812D84B-50B5-7CE0-87B8-EAAC92C9C377}"/>
          </ac:graphicFrameMkLst>
        </pc:graphicFrameChg>
      </pc:sldChg>
      <pc:sldChg chg="addSp delSp modSp new mod modClrScheme chgLayout">
        <pc:chgData name="Jaakko Leinonen" userId="6cb267d5-7ecc-46df-b324-4f333ae70649" providerId="ADAL" clId="{43BB8AD7-9C4B-FD4E-8578-11DC7D9649B2}" dt="2023-12-08T12:22:40.799" v="3420" actId="20577"/>
        <pc:sldMkLst>
          <pc:docMk/>
          <pc:sldMk cId="1078409766" sldId="276"/>
        </pc:sldMkLst>
        <pc:spChg chg="del mod ord">
          <ac:chgData name="Jaakko Leinonen" userId="6cb267d5-7ecc-46df-b324-4f333ae70649" providerId="ADAL" clId="{43BB8AD7-9C4B-FD4E-8578-11DC7D9649B2}" dt="2023-12-08T06:42:10.667" v="1462" actId="700"/>
          <ac:spMkLst>
            <pc:docMk/>
            <pc:sldMk cId="1078409766" sldId="276"/>
            <ac:spMk id="2" creationId="{2B56236B-0288-1C8F-3833-5EB622171FFA}"/>
          </ac:spMkLst>
        </pc:spChg>
        <pc:spChg chg="del mod ord">
          <ac:chgData name="Jaakko Leinonen" userId="6cb267d5-7ecc-46df-b324-4f333ae70649" providerId="ADAL" clId="{43BB8AD7-9C4B-FD4E-8578-11DC7D9649B2}" dt="2023-12-08T06:42:10.667" v="1462" actId="700"/>
          <ac:spMkLst>
            <pc:docMk/>
            <pc:sldMk cId="1078409766" sldId="276"/>
            <ac:spMk id="3" creationId="{A4EAED05-13FB-043C-E124-1A90E94214B1}"/>
          </ac:spMkLst>
        </pc:spChg>
        <pc:spChg chg="mod ord">
          <ac:chgData name="Jaakko Leinonen" userId="6cb267d5-7ecc-46df-b324-4f333ae70649" providerId="ADAL" clId="{43BB8AD7-9C4B-FD4E-8578-11DC7D9649B2}" dt="2023-12-08T06:42:10.667" v="1462" actId="700"/>
          <ac:spMkLst>
            <pc:docMk/>
            <pc:sldMk cId="1078409766" sldId="276"/>
            <ac:spMk id="4" creationId="{7D6D0504-DC49-0E56-7079-552C90993B9F}"/>
          </ac:spMkLst>
        </pc:spChg>
        <pc:spChg chg="add mod ord">
          <ac:chgData name="Jaakko Leinonen" userId="6cb267d5-7ecc-46df-b324-4f333ae70649" providerId="ADAL" clId="{43BB8AD7-9C4B-FD4E-8578-11DC7D9649B2}" dt="2023-12-08T12:22:40.799" v="3420" actId="20577"/>
          <ac:spMkLst>
            <pc:docMk/>
            <pc:sldMk cId="1078409766" sldId="276"/>
            <ac:spMk id="5" creationId="{E9CF4313-A89D-82E1-D9A5-E92DA2CD198B}"/>
          </ac:spMkLst>
        </pc:spChg>
        <pc:spChg chg="add mod ord">
          <ac:chgData name="Jaakko Leinonen" userId="6cb267d5-7ecc-46df-b324-4f333ae70649" providerId="ADAL" clId="{43BB8AD7-9C4B-FD4E-8578-11DC7D9649B2}" dt="2023-12-08T08:25:19.699" v="2181" actId="20577"/>
          <ac:spMkLst>
            <pc:docMk/>
            <pc:sldMk cId="1078409766" sldId="276"/>
            <ac:spMk id="6" creationId="{8F225EE6-95EC-AA53-4F6C-05D78E7CCDEE}"/>
          </ac:spMkLst>
        </pc:spChg>
      </pc:sldChg>
      <pc:sldChg chg="addSp delSp modSp new mod ord modClrScheme chgLayout">
        <pc:chgData name="Jaakko Leinonen" userId="6cb267d5-7ecc-46df-b324-4f333ae70649" providerId="ADAL" clId="{43BB8AD7-9C4B-FD4E-8578-11DC7D9649B2}" dt="2023-12-08T12:21:23.863" v="3402" actId="20577"/>
        <pc:sldMkLst>
          <pc:docMk/>
          <pc:sldMk cId="2136644483" sldId="277"/>
        </pc:sldMkLst>
        <pc:spChg chg="mod ord">
          <ac:chgData name="Jaakko Leinonen" userId="6cb267d5-7ecc-46df-b324-4f333ae70649" providerId="ADAL" clId="{43BB8AD7-9C4B-FD4E-8578-11DC7D9649B2}" dt="2023-12-08T12:13:17.093" v="3287" actId="700"/>
          <ac:spMkLst>
            <pc:docMk/>
            <pc:sldMk cId="2136644483" sldId="277"/>
            <ac:spMk id="2" creationId="{3C9C2009-6BA4-B737-99CF-E4378C6D330A}"/>
          </ac:spMkLst>
        </pc:spChg>
        <pc:spChg chg="del">
          <ac:chgData name="Jaakko Leinonen" userId="6cb267d5-7ecc-46df-b324-4f333ae70649" providerId="ADAL" clId="{43BB8AD7-9C4B-FD4E-8578-11DC7D9649B2}" dt="2023-12-08T06:44:50.636" v="1544" actId="3680"/>
          <ac:spMkLst>
            <pc:docMk/>
            <pc:sldMk cId="2136644483" sldId="277"/>
            <ac:spMk id="3" creationId="{FCAFE5FD-91F6-8CCA-BBF2-0DA2FE8662E8}"/>
          </ac:spMkLst>
        </pc:spChg>
        <pc:spChg chg="mod ord">
          <ac:chgData name="Jaakko Leinonen" userId="6cb267d5-7ecc-46df-b324-4f333ae70649" providerId="ADAL" clId="{43BB8AD7-9C4B-FD4E-8578-11DC7D9649B2}" dt="2023-12-08T12:13:17.093" v="3287" actId="700"/>
          <ac:spMkLst>
            <pc:docMk/>
            <pc:sldMk cId="2136644483" sldId="277"/>
            <ac:spMk id="4" creationId="{F4F07411-4D6A-A931-E57C-57DBE3057F59}"/>
          </ac:spMkLst>
        </pc:spChg>
        <pc:graphicFrameChg chg="add mod ord modGraphic">
          <ac:chgData name="Jaakko Leinonen" userId="6cb267d5-7ecc-46df-b324-4f333ae70649" providerId="ADAL" clId="{43BB8AD7-9C4B-FD4E-8578-11DC7D9649B2}" dt="2023-12-08T12:21:23.863" v="3402" actId="20577"/>
          <ac:graphicFrameMkLst>
            <pc:docMk/>
            <pc:sldMk cId="2136644483" sldId="277"/>
            <ac:graphicFrameMk id="5" creationId="{E4EE69E3-EF55-5734-E79E-A0AEFDFC359F}"/>
          </ac:graphicFrameMkLst>
        </pc:graphicFrameChg>
      </pc:sldChg>
      <pc:sldChg chg="addSp modSp add del mod modClrScheme chgLayout">
        <pc:chgData name="Jaakko Leinonen" userId="6cb267d5-7ecc-46df-b324-4f333ae70649" providerId="ADAL" clId="{43BB8AD7-9C4B-FD4E-8578-11DC7D9649B2}" dt="2023-12-08T07:55:43.755" v="1718" actId="2696"/>
        <pc:sldMkLst>
          <pc:docMk/>
          <pc:sldMk cId="1230123427" sldId="536"/>
        </pc:sldMkLst>
        <pc:spChg chg="add mod ord">
          <ac:chgData name="Jaakko Leinonen" userId="6cb267d5-7ecc-46df-b324-4f333ae70649" providerId="ADAL" clId="{43BB8AD7-9C4B-FD4E-8578-11DC7D9649B2}" dt="2023-12-08T07:52:44.884" v="1682" actId="700"/>
          <ac:spMkLst>
            <pc:docMk/>
            <pc:sldMk cId="1230123427" sldId="536"/>
            <ac:spMk id="2" creationId="{88C6B77D-BE0C-2BA5-6E11-388823F3B614}"/>
          </ac:spMkLst>
        </pc:spChg>
        <pc:spChg chg="mod ord">
          <ac:chgData name="Jaakko Leinonen" userId="6cb267d5-7ecc-46df-b324-4f333ae70649" providerId="ADAL" clId="{43BB8AD7-9C4B-FD4E-8578-11DC7D9649B2}" dt="2023-12-08T07:52:44.884" v="1682" actId="700"/>
          <ac:spMkLst>
            <pc:docMk/>
            <pc:sldMk cId="1230123427" sldId="536"/>
            <ac:spMk id="4" creationId="{C6C6A550-73D0-4F9D-9E23-4EE2102CDB45}"/>
          </ac:spMkLst>
        </pc:spChg>
        <pc:spChg chg="mod ord">
          <ac:chgData name="Jaakko Leinonen" userId="6cb267d5-7ecc-46df-b324-4f333ae70649" providerId="ADAL" clId="{43BB8AD7-9C4B-FD4E-8578-11DC7D9649B2}" dt="2023-12-08T07:55:30.952" v="1717"/>
          <ac:spMkLst>
            <pc:docMk/>
            <pc:sldMk cId="1230123427" sldId="536"/>
            <ac:spMk id="10" creationId="{DF6D003D-B125-4220-B6A1-7E30B9D7E87B}"/>
          </ac:spMkLst>
        </pc:spChg>
        <pc:spChg chg="mod ord">
          <ac:chgData name="Jaakko Leinonen" userId="6cb267d5-7ecc-46df-b324-4f333ae70649" providerId="ADAL" clId="{43BB8AD7-9C4B-FD4E-8578-11DC7D9649B2}" dt="2023-12-08T07:52:44.884" v="1682" actId="700"/>
          <ac:spMkLst>
            <pc:docMk/>
            <pc:sldMk cId="1230123427" sldId="536"/>
            <ac:spMk id="11" creationId="{EEFDCA04-D2C3-47AC-981A-EAD8F69E3166}"/>
          </ac:spMkLst>
        </pc:spChg>
      </pc:sldChg>
      <pc:sldChg chg="addSp delSp modSp new mod ord modClrScheme chgLayout">
        <pc:chgData name="Jaakko Leinonen" userId="6cb267d5-7ecc-46df-b324-4f333ae70649" providerId="ADAL" clId="{43BB8AD7-9C4B-FD4E-8578-11DC7D9649B2}" dt="2023-12-08T12:26:37.481" v="3450" actId="20577"/>
        <pc:sldMkLst>
          <pc:docMk/>
          <pc:sldMk cId="149734384" sldId="537"/>
        </pc:sldMkLst>
        <pc:spChg chg="mod ord">
          <ac:chgData name="Jaakko Leinonen" userId="6cb267d5-7ecc-46df-b324-4f333ae70649" providerId="ADAL" clId="{43BB8AD7-9C4B-FD4E-8578-11DC7D9649B2}" dt="2023-12-08T12:26:37.481" v="3450" actId="20577"/>
          <ac:spMkLst>
            <pc:docMk/>
            <pc:sldMk cId="149734384" sldId="537"/>
            <ac:spMk id="2" creationId="{CD90E2F9-19ED-7E3D-C001-CB8496299AE9}"/>
          </ac:spMkLst>
        </pc:spChg>
        <pc:spChg chg="del">
          <ac:chgData name="Jaakko Leinonen" userId="6cb267d5-7ecc-46df-b324-4f333ae70649" providerId="ADAL" clId="{43BB8AD7-9C4B-FD4E-8578-11DC7D9649B2}" dt="2023-12-08T08:09:08.130" v="1767" actId="478"/>
          <ac:spMkLst>
            <pc:docMk/>
            <pc:sldMk cId="149734384" sldId="537"/>
            <ac:spMk id="3" creationId="{B30F89A9-2203-6F91-F514-B76A29EA83A5}"/>
          </ac:spMkLst>
        </pc:spChg>
        <pc:spChg chg="mod ord">
          <ac:chgData name="Jaakko Leinonen" userId="6cb267d5-7ecc-46df-b324-4f333ae70649" providerId="ADAL" clId="{43BB8AD7-9C4B-FD4E-8578-11DC7D9649B2}" dt="2023-12-08T12:23:35.091" v="3434" actId="20577"/>
          <ac:spMkLst>
            <pc:docMk/>
            <pc:sldMk cId="149734384" sldId="537"/>
            <ac:spMk id="4" creationId="{FDEC6ED8-9996-1E34-01C5-1208972B83BC}"/>
          </ac:spMkLst>
        </pc:spChg>
        <pc:spChg chg="mod ord">
          <ac:chgData name="Jaakko Leinonen" userId="6cb267d5-7ecc-46df-b324-4f333ae70649" providerId="ADAL" clId="{43BB8AD7-9C4B-FD4E-8578-11DC7D9649B2}" dt="2023-12-08T12:17:41.896" v="3316" actId="700"/>
          <ac:spMkLst>
            <pc:docMk/>
            <pc:sldMk cId="149734384" sldId="537"/>
            <ac:spMk id="5" creationId="{98F395DD-A7BC-3D7D-BE72-DEFBE8A6A2C4}"/>
          </ac:spMkLst>
        </pc:spChg>
        <pc:spChg chg="add del mod ord">
          <ac:chgData name="Jaakko Leinonen" userId="6cb267d5-7ecc-46df-b324-4f333ae70649" providerId="ADAL" clId="{43BB8AD7-9C4B-FD4E-8578-11DC7D9649B2}" dt="2023-12-08T12:17:45.251" v="3317" actId="478"/>
          <ac:spMkLst>
            <pc:docMk/>
            <pc:sldMk cId="149734384" sldId="537"/>
            <ac:spMk id="8" creationId="{5197AA20-55F8-56FC-9F8A-E7F4D3FED3F5}"/>
          </ac:spMkLst>
        </pc:spChg>
        <pc:picChg chg="add mod">
          <ac:chgData name="Jaakko Leinonen" userId="6cb267d5-7ecc-46df-b324-4f333ae70649" providerId="ADAL" clId="{43BB8AD7-9C4B-FD4E-8578-11DC7D9649B2}" dt="2023-12-08T08:09:03.300" v="1766" actId="1076"/>
          <ac:picMkLst>
            <pc:docMk/>
            <pc:sldMk cId="149734384" sldId="537"/>
            <ac:picMk id="6" creationId="{D1391726-3D47-E6B8-2CDF-C7BF962A781A}"/>
          </ac:picMkLst>
        </pc:picChg>
        <pc:picChg chg="add mod">
          <ac:chgData name="Jaakko Leinonen" userId="6cb267d5-7ecc-46df-b324-4f333ae70649" providerId="ADAL" clId="{43BB8AD7-9C4B-FD4E-8578-11DC7D9649B2}" dt="2023-12-08T08:09:03.300" v="1766" actId="1076"/>
          <ac:picMkLst>
            <pc:docMk/>
            <pc:sldMk cId="149734384" sldId="537"/>
            <ac:picMk id="7" creationId="{0D3AFF3F-3E84-F54B-1B7D-94BF46515103}"/>
          </ac:picMkLst>
        </pc:picChg>
      </pc:sldChg>
      <pc:sldChg chg="addSp delSp modSp new mod modClrScheme chgLayout">
        <pc:chgData name="Jaakko Leinonen" userId="6cb267d5-7ecc-46df-b324-4f333ae70649" providerId="ADAL" clId="{43BB8AD7-9C4B-FD4E-8578-11DC7D9649B2}" dt="2023-12-08T13:14:22.215" v="4130" actId="478"/>
        <pc:sldMkLst>
          <pc:docMk/>
          <pc:sldMk cId="1422857914" sldId="538"/>
        </pc:sldMkLst>
        <pc:spChg chg="del mod">
          <ac:chgData name="Jaakko Leinonen" userId="6cb267d5-7ecc-46df-b324-4f333ae70649" providerId="ADAL" clId="{43BB8AD7-9C4B-FD4E-8578-11DC7D9649B2}" dt="2023-12-08T11:01:58.604" v="2638" actId="1032"/>
          <ac:spMkLst>
            <pc:docMk/>
            <pc:sldMk cId="1422857914" sldId="538"/>
            <ac:spMk id="2" creationId="{2488B1DD-6EB9-22F3-1F18-F06BB9615797}"/>
          </ac:spMkLst>
        </pc:spChg>
        <pc:spChg chg="del">
          <ac:chgData name="Jaakko Leinonen" userId="6cb267d5-7ecc-46df-b324-4f333ae70649" providerId="ADAL" clId="{43BB8AD7-9C4B-FD4E-8578-11DC7D9649B2}" dt="2023-12-08T11:01:22.677" v="2636" actId="478"/>
          <ac:spMkLst>
            <pc:docMk/>
            <pc:sldMk cId="1422857914" sldId="538"/>
            <ac:spMk id="3" creationId="{294FE6F8-EF22-8830-168D-468B102837F1}"/>
          </ac:spMkLst>
        </pc:spChg>
        <pc:spChg chg="mod ord">
          <ac:chgData name="Jaakko Leinonen" userId="6cb267d5-7ecc-46df-b324-4f333ae70649" providerId="ADAL" clId="{43BB8AD7-9C4B-FD4E-8578-11DC7D9649B2}" dt="2023-12-08T13:14:10.999" v="4129" actId="700"/>
          <ac:spMkLst>
            <pc:docMk/>
            <pc:sldMk cId="1422857914" sldId="538"/>
            <ac:spMk id="4" creationId="{7FAD19D4-2EFE-72A4-75A4-47F0E90FDD59}"/>
          </ac:spMkLst>
        </pc:spChg>
        <pc:spChg chg="mod ord">
          <ac:chgData name="Jaakko Leinonen" userId="6cb267d5-7ecc-46df-b324-4f333ae70649" providerId="ADAL" clId="{43BB8AD7-9C4B-FD4E-8578-11DC7D9649B2}" dt="2023-12-08T13:14:10.999" v="4129" actId="700"/>
          <ac:spMkLst>
            <pc:docMk/>
            <pc:sldMk cId="1422857914" sldId="538"/>
            <ac:spMk id="5" creationId="{BFAD2E83-33FD-BB3E-1A1A-58A75C6F3B98}"/>
          </ac:spMkLst>
        </pc:spChg>
        <pc:spChg chg="add del mod">
          <ac:chgData name="Jaakko Leinonen" userId="6cb267d5-7ecc-46df-b324-4f333ae70649" providerId="ADAL" clId="{43BB8AD7-9C4B-FD4E-8578-11DC7D9649B2}" dt="2023-12-08T11:04:49.095" v="2650" actId="1032"/>
          <ac:spMkLst>
            <pc:docMk/>
            <pc:sldMk cId="1422857914" sldId="538"/>
            <ac:spMk id="8" creationId="{F67126C9-351D-223F-20F4-89276594B06A}"/>
          </ac:spMkLst>
        </pc:spChg>
        <pc:spChg chg="add del mod">
          <ac:chgData name="Jaakko Leinonen" userId="6cb267d5-7ecc-46df-b324-4f333ae70649" providerId="ADAL" clId="{43BB8AD7-9C4B-FD4E-8578-11DC7D9649B2}" dt="2023-12-08T11:08:33.028" v="2708" actId="1032"/>
          <ac:spMkLst>
            <pc:docMk/>
            <pc:sldMk cId="1422857914" sldId="538"/>
            <ac:spMk id="11" creationId="{EBDB8E47-EF7F-E261-A55F-FFAB773FB1B0}"/>
          </ac:spMkLst>
        </pc:spChg>
        <pc:spChg chg="add del mod">
          <ac:chgData name="Jaakko Leinonen" userId="6cb267d5-7ecc-46df-b324-4f333ae70649" providerId="ADAL" clId="{43BB8AD7-9C4B-FD4E-8578-11DC7D9649B2}" dt="2023-12-08T11:10:11.635" v="2725" actId="1032"/>
          <ac:spMkLst>
            <pc:docMk/>
            <pc:sldMk cId="1422857914" sldId="538"/>
            <ac:spMk id="14" creationId="{DFC027DF-D711-8DB8-DF39-E4C4A753FE89}"/>
          </ac:spMkLst>
        </pc:spChg>
        <pc:spChg chg="add del mod">
          <ac:chgData name="Jaakko Leinonen" userId="6cb267d5-7ecc-46df-b324-4f333ae70649" providerId="ADAL" clId="{43BB8AD7-9C4B-FD4E-8578-11DC7D9649B2}" dt="2023-12-08T11:10:59.251" v="2727" actId="1032"/>
          <ac:spMkLst>
            <pc:docMk/>
            <pc:sldMk cId="1422857914" sldId="538"/>
            <ac:spMk id="17" creationId="{24C61C71-3AD6-5034-54E2-ACEE7A0BF72F}"/>
          </ac:spMkLst>
        </pc:spChg>
        <pc:spChg chg="add del mod">
          <ac:chgData name="Jaakko Leinonen" userId="6cb267d5-7ecc-46df-b324-4f333ae70649" providerId="ADAL" clId="{43BB8AD7-9C4B-FD4E-8578-11DC7D9649B2}" dt="2023-12-08T11:37:10.616" v="2751" actId="1032"/>
          <ac:spMkLst>
            <pc:docMk/>
            <pc:sldMk cId="1422857914" sldId="538"/>
            <ac:spMk id="20" creationId="{2038DC18-9DBA-979E-25FE-047CD459105C}"/>
          </ac:spMkLst>
        </pc:spChg>
        <pc:spChg chg="add del mod">
          <ac:chgData name="Jaakko Leinonen" userId="6cb267d5-7ecc-46df-b324-4f333ae70649" providerId="ADAL" clId="{43BB8AD7-9C4B-FD4E-8578-11DC7D9649B2}" dt="2023-12-08T11:37:34.171" v="2753" actId="478"/>
          <ac:spMkLst>
            <pc:docMk/>
            <pc:sldMk cId="1422857914" sldId="538"/>
            <ac:spMk id="24" creationId="{D1FE7C6E-326C-FBC0-8A06-5AFE3DD20F0C}"/>
          </ac:spMkLst>
        </pc:spChg>
        <pc:spChg chg="add mod">
          <ac:chgData name="Jaakko Leinonen" userId="6cb267d5-7ecc-46df-b324-4f333ae70649" providerId="ADAL" clId="{43BB8AD7-9C4B-FD4E-8578-11DC7D9649B2}" dt="2023-12-08T12:04:58.811" v="3281" actId="208"/>
          <ac:spMkLst>
            <pc:docMk/>
            <pc:sldMk cId="1422857914" sldId="538"/>
            <ac:spMk id="25" creationId="{C4D8ECF7-54B9-0651-6607-79EE1FD143C8}"/>
          </ac:spMkLst>
        </pc:spChg>
        <pc:spChg chg="add del mod">
          <ac:chgData name="Jaakko Leinonen" userId="6cb267d5-7ecc-46df-b324-4f333ae70649" providerId="ADAL" clId="{43BB8AD7-9C4B-FD4E-8578-11DC7D9649B2}" dt="2023-12-08T11:42:06.168" v="2837" actId="478"/>
          <ac:spMkLst>
            <pc:docMk/>
            <pc:sldMk cId="1422857914" sldId="538"/>
            <ac:spMk id="27" creationId="{0C96BF98-0889-B5FE-763C-17FA9D78FB1B}"/>
          </ac:spMkLst>
        </pc:spChg>
        <pc:spChg chg="add del mod">
          <ac:chgData name="Jaakko Leinonen" userId="6cb267d5-7ecc-46df-b324-4f333ae70649" providerId="ADAL" clId="{43BB8AD7-9C4B-FD4E-8578-11DC7D9649B2}" dt="2023-12-08T11:41:28.687" v="2827"/>
          <ac:spMkLst>
            <pc:docMk/>
            <pc:sldMk cId="1422857914" sldId="538"/>
            <ac:spMk id="28" creationId="{80188052-E226-7F63-94ED-EA0AA13C261E}"/>
          </ac:spMkLst>
        </pc:spChg>
        <pc:spChg chg="add mod">
          <ac:chgData name="Jaakko Leinonen" userId="6cb267d5-7ecc-46df-b324-4f333ae70649" providerId="ADAL" clId="{43BB8AD7-9C4B-FD4E-8578-11DC7D9649B2}" dt="2023-12-08T12:05:08.229" v="3283" actId="208"/>
          <ac:spMkLst>
            <pc:docMk/>
            <pc:sldMk cId="1422857914" sldId="538"/>
            <ac:spMk id="29" creationId="{23A34098-8E89-62E2-2F23-80F54AC55051}"/>
          </ac:spMkLst>
        </pc:spChg>
        <pc:spChg chg="add mod">
          <ac:chgData name="Jaakko Leinonen" userId="6cb267d5-7ecc-46df-b324-4f333ae70649" providerId="ADAL" clId="{43BB8AD7-9C4B-FD4E-8578-11DC7D9649B2}" dt="2023-12-08T11:57:53.667" v="3228" actId="120"/>
          <ac:spMkLst>
            <pc:docMk/>
            <pc:sldMk cId="1422857914" sldId="538"/>
            <ac:spMk id="30" creationId="{1E07E272-CD1D-F44A-A698-C9A6A51201EE}"/>
          </ac:spMkLst>
        </pc:spChg>
        <pc:spChg chg="add mod">
          <ac:chgData name="Jaakko Leinonen" userId="6cb267d5-7ecc-46df-b324-4f333ae70649" providerId="ADAL" clId="{43BB8AD7-9C4B-FD4E-8578-11DC7D9649B2}" dt="2023-12-08T11:47:26.803" v="2889" actId="14100"/>
          <ac:spMkLst>
            <pc:docMk/>
            <pc:sldMk cId="1422857914" sldId="538"/>
            <ac:spMk id="31" creationId="{EFA5B9DD-B476-46CB-EF27-BCFC7C5203BD}"/>
          </ac:spMkLst>
        </pc:spChg>
        <pc:spChg chg="add mod">
          <ac:chgData name="Jaakko Leinonen" userId="6cb267d5-7ecc-46df-b324-4f333ae70649" providerId="ADAL" clId="{43BB8AD7-9C4B-FD4E-8578-11DC7D9649B2}" dt="2023-12-08T11:45:58.279" v="2871" actId="14100"/>
          <ac:spMkLst>
            <pc:docMk/>
            <pc:sldMk cId="1422857914" sldId="538"/>
            <ac:spMk id="32" creationId="{EE5D1DDE-16BB-FE51-679E-7740008676EA}"/>
          </ac:spMkLst>
        </pc:spChg>
        <pc:spChg chg="add mod">
          <ac:chgData name="Jaakko Leinonen" userId="6cb267d5-7ecc-46df-b324-4f333ae70649" providerId="ADAL" clId="{43BB8AD7-9C4B-FD4E-8578-11DC7D9649B2}" dt="2023-12-08T11:48:17.485" v="2896" actId="1038"/>
          <ac:spMkLst>
            <pc:docMk/>
            <pc:sldMk cId="1422857914" sldId="538"/>
            <ac:spMk id="33" creationId="{D890E78A-4368-0CBD-23AA-57CDF1A446FF}"/>
          </ac:spMkLst>
        </pc:spChg>
        <pc:spChg chg="add mod">
          <ac:chgData name="Jaakko Leinonen" userId="6cb267d5-7ecc-46df-b324-4f333ae70649" providerId="ADAL" clId="{43BB8AD7-9C4B-FD4E-8578-11DC7D9649B2}" dt="2023-12-08T11:48:19.915" v="2897" actId="1037"/>
          <ac:spMkLst>
            <pc:docMk/>
            <pc:sldMk cId="1422857914" sldId="538"/>
            <ac:spMk id="34" creationId="{3E14D123-AAFE-AD57-3DAB-0DECE56D5804}"/>
          </ac:spMkLst>
        </pc:spChg>
        <pc:spChg chg="add mod">
          <ac:chgData name="Jaakko Leinonen" userId="6cb267d5-7ecc-46df-b324-4f333ae70649" providerId="ADAL" clId="{43BB8AD7-9C4B-FD4E-8578-11DC7D9649B2}" dt="2023-12-08T11:47:36.186" v="2890" actId="1076"/>
          <ac:spMkLst>
            <pc:docMk/>
            <pc:sldMk cId="1422857914" sldId="538"/>
            <ac:spMk id="35" creationId="{13F220F4-37BE-B68E-4A5F-706461C722BE}"/>
          </ac:spMkLst>
        </pc:spChg>
        <pc:spChg chg="add mod">
          <ac:chgData name="Jaakko Leinonen" userId="6cb267d5-7ecc-46df-b324-4f333ae70649" providerId="ADAL" clId="{43BB8AD7-9C4B-FD4E-8578-11DC7D9649B2}" dt="2023-12-08T11:52:40.757" v="2990" actId="20577"/>
          <ac:spMkLst>
            <pc:docMk/>
            <pc:sldMk cId="1422857914" sldId="538"/>
            <ac:spMk id="36" creationId="{3A5A4719-09AD-3655-ACC8-CF4AF38AB88A}"/>
          </ac:spMkLst>
        </pc:spChg>
        <pc:spChg chg="add mod">
          <ac:chgData name="Jaakko Leinonen" userId="6cb267d5-7ecc-46df-b324-4f333ae70649" providerId="ADAL" clId="{43BB8AD7-9C4B-FD4E-8578-11DC7D9649B2}" dt="2023-12-08T11:49:21.255" v="2917" actId="20577"/>
          <ac:spMkLst>
            <pc:docMk/>
            <pc:sldMk cId="1422857914" sldId="538"/>
            <ac:spMk id="37" creationId="{AF9629BE-479F-BEDC-EC43-3C80C23D1065}"/>
          </ac:spMkLst>
        </pc:spChg>
        <pc:spChg chg="add mod">
          <ac:chgData name="Jaakko Leinonen" userId="6cb267d5-7ecc-46df-b324-4f333ae70649" providerId="ADAL" clId="{43BB8AD7-9C4B-FD4E-8578-11DC7D9649B2}" dt="2023-12-08T11:53:06.302" v="3037" actId="20577"/>
          <ac:spMkLst>
            <pc:docMk/>
            <pc:sldMk cId="1422857914" sldId="538"/>
            <ac:spMk id="38" creationId="{F8730350-4275-3680-FAFC-D8DC9184CDD2}"/>
          </ac:spMkLst>
        </pc:spChg>
        <pc:spChg chg="add mod">
          <ac:chgData name="Jaakko Leinonen" userId="6cb267d5-7ecc-46df-b324-4f333ae70649" providerId="ADAL" clId="{43BB8AD7-9C4B-FD4E-8578-11DC7D9649B2}" dt="2023-12-08T11:53:30.643" v="3083" actId="20577"/>
          <ac:spMkLst>
            <pc:docMk/>
            <pc:sldMk cId="1422857914" sldId="538"/>
            <ac:spMk id="39" creationId="{2045ACDB-FC7D-D9EE-8EBC-7E7FF16C643C}"/>
          </ac:spMkLst>
        </pc:spChg>
        <pc:spChg chg="add mod">
          <ac:chgData name="Jaakko Leinonen" userId="6cb267d5-7ecc-46df-b324-4f333ae70649" providerId="ADAL" clId="{43BB8AD7-9C4B-FD4E-8578-11DC7D9649B2}" dt="2023-12-08T11:53:21.593" v="3059" actId="27636"/>
          <ac:spMkLst>
            <pc:docMk/>
            <pc:sldMk cId="1422857914" sldId="538"/>
            <ac:spMk id="40" creationId="{243B2F43-CD3D-DDEF-7A7A-2B2B68A8A9FA}"/>
          </ac:spMkLst>
        </pc:spChg>
        <pc:spChg chg="add mod">
          <ac:chgData name="Jaakko Leinonen" userId="6cb267d5-7ecc-46df-b324-4f333ae70649" providerId="ADAL" clId="{43BB8AD7-9C4B-FD4E-8578-11DC7D9649B2}" dt="2023-12-08T11:56:20.880" v="3176" actId="1076"/>
          <ac:spMkLst>
            <pc:docMk/>
            <pc:sldMk cId="1422857914" sldId="538"/>
            <ac:spMk id="41" creationId="{13829746-81E2-C681-9323-B6645A05E6F4}"/>
          </ac:spMkLst>
        </pc:spChg>
        <pc:spChg chg="add mod">
          <ac:chgData name="Jaakko Leinonen" userId="6cb267d5-7ecc-46df-b324-4f333ae70649" providerId="ADAL" clId="{43BB8AD7-9C4B-FD4E-8578-11DC7D9649B2}" dt="2023-12-08T11:55:26.245" v="3135" actId="20577"/>
          <ac:spMkLst>
            <pc:docMk/>
            <pc:sldMk cId="1422857914" sldId="538"/>
            <ac:spMk id="42" creationId="{4C77CDE3-C378-F899-8FD6-3C5D01BCDD83}"/>
          </ac:spMkLst>
        </pc:spChg>
        <pc:spChg chg="add mod">
          <ac:chgData name="Jaakko Leinonen" userId="6cb267d5-7ecc-46df-b324-4f333ae70649" providerId="ADAL" clId="{43BB8AD7-9C4B-FD4E-8578-11DC7D9649B2}" dt="2023-12-08T11:56:16.265" v="3175" actId="1076"/>
          <ac:spMkLst>
            <pc:docMk/>
            <pc:sldMk cId="1422857914" sldId="538"/>
            <ac:spMk id="43" creationId="{E8F817D0-5B2C-199B-4228-85C430753330}"/>
          </ac:spMkLst>
        </pc:spChg>
        <pc:spChg chg="add mod">
          <ac:chgData name="Jaakko Leinonen" userId="6cb267d5-7ecc-46df-b324-4f333ae70649" providerId="ADAL" clId="{43BB8AD7-9C4B-FD4E-8578-11DC7D9649B2}" dt="2023-12-08T11:56:10.210" v="3174" actId="1076"/>
          <ac:spMkLst>
            <pc:docMk/>
            <pc:sldMk cId="1422857914" sldId="538"/>
            <ac:spMk id="44" creationId="{76D5BB87-8684-9557-EDF1-F64BD8B17AAF}"/>
          </ac:spMkLst>
        </pc:spChg>
        <pc:spChg chg="add mod">
          <ac:chgData name="Jaakko Leinonen" userId="6cb267d5-7ecc-46df-b324-4f333ae70649" providerId="ADAL" clId="{43BB8AD7-9C4B-FD4E-8578-11DC7D9649B2}" dt="2023-12-08T11:56:03.729" v="3173" actId="1076"/>
          <ac:spMkLst>
            <pc:docMk/>
            <pc:sldMk cId="1422857914" sldId="538"/>
            <ac:spMk id="45" creationId="{F28B9BF8-BE0D-F06F-599D-5573398276B7}"/>
          </ac:spMkLst>
        </pc:spChg>
        <pc:spChg chg="add del mod ord">
          <ac:chgData name="Jaakko Leinonen" userId="6cb267d5-7ecc-46df-b324-4f333ae70649" providerId="ADAL" clId="{43BB8AD7-9C4B-FD4E-8578-11DC7D9649B2}" dt="2023-12-08T13:14:22.215" v="4130" actId="478"/>
          <ac:spMkLst>
            <pc:docMk/>
            <pc:sldMk cId="1422857914" sldId="538"/>
            <ac:spMk id="46" creationId="{0B47841E-696C-7312-1288-7CAB3C51EB98}"/>
          </ac:spMkLst>
        </pc:spChg>
        <pc:graphicFrameChg chg="add del mod modGraphic">
          <ac:chgData name="Jaakko Leinonen" userId="6cb267d5-7ecc-46df-b324-4f333ae70649" providerId="ADAL" clId="{43BB8AD7-9C4B-FD4E-8578-11DC7D9649B2}" dt="2023-12-08T11:04:38.488" v="2649" actId="478"/>
          <ac:graphicFrameMkLst>
            <pc:docMk/>
            <pc:sldMk cId="1422857914" sldId="538"/>
            <ac:graphicFrameMk id="6" creationId="{78D52D90-6558-8435-A1AE-481D676C1E2B}"/>
          </ac:graphicFrameMkLst>
        </pc:graphicFrameChg>
        <pc:graphicFrameChg chg="add del mod modGraphic">
          <ac:chgData name="Jaakko Leinonen" userId="6cb267d5-7ecc-46df-b324-4f333ae70649" providerId="ADAL" clId="{43BB8AD7-9C4B-FD4E-8578-11DC7D9649B2}" dt="2023-12-08T11:08:05.882" v="2707" actId="478"/>
          <ac:graphicFrameMkLst>
            <pc:docMk/>
            <pc:sldMk cId="1422857914" sldId="538"/>
            <ac:graphicFrameMk id="9" creationId="{4B56B9C4-BB56-78FB-CAFC-B494724A04E7}"/>
          </ac:graphicFrameMkLst>
        </pc:graphicFrameChg>
        <pc:graphicFrameChg chg="add del mod modGraphic">
          <ac:chgData name="Jaakko Leinonen" userId="6cb267d5-7ecc-46df-b324-4f333ae70649" providerId="ADAL" clId="{43BB8AD7-9C4B-FD4E-8578-11DC7D9649B2}" dt="2023-12-08T11:09:38.828" v="2724" actId="478"/>
          <ac:graphicFrameMkLst>
            <pc:docMk/>
            <pc:sldMk cId="1422857914" sldId="538"/>
            <ac:graphicFrameMk id="12" creationId="{912DFF92-3E4B-ACCD-C84C-87792C74AC1E}"/>
          </ac:graphicFrameMkLst>
        </pc:graphicFrameChg>
        <pc:graphicFrameChg chg="add del modGraphic">
          <ac:chgData name="Jaakko Leinonen" userId="6cb267d5-7ecc-46df-b324-4f333ae70649" providerId="ADAL" clId="{43BB8AD7-9C4B-FD4E-8578-11DC7D9649B2}" dt="2023-12-08T11:10:24.381" v="2726" actId="478"/>
          <ac:graphicFrameMkLst>
            <pc:docMk/>
            <pc:sldMk cId="1422857914" sldId="538"/>
            <ac:graphicFrameMk id="15" creationId="{66F02322-E61F-F44D-49C0-0098C3861D81}"/>
          </ac:graphicFrameMkLst>
        </pc:graphicFrameChg>
        <pc:graphicFrameChg chg="add del mod modGraphic">
          <ac:chgData name="Jaakko Leinonen" userId="6cb267d5-7ecc-46df-b324-4f333ae70649" providerId="ADAL" clId="{43BB8AD7-9C4B-FD4E-8578-11DC7D9649B2}" dt="2023-12-08T11:14:25.144" v="2746" actId="478"/>
          <ac:graphicFrameMkLst>
            <pc:docMk/>
            <pc:sldMk cId="1422857914" sldId="538"/>
            <ac:graphicFrameMk id="18" creationId="{5EA8FBA3-80C5-E396-7545-4ED032B7DA22}"/>
          </ac:graphicFrameMkLst>
        </pc:graphicFrameChg>
        <pc:graphicFrameChg chg="add del modGraphic">
          <ac:chgData name="Jaakko Leinonen" userId="6cb267d5-7ecc-46df-b324-4f333ae70649" providerId="ADAL" clId="{43BB8AD7-9C4B-FD4E-8578-11DC7D9649B2}" dt="2023-12-08T11:35:59.225" v="2748" actId="1032"/>
          <ac:graphicFrameMkLst>
            <pc:docMk/>
            <pc:sldMk cId="1422857914" sldId="538"/>
            <ac:graphicFrameMk id="21" creationId="{65C878E3-05FE-7AAF-4C53-18C751CCAF4C}"/>
          </ac:graphicFrameMkLst>
        </pc:graphicFrameChg>
        <pc:graphicFrameChg chg="add del modGraphic">
          <ac:chgData name="Jaakko Leinonen" userId="6cb267d5-7ecc-46df-b324-4f333ae70649" providerId="ADAL" clId="{43BB8AD7-9C4B-FD4E-8578-11DC7D9649B2}" dt="2023-12-08T11:37:05.989" v="2750" actId="1032"/>
          <ac:graphicFrameMkLst>
            <pc:docMk/>
            <pc:sldMk cId="1422857914" sldId="538"/>
            <ac:graphicFrameMk id="22" creationId="{752B60DA-7D91-42E9-5D4C-28D5D4299AFF}"/>
          </ac:graphicFrameMkLst>
        </pc:graphicFrameChg>
        <pc:graphicFrameChg chg="add del mod modGraphic">
          <ac:chgData name="Jaakko Leinonen" userId="6cb267d5-7ecc-46df-b324-4f333ae70649" providerId="ADAL" clId="{43BB8AD7-9C4B-FD4E-8578-11DC7D9649B2}" dt="2023-12-08T11:41:06.570" v="2821" actId="478"/>
          <ac:graphicFrameMkLst>
            <pc:docMk/>
            <pc:sldMk cId="1422857914" sldId="538"/>
            <ac:graphicFrameMk id="23" creationId="{0168A820-5AA6-6BAD-B88C-4C61FC948482}"/>
          </ac:graphicFrameMkLst>
        </pc:graphicFrameChg>
      </pc:sldChg>
      <pc:sldChg chg="new del">
        <pc:chgData name="Jaakko Leinonen" userId="6cb267d5-7ecc-46df-b324-4f333ae70649" providerId="ADAL" clId="{43BB8AD7-9C4B-FD4E-8578-11DC7D9649B2}" dt="2023-12-08T12:48:35.300" v="3533" actId="2696"/>
        <pc:sldMkLst>
          <pc:docMk/>
          <pc:sldMk cId="2075879043" sldId="539"/>
        </pc:sldMkLst>
      </pc:sldChg>
      <pc:sldChg chg="addSp modSp new mod">
        <pc:chgData name="Jaakko Leinonen" userId="6cb267d5-7ecc-46df-b324-4f333ae70649" providerId="ADAL" clId="{43BB8AD7-9C4B-FD4E-8578-11DC7D9649B2}" dt="2023-12-08T13:07:56.055" v="4128" actId="20577"/>
        <pc:sldMkLst>
          <pc:docMk/>
          <pc:sldMk cId="2893733423" sldId="539"/>
        </pc:sldMkLst>
        <pc:spChg chg="mod">
          <ac:chgData name="Jaakko Leinonen" userId="6cb267d5-7ecc-46df-b324-4f333ae70649" providerId="ADAL" clId="{43BB8AD7-9C4B-FD4E-8578-11DC7D9649B2}" dt="2023-12-08T12:50:39.715" v="3549" actId="20577"/>
          <ac:spMkLst>
            <pc:docMk/>
            <pc:sldMk cId="2893733423" sldId="539"/>
            <ac:spMk id="2" creationId="{1E58A6AD-5C9D-E54A-7D2F-A5858CA5A42C}"/>
          </ac:spMkLst>
        </pc:spChg>
        <pc:spChg chg="mod">
          <ac:chgData name="Jaakko Leinonen" userId="6cb267d5-7ecc-46df-b324-4f333ae70649" providerId="ADAL" clId="{43BB8AD7-9C4B-FD4E-8578-11DC7D9649B2}" dt="2023-12-08T13:07:56.055" v="4128" actId="20577"/>
          <ac:spMkLst>
            <pc:docMk/>
            <pc:sldMk cId="2893733423" sldId="539"/>
            <ac:spMk id="3" creationId="{32DBAC26-666B-3CFB-2BF3-37AFB47550D0}"/>
          </ac:spMkLst>
        </pc:spChg>
        <pc:picChg chg="add mod">
          <ac:chgData name="Jaakko Leinonen" userId="6cb267d5-7ecc-46df-b324-4f333ae70649" providerId="ADAL" clId="{43BB8AD7-9C4B-FD4E-8578-11DC7D9649B2}" dt="2023-12-08T13:01:22.255" v="4078" actId="1076"/>
          <ac:picMkLst>
            <pc:docMk/>
            <pc:sldMk cId="2893733423" sldId="539"/>
            <ac:picMk id="6" creationId="{E9926FE6-5EF5-63C9-1A85-879A555BB28D}"/>
          </ac:picMkLst>
        </pc:picChg>
        <pc:picChg chg="add mod">
          <ac:chgData name="Jaakko Leinonen" userId="6cb267d5-7ecc-46df-b324-4f333ae70649" providerId="ADAL" clId="{43BB8AD7-9C4B-FD4E-8578-11DC7D9649B2}" dt="2023-12-08T13:01:32.777" v="4080" actId="1076"/>
          <ac:picMkLst>
            <pc:docMk/>
            <pc:sldMk cId="2893733423" sldId="539"/>
            <ac:picMk id="8" creationId="{C05B0D58-92B1-67C7-72D3-0429D91BA8FA}"/>
          </ac:picMkLst>
        </pc:picChg>
        <pc:picChg chg="add mod">
          <ac:chgData name="Jaakko Leinonen" userId="6cb267d5-7ecc-46df-b324-4f333ae70649" providerId="ADAL" clId="{43BB8AD7-9C4B-FD4E-8578-11DC7D9649B2}" dt="2023-12-08T13:02:27.247" v="4085" actId="1076"/>
          <ac:picMkLst>
            <pc:docMk/>
            <pc:sldMk cId="2893733423" sldId="539"/>
            <ac:picMk id="10" creationId="{770BF765-18AA-85F1-F08C-3B18DCC33E8B}"/>
          </ac:picMkLst>
        </pc:picChg>
      </pc:sldChg>
      <pc:sldChg chg="addSp delSp modSp new del mod modClrScheme chgLayout">
        <pc:chgData name="Jaakko Leinonen" userId="6cb267d5-7ecc-46df-b324-4f333ae70649" providerId="ADAL" clId="{43BB8AD7-9C4B-FD4E-8578-11DC7D9649B2}" dt="2023-12-08T12:48:31.491" v="3531" actId="2696"/>
        <pc:sldMkLst>
          <pc:docMk/>
          <pc:sldMk cId="3188649773" sldId="539"/>
        </pc:sldMkLst>
        <pc:spChg chg="mod ord">
          <ac:chgData name="Jaakko Leinonen" userId="6cb267d5-7ecc-46df-b324-4f333ae70649" providerId="ADAL" clId="{43BB8AD7-9C4B-FD4E-8578-11DC7D9649B2}" dt="2023-12-08T12:48:21.168" v="3530" actId="700"/>
          <ac:spMkLst>
            <pc:docMk/>
            <pc:sldMk cId="3188649773" sldId="539"/>
            <ac:spMk id="2" creationId="{085EC4F5-00C8-1A11-4AF1-A4B72FE7DC05}"/>
          </ac:spMkLst>
        </pc:spChg>
        <pc:spChg chg="del">
          <ac:chgData name="Jaakko Leinonen" userId="6cb267d5-7ecc-46df-b324-4f333ae70649" providerId="ADAL" clId="{43BB8AD7-9C4B-FD4E-8578-11DC7D9649B2}" dt="2023-12-08T12:37:21.888" v="3454"/>
          <ac:spMkLst>
            <pc:docMk/>
            <pc:sldMk cId="3188649773" sldId="539"/>
            <ac:spMk id="3" creationId="{4C4E304C-3BE7-9737-AFA5-5740D48811D9}"/>
          </ac:spMkLst>
        </pc:spChg>
        <pc:spChg chg="mod ord">
          <ac:chgData name="Jaakko Leinonen" userId="6cb267d5-7ecc-46df-b324-4f333ae70649" providerId="ADAL" clId="{43BB8AD7-9C4B-FD4E-8578-11DC7D9649B2}" dt="2023-12-08T12:48:21.168" v="3530" actId="700"/>
          <ac:spMkLst>
            <pc:docMk/>
            <pc:sldMk cId="3188649773" sldId="539"/>
            <ac:spMk id="4" creationId="{EE4E0501-39B9-A0C8-A046-C2064BD1952E}"/>
          </ac:spMkLst>
        </pc:spChg>
        <pc:picChg chg="add mod ord">
          <ac:chgData name="Jaakko Leinonen" userId="6cb267d5-7ecc-46df-b324-4f333ae70649" providerId="ADAL" clId="{43BB8AD7-9C4B-FD4E-8578-11DC7D9649B2}" dt="2023-12-08T12:48:21.168" v="3530" actId="700"/>
          <ac:picMkLst>
            <pc:docMk/>
            <pc:sldMk cId="3188649773" sldId="539"/>
            <ac:picMk id="6" creationId="{7ECDB3B1-C8AD-E70F-9DDD-2BCA7191856D}"/>
          </ac:picMkLst>
        </pc:picChg>
        <pc:picChg chg="add del mod">
          <ac:chgData name="Jaakko Leinonen" userId="6cb267d5-7ecc-46df-b324-4f333ae70649" providerId="ADAL" clId="{43BB8AD7-9C4B-FD4E-8578-11DC7D9649B2}" dt="2023-12-08T12:41:07.939" v="3472" actId="478"/>
          <ac:picMkLst>
            <pc:docMk/>
            <pc:sldMk cId="3188649773" sldId="539"/>
            <ac:picMk id="8" creationId="{E19DB60F-4D2B-AF50-F3C4-EBF48DA22AD7}"/>
          </ac:picMkLst>
        </pc:picChg>
        <pc:picChg chg="add del mod">
          <ac:chgData name="Jaakko Leinonen" userId="6cb267d5-7ecc-46df-b324-4f333ae70649" providerId="ADAL" clId="{43BB8AD7-9C4B-FD4E-8578-11DC7D9649B2}" dt="2023-12-08T12:41:05.826" v="3471" actId="478"/>
          <ac:picMkLst>
            <pc:docMk/>
            <pc:sldMk cId="3188649773" sldId="539"/>
            <ac:picMk id="10" creationId="{18FDFB15-6C20-6FBA-E999-C941BAEA7089}"/>
          </ac:picMkLst>
        </pc:picChg>
        <pc:picChg chg="add mod">
          <ac:chgData name="Jaakko Leinonen" userId="6cb267d5-7ecc-46df-b324-4f333ae70649" providerId="ADAL" clId="{43BB8AD7-9C4B-FD4E-8578-11DC7D9649B2}" dt="2023-12-08T12:44:09.301" v="3476" actId="1076"/>
          <ac:picMkLst>
            <pc:docMk/>
            <pc:sldMk cId="3188649773" sldId="539"/>
            <ac:picMk id="12" creationId="{931ED793-0B44-92CC-8183-AF7926BA0627}"/>
          </ac:picMkLst>
        </pc:picChg>
        <pc:picChg chg="add mod">
          <ac:chgData name="Jaakko Leinonen" userId="6cb267d5-7ecc-46df-b324-4f333ae70649" providerId="ADAL" clId="{43BB8AD7-9C4B-FD4E-8578-11DC7D9649B2}" dt="2023-12-08T12:45:06.347" v="3481" actId="1076"/>
          <ac:picMkLst>
            <pc:docMk/>
            <pc:sldMk cId="3188649773" sldId="539"/>
            <ac:picMk id="14" creationId="{4A585731-C7EC-7C23-AEDE-9AF2003E2202}"/>
          </ac:picMkLst>
        </pc:picChg>
      </pc:sldChg>
      <pc:sldMasterChg chg="modSldLayout">
        <pc:chgData name="Jaakko Leinonen" userId="6cb267d5-7ecc-46df-b324-4f333ae70649" providerId="ADAL" clId="{43BB8AD7-9C4B-FD4E-8578-11DC7D9649B2}" dt="2023-12-08T08:42:57.724" v="2549" actId="20577"/>
        <pc:sldMasterMkLst>
          <pc:docMk/>
          <pc:sldMasterMk cId="0" sldId="2147483668"/>
        </pc:sldMasterMkLst>
        <pc:sldLayoutChg chg="modSp mod">
          <pc:chgData name="Jaakko Leinonen" userId="6cb267d5-7ecc-46df-b324-4f333ae70649" providerId="ADAL" clId="{43BB8AD7-9C4B-FD4E-8578-11DC7D9649B2}" dt="2023-12-08T08:42:57.724" v="2549" actId="20577"/>
          <pc:sldLayoutMkLst>
            <pc:docMk/>
            <pc:sldMasterMk cId="0" sldId="2147483668"/>
            <pc:sldLayoutMk cId="995273120" sldId="2147483915"/>
          </pc:sldLayoutMkLst>
          <pc:spChg chg="mod">
            <ac:chgData name="Jaakko Leinonen" userId="6cb267d5-7ecc-46df-b324-4f333ae70649" providerId="ADAL" clId="{43BB8AD7-9C4B-FD4E-8578-11DC7D9649B2}" dt="2023-12-08T08:42:57.724" v="2549" actId="20577"/>
            <ac:spMkLst>
              <pc:docMk/>
              <pc:sldMasterMk cId="0" sldId="2147483668"/>
              <pc:sldLayoutMk cId="995273120" sldId="2147483915"/>
              <ac:spMk id="26" creationId="{00000000-0000-0000-0000-000000000000}"/>
            </ac:spMkLst>
          </pc:spChg>
          <pc:spChg chg="mod">
            <ac:chgData name="Jaakko Leinonen" userId="6cb267d5-7ecc-46df-b324-4f333ae70649" providerId="ADAL" clId="{43BB8AD7-9C4B-FD4E-8578-11DC7D9649B2}" dt="2023-12-08T08:42:40.484" v="2548" actId="20577"/>
            <ac:spMkLst>
              <pc:docMk/>
              <pc:sldMasterMk cId="0" sldId="2147483668"/>
              <pc:sldLayoutMk cId="995273120" sldId="2147483915"/>
              <ac:spMk id="3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7012" fontAlgn="auto">
              <a:spcBef>
                <a:spcPts val="0"/>
              </a:spcBef>
              <a:spcAft>
                <a:spcPts val="0"/>
              </a:spcAft>
              <a:defRPr sz="1200">
                <a:latin typeface="+mn-lt"/>
                <a:ea typeface="+mn-ea"/>
                <a:cs typeface="+mn-cs"/>
              </a:defRPr>
            </a:lvl1pPr>
          </a:lstStyle>
          <a:p>
            <a:pPr>
              <a:defRPr/>
            </a:pPr>
            <a:fld id="{5823ED28-5A5F-0941-B89F-F4AF178830ED}" type="datetimeFigureOut">
              <a:rPr lang="en-US"/>
              <a:pPr>
                <a:defRPr/>
              </a:pPr>
              <a:t>12/8/23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7012" fontAlgn="auto">
              <a:spcBef>
                <a:spcPts val="0"/>
              </a:spcBef>
              <a:spcAft>
                <a:spcPts val="0"/>
              </a:spcAft>
              <a:defRPr sz="1200">
                <a:latin typeface="+mn-lt"/>
                <a:ea typeface="+mn-ea"/>
                <a:cs typeface="+mn-cs"/>
              </a:defRPr>
            </a:lvl1pPr>
          </a:lstStyle>
          <a:p>
            <a:pPr>
              <a:defRPr/>
            </a:pPr>
            <a:fld id="{1A72242C-D862-4449-9C84-1E36A6DECBF7}" type="slidenum">
              <a:rPr lang="en-US"/>
              <a:pPr>
                <a:defRPr/>
              </a:pPr>
              <a:t>‹#›</a:t>
            </a:fld>
            <a:endParaRPr lang="en-US"/>
          </a:p>
        </p:txBody>
      </p:sp>
    </p:spTree>
    <p:extLst>
      <p:ext uri="{BB962C8B-B14F-4D97-AF65-F5344CB8AC3E}">
        <p14:creationId xmlns:p14="http://schemas.microsoft.com/office/powerpoint/2010/main" val="2899580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57012" fontAlgn="auto">
              <a:spcBef>
                <a:spcPts val="0"/>
              </a:spcBef>
              <a:spcAft>
                <a:spcPts val="0"/>
              </a:spcAft>
              <a:defRPr sz="1200">
                <a:latin typeface="+mn-lt"/>
                <a:ea typeface="+mn-ea"/>
                <a:cs typeface="+mn-cs"/>
              </a:defRPr>
            </a:lvl1pPr>
          </a:lstStyle>
          <a:p>
            <a:pPr>
              <a:defRPr/>
            </a:pPr>
            <a:fld id="{230F748F-9A13-4D4A-B1D7-80D08782129D}" type="datetimeFigureOut">
              <a:rPr lang="en-US"/>
              <a:pPr>
                <a:defRPr/>
              </a:pPr>
              <a:t>12/8/23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57012" fontAlgn="auto">
              <a:spcBef>
                <a:spcPts val="0"/>
              </a:spcBef>
              <a:spcAft>
                <a:spcPts val="0"/>
              </a:spcAft>
              <a:defRPr sz="1200">
                <a:latin typeface="+mn-lt"/>
                <a:ea typeface="+mn-ea"/>
                <a:cs typeface="+mn-cs"/>
              </a:defRPr>
            </a:lvl1pPr>
          </a:lstStyle>
          <a:p>
            <a:pPr>
              <a:defRPr/>
            </a:pPr>
            <a:fld id="{41EE56C2-9F01-D046-B9C3-ECC31849EFE2}" type="slidenum">
              <a:rPr lang="en-US"/>
              <a:pPr>
                <a:defRPr/>
              </a:pPr>
              <a:t>‹#›</a:t>
            </a:fld>
            <a:endParaRPr lang="en-US"/>
          </a:p>
        </p:txBody>
      </p:sp>
    </p:spTree>
    <p:extLst>
      <p:ext uri="{BB962C8B-B14F-4D97-AF65-F5344CB8AC3E}">
        <p14:creationId xmlns:p14="http://schemas.microsoft.com/office/powerpoint/2010/main" val="1830703007"/>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057" algn="l" defTabSz="457012" rtl="0" eaLnBrk="1" latinLnBrk="0" hangingPunct="1">
      <a:defRPr sz="1200" kern="1200">
        <a:solidFill>
          <a:schemeClr val="tx1"/>
        </a:solidFill>
        <a:latin typeface="+mn-lt"/>
        <a:ea typeface="+mn-ea"/>
        <a:cs typeface="+mn-cs"/>
      </a:defRPr>
    </a:lvl6pPr>
    <a:lvl7pPr marL="2742070" algn="l" defTabSz="457012" rtl="0" eaLnBrk="1" latinLnBrk="0" hangingPunct="1">
      <a:defRPr sz="1200" kern="1200">
        <a:solidFill>
          <a:schemeClr val="tx1"/>
        </a:solidFill>
        <a:latin typeface="+mn-lt"/>
        <a:ea typeface="+mn-ea"/>
        <a:cs typeface="+mn-cs"/>
      </a:defRPr>
    </a:lvl7pPr>
    <a:lvl8pPr marL="3199081" algn="l" defTabSz="457012" rtl="0" eaLnBrk="1" latinLnBrk="0" hangingPunct="1">
      <a:defRPr sz="1200" kern="1200">
        <a:solidFill>
          <a:schemeClr val="tx1"/>
        </a:solidFill>
        <a:latin typeface="+mn-lt"/>
        <a:ea typeface="+mn-ea"/>
        <a:cs typeface="+mn-cs"/>
      </a:defRPr>
    </a:lvl8pPr>
    <a:lvl9pPr marL="3656093" algn="l" defTabSz="457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457012" rtl="0" eaLnBrk="1" fontAlgn="auto" latinLnBrk="0" hangingPunct="1">
              <a:lnSpc>
                <a:spcPct val="100000"/>
              </a:lnSpc>
              <a:spcBef>
                <a:spcPts val="0"/>
              </a:spcBef>
              <a:spcAft>
                <a:spcPts val="0"/>
              </a:spcAft>
              <a:buClrTx/>
              <a:buSzTx/>
              <a:buFontTx/>
              <a:buNone/>
              <a:tabLst/>
              <a:defRPr/>
            </a:pPr>
            <a:fld id="{41EE56C2-9F01-D046-B9C3-ECC31849EF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01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08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Finnish state owns 70% of CSC and Finnish higher education institutions own 30%. Companies entrusted with special state assignments are companies owned either partly or completely by the state, and in which the state has special interests regarding regulation or official duties; the company on its behalf has an assignment defined by the state. As part of national research system </a:t>
            </a:r>
            <a:r>
              <a:rPr lang="en-US" b="1" noProof="0" dirty="0"/>
              <a:t>CSC develops, integrates and provides high-quality information technology services and ensures that Finland remains at the forefront of development.</a:t>
            </a:r>
          </a:p>
          <a:p>
            <a:endParaRPr lang="fi-FI" b="1" dirty="0"/>
          </a:p>
          <a:p>
            <a:r>
              <a:rPr lang="en-US" b="0" noProof="0" dirty="0"/>
              <a:t>As a non-profit state enterprise with special tasks, the foundation for our existence is to create value for our customers. We catalyze our customers’ success by helping them to compute, preserve, transfer, analyze, and utilize information. </a:t>
            </a:r>
            <a:r>
              <a:rPr lang="en-US" sz="1200" b="0" i="0" kern="1200" dirty="0">
                <a:solidFill>
                  <a:schemeClr val="tx1"/>
                </a:solidFill>
                <a:effectLst/>
                <a:latin typeface="+mn-lt"/>
                <a:ea typeface="ＭＳ Ｐゴシック" charset="0"/>
                <a:cs typeface="ＭＳ Ｐゴシック" charset="0"/>
              </a:rPr>
              <a:t>Our owners determine the purpose of the enterprise and a majority of our services are aimed at meeting our owners' needs. </a:t>
            </a:r>
          </a:p>
          <a:p>
            <a:endParaRPr lang="fi-FI" b="0" dirty="0"/>
          </a:p>
          <a:p>
            <a:r>
              <a:rPr lang="en-US" b="0" noProof="0" dirty="0"/>
              <a:t>Our primary customers are the Ministry of Education and Culture and organizations in the field, higher education institutions (universities and universities of applied sciences), research institutes and public administration. </a:t>
            </a:r>
            <a:r>
              <a:rPr lang="en-US" sz="1200" b="0" i="0" kern="1200" dirty="0">
                <a:solidFill>
                  <a:schemeClr val="tx1"/>
                </a:solidFill>
                <a:effectLst/>
                <a:latin typeface="+mn-lt"/>
                <a:ea typeface="ＭＳ Ｐゴシック" charset="0"/>
                <a:cs typeface="ＭＳ Ｐゴシック" charset="0"/>
              </a:rPr>
              <a:t>Our owners are able to purchase our services without bidding and we provide services to our owners for no profit.</a:t>
            </a:r>
            <a:r>
              <a:rPr lang="fi-FI" b="0" dirty="0"/>
              <a:t> </a:t>
            </a:r>
            <a:r>
              <a:rPr lang="en-US" b="0" noProof="0" dirty="0"/>
              <a:t>As a non-profit enterprise we do not seek financial profit, and our success is measured in terms of how much value it generates for our owners and customers.</a:t>
            </a:r>
          </a:p>
          <a:p>
            <a:endParaRPr lang="fi-FI" dirty="0"/>
          </a:p>
          <a:p>
            <a:r>
              <a:rPr lang="en-US" noProof="0" dirty="0"/>
              <a:t>We provide internationally high-quality ICT services for our customers, such as:</a:t>
            </a:r>
          </a:p>
          <a:p>
            <a:pPr marL="171450" lvl="0" indent="-171450" algn="l">
              <a:buFont typeface="Arial" panose="020B0604020202020204" pitchFamily="34" charset="0"/>
              <a:buChar char="•"/>
            </a:pPr>
            <a:r>
              <a:rPr lang="en-US" sz="1200" noProof="0" dirty="0"/>
              <a:t>Computing and data management services for researchers</a:t>
            </a:r>
          </a:p>
          <a:p>
            <a:pPr marL="171450" lvl="0" indent="-171450" algn="l">
              <a:buFont typeface="Arial" panose="020B0604020202020204" pitchFamily="34" charset="0"/>
              <a:buChar char="•"/>
            </a:pPr>
            <a:r>
              <a:rPr lang="en-US" sz="1200" noProof="0" dirty="0"/>
              <a:t>Digital learning and education services for education organizations</a:t>
            </a:r>
          </a:p>
          <a:p>
            <a:pPr marL="171450" lvl="0" indent="-171450" algn="l">
              <a:buFont typeface="Arial" panose="020B0604020202020204" pitchFamily="34" charset="0"/>
              <a:buChar char="•"/>
            </a:pPr>
            <a:r>
              <a:rPr lang="en-US" sz="1200" noProof="0" dirty="0"/>
              <a:t>Common platforms, identity management services and network for public administration and culture.</a:t>
            </a:r>
            <a:endParaRPr lang="en-US" noProof="0" dirty="0"/>
          </a:p>
          <a:p>
            <a:endParaRPr lang="fi-FI" dirty="0"/>
          </a:p>
          <a:p>
            <a:r>
              <a:rPr lang="en-US" noProof="0" dirty="0"/>
              <a:t>CSC´s datacenter has operated in </a:t>
            </a:r>
            <a:r>
              <a:rPr lang="en-US" noProof="0" dirty="0" err="1"/>
              <a:t>Kajaani</a:t>
            </a:r>
            <a:r>
              <a:rPr lang="en-US" noProof="0" dirty="0"/>
              <a:t> since 2012. Our data center ecosystem includes Finland’s national computing resources </a:t>
            </a:r>
            <a:r>
              <a:rPr lang="en-US" noProof="0" dirty="0" err="1"/>
              <a:t>Puhti</a:t>
            </a:r>
            <a:r>
              <a:rPr lang="en-US" noProof="0" dirty="0"/>
              <a:t> and </a:t>
            </a:r>
            <a:r>
              <a:rPr lang="en-US" noProof="0" dirty="0" err="1"/>
              <a:t>Mahti</a:t>
            </a:r>
            <a:r>
              <a:rPr lang="en-US" noProof="0" dirty="0"/>
              <a:t> supercomputers and </a:t>
            </a:r>
            <a:r>
              <a:rPr lang="en-US" noProof="0" dirty="0" err="1"/>
              <a:t>Allas</a:t>
            </a:r>
            <a:r>
              <a:rPr lang="en-US" noProof="0" dirty="0"/>
              <a:t>, which is a data management system. In addition, </a:t>
            </a:r>
            <a:r>
              <a:rPr lang="en-US" noProof="0" dirty="0" err="1"/>
              <a:t>EuroHPC’s</a:t>
            </a:r>
            <a:r>
              <a:rPr lang="en-US" noProof="0" dirty="0"/>
              <a:t>, that is, EU’s supercomputing joint undertaking’s LUMI, which is one of the world’s fastest and </a:t>
            </a:r>
            <a:r>
              <a:rPr lang="en-US" noProof="0" dirty="0" err="1"/>
              <a:t>ecofriendliest</a:t>
            </a:r>
            <a:r>
              <a:rPr lang="en-US" noProof="0" dirty="0"/>
              <a:t> supercomputers, is also located in our </a:t>
            </a:r>
            <a:r>
              <a:rPr lang="en-US" noProof="0" dirty="0" err="1"/>
              <a:t>Kajaani</a:t>
            </a:r>
            <a:r>
              <a:rPr lang="en-US" noProof="0" dirty="0"/>
              <a:t> data center. The data center’s carbon footprint is minimized: for instance </a:t>
            </a:r>
            <a:r>
              <a:rPr lang="en-US" noProof="0" dirty="0" err="1"/>
              <a:t>Kajaani’s</a:t>
            </a:r>
            <a:r>
              <a:rPr lang="en-US" noProof="0" dirty="0"/>
              <a:t> geographical location provides excellent conditions for cooling down servers with outdoor air. LUMI’s waste heat is also reused in </a:t>
            </a:r>
            <a:r>
              <a:rPr lang="en-US" noProof="0" dirty="0" err="1"/>
              <a:t>Kajaani</a:t>
            </a:r>
            <a:r>
              <a:rPr lang="en-US" noProof="0" dirty="0"/>
              <a:t> district heating. </a:t>
            </a:r>
          </a:p>
        </p:txBody>
      </p:sp>
      <p:sp>
        <p:nvSpPr>
          <p:cNvPr id="4" name="Slide Number Placeholder 3"/>
          <p:cNvSpPr>
            <a:spLocks noGrp="1"/>
          </p:cNvSpPr>
          <p:nvPr>
            <p:ph type="sldNum" sz="quarter" idx="5"/>
          </p:nvPr>
        </p:nvSpPr>
        <p:spPr/>
        <p:txBody>
          <a:bodyPr/>
          <a:lstStyle/>
          <a:p>
            <a:pPr marL="0" marR="0" lvl="0" indent="0" algn="r" defTabSz="457012" rtl="0" eaLnBrk="1" fontAlgn="auto" latinLnBrk="0" hangingPunct="1">
              <a:lnSpc>
                <a:spcPct val="100000"/>
              </a:lnSpc>
              <a:spcBef>
                <a:spcPts val="0"/>
              </a:spcBef>
              <a:spcAft>
                <a:spcPts val="0"/>
              </a:spcAft>
              <a:buClrTx/>
              <a:buSzTx/>
              <a:buFontTx/>
              <a:buNone/>
              <a:tabLst/>
              <a:defRPr/>
            </a:pPr>
            <a:fld id="{41EE56C2-9F01-D046-B9C3-ECC31849EFE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01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44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Choose a few highlights from this slide that you believe are interesting to your audience. Below you can find more information about the events presented in the timeline. </a:t>
            </a:r>
          </a:p>
          <a:p>
            <a:endParaRPr lang="fi-FI" dirty="0"/>
          </a:p>
          <a:p>
            <a:r>
              <a:rPr lang="en-US" noProof="0" dirty="0"/>
              <a:t>1971 – CSC’s operations begin with hosting Univac mainframe computer in Finnish state Computer Centre</a:t>
            </a:r>
            <a:endParaRPr lang="en-US" i="1" noProof="0" dirty="0">
              <a:solidFill>
                <a:srgbClr val="FF0000"/>
              </a:solidFill>
            </a:endParaRPr>
          </a:p>
          <a:p>
            <a:r>
              <a:rPr lang="en-US" noProof="0" dirty="0"/>
              <a:t>1980’s:</a:t>
            </a:r>
          </a:p>
          <a:p>
            <a:pPr marL="171450" indent="-171450">
              <a:buFont typeface="Arial" panose="020B0604020202020204" pitchFamily="34" charset="0"/>
              <a:buChar char="•"/>
            </a:pPr>
            <a:r>
              <a:rPr lang="en-US" noProof="0" dirty="0"/>
              <a:t>Designing </a:t>
            </a:r>
            <a:r>
              <a:rPr lang="en-US" noProof="0" dirty="0" err="1"/>
              <a:t>Funet</a:t>
            </a:r>
            <a:r>
              <a:rPr lang="en-US" noProof="0" dirty="0"/>
              <a:t> (Finnish University and Research Network) began in the beginning of the decade and building started in 1985. </a:t>
            </a:r>
            <a:r>
              <a:rPr lang="en-US" noProof="0" dirty="0" err="1"/>
              <a:t>Funet</a:t>
            </a:r>
            <a:r>
              <a:rPr lang="en-US" noProof="0" dirty="0"/>
              <a:t> includes about 80 research organizations and approximately 370 000 users. More information, if necessary: https://www.csc.fi/en/funet-all-services</a:t>
            </a:r>
            <a:endParaRPr lang="en-US" sz="1200" b="0" i="0" kern="1200" noProof="0" dirty="0">
              <a:solidFill>
                <a:schemeClr val="tx1"/>
              </a:solidFill>
              <a:effectLst/>
              <a:latin typeface="+mn-lt"/>
              <a:ea typeface="ＭＳ Ｐゴシック" charset="0"/>
              <a:cs typeface="ＭＳ Ｐゴシック" charset="0"/>
            </a:endParaRP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1988 CSC connected Finland to the Internet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1989 the first supercomputer Cray X-MP came to Finland. CSC’s strong expertise in supercomputing originates from Cray X-MP </a:t>
            </a:r>
          </a:p>
          <a:p>
            <a:pPr marL="0" indent="0">
              <a:buFont typeface="Arial" panose="020B0604020202020204" pitchFamily="34" charset="0"/>
              <a:buNone/>
            </a:pPr>
            <a:r>
              <a:rPr lang="en-US" sz="1200" b="0" i="0" kern="1200" noProof="0" dirty="0">
                <a:solidFill>
                  <a:schemeClr val="tx1"/>
                </a:solidFill>
                <a:effectLst/>
                <a:latin typeface="+mn-lt"/>
                <a:ea typeface="ＭＳ Ｐゴシック" charset="0"/>
              </a:rPr>
              <a:t>1990’s:</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7.9.1991 Linus Torvalds uploaded Linux kernel to Nic.Funet.fi, from where it broadened.</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CSC’s role in generalizing open source is significant, and the Linux story is a good example of it. </a:t>
            </a:r>
          </a:p>
          <a:p>
            <a:pPr marL="0" indent="0">
              <a:buFont typeface="Arial" panose="020B0604020202020204" pitchFamily="34" charset="0"/>
              <a:buNone/>
            </a:pPr>
            <a:r>
              <a:rPr lang="en-US" sz="1200" b="0" i="0" kern="1200" noProof="0" dirty="0">
                <a:solidFill>
                  <a:schemeClr val="tx1"/>
                </a:solidFill>
                <a:effectLst/>
                <a:latin typeface="+mn-lt"/>
                <a:ea typeface="ＭＳ Ｐゴシック" charset="0"/>
              </a:rPr>
              <a:t>2000’s:</a:t>
            </a:r>
          </a:p>
          <a:p>
            <a:pPr marL="171450" indent="-171450">
              <a:buFont typeface="Arial" panose="020B0604020202020204" pitchFamily="34" charset="0"/>
              <a:buChar char="•"/>
            </a:pPr>
            <a:r>
              <a:rPr lang="en-US" sz="1200" b="0" i="0" kern="1200" noProof="0" dirty="0" err="1">
                <a:solidFill>
                  <a:schemeClr val="tx1"/>
                </a:solidFill>
                <a:effectLst/>
                <a:latin typeface="+mn-lt"/>
                <a:ea typeface="ＭＳ Ｐゴシック" charset="0"/>
              </a:rPr>
              <a:t>Raketti</a:t>
            </a:r>
            <a:r>
              <a:rPr lang="en-US" sz="1200" b="0" i="0" kern="1200" noProof="0" dirty="0">
                <a:solidFill>
                  <a:schemeClr val="tx1"/>
                </a:solidFill>
                <a:effectLst/>
                <a:latin typeface="+mn-lt"/>
                <a:ea typeface="ＭＳ Ｐゴシック" charset="0"/>
              </a:rPr>
              <a:t> project, which was a project for higher education institution aimed to integrate and harmonize higher education institutions and their systems. </a:t>
            </a:r>
            <a:r>
              <a:rPr lang="en-US" sz="1200" b="0" i="0" kern="1200" noProof="0" dirty="0" err="1">
                <a:solidFill>
                  <a:schemeClr val="tx1"/>
                </a:solidFill>
                <a:effectLst/>
                <a:latin typeface="+mn-lt"/>
                <a:ea typeface="ＭＳ Ｐゴシック" charset="0"/>
              </a:rPr>
              <a:t>Raketti</a:t>
            </a:r>
            <a:r>
              <a:rPr lang="en-US" sz="1200" b="0" i="0" kern="1200" noProof="0" dirty="0">
                <a:solidFill>
                  <a:schemeClr val="tx1"/>
                </a:solidFill>
                <a:effectLst/>
                <a:latin typeface="+mn-lt"/>
                <a:ea typeface="ＭＳ Ｐゴシック" charset="0"/>
              </a:rPr>
              <a:t> project has lead to the use of many common services, such as </a:t>
            </a:r>
            <a:r>
              <a:rPr lang="en-US" sz="1200" b="0" i="0" kern="1200" noProof="0" dirty="0" err="1">
                <a:solidFill>
                  <a:schemeClr val="tx1"/>
                </a:solidFill>
                <a:effectLst/>
                <a:latin typeface="+mn-lt"/>
                <a:ea typeface="ＭＳ Ｐゴシック" charset="0"/>
              </a:rPr>
              <a:t>Oili</a:t>
            </a:r>
            <a:r>
              <a:rPr lang="en-US" sz="1200" b="0" i="0" kern="1200" noProof="0" dirty="0">
                <a:solidFill>
                  <a:schemeClr val="tx1"/>
                </a:solidFill>
                <a:effectLst/>
                <a:latin typeface="+mn-lt"/>
                <a:ea typeface="ＭＳ Ｐゴシック" charset="0"/>
              </a:rPr>
              <a:t> which is used by students for registering as attending or absent on semesters.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In the beginning of 2000’s, CSC began hosting higher education institutions library materials. This emphasized CSC’s central role on researchers’ path as well, as common host made it possible for researchers to access other institutions’ materials. The hosting lasted almost for 20 years before the higher education institutions took the responsibility for their materials again.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CSC was ensuring the integration of higher education institutions through common identity management. With Haka Identity federation users can login to many different services with one key. Today Haka is used in over 300 services</a:t>
            </a:r>
          </a:p>
          <a:p>
            <a:pPr marL="171450" marR="0" lvl="0" indent="-171450" algn="l" defTabSz="4556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800" noProof="0" dirty="0"/>
              <a:t>2007 International (EU) collaboration accelerated when PRACE</a:t>
            </a:r>
          </a:p>
          <a:p>
            <a:pPr marL="627063" marR="0" lvl="1" indent="-171450" algn="l" defTabSz="4556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800" noProof="0" dirty="0"/>
              <a:t>2012 PRACE is the starting point for internationally sharing computing resources – to collaborate and trade internationally and investing in other countries (LUMI being one example)</a:t>
            </a:r>
            <a:endParaRPr lang="en-US" sz="1200" b="0" i="0" kern="1200" noProof="0" dirty="0">
              <a:solidFill>
                <a:schemeClr val="tx1"/>
              </a:solidFill>
              <a:effectLst/>
              <a:latin typeface="+mn-lt"/>
              <a:ea typeface="ＭＳ Ｐゴシック" charset="0"/>
            </a:endParaRPr>
          </a:p>
          <a:p>
            <a:pPr marL="0" indent="0">
              <a:buFont typeface="Arial" panose="020B0604020202020204" pitchFamily="34" charset="0"/>
              <a:buNone/>
            </a:pPr>
            <a:r>
              <a:rPr lang="en-US" sz="1200" b="0" i="0" kern="1200" noProof="0" dirty="0">
                <a:solidFill>
                  <a:schemeClr val="tx1"/>
                </a:solidFill>
                <a:effectLst/>
                <a:latin typeface="+mn-lt"/>
                <a:ea typeface="ＭＳ Ｐゴシック" charset="0"/>
              </a:rPr>
              <a:t>2010’s:</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Open science and research services were born in the beginning of 2010’s. Nowadays we talk about </a:t>
            </a:r>
            <a:r>
              <a:rPr lang="en-US" sz="1200" b="0" i="0" kern="1200" noProof="0" dirty="0" err="1">
                <a:solidFill>
                  <a:schemeClr val="tx1"/>
                </a:solidFill>
                <a:effectLst/>
                <a:latin typeface="+mn-lt"/>
                <a:ea typeface="ＭＳ Ｐゴシック" charset="0"/>
              </a:rPr>
              <a:t>Fairdata</a:t>
            </a:r>
            <a:r>
              <a:rPr lang="en-US" sz="1200" b="0" i="0" kern="1200" noProof="0" dirty="0">
                <a:solidFill>
                  <a:schemeClr val="tx1"/>
                </a:solidFill>
                <a:effectLst/>
                <a:latin typeface="+mn-lt"/>
                <a:ea typeface="ＭＳ Ｐゴシック" charset="0"/>
              </a:rPr>
              <a:t>, which refers to data being findable, </a:t>
            </a:r>
            <a:r>
              <a:rPr lang="en-US" sz="1200" b="0" i="0" kern="1200" noProof="0" dirty="0" err="1">
                <a:solidFill>
                  <a:schemeClr val="tx1"/>
                </a:solidFill>
                <a:effectLst/>
                <a:latin typeface="+mn-lt"/>
                <a:ea typeface="ＭＳ Ｐゴシック" charset="0"/>
              </a:rPr>
              <a:t>accesible</a:t>
            </a:r>
            <a:r>
              <a:rPr lang="en-US" sz="1200" b="0" i="0" kern="1200" noProof="0" dirty="0">
                <a:solidFill>
                  <a:schemeClr val="tx1"/>
                </a:solidFill>
                <a:effectLst/>
                <a:latin typeface="+mn-lt"/>
                <a:ea typeface="ＭＳ Ｐゴシック" charset="0"/>
              </a:rPr>
              <a:t>, interoperable and reusable.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2012 CSC decided to locate data center and supercomputers in </a:t>
            </a:r>
            <a:r>
              <a:rPr lang="en-US" sz="1200" b="0" i="0" kern="1200" noProof="0" dirty="0" err="1">
                <a:solidFill>
                  <a:schemeClr val="tx1"/>
                </a:solidFill>
                <a:effectLst/>
                <a:latin typeface="+mn-lt"/>
                <a:ea typeface="ＭＳ Ｐゴシック" charset="0"/>
              </a:rPr>
              <a:t>Kajaani</a:t>
            </a:r>
            <a:r>
              <a:rPr lang="en-US" sz="1200" b="0" i="0" kern="1200" noProof="0" dirty="0">
                <a:solidFill>
                  <a:schemeClr val="tx1"/>
                </a:solidFill>
                <a:effectLst/>
                <a:latin typeface="+mn-lt"/>
                <a:ea typeface="ＭＳ Ｐゴシック" charset="0"/>
              </a:rPr>
              <a:t>. The data center has increased </a:t>
            </a:r>
            <a:r>
              <a:rPr lang="en-US" sz="1200" b="0" i="0" kern="1200" noProof="0" dirty="0" err="1">
                <a:solidFill>
                  <a:schemeClr val="tx1"/>
                </a:solidFill>
                <a:effectLst/>
                <a:latin typeface="+mn-lt"/>
                <a:ea typeface="ＭＳ Ｐゴシック" charset="0"/>
              </a:rPr>
              <a:t>Kajaani’s</a:t>
            </a:r>
            <a:r>
              <a:rPr lang="en-US" sz="1200" b="0" i="0" kern="1200" noProof="0" dirty="0">
                <a:solidFill>
                  <a:schemeClr val="tx1"/>
                </a:solidFill>
                <a:effectLst/>
                <a:latin typeface="+mn-lt"/>
                <a:ea typeface="ＭＳ Ｐゴシック" charset="0"/>
              </a:rPr>
              <a:t> attractiveness as a city. </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Digital preservation services, DPS, were taken into use in the beginning of 2010’s. CSC has had a remarkable role in determining national standards for digital preservation as well as in ensuring the preservation of cultural heritage materials.</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In 2015, a state agreement was made regarding ELIXIR network, in which CSC represents the Finnish node. ELIXIR is a European research infrastructure that collects life science resources across Europe, such as databases, software tools, training materials, cloud storage, and supercomputing. </a:t>
            </a:r>
            <a:r>
              <a:rPr lang="en-US" sz="1200" b="0" i="0" kern="1200" noProof="0" dirty="0">
                <a:solidFill>
                  <a:schemeClr val="tx1"/>
                </a:solidFill>
                <a:effectLst/>
                <a:latin typeface="+mn-lt"/>
                <a:ea typeface="ＭＳ Ｐゴシック" charset="0"/>
                <a:cs typeface="ＭＳ Ｐゴシック" charset="0"/>
              </a:rPr>
              <a:t>More information, if necessary http://www.elixir-europe.org/about-us</a:t>
            </a:r>
          </a:p>
          <a:p>
            <a:pPr marL="0" indent="0">
              <a:buFont typeface="Arial" panose="020B0604020202020204" pitchFamily="34" charset="0"/>
              <a:buNone/>
            </a:pPr>
            <a:r>
              <a:rPr lang="en-US" sz="1200" b="0" i="0" kern="1200" noProof="0" dirty="0">
                <a:solidFill>
                  <a:schemeClr val="tx1"/>
                </a:solidFill>
                <a:effectLst/>
                <a:latin typeface="+mn-lt"/>
                <a:ea typeface="ＭＳ Ｐゴシック" charset="0"/>
              </a:rPr>
              <a:t>2020’s:</a:t>
            </a:r>
          </a:p>
          <a:p>
            <a:pPr marL="171450" indent="-171450">
              <a:buFont typeface="Arial" panose="020B0604020202020204" pitchFamily="34" charset="0"/>
              <a:buChar char="•"/>
            </a:pPr>
            <a:r>
              <a:rPr lang="en-US" sz="1200" b="0" i="0" kern="1200" noProof="0" dirty="0">
                <a:solidFill>
                  <a:schemeClr val="tx1"/>
                </a:solidFill>
                <a:effectLst/>
                <a:latin typeface="+mn-lt"/>
                <a:ea typeface="ＭＳ Ｐゴシック" charset="0"/>
              </a:rPr>
              <a:t>European research infrastructure LUMI, built by ten countries and EU, centered around one of the fastest and greenest supercomputer was inaugurated in </a:t>
            </a:r>
            <a:r>
              <a:rPr lang="en-US" sz="1200" b="0" i="0" kern="1200" noProof="0" dirty="0" err="1">
                <a:solidFill>
                  <a:schemeClr val="tx1"/>
                </a:solidFill>
                <a:effectLst/>
                <a:latin typeface="+mn-lt"/>
                <a:ea typeface="ＭＳ Ｐゴシック" charset="0"/>
              </a:rPr>
              <a:t>Kajaani</a:t>
            </a:r>
            <a:r>
              <a:rPr lang="en-US" sz="1200" b="0" i="0" kern="1200" noProof="0" dirty="0">
                <a:solidFill>
                  <a:schemeClr val="tx1"/>
                </a:solidFill>
                <a:effectLst/>
                <a:latin typeface="+mn-lt"/>
                <a:ea typeface="ＭＳ Ｐゴシック" charset="0"/>
              </a:rPr>
              <a:t> in the Summer of 2022. Finnish and European research organizations can benefit from LUMI’s capacity. </a:t>
            </a:r>
          </a:p>
          <a:p>
            <a:pPr marL="0" indent="0">
              <a:buFont typeface="Arial" panose="020B0604020202020204" pitchFamily="34" charset="0"/>
              <a:buNone/>
            </a:pPr>
            <a:endParaRPr lang="fi-FI" dirty="0">
              <a:solidFill>
                <a:srgbClr val="FF0000"/>
              </a:solidFill>
            </a:endParaRPr>
          </a:p>
        </p:txBody>
      </p:sp>
      <p:sp>
        <p:nvSpPr>
          <p:cNvPr id="4" name="Slide Number Placeholder 3"/>
          <p:cNvSpPr>
            <a:spLocks noGrp="1"/>
          </p:cNvSpPr>
          <p:nvPr>
            <p:ph type="sldNum" sz="quarter" idx="5"/>
          </p:nvPr>
        </p:nvSpPr>
        <p:spPr/>
        <p:txBody>
          <a:bodyPr/>
          <a:lstStyle/>
          <a:p>
            <a:pPr>
              <a:defRPr/>
            </a:pPr>
            <a:fld id="{41EE56C2-9F01-D046-B9C3-ECC31849EFE2}" type="slidenum">
              <a:rPr lang="en-US" smtClean="0"/>
              <a:pPr>
                <a:defRPr/>
              </a:pPr>
              <a:t>4</a:t>
            </a:fld>
            <a:endParaRPr lang="en-US"/>
          </a:p>
        </p:txBody>
      </p:sp>
    </p:spTree>
    <p:extLst>
      <p:ext uri="{BB962C8B-B14F-4D97-AF65-F5344CB8AC3E}">
        <p14:creationId xmlns:p14="http://schemas.microsoft.com/office/powerpoint/2010/main" val="424809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136" lvl="0" indent="-285750"/>
            <a:r>
              <a:rPr lang="en-US" sz="1100" b="1" noProof="0" dirty="0"/>
              <a:t>Our capital</a:t>
            </a:r>
          </a:p>
          <a:p>
            <a:pPr marL="86136" lvl="0" indent="-285750"/>
            <a:r>
              <a:rPr lang="en-US" sz="1100" noProof="0" dirty="0"/>
              <a:t>Our strength is in extensive collaboration, and sharing knowledge and competence</a:t>
            </a:r>
          </a:p>
          <a:p>
            <a:pPr marL="171450" lvl="0" indent="-171450">
              <a:buFont typeface="Arial" panose="020B0604020202020204" pitchFamily="34" charset="0"/>
              <a:buChar char="•"/>
            </a:pPr>
            <a:r>
              <a:rPr lang="en-US" sz="1100" i="0" noProof="0" dirty="0"/>
              <a:t>CSC has widespread networks both nationally and internationally</a:t>
            </a:r>
          </a:p>
          <a:p>
            <a:pPr marL="171450" lvl="0" indent="-171450">
              <a:buFont typeface="Arial" panose="020B0604020202020204" pitchFamily="34" charset="0"/>
              <a:buChar char="•"/>
            </a:pPr>
            <a:r>
              <a:rPr lang="en-US" sz="1100" i="0" noProof="0" dirty="0"/>
              <a:t>Collaboration networks are important part of our operations and help us build world-class environments for research, learning and innovation.</a:t>
            </a:r>
          </a:p>
          <a:p>
            <a:pPr marL="171450" lvl="0" indent="-171450">
              <a:buFont typeface="Arial" panose="020B0604020202020204" pitchFamily="34" charset="0"/>
              <a:buChar char="•"/>
            </a:pPr>
            <a:r>
              <a:rPr lang="en-US" sz="1100" i="0" noProof="0" dirty="0"/>
              <a:t>For instance, the project office for Digivisio2030, which is a project of 38 Finnish higher education institutions, is located at CSC.</a:t>
            </a:r>
          </a:p>
          <a:p>
            <a:pPr marL="0" lvl="0" indent="0">
              <a:buFont typeface="Arial" panose="020B0604020202020204" pitchFamily="34" charset="0"/>
              <a:buNone/>
            </a:pPr>
            <a:endParaRPr lang="en-US" sz="1100" noProof="0" dirty="0"/>
          </a:p>
          <a:p>
            <a:pPr marL="0" lvl="0" indent="0">
              <a:buFont typeface="Arial" panose="020B0604020202020204" pitchFamily="34" charset="0"/>
              <a:buNone/>
            </a:pPr>
            <a:r>
              <a:rPr lang="en-US" sz="1100" noProof="0" dirty="0"/>
              <a:t>We enable research and education</a:t>
            </a:r>
          </a:p>
          <a:p>
            <a:pPr marL="171450" lvl="0" indent="-171450">
              <a:buFont typeface="Arial" panose="020B0604020202020204" pitchFamily="34" charset="0"/>
              <a:buChar char="•"/>
            </a:pPr>
            <a:r>
              <a:rPr lang="en-US" sz="1100" noProof="0" dirty="0"/>
              <a:t>CSC provides a national digital working environment for research, education and culture heritage</a:t>
            </a:r>
          </a:p>
          <a:p>
            <a:pPr marL="627063" lvl="1" indent="-171450">
              <a:buFont typeface="Arial" panose="020B0604020202020204" pitchFamily="34" charset="0"/>
              <a:buChar char="•"/>
            </a:pPr>
            <a:r>
              <a:rPr lang="en-US" sz="1100" noProof="0" dirty="0"/>
              <a:t>For instance FUNET network – Finnish university and research network – guarantees higher education institutions and public research organizations high bandwidth and trustworthy networks connecting them to each other, international research networks and to the commercial Internet.</a:t>
            </a:r>
          </a:p>
          <a:p>
            <a:pPr marL="171450" lvl="0" indent="-171450">
              <a:buFont typeface="Arial" panose="020B0604020202020204" pitchFamily="34" charset="0"/>
              <a:buChar char="•"/>
            </a:pPr>
            <a:r>
              <a:rPr lang="en-US" sz="1100" noProof="0" dirty="0"/>
              <a:t>We are collaborating in joint European ecosystems, such as LUMI and DL2021 that provide plenty of computing resources to national and international researchers.</a:t>
            </a:r>
          </a:p>
          <a:p>
            <a:pPr marL="0" lvl="0" indent="0">
              <a:buFont typeface="Arial" panose="020B0604020202020204" pitchFamily="34" charset="0"/>
              <a:buNone/>
            </a:pPr>
            <a:endParaRPr lang="en-US" sz="1100" noProof="0" dirty="0"/>
          </a:p>
          <a:p>
            <a:pPr marL="86136" lvl="0" indent="-285750"/>
            <a:r>
              <a:rPr lang="en-US" sz="1100" b="1" noProof="0" dirty="0"/>
              <a:t>Our Purpose</a:t>
            </a:r>
          </a:p>
          <a:p>
            <a:pPr marL="86136" lvl="0" indent="-285750"/>
            <a:r>
              <a:rPr lang="en-US" sz="1100" noProof="0" dirty="0"/>
              <a:t>Our vision is: Together we build world-class environments for research, learning and innovation. We are going towards this goal together with our owners, customers and partners.</a:t>
            </a:r>
          </a:p>
          <a:p>
            <a:pPr marL="86136" lvl="0" indent="-285750"/>
            <a:endParaRPr lang="en-US" sz="1100" noProof="0" dirty="0"/>
          </a:p>
          <a:p>
            <a:pPr marL="86136" lvl="0" indent="-285750"/>
            <a:r>
              <a:rPr lang="en-US" sz="1100" noProof="0" dirty="0"/>
              <a:t>We provide solutions for creating a future with</a:t>
            </a:r>
          </a:p>
          <a:p>
            <a:pPr marL="0" lvl="0" indent="-199614">
              <a:buFont typeface="Arial" panose="020B0604020202020204" pitchFamily="34" charset="0"/>
              <a:buChar char="•"/>
            </a:pPr>
            <a:r>
              <a:rPr lang="en-US" sz="1100" noProof="0" dirty="0"/>
              <a:t>Customer orientation and dialogue</a:t>
            </a:r>
          </a:p>
          <a:p>
            <a:pPr marL="0" lvl="0" indent="-199614">
              <a:buFont typeface="Arial" panose="020B0604020202020204" pitchFamily="34" charset="0"/>
              <a:buChar char="•"/>
            </a:pPr>
            <a:r>
              <a:rPr lang="en-US" sz="1100" noProof="0" dirty="0"/>
              <a:t>Expertise </a:t>
            </a:r>
          </a:p>
          <a:p>
            <a:pPr marL="0" lvl="0" indent="-199614">
              <a:buFont typeface="Arial" panose="020B0604020202020204" pitchFamily="34" charset="0"/>
              <a:buChar char="•"/>
            </a:pPr>
            <a:r>
              <a:rPr lang="en-US" sz="1100" noProof="0" dirty="0"/>
              <a:t>Openness and transparency </a:t>
            </a:r>
          </a:p>
          <a:p>
            <a:pPr marL="0" lvl="0" indent="-199614">
              <a:buFont typeface="Arial" panose="020B0604020202020204" pitchFamily="34" charset="0"/>
              <a:buChar char="•"/>
            </a:pPr>
            <a:r>
              <a:rPr lang="en-US" sz="1100" noProof="0" dirty="0"/>
              <a:t>Trustworthiness and security </a:t>
            </a:r>
          </a:p>
          <a:p>
            <a:pPr marL="0" lvl="0" indent="-199614">
              <a:buFont typeface="Arial" panose="020B0604020202020204" pitchFamily="34" charset="0"/>
              <a:buChar char="•"/>
            </a:pPr>
            <a:r>
              <a:rPr lang="en-US" sz="1100" noProof="0" dirty="0"/>
              <a:t>Increasing interoperability</a:t>
            </a:r>
          </a:p>
          <a:p>
            <a:pPr marL="0" lvl="0" indent="-199614">
              <a:buFont typeface="Arial" panose="020B0604020202020204" pitchFamily="34" charset="0"/>
              <a:buChar char="•"/>
            </a:pPr>
            <a:r>
              <a:rPr lang="en-US" sz="1100" noProof="0" dirty="0"/>
              <a:t>Responsibility</a:t>
            </a:r>
          </a:p>
          <a:p>
            <a:pPr marL="0" lvl="0" indent="-199614">
              <a:buFont typeface="Arial" panose="020B0604020202020204" pitchFamily="34" charset="0"/>
              <a:buChar char="•"/>
            </a:pPr>
            <a:r>
              <a:rPr lang="en-US" sz="1100" noProof="0" dirty="0"/>
              <a:t>Technology </a:t>
            </a:r>
            <a:r>
              <a:rPr lang="en-US" sz="1100" noProof="0" dirty="0" err="1"/>
              <a:t>foresighting</a:t>
            </a:r>
            <a:endParaRPr lang="en-US" sz="1100" noProof="0" dirty="0"/>
          </a:p>
          <a:p>
            <a:pPr marL="0" lvl="0" indent="0">
              <a:buFont typeface="Arial" panose="020B0604020202020204" pitchFamily="34" charset="0"/>
              <a:buNone/>
            </a:pPr>
            <a:endParaRPr lang="en-US" sz="1100" noProof="0" dirty="0"/>
          </a:p>
          <a:p>
            <a:endParaRPr lang="en-US" noProof="0" dirty="0"/>
          </a:p>
          <a:p>
            <a:r>
              <a:rPr lang="en-US" sz="1100" b="1" noProof="0" dirty="0"/>
              <a:t>The value we create</a:t>
            </a:r>
            <a:endParaRPr lang="en-US" sz="1100" b="0" noProof="0" dirty="0"/>
          </a:p>
          <a:p>
            <a:pPr marL="171450" indent="-171450">
              <a:buFont typeface="Arial" panose="020B0604020202020204" pitchFamily="34" charset="0"/>
              <a:buChar char="•"/>
            </a:pPr>
            <a:r>
              <a:rPr lang="en-US" noProof="0" dirty="0"/>
              <a:t>FUNET network had 390 000 users in 2021</a:t>
            </a:r>
          </a:p>
          <a:p>
            <a:pPr marL="171450" indent="-171450">
              <a:buFont typeface="Arial" panose="020B0604020202020204" pitchFamily="34" charset="0"/>
              <a:buChar char="•"/>
            </a:pPr>
            <a:r>
              <a:rPr lang="en-US" noProof="0" dirty="0"/>
              <a:t>5802 data </a:t>
            </a:r>
            <a:r>
              <a:rPr lang="en-US" noProof="0" dirty="0" err="1"/>
              <a:t>managtement</a:t>
            </a:r>
            <a:r>
              <a:rPr lang="en-US" noProof="0" dirty="0"/>
              <a:t> and computing services users </a:t>
            </a:r>
          </a:p>
          <a:p>
            <a:pPr marL="171450" indent="-171450">
              <a:buFont typeface="Arial" panose="020B0604020202020204" pitchFamily="34" charset="0"/>
              <a:buChar char="•"/>
            </a:pPr>
            <a:r>
              <a:rPr lang="en-US" noProof="0" dirty="0"/>
              <a:t>Several interoperability solutions, such as digital preservation services and </a:t>
            </a:r>
            <a:r>
              <a:rPr lang="en-US" noProof="0" dirty="0" err="1"/>
              <a:t>Fairdata</a:t>
            </a:r>
            <a:r>
              <a:rPr lang="en-US" noProof="0" dirty="0"/>
              <a:t> (information is findable, accessible, interoperable and reusable) services </a:t>
            </a:r>
          </a:p>
          <a:p>
            <a:pPr marL="171450" indent="-171450">
              <a:buFont typeface="Arial" panose="020B0604020202020204" pitchFamily="34" charset="0"/>
              <a:buChar char="•"/>
            </a:pPr>
            <a:r>
              <a:rPr lang="en-US" noProof="0" dirty="0"/>
              <a:t>Digital preservation services, DPS, secure cultural heritage and research materials.</a:t>
            </a:r>
          </a:p>
          <a:p>
            <a:pPr marL="171450" indent="-171450">
              <a:buFont typeface="Arial" panose="020B0604020202020204" pitchFamily="34" charset="0"/>
              <a:buChar char="•"/>
            </a:pPr>
            <a:r>
              <a:rPr lang="en-US" noProof="0" dirty="0"/>
              <a:t>We for instance make sharing online learning materials via the Library of Open Educational Resources</a:t>
            </a:r>
          </a:p>
          <a:p>
            <a:pPr marL="171450" indent="-171450">
              <a:buFont typeface="Arial" panose="020B0604020202020204" pitchFamily="34" charset="0"/>
              <a:buChar char="•"/>
            </a:pPr>
            <a:r>
              <a:rPr lang="en-US" noProof="0" dirty="0"/>
              <a:t>Haka works as a pathway to 300 services, and there were 65,7 million logins in 2021 </a:t>
            </a:r>
          </a:p>
          <a:p>
            <a:pPr marL="171450" indent="-171450">
              <a:buFont typeface="Arial" panose="020B0604020202020204" pitchFamily="34" charset="0"/>
              <a:buChar char="•"/>
            </a:pPr>
            <a:r>
              <a:rPr lang="en-US" noProof="0" dirty="0"/>
              <a:t>Services produced by international networks where CSC is included, such as ELIXIR, EUDAT and EOSC. </a:t>
            </a:r>
          </a:p>
          <a:p>
            <a:pPr marL="171450" indent="-171450">
              <a:buFont typeface="Arial" panose="020B0604020202020204" pitchFamily="34" charset="0"/>
              <a:buChar char="•"/>
            </a:pPr>
            <a:endParaRPr lang="en-US" noProof="0" dirty="0"/>
          </a:p>
          <a:p>
            <a:pPr marL="0" indent="0">
              <a:buFont typeface="Arial" panose="020B0604020202020204" pitchFamily="34" charset="0"/>
              <a:buNone/>
            </a:pPr>
            <a:endParaRPr lang="en-US" noProof="0" dirty="0"/>
          </a:p>
          <a:p>
            <a:pPr marL="171450" indent="-171450">
              <a:buFont typeface="Arial" panose="020B0604020202020204" pitchFamily="34" charset="0"/>
              <a:buChar char="•"/>
            </a:pPr>
            <a:r>
              <a:rPr lang="en-US" noProof="0" dirty="0"/>
              <a:t>We are advancing digital transformation by, for instance, developing new technologies and ways of working with artificial intelligence and quantum computing</a:t>
            </a:r>
          </a:p>
          <a:p>
            <a:pPr marL="171450" indent="-171450">
              <a:buFont typeface="Arial" panose="020B0604020202020204" pitchFamily="34" charset="0"/>
              <a:buChar char="•"/>
            </a:pPr>
            <a:endParaRPr lang="en-US" noProof="0" dirty="0"/>
          </a:p>
          <a:p>
            <a:pPr marL="171450" indent="-171450">
              <a:buFont typeface="Arial" panose="020B0604020202020204" pitchFamily="34" charset="0"/>
              <a:buChar char="•"/>
            </a:pPr>
            <a:r>
              <a:rPr lang="en-US" noProof="0" dirty="0"/>
              <a:t>We are advancing green transition with, for instance, energy efficient datacenter and carbon neutral server rooms, and the waste heat produced in the server rooms is collected and reused for district heating in </a:t>
            </a:r>
            <a:r>
              <a:rPr lang="en-US" noProof="0" dirty="0" err="1"/>
              <a:t>Kajaani</a:t>
            </a:r>
            <a:endParaRPr lang="en-US" noProof="0" dirty="0"/>
          </a:p>
          <a:p>
            <a:endParaRPr lang="en-US" noProof="0" dirty="0"/>
          </a:p>
          <a:p>
            <a:pPr marL="0" marR="0" lvl="0" indent="0" algn="l" defTabSz="455613" rtl="0" eaLnBrk="0" fontAlgn="base" latinLnBrk="0" hangingPunct="0">
              <a:lnSpc>
                <a:spcPct val="100000"/>
              </a:lnSpc>
              <a:spcBef>
                <a:spcPct val="30000"/>
              </a:spcBef>
              <a:spcAft>
                <a:spcPct val="0"/>
              </a:spcAft>
              <a:buClrTx/>
              <a:buSzTx/>
              <a:buFontTx/>
              <a:buNone/>
              <a:tabLst/>
              <a:defRPr/>
            </a:pPr>
            <a:endParaRPr lang="en-US" sz="1200" noProof="0" dirty="0"/>
          </a:p>
          <a:p>
            <a:pPr marL="0" marR="0" lvl="0" indent="0" algn="l" defTabSz="455613" rtl="0" eaLnBrk="0" fontAlgn="base" latinLnBrk="0" hangingPunct="0">
              <a:lnSpc>
                <a:spcPct val="100000"/>
              </a:lnSpc>
              <a:spcBef>
                <a:spcPct val="30000"/>
              </a:spcBef>
              <a:spcAft>
                <a:spcPct val="0"/>
              </a:spcAft>
              <a:buClrTx/>
              <a:buSzTx/>
              <a:buFontTx/>
              <a:buNone/>
              <a:tabLst/>
              <a:defRPr/>
            </a:pPr>
            <a:r>
              <a:rPr lang="en-US" sz="1200" noProof="0" dirty="0"/>
              <a:t>*The content for this slide is from CSC’s value creating model that can be found from our corporate social responsibility page: https://www.csc.fi/en/corporate-social-responsibility. We encourage you to use the page in your own search for information, and you can also suggest the audience to find more information there. In this slide’s notes we have chosen some highlights that describe CSC well and helps in giving more in-depth information for diverse audiences. Fit the highlights you make in your presentation to your audience and think what they could think as interesting.</a:t>
            </a:r>
            <a:endParaRPr lang="en-US" noProof="0" dirty="0"/>
          </a:p>
          <a:p>
            <a:endParaRPr lang="fi-FI" dirty="0"/>
          </a:p>
        </p:txBody>
      </p:sp>
      <p:sp>
        <p:nvSpPr>
          <p:cNvPr id="4" name="Slide Number Placeholder 3"/>
          <p:cNvSpPr>
            <a:spLocks noGrp="1"/>
          </p:cNvSpPr>
          <p:nvPr>
            <p:ph type="sldNum" sz="quarter" idx="5"/>
          </p:nvPr>
        </p:nvSpPr>
        <p:spPr/>
        <p:txBody>
          <a:bodyPr/>
          <a:lstStyle/>
          <a:p>
            <a:pPr>
              <a:defRPr/>
            </a:pPr>
            <a:fld id="{41EE56C2-9F01-D046-B9C3-ECC31849EFE2}" type="slidenum">
              <a:rPr lang="en-US" smtClean="0"/>
              <a:pPr>
                <a:defRPr/>
              </a:pPr>
              <a:t>5</a:t>
            </a:fld>
            <a:endParaRPr lang="en-US"/>
          </a:p>
        </p:txBody>
      </p:sp>
    </p:spTree>
    <p:extLst>
      <p:ext uri="{BB962C8B-B14F-4D97-AF65-F5344CB8AC3E}">
        <p14:creationId xmlns:p14="http://schemas.microsoft.com/office/powerpoint/2010/main" val="93338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TL IV — NATO RESTRICTED — EU RESTRICTED</a:t>
            </a:r>
          </a:p>
        </p:txBody>
      </p:sp>
      <p:sp>
        <p:nvSpPr>
          <p:cNvPr id="4" name="Slide Number Placeholder 3"/>
          <p:cNvSpPr>
            <a:spLocks noGrp="1"/>
          </p:cNvSpPr>
          <p:nvPr>
            <p:ph type="sldNum" sz="quarter" idx="5"/>
          </p:nvPr>
        </p:nvSpPr>
        <p:spPr/>
        <p:txBody>
          <a:bodyPr/>
          <a:lstStyle/>
          <a:p>
            <a:pPr>
              <a:defRPr/>
            </a:pPr>
            <a:fld id="{41EE56C2-9F01-D046-B9C3-ECC31849EFE2}" type="slidenum">
              <a:rPr lang="en-US" smtClean="0"/>
              <a:pPr>
                <a:defRPr/>
              </a:pPr>
              <a:t>7</a:t>
            </a:fld>
            <a:endParaRPr lang="en-US"/>
          </a:p>
        </p:txBody>
      </p:sp>
    </p:spTree>
    <p:extLst>
      <p:ext uri="{BB962C8B-B14F-4D97-AF65-F5344CB8AC3E}">
        <p14:creationId xmlns:p14="http://schemas.microsoft.com/office/powerpoint/2010/main" val="3266362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_FI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705347"/>
            <a:ext cx="2196936" cy="2211952"/>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777"/>
          <a:stretch/>
        </p:blipFill>
        <p:spPr>
          <a:xfrm>
            <a:off x="2063692" y="1"/>
            <a:ext cx="7080307" cy="1761684"/>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70644" y="3877079"/>
            <a:ext cx="5473155" cy="1268069"/>
          </a:xfrm>
          <a:prstGeom prst="rect">
            <a:avLst/>
          </a:prstGeom>
        </p:spPr>
      </p:pic>
      <p:sp>
        <p:nvSpPr>
          <p:cNvPr id="55" name="Rectangle 54"/>
          <p:cNvSpPr/>
          <p:nvPr userDrawn="1"/>
        </p:nvSpPr>
        <p:spPr>
          <a:xfrm>
            <a:off x="-1" y="3877082"/>
            <a:ext cx="2159988"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2159988" y="1713373"/>
            <a:ext cx="6984013" cy="2163712"/>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2938089" y="2127560"/>
            <a:ext cx="5338467" cy="1047753"/>
          </a:xfrm>
        </p:spPr>
        <p:txBody>
          <a:bodyPr anchor="t">
            <a:normAutofit/>
          </a:bodyPr>
          <a:lstStyle>
            <a:lvl1pPr algn="l">
              <a:lnSpc>
                <a:spcPct val="90000"/>
              </a:lnSpc>
              <a:defRPr sz="2450" baseline="0">
                <a:solidFill>
                  <a:srgbClr val="025C96"/>
                </a:solidFill>
                <a:latin typeface="Corbel"/>
                <a:cs typeface="Corbel"/>
              </a:defRPr>
            </a:lvl1pPr>
          </a:lstStyle>
          <a:p>
            <a:r>
              <a:rPr lang="en-GB"/>
              <a:t>Click to edit Master title style</a:t>
            </a:r>
            <a:endParaRPr lang="en-US" dirty="0"/>
          </a:p>
        </p:txBody>
      </p:sp>
      <p:sp>
        <p:nvSpPr>
          <p:cNvPr id="3" name="Subtitle 2"/>
          <p:cNvSpPr>
            <a:spLocks noGrp="1"/>
          </p:cNvSpPr>
          <p:nvPr>
            <p:ph type="subTitle" idx="1"/>
          </p:nvPr>
        </p:nvSpPr>
        <p:spPr>
          <a:xfrm>
            <a:off x="2938089" y="3223624"/>
            <a:ext cx="5338467" cy="375177"/>
          </a:xfrm>
        </p:spPr>
        <p:txBody>
          <a:bodyPr>
            <a:normAutofit/>
          </a:bodyPr>
          <a:lstStyle>
            <a:lvl1pPr marL="0" indent="0" algn="l">
              <a:buNone/>
              <a:defRPr sz="1065">
                <a:solidFill>
                  <a:srgbClr val="025C96"/>
                </a:solidFill>
                <a:latin typeface="Corbel"/>
                <a:cs typeface="Corbel"/>
              </a:defRPr>
            </a:lvl1pPr>
            <a:lvl2pPr marL="357093" indent="0" algn="ctr">
              <a:buNone/>
              <a:defRPr>
                <a:solidFill>
                  <a:schemeClr val="tx1">
                    <a:tint val="75000"/>
                  </a:schemeClr>
                </a:solidFill>
              </a:defRPr>
            </a:lvl2pPr>
            <a:lvl3pPr marL="714187" indent="0" algn="ctr">
              <a:buNone/>
              <a:defRPr>
                <a:solidFill>
                  <a:schemeClr val="tx1">
                    <a:tint val="75000"/>
                  </a:schemeClr>
                </a:solidFill>
              </a:defRPr>
            </a:lvl3pPr>
            <a:lvl4pPr marL="1071277" indent="0" algn="ctr">
              <a:buNone/>
              <a:defRPr>
                <a:solidFill>
                  <a:schemeClr val="tx1">
                    <a:tint val="75000"/>
                  </a:schemeClr>
                </a:solidFill>
              </a:defRPr>
            </a:lvl4pPr>
            <a:lvl5pPr marL="1428371" indent="0" algn="ctr">
              <a:buNone/>
              <a:defRPr>
                <a:solidFill>
                  <a:schemeClr val="tx1">
                    <a:tint val="75000"/>
                  </a:schemeClr>
                </a:solidFill>
              </a:defRPr>
            </a:lvl5pPr>
            <a:lvl6pPr marL="1785463" indent="0" algn="ctr">
              <a:buNone/>
              <a:defRPr>
                <a:solidFill>
                  <a:schemeClr val="tx1">
                    <a:tint val="75000"/>
                  </a:schemeClr>
                </a:solidFill>
              </a:defRPr>
            </a:lvl6pPr>
            <a:lvl7pPr marL="2142555" indent="0" algn="ctr">
              <a:buNone/>
              <a:defRPr>
                <a:solidFill>
                  <a:schemeClr val="tx1">
                    <a:tint val="75000"/>
                  </a:schemeClr>
                </a:solidFill>
              </a:defRPr>
            </a:lvl7pPr>
            <a:lvl8pPr marL="2499649" indent="0" algn="ctr">
              <a:buNone/>
              <a:defRPr>
                <a:solidFill>
                  <a:schemeClr val="tx1">
                    <a:tint val="75000"/>
                  </a:schemeClr>
                </a:solidFill>
              </a:defRPr>
            </a:lvl8pPr>
            <a:lvl9pPr marL="2856741" indent="0" algn="ctr">
              <a:buNone/>
              <a:defRPr>
                <a:solidFill>
                  <a:schemeClr val="tx1">
                    <a:tint val="75000"/>
                  </a:schemeClr>
                </a:solidFill>
              </a:defRPr>
            </a:lvl9pPr>
          </a:lstStyle>
          <a:p>
            <a:r>
              <a:rPr lang="en-GB"/>
              <a:t>Click to edit Master subtitle style</a:t>
            </a:r>
            <a:endParaRPr lang="en-US" dirty="0"/>
          </a:p>
        </p:txBody>
      </p:sp>
      <p:sp>
        <p:nvSpPr>
          <p:cNvPr id="42" name="Rectangle 41"/>
          <p:cNvSpPr/>
          <p:nvPr userDrawn="1"/>
        </p:nvSpPr>
        <p:spPr>
          <a:xfrm>
            <a:off x="1" y="0"/>
            <a:ext cx="2159987" cy="1713373"/>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50" name="Rectangle 49"/>
          <p:cNvSpPr/>
          <p:nvPr userDrawn="1"/>
        </p:nvSpPr>
        <p:spPr>
          <a:xfrm>
            <a:off x="0" y="3517695"/>
            <a:ext cx="338628" cy="359390"/>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3" name="Rectangle 52"/>
          <p:cNvSpPr/>
          <p:nvPr userDrawn="1"/>
        </p:nvSpPr>
        <p:spPr>
          <a:xfrm>
            <a:off x="7444966" y="3877085"/>
            <a:ext cx="1705384"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60" name="Rectangle 59"/>
          <p:cNvSpPr/>
          <p:nvPr userDrawn="1"/>
        </p:nvSpPr>
        <p:spPr>
          <a:xfrm>
            <a:off x="8791566" y="3502373"/>
            <a:ext cx="356400"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21" name="Rectangle 20"/>
          <p:cNvSpPr/>
          <p:nvPr userDrawn="1"/>
        </p:nvSpPr>
        <p:spPr>
          <a:xfrm>
            <a:off x="8550366" y="3877085"/>
            <a:ext cx="241200" cy="255100"/>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6" name="Rectangle 55"/>
          <p:cNvSpPr/>
          <p:nvPr userDrawn="1"/>
        </p:nvSpPr>
        <p:spPr>
          <a:xfrm rot="10800000">
            <a:off x="1911756" y="3877081"/>
            <a:ext cx="251356" cy="715071"/>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4213" y="317334"/>
            <a:ext cx="1051560" cy="1078707"/>
          </a:xfrm>
          <a:prstGeom prst="rect">
            <a:avLst/>
          </a:prstGeom>
        </p:spPr>
      </p:pic>
      <p:sp>
        <p:nvSpPr>
          <p:cNvPr id="20" name="Rectangle 19"/>
          <p:cNvSpPr/>
          <p:nvPr userDrawn="1"/>
        </p:nvSpPr>
        <p:spPr>
          <a:xfrm>
            <a:off x="7075508" y="3885111"/>
            <a:ext cx="372146"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579451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792288" y="3600451"/>
            <a:ext cx="5486400" cy="425054"/>
          </a:xfrm>
        </p:spPr>
        <p:txBody>
          <a:bodyPr anchor="b"/>
          <a:lstStyle>
            <a:lvl1pPr algn="l">
              <a:defRPr sz="1598" b="0"/>
            </a:lvl1pPr>
          </a:lstStyle>
          <a:p>
            <a:r>
              <a:rPr lang="en-GB"/>
              <a:t>Click to edit Master title style</a:t>
            </a:r>
            <a:endParaRPr lang="en-US" dirty="0"/>
          </a:p>
        </p:txBody>
      </p:sp>
      <p:sp>
        <p:nvSpPr>
          <p:cNvPr id="7" name="Picture Placeholder 2"/>
          <p:cNvSpPr>
            <a:spLocks noGrp="1"/>
          </p:cNvSpPr>
          <p:nvPr>
            <p:ph type="pic" idx="1"/>
          </p:nvPr>
        </p:nvSpPr>
        <p:spPr>
          <a:xfrm>
            <a:off x="1792288" y="459583"/>
            <a:ext cx="5486400" cy="3086100"/>
          </a:xfrm>
        </p:spPr>
        <p:txBody>
          <a:bodyPr rtlCol="0">
            <a:normAutofit/>
          </a:bodyPr>
          <a:lstStyle>
            <a:lvl1pPr marL="0" indent="0">
              <a:buNone/>
              <a:defRPr sz="2450"/>
            </a:lvl1pPr>
            <a:lvl2pPr marL="357093" indent="0">
              <a:buNone/>
              <a:defRPr sz="2237"/>
            </a:lvl2pPr>
            <a:lvl3pPr marL="714187" indent="0">
              <a:buNone/>
              <a:defRPr sz="1918"/>
            </a:lvl3pPr>
            <a:lvl4pPr marL="1071277" indent="0">
              <a:buNone/>
              <a:defRPr sz="1598"/>
            </a:lvl4pPr>
            <a:lvl5pPr marL="1428371" indent="0">
              <a:buNone/>
              <a:defRPr sz="1598"/>
            </a:lvl5pPr>
            <a:lvl6pPr marL="1785463" indent="0">
              <a:buNone/>
              <a:defRPr sz="1598"/>
            </a:lvl6pPr>
            <a:lvl7pPr marL="2142555" indent="0">
              <a:buNone/>
              <a:defRPr sz="1598"/>
            </a:lvl7pPr>
            <a:lvl8pPr marL="2499649" indent="0">
              <a:buNone/>
              <a:defRPr sz="1598"/>
            </a:lvl8pPr>
            <a:lvl9pPr marL="2856741" indent="0">
              <a:buNone/>
              <a:defRPr sz="1598"/>
            </a:lvl9pPr>
          </a:lstStyle>
          <a:p>
            <a:pPr lvl="0"/>
            <a:r>
              <a:rPr lang="en-GB" noProof="0"/>
              <a:t>Click icon to add picture</a:t>
            </a:r>
            <a:endParaRPr lang="en-US" noProof="0"/>
          </a:p>
        </p:txBody>
      </p:sp>
      <p:sp>
        <p:nvSpPr>
          <p:cNvPr id="8" name="Text Placeholder 3"/>
          <p:cNvSpPr>
            <a:spLocks noGrp="1"/>
          </p:cNvSpPr>
          <p:nvPr>
            <p:ph type="body" sz="half" idx="2"/>
          </p:nvPr>
        </p:nvSpPr>
        <p:spPr>
          <a:xfrm>
            <a:off x="1792288" y="4025503"/>
            <a:ext cx="5486400" cy="603647"/>
          </a:xfrm>
        </p:spPr>
        <p:txBody>
          <a:bodyPr>
            <a:normAutofit/>
          </a:bodyPr>
          <a:lstStyle>
            <a:lvl1pPr marL="0" indent="0">
              <a:buNone/>
              <a:defRPr sz="959"/>
            </a:lvl1pPr>
            <a:lvl2pPr marL="357093" indent="0">
              <a:buNone/>
              <a:defRPr sz="959"/>
            </a:lvl2pPr>
            <a:lvl3pPr marL="714187" indent="0">
              <a:buNone/>
              <a:defRPr sz="746"/>
            </a:lvl3pPr>
            <a:lvl4pPr marL="1071277" indent="0">
              <a:buNone/>
              <a:defRPr sz="746"/>
            </a:lvl4pPr>
            <a:lvl5pPr marL="1428371" indent="0">
              <a:buNone/>
              <a:defRPr sz="746"/>
            </a:lvl5pPr>
            <a:lvl6pPr marL="1785463" indent="0">
              <a:buNone/>
              <a:defRPr sz="746"/>
            </a:lvl6pPr>
            <a:lvl7pPr marL="2142555" indent="0">
              <a:buNone/>
              <a:defRPr sz="746"/>
            </a:lvl7pPr>
            <a:lvl8pPr marL="2499649" indent="0">
              <a:buNone/>
              <a:defRPr sz="746"/>
            </a:lvl8pPr>
            <a:lvl9pPr marL="2856741" indent="0">
              <a:buNone/>
              <a:defRPr sz="746"/>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2FCE774-9944-0D4C-AF7F-2733F9DE4C1B}" type="slidenum">
              <a:rPr lang="en-US"/>
              <a:pPr>
                <a:defRPr/>
              </a:pPr>
              <a:t>‹#›</a:t>
            </a:fld>
            <a:endParaRPr lang="en-US" dirty="0"/>
          </a:p>
        </p:txBody>
      </p:sp>
    </p:spTree>
    <p:extLst>
      <p:ext uri="{BB962C8B-B14F-4D97-AF65-F5344CB8AC3E}">
        <p14:creationId xmlns:p14="http://schemas.microsoft.com/office/powerpoint/2010/main" val="335209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5019618"/>
          </a:xfrm>
        </p:spPr>
        <p:txBody>
          <a:bodyPr rtlCol="0">
            <a:normAutofit/>
          </a:bodyPr>
          <a:lstStyle>
            <a:lvl1pPr marL="0" indent="0">
              <a:buNone/>
              <a:defRPr sz="2450"/>
            </a:lvl1pPr>
            <a:lvl2pPr marL="357093" indent="0">
              <a:buNone/>
              <a:defRPr sz="2237"/>
            </a:lvl2pPr>
            <a:lvl3pPr marL="714187" indent="0">
              <a:buNone/>
              <a:defRPr sz="1918"/>
            </a:lvl3pPr>
            <a:lvl4pPr marL="1071277" indent="0">
              <a:buNone/>
              <a:defRPr sz="1598"/>
            </a:lvl4pPr>
            <a:lvl5pPr marL="1428371" indent="0">
              <a:buNone/>
              <a:defRPr sz="1598"/>
            </a:lvl5pPr>
            <a:lvl6pPr marL="1785463" indent="0">
              <a:buNone/>
              <a:defRPr sz="1598"/>
            </a:lvl6pPr>
            <a:lvl7pPr marL="2142555" indent="0">
              <a:buNone/>
              <a:defRPr sz="1598"/>
            </a:lvl7pPr>
            <a:lvl8pPr marL="2499649" indent="0">
              <a:buNone/>
              <a:defRPr sz="1598"/>
            </a:lvl8pPr>
            <a:lvl9pPr marL="2856741" indent="0">
              <a:buNone/>
              <a:defRPr sz="1598"/>
            </a:lvl9pPr>
          </a:lstStyle>
          <a:p>
            <a:pPr lvl="0"/>
            <a:r>
              <a:rPr lang="en-GB" noProof="0"/>
              <a:t>Click icon to add picture</a:t>
            </a:r>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A7158-70CB-DA43-BE72-927191FCEB13}" type="slidenum">
              <a:rPr lang="en-US"/>
              <a:pPr>
                <a:defRPr/>
              </a:pPr>
              <a:t>‹#›</a:t>
            </a:fld>
            <a:endParaRPr lang="en-US" dirty="0"/>
          </a:p>
        </p:txBody>
      </p:sp>
    </p:spTree>
    <p:extLst>
      <p:ext uri="{BB962C8B-B14F-4D97-AF65-F5344CB8AC3E}">
        <p14:creationId xmlns:p14="http://schemas.microsoft.com/office/powerpoint/2010/main" val="15098536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Välisivu_1_omat kuvat">
    <p:spTree>
      <p:nvGrpSpPr>
        <p:cNvPr id="1" name=""/>
        <p:cNvGrpSpPr/>
        <p:nvPr/>
      </p:nvGrpSpPr>
      <p:grpSpPr>
        <a:xfrm>
          <a:off x="0" y="0"/>
          <a:ext cx="0" cy="0"/>
          <a:chOff x="0" y="0"/>
          <a:chExt cx="0" cy="0"/>
        </a:xfrm>
      </p:grpSpPr>
      <p:sp>
        <p:nvSpPr>
          <p:cNvPr id="7" name="Rectangle 6"/>
          <p:cNvSpPr/>
          <p:nvPr/>
        </p:nvSpPr>
        <p:spPr>
          <a:xfrm>
            <a:off x="0" y="0"/>
            <a:ext cx="9144000" cy="1718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0" name="Rectangle 9"/>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1" name="Rectangle 10"/>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2" name="Group 29"/>
          <p:cNvGrpSpPr>
            <a:grpSpLocks/>
          </p:cNvGrpSpPr>
          <p:nvPr/>
        </p:nvGrpSpPr>
        <p:grpSpPr bwMode="auto">
          <a:xfrm>
            <a:off x="6832600" y="3328645"/>
            <a:ext cx="2319338" cy="79496"/>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17" name="Rectangle 16"/>
          <p:cNvSpPr/>
          <p:nvPr/>
        </p:nvSpPr>
        <p:spPr>
          <a:xfrm>
            <a:off x="0" y="0"/>
            <a:ext cx="9144000" cy="1718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8" name="Rectangle 17"/>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9" name="Rectangle 18"/>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23" name="Group 38"/>
          <p:cNvGrpSpPr>
            <a:grpSpLocks/>
          </p:cNvGrpSpPr>
          <p:nvPr/>
        </p:nvGrpSpPr>
        <p:grpSpPr bwMode="auto">
          <a:xfrm>
            <a:off x="6832600" y="3328645"/>
            <a:ext cx="2319338" cy="79496"/>
            <a:chOff x="8913156" y="2232185"/>
            <a:chExt cx="3272924" cy="56821"/>
          </a:xfrm>
        </p:grpSpPr>
        <p:sp>
          <p:nvSpPr>
            <p:cNvPr id="24" name="Rectangle 23"/>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8" name="Rectangle 27"/>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9" name="Picture Placeholder 8"/>
          <p:cNvSpPr>
            <a:spLocks noGrp="1"/>
          </p:cNvSpPr>
          <p:nvPr>
            <p:ph type="pic" sz="quarter" idx="10"/>
          </p:nvPr>
        </p:nvSpPr>
        <p:spPr>
          <a:xfrm>
            <a:off x="6" y="1716887"/>
            <a:ext cx="4557713" cy="3303985"/>
          </a:xfrm>
        </p:spPr>
        <p:txBody>
          <a:bodyPr/>
          <a:lstStyle/>
          <a:p>
            <a:pPr lvl="0"/>
            <a:r>
              <a:rPr lang="en-GB" noProof="0"/>
              <a:t>Click icon to add picture</a:t>
            </a:r>
            <a:endParaRPr lang="en-US" noProof="0"/>
          </a:p>
        </p:txBody>
      </p:sp>
      <p:sp>
        <p:nvSpPr>
          <p:cNvPr id="20" name="Picture Placeholder 8"/>
          <p:cNvSpPr>
            <a:spLocks noGrp="1"/>
          </p:cNvSpPr>
          <p:nvPr>
            <p:ph type="pic" sz="quarter" idx="11"/>
          </p:nvPr>
        </p:nvSpPr>
        <p:spPr>
          <a:xfrm>
            <a:off x="4557711" y="1716427"/>
            <a:ext cx="2274952" cy="3309865"/>
          </a:xfrm>
        </p:spPr>
        <p:txBody>
          <a:bodyPr/>
          <a:lstStyle/>
          <a:p>
            <a:pPr lvl="0"/>
            <a:r>
              <a:rPr lang="en-GB" noProof="0"/>
              <a:t>Click icon to add picture</a:t>
            </a:r>
            <a:endParaRPr lang="en-US" noProof="0" dirty="0"/>
          </a:p>
        </p:txBody>
      </p:sp>
      <p:sp>
        <p:nvSpPr>
          <p:cNvPr id="21" name="Picture Placeholder 8"/>
          <p:cNvSpPr>
            <a:spLocks noGrp="1"/>
          </p:cNvSpPr>
          <p:nvPr>
            <p:ph type="pic" sz="quarter" idx="12"/>
          </p:nvPr>
        </p:nvSpPr>
        <p:spPr>
          <a:xfrm>
            <a:off x="6832669" y="1716433"/>
            <a:ext cx="2311337" cy="1657873"/>
          </a:xfrm>
        </p:spPr>
        <p:txBody>
          <a:bodyPr/>
          <a:lstStyle/>
          <a:p>
            <a:pPr lvl="0"/>
            <a:r>
              <a:rPr lang="en-GB" noProof="0"/>
              <a:t>Click icon to add picture</a:t>
            </a:r>
            <a:endParaRPr lang="en-US" noProof="0"/>
          </a:p>
        </p:txBody>
      </p:sp>
      <p:sp>
        <p:nvSpPr>
          <p:cNvPr id="25" name="Picture Placeholder 8"/>
          <p:cNvSpPr>
            <a:spLocks noGrp="1"/>
          </p:cNvSpPr>
          <p:nvPr>
            <p:ph type="pic" sz="quarter" idx="13"/>
          </p:nvPr>
        </p:nvSpPr>
        <p:spPr>
          <a:xfrm>
            <a:off x="6832669" y="3408595"/>
            <a:ext cx="2311337" cy="1611823"/>
          </a:xfrm>
        </p:spPr>
        <p:txBody>
          <a:bodyPr/>
          <a:lstStyle/>
          <a:p>
            <a:pPr lvl="0"/>
            <a:r>
              <a:rPr lang="en-GB" noProof="0"/>
              <a:t>Click icon to add picture</a:t>
            </a:r>
            <a:endParaRPr lang="en-US" noProof="0" dirty="0"/>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en-GB"/>
              <a:t>Click to edit Master title style</a:t>
            </a:r>
            <a:endParaRPr lang="en-US" dirty="0"/>
          </a:p>
        </p:txBody>
      </p:sp>
    </p:spTree>
    <p:extLst>
      <p:ext uri="{BB962C8B-B14F-4D97-AF65-F5344CB8AC3E}">
        <p14:creationId xmlns:p14="http://schemas.microsoft.com/office/powerpoint/2010/main" val="200621547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akakansi">
    <p:spTree>
      <p:nvGrpSpPr>
        <p:cNvPr id="1" name=""/>
        <p:cNvGrpSpPr/>
        <p:nvPr/>
      </p:nvGrpSpPr>
      <p:grpSpPr>
        <a:xfrm>
          <a:off x="0" y="0"/>
          <a:ext cx="0" cy="0"/>
          <a:chOff x="0" y="0"/>
          <a:chExt cx="0" cy="0"/>
        </a:xfrm>
      </p:grpSpPr>
      <p:sp>
        <p:nvSpPr>
          <p:cNvPr id="5" name="Rectangle 4"/>
          <p:cNvSpPr/>
          <p:nvPr/>
        </p:nvSpPr>
        <p:spPr>
          <a:xfrm>
            <a:off x="8042276" y="0"/>
            <a:ext cx="1101725" cy="8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1431" tIns="35716" rIns="71431" bIns="35716" anchor="ctr"/>
          <a:lstStyle/>
          <a:p>
            <a:pPr defTabSz="486901" fontAlgn="auto">
              <a:spcBef>
                <a:spcPts val="0"/>
              </a:spcBef>
              <a:spcAft>
                <a:spcPts val="0"/>
              </a:spcAft>
              <a:defRPr/>
            </a:pPr>
            <a:endParaRPr lang="en-US" dirty="0">
              <a:solidFill>
                <a:prstClr val="white"/>
              </a:solidFill>
              <a:latin typeface="Corbel"/>
            </a:endParaRPr>
          </a:p>
        </p:txBody>
      </p:sp>
      <p:sp>
        <p:nvSpPr>
          <p:cNvPr id="6" name="TextBox 26"/>
          <p:cNvSpPr txBox="1">
            <a:spLocks noChangeArrowheads="1"/>
          </p:cNvSpPr>
          <p:nvPr/>
        </p:nvSpPr>
        <p:spPr bwMode="auto">
          <a:xfrm>
            <a:off x="5584826" y="2750470"/>
            <a:ext cx="2193925" cy="23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dirty="0" err="1">
                <a:solidFill>
                  <a:srgbClr val="5E6A71"/>
                </a:solidFill>
                <a:latin typeface="Corbel" charset="0"/>
                <a:cs typeface="Corbel" charset="0"/>
              </a:rPr>
              <a:t>facebook.com</a:t>
            </a:r>
            <a:r>
              <a:rPr lang="en-US" sz="959" dirty="0">
                <a:solidFill>
                  <a:srgbClr val="5E6A71"/>
                </a:solidFill>
                <a:latin typeface="Corbel" charset="0"/>
                <a:cs typeface="Corbel" charset="0"/>
              </a:rPr>
              <a:t>/</a:t>
            </a:r>
            <a:r>
              <a:rPr lang="en-US" sz="959" dirty="0" err="1">
                <a:solidFill>
                  <a:srgbClr val="5E6A71"/>
                </a:solidFill>
                <a:latin typeface="Corbel" charset="0"/>
                <a:cs typeface="Corbel" charset="0"/>
              </a:rPr>
              <a:t>CSCfi</a:t>
            </a:r>
            <a:endParaRPr lang="en-US" sz="959" dirty="0">
              <a:solidFill>
                <a:srgbClr val="5E6A71"/>
              </a:solidFill>
            </a:endParaRPr>
          </a:p>
        </p:txBody>
      </p:sp>
      <p:sp>
        <p:nvSpPr>
          <p:cNvPr id="26" name="TextBox 46"/>
          <p:cNvSpPr txBox="1">
            <a:spLocks noChangeArrowheads="1"/>
          </p:cNvSpPr>
          <p:nvPr/>
        </p:nvSpPr>
        <p:spPr bwMode="auto">
          <a:xfrm>
            <a:off x="5584825" y="3185155"/>
            <a:ext cx="1600200" cy="23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dirty="0" err="1">
                <a:solidFill>
                  <a:srgbClr val="5E6A71"/>
                </a:solidFill>
              </a:rPr>
              <a:t>X.com</a:t>
            </a:r>
            <a:r>
              <a:rPr lang="en-US" sz="959" dirty="0">
                <a:solidFill>
                  <a:srgbClr val="5E6A71"/>
                </a:solidFill>
              </a:rPr>
              <a:t>/</a:t>
            </a:r>
            <a:r>
              <a:rPr lang="en-US" sz="959" dirty="0" err="1">
                <a:solidFill>
                  <a:srgbClr val="5E6A71"/>
                </a:solidFill>
              </a:rPr>
              <a:t>CSCfi</a:t>
            </a:r>
            <a:endParaRPr lang="en-US" sz="959" dirty="0">
              <a:solidFill>
                <a:srgbClr val="5E6A71"/>
              </a:solidFill>
              <a:hlinkClick r:id="rId2"/>
            </a:endParaRPr>
          </a:p>
        </p:txBody>
      </p:sp>
      <p:sp>
        <p:nvSpPr>
          <p:cNvPr id="28" name="TextBox 48"/>
          <p:cNvSpPr txBox="1">
            <a:spLocks noChangeArrowheads="1"/>
          </p:cNvSpPr>
          <p:nvPr/>
        </p:nvSpPr>
        <p:spPr bwMode="auto">
          <a:xfrm>
            <a:off x="5584825" y="3652050"/>
            <a:ext cx="3455988" cy="23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linkedin.com/company/csc---it-center-for-science</a:t>
            </a:r>
          </a:p>
        </p:txBody>
      </p:sp>
      <p:cxnSp>
        <p:nvCxnSpPr>
          <p:cNvPr id="29" name="Straight Connector 28"/>
          <p:cNvCxnSpPr/>
          <p:nvPr/>
        </p:nvCxnSpPr>
        <p:spPr>
          <a:xfrm>
            <a:off x="4572000" y="2530311"/>
            <a:ext cx="0" cy="2017822"/>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4" name="Rectangle 54"/>
          <p:cNvSpPr>
            <a:spLocks noChangeArrowheads="1"/>
          </p:cNvSpPr>
          <p:nvPr/>
        </p:nvSpPr>
        <p:spPr bwMode="auto">
          <a:xfrm>
            <a:off x="-4763" y="4994659"/>
            <a:ext cx="2008550" cy="170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71431" tIns="35716" rIns="71431" bIns="35716">
            <a:spAutoFit/>
          </a:bodyPr>
          <a:lstStyle/>
          <a:p>
            <a:r>
              <a:rPr lang="en-GB" sz="639" noProof="0" dirty="0">
                <a:solidFill>
                  <a:srgbClr val="FFFFFF"/>
                </a:solidFill>
              </a:rPr>
              <a:t>Images: CSC photo archive, Adobe Stock, Thinkstock</a:t>
            </a:r>
          </a:p>
        </p:txBody>
      </p:sp>
      <p:sp>
        <p:nvSpPr>
          <p:cNvPr id="36" name="TextBox 56"/>
          <p:cNvSpPr txBox="1">
            <a:spLocks noChangeArrowheads="1"/>
          </p:cNvSpPr>
          <p:nvPr/>
        </p:nvSpPr>
        <p:spPr bwMode="auto">
          <a:xfrm>
            <a:off x="5584825" y="4089381"/>
            <a:ext cx="3455988" cy="234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github.com/CSCfi</a:t>
            </a:r>
          </a:p>
        </p:txBody>
      </p:sp>
      <p:sp>
        <p:nvSpPr>
          <p:cNvPr id="53" name="Text Placeholder 52"/>
          <p:cNvSpPr>
            <a:spLocks noGrp="1"/>
          </p:cNvSpPr>
          <p:nvPr>
            <p:ph type="body" sz="quarter" idx="10"/>
          </p:nvPr>
        </p:nvSpPr>
        <p:spPr>
          <a:xfrm>
            <a:off x="2304681" y="2529510"/>
            <a:ext cx="1963641" cy="288797"/>
          </a:xfrm>
        </p:spPr>
        <p:txBody>
          <a:bodyPr lIns="0"/>
          <a:lstStyle>
            <a:lvl1pPr marL="0" indent="0">
              <a:buNone/>
              <a:defRPr sz="1065" b="1">
                <a:solidFill>
                  <a:schemeClr val="tx1"/>
                </a:solidFill>
              </a:defRPr>
            </a:lvl1pPr>
            <a:lvl2pPr marL="271584" indent="0">
              <a:buFont typeface="Arial"/>
              <a:buNone/>
              <a:defRPr sz="959"/>
            </a:lvl2pPr>
            <a:lvl3pPr marL="892879" indent="0">
              <a:buFont typeface="Arial"/>
              <a:buNone/>
              <a:defRPr sz="959"/>
            </a:lvl3pPr>
            <a:lvl4pPr marL="1154541" indent="0">
              <a:buNone/>
              <a:defRPr sz="959"/>
            </a:lvl4pPr>
            <a:lvl5pPr marL="1511693" indent="0">
              <a:buNone/>
              <a:defRPr sz="959"/>
            </a:lvl5pPr>
          </a:lstStyle>
          <a:p>
            <a:pPr lvl="0"/>
            <a:r>
              <a:rPr lang="en-GB"/>
              <a:t>Click to edit Master text styles</a:t>
            </a:r>
          </a:p>
        </p:txBody>
      </p:sp>
      <p:sp>
        <p:nvSpPr>
          <p:cNvPr id="55" name="Picture Placeholder 54"/>
          <p:cNvSpPr>
            <a:spLocks noGrp="1"/>
          </p:cNvSpPr>
          <p:nvPr>
            <p:ph type="pic" sz="quarter" idx="11"/>
          </p:nvPr>
        </p:nvSpPr>
        <p:spPr>
          <a:xfrm>
            <a:off x="826989" y="2597803"/>
            <a:ext cx="1243207" cy="1241855"/>
          </a:xfrm>
          <a:prstGeom prst="ellipse">
            <a:avLst/>
          </a:prstGeom>
        </p:spPr>
        <p:txBody>
          <a:bodyPr/>
          <a:lstStyle>
            <a:lvl1pPr marL="0" indent="0">
              <a:buFont typeface="Arial"/>
              <a:buNone/>
              <a:defRPr sz="1065"/>
            </a:lvl1pPr>
          </a:lstStyle>
          <a:p>
            <a:pPr lvl="0"/>
            <a:r>
              <a:rPr lang="en-GB" noProof="0"/>
              <a:t>Click icon to add picture</a:t>
            </a:r>
            <a:endParaRPr lang="en-US" noProof="0" dirty="0"/>
          </a:p>
        </p:txBody>
      </p:sp>
      <p:sp>
        <p:nvSpPr>
          <p:cNvPr id="57" name="Text Placeholder 56"/>
          <p:cNvSpPr>
            <a:spLocks noGrp="1"/>
          </p:cNvSpPr>
          <p:nvPr>
            <p:ph type="body" sz="quarter" idx="12"/>
          </p:nvPr>
        </p:nvSpPr>
        <p:spPr>
          <a:xfrm>
            <a:off x="2304678" y="2867711"/>
            <a:ext cx="1963642" cy="1287908"/>
          </a:xfrm>
        </p:spPr>
        <p:txBody>
          <a:bodyPr lIns="0"/>
          <a:lstStyle>
            <a:lvl1pPr marL="0" indent="0">
              <a:lnSpc>
                <a:spcPct val="110000"/>
              </a:lnSpc>
              <a:spcBef>
                <a:spcPts val="0"/>
              </a:spcBef>
              <a:buNone/>
              <a:defRPr sz="959"/>
            </a:lvl1pPr>
            <a:lvl2pPr marL="539447" indent="-267864">
              <a:buFont typeface="Arial"/>
              <a:buChar char="•"/>
              <a:defRPr sz="1065"/>
            </a:lvl2pPr>
            <a:lvl3pPr marL="1116098" indent="-223219">
              <a:buFont typeface="Arial"/>
              <a:buChar char="•"/>
              <a:defRPr sz="959"/>
            </a:lvl3pPr>
            <a:lvl4pPr>
              <a:defRPr sz="852"/>
            </a:lvl4pPr>
            <a:lvl5pPr>
              <a:defRPr sz="746"/>
            </a:lvl5pPr>
          </a:lstStyle>
          <a:p>
            <a:pPr lvl="0"/>
            <a:r>
              <a:rPr lang="en-GB"/>
              <a:t>Click to edit Master text styles</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5990" y="231911"/>
            <a:ext cx="2912020" cy="1975261"/>
          </a:xfrm>
          <a:prstGeom prst="rect">
            <a:avLst/>
          </a:prstGeom>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239436" y="2708678"/>
            <a:ext cx="288000" cy="288000"/>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244988" y="3142854"/>
            <a:ext cx="288000" cy="28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5243577" y="4034515"/>
            <a:ext cx="288000" cy="288000"/>
          </a:xfrm>
          <a:prstGeom prst="rect">
            <a:avLst/>
          </a:prstGeom>
        </p:spPr>
      </p:pic>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5245818" y="3580846"/>
            <a:ext cx="339007" cy="287709"/>
          </a:xfrm>
          <a:prstGeom prst="rect">
            <a:avLst/>
          </a:prstGeom>
        </p:spPr>
      </p:pic>
    </p:spTree>
    <p:extLst>
      <p:ext uri="{BB962C8B-B14F-4D97-AF65-F5344CB8AC3E}">
        <p14:creationId xmlns:p14="http://schemas.microsoft.com/office/powerpoint/2010/main" val="99527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1" y="1200154"/>
            <a:ext cx="3818467" cy="3394472"/>
          </a:xfrm>
        </p:spPr>
        <p:txBody>
          <a:bodyPr/>
          <a:lstStyle>
            <a:lvl2pPr marL="410685" marR="0" indent="-137833" algn="l" defTabSz="357239" rtl="0" eaLnBrk="1" fontAlgn="auto" latinLnBrk="0" hangingPunct="1">
              <a:lnSpc>
                <a:spcPct val="100000"/>
              </a:lnSpc>
              <a:spcBef>
                <a:spcPct val="20000"/>
              </a:spcBef>
              <a:spcAft>
                <a:spcPts val="0"/>
              </a:spcAft>
              <a:buClrTx/>
              <a:buSzTx/>
              <a:buFont typeface="Courier New"/>
              <a:buChar char="o"/>
              <a:tabLst/>
              <a:defRPr/>
            </a:lvl2pPr>
            <a:lvl3pPr marL="1030932" marR="0" indent="-137833" algn="l" defTabSz="357239" rtl="0" eaLnBrk="1" fontAlgn="auto" latinLnBrk="0" hangingPunct="1">
              <a:lnSpc>
                <a:spcPct val="100000"/>
              </a:lnSpc>
              <a:spcBef>
                <a:spcPct val="20000"/>
              </a:spcBef>
              <a:spcAft>
                <a:spcPts val="0"/>
              </a:spcAft>
              <a:buClrTx/>
              <a:buSzTx/>
              <a:buFont typeface="Courier New"/>
              <a:buChar char="o"/>
              <a:tabLst/>
              <a:defRPr/>
            </a:lvl3pPr>
            <a:lvl4pPr marL="1388171" marR="0" indent="-137833" algn="l" defTabSz="357239" rtl="0" eaLnBrk="1" fontAlgn="auto" latinLnBrk="0" hangingPunct="1">
              <a:lnSpc>
                <a:spcPct val="100000"/>
              </a:lnSpc>
              <a:spcBef>
                <a:spcPct val="20000"/>
              </a:spcBef>
              <a:spcAft>
                <a:spcPts val="0"/>
              </a:spcAft>
              <a:buClrTx/>
              <a:buSzTx/>
              <a:buFont typeface="Courier New"/>
              <a:buChar char="o"/>
              <a:tabLst/>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Content Placeholder 2"/>
          <p:cNvSpPr>
            <a:spLocks noGrp="1"/>
          </p:cNvSpPr>
          <p:nvPr>
            <p:ph idx="13"/>
          </p:nvPr>
        </p:nvSpPr>
        <p:spPr>
          <a:xfrm>
            <a:off x="4553791" y="1200154"/>
            <a:ext cx="3611841" cy="3394472"/>
          </a:xfrm>
        </p:spPr>
        <p:txBody>
          <a:bodyPr/>
          <a:lstStyle>
            <a:lvl2pPr marL="410685" marR="0" indent="-137833" algn="l" defTabSz="357239" rtl="0" eaLnBrk="1" fontAlgn="auto" latinLnBrk="0" hangingPunct="1">
              <a:lnSpc>
                <a:spcPct val="100000"/>
              </a:lnSpc>
              <a:spcBef>
                <a:spcPct val="20000"/>
              </a:spcBef>
              <a:spcAft>
                <a:spcPts val="0"/>
              </a:spcAft>
              <a:buClrTx/>
              <a:buSzTx/>
              <a:buFont typeface="Courier New"/>
              <a:buChar char="o"/>
              <a:tabLst/>
              <a:defRPr/>
            </a:lvl2pPr>
            <a:lvl3pPr marL="1030932" marR="0" indent="-137833" algn="l" defTabSz="357239" rtl="0" eaLnBrk="1" fontAlgn="auto" latinLnBrk="0" hangingPunct="1">
              <a:lnSpc>
                <a:spcPct val="100000"/>
              </a:lnSpc>
              <a:spcBef>
                <a:spcPct val="20000"/>
              </a:spcBef>
              <a:spcAft>
                <a:spcPts val="0"/>
              </a:spcAft>
              <a:buClrTx/>
              <a:buSzTx/>
              <a:buFont typeface="Courier New"/>
              <a:buChar char="o"/>
              <a:tabLst/>
              <a:defRPr/>
            </a:lvl3pPr>
            <a:lvl4pPr marL="1388171" marR="0" indent="-137833" algn="l" defTabSz="357239" rtl="0" eaLnBrk="1" fontAlgn="auto" latinLnBrk="0" hangingPunct="1">
              <a:lnSpc>
                <a:spcPct val="100000"/>
              </a:lnSpc>
              <a:spcBef>
                <a:spcPct val="20000"/>
              </a:spcBef>
              <a:spcAft>
                <a:spcPts val="0"/>
              </a:spcAft>
              <a:buClrTx/>
              <a:buSzTx/>
              <a:buFont typeface="Courier New"/>
              <a:buChar char="o"/>
              <a:tabLst/>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itle 1"/>
          <p:cNvSpPr>
            <a:spLocks noGrp="1"/>
          </p:cNvSpPr>
          <p:nvPr>
            <p:ph type="title"/>
          </p:nvPr>
        </p:nvSpPr>
        <p:spPr>
          <a:xfrm>
            <a:off x="457201" y="205978"/>
            <a:ext cx="7708430" cy="857250"/>
          </a:xfrm>
        </p:spPr>
        <p:txBody>
          <a:bodyPr/>
          <a:lstStyle/>
          <a:p>
            <a:r>
              <a:rPr lang="en-GB"/>
              <a:t>Click to edit Master title style</a:t>
            </a:r>
            <a:endParaRPr lang="en-US"/>
          </a:p>
        </p:txBody>
      </p:sp>
      <p:sp>
        <p:nvSpPr>
          <p:cNvPr id="6" name="Date Placeholder 4"/>
          <p:cNvSpPr>
            <a:spLocks noGrp="1"/>
          </p:cNvSpPr>
          <p:nvPr>
            <p:ph type="dt" sz="half" idx="14"/>
          </p:nvPr>
        </p:nvSpPr>
        <p:spPr/>
        <p:txBody>
          <a:bodyPr/>
          <a:lstStyle>
            <a:lvl1pPr>
              <a:defRPr/>
            </a:lvl1pPr>
          </a:lstStyle>
          <a:p>
            <a:pPr>
              <a:defRPr/>
            </a:pPr>
            <a:fld id="{B51057C3-EDE0-4E94-8E03-15F17BEADAEF}" type="datetime1">
              <a:rPr lang="fi-FI" smtClean="0"/>
              <a:t>8.12.2023</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902EB33-AE32-4D46-BAA6-3F61AB03C92B}" type="slidenum">
              <a:rPr lang="en-US"/>
              <a:pPr>
                <a:defRPr/>
              </a:pPr>
              <a:t>‹#›</a:t>
            </a:fld>
            <a:endParaRPr lang="en-US"/>
          </a:p>
        </p:txBody>
      </p:sp>
    </p:spTree>
    <p:extLst>
      <p:ext uri="{BB962C8B-B14F-4D97-AF65-F5344CB8AC3E}">
        <p14:creationId xmlns:p14="http://schemas.microsoft.com/office/powerpoint/2010/main" val="363875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_F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D02B81-1693-9640-A8E8-185B350C19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33" r="-2137"/>
          <a:stretch/>
        </p:blipFill>
        <p:spPr>
          <a:xfrm>
            <a:off x="2139155" y="3869059"/>
            <a:ext cx="5573686" cy="1274441"/>
          </a:xfrm>
          <a:prstGeom prst="rect">
            <a:avLst/>
          </a:prstGeom>
        </p:spPr>
      </p:pic>
      <p:pic>
        <p:nvPicPr>
          <p:cNvPr id="18" name="Picture 17">
            <a:extLst>
              <a:ext uri="{FF2B5EF4-FFF2-40B4-BE49-F238E27FC236}">
                <a16:creationId xmlns:a16="http://schemas.microsoft.com/office/drawing/2014/main" id="{EF952D11-FA34-014C-A71D-3C5E338ACE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39" b="-1642"/>
          <a:stretch/>
        </p:blipFill>
        <p:spPr>
          <a:xfrm>
            <a:off x="0" y="1693988"/>
            <a:ext cx="2220686" cy="2232540"/>
          </a:xfrm>
          <a:prstGeom prst="rect">
            <a:avLst/>
          </a:prstGeom>
        </p:spPr>
      </p:pic>
      <p:pic>
        <p:nvPicPr>
          <p:cNvPr id="19" name="Picture 18">
            <a:extLst>
              <a:ext uri="{FF2B5EF4-FFF2-40B4-BE49-F238E27FC236}">
                <a16:creationId xmlns:a16="http://schemas.microsoft.com/office/drawing/2014/main" id="{7D5B3036-A1BC-844B-8119-A5C07FD5942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2139192" y="1142"/>
            <a:ext cx="7004809" cy="1720257"/>
          </a:xfrm>
          <a:prstGeom prst="rect">
            <a:avLst/>
          </a:prstGeom>
        </p:spPr>
      </p:pic>
      <p:sp>
        <p:nvSpPr>
          <p:cNvPr id="55" name="Rectangle 54"/>
          <p:cNvSpPr/>
          <p:nvPr userDrawn="1"/>
        </p:nvSpPr>
        <p:spPr>
          <a:xfrm>
            <a:off x="-1" y="3877082"/>
            <a:ext cx="2159988"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2159988" y="1713373"/>
            <a:ext cx="6984013" cy="2163712"/>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2938089" y="2127560"/>
            <a:ext cx="5338467" cy="1047753"/>
          </a:xfrm>
        </p:spPr>
        <p:txBody>
          <a:bodyPr anchor="t">
            <a:normAutofit/>
          </a:bodyPr>
          <a:lstStyle>
            <a:lvl1pPr algn="l">
              <a:lnSpc>
                <a:spcPct val="90000"/>
              </a:lnSpc>
              <a:defRPr sz="2450" baseline="0">
                <a:solidFill>
                  <a:srgbClr val="025C96"/>
                </a:solidFill>
                <a:latin typeface="Corbel"/>
                <a:cs typeface="Corbel"/>
              </a:defRPr>
            </a:lvl1pPr>
          </a:lstStyle>
          <a:p>
            <a:r>
              <a:rPr lang="en-GB"/>
              <a:t>Click to edit Master title style</a:t>
            </a:r>
            <a:endParaRPr lang="en-US" dirty="0"/>
          </a:p>
        </p:txBody>
      </p:sp>
      <p:sp>
        <p:nvSpPr>
          <p:cNvPr id="3" name="Subtitle 2"/>
          <p:cNvSpPr>
            <a:spLocks noGrp="1"/>
          </p:cNvSpPr>
          <p:nvPr>
            <p:ph type="subTitle" idx="1"/>
          </p:nvPr>
        </p:nvSpPr>
        <p:spPr>
          <a:xfrm>
            <a:off x="2938089" y="3223624"/>
            <a:ext cx="5338467" cy="375177"/>
          </a:xfrm>
        </p:spPr>
        <p:txBody>
          <a:bodyPr>
            <a:normAutofit/>
          </a:bodyPr>
          <a:lstStyle>
            <a:lvl1pPr marL="0" indent="0" algn="l">
              <a:buNone/>
              <a:defRPr sz="1065">
                <a:solidFill>
                  <a:srgbClr val="025C96"/>
                </a:solidFill>
                <a:latin typeface="Corbel"/>
                <a:cs typeface="Corbel"/>
              </a:defRPr>
            </a:lvl1pPr>
            <a:lvl2pPr marL="357093" indent="0" algn="ctr">
              <a:buNone/>
              <a:defRPr>
                <a:solidFill>
                  <a:schemeClr val="tx1">
                    <a:tint val="75000"/>
                  </a:schemeClr>
                </a:solidFill>
              </a:defRPr>
            </a:lvl2pPr>
            <a:lvl3pPr marL="714187" indent="0" algn="ctr">
              <a:buNone/>
              <a:defRPr>
                <a:solidFill>
                  <a:schemeClr val="tx1">
                    <a:tint val="75000"/>
                  </a:schemeClr>
                </a:solidFill>
              </a:defRPr>
            </a:lvl3pPr>
            <a:lvl4pPr marL="1071277" indent="0" algn="ctr">
              <a:buNone/>
              <a:defRPr>
                <a:solidFill>
                  <a:schemeClr val="tx1">
                    <a:tint val="75000"/>
                  </a:schemeClr>
                </a:solidFill>
              </a:defRPr>
            </a:lvl4pPr>
            <a:lvl5pPr marL="1428371" indent="0" algn="ctr">
              <a:buNone/>
              <a:defRPr>
                <a:solidFill>
                  <a:schemeClr val="tx1">
                    <a:tint val="75000"/>
                  </a:schemeClr>
                </a:solidFill>
              </a:defRPr>
            </a:lvl5pPr>
            <a:lvl6pPr marL="1785463" indent="0" algn="ctr">
              <a:buNone/>
              <a:defRPr>
                <a:solidFill>
                  <a:schemeClr val="tx1">
                    <a:tint val="75000"/>
                  </a:schemeClr>
                </a:solidFill>
              </a:defRPr>
            </a:lvl6pPr>
            <a:lvl7pPr marL="2142555" indent="0" algn="ctr">
              <a:buNone/>
              <a:defRPr>
                <a:solidFill>
                  <a:schemeClr val="tx1">
                    <a:tint val="75000"/>
                  </a:schemeClr>
                </a:solidFill>
              </a:defRPr>
            </a:lvl7pPr>
            <a:lvl8pPr marL="2499649" indent="0" algn="ctr">
              <a:buNone/>
              <a:defRPr>
                <a:solidFill>
                  <a:schemeClr val="tx1">
                    <a:tint val="75000"/>
                  </a:schemeClr>
                </a:solidFill>
              </a:defRPr>
            </a:lvl8pPr>
            <a:lvl9pPr marL="2856741" indent="0" algn="ctr">
              <a:buNone/>
              <a:defRPr>
                <a:solidFill>
                  <a:schemeClr val="tx1">
                    <a:tint val="75000"/>
                  </a:schemeClr>
                </a:solidFill>
              </a:defRPr>
            </a:lvl9pPr>
          </a:lstStyle>
          <a:p>
            <a:r>
              <a:rPr lang="en-GB"/>
              <a:t>Click to edit Master subtitle style</a:t>
            </a:r>
            <a:endParaRPr lang="en-US" dirty="0"/>
          </a:p>
        </p:txBody>
      </p:sp>
      <p:sp>
        <p:nvSpPr>
          <p:cNvPr id="42" name="Rectangle 41"/>
          <p:cNvSpPr/>
          <p:nvPr userDrawn="1"/>
        </p:nvSpPr>
        <p:spPr>
          <a:xfrm>
            <a:off x="1" y="0"/>
            <a:ext cx="2159987" cy="1713373"/>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50" name="Rectangle 49"/>
          <p:cNvSpPr/>
          <p:nvPr userDrawn="1"/>
        </p:nvSpPr>
        <p:spPr>
          <a:xfrm>
            <a:off x="0" y="3517695"/>
            <a:ext cx="338628" cy="359390"/>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3" name="Rectangle 52"/>
          <p:cNvSpPr/>
          <p:nvPr userDrawn="1"/>
        </p:nvSpPr>
        <p:spPr>
          <a:xfrm>
            <a:off x="7444966" y="3877085"/>
            <a:ext cx="1705384"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60" name="Rectangle 59"/>
          <p:cNvSpPr/>
          <p:nvPr userDrawn="1"/>
        </p:nvSpPr>
        <p:spPr>
          <a:xfrm>
            <a:off x="8791566" y="3502373"/>
            <a:ext cx="356400"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21" name="Rectangle 20"/>
          <p:cNvSpPr/>
          <p:nvPr userDrawn="1"/>
        </p:nvSpPr>
        <p:spPr>
          <a:xfrm>
            <a:off x="8550366" y="3877085"/>
            <a:ext cx="241200" cy="255100"/>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6" name="Rectangle 55"/>
          <p:cNvSpPr/>
          <p:nvPr userDrawn="1"/>
        </p:nvSpPr>
        <p:spPr>
          <a:xfrm rot="10800000">
            <a:off x="1911756" y="3877081"/>
            <a:ext cx="251356" cy="715071"/>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4213" y="317334"/>
            <a:ext cx="1051560" cy="1078707"/>
          </a:xfrm>
          <a:prstGeom prst="rect">
            <a:avLst/>
          </a:prstGeom>
        </p:spPr>
      </p:pic>
      <p:sp>
        <p:nvSpPr>
          <p:cNvPr id="20" name="Rectangle 19"/>
          <p:cNvSpPr/>
          <p:nvPr userDrawn="1"/>
        </p:nvSpPr>
        <p:spPr>
          <a:xfrm>
            <a:off x="7070745" y="3885111"/>
            <a:ext cx="372146"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41273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solidFill>
                  <a:srgbClr val="000000"/>
                </a:solidFill>
                <a:latin typeface="Corbel"/>
                <a:cs typeface="Corbe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975A3-2E4D-4F46-A85A-D5B41899487D}" type="slidenum">
              <a:rPr lang="en-US"/>
              <a:pPr>
                <a:defRPr/>
              </a:pPr>
              <a:t>‹#›</a:t>
            </a:fld>
            <a:endParaRPr lang="en-US" dirty="0"/>
          </a:p>
        </p:txBody>
      </p:sp>
    </p:spTree>
    <p:extLst>
      <p:ext uri="{BB962C8B-B14F-4D97-AF65-F5344CB8AC3E}">
        <p14:creationId xmlns:p14="http://schemas.microsoft.com/office/powerpoint/2010/main" val="21144420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5" descr="pohja_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829" y="-52356"/>
            <a:ext cx="9223829" cy="5072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3"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p:txBody>
          <a:bodyPr/>
          <a:lstStyle>
            <a:lvl1pPr>
              <a:defRPr/>
            </a:lvl1pPr>
          </a:lstStyle>
          <a:p>
            <a:pPr>
              <a:defRPr/>
            </a:pPr>
            <a:fld id="{EAF2BF65-B844-A84A-93B0-7324BF97B9CC}" type="slidenum">
              <a:rPr lang="en-US"/>
              <a:pPr>
                <a:defRPr/>
              </a:pPr>
              <a:t>‹#›</a:t>
            </a:fld>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extLst>
      <p:ext uri="{BB962C8B-B14F-4D97-AF65-F5344CB8AC3E}">
        <p14:creationId xmlns:p14="http://schemas.microsoft.com/office/powerpoint/2010/main" val="6630799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5" descr="pohja_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57" y="-24665"/>
            <a:ext cx="9151257" cy="5032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05B8D4AF-0665-7B44-B9A5-492E7E49DE6C}" type="slidenum">
              <a:rPr lang="en-US"/>
              <a:pPr>
                <a:defRPr/>
              </a:pPr>
              <a:t>‹#›</a:t>
            </a:fld>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extLst>
      <p:ext uri="{BB962C8B-B14F-4D97-AF65-F5344CB8AC3E}">
        <p14:creationId xmlns:p14="http://schemas.microsoft.com/office/powerpoint/2010/main" val="2494045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_Picture_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051528" y="7"/>
            <a:ext cx="3092477" cy="5020411"/>
          </a:xfrm>
        </p:spPr>
        <p:txBody>
          <a:bodyPr rtlCol="0">
            <a:normAutofit/>
          </a:bodyPr>
          <a:lstStyle/>
          <a:p>
            <a:pPr lvl="0"/>
            <a:r>
              <a:rPr lang="en-GB" noProof="0"/>
              <a:t>Click icon to add picture</a:t>
            </a:r>
            <a:endParaRPr lang="en-US" noProof="0"/>
          </a:p>
        </p:txBody>
      </p:sp>
      <p:sp>
        <p:nvSpPr>
          <p:cNvPr id="11" name="Content Placeholder 2"/>
          <p:cNvSpPr>
            <a:spLocks noGrp="1"/>
          </p:cNvSpPr>
          <p:nvPr>
            <p:ph idx="1"/>
          </p:nvPr>
        </p:nvSpPr>
        <p:spPr>
          <a:xfrm>
            <a:off x="457206" y="1200159"/>
            <a:ext cx="518371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itle 1"/>
          <p:cNvSpPr>
            <a:spLocks noGrp="1"/>
          </p:cNvSpPr>
          <p:nvPr>
            <p:ph type="title"/>
          </p:nvPr>
        </p:nvSpPr>
        <p:spPr>
          <a:xfrm>
            <a:off x="457203" y="205978"/>
            <a:ext cx="5183715" cy="857250"/>
          </a:xfrm>
        </p:spPr>
        <p:txBody>
          <a:bodyPr/>
          <a:lstStyle/>
          <a:p>
            <a:r>
              <a:rPr lang="en-GB"/>
              <a:t>Click to edit Master title style</a:t>
            </a:r>
            <a:endParaRPr lang="en-US"/>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a:xfrm>
            <a:off x="2314576" y="4783235"/>
            <a:ext cx="3736975" cy="236794"/>
          </a:xfrm>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7703D0D6-6900-F14F-BBC6-775F449734B8}" type="slidenum">
              <a:rPr lang="en-US"/>
              <a:pPr>
                <a:defRPr/>
              </a:pPr>
              <a:t>‹#›</a:t>
            </a:fld>
            <a:endParaRPr lang="en-US" dirty="0"/>
          </a:p>
        </p:txBody>
      </p:sp>
    </p:spTree>
    <p:extLst>
      <p:ext uri="{BB962C8B-B14F-4D97-AF65-F5344CB8AC3E}">
        <p14:creationId xmlns:p14="http://schemas.microsoft.com/office/powerpoint/2010/main" val="9725424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3" y="1200159"/>
            <a:ext cx="235796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Title 1"/>
          <p:cNvSpPr>
            <a:spLocks noGrp="1"/>
          </p:cNvSpPr>
          <p:nvPr>
            <p:ph type="title"/>
          </p:nvPr>
        </p:nvSpPr>
        <p:spPr>
          <a:xfrm>
            <a:off x="457208" y="205978"/>
            <a:ext cx="7746059" cy="857250"/>
          </a:xfrm>
        </p:spPr>
        <p:txBody>
          <a:bodyPr/>
          <a:lstStyle/>
          <a:p>
            <a:r>
              <a:rPr lang="en-GB"/>
              <a:t>Click to edit Master title style</a:t>
            </a:r>
            <a:endParaRPr lang="en-US"/>
          </a:p>
        </p:txBody>
      </p:sp>
      <p:sp>
        <p:nvSpPr>
          <p:cNvPr id="3" name="Picture Placeholder 2"/>
          <p:cNvSpPr>
            <a:spLocks noGrp="1"/>
          </p:cNvSpPr>
          <p:nvPr>
            <p:ph type="pic" sz="quarter" idx="13"/>
          </p:nvPr>
        </p:nvSpPr>
        <p:spPr>
          <a:xfrm>
            <a:off x="3119190" y="1200886"/>
            <a:ext cx="2521061" cy="1596483"/>
          </a:xfrm>
        </p:spPr>
        <p:txBody>
          <a:bodyPr rtlCol="0">
            <a:normAutofit/>
          </a:bodyPr>
          <a:lstStyle/>
          <a:p>
            <a:pPr lvl="0"/>
            <a:r>
              <a:rPr lang="en-GB" noProof="0"/>
              <a:t>Click icon to add picture</a:t>
            </a:r>
            <a:endParaRPr lang="en-US" noProof="0"/>
          </a:p>
        </p:txBody>
      </p:sp>
      <p:sp>
        <p:nvSpPr>
          <p:cNvPr id="9" name="Picture Placeholder 2"/>
          <p:cNvSpPr>
            <a:spLocks noGrp="1"/>
          </p:cNvSpPr>
          <p:nvPr>
            <p:ph type="pic" sz="quarter" idx="14"/>
          </p:nvPr>
        </p:nvSpPr>
        <p:spPr>
          <a:xfrm>
            <a:off x="5810997" y="1200152"/>
            <a:ext cx="2392271" cy="1596483"/>
          </a:xfrm>
        </p:spPr>
        <p:txBody>
          <a:bodyPr rtlCol="0">
            <a:normAutofit/>
          </a:bodyPr>
          <a:lstStyle/>
          <a:p>
            <a:pPr lvl="0"/>
            <a:r>
              <a:rPr lang="en-GB" noProof="0"/>
              <a:t>Click icon to add picture</a:t>
            </a:r>
            <a:endParaRPr lang="en-US" noProof="0" dirty="0"/>
          </a:p>
        </p:txBody>
      </p:sp>
      <p:sp>
        <p:nvSpPr>
          <p:cNvPr id="12" name="Picture Placeholder 2"/>
          <p:cNvSpPr>
            <a:spLocks noGrp="1"/>
          </p:cNvSpPr>
          <p:nvPr>
            <p:ph type="pic" sz="quarter" idx="15"/>
          </p:nvPr>
        </p:nvSpPr>
        <p:spPr>
          <a:xfrm>
            <a:off x="3119190" y="2998874"/>
            <a:ext cx="2521061" cy="1596483"/>
          </a:xfrm>
        </p:spPr>
        <p:txBody>
          <a:bodyPr rtlCol="0">
            <a:normAutofit/>
          </a:bodyPr>
          <a:lstStyle/>
          <a:p>
            <a:pPr lvl="0"/>
            <a:r>
              <a:rPr lang="en-GB" noProof="0"/>
              <a:t>Click icon to add picture</a:t>
            </a:r>
            <a:endParaRPr lang="en-US" noProof="0"/>
          </a:p>
        </p:txBody>
      </p:sp>
      <p:sp>
        <p:nvSpPr>
          <p:cNvPr id="14" name="Picture Placeholder 2"/>
          <p:cNvSpPr>
            <a:spLocks noGrp="1"/>
          </p:cNvSpPr>
          <p:nvPr>
            <p:ph type="pic" sz="quarter" idx="16"/>
          </p:nvPr>
        </p:nvSpPr>
        <p:spPr>
          <a:xfrm>
            <a:off x="5810997" y="2998141"/>
            <a:ext cx="2392271" cy="1596483"/>
          </a:xfrm>
        </p:spPr>
        <p:txBody>
          <a:bodyPr rtlCol="0">
            <a:normAutofit/>
          </a:bodyPr>
          <a:lstStyle/>
          <a:p>
            <a:pPr lvl="0"/>
            <a:r>
              <a:rPr lang="en-GB" noProof="0"/>
              <a:t>Click icon to add picture</a:t>
            </a:r>
            <a:endParaRPr lang="en-US" noProof="0"/>
          </a:p>
        </p:txBody>
      </p:sp>
      <p:sp>
        <p:nvSpPr>
          <p:cNvPr id="8" name="Date Placeholder 3"/>
          <p:cNvSpPr>
            <a:spLocks noGrp="1"/>
          </p:cNvSpPr>
          <p:nvPr>
            <p:ph type="dt" sz="half" idx="17"/>
          </p:nvPr>
        </p:nvSpPr>
        <p:spPr/>
        <p:txBody>
          <a:bodyPr/>
          <a:lstStyle>
            <a:lvl1pPr>
              <a:defRPr/>
            </a:lvl1pPr>
          </a:lstStyle>
          <a:p>
            <a:pPr>
              <a:defRPr/>
            </a:pPr>
            <a:endParaRPr lang="en-US"/>
          </a:p>
        </p:txBody>
      </p:sp>
      <p:sp>
        <p:nvSpPr>
          <p:cNvPr id="10" name="Footer Placeholder 4"/>
          <p:cNvSpPr>
            <a:spLocks noGrp="1"/>
          </p:cNvSpPr>
          <p:nvPr>
            <p:ph type="ftr" sz="quarter" idx="18"/>
          </p:nvPr>
        </p:nvSpPr>
        <p:spPr/>
        <p:txBody>
          <a:bodyPr/>
          <a:lstStyle>
            <a:lvl1pPr>
              <a:defRPr/>
            </a:lvl1pPr>
          </a:lstStyle>
          <a:p>
            <a:pPr>
              <a:defRPr/>
            </a:pPr>
            <a:endParaRPr lang="en-US"/>
          </a:p>
        </p:txBody>
      </p:sp>
      <p:sp>
        <p:nvSpPr>
          <p:cNvPr id="15" name="Slide Number Placeholder 5"/>
          <p:cNvSpPr>
            <a:spLocks noGrp="1"/>
          </p:cNvSpPr>
          <p:nvPr>
            <p:ph type="sldNum" sz="quarter" idx="19"/>
          </p:nvPr>
        </p:nvSpPr>
        <p:spPr/>
        <p:txBody>
          <a:bodyPr/>
          <a:lstStyle>
            <a:lvl1pPr>
              <a:defRPr/>
            </a:lvl1pPr>
          </a:lstStyle>
          <a:p>
            <a:pPr>
              <a:defRPr/>
            </a:pPr>
            <a:fld id="{11811EFB-31E0-D040-8131-3FD1561EF5AB}" type="slidenum">
              <a:rPr lang="en-US"/>
              <a:pPr>
                <a:defRPr/>
              </a:pPr>
              <a:t>‹#›</a:t>
            </a:fld>
            <a:endParaRPr lang="en-US" dirty="0"/>
          </a:p>
        </p:txBody>
      </p:sp>
    </p:spTree>
    <p:extLst>
      <p:ext uri="{BB962C8B-B14F-4D97-AF65-F5344CB8AC3E}">
        <p14:creationId xmlns:p14="http://schemas.microsoft.com/office/powerpoint/2010/main" val="31765966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Content Placeholder 2"/>
          <p:cNvSpPr>
            <a:spLocks noGrp="1"/>
          </p:cNvSpPr>
          <p:nvPr>
            <p:ph idx="1"/>
          </p:nvPr>
        </p:nvSpPr>
        <p:spPr>
          <a:xfrm>
            <a:off x="4754334" y="1198603"/>
            <a:ext cx="3448933"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Picture Placeholder 2"/>
          <p:cNvSpPr>
            <a:spLocks noGrp="1"/>
          </p:cNvSpPr>
          <p:nvPr>
            <p:ph type="pic" sz="quarter" idx="13"/>
          </p:nvPr>
        </p:nvSpPr>
        <p:spPr>
          <a:xfrm>
            <a:off x="457203" y="1200159"/>
            <a:ext cx="3945465" cy="3392917"/>
          </a:xfrm>
        </p:spPr>
        <p:txBody>
          <a:bodyPr rtlCol="0">
            <a:normAutofit/>
          </a:bodyPr>
          <a:lstStyle/>
          <a:p>
            <a:pPr lvl="0"/>
            <a:r>
              <a:rPr lang="en-GB" noProof="0"/>
              <a:t>Click icon to add picture</a:t>
            </a:r>
            <a:endParaRPr lang="en-US" noProof="0"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FDE4168B-EB49-1542-A171-4DCE01822301}" type="slidenum">
              <a:rPr lang="en-US"/>
              <a:pPr>
                <a:defRPr/>
              </a:pPr>
              <a:t>‹#›</a:t>
            </a:fld>
            <a:endParaRPr lang="en-US" dirty="0"/>
          </a:p>
        </p:txBody>
      </p:sp>
    </p:spTree>
    <p:extLst>
      <p:ext uri="{BB962C8B-B14F-4D97-AF65-F5344CB8AC3E}">
        <p14:creationId xmlns:p14="http://schemas.microsoft.com/office/powerpoint/2010/main" val="393899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Content Placeholder 2"/>
          <p:cNvSpPr>
            <a:spLocks noGrp="1"/>
          </p:cNvSpPr>
          <p:nvPr>
            <p:ph idx="1"/>
          </p:nvPr>
        </p:nvSpPr>
        <p:spPr>
          <a:xfrm>
            <a:off x="457206" y="1200159"/>
            <a:ext cx="381846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7" name="Content Placeholder 2"/>
          <p:cNvSpPr>
            <a:spLocks noGrp="1"/>
          </p:cNvSpPr>
          <p:nvPr>
            <p:ph idx="13"/>
          </p:nvPr>
        </p:nvSpPr>
        <p:spPr>
          <a:xfrm>
            <a:off x="4553793" y="1200159"/>
            <a:ext cx="3611841"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F72602D-C93A-8141-9238-06DF5CA742BB}" type="slidenum">
              <a:rPr lang="en-US"/>
              <a:pPr>
                <a:defRPr/>
              </a:pPr>
              <a:t>‹#›</a:t>
            </a:fld>
            <a:endParaRPr lang="en-US" dirty="0"/>
          </a:p>
        </p:txBody>
      </p:sp>
    </p:spTree>
    <p:extLst>
      <p:ext uri="{BB962C8B-B14F-4D97-AF65-F5344CB8AC3E}">
        <p14:creationId xmlns:p14="http://schemas.microsoft.com/office/powerpoint/2010/main" val="123934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7745"/>
            <a:ext cx="7742238" cy="85584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1" y="1200883"/>
            <a:ext cx="6169025" cy="339291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p>
            <a:pPr lvl="0"/>
            <a:r>
              <a:rPr lang="fi-FI"/>
              <a:t>Click to edit Master text styles</a:t>
            </a:r>
          </a:p>
          <a:p>
            <a:pPr lvl="1"/>
            <a:r>
              <a:rPr lang="fi-FI"/>
              <a:t>Second level </a:t>
            </a:r>
          </a:p>
          <a:p>
            <a:pPr lvl="2"/>
            <a:r>
              <a:rPr lang="fi-FI"/>
              <a:t>Third level</a:t>
            </a:r>
          </a:p>
          <a:p>
            <a:pPr lvl="3"/>
            <a:r>
              <a:rPr lang="fi-FI"/>
              <a:t>Forth level</a:t>
            </a:r>
          </a:p>
        </p:txBody>
      </p:sp>
      <p:sp>
        <p:nvSpPr>
          <p:cNvPr id="4" name="Date Placeholder 3"/>
          <p:cNvSpPr>
            <a:spLocks noGrp="1"/>
          </p:cNvSpPr>
          <p:nvPr>
            <p:ph type="dt" sz="half" idx="2"/>
          </p:nvPr>
        </p:nvSpPr>
        <p:spPr>
          <a:xfrm>
            <a:off x="1217613" y="4783235"/>
            <a:ext cx="976312" cy="236794"/>
          </a:xfrm>
          <a:prstGeom prst="rect">
            <a:avLst/>
          </a:prstGeom>
        </p:spPr>
        <p:txBody>
          <a:bodyPr vert="horz" lIns="67033" tIns="33516" rIns="67033" bIns="33516" rtlCol="0" anchor="ctr"/>
          <a:lstStyle>
            <a:lvl1pPr algn="l" defTabSz="486901" fontAlgn="auto">
              <a:spcBef>
                <a:spcPts val="0"/>
              </a:spcBef>
              <a:spcAft>
                <a:spcPts val="0"/>
              </a:spcAft>
              <a:defRPr sz="746">
                <a:solidFill>
                  <a:schemeClr val="accent3">
                    <a:lumMod val="75000"/>
                  </a:schemeClr>
                </a:solidFill>
                <a:latin typeface="Corbel"/>
                <a:ea typeface="+mn-ea"/>
                <a:cs typeface="Corbel"/>
              </a:defRPr>
            </a:lvl1pPr>
          </a:lstStyle>
          <a:p>
            <a:pPr>
              <a:defRPr/>
            </a:pPr>
            <a:endParaRPr lang="en-US"/>
          </a:p>
        </p:txBody>
      </p:sp>
      <p:sp>
        <p:nvSpPr>
          <p:cNvPr id="5" name="Footer Placeholder 4"/>
          <p:cNvSpPr>
            <a:spLocks noGrp="1"/>
          </p:cNvSpPr>
          <p:nvPr>
            <p:ph type="ftr" sz="quarter" idx="3"/>
          </p:nvPr>
        </p:nvSpPr>
        <p:spPr>
          <a:xfrm>
            <a:off x="2314575" y="4783235"/>
            <a:ext cx="4311650" cy="236794"/>
          </a:xfrm>
          <a:prstGeom prst="rect">
            <a:avLst/>
          </a:prstGeom>
        </p:spPr>
        <p:txBody>
          <a:bodyPr vert="horz" lIns="67033" tIns="33516" rIns="67033" bIns="33516" rtlCol="0" anchor="ctr"/>
          <a:lstStyle>
            <a:lvl1pPr algn="l" defTabSz="486901" fontAlgn="auto">
              <a:spcBef>
                <a:spcPts val="0"/>
              </a:spcBef>
              <a:spcAft>
                <a:spcPts val="0"/>
              </a:spcAft>
              <a:defRPr sz="746">
                <a:solidFill>
                  <a:schemeClr val="accent3">
                    <a:lumMod val="75000"/>
                  </a:schemeClr>
                </a:solidFill>
                <a:latin typeface="Corbel"/>
                <a:ea typeface="+mn-ea"/>
                <a:cs typeface="Corbel"/>
              </a:defRPr>
            </a:lvl1pPr>
          </a:lstStyle>
          <a:p>
            <a:pPr>
              <a:defRPr/>
            </a:pPr>
            <a:endParaRPr lang="en-US"/>
          </a:p>
        </p:txBody>
      </p:sp>
      <p:sp>
        <p:nvSpPr>
          <p:cNvPr id="6" name="Slide Number Placeholder 5"/>
          <p:cNvSpPr>
            <a:spLocks noGrp="1"/>
          </p:cNvSpPr>
          <p:nvPr>
            <p:ph type="sldNum" sz="quarter" idx="4"/>
          </p:nvPr>
        </p:nvSpPr>
        <p:spPr>
          <a:xfrm>
            <a:off x="457201" y="4783235"/>
            <a:ext cx="646113" cy="236794"/>
          </a:xfrm>
          <a:prstGeom prst="rect">
            <a:avLst/>
          </a:prstGeom>
        </p:spPr>
        <p:txBody>
          <a:bodyPr vert="horz" lIns="67033" tIns="33516" rIns="67033" bIns="33516" rtlCol="0" anchor="ctr"/>
          <a:lstStyle>
            <a:lvl1pPr algn="l" defTabSz="486901" fontAlgn="auto">
              <a:spcBef>
                <a:spcPts val="0"/>
              </a:spcBef>
              <a:spcAft>
                <a:spcPts val="0"/>
              </a:spcAft>
              <a:defRPr sz="746" b="0">
                <a:solidFill>
                  <a:schemeClr val="accent3">
                    <a:lumMod val="75000"/>
                  </a:schemeClr>
                </a:solidFill>
                <a:latin typeface="Corbel"/>
                <a:ea typeface="+mn-ea"/>
                <a:cs typeface="Corbel"/>
              </a:defRPr>
            </a:lvl1pPr>
          </a:lstStyle>
          <a:p>
            <a:pPr>
              <a:defRPr/>
            </a:pPr>
            <a:fld id="{120E91DB-2444-B440-AB36-9AD9C2865FFA}" type="slidenum">
              <a:rPr lang="en-US"/>
              <a:pPr>
                <a:defRPr/>
              </a:pPr>
              <a:t>‹#›</a:t>
            </a:fld>
            <a:endParaRPr lang="en-US" dirty="0"/>
          </a:p>
        </p:txBody>
      </p:sp>
      <p:sp>
        <p:nvSpPr>
          <p:cNvPr id="14" name="Rectangle 13"/>
          <p:cNvSpPr/>
          <p:nvPr userDrawn="1"/>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5" name="Rectangle 14"/>
          <p:cNvSpPr/>
          <p:nvPr userDrawn="1"/>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6" name="Rectangle 15"/>
          <p:cNvSpPr/>
          <p:nvPr userDrawn="1"/>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pic>
        <p:nvPicPr>
          <p:cNvPr id="2" name="Picture 1"/>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 id="2147483934" r:id="rId2"/>
    <p:sldLayoutId id="2147483890" r:id="rId3"/>
    <p:sldLayoutId id="2147483898" r:id="rId4"/>
    <p:sldLayoutId id="2147483899" r:id="rId5"/>
    <p:sldLayoutId id="2147483901" r:id="rId6"/>
    <p:sldLayoutId id="2147483891" r:id="rId7"/>
    <p:sldLayoutId id="2147483892" r:id="rId8"/>
    <p:sldLayoutId id="2147483893" r:id="rId9"/>
    <p:sldLayoutId id="2147483894" r:id="rId10"/>
    <p:sldLayoutId id="2147483895" r:id="rId11"/>
    <p:sldLayoutId id="2147483914" r:id="rId12"/>
    <p:sldLayoutId id="2147483915" r:id="rId13"/>
    <p:sldLayoutId id="2147483917" r:id="rId14"/>
  </p:sldLayoutIdLst>
  <p:hf hdr="0" ftr="0" dt="0"/>
  <p:txStyles>
    <p:titleStyle>
      <a:lvl1pPr algn="l" defTabSz="356870" rtl="0" eaLnBrk="1" fontAlgn="base" hangingPunct="1">
        <a:spcBef>
          <a:spcPct val="0"/>
        </a:spcBef>
        <a:spcAft>
          <a:spcPct val="0"/>
        </a:spcAft>
        <a:defRPr sz="2237" b="1" kern="1200">
          <a:solidFill>
            <a:schemeClr val="tx1"/>
          </a:solidFill>
          <a:latin typeface="Corbel"/>
          <a:ea typeface="ＭＳ Ｐゴシック" charset="0"/>
          <a:cs typeface="Corbel"/>
        </a:defRPr>
      </a:lvl1pPr>
      <a:lvl2pPr algn="l" defTabSz="356870" rtl="0" eaLnBrk="1" fontAlgn="base" hangingPunct="1">
        <a:spcBef>
          <a:spcPct val="0"/>
        </a:spcBef>
        <a:spcAft>
          <a:spcPct val="0"/>
        </a:spcAft>
        <a:defRPr sz="2237" b="1">
          <a:solidFill>
            <a:schemeClr val="tx1"/>
          </a:solidFill>
          <a:latin typeface="Corbel" charset="0"/>
          <a:ea typeface="ＭＳ Ｐゴシック" charset="0"/>
        </a:defRPr>
      </a:lvl2pPr>
      <a:lvl3pPr algn="l" defTabSz="356870" rtl="0" eaLnBrk="1" fontAlgn="base" hangingPunct="1">
        <a:spcBef>
          <a:spcPct val="0"/>
        </a:spcBef>
        <a:spcAft>
          <a:spcPct val="0"/>
        </a:spcAft>
        <a:defRPr sz="2237" b="1">
          <a:solidFill>
            <a:schemeClr val="tx1"/>
          </a:solidFill>
          <a:latin typeface="Corbel" charset="0"/>
          <a:ea typeface="ＭＳ Ｐゴシック" charset="0"/>
        </a:defRPr>
      </a:lvl3pPr>
      <a:lvl4pPr algn="l" defTabSz="356870" rtl="0" eaLnBrk="1" fontAlgn="base" hangingPunct="1">
        <a:spcBef>
          <a:spcPct val="0"/>
        </a:spcBef>
        <a:spcAft>
          <a:spcPct val="0"/>
        </a:spcAft>
        <a:defRPr sz="2237" b="1">
          <a:solidFill>
            <a:schemeClr val="tx1"/>
          </a:solidFill>
          <a:latin typeface="Corbel" charset="0"/>
          <a:ea typeface="ＭＳ Ｐゴシック" charset="0"/>
        </a:defRPr>
      </a:lvl4pPr>
      <a:lvl5pPr algn="l" defTabSz="356870" rtl="0" eaLnBrk="1" fontAlgn="base" hangingPunct="1">
        <a:spcBef>
          <a:spcPct val="0"/>
        </a:spcBef>
        <a:spcAft>
          <a:spcPct val="0"/>
        </a:spcAft>
        <a:defRPr sz="2237" b="1">
          <a:solidFill>
            <a:schemeClr val="tx1"/>
          </a:solidFill>
          <a:latin typeface="Corbel" charset="0"/>
          <a:ea typeface="ＭＳ Ｐゴシック" charset="0"/>
        </a:defRPr>
      </a:lvl5pPr>
      <a:lvl6pPr marL="357093" algn="l" defTabSz="357093" rtl="0" eaLnBrk="1" fontAlgn="base" hangingPunct="1">
        <a:spcBef>
          <a:spcPct val="0"/>
        </a:spcBef>
        <a:spcAft>
          <a:spcPct val="0"/>
        </a:spcAft>
        <a:defRPr sz="2237" b="1">
          <a:solidFill>
            <a:srgbClr val="094C5F"/>
          </a:solidFill>
          <a:latin typeface="Candara" charset="0"/>
          <a:ea typeface="ＭＳ Ｐゴシック" charset="0"/>
        </a:defRPr>
      </a:lvl6pPr>
      <a:lvl7pPr marL="714187" algn="l" defTabSz="357093" rtl="0" eaLnBrk="1" fontAlgn="base" hangingPunct="1">
        <a:spcBef>
          <a:spcPct val="0"/>
        </a:spcBef>
        <a:spcAft>
          <a:spcPct val="0"/>
        </a:spcAft>
        <a:defRPr sz="2237" b="1">
          <a:solidFill>
            <a:srgbClr val="094C5F"/>
          </a:solidFill>
          <a:latin typeface="Candara" charset="0"/>
          <a:ea typeface="ＭＳ Ｐゴシック" charset="0"/>
        </a:defRPr>
      </a:lvl7pPr>
      <a:lvl8pPr marL="1071277" algn="l" defTabSz="357093" rtl="0" eaLnBrk="1" fontAlgn="base" hangingPunct="1">
        <a:spcBef>
          <a:spcPct val="0"/>
        </a:spcBef>
        <a:spcAft>
          <a:spcPct val="0"/>
        </a:spcAft>
        <a:defRPr sz="2237" b="1">
          <a:solidFill>
            <a:srgbClr val="094C5F"/>
          </a:solidFill>
          <a:latin typeface="Candara" charset="0"/>
          <a:ea typeface="ＭＳ Ｐゴシック" charset="0"/>
        </a:defRPr>
      </a:lvl8pPr>
      <a:lvl9pPr marL="1428371" algn="l" defTabSz="357093" rtl="0" eaLnBrk="1" fontAlgn="base" hangingPunct="1">
        <a:spcBef>
          <a:spcPct val="0"/>
        </a:spcBef>
        <a:spcAft>
          <a:spcPct val="0"/>
        </a:spcAft>
        <a:defRPr sz="2237" b="1">
          <a:solidFill>
            <a:srgbClr val="094C5F"/>
          </a:solidFill>
          <a:latin typeface="Candara" charset="0"/>
          <a:ea typeface="ＭＳ Ｐゴシック" charset="0"/>
        </a:defRPr>
      </a:lvl9pPr>
    </p:titleStyle>
    <p:bodyStyle>
      <a:lvl1pPr marL="152219" indent="-152219" algn="l" defTabSz="356870" rtl="0" eaLnBrk="1" fontAlgn="base" hangingPunct="1">
        <a:lnSpc>
          <a:spcPct val="110000"/>
        </a:lnSpc>
        <a:spcBef>
          <a:spcPts val="932"/>
        </a:spcBef>
        <a:spcAft>
          <a:spcPct val="0"/>
        </a:spcAft>
        <a:buFont typeface="Arial" charset="0"/>
        <a:buChar char="•"/>
        <a:defRPr kern="1200">
          <a:solidFill>
            <a:srgbClr val="464F55"/>
          </a:solidFill>
          <a:latin typeface="Corbel"/>
          <a:ea typeface="ＭＳ Ｐゴシック" charset="0"/>
          <a:cs typeface="Corbel"/>
        </a:defRPr>
      </a:lvl1pPr>
      <a:lvl2pPr marL="270612" indent="216489" algn="l" defTabSz="356870" rtl="0" eaLnBrk="1" fontAlgn="base" hangingPunct="1">
        <a:spcBef>
          <a:spcPct val="20000"/>
        </a:spcBef>
        <a:spcAft>
          <a:spcPct val="0"/>
        </a:spcAft>
        <a:buFont typeface="Courier New" charset="0"/>
        <a:defRPr sz="1598" kern="1200">
          <a:solidFill>
            <a:srgbClr val="464F55"/>
          </a:solidFill>
          <a:latin typeface="Corbel"/>
          <a:ea typeface="ＭＳ Ｐゴシック" charset="0"/>
          <a:cs typeface="Corbel"/>
        </a:defRPr>
      </a:lvl2pPr>
      <a:lvl3pPr marL="891327" indent="82875" algn="l" defTabSz="356870" rtl="0" eaLnBrk="1" fontAlgn="base" hangingPunct="1">
        <a:spcBef>
          <a:spcPts val="160"/>
        </a:spcBef>
        <a:spcAft>
          <a:spcPct val="0"/>
        </a:spcAft>
        <a:defRPr sz="1385" kern="1200">
          <a:solidFill>
            <a:srgbClr val="464F55"/>
          </a:solidFill>
          <a:latin typeface="Corbel"/>
          <a:ea typeface="ＭＳ Ｐゴシック" charset="0"/>
          <a:cs typeface="Corbel"/>
        </a:defRPr>
      </a:lvl3pPr>
      <a:lvl4pPr marL="1248196" indent="-94714" algn="l" defTabSz="356870" rtl="0" eaLnBrk="1" fontAlgn="base" hangingPunct="1">
        <a:spcBef>
          <a:spcPct val="20000"/>
        </a:spcBef>
        <a:spcAft>
          <a:spcPct val="0"/>
        </a:spcAft>
        <a:buFont typeface="Wingdings" charset="0"/>
        <a:buChar char="§"/>
        <a:defRPr sz="1278" kern="1200">
          <a:solidFill>
            <a:srgbClr val="464F55"/>
          </a:solidFill>
          <a:latin typeface="Corbel"/>
          <a:ea typeface="ＭＳ Ｐゴシック" charset="0"/>
          <a:cs typeface="Corbel"/>
        </a:defRPr>
      </a:lvl4pPr>
      <a:lvl5pPr marL="1606756" indent="-94714" algn="l" defTabSz="356870" rtl="0" eaLnBrk="1" fontAlgn="base" hangingPunct="1">
        <a:spcBef>
          <a:spcPct val="20000"/>
        </a:spcBef>
        <a:spcAft>
          <a:spcPct val="0"/>
        </a:spcAft>
        <a:buFont typeface="Arial" charset="0"/>
        <a:buChar char="»"/>
        <a:defRPr sz="852" kern="1200">
          <a:solidFill>
            <a:schemeClr val="tx1"/>
          </a:solidFill>
          <a:latin typeface="Verdana"/>
          <a:ea typeface="ＭＳ Ｐゴシック" charset="0"/>
          <a:cs typeface="Verdana"/>
        </a:defRPr>
      </a:lvl5pPr>
      <a:lvl6pPr marL="1964009" indent="-178546" algn="l" defTabSz="357093" rtl="0" eaLnBrk="1" latinLnBrk="0" hangingPunct="1">
        <a:spcBef>
          <a:spcPct val="20000"/>
        </a:spcBef>
        <a:buFont typeface="Arial"/>
        <a:buChar char="•"/>
        <a:defRPr sz="1598" kern="1200">
          <a:solidFill>
            <a:schemeClr val="tx1"/>
          </a:solidFill>
          <a:latin typeface="+mn-lt"/>
          <a:ea typeface="+mn-ea"/>
          <a:cs typeface="+mn-cs"/>
        </a:defRPr>
      </a:lvl6pPr>
      <a:lvl7pPr marL="2321102" indent="-178546" algn="l" defTabSz="357093" rtl="0" eaLnBrk="1" latinLnBrk="0" hangingPunct="1">
        <a:spcBef>
          <a:spcPct val="20000"/>
        </a:spcBef>
        <a:buFont typeface="Arial"/>
        <a:buChar char="•"/>
        <a:defRPr sz="1598" kern="1200">
          <a:solidFill>
            <a:schemeClr val="tx1"/>
          </a:solidFill>
          <a:latin typeface="+mn-lt"/>
          <a:ea typeface="+mn-ea"/>
          <a:cs typeface="+mn-cs"/>
        </a:defRPr>
      </a:lvl7pPr>
      <a:lvl8pPr marL="2678195" indent="-178546" algn="l" defTabSz="357093" rtl="0" eaLnBrk="1" latinLnBrk="0" hangingPunct="1">
        <a:spcBef>
          <a:spcPct val="20000"/>
        </a:spcBef>
        <a:buFont typeface="Arial"/>
        <a:buChar char="•"/>
        <a:defRPr sz="1598" kern="1200">
          <a:solidFill>
            <a:schemeClr val="tx1"/>
          </a:solidFill>
          <a:latin typeface="+mn-lt"/>
          <a:ea typeface="+mn-ea"/>
          <a:cs typeface="+mn-cs"/>
        </a:defRPr>
      </a:lvl8pPr>
      <a:lvl9pPr marL="3035286" indent="-178546" algn="l" defTabSz="357093" rtl="0" eaLnBrk="1" latinLnBrk="0" hangingPunct="1">
        <a:spcBef>
          <a:spcPct val="20000"/>
        </a:spcBef>
        <a:buFont typeface="Arial"/>
        <a:buChar char="•"/>
        <a:defRPr sz="1598" kern="1200">
          <a:solidFill>
            <a:schemeClr val="tx1"/>
          </a:solidFill>
          <a:latin typeface="+mn-lt"/>
          <a:ea typeface="+mn-ea"/>
          <a:cs typeface="+mn-cs"/>
        </a:defRPr>
      </a:lvl9pPr>
    </p:bodyStyle>
    <p:otherStyle>
      <a:defPPr>
        <a:defRPr lang="en-US"/>
      </a:defPPr>
      <a:lvl1pPr marL="0" algn="l" defTabSz="357093" rtl="0" eaLnBrk="1" latinLnBrk="0" hangingPunct="1">
        <a:defRPr sz="1385" kern="1200">
          <a:solidFill>
            <a:schemeClr val="tx1"/>
          </a:solidFill>
          <a:latin typeface="+mn-lt"/>
          <a:ea typeface="+mn-ea"/>
          <a:cs typeface="+mn-cs"/>
        </a:defRPr>
      </a:lvl1pPr>
      <a:lvl2pPr marL="357093" algn="l" defTabSz="357093" rtl="0" eaLnBrk="1" latinLnBrk="0" hangingPunct="1">
        <a:defRPr sz="1385" kern="1200">
          <a:solidFill>
            <a:schemeClr val="tx1"/>
          </a:solidFill>
          <a:latin typeface="+mn-lt"/>
          <a:ea typeface="+mn-ea"/>
          <a:cs typeface="+mn-cs"/>
        </a:defRPr>
      </a:lvl2pPr>
      <a:lvl3pPr marL="714187" algn="l" defTabSz="357093" rtl="0" eaLnBrk="1" latinLnBrk="0" hangingPunct="1">
        <a:defRPr sz="1385" kern="1200">
          <a:solidFill>
            <a:schemeClr val="tx1"/>
          </a:solidFill>
          <a:latin typeface="+mn-lt"/>
          <a:ea typeface="+mn-ea"/>
          <a:cs typeface="+mn-cs"/>
        </a:defRPr>
      </a:lvl3pPr>
      <a:lvl4pPr marL="1071277" algn="l" defTabSz="357093" rtl="0" eaLnBrk="1" latinLnBrk="0" hangingPunct="1">
        <a:defRPr sz="1385" kern="1200">
          <a:solidFill>
            <a:schemeClr val="tx1"/>
          </a:solidFill>
          <a:latin typeface="+mn-lt"/>
          <a:ea typeface="+mn-ea"/>
          <a:cs typeface="+mn-cs"/>
        </a:defRPr>
      </a:lvl4pPr>
      <a:lvl5pPr marL="1428371" algn="l" defTabSz="357093" rtl="0" eaLnBrk="1" latinLnBrk="0" hangingPunct="1">
        <a:defRPr sz="1385" kern="1200">
          <a:solidFill>
            <a:schemeClr val="tx1"/>
          </a:solidFill>
          <a:latin typeface="+mn-lt"/>
          <a:ea typeface="+mn-ea"/>
          <a:cs typeface="+mn-cs"/>
        </a:defRPr>
      </a:lvl5pPr>
      <a:lvl6pPr marL="1785463" algn="l" defTabSz="357093" rtl="0" eaLnBrk="1" latinLnBrk="0" hangingPunct="1">
        <a:defRPr sz="1385" kern="1200">
          <a:solidFill>
            <a:schemeClr val="tx1"/>
          </a:solidFill>
          <a:latin typeface="+mn-lt"/>
          <a:ea typeface="+mn-ea"/>
          <a:cs typeface="+mn-cs"/>
        </a:defRPr>
      </a:lvl6pPr>
      <a:lvl7pPr marL="2142555" algn="l" defTabSz="357093" rtl="0" eaLnBrk="1" latinLnBrk="0" hangingPunct="1">
        <a:defRPr sz="1385" kern="1200">
          <a:solidFill>
            <a:schemeClr val="tx1"/>
          </a:solidFill>
          <a:latin typeface="+mn-lt"/>
          <a:ea typeface="+mn-ea"/>
          <a:cs typeface="+mn-cs"/>
        </a:defRPr>
      </a:lvl7pPr>
      <a:lvl8pPr marL="2499649" algn="l" defTabSz="357093" rtl="0" eaLnBrk="1" latinLnBrk="0" hangingPunct="1">
        <a:defRPr sz="1385" kern="1200">
          <a:solidFill>
            <a:schemeClr val="tx1"/>
          </a:solidFill>
          <a:latin typeface="+mn-lt"/>
          <a:ea typeface="+mn-ea"/>
          <a:cs typeface="+mn-cs"/>
        </a:defRPr>
      </a:lvl8pPr>
      <a:lvl9pPr marL="2856741" algn="l" defTabSz="357093" rtl="0" eaLnBrk="1" latinLnBrk="0" hangingPunct="1">
        <a:defRPr sz="13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s://research.csc.fi/sensitive-data" TargetMode="External"/><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8088" y="2066132"/>
            <a:ext cx="5640762" cy="1072111"/>
          </a:xfrm>
        </p:spPr>
        <p:txBody>
          <a:bodyPr>
            <a:normAutofit/>
          </a:bodyPr>
          <a:lstStyle/>
          <a:p>
            <a:r>
              <a:rPr lang="en-US" dirty="0"/>
              <a:t>Sensitive Data Management Services</a:t>
            </a:r>
            <a:br>
              <a:rPr lang="en-US" dirty="0"/>
            </a:br>
            <a:r>
              <a:rPr lang="en-US" dirty="0"/>
              <a:t>for Education and Research</a:t>
            </a:r>
          </a:p>
        </p:txBody>
      </p:sp>
      <p:sp>
        <p:nvSpPr>
          <p:cNvPr id="3" name="Subtitle 2"/>
          <p:cNvSpPr>
            <a:spLocks noGrp="1"/>
          </p:cNvSpPr>
          <p:nvPr>
            <p:ph type="subTitle" idx="1"/>
          </p:nvPr>
        </p:nvSpPr>
        <p:spPr>
          <a:xfrm>
            <a:off x="2938089" y="3183586"/>
            <a:ext cx="5338467" cy="352134"/>
          </a:xfrm>
        </p:spPr>
        <p:txBody>
          <a:bodyPr/>
          <a:lstStyle/>
          <a:p>
            <a:r>
              <a:rPr lang="en-US" dirty="0"/>
              <a:t>Dec 2023, Jaakko Leinonen, development manager, CSC –  IT Center for Science, Finland</a:t>
            </a:r>
          </a:p>
        </p:txBody>
      </p:sp>
    </p:spTree>
    <p:extLst>
      <p:ext uri="{BB962C8B-B14F-4D97-AF65-F5344CB8AC3E}">
        <p14:creationId xmlns:p14="http://schemas.microsoft.com/office/powerpoint/2010/main" val="59661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CF4313-A89D-82E1-D9A5-E92DA2CD198B}"/>
              </a:ext>
            </a:extLst>
          </p:cNvPr>
          <p:cNvSpPr>
            <a:spLocks noGrp="1"/>
          </p:cNvSpPr>
          <p:nvPr>
            <p:ph type="title"/>
          </p:nvPr>
        </p:nvSpPr>
        <p:spPr/>
        <p:txBody>
          <a:bodyPr/>
          <a:lstStyle/>
          <a:p>
            <a:r>
              <a:rPr lang="en-GB" dirty="0"/>
              <a:t>Sensitive Data (SD) services</a:t>
            </a:r>
          </a:p>
        </p:txBody>
      </p:sp>
      <p:sp>
        <p:nvSpPr>
          <p:cNvPr id="6" name="Content Placeholder 5">
            <a:extLst>
              <a:ext uri="{FF2B5EF4-FFF2-40B4-BE49-F238E27FC236}">
                <a16:creationId xmlns:a16="http://schemas.microsoft.com/office/drawing/2014/main" id="{8F225EE6-95EC-AA53-4F6C-05D78E7CCDEE}"/>
              </a:ext>
            </a:extLst>
          </p:cNvPr>
          <p:cNvSpPr>
            <a:spLocks noGrp="1"/>
          </p:cNvSpPr>
          <p:nvPr>
            <p:ph idx="1"/>
          </p:nvPr>
        </p:nvSpPr>
        <p:spPr/>
        <p:txBody>
          <a:bodyPr/>
          <a:lstStyle/>
          <a:p>
            <a:r>
              <a:rPr lang="en-GB" dirty="0"/>
              <a:t>SD services have simple to use web-interfaces which provide a secure workspace and facilitate sensitive data management. They are comprised of:</a:t>
            </a:r>
          </a:p>
          <a:p>
            <a:pPr lvl="1"/>
            <a:r>
              <a:rPr lang="en-GB" dirty="0"/>
              <a:t>SD Connect — store and share</a:t>
            </a:r>
          </a:p>
          <a:p>
            <a:pPr lvl="1"/>
            <a:r>
              <a:rPr lang="en-GB" dirty="0"/>
              <a:t>SD Desktop — compute</a:t>
            </a:r>
          </a:p>
          <a:p>
            <a:pPr lvl="1"/>
            <a:r>
              <a:rPr lang="en-GB" dirty="0"/>
              <a:t>SD Submit and Federated EGA — publish under controlled access</a:t>
            </a:r>
          </a:p>
          <a:p>
            <a:pPr lvl="1"/>
            <a:r>
              <a:rPr lang="en-GB" dirty="0"/>
              <a:t>SD Apply — apply for reuse.</a:t>
            </a:r>
          </a:p>
          <a:p>
            <a:r>
              <a:rPr lang="en-GB" dirty="0"/>
              <a:t>The services are available on-demand and accessible from the internet. They are designed to support collaborative work.</a:t>
            </a:r>
          </a:p>
          <a:p>
            <a:r>
              <a:rPr lang="en-GB" dirty="0"/>
              <a:t>The services are built on existing infrastructure, ePouta and Allas.</a:t>
            </a:r>
          </a:p>
        </p:txBody>
      </p:sp>
      <p:sp>
        <p:nvSpPr>
          <p:cNvPr id="4" name="Slide Number Placeholder 3">
            <a:extLst>
              <a:ext uri="{FF2B5EF4-FFF2-40B4-BE49-F238E27FC236}">
                <a16:creationId xmlns:a16="http://schemas.microsoft.com/office/drawing/2014/main" id="{7D6D0504-DC49-0E56-7079-552C90993B9F}"/>
              </a:ext>
            </a:extLst>
          </p:cNvPr>
          <p:cNvSpPr>
            <a:spLocks noGrp="1"/>
          </p:cNvSpPr>
          <p:nvPr>
            <p:ph type="sldNum" sz="quarter" idx="12"/>
          </p:nvPr>
        </p:nvSpPr>
        <p:spPr/>
        <p:txBody>
          <a:bodyPr/>
          <a:lstStyle/>
          <a:p>
            <a:pPr>
              <a:defRPr/>
            </a:pPr>
            <a:fld id="{EAF2BF65-B844-A84A-93B0-7324BF97B9CC}" type="slidenum">
              <a:rPr lang="en-US" smtClean="0"/>
              <a:pPr>
                <a:defRPr/>
              </a:pPr>
              <a:t>10</a:t>
            </a:fld>
            <a:endParaRPr lang="en-US" dirty="0"/>
          </a:p>
        </p:txBody>
      </p:sp>
    </p:spTree>
    <p:extLst>
      <p:ext uri="{BB962C8B-B14F-4D97-AF65-F5344CB8AC3E}">
        <p14:creationId xmlns:p14="http://schemas.microsoft.com/office/powerpoint/2010/main" val="107840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EC6ED8-9996-1E34-01C5-1208972B83BC}"/>
              </a:ext>
            </a:extLst>
          </p:cNvPr>
          <p:cNvSpPr>
            <a:spLocks noGrp="1"/>
          </p:cNvSpPr>
          <p:nvPr>
            <p:ph type="title"/>
          </p:nvPr>
        </p:nvSpPr>
        <p:spPr/>
        <p:txBody>
          <a:bodyPr/>
          <a:lstStyle/>
          <a:p>
            <a:r>
              <a:rPr lang="en-GB" dirty="0"/>
              <a:t>SD services support full research life cycle</a:t>
            </a:r>
          </a:p>
        </p:txBody>
      </p:sp>
      <p:sp>
        <p:nvSpPr>
          <p:cNvPr id="2" name="Content Placeholder 1">
            <a:extLst>
              <a:ext uri="{FF2B5EF4-FFF2-40B4-BE49-F238E27FC236}">
                <a16:creationId xmlns:a16="http://schemas.microsoft.com/office/drawing/2014/main" id="{CD90E2F9-19ED-7E3D-C001-CB8496299AE9}"/>
              </a:ext>
            </a:extLst>
          </p:cNvPr>
          <p:cNvSpPr>
            <a:spLocks noGrp="1"/>
          </p:cNvSpPr>
          <p:nvPr>
            <p:ph idx="1"/>
          </p:nvPr>
        </p:nvSpPr>
        <p:spPr/>
        <p:txBody>
          <a:bodyPr/>
          <a:lstStyle/>
          <a:p>
            <a:r>
              <a:rPr lang="en-GB" dirty="0"/>
              <a:t>During active research phase SD Connect is used for data collection, storage, and sharing, and SD Desktop for analysis.</a:t>
            </a:r>
          </a:p>
          <a:p>
            <a:r>
              <a:rPr lang="en-GB" dirty="0"/>
              <a:t>At the end of the research datasets can be published for publication purposes, or for reuse.</a:t>
            </a:r>
          </a:p>
          <a:p>
            <a:r>
              <a:rPr lang="en-GB" dirty="0"/>
              <a:t>Other researchers may apply for access to published datasets.</a:t>
            </a:r>
          </a:p>
        </p:txBody>
      </p:sp>
      <p:sp>
        <p:nvSpPr>
          <p:cNvPr id="5" name="Slide Number Placeholder 4">
            <a:extLst>
              <a:ext uri="{FF2B5EF4-FFF2-40B4-BE49-F238E27FC236}">
                <a16:creationId xmlns:a16="http://schemas.microsoft.com/office/drawing/2014/main" id="{98F395DD-A7BC-3D7D-BE72-DEFBE8A6A2C4}"/>
              </a:ext>
            </a:extLst>
          </p:cNvPr>
          <p:cNvSpPr>
            <a:spLocks noGrp="1"/>
          </p:cNvSpPr>
          <p:nvPr>
            <p:ph type="sldNum" sz="quarter" idx="16"/>
          </p:nvPr>
        </p:nvSpPr>
        <p:spPr/>
        <p:txBody>
          <a:bodyPr/>
          <a:lstStyle/>
          <a:p>
            <a:pPr>
              <a:defRPr/>
            </a:pPr>
            <a:fld id="{1902EB33-AE32-4D46-BAA6-3F61AB03C92B}" type="slidenum">
              <a:rPr lang="en-US" smtClean="0"/>
              <a:pPr>
                <a:defRPr/>
              </a:pPr>
              <a:t>11</a:t>
            </a:fld>
            <a:endParaRPr lang="en-US"/>
          </a:p>
        </p:txBody>
      </p:sp>
      <p:pic>
        <p:nvPicPr>
          <p:cNvPr id="6" name="Picture 5">
            <a:extLst>
              <a:ext uri="{FF2B5EF4-FFF2-40B4-BE49-F238E27FC236}">
                <a16:creationId xmlns:a16="http://schemas.microsoft.com/office/drawing/2014/main" id="{D1391726-3D47-E6B8-2CDF-C7BF962A781A}"/>
              </a:ext>
            </a:extLst>
          </p:cNvPr>
          <p:cNvPicPr>
            <a:picLocks noChangeAspect="1"/>
          </p:cNvPicPr>
          <p:nvPr/>
        </p:nvPicPr>
        <p:blipFill>
          <a:blip r:embed="rId2"/>
          <a:stretch>
            <a:fillRect/>
          </a:stretch>
        </p:blipFill>
        <p:spPr>
          <a:xfrm>
            <a:off x="4553791" y="1464319"/>
            <a:ext cx="3483355" cy="2995852"/>
          </a:xfrm>
          <a:prstGeom prst="rect">
            <a:avLst/>
          </a:prstGeom>
        </p:spPr>
      </p:pic>
      <p:pic>
        <p:nvPicPr>
          <p:cNvPr id="7" name="Picture 6">
            <a:extLst>
              <a:ext uri="{FF2B5EF4-FFF2-40B4-BE49-F238E27FC236}">
                <a16:creationId xmlns:a16="http://schemas.microsoft.com/office/drawing/2014/main" id="{0D3AFF3F-3E84-F54B-1B7D-94BF46515103}"/>
              </a:ext>
            </a:extLst>
          </p:cNvPr>
          <p:cNvPicPr>
            <a:picLocks noChangeAspect="1"/>
          </p:cNvPicPr>
          <p:nvPr/>
        </p:nvPicPr>
        <p:blipFill rotWithShape="1">
          <a:blip r:embed="rId3"/>
          <a:srcRect l="43094" t="39228" r="39446" b="33789"/>
          <a:stretch/>
        </p:blipFill>
        <p:spPr>
          <a:xfrm>
            <a:off x="6142577" y="2605332"/>
            <a:ext cx="626948" cy="790464"/>
          </a:xfrm>
          <a:prstGeom prst="rect">
            <a:avLst/>
          </a:prstGeom>
        </p:spPr>
      </p:pic>
    </p:spTree>
    <p:extLst>
      <p:ext uri="{BB962C8B-B14F-4D97-AF65-F5344CB8AC3E}">
        <p14:creationId xmlns:p14="http://schemas.microsoft.com/office/powerpoint/2010/main" val="14973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2009-6BA4-B737-99CF-E4378C6D330A}"/>
              </a:ext>
            </a:extLst>
          </p:cNvPr>
          <p:cNvSpPr>
            <a:spLocks noGrp="1"/>
          </p:cNvSpPr>
          <p:nvPr>
            <p:ph type="title"/>
          </p:nvPr>
        </p:nvSpPr>
        <p:spPr/>
        <p:txBody>
          <a:bodyPr/>
          <a:lstStyle/>
          <a:p>
            <a:r>
              <a:rPr lang="en-GB" dirty="0"/>
              <a:t>Comparison of ePouta and SD Services</a:t>
            </a:r>
          </a:p>
        </p:txBody>
      </p:sp>
      <p:graphicFrame>
        <p:nvGraphicFramePr>
          <p:cNvPr id="5" name="Content Placeholder 4">
            <a:extLst>
              <a:ext uri="{FF2B5EF4-FFF2-40B4-BE49-F238E27FC236}">
                <a16:creationId xmlns:a16="http://schemas.microsoft.com/office/drawing/2014/main" id="{E4EE69E3-EF55-5734-E79E-A0AEFDFC359F}"/>
              </a:ext>
            </a:extLst>
          </p:cNvPr>
          <p:cNvGraphicFramePr>
            <a:graphicFrameLocks noGrp="1"/>
          </p:cNvGraphicFramePr>
          <p:nvPr>
            <p:ph idx="1"/>
            <p:extLst>
              <p:ext uri="{D42A27DB-BD31-4B8C-83A1-F6EECF244321}">
                <p14:modId xmlns:p14="http://schemas.microsoft.com/office/powerpoint/2010/main" val="2355035875"/>
              </p:ext>
            </p:extLst>
          </p:nvPr>
        </p:nvGraphicFramePr>
        <p:xfrm>
          <a:off x="457200" y="1200150"/>
          <a:ext cx="6169024" cy="3218180"/>
        </p:xfrm>
        <a:graphic>
          <a:graphicData uri="http://schemas.openxmlformats.org/drawingml/2006/table">
            <a:tbl>
              <a:tblPr firstRow="1" bandRow="1">
                <a:tableStyleId>{5C22544A-7EE6-4342-B048-85BDC9FD1C3A}</a:tableStyleId>
              </a:tblPr>
              <a:tblGrid>
                <a:gridCol w="3084512">
                  <a:extLst>
                    <a:ext uri="{9D8B030D-6E8A-4147-A177-3AD203B41FA5}">
                      <a16:colId xmlns:a16="http://schemas.microsoft.com/office/drawing/2014/main" val="2106124117"/>
                    </a:ext>
                  </a:extLst>
                </a:gridCol>
                <a:gridCol w="3084512">
                  <a:extLst>
                    <a:ext uri="{9D8B030D-6E8A-4147-A177-3AD203B41FA5}">
                      <a16:colId xmlns:a16="http://schemas.microsoft.com/office/drawing/2014/main" val="3959645183"/>
                    </a:ext>
                  </a:extLst>
                </a:gridCol>
              </a:tblGrid>
              <a:tr h="370840">
                <a:tc>
                  <a:txBody>
                    <a:bodyPr/>
                    <a:lstStyle/>
                    <a:p>
                      <a:r>
                        <a:rPr lang="en-GB" dirty="0"/>
                        <a:t>ePouta</a:t>
                      </a:r>
                    </a:p>
                  </a:txBody>
                  <a:tcPr/>
                </a:tc>
                <a:tc>
                  <a:txBody>
                    <a:bodyPr/>
                    <a:lstStyle/>
                    <a:p>
                      <a:r>
                        <a:rPr lang="en-GB" dirty="0"/>
                        <a:t>SD Services</a:t>
                      </a:r>
                    </a:p>
                  </a:txBody>
                  <a:tcPr/>
                </a:tc>
                <a:extLst>
                  <a:ext uri="{0D108BD9-81ED-4DB2-BD59-A6C34878D82A}">
                    <a16:rowId xmlns:a16="http://schemas.microsoft.com/office/drawing/2014/main" val="744266180"/>
                  </a:ext>
                </a:extLst>
              </a:tr>
              <a:tr h="370840">
                <a:tc>
                  <a:txBody>
                    <a:bodyPr/>
                    <a:lstStyle/>
                    <a:p>
                      <a:r>
                        <a:rPr lang="en-GB" dirty="0"/>
                        <a:t>Used for sensitive data analysis and storage.</a:t>
                      </a:r>
                    </a:p>
                  </a:txBody>
                  <a:tcPr/>
                </a:tc>
                <a:tc>
                  <a:txBody>
                    <a:bodyPr/>
                    <a:lstStyle/>
                    <a:p>
                      <a:r>
                        <a:rPr lang="en-GB" dirty="0"/>
                        <a:t>Used for sensitive data analysis, storage, sharing, publication, and reuse under controller access.</a:t>
                      </a:r>
                    </a:p>
                  </a:txBody>
                  <a:tcPr/>
                </a:tc>
                <a:extLst>
                  <a:ext uri="{0D108BD9-81ED-4DB2-BD59-A6C34878D82A}">
                    <a16:rowId xmlns:a16="http://schemas.microsoft.com/office/drawing/2014/main" val="2619609128"/>
                  </a:ext>
                </a:extLst>
              </a:tr>
              <a:tr h="370840">
                <a:tc>
                  <a:txBody>
                    <a:bodyPr/>
                    <a:lstStyle/>
                    <a:p>
                      <a:r>
                        <a:rPr lang="en-GB" dirty="0"/>
                        <a:t>Needs to be built as part of your organization's infrastructure with the help of your IT unit.</a:t>
                      </a:r>
                    </a:p>
                  </a:txBody>
                  <a:tcPr/>
                </a:tc>
                <a:tc>
                  <a:txBody>
                    <a:bodyPr/>
                    <a:lstStyle/>
                    <a:p>
                      <a:r>
                        <a:rPr lang="en-GB" dirty="0"/>
                        <a:t>Available via MyCSC self-support portal on demand.</a:t>
                      </a:r>
                    </a:p>
                  </a:txBody>
                  <a:tcPr/>
                </a:tc>
                <a:extLst>
                  <a:ext uri="{0D108BD9-81ED-4DB2-BD59-A6C34878D82A}">
                    <a16:rowId xmlns:a16="http://schemas.microsoft.com/office/drawing/2014/main" val="3853466792"/>
                  </a:ext>
                </a:extLst>
              </a:tr>
              <a:tr h="370840">
                <a:tc>
                  <a:txBody>
                    <a:bodyPr/>
                    <a:lstStyle/>
                    <a:p>
                      <a:r>
                        <a:rPr lang="en-GB" dirty="0"/>
                        <a:t>Accessible only from the internal network of your organization.</a:t>
                      </a:r>
                    </a:p>
                  </a:txBody>
                  <a:tcPr/>
                </a:tc>
                <a:tc>
                  <a:txBody>
                    <a:bodyPr/>
                    <a:lstStyle/>
                    <a:p>
                      <a:r>
                        <a:rPr lang="en-GB" dirty="0"/>
                        <a:t>Accessible from the public internet.</a:t>
                      </a:r>
                    </a:p>
                  </a:txBody>
                  <a:tcPr/>
                </a:tc>
                <a:extLst>
                  <a:ext uri="{0D108BD9-81ED-4DB2-BD59-A6C34878D82A}">
                    <a16:rowId xmlns:a16="http://schemas.microsoft.com/office/drawing/2014/main" val="4285264736"/>
                  </a:ext>
                </a:extLst>
              </a:tr>
              <a:tr h="370840">
                <a:tc>
                  <a:txBody>
                    <a:bodyPr/>
                    <a:lstStyle/>
                    <a:p>
                      <a:r>
                        <a:rPr lang="en-GB" dirty="0"/>
                        <a:t>Requires extensive IT admin skills.</a:t>
                      </a:r>
                    </a:p>
                  </a:txBody>
                  <a:tcPr/>
                </a:tc>
                <a:tc>
                  <a:txBody>
                    <a:bodyPr/>
                    <a:lstStyle/>
                    <a:p>
                      <a:r>
                        <a:rPr lang="en-GB" dirty="0"/>
                        <a:t>No technical skills required.</a:t>
                      </a:r>
                    </a:p>
                  </a:txBody>
                  <a:tcPr/>
                </a:tc>
                <a:extLst>
                  <a:ext uri="{0D108BD9-81ED-4DB2-BD59-A6C34878D82A}">
                    <a16:rowId xmlns:a16="http://schemas.microsoft.com/office/drawing/2014/main" val="3179873713"/>
                  </a:ext>
                </a:extLst>
              </a:tr>
              <a:tr h="370840">
                <a:tc>
                  <a:txBody>
                    <a:bodyPr/>
                    <a:lstStyle/>
                    <a:p>
                      <a:r>
                        <a:rPr lang="en-GB" dirty="0"/>
                        <a:t>Software and computing capacity are fully customisable.</a:t>
                      </a:r>
                    </a:p>
                  </a:txBody>
                  <a:tcPr/>
                </a:tc>
                <a:tc>
                  <a:txBody>
                    <a:bodyPr/>
                    <a:lstStyle/>
                    <a:p>
                      <a:r>
                        <a:rPr lang="en-GB" dirty="0"/>
                        <a:t>Software maintained by CSC, supports containerised software.</a:t>
                      </a:r>
                    </a:p>
                  </a:txBody>
                  <a:tcPr/>
                </a:tc>
                <a:extLst>
                  <a:ext uri="{0D108BD9-81ED-4DB2-BD59-A6C34878D82A}">
                    <a16:rowId xmlns:a16="http://schemas.microsoft.com/office/drawing/2014/main" val="3248935140"/>
                  </a:ext>
                </a:extLst>
              </a:tr>
            </a:tbl>
          </a:graphicData>
        </a:graphic>
      </p:graphicFrame>
      <p:sp>
        <p:nvSpPr>
          <p:cNvPr id="4" name="Slide Number Placeholder 3">
            <a:extLst>
              <a:ext uri="{FF2B5EF4-FFF2-40B4-BE49-F238E27FC236}">
                <a16:creationId xmlns:a16="http://schemas.microsoft.com/office/drawing/2014/main" id="{F4F07411-4D6A-A931-E57C-57DBE3057F59}"/>
              </a:ext>
            </a:extLst>
          </p:cNvPr>
          <p:cNvSpPr>
            <a:spLocks noGrp="1"/>
          </p:cNvSpPr>
          <p:nvPr>
            <p:ph type="sldNum" sz="quarter" idx="12"/>
          </p:nvPr>
        </p:nvSpPr>
        <p:spPr/>
        <p:txBody>
          <a:bodyPr/>
          <a:lstStyle/>
          <a:p>
            <a:pPr>
              <a:defRPr/>
            </a:pPr>
            <a:fld id="{05B8D4AF-0665-7B44-B9A5-492E7E49DE6C}" type="slidenum">
              <a:rPr lang="en-US" smtClean="0"/>
              <a:pPr>
                <a:defRPr/>
              </a:pPr>
              <a:t>12</a:t>
            </a:fld>
            <a:endParaRPr lang="en-US" dirty="0"/>
          </a:p>
        </p:txBody>
      </p:sp>
    </p:spTree>
    <p:extLst>
      <p:ext uri="{BB962C8B-B14F-4D97-AF65-F5344CB8AC3E}">
        <p14:creationId xmlns:p14="http://schemas.microsoft.com/office/powerpoint/2010/main" val="213664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4CE9DD-7E24-F05F-93E4-1BBB99A3CDAE}"/>
              </a:ext>
            </a:extLst>
          </p:cNvPr>
          <p:cNvSpPr>
            <a:spLocks noGrp="1"/>
          </p:cNvSpPr>
          <p:nvPr>
            <p:ph type="title"/>
          </p:nvPr>
        </p:nvSpPr>
        <p:spPr/>
        <p:txBody>
          <a:bodyPr/>
          <a:lstStyle/>
          <a:p>
            <a:r>
              <a:rPr lang="en-GB" dirty="0"/>
              <a:t>General design principles for Sensitive Data Services</a:t>
            </a:r>
          </a:p>
        </p:txBody>
      </p:sp>
      <p:sp>
        <p:nvSpPr>
          <p:cNvPr id="6" name="Content Placeholder 5">
            <a:extLst>
              <a:ext uri="{FF2B5EF4-FFF2-40B4-BE49-F238E27FC236}">
                <a16:creationId xmlns:a16="http://schemas.microsoft.com/office/drawing/2014/main" id="{9CABEBFF-2203-9103-1C50-F23E9760C62C}"/>
              </a:ext>
            </a:extLst>
          </p:cNvPr>
          <p:cNvSpPr>
            <a:spLocks noGrp="1"/>
          </p:cNvSpPr>
          <p:nvPr>
            <p:ph idx="1"/>
          </p:nvPr>
        </p:nvSpPr>
        <p:spPr/>
        <p:txBody>
          <a:bodyPr/>
          <a:lstStyle/>
          <a:p>
            <a:pPr marL="342900" indent="-342900">
              <a:buFont typeface="+mj-lt"/>
              <a:buAutoNum type="arabicPeriod"/>
            </a:pPr>
            <a:r>
              <a:rPr lang="en-GB" dirty="0"/>
              <a:t>Promote collaboration within the project, prevent information leakage out of it.​</a:t>
            </a:r>
          </a:p>
          <a:p>
            <a:pPr marL="601197" lvl="1" indent="-342900"/>
            <a:r>
              <a:rPr lang="en-GB" dirty="0"/>
              <a:t>All project members should have equal access to data.​</a:t>
            </a:r>
          </a:p>
          <a:p>
            <a:pPr marL="601197" lvl="1" indent="-342900"/>
            <a:r>
              <a:rPr lang="en-GB" dirty="0"/>
              <a:t>Use project manager privileges sparingly.​</a:t>
            </a:r>
          </a:p>
          <a:p>
            <a:pPr marL="342900" indent="-342900">
              <a:buFont typeface="+mj-lt"/>
              <a:buAutoNum type="arabicPeriod"/>
            </a:pPr>
            <a:r>
              <a:rPr lang="en-GB" dirty="0"/>
              <a:t>Trust the users but make sure they are accountable for their actions.​</a:t>
            </a:r>
          </a:p>
          <a:p>
            <a:pPr marL="601197" lvl="1" indent="-342900"/>
            <a:r>
              <a:rPr lang="en-GB" dirty="0"/>
              <a:t>All data transfers need to be logged.​</a:t>
            </a:r>
          </a:p>
          <a:p>
            <a:pPr marL="601197" lvl="1" indent="-342900"/>
            <a:r>
              <a:rPr lang="en-GB" dirty="0"/>
              <a:t>Trust the user to do the right thing – it should also be the most obvious thing.​</a:t>
            </a:r>
          </a:p>
          <a:p>
            <a:pPr marL="342900" indent="-342900">
              <a:buFont typeface="+mj-lt"/>
              <a:buAutoNum type="arabicPeriod"/>
            </a:pPr>
            <a:r>
              <a:rPr lang="en-GB" dirty="0"/>
              <a:t>Best UI is where user action is not needed.​</a:t>
            </a:r>
          </a:p>
          <a:p>
            <a:pPr marL="342900" indent="-342900">
              <a:buFont typeface="+mj-lt"/>
              <a:buAutoNum type="arabicPeriod"/>
            </a:pPr>
            <a:r>
              <a:rPr lang="en-GB" dirty="0"/>
              <a:t>Do not reinvent a wheel.</a:t>
            </a:r>
          </a:p>
          <a:p>
            <a:endParaRPr lang="en-GB" dirty="0"/>
          </a:p>
        </p:txBody>
      </p:sp>
      <p:sp>
        <p:nvSpPr>
          <p:cNvPr id="4" name="Slide Number Placeholder 3">
            <a:extLst>
              <a:ext uri="{FF2B5EF4-FFF2-40B4-BE49-F238E27FC236}">
                <a16:creationId xmlns:a16="http://schemas.microsoft.com/office/drawing/2014/main" id="{096D328C-E8D2-C604-EDDA-8942F8B99901}"/>
              </a:ext>
            </a:extLst>
          </p:cNvPr>
          <p:cNvSpPr>
            <a:spLocks noGrp="1"/>
          </p:cNvSpPr>
          <p:nvPr>
            <p:ph type="sldNum" sz="quarter" idx="12"/>
          </p:nvPr>
        </p:nvSpPr>
        <p:spPr/>
        <p:txBody>
          <a:bodyPr/>
          <a:lstStyle/>
          <a:p>
            <a:pPr>
              <a:defRPr/>
            </a:pPr>
            <a:fld id="{05B8D4AF-0665-7B44-B9A5-492E7E49DE6C}" type="slidenum">
              <a:rPr lang="en-US" smtClean="0"/>
              <a:pPr>
                <a:defRPr/>
              </a:pPr>
              <a:t>13</a:t>
            </a:fld>
            <a:endParaRPr lang="en-US" dirty="0"/>
          </a:p>
        </p:txBody>
      </p:sp>
    </p:spTree>
    <p:extLst>
      <p:ext uri="{BB962C8B-B14F-4D97-AF65-F5344CB8AC3E}">
        <p14:creationId xmlns:p14="http://schemas.microsoft.com/office/powerpoint/2010/main" val="61735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AD19D4-2EFE-72A4-75A4-47F0E90FDD59}"/>
              </a:ext>
            </a:extLst>
          </p:cNvPr>
          <p:cNvSpPr>
            <a:spLocks noGrp="1"/>
          </p:cNvSpPr>
          <p:nvPr>
            <p:ph type="title"/>
          </p:nvPr>
        </p:nvSpPr>
        <p:spPr/>
        <p:txBody>
          <a:bodyPr/>
          <a:lstStyle/>
          <a:p>
            <a:r>
              <a:rPr lang="en-GB" dirty="0"/>
              <a:t>Application Architecture for SD Services</a:t>
            </a:r>
          </a:p>
        </p:txBody>
      </p:sp>
      <p:sp>
        <p:nvSpPr>
          <p:cNvPr id="5" name="Slide Number Placeholder 4">
            <a:extLst>
              <a:ext uri="{FF2B5EF4-FFF2-40B4-BE49-F238E27FC236}">
                <a16:creationId xmlns:a16="http://schemas.microsoft.com/office/drawing/2014/main" id="{BFAD2E83-33FD-BB3E-1A1A-58A75C6F3B98}"/>
              </a:ext>
            </a:extLst>
          </p:cNvPr>
          <p:cNvSpPr>
            <a:spLocks noGrp="1"/>
          </p:cNvSpPr>
          <p:nvPr>
            <p:ph type="sldNum" sz="quarter" idx="12"/>
          </p:nvPr>
        </p:nvSpPr>
        <p:spPr/>
        <p:txBody>
          <a:bodyPr/>
          <a:lstStyle/>
          <a:p>
            <a:pPr>
              <a:defRPr/>
            </a:pPr>
            <a:fld id="{1902EB33-AE32-4D46-BAA6-3F61AB03C92B}" type="slidenum">
              <a:rPr lang="en-US" smtClean="0"/>
              <a:pPr>
                <a:defRPr/>
              </a:pPr>
              <a:t>14</a:t>
            </a:fld>
            <a:endParaRPr lang="en-US"/>
          </a:p>
        </p:txBody>
      </p:sp>
      <p:sp>
        <p:nvSpPr>
          <p:cNvPr id="25" name="Rounded Rectangle 24">
            <a:extLst>
              <a:ext uri="{FF2B5EF4-FFF2-40B4-BE49-F238E27FC236}">
                <a16:creationId xmlns:a16="http://schemas.microsoft.com/office/drawing/2014/main" id="{C4D8ECF7-54B9-0651-6607-79EE1FD143C8}"/>
              </a:ext>
            </a:extLst>
          </p:cNvPr>
          <p:cNvSpPr/>
          <p:nvPr/>
        </p:nvSpPr>
        <p:spPr>
          <a:xfrm>
            <a:off x="457201" y="1200150"/>
            <a:ext cx="7708430" cy="1045210"/>
          </a:xfrm>
          <a:prstGeom prst="roundRect">
            <a:avLst/>
          </a:prstGeom>
          <a:noFill/>
          <a:ln>
            <a:solidFill>
              <a:schemeClr val="bg1">
                <a:lumMod val="65000"/>
              </a:schemeClr>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accent2"/>
                </a:solidFill>
              </a:rPr>
              <a:t>Services</a:t>
            </a:r>
          </a:p>
        </p:txBody>
      </p:sp>
      <p:sp>
        <p:nvSpPr>
          <p:cNvPr id="29" name="Rounded Rectangle 28">
            <a:extLst>
              <a:ext uri="{FF2B5EF4-FFF2-40B4-BE49-F238E27FC236}">
                <a16:creationId xmlns:a16="http://schemas.microsoft.com/office/drawing/2014/main" id="{23A34098-8E89-62E2-2F23-80F54AC55051}"/>
              </a:ext>
            </a:extLst>
          </p:cNvPr>
          <p:cNvSpPr/>
          <p:nvPr/>
        </p:nvSpPr>
        <p:spPr>
          <a:xfrm>
            <a:off x="457201" y="3549416"/>
            <a:ext cx="7708430" cy="1045210"/>
          </a:xfrm>
          <a:prstGeom prst="roundRect">
            <a:avLst/>
          </a:prstGeom>
          <a:noFill/>
          <a:ln>
            <a:solidFill>
              <a:schemeClr val="bg1">
                <a:lumMod val="85000"/>
              </a:schemeClr>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accent2"/>
                </a:solidFill>
              </a:rPr>
              <a:t>Infrastructure</a:t>
            </a:r>
            <a:br>
              <a:rPr lang="en-GB" dirty="0">
                <a:solidFill>
                  <a:schemeClr val="accent2"/>
                </a:solidFill>
              </a:rPr>
            </a:br>
            <a:r>
              <a:rPr lang="en-GB" dirty="0">
                <a:solidFill>
                  <a:schemeClr val="accent2"/>
                </a:solidFill>
              </a:rPr>
              <a:t>services</a:t>
            </a:r>
          </a:p>
        </p:txBody>
      </p:sp>
      <p:sp>
        <p:nvSpPr>
          <p:cNvPr id="30" name="Rounded Rectangle 29">
            <a:extLst>
              <a:ext uri="{FF2B5EF4-FFF2-40B4-BE49-F238E27FC236}">
                <a16:creationId xmlns:a16="http://schemas.microsoft.com/office/drawing/2014/main" id="{1E07E272-CD1D-F44A-A698-C9A6A51201EE}"/>
              </a:ext>
            </a:extLst>
          </p:cNvPr>
          <p:cNvSpPr/>
          <p:nvPr/>
        </p:nvSpPr>
        <p:spPr>
          <a:xfrm>
            <a:off x="457201" y="2367284"/>
            <a:ext cx="7708430" cy="1045210"/>
          </a:xfrm>
          <a:prstGeom prst="roundRect">
            <a:avLst/>
          </a:prstGeom>
          <a:noFill/>
          <a:ln>
            <a:solidFill>
              <a:schemeClr val="bg1">
                <a:lumMod val="75000"/>
              </a:schemeClr>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dirty="0">
                <a:solidFill>
                  <a:schemeClr val="accent2"/>
                </a:solidFill>
              </a:rPr>
              <a:t>Managed</a:t>
            </a:r>
            <a:br>
              <a:rPr lang="en-GB" dirty="0">
                <a:solidFill>
                  <a:schemeClr val="accent2"/>
                </a:solidFill>
              </a:rPr>
            </a:br>
            <a:r>
              <a:rPr lang="en-GB" dirty="0">
                <a:solidFill>
                  <a:schemeClr val="accent2"/>
                </a:solidFill>
              </a:rPr>
              <a:t>platform</a:t>
            </a:r>
          </a:p>
        </p:txBody>
      </p:sp>
      <p:sp>
        <p:nvSpPr>
          <p:cNvPr id="31" name="Rectangle 30">
            <a:extLst>
              <a:ext uri="{FF2B5EF4-FFF2-40B4-BE49-F238E27FC236}">
                <a16:creationId xmlns:a16="http://schemas.microsoft.com/office/drawing/2014/main" id="{EFA5B9DD-B476-46CB-EF27-BCFC7C5203BD}"/>
              </a:ext>
            </a:extLst>
          </p:cNvPr>
          <p:cNvSpPr/>
          <p:nvPr/>
        </p:nvSpPr>
        <p:spPr>
          <a:xfrm>
            <a:off x="2418080" y="3667760"/>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ePouta</a:t>
            </a:r>
          </a:p>
        </p:txBody>
      </p:sp>
      <p:sp>
        <p:nvSpPr>
          <p:cNvPr id="32" name="Rectangle 31">
            <a:extLst>
              <a:ext uri="{FF2B5EF4-FFF2-40B4-BE49-F238E27FC236}">
                <a16:creationId xmlns:a16="http://schemas.microsoft.com/office/drawing/2014/main" id="{EE5D1DDE-16BB-FE51-679E-7740008676EA}"/>
              </a:ext>
            </a:extLst>
          </p:cNvPr>
          <p:cNvSpPr/>
          <p:nvPr/>
        </p:nvSpPr>
        <p:spPr>
          <a:xfrm>
            <a:off x="2418080" y="4112117"/>
            <a:ext cx="562864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Networks</a:t>
            </a:r>
          </a:p>
        </p:txBody>
      </p:sp>
      <p:sp>
        <p:nvSpPr>
          <p:cNvPr id="33" name="Rectangle 32">
            <a:extLst>
              <a:ext uri="{FF2B5EF4-FFF2-40B4-BE49-F238E27FC236}">
                <a16:creationId xmlns:a16="http://schemas.microsoft.com/office/drawing/2014/main" id="{D890E78A-4368-0CBD-23AA-57CDF1A446FF}"/>
              </a:ext>
            </a:extLst>
          </p:cNvPr>
          <p:cNvSpPr/>
          <p:nvPr/>
        </p:nvSpPr>
        <p:spPr>
          <a:xfrm>
            <a:off x="3845844" y="3667760"/>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Allas</a:t>
            </a:r>
          </a:p>
        </p:txBody>
      </p:sp>
      <p:sp>
        <p:nvSpPr>
          <p:cNvPr id="34" name="Rectangle 33">
            <a:extLst>
              <a:ext uri="{FF2B5EF4-FFF2-40B4-BE49-F238E27FC236}">
                <a16:creationId xmlns:a16="http://schemas.microsoft.com/office/drawing/2014/main" id="{3E14D123-AAFE-AD57-3DAB-0DECE56D5804}"/>
              </a:ext>
            </a:extLst>
          </p:cNvPr>
          <p:cNvSpPr/>
          <p:nvPr/>
        </p:nvSpPr>
        <p:spPr>
          <a:xfrm>
            <a:off x="5273324" y="3667760"/>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HPC</a:t>
            </a:r>
          </a:p>
        </p:txBody>
      </p:sp>
      <p:sp>
        <p:nvSpPr>
          <p:cNvPr id="35" name="Rectangle 34">
            <a:extLst>
              <a:ext uri="{FF2B5EF4-FFF2-40B4-BE49-F238E27FC236}">
                <a16:creationId xmlns:a16="http://schemas.microsoft.com/office/drawing/2014/main" id="{13F220F4-37BE-B68E-4A5F-706461C722BE}"/>
              </a:ext>
            </a:extLst>
          </p:cNvPr>
          <p:cNvSpPr/>
          <p:nvPr/>
        </p:nvSpPr>
        <p:spPr>
          <a:xfrm>
            <a:off x="6701088" y="3671215"/>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IdM</a:t>
            </a:r>
          </a:p>
        </p:txBody>
      </p:sp>
      <p:sp>
        <p:nvSpPr>
          <p:cNvPr id="36" name="Rectangle 35">
            <a:extLst>
              <a:ext uri="{FF2B5EF4-FFF2-40B4-BE49-F238E27FC236}">
                <a16:creationId xmlns:a16="http://schemas.microsoft.com/office/drawing/2014/main" id="{3A5A4719-09AD-3655-ACC8-CF4AF38AB88A}"/>
              </a:ext>
            </a:extLst>
          </p:cNvPr>
          <p:cNvSpPr/>
          <p:nvPr/>
        </p:nvSpPr>
        <p:spPr>
          <a:xfrm>
            <a:off x="2418080" y="2474503"/>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2500" lnSpcReduction="20000"/>
          </a:bodyPr>
          <a:lstStyle/>
          <a:p>
            <a:pPr algn="ctr"/>
            <a:r>
              <a:rPr lang="en-GB" dirty="0"/>
              <a:t>Remote access</a:t>
            </a:r>
            <a:br>
              <a:rPr lang="en-GB" dirty="0"/>
            </a:br>
            <a:r>
              <a:rPr lang="en-GB" dirty="0"/>
              <a:t>gateway </a:t>
            </a:r>
          </a:p>
        </p:txBody>
      </p:sp>
      <p:sp>
        <p:nvSpPr>
          <p:cNvPr id="37" name="Rectangle 36">
            <a:extLst>
              <a:ext uri="{FF2B5EF4-FFF2-40B4-BE49-F238E27FC236}">
                <a16:creationId xmlns:a16="http://schemas.microsoft.com/office/drawing/2014/main" id="{AF9629BE-479F-BEDC-EC43-3C80C23D1065}"/>
              </a:ext>
            </a:extLst>
          </p:cNvPr>
          <p:cNvSpPr/>
          <p:nvPr/>
        </p:nvSpPr>
        <p:spPr>
          <a:xfrm>
            <a:off x="2418080" y="2918860"/>
            <a:ext cx="562864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Container platform</a:t>
            </a:r>
          </a:p>
        </p:txBody>
      </p:sp>
      <p:sp>
        <p:nvSpPr>
          <p:cNvPr id="38" name="Rectangle 37">
            <a:extLst>
              <a:ext uri="{FF2B5EF4-FFF2-40B4-BE49-F238E27FC236}">
                <a16:creationId xmlns:a16="http://schemas.microsoft.com/office/drawing/2014/main" id="{F8730350-4275-3680-FAFC-D8DC9184CDD2}"/>
              </a:ext>
            </a:extLst>
          </p:cNvPr>
          <p:cNvSpPr/>
          <p:nvPr/>
        </p:nvSpPr>
        <p:spPr>
          <a:xfrm>
            <a:off x="3845844" y="2474503"/>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2500" lnSpcReduction="20000"/>
          </a:bodyPr>
          <a:lstStyle/>
          <a:p>
            <a:pPr algn="ctr"/>
            <a:r>
              <a:rPr lang="en-GB" dirty="0"/>
              <a:t>Encryption and decryption engine</a:t>
            </a:r>
          </a:p>
        </p:txBody>
      </p:sp>
      <p:sp>
        <p:nvSpPr>
          <p:cNvPr id="39" name="Rectangle 38">
            <a:extLst>
              <a:ext uri="{FF2B5EF4-FFF2-40B4-BE49-F238E27FC236}">
                <a16:creationId xmlns:a16="http://schemas.microsoft.com/office/drawing/2014/main" id="{2045ACDB-FC7D-D9EE-8EBC-7E7FF16C643C}"/>
              </a:ext>
            </a:extLst>
          </p:cNvPr>
          <p:cNvSpPr/>
          <p:nvPr/>
        </p:nvSpPr>
        <p:spPr>
          <a:xfrm>
            <a:off x="5273324" y="2474503"/>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2500" lnSpcReduction="20000"/>
          </a:bodyPr>
          <a:lstStyle/>
          <a:p>
            <a:pPr algn="ctr"/>
            <a:r>
              <a:rPr lang="en-GB" dirty="0"/>
              <a:t>Secrets management</a:t>
            </a:r>
          </a:p>
        </p:txBody>
      </p:sp>
      <p:sp>
        <p:nvSpPr>
          <p:cNvPr id="40" name="Rectangle 39">
            <a:extLst>
              <a:ext uri="{FF2B5EF4-FFF2-40B4-BE49-F238E27FC236}">
                <a16:creationId xmlns:a16="http://schemas.microsoft.com/office/drawing/2014/main" id="{243B2F43-CD3D-DDEF-7A7A-2B2B68A8A9FA}"/>
              </a:ext>
            </a:extLst>
          </p:cNvPr>
          <p:cNvSpPr/>
          <p:nvPr/>
        </p:nvSpPr>
        <p:spPr>
          <a:xfrm>
            <a:off x="6701088" y="2477958"/>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62500" lnSpcReduction="20000"/>
          </a:bodyPr>
          <a:lstStyle/>
          <a:p>
            <a:pPr algn="ctr"/>
            <a:r>
              <a:rPr lang="en-GB" dirty="0"/>
              <a:t>Authentication proxy</a:t>
            </a:r>
          </a:p>
        </p:txBody>
      </p:sp>
      <p:sp>
        <p:nvSpPr>
          <p:cNvPr id="41" name="Rectangle 40">
            <a:extLst>
              <a:ext uri="{FF2B5EF4-FFF2-40B4-BE49-F238E27FC236}">
                <a16:creationId xmlns:a16="http://schemas.microsoft.com/office/drawing/2014/main" id="{13829746-81E2-C681-9323-B6645A05E6F4}"/>
              </a:ext>
            </a:extLst>
          </p:cNvPr>
          <p:cNvSpPr/>
          <p:nvPr/>
        </p:nvSpPr>
        <p:spPr>
          <a:xfrm>
            <a:off x="2418080" y="1765035"/>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SD Connect</a:t>
            </a:r>
          </a:p>
        </p:txBody>
      </p:sp>
      <p:sp>
        <p:nvSpPr>
          <p:cNvPr id="42" name="Rectangle 41">
            <a:extLst>
              <a:ext uri="{FF2B5EF4-FFF2-40B4-BE49-F238E27FC236}">
                <a16:creationId xmlns:a16="http://schemas.microsoft.com/office/drawing/2014/main" id="{4C77CDE3-C378-F899-8FD6-3C5D01BCDD83}"/>
              </a:ext>
            </a:extLst>
          </p:cNvPr>
          <p:cNvSpPr/>
          <p:nvPr/>
        </p:nvSpPr>
        <p:spPr>
          <a:xfrm>
            <a:off x="2418080" y="1315030"/>
            <a:ext cx="5628640"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Customer support &amp; service management</a:t>
            </a:r>
          </a:p>
        </p:txBody>
      </p:sp>
      <p:sp>
        <p:nvSpPr>
          <p:cNvPr id="43" name="Rectangle 42">
            <a:extLst>
              <a:ext uri="{FF2B5EF4-FFF2-40B4-BE49-F238E27FC236}">
                <a16:creationId xmlns:a16="http://schemas.microsoft.com/office/drawing/2014/main" id="{E8F817D0-5B2C-199B-4228-85C430753330}"/>
              </a:ext>
            </a:extLst>
          </p:cNvPr>
          <p:cNvSpPr/>
          <p:nvPr/>
        </p:nvSpPr>
        <p:spPr>
          <a:xfrm>
            <a:off x="3845560" y="1757682"/>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SD Desktop</a:t>
            </a:r>
          </a:p>
        </p:txBody>
      </p:sp>
      <p:sp>
        <p:nvSpPr>
          <p:cNvPr id="44" name="Rectangle 43">
            <a:extLst>
              <a:ext uri="{FF2B5EF4-FFF2-40B4-BE49-F238E27FC236}">
                <a16:creationId xmlns:a16="http://schemas.microsoft.com/office/drawing/2014/main" id="{76D5BB87-8684-9557-EDF1-F64BD8B17AAF}"/>
              </a:ext>
            </a:extLst>
          </p:cNvPr>
          <p:cNvSpPr/>
          <p:nvPr/>
        </p:nvSpPr>
        <p:spPr>
          <a:xfrm>
            <a:off x="5273324" y="1758801"/>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SD Submit</a:t>
            </a:r>
          </a:p>
        </p:txBody>
      </p:sp>
      <p:sp>
        <p:nvSpPr>
          <p:cNvPr id="45" name="Rectangle 44">
            <a:extLst>
              <a:ext uri="{FF2B5EF4-FFF2-40B4-BE49-F238E27FC236}">
                <a16:creationId xmlns:a16="http://schemas.microsoft.com/office/drawing/2014/main" id="{F28B9BF8-BE0D-F06F-599D-5573398276B7}"/>
              </a:ext>
            </a:extLst>
          </p:cNvPr>
          <p:cNvSpPr/>
          <p:nvPr/>
        </p:nvSpPr>
        <p:spPr>
          <a:xfrm>
            <a:off x="6701088" y="1757682"/>
            <a:ext cx="1345632" cy="36576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SD Apply</a:t>
            </a:r>
          </a:p>
        </p:txBody>
      </p:sp>
    </p:spTree>
    <p:extLst>
      <p:ext uri="{BB962C8B-B14F-4D97-AF65-F5344CB8AC3E}">
        <p14:creationId xmlns:p14="http://schemas.microsoft.com/office/powerpoint/2010/main" val="1422857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8A6AD-5C9D-E54A-7D2F-A5858CA5A42C}"/>
              </a:ext>
            </a:extLst>
          </p:cNvPr>
          <p:cNvSpPr>
            <a:spLocks noGrp="1"/>
          </p:cNvSpPr>
          <p:nvPr>
            <p:ph type="title"/>
          </p:nvPr>
        </p:nvSpPr>
        <p:spPr/>
        <p:txBody>
          <a:bodyPr/>
          <a:lstStyle/>
          <a:p>
            <a:r>
              <a:rPr lang="en-GB" dirty="0"/>
              <a:t>Lessons learned</a:t>
            </a:r>
          </a:p>
        </p:txBody>
      </p:sp>
      <p:sp>
        <p:nvSpPr>
          <p:cNvPr id="3" name="Content Placeholder 2">
            <a:extLst>
              <a:ext uri="{FF2B5EF4-FFF2-40B4-BE49-F238E27FC236}">
                <a16:creationId xmlns:a16="http://schemas.microsoft.com/office/drawing/2014/main" id="{32DBAC26-666B-3CFB-2BF3-37AFB47550D0}"/>
              </a:ext>
            </a:extLst>
          </p:cNvPr>
          <p:cNvSpPr>
            <a:spLocks noGrp="1"/>
          </p:cNvSpPr>
          <p:nvPr>
            <p:ph idx="1"/>
          </p:nvPr>
        </p:nvSpPr>
        <p:spPr/>
        <p:txBody>
          <a:bodyPr/>
          <a:lstStyle/>
          <a:p>
            <a:r>
              <a:rPr lang="en-GB" dirty="0"/>
              <a:t>Development is expensive!</a:t>
            </a:r>
          </a:p>
          <a:p>
            <a:pPr lvl="1"/>
            <a:r>
              <a:rPr lang="en-GB" dirty="0"/>
              <a:t>Whatever features you implement, there’s always a need for something new.</a:t>
            </a:r>
          </a:p>
          <a:p>
            <a:pPr lvl="1"/>
            <a:r>
              <a:rPr lang="en-GB" dirty="0"/>
              <a:t>Whatever feature you think you don’t need, you’ll need it anyway.</a:t>
            </a:r>
          </a:p>
          <a:p>
            <a:r>
              <a:rPr lang="en-GB" dirty="0"/>
              <a:t>Operation is also expensive!</a:t>
            </a:r>
          </a:p>
          <a:p>
            <a:pPr lvl="1"/>
            <a:r>
              <a:rPr lang="en-GB" dirty="0"/>
              <a:t>Whatever resources you have, there are not enough of them, and utilising existing infrastructure is the key for scaling.</a:t>
            </a:r>
          </a:p>
          <a:p>
            <a:r>
              <a:rPr lang="en-GB" dirty="0"/>
              <a:t>Standards and open source are your best friends!</a:t>
            </a:r>
          </a:p>
          <a:p>
            <a:pPr lvl="1"/>
            <a:r>
              <a:rPr lang="en-GB" dirty="0"/>
              <a:t>Whatever you end up building will need to interact and communicate with the outside world — research is international.</a:t>
            </a:r>
          </a:p>
          <a:p>
            <a:pPr lvl="1"/>
            <a:r>
              <a:rPr lang="en-GB" dirty="0"/>
              <a:t>Also helps preventing vendor lock-ins.</a:t>
            </a:r>
          </a:p>
        </p:txBody>
      </p:sp>
      <p:sp>
        <p:nvSpPr>
          <p:cNvPr id="4" name="Slide Number Placeholder 3">
            <a:extLst>
              <a:ext uri="{FF2B5EF4-FFF2-40B4-BE49-F238E27FC236}">
                <a16:creationId xmlns:a16="http://schemas.microsoft.com/office/drawing/2014/main" id="{CB537F70-D9A9-6E5F-1245-46C4196ACEEE}"/>
              </a:ext>
            </a:extLst>
          </p:cNvPr>
          <p:cNvSpPr>
            <a:spLocks noGrp="1"/>
          </p:cNvSpPr>
          <p:nvPr>
            <p:ph type="sldNum" sz="quarter" idx="12"/>
          </p:nvPr>
        </p:nvSpPr>
        <p:spPr/>
        <p:txBody>
          <a:bodyPr/>
          <a:lstStyle/>
          <a:p>
            <a:pPr>
              <a:defRPr/>
            </a:pPr>
            <a:fld id="{D41975A3-2E4D-4F46-A85A-D5B41899487D}" type="slidenum">
              <a:rPr lang="en-US" smtClean="0"/>
              <a:pPr>
                <a:defRPr/>
              </a:pPr>
              <a:t>15</a:t>
            </a:fld>
            <a:endParaRPr lang="en-US" dirty="0"/>
          </a:p>
        </p:txBody>
      </p:sp>
      <p:pic>
        <p:nvPicPr>
          <p:cNvPr id="6" name="Picture 5">
            <a:extLst>
              <a:ext uri="{FF2B5EF4-FFF2-40B4-BE49-F238E27FC236}">
                <a16:creationId xmlns:a16="http://schemas.microsoft.com/office/drawing/2014/main" id="{E9926FE6-5EF5-63C9-1A85-879A555BB28D}"/>
              </a:ext>
            </a:extLst>
          </p:cNvPr>
          <p:cNvPicPr>
            <a:picLocks noChangeAspect="1"/>
          </p:cNvPicPr>
          <p:nvPr/>
        </p:nvPicPr>
        <p:blipFill>
          <a:blip r:embed="rId2"/>
          <a:stretch>
            <a:fillRect/>
          </a:stretch>
        </p:blipFill>
        <p:spPr>
          <a:xfrm>
            <a:off x="8443176" y="1200883"/>
            <a:ext cx="487245" cy="496799"/>
          </a:xfrm>
          <a:prstGeom prst="rect">
            <a:avLst/>
          </a:prstGeom>
        </p:spPr>
      </p:pic>
      <p:pic>
        <p:nvPicPr>
          <p:cNvPr id="8" name="Picture 7">
            <a:extLst>
              <a:ext uri="{FF2B5EF4-FFF2-40B4-BE49-F238E27FC236}">
                <a16:creationId xmlns:a16="http://schemas.microsoft.com/office/drawing/2014/main" id="{C05B0D58-92B1-67C7-72D3-0429D91BA8FA}"/>
              </a:ext>
            </a:extLst>
          </p:cNvPr>
          <p:cNvPicPr>
            <a:picLocks noChangeAspect="1"/>
          </p:cNvPicPr>
          <p:nvPr/>
        </p:nvPicPr>
        <p:blipFill>
          <a:blip r:embed="rId3"/>
          <a:stretch>
            <a:fillRect/>
          </a:stretch>
        </p:blipFill>
        <p:spPr>
          <a:xfrm>
            <a:off x="8305798" y="2076450"/>
            <a:ext cx="762000" cy="495300"/>
          </a:xfrm>
          <a:prstGeom prst="rect">
            <a:avLst/>
          </a:prstGeom>
        </p:spPr>
      </p:pic>
      <p:pic>
        <p:nvPicPr>
          <p:cNvPr id="10" name="Picture 9">
            <a:extLst>
              <a:ext uri="{FF2B5EF4-FFF2-40B4-BE49-F238E27FC236}">
                <a16:creationId xmlns:a16="http://schemas.microsoft.com/office/drawing/2014/main" id="{770BF765-18AA-85F1-F08C-3B18DCC33E8B}"/>
              </a:ext>
            </a:extLst>
          </p:cNvPr>
          <p:cNvPicPr>
            <a:picLocks noChangeAspect="1"/>
          </p:cNvPicPr>
          <p:nvPr/>
        </p:nvPicPr>
        <p:blipFill>
          <a:blip r:embed="rId4"/>
          <a:stretch>
            <a:fillRect/>
          </a:stretch>
        </p:blipFill>
        <p:spPr>
          <a:xfrm>
            <a:off x="8060075" y="2950518"/>
            <a:ext cx="1083925" cy="496799"/>
          </a:xfrm>
          <a:prstGeom prst="rect">
            <a:avLst/>
          </a:prstGeom>
        </p:spPr>
      </p:pic>
    </p:spTree>
    <p:extLst>
      <p:ext uri="{BB962C8B-B14F-4D97-AF65-F5344CB8AC3E}">
        <p14:creationId xmlns:p14="http://schemas.microsoft.com/office/powerpoint/2010/main" val="289373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4B465-BBEE-FC4A-BA08-A47DFCEAADA4}"/>
              </a:ext>
            </a:extLst>
          </p:cNvPr>
          <p:cNvSpPr>
            <a:spLocks noGrp="1"/>
          </p:cNvSpPr>
          <p:nvPr>
            <p:ph type="body" sz="quarter" idx="10"/>
          </p:nvPr>
        </p:nvSpPr>
        <p:spPr/>
        <p:txBody>
          <a:bodyPr/>
          <a:lstStyle/>
          <a:p>
            <a:r>
              <a:rPr lang="en-GB"/>
              <a:t>For information on SD Services:</a:t>
            </a:r>
          </a:p>
        </p:txBody>
      </p:sp>
      <p:pic>
        <p:nvPicPr>
          <p:cNvPr id="7" name="Picture Placeholder 6">
            <a:extLst>
              <a:ext uri="{FF2B5EF4-FFF2-40B4-BE49-F238E27FC236}">
                <a16:creationId xmlns:a16="http://schemas.microsoft.com/office/drawing/2014/main" id="{F5A8D042-5C75-20AC-6B91-49F9C07673DF}"/>
              </a:ext>
            </a:extLst>
          </p:cNvPr>
          <p:cNvPicPr>
            <a:picLocks noGrp="1" noChangeAspect="1"/>
          </p:cNvPicPr>
          <p:nvPr>
            <p:ph type="pic" sz="quarter" idx="11"/>
          </p:nvPr>
        </p:nvPicPr>
        <p:blipFill>
          <a:blip r:embed="rId2"/>
          <a:srcRect l="16667" r="16667"/>
          <a:stretch>
            <a:fillRect/>
          </a:stretch>
        </p:blipFill>
        <p:spPr/>
      </p:pic>
      <p:sp>
        <p:nvSpPr>
          <p:cNvPr id="4" name="Text Placeholder 3">
            <a:extLst>
              <a:ext uri="{FF2B5EF4-FFF2-40B4-BE49-F238E27FC236}">
                <a16:creationId xmlns:a16="http://schemas.microsoft.com/office/drawing/2014/main" id="{CA5FE8B5-AF8F-1442-B5B0-F602367DAB76}"/>
              </a:ext>
            </a:extLst>
          </p:cNvPr>
          <p:cNvSpPr>
            <a:spLocks noGrp="1"/>
          </p:cNvSpPr>
          <p:nvPr>
            <p:ph type="body" sz="quarter" idx="12"/>
          </p:nvPr>
        </p:nvSpPr>
        <p:spPr/>
        <p:txBody>
          <a:bodyPr/>
          <a:lstStyle/>
          <a:p>
            <a:r>
              <a:rPr lang="en-GB">
                <a:hlinkClick r:id="rId3"/>
              </a:rPr>
              <a:t>https://research.csc.fi/sensitive-data</a:t>
            </a:r>
            <a:endParaRPr lang="en-GB"/>
          </a:p>
        </p:txBody>
      </p:sp>
    </p:spTree>
    <p:extLst>
      <p:ext uri="{BB962C8B-B14F-4D97-AF65-F5344CB8AC3E}">
        <p14:creationId xmlns:p14="http://schemas.microsoft.com/office/powerpoint/2010/main" val="382633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21C875E-FF95-36A8-74F7-76EAC0F57F74}"/>
              </a:ext>
            </a:extLst>
          </p:cNvPr>
          <p:cNvPicPr>
            <a:picLocks noGrp="1" noChangeAspect="1"/>
          </p:cNvPicPr>
          <p:nvPr>
            <p:ph type="pic" idx="1"/>
          </p:nvPr>
        </p:nvPicPr>
        <p:blipFill rotWithShape="1">
          <a:blip r:embed="rId2"/>
          <a:srcRect l="-41231" r="-41231"/>
          <a:stretch/>
        </p:blipFill>
        <p:spPr/>
      </p:pic>
      <p:sp>
        <p:nvSpPr>
          <p:cNvPr id="4" name="Slide Number Placeholder 3">
            <a:extLst>
              <a:ext uri="{FF2B5EF4-FFF2-40B4-BE49-F238E27FC236}">
                <a16:creationId xmlns:a16="http://schemas.microsoft.com/office/drawing/2014/main" id="{B8551073-66A6-4AC7-9D3C-A7B8EFE8EDCC}"/>
              </a:ext>
            </a:extLst>
          </p:cNvPr>
          <p:cNvSpPr>
            <a:spLocks noGrp="1"/>
          </p:cNvSpPr>
          <p:nvPr>
            <p:ph type="sldNum" sz="quarter" idx="12"/>
          </p:nvPr>
        </p:nvSpPr>
        <p:spPr/>
        <p:txBody>
          <a:bodyPr/>
          <a:lstStyle/>
          <a:p>
            <a:pPr>
              <a:defRPr/>
            </a:pPr>
            <a:fld id="{D41975A3-2E4D-4F46-A85A-D5B41899487D}" type="slidenum">
              <a:rPr lang="en-US" smtClean="0"/>
              <a:pPr>
                <a:defRPr/>
              </a:pPr>
              <a:t>2</a:t>
            </a:fld>
            <a:endParaRPr lang="en-US" dirty="0"/>
          </a:p>
        </p:txBody>
      </p:sp>
    </p:spTree>
    <p:extLst>
      <p:ext uri="{BB962C8B-B14F-4D97-AF65-F5344CB8AC3E}">
        <p14:creationId xmlns:p14="http://schemas.microsoft.com/office/powerpoint/2010/main" val="240604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id="{35AB5AED-4232-4802-8343-EEDA702B8D56}"/>
              </a:ext>
            </a:extLst>
          </p:cNvPr>
          <p:cNvSpPr/>
          <p:nvPr/>
        </p:nvSpPr>
        <p:spPr>
          <a:xfrm>
            <a:off x="292243" y="786606"/>
            <a:ext cx="8717551" cy="3860800"/>
          </a:xfrm>
          <a:prstGeom prst="round2DiagRect">
            <a:avLst/>
          </a:prstGeom>
          <a:solidFill>
            <a:srgbClr val="00BAA6">
              <a:alpha val="38000"/>
            </a:srgbClr>
          </a:solidFill>
          <a:ln w="12700">
            <a:noFill/>
            <a:prstDash val="solid"/>
          </a:ln>
          <a:effectLst>
            <a:softEdge rad="4953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solidFill>
                <a:srgbClr val="FFFFFF">
                  <a:hueOff val="0"/>
                  <a:satOff val="0"/>
                  <a:lumOff val="0"/>
                  <a:alphaOff val="0"/>
                </a:srgbClr>
              </a:solidFill>
              <a:latin typeface="Candara"/>
            </a:endParaRPr>
          </a:p>
        </p:txBody>
      </p:sp>
      <p:sp>
        <p:nvSpPr>
          <p:cNvPr id="2" name="Title 1">
            <a:extLst>
              <a:ext uri="{FF2B5EF4-FFF2-40B4-BE49-F238E27FC236}">
                <a16:creationId xmlns:a16="http://schemas.microsoft.com/office/drawing/2014/main" id="{E3F96817-4C60-41FA-A3F5-3D2FC0619308}"/>
              </a:ext>
            </a:extLst>
          </p:cNvPr>
          <p:cNvSpPr>
            <a:spLocks noGrp="1"/>
          </p:cNvSpPr>
          <p:nvPr>
            <p:ph type="title"/>
          </p:nvPr>
        </p:nvSpPr>
        <p:spPr/>
        <p:txBody>
          <a:bodyPr/>
          <a:lstStyle/>
          <a:p>
            <a:r>
              <a:rPr lang="fi-FI" dirty="0"/>
              <a:t>CSC – IT Center for Science, Ltd</a:t>
            </a:r>
          </a:p>
        </p:txBody>
      </p:sp>
      <p:sp>
        <p:nvSpPr>
          <p:cNvPr id="4" name="Slide Number Placeholder 3">
            <a:extLst>
              <a:ext uri="{FF2B5EF4-FFF2-40B4-BE49-F238E27FC236}">
                <a16:creationId xmlns:a16="http://schemas.microsoft.com/office/drawing/2014/main" id="{50688705-076B-416B-951F-F152B178C0AF}"/>
              </a:ext>
            </a:extLst>
          </p:cNvPr>
          <p:cNvSpPr>
            <a:spLocks noGrp="1"/>
          </p:cNvSpPr>
          <p:nvPr>
            <p:ph type="sldNum" sz="quarter" idx="12"/>
          </p:nvPr>
        </p:nvSpPr>
        <p:spPr/>
        <p:txBody>
          <a:bodyPr/>
          <a:lstStyle/>
          <a:p>
            <a:pPr>
              <a:defRPr/>
            </a:pPr>
            <a:fld id="{D41975A3-2E4D-4F46-A85A-D5B41899487D}" type="slidenum">
              <a:rPr lang="en-US">
                <a:solidFill>
                  <a:srgbClr val="5E6971">
                    <a:lumMod val="75000"/>
                  </a:srgbClr>
                </a:solidFill>
              </a:rPr>
              <a:pPr>
                <a:defRPr/>
              </a:pPr>
              <a:t>3</a:t>
            </a:fld>
            <a:endParaRPr lang="en-US" dirty="0">
              <a:solidFill>
                <a:srgbClr val="5E6971">
                  <a:lumMod val="75000"/>
                </a:srgbClr>
              </a:solidFill>
            </a:endParaRPr>
          </a:p>
        </p:txBody>
      </p:sp>
      <p:sp>
        <p:nvSpPr>
          <p:cNvPr id="7" name="Freeform: Shape 6">
            <a:extLst>
              <a:ext uri="{FF2B5EF4-FFF2-40B4-BE49-F238E27FC236}">
                <a16:creationId xmlns:a16="http://schemas.microsoft.com/office/drawing/2014/main" id="{F4DE1EDC-A3B8-4D37-9CBC-350FB038E29B}"/>
              </a:ext>
            </a:extLst>
          </p:cNvPr>
          <p:cNvSpPr/>
          <p:nvPr/>
        </p:nvSpPr>
        <p:spPr>
          <a:xfrm>
            <a:off x="6034005" y="1143867"/>
            <a:ext cx="2089290" cy="1598379"/>
          </a:xfrm>
          <a:custGeom>
            <a:avLst/>
            <a:gdLst>
              <a:gd name="connsiteX0" fmla="*/ 0 w 2803684"/>
              <a:gd name="connsiteY0" fmla="*/ 280374 h 1682210"/>
              <a:gd name="connsiteX1" fmla="*/ 280374 w 2803684"/>
              <a:gd name="connsiteY1" fmla="*/ 0 h 1682210"/>
              <a:gd name="connsiteX2" fmla="*/ 2523310 w 2803684"/>
              <a:gd name="connsiteY2" fmla="*/ 0 h 1682210"/>
              <a:gd name="connsiteX3" fmla="*/ 2803684 w 2803684"/>
              <a:gd name="connsiteY3" fmla="*/ 280374 h 1682210"/>
              <a:gd name="connsiteX4" fmla="*/ 2803684 w 2803684"/>
              <a:gd name="connsiteY4" fmla="*/ 1401836 h 1682210"/>
              <a:gd name="connsiteX5" fmla="*/ 2523310 w 2803684"/>
              <a:gd name="connsiteY5" fmla="*/ 1682210 h 1682210"/>
              <a:gd name="connsiteX6" fmla="*/ 280374 w 2803684"/>
              <a:gd name="connsiteY6" fmla="*/ 1682210 h 1682210"/>
              <a:gd name="connsiteX7" fmla="*/ 0 w 2803684"/>
              <a:gd name="connsiteY7" fmla="*/ 1401836 h 1682210"/>
              <a:gd name="connsiteX8" fmla="*/ 0 w 2803684"/>
              <a:gd name="connsiteY8" fmla="*/ 280374 h 168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684" h="1682210">
                <a:moveTo>
                  <a:pt x="0" y="280374"/>
                </a:moveTo>
                <a:cubicBezTo>
                  <a:pt x="0" y="125528"/>
                  <a:pt x="125528" y="0"/>
                  <a:pt x="280374" y="0"/>
                </a:cubicBezTo>
                <a:lnTo>
                  <a:pt x="2523310" y="0"/>
                </a:lnTo>
                <a:cubicBezTo>
                  <a:pt x="2678156" y="0"/>
                  <a:pt x="2803684" y="125528"/>
                  <a:pt x="2803684" y="280374"/>
                </a:cubicBezTo>
                <a:lnTo>
                  <a:pt x="2803684" y="1401836"/>
                </a:lnTo>
                <a:cubicBezTo>
                  <a:pt x="2803684" y="1556682"/>
                  <a:pt x="2678156" y="1682210"/>
                  <a:pt x="2523310" y="1682210"/>
                </a:cubicBezTo>
                <a:lnTo>
                  <a:pt x="280374" y="1682210"/>
                </a:lnTo>
                <a:cubicBezTo>
                  <a:pt x="125528" y="1682210"/>
                  <a:pt x="0" y="1556682"/>
                  <a:pt x="0" y="1401836"/>
                </a:cubicBezTo>
                <a:lnTo>
                  <a:pt x="0" y="280374"/>
                </a:lnTo>
                <a:close/>
              </a:path>
            </a:pathLst>
          </a:custGeom>
          <a:solidFill>
            <a:schemeClr val="bg2">
              <a:alpha val="81000"/>
            </a:schemeClr>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459" tIns="135459" rIns="135459" bIns="135459" numCol="1" spcCol="1270" anchor="ctr" anchorCtr="0">
            <a:noAutofit/>
          </a:bodyPr>
          <a:lstStyle/>
          <a:p>
            <a:pPr algn="ctr" defTabSz="622300">
              <a:lnSpc>
                <a:spcPct val="90000"/>
              </a:lnSpc>
              <a:spcAft>
                <a:spcPct val="35000"/>
              </a:spcAft>
            </a:pPr>
            <a:r>
              <a:rPr lang="en-US" sz="1300" b="1" dirty="0">
                <a:solidFill>
                  <a:srgbClr val="006778">
                    <a:hueOff val="0"/>
                    <a:satOff val="0"/>
                    <a:lumOff val="0"/>
                    <a:alphaOff val="0"/>
                  </a:srgbClr>
                </a:solidFill>
                <a:latin typeface="Candara"/>
              </a:rPr>
              <a:t>CSC is a non-profit state enterprise;</a:t>
            </a:r>
          </a:p>
          <a:p>
            <a:pPr algn="ctr" defTabSz="622300">
              <a:lnSpc>
                <a:spcPct val="90000"/>
              </a:lnSpc>
              <a:spcAft>
                <a:spcPct val="35000"/>
              </a:spcAft>
            </a:pPr>
            <a:r>
              <a:rPr lang="en-US" sz="1300" b="1" dirty="0">
                <a:solidFill>
                  <a:srgbClr val="006778">
                    <a:hueOff val="0"/>
                    <a:satOff val="0"/>
                    <a:lumOff val="0"/>
                    <a:alphaOff val="0"/>
                  </a:srgbClr>
                </a:solidFill>
                <a:latin typeface="Candara"/>
              </a:rPr>
              <a:t>we measure our success by the value we create to our owners.</a:t>
            </a:r>
          </a:p>
        </p:txBody>
      </p:sp>
      <p:sp>
        <p:nvSpPr>
          <p:cNvPr id="10" name="Freeform: Shape 9">
            <a:extLst>
              <a:ext uri="{FF2B5EF4-FFF2-40B4-BE49-F238E27FC236}">
                <a16:creationId xmlns:a16="http://schemas.microsoft.com/office/drawing/2014/main" id="{3AF51AC7-3332-46A8-AF6F-E479F3FB863F}"/>
              </a:ext>
            </a:extLst>
          </p:cNvPr>
          <p:cNvSpPr/>
          <p:nvPr/>
        </p:nvSpPr>
        <p:spPr>
          <a:xfrm>
            <a:off x="3527355" y="1143867"/>
            <a:ext cx="2089290" cy="1598379"/>
          </a:xfrm>
          <a:custGeom>
            <a:avLst/>
            <a:gdLst>
              <a:gd name="connsiteX0" fmla="*/ 0 w 2803684"/>
              <a:gd name="connsiteY0" fmla="*/ 280374 h 1682210"/>
              <a:gd name="connsiteX1" fmla="*/ 280374 w 2803684"/>
              <a:gd name="connsiteY1" fmla="*/ 0 h 1682210"/>
              <a:gd name="connsiteX2" fmla="*/ 2523310 w 2803684"/>
              <a:gd name="connsiteY2" fmla="*/ 0 h 1682210"/>
              <a:gd name="connsiteX3" fmla="*/ 2803684 w 2803684"/>
              <a:gd name="connsiteY3" fmla="*/ 280374 h 1682210"/>
              <a:gd name="connsiteX4" fmla="*/ 2803684 w 2803684"/>
              <a:gd name="connsiteY4" fmla="*/ 1401836 h 1682210"/>
              <a:gd name="connsiteX5" fmla="*/ 2523310 w 2803684"/>
              <a:gd name="connsiteY5" fmla="*/ 1682210 h 1682210"/>
              <a:gd name="connsiteX6" fmla="*/ 280374 w 2803684"/>
              <a:gd name="connsiteY6" fmla="*/ 1682210 h 1682210"/>
              <a:gd name="connsiteX7" fmla="*/ 0 w 2803684"/>
              <a:gd name="connsiteY7" fmla="*/ 1401836 h 1682210"/>
              <a:gd name="connsiteX8" fmla="*/ 0 w 2803684"/>
              <a:gd name="connsiteY8" fmla="*/ 280374 h 168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684" h="1682210">
                <a:moveTo>
                  <a:pt x="0" y="280374"/>
                </a:moveTo>
                <a:cubicBezTo>
                  <a:pt x="0" y="125528"/>
                  <a:pt x="125528" y="0"/>
                  <a:pt x="280374" y="0"/>
                </a:cubicBezTo>
                <a:lnTo>
                  <a:pt x="2523310" y="0"/>
                </a:lnTo>
                <a:cubicBezTo>
                  <a:pt x="2678156" y="0"/>
                  <a:pt x="2803684" y="125528"/>
                  <a:pt x="2803684" y="280374"/>
                </a:cubicBezTo>
                <a:lnTo>
                  <a:pt x="2803684" y="1401836"/>
                </a:lnTo>
                <a:cubicBezTo>
                  <a:pt x="2803684" y="1556682"/>
                  <a:pt x="2678156" y="1682210"/>
                  <a:pt x="2523310" y="1682210"/>
                </a:cubicBezTo>
                <a:lnTo>
                  <a:pt x="280374" y="1682210"/>
                </a:lnTo>
                <a:cubicBezTo>
                  <a:pt x="125528" y="1682210"/>
                  <a:pt x="0" y="1556682"/>
                  <a:pt x="0" y="1401836"/>
                </a:cubicBezTo>
                <a:lnTo>
                  <a:pt x="0" y="280374"/>
                </a:lnTo>
                <a:close/>
              </a:path>
            </a:pathLst>
          </a:custGeom>
          <a:solidFill>
            <a:schemeClr val="bg2">
              <a:alpha val="81000"/>
            </a:schemeClr>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5459" tIns="135459" rIns="135459" bIns="135459" numCol="1" spcCol="1270" anchor="ctr" anchorCtr="0">
            <a:noAutofit/>
          </a:bodyPr>
          <a:lstStyle/>
          <a:p>
            <a:pPr algn="ctr" defTabSz="622300">
              <a:lnSpc>
                <a:spcPct val="90000"/>
              </a:lnSpc>
              <a:spcAft>
                <a:spcPct val="35000"/>
              </a:spcAft>
            </a:pPr>
            <a:r>
              <a:rPr lang="en-US" sz="1300" b="1" dirty="0">
                <a:solidFill>
                  <a:srgbClr val="006778">
                    <a:hueOff val="0"/>
                    <a:satOff val="0"/>
                    <a:lumOff val="0"/>
                    <a:alphaOff val="0"/>
                  </a:srgbClr>
                </a:solidFill>
                <a:latin typeface="Candara"/>
              </a:rPr>
              <a:t>We provide high-quality ICT services to our customers.</a:t>
            </a:r>
          </a:p>
        </p:txBody>
      </p:sp>
      <p:sp>
        <p:nvSpPr>
          <p:cNvPr id="11" name="Rectangle: Rounded Corners 10">
            <a:extLst>
              <a:ext uri="{FF2B5EF4-FFF2-40B4-BE49-F238E27FC236}">
                <a16:creationId xmlns:a16="http://schemas.microsoft.com/office/drawing/2014/main" id="{7623A817-A1A1-4EDA-873A-17031B3D953F}"/>
              </a:ext>
            </a:extLst>
          </p:cNvPr>
          <p:cNvSpPr/>
          <p:nvPr/>
        </p:nvSpPr>
        <p:spPr>
          <a:xfrm>
            <a:off x="4815683" y="2986926"/>
            <a:ext cx="2089290" cy="1598379"/>
          </a:xfrm>
          <a:prstGeom prst="roundRect">
            <a:avLst/>
          </a:prstGeom>
          <a:solidFill>
            <a:schemeClr val="bg2">
              <a:alpha val="81000"/>
            </a:schemeClr>
          </a:solidFill>
          <a:ln/>
        </p:spPr>
        <p:style>
          <a:lnRef idx="2">
            <a:schemeClr val="dk1"/>
          </a:lnRef>
          <a:fillRef idx="1">
            <a:schemeClr val="lt1"/>
          </a:fillRef>
          <a:effectRef idx="0">
            <a:schemeClr val="dk1"/>
          </a:effectRef>
          <a:fontRef idx="minor">
            <a:schemeClr val="dk1"/>
          </a:fontRef>
        </p:style>
        <p:txBody>
          <a:bodyPr spcFirstLastPara="0" vert="horz" wrap="square" lIns="135459" tIns="135459" rIns="135459" bIns="135459" numCol="1" spcCol="1270" anchor="ctr" anchorCtr="0">
            <a:noAutofit/>
          </a:bodyPr>
          <a:lstStyle/>
          <a:p>
            <a:pPr algn="ctr" defTabSz="622300">
              <a:lnSpc>
                <a:spcPct val="90000"/>
              </a:lnSpc>
              <a:spcAft>
                <a:spcPct val="35000"/>
              </a:spcAft>
            </a:pPr>
            <a:r>
              <a:rPr lang="en-US" sz="1300" b="1" dirty="0">
                <a:solidFill>
                  <a:srgbClr val="006778"/>
                </a:solidFill>
                <a:latin typeface="Candara"/>
              </a:rPr>
              <a:t>CSC has one of the world’s most eco-efficient data center environments located in Kajaani, Finland.</a:t>
            </a:r>
          </a:p>
        </p:txBody>
      </p:sp>
      <p:sp>
        <p:nvSpPr>
          <p:cNvPr id="6" name="Rectangle: Rounded Corners 5">
            <a:extLst>
              <a:ext uri="{FF2B5EF4-FFF2-40B4-BE49-F238E27FC236}">
                <a16:creationId xmlns:a16="http://schemas.microsoft.com/office/drawing/2014/main" id="{4BC51A8D-D9FF-4D18-8C1E-9E702AB6A83A}"/>
              </a:ext>
            </a:extLst>
          </p:cNvPr>
          <p:cNvSpPr/>
          <p:nvPr/>
        </p:nvSpPr>
        <p:spPr>
          <a:xfrm>
            <a:off x="1080429" y="1137445"/>
            <a:ext cx="2029567" cy="1604801"/>
          </a:xfrm>
          <a:prstGeom prst="roundRect">
            <a:avLst/>
          </a:prstGeom>
          <a:solidFill>
            <a:schemeClr val="bg2">
              <a:alpha val="81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spcFirstLastPara="0" vert="horz" wrap="square" lIns="135459" tIns="135459" rIns="135459" bIns="135459" numCol="1" spcCol="1270" anchor="ctr" anchorCtr="0">
            <a:noAutofit/>
          </a:bodyPr>
          <a:lstStyle/>
          <a:p>
            <a:pPr algn="ctr" defTabSz="622300">
              <a:lnSpc>
                <a:spcPct val="90000"/>
              </a:lnSpc>
              <a:spcAft>
                <a:spcPct val="35000"/>
              </a:spcAft>
            </a:pPr>
            <a:r>
              <a:rPr lang="en-US" sz="1300" b="1" dirty="0">
                <a:solidFill>
                  <a:srgbClr val="006778"/>
                </a:solidFill>
                <a:latin typeface="Candara"/>
              </a:rPr>
              <a:t>CSC – IT Center for Science is a company entrusted with special state assignments, owned by the state of Finland and Finnish higher education institutions.</a:t>
            </a:r>
          </a:p>
        </p:txBody>
      </p:sp>
      <p:sp>
        <p:nvSpPr>
          <p:cNvPr id="8" name="Freeform: Shape 7">
            <a:extLst>
              <a:ext uri="{FF2B5EF4-FFF2-40B4-BE49-F238E27FC236}">
                <a16:creationId xmlns:a16="http://schemas.microsoft.com/office/drawing/2014/main" id="{951F0E2D-94F8-46E1-9982-B70FBD797E24}"/>
              </a:ext>
            </a:extLst>
          </p:cNvPr>
          <p:cNvSpPr/>
          <p:nvPr/>
        </p:nvSpPr>
        <p:spPr>
          <a:xfrm>
            <a:off x="2239029" y="2986925"/>
            <a:ext cx="2089290" cy="1586816"/>
          </a:xfrm>
          <a:custGeom>
            <a:avLst/>
            <a:gdLst>
              <a:gd name="connsiteX0" fmla="*/ 0 w 2803684"/>
              <a:gd name="connsiteY0" fmla="*/ 278346 h 1670041"/>
              <a:gd name="connsiteX1" fmla="*/ 278346 w 2803684"/>
              <a:gd name="connsiteY1" fmla="*/ 0 h 1670041"/>
              <a:gd name="connsiteX2" fmla="*/ 2525338 w 2803684"/>
              <a:gd name="connsiteY2" fmla="*/ 0 h 1670041"/>
              <a:gd name="connsiteX3" fmla="*/ 2803684 w 2803684"/>
              <a:gd name="connsiteY3" fmla="*/ 278346 h 1670041"/>
              <a:gd name="connsiteX4" fmla="*/ 2803684 w 2803684"/>
              <a:gd name="connsiteY4" fmla="*/ 1391695 h 1670041"/>
              <a:gd name="connsiteX5" fmla="*/ 2525338 w 2803684"/>
              <a:gd name="connsiteY5" fmla="*/ 1670041 h 1670041"/>
              <a:gd name="connsiteX6" fmla="*/ 278346 w 2803684"/>
              <a:gd name="connsiteY6" fmla="*/ 1670041 h 1670041"/>
              <a:gd name="connsiteX7" fmla="*/ 0 w 2803684"/>
              <a:gd name="connsiteY7" fmla="*/ 1391695 h 1670041"/>
              <a:gd name="connsiteX8" fmla="*/ 0 w 2803684"/>
              <a:gd name="connsiteY8" fmla="*/ 278346 h 167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3684" h="1670041">
                <a:moveTo>
                  <a:pt x="0" y="278346"/>
                </a:moveTo>
                <a:cubicBezTo>
                  <a:pt x="0" y="124620"/>
                  <a:pt x="124620" y="0"/>
                  <a:pt x="278346" y="0"/>
                </a:cubicBezTo>
                <a:lnTo>
                  <a:pt x="2525338" y="0"/>
                </a:lnTo>
                <a:cubicBezTo>
                  <a:pt x="2679064" y="0"/>
                  <a:pt x="2803684" y="124620"/>
                  <a:pt x="2803684" y="278346"/>
                </a:cubicBezTo>
                <a:lnTo>
                  <a:pt x="2803684" y="1391695"/>
                </a:lnTo>
                <a:cubicBezTo>
                  <a:pt x="2803684" y="1545421"/>
                  <a:pt x="2679064" y="1670041"/>
                  <a:pt x="2525338" y="1670041"/>
                </a:cubicBezTo>
                <a:lnTo>
                  <a:pt x="278346" y="1670041"/>
                </a:lnTo>
                <a:cubicBezTo>
                  <a:pt x="124620" y="1670041"/>
                  <a:pt x="0" y="1545421"/>
                  <a:pt x="0" y="1391695"/>
                </a:cubicBezTo>
                <a:lnTo>
                  <a:pt x="0" y="278346"/>
                </a:lnTo>
                <a:close/>
              </a:path>
            </a:pathLst>
          </a:custGeom>
          <a:solidFill>
            <a:schemeClr val="bg2">
              <a:alpha val="81000"/>
            </a:schemeClr>
          </a:solid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34865" tIns="134865" rIns="134865" bIns="134865" numCol="1" spcCol="1270" anchor="ctr" anchorCtr="0">
            <a:noAutofit/>
          </a:bodyPr>
          <a:lstStyle/>
          <a:p>
            <a:pPr algn="ctr" defTabSz="622300">
              <a:lnSpc>
                <a:spcPct val="90000"/>
              </a:lnSpc>
              <a:spcAft>
                <a:spcPct val="35000"/>
              </a:spcAft>
            </a:pPr>
            <a:r>
              <a:rPr lang="en-US" sz="1300" b="1" dirty="0">
                <a:solidFill>
                  <a:srgbClr val="006778">
                    <a:hueOff val="0"/>
                    <a:satOff val="0"/>
                    <a:lumOff val="0"/>
                    <a:alphaOff val="0"/>
                  </a:srgbClr>
                </a:solidFill>
                <a:latin typeface="Candara"/>
              </a:rPr>
              <a:t>Our primary customers are the Ministry of Education and culture, and organizations in the field, higher education institutions, research institutes and public administration.</a:t>
            </a:r>
          </a:p>
        </p:txBody>
      </p:sp>
    </p:spTree>
    <p:extLst>
      <p:ext uri="{BB962C8B-B14F-4D97-AF65-F5344CB8AC3E}">
        <p14:creationId xmlns:p14="http://schemas.microsoft.com/office/powerpoint/2010/main" val="47484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250839E-BC6B-4562-88E3-3626748632D5}"/>
              </a:ext>
            </a:extLst>
          </p:cNvPr>
          <p:cNvSpPr>
            <a:spLocks noGrp="1"/>
          </p:cNvSpPr>
          <p:nvPr>
            <p:ph type="title"/>
          </p:nvPr>
        </p:nvSpPr>
        <p:spPr/>
        <p:txBody>
          <a:bodyPr/>
          <a:lstStyle/>
          <a:p>
            <a:r>
              <a:rPr lang="en-US" dirty="0"/>
              <a:t>CSC’s history</a:t>
            </a:r>
          </a:p>
        </p:txBody>
      </p:sp>
      <p:sp>
        <p:nvSpPr>
          <p:cNvPr id="4" name="Slide Number Placeholder 3">
            <a:extLst>
              <a:ext uri="{FF2B5EF4-FFF2-40B4-BE49-F238E27FC236}">
                <a16:creationId xmlns:a16="http://schemas.microsoft.com/office/drawing/2014/main" id="{9960519C-C2A4-49FE-8D6A-04A22BE4477C}"/>
              </a:ext>
            </a:extLst>
          </p:cNvPr>
          <p:cNvSpPr>
            <a:spLocks noGrp="1"/>
          </p:cNvSpPr>
          <p:nvPr>
            <p:ph type="sldNum" sz="quarter" idx="12"/>
          </p:nvPr>
        </p:nvSpPr>
        <p:spPr/>
        <p:txBody>
          <a:bodyPr/>
          <a:lstStyle/>
          <a:p>
            <a:pPr>
              <a:defRPr/>
            </a:pPr>
            <a:fld id="{EAF2BF65-B844-A84A-93B0-7324BF97B9CC}" type="slidenum">
              <a:rPr lang="en-US" smtClean="0"/>
              <a:pPr>
                <a:defRPr/>
              </a:pPr>
              <a:t>4</a:t>
            </a:fld>
            <a:endParaRPr lang="en-US" dirty="0"/>
          </a:p>
        </p:txBody>
      </p:sp>
      <p:sp>
        <p:nvSpPr>
          <p:cNvPr id="6" name="TextBox 5">
            <a:extLst>
              <a:ext uri="{FF2B5EF4-FFF2-40B4-BE49-F238E27FC236}">
                <a16:creationId xmlns:a16="http://schemas.microsoft.com/office/drawing/2014/main" id="{AA93D521-17C4-40A4-8538-C0752801344B}"/>
              </a:ext>
            </a:extLst>
          </p:cNvPr>
          <p:cNvSpPr txBox="1"/>
          <p:nvPr/>
        </p:nvSpPr>
        <p:spPr>
          <a:xfrm>
            <a:off x="8030093" y="3171952"/>
            <a:ext cx="1046039" cy="861774"/>
          </a:xfrm>
          <a:prstGeom prst="rect">
            <a:avLst/>
          </a:prstGeom>
          <a:noFill/>
        </p:spPr>
        <p:txBody>
          <a:bodyPr wrap="square" rtlCol="0">
            <a:spAutoFit/>
          </a:bodyPr>
          <a:lstStyle/>
          <a:p>
            <a:r>
              <a:rPr lang="en-US" sz="1000" b="1" dirty="0"/>
              <a:t>LUMI supercomputer was inaugurated in </a:t>
            </a:r>
            <a:r>
              <a:rPr lang="en-US" sz="1000" b="1" dirty="0" err="1"/>
              <a:t>Kajaani</a:t>
            </a:r>
            <a:endParaRPr lang="en-US" sz="1000" b="1" dirty="0"/>
          </a:p>
        </p:txBody>
      </p:sp>
      <p:sp>
        <p:nvSpPr>
          <p:cNvPr id="7" name="TextBox 6">
            <a:extLst>
              <a:ext uri="{FF2B5EF4-FFF2-40B4-BE49-F238E27FC236}">
                <a16:creationId xmlns:a16="http://schemas.microsoft.com/office/drawing/2014/main" id="{6BF4A999-6F86-42CD-8FC9-761E5D576D51}"/>
              </a:ext>
            </a:extLst>
          </p:cNvPr>
          <p:cNvSpPr txBox="1"/>
          <p:nvPr/>
        </p:nvSpPr>
        <p:spPr>
          <a:xfrm>
            <a:off x="81654" y="1945139"/>
            <a:ext cx="761441" cy="600164"/>
          </a:xfrm>
          <a:prstGeom prst="rect">
            <a:avLst/>
          </a:prstGeom>
          <a:noFill/>
        </p:spPr>
        <p:txBody>
          <a:bodyPr wrap="square" rtlCol="0">
            <a:spAutoFit/>
          </a:bodyPr>
          <a:lstStyle/>
          <a:p>
            <a:r>
              <a:rPr lang="en-US" sz="1100" b="1" dirty="0"/>
              <a:t>CSC’s story begins</a:t>
            </a:r>
          </a:p>
        </p:txBody>
      </p:sp>
      <p:sp>
        <p:nvSpPr>
          <p:cNvPr id="8" name="TextBox 7">
            <a:extLst>
              <a:ext uri="{FF2B5EF4-FFF2-40B4-BE49-F238E27FC236}">
                <a16:creationId xmlns:a16="http://schemas.microsoft.com/office/drawing/2014/main" id="{DD74F92A-32F9-4A6E-8E56-66975E62262B}"/>
              </a:ext>
            </a:extLst>
          </p:cNvPr>
          <p:cNvSpPr txBox="1"/>
          <p:nvPr/>
        </p:nvSpPr>
        <p:spPr>
          <a:xfrm>
            <a:off x="4713164" y="3593933"/>
            <a:ext cx="1245844" cy="553998"/>
          </a:xfrm>
          <a:prstGeom prst="rect">
            <a:avLst/>
          </a:prstGeom>
          <a:noFill/>
        </p:spPr>
        <p:txBody>
          <a:bodyPr wrap="square" rtlCol="0">
            <a:spAutoFit/>
          </a:bodyPr>
          <a:lstStyle/>
          <a:p>
            <a:r>
              <a:rPr lang="en-US" sz="1000" b="1" dirty="0"/>
              <a:t>Haka identity federation was established</a:t>
            </a:r>
          </a:p>
        </p:txBody>
      </p:sp>
      <p:sp>
        <p:nvSpPr>
          <p:cNvPr id="9" name="TextBox 8">
            <a:extLst>
              <a:ext uri="{FF2B5EF4-FFF2-40B4-BE49-F238E27FC236}">
                <a16:creationId xmlns:a16="http://schemas.microsoft.com/office/drawing/2014/main" id="{5F915C7E-19D7-47CD-9A2E-85F7BAE5C83E}"/>
              </a:ext>
            </a:extLst>
          </p:cNvPr>
          <p:cNvSpPr txBox="1"/>
          <p:nvPr/>
        </p:nvSpPr>
        <p:spPr>
          <a:xfrm>
            <a:off x="4179001" y="3039935"/>
            <a:ext cx="969901" cy="553998"/>
          </a:xfrm>
          <a:prstGeom prst="rect">
            <a:avLst/>
          </a:prstGeom>
          <a:noFill/>
        </p:spPr>
        <p:txBody>
          <a:bodyPr wrap="square" rtlCol="0">
            <a:spAutoFit/>
          </a:bodyPr>
          <a:lstStyle/>
          <a:p>
            <a:r>
              <a:rPr lang="en-US" sz="1000" b="1" dirty="0"/>
              <a:t>Scientist’s User Interface was created</a:t>
            </a:r>
          </a:p>
        </p:txBody>
      </p:sp>
      <p:sp>
        <p:nvSpPr>
          <p:cNvPr id="10" name="TextBox 9">
            <a:extLst>
              <a:ext uri="{FF2B5EF4-FFF2-40B4-BE49-F238E27FC236}">
                <a16:creationId xmlns:a16="http://schemas.microsoft.com/office/drawing/2014/main" id="{5F9278C6-308E-45BC-BD99-83A76010217F}"/>
              </a:ext>
            </a:extLst>
          </p:cNvPr>
          <p:cNvSpPr txBox="1"/>
          <p:nvPr/>
        </p:nvSpPr>
        <p:spPr>
          <a:xfrm>
            <a:off x="4097252" y="776804"/>
            <a:ext cx="1560431" cy="861774"/>
          </a:xfrm>
          <a:prstGeom prst="rect">
            <a:avLst/>
          </a:prstGeom>
          <a:noFill/>
        </p:spPr>
        <p:txBody>
          <a:bodyPr wrap="square" rtlCol="0">
            <a:spAutoFit/>
          </a:bodyPr>
          <a:lstStyle/>
          <a:p>
            <a:r>
              <a:rPr lang="en-US" sz="1000" b="1" dirty="0"/>
              <a:t>Higher education institutions’ systems were integrated and harmonized in </a:t>
            </a:r>
            <a:r>
              <a:rPr lang="en-US" sz="1000" b="1" dirty="0" err="1"/>
              <a:t>Raketti</a:t>
            </a:r>
            <a:r>
              <a:rPr lang="en-US" sz="1000" b="1" dirty="0"/>
              <a:t> project</a:t>
            </a:r>
          </a:p>
        </p:txBody>
      </p:sp>
      <p:sp>
        <p:nvSpPr>
          <p:cNvPr id="11" name="TextBox 10">
            <a:extLst>
              <a:ext uri="{FF2B5EF4-FFF2-40B4-BE49-F238E27FC236}">
                <a16:creationId xmlns:a16="http://schemas.microsoft.com/office/drawing/2014/main" id="{5DCD9EE7-7CDB-46EB-A456-C60A8CC99BC8}"/>
              </a:ext>
            </a:extLst>
          </p:cNvPr>
          <p:cNvSpPr txBox="1"/>
          <p:nvPr/>
        </p:nvSpPr>
        <p:spPr>
          <a:xfrm>
            <a:off x="6620737" y="3182210"/>
            <a:ext cx="1072176" cy="707886"/>
          </a:xfrm>
          <a:prstGeom prst="rect">
            <a:avLst/>
          </a:prstGeom>
          <a:noFill/>
        </p:spPr>
        <p:txBody>
          <a:bodyPr wrap="square" rtlCol="0">
            <a:spAutoFit/>
          </a:bodyPr>
          <a:lstStyle/>
          <a:p>
            <a:r>
              <a:rPr lang="en-US" sz="1000" b="1" dirty="0"/>
              <a:t>Services for open science and research were born</a:t>
            </a:r>
          </a:p>
        </p:txBody>
      </p:sp>
      <p:sp>
        <p:nvSpPr>
          <p:cNvPr id="12" name="TextBox 11">
            <a:extLst>
              <a:ext uri="{FF2B5EF4-FFF2-40B4-BE49-F238E27FC236}">
                <a16:creationId xmlns:a16="http://schemas.microsoft.com/office/drawing/2014/main" id="{764C296B-A1C5-4DFE-B3B4-EF91487938C9}"/>
              </a:ext>
            </a:extLst>
          </p:cNvPr>
          <p:cNvSpPr txBox="1"/>
          <p:nvPr/>
        </p:nvSpPr>
        <p:spPr>
          <a:xfrm>
            <a:off x="1760674" y="1357138"/>
            <a:ext cx="1178473" cy="707886"/>
          </a:xfrm>
          <a:prstGeom prst="rect">
            <a:avLst/>
          </a:prstGeom>
          <a:noFill/>
        </p:spPr>
        <p:txBody>
          <a:bodyPr wrap="square" rtlCol="0">
            <a:spAutoFit/>
          </a:bodyPr>
          <a:lstStyle/>
          <a:p>
            <a:r>
              <a:rPr lang="en-US" sz="1000" b="1" dirty="0"/>
              <a:t>First supercomputer Cray X-MP came to CSC</a:t>
            </a:r>
          </a:p>
        </p:txBody>
      </p:sp>
      <p:sp>
        <p:nvSpPr>
          <p:cNvPr id="13" name="TextBox 12">
            <a:extLst>
              <a:ext uri="{FF2B5EF4-FFF2-40B4-BE49-F238E27FC236}">
                <a16:creationId xmlns:a16="http://schemas.microsoft.com/office/drawing/2014/main" id="{33AD5F65-2882-4B53-AFC1-528F8DEF3465}"/>
              </a:ext>
            </a:extLst>
          </p:cNvPr>
          <p:cNvSpPr txBox="1"/>
          <p:nvPr/>
        </p:nvSpPr>
        <p:spPr>
          <a:xfrm>
            <a:off x="776530" y="1816984"/>
            <a:ext cx="1084793" cy="553998"/>
          </a:xfrm>
          <a:prstGeom prst="rect">
            <a:avLst/>
          </a:prstGeom>
          <a:noFill/>
        </p:spPr>
        <p:txBody>
          <a:bodyPr wrap="square" rtlCol="0">
            <a:spAutoFit/>
          </a:bodyPr>
          <a:lstStyle/>
          <a:p>
            <a:r>
              <a:rPr lang="en-US" sz="1000" b="1" dirty="0" err="1"/>
              <a:t>Funet</a:t>
            </a:r>
            <a:r>
              <a:rPr lang="en-US" sz="1000" b="1" dirty="0"/>
              <a:t> network was designed and developed</a:t>
            </a:r>
          </a:p>
        </p:txBody>
      </p:sp>
      <p:sp>
        <p:nvSpPr>
          <p:cNvPr id="14" name="TextBox 13">
            <a:extLst>
              <a:ext uri="{FF2B5EF4-FFF2-40B4-BE49-F238E27FC236}">
                <a16:creationId xmlns:a16="http://schemas.microsoft.com/office/drawing/2014/main" id="{1B6F3B10-4BB6-43D5-80A3-DA9BB53208E3}"/>
              </a:ext>
            </a:extLst>
          </p:cNvPr>
          <p:cNvSpPr txBox="1"/>
          <p:nvPr/>
        </p:nvSpPr>
        <p:spPr>
          <a:xfrm>
            <a:off x="3613256" y="1794320"/>
            <a:ext cx="1311431" cy="707886"/>
          </a:xfrm>
          <a:prstGeom prst="rect">
            <a:avLst/>
          </a:prstGeom>
          <a:noFill/>
        </p:spPr>
        <p:txBody>
          <a:bodyPr wrap="square" rtlCol="0">
            <a:spAutoFit/>
          </a:bodyPr>
          <a:lstStyle/>
          <a:p>
            <a:r>
              <a:rPr lang="en-US" sz="1000" b="1" dirty="0"/>
              <a:t>CSC began to host higher education institutions’ library materials</a:t>
            </a:r>
          </a:p>
        </p:txBody>
      </p:sp>
      <p:sp>
        <p:nvSpPr>
          <p:cNvPr id="15" name="TextBox 14">
            <a:extLst>
              <a:ext uri="{FF2B5EF4-FFF2-40B4-BE49-F238E27FC236}">
                <a16:creationId xmlns:a16="http://schemas.microsoft.com/office/drawing/2014/main" id="{9768B6A6-D770-4135-B8F6-97CF5ECC3177}"/>
              </a:ext>
            </a:extLst>
          </p:cNvPr>
          <p:cNvSpPr txBox="1"/>
          <p:nvPr/>
        </p:nvSpPr>
        <p:spPr>
          <a:xfrm>
            <a:off x="7068866" y="1027117"/>
            <a:ext cx="1054276" cy="707886"/>
          </a:xfrm>
          <a:prstGeom prst="rect">
            <a:avLst/>
          </a:prstGeom>
          <a:noFill/>
        </p:spPr>
        <p:txBody>
          <a:bodyPr wrap="square" rtlCol="0">
            <a:spAutoFit/>
          </a:bodyPr>
          <a:lstStyle/>
          <a:p>
            <a:r>
              <a:rPr lang="en-US" sz="1000" b="1" dirty="0"/>
              <a:t>CSC began representing Finland in ELIXIR network</a:t>
            </a:r>
          </a:p>
        </p:txBody>
      </p:sp>
      <p:sp>
        <p:nvSpPr>
          <p:cNvPr id="16" name="TextBox 15">
            <a:extLst>
              <a:ext uri="{FF2B5EF4-FFF2-40B4-BE49-F238E27FC236}">
                <a16:creationId xmlns:a16="http://schemas.microsoft.com/office/drawing/2014/main" id="{5AE7B78C-9BFC-45E1-AD58-05278F46E606}"/>
              </a:ext>
            </a:extLst>
          </p:cNvPr>
          <p:cNvSpPr txBox="1"/>
          <p:nvPr/>
        </p:nvSpPr>
        <p:spPr>
          <a:xfrm>
            <a:off x="6371857" y="1619974"/>
            <a:ext cx="902971" cy="707886"/>
          </a:xfrm>
          <a:prstGeom prst="rect">
            <a:avLst/>
          </a:prstGeom>
          <a:noFill/>
        </p:spPr>
        <p:txBody>
          <a:bodyPr wrap="square" rtlCol="0">
            <a:spAutoFit/>
          </a:bodyPr>
          <a:lstStyle/>
          <a:p>
            <a:r>
              <a:rPr lang="en-US" sz="1000" b="1" dirty="0">
                <a:solidFill>
                  <a:srgbClr val="006778"/>
                </a:solidFill>
              </a:rPr>
              <a:t>CSC datacenter was founded in </a:t>
            </a:r>
            <a:r>
              <a:rPr lang="en-US" sz="1000" b="1" dirty="0" err="1">
                <a:solidFill>
                  <a:srgbClr val="006778"/>
                </a:solidFill>
              </a:rPr>
              <a:t>Kajaani</a:t>
            </a:r>
            <a:endParaRPr lang="en-US" sz="1000" b="1" dirty="0">
              <a:solidFill>
                <a:srgbClr val="006778"/>
              </a:solidFill>
            </a:endParaRPr>
          </a:p>
        </p:txBody>
      </p:sp>
      <p:sp>
        <p:nvSpPr>
          <p:cNvPr id="17" name="TextBox 16">
            <a:extLst>
              <a:ext uri="{FF2B5EF4-FFF2-40B4-BE49-F238E27FC236}">
                <a16:creationId xmlns:a16="http://schemas.microsoft.com/office/drawing/2014/main" id="{86C0CEA2-42F9-40FE-9D4E-2770DC6339EB}"/>
              </a:ext>
            </a:extLst>
          </p:cNvPr>
          <p:cNvSpPr txBox="1"/>
          <p:nvPr/>
        </p:nvSpPr>
        <p:spPr>
          <a:xfrm>
            <a:off x="1243740" y="3073130"/>
            <a:ext cx="1193813" cy="553998"/>
          </a:xfrm>
          <a:prstGeom prst="rect">
            <a:avLst/>
          </a:prstGeom>
          <a:noFill/>
        </p:spPr>
        <p:txBody>
          <a:bodyPr wrap="square" rtlCol="0">
            <a:spAutoFit/>
          </a:bodyPr>
          <a:lstStyle/>
          <a:p>
            <a:r>
              <a:rPr lang="en-US" sz="1000" b="1" dirty="0"/>
              <a:t>CSC connected Finland to the Internet in 1988</a:t>
            </a:r>
          </a:p>
        </p:txBody>
      </p:sp>
      <p:cxnSp>
        <p:nvCxnSpPr>
          <p:cNvPr id="18" name="Straight Connector 17">
            <a:extLst>
              <a:ext uri="{FF2B5EF4-FFF2-40B4-BE49-F238E27FC236}">
                <a16:creationId xmlns:a16="http://schemas.microsoft.com/office/drawing/2014/main" id="{8FACC466-A95E-482A-8135-1AD5F70FF261}"/>
              </a:ext>
            </a:extLst>
          </p:cNvPr>
          <p:cNvCxnSpPr>
            <a:cxnSpLocks/>
          </p:cNvCxnSpPr>
          <p:nvPr/>
        </p:nvCxnSpPr>
        <p:spPr>
          <a:xfrm flipV="1">
            <a:off x="313027" y="2726199"/>
            <a:ext cx="8405606" cy="27568"/>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DBB1E15E-2673-4EB5-8C67-666D10B61578}"/>
              </a:ext>
            </a:extLst>
          </p:cNvPr>
          <p:cNvCxnSpPr>
            <a:cxnSpLocks/>
          </p:cNvCxnSpPr>
          <p:nvPr/>
        </p:nvCxnSpPr>
        <p:spPr>
          <a:xfrm flipV="1">
            <a:off x="332110" y="2550525"/>
            <a:ext cx="0" cy="352038"/>
          </a:xfrm>
          <a:prstGeom prst="line">
            <a:avLst/>
          </a:prstGeom>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1750ABAB-1FE0-4F14-91B7-CC36DD3CF868}"/>
              </a:ext>
            </a:extLst>
          </p:cNvPr>
          <p:cNvCxnSpPr>
            <a:cxnSpLocks/>
          </p:cNvCxnSpPr>
          <p:nvPr/>
        </p:nvCxnSpPr>
        <p:spPr>
          <a:xfrm flipV="1">
            <a:off x="784648" y="2576006"/>
            <a:ext cx="4950" cy="326212"/>
          </a:xfrm>
          <a:prstGeom prst="line">
            <a:avLst/>
          </a:prstGeom>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407A61FB-C7B3-4664-B84F-3A39A0D58D89}"/>
              </a:ext>
            </a:extLst>
          </p:cNvPr>
          <p:cNvCxnSpPr>
            <a:cxnSpLocks/>
          </p:cNvCxnSpPr>
          <p:nvPr/>
        </p:nvCxnSpPr>
        <p:spPr>
          <a:xfrm flipV="1">
            <a:off x="2638810" y="2576006"/>
            <a:ext cx="0" cy="322806"/>
          </a:xfrm>
          <a:prstGeom prst="line">
            <a:avLst/>
          </a:prstGeom>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A1345AA0-E46A-45F8-BE91-BA569BB586B0}"/>
              </a:ext>
            </a:extLst>
          </p:cNvPr>
          <p:cNvCxnSpPr>
            <a:cxnSpLocks/>
          </p:cNvCxnSpPr>
          <p:nvPr/>
        </p:nvCxnSpPr>
        <p:spPr>
          <a:xfrm flipV="1">
            <a:off x="8030093" y="2549818"/>
            <a:ext cx="0" cy="343915"/>
          </a:xfrm>
          <a:prstGeom prst="line">
            <a:avLst/>
          </a:prstGeom>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38547ED6-563C-4976-9DD9-F2B9AC29E209}"/>
              </a:ext>
            </a:extLst>
          </p:cNvPr>
          <p:cNvCxnSpPr>
            <a:cxnSpLocks/>
          </p:cNvCxnSpPr>
          <p:nvPr/>
        </p:nvCxnSpPr>
        <p:spPr>
          <a:xfrm flipV="1">
            <a:off x="6389954" y="2553128"/>
            <a:ext cx="0" cy="349435"/>
          </a:xfrm>
          <a:prstGeom prst="line">
            <a:avLst/>
          </a:prstGeom>
          <a:ln/>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29AC5E6B-FFEF-4C01-A755-1A7BFED3E37A}"/>
              </a:ext>
            </a:extLst>
          </p:cNvPr>
          <p:cNvCxnSpPr>
            <a:cxnSpLocks/>
          </p:cNvCxnSpPr>
          <p:nvPr/>
        </p:nvCxnSpPr>
        <p:spPr>
          <a:xfrm flipV="1">
            <a:off x="4083255" y="2576006"/>
            <a:ext cx="2261" cy="309328"/>
          </a:xfrm>
          <a:prstGeom prst="line">
            <a:avLst/>
          </a:prstGeom>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21581CE5-5E9B-4C81-9751-EA51AB088399}"/>
              </a:ext>
            </a:extLst>
          </p:cNvPr>
          <p:cNvSpPr txBox="1"/>
          <p:nvPr/>
        </p:nvSpPr>
        <p:spPr>
          <a:xfrm>
            <a:off x="66623" y="2882532"/>
            <a:ext cx="505529" cy="307777"/>
          </a:xfrm>
          <a:prstGeom prst="rect">
            <a:avLst/>
          </a:prstGeom>
          <a:noFill/>
        </p:spPr>
        <p:txBody>
          <a:bodyPr wrap="square" rtlCol="0">
            <a:spAutoFit/>
          </a:bodyPr>
          <a:lstStyle/>
          <a:p>
            <a:r>
              <a:rPr lang="fi-FI" sz="1400" b="1" dirty="0">
                <a:effectLst>
                  <a:outerShdw blurRad="38100" dist="38100" dir="2700000" algn="tl">
                    <a:srgbClr val="000000">
                      <a:alpha val="43137"/>
                    </a:srgbClr>
                  </a:outerShdw>
                </a:effectLst>
              </a:rPr>
              <a:t>1971</a:t>
            </a:r>
          </a:p>
        </p:txBody>
      </p:sp>
      <p:sp>
        <p:nvSpPr>
          <p:cNvPr id="26" name="TextBox 25">
            <a:extLst>
              <a:ext uri="{FF2B5EF4-FFF2-40B4-BE49-F238E27FC236}">
                <a16:creationId xmlns:a16="http://schemas.microsoft.com/office/drawing/2014/main" id="{FE464265-7D91-4D87-A11E-FF8159D38AB7}"/>
              </a:ext>
            </a:extLst>
          </p:cNvPr>
          <p:cNvSpPr txBox="1"/>
          <p:nvPr/>
        </p:nvSpPr>
        <p:spPr>
          <a:xfrm>
            <a:off x="542784" y="2891738"/>
            <a:ext cx="587642" cy="307777"/>
          </a:xfrm>
          <a:prstGeom prst="rect">
            <a:avLst/>
          </a:prstGeom>
          <a:noFill/>
        </p:spPr>
        <p:txBody>
          <a:bodyPr wrap="square" rtlCol="0">
            <a:spAutoFit/>
          </a:bodyPr>
          <a:lstStyle/>
          <a:p>
            <a:r>
              <a:rPr lang="fi-FI" sz="1400" b="1" dirty="0">
                <a:effectLst>
                  <a:outerShdw blurRad="38100" dist="38100" dir="2700000" algn="tl">
                    <a:srgbClr val="000000">
                      <a:alpha val="43137"/>
                    </a:srgbClr>
                  </a:outerShdw>
                </a:effectLst>
              </a:rPr>
              <a:t>1980-</a:t>
            </a:r>
          </a:p>
        </p:txBody>
      </p:sp>
      <p:sp>
        <p:nvSpPr>
          <p:cNvPr id="27" name="TextBox 26">
            <a:extLst>
              <a:ext uri="{FF2B5EF4-FFF2-40B4-BE49-F238E27FC236}">
                <a16:creationId xmlns:a16="http://schemas.microsoft.com/office/drawing/2014/main" id="{77CE24D6-C968-4E1D-84D6-3A73DE836C63}"/>
              </a:ext>
            </a:extLst>
          </p:cNvPr>
          <p:cNvSpPr txBox="1"/>
          <p:nvPr/>
        </p:nvSpPr>
        <p:spPr>
          <a:xfrm>
            <a:off x="2367124" y="2869427"/>
            <a:ext cx="587642" cy="307777"/>
          </a:xfrm>
          <a:prstGeom prst="rect">
            <a:avLst/>
          </a:prstGeom>
          <a:noFill/>
        </p:spPr>
        <p:txBody>
          <a:bodyPr wrap="square" rtlCol="0">
            <a:spAutoFit/>
          </a:bodyPr>
          <a:lstStyle/>
          <a:p>
            <a:r>
              <a:rPr lang="fi-FI" sz="1400" b="1" dirty="0">
                <a:effectLst>
                  <a:outerShdw blurRad="38100" dist="38100" dir="2700000" algn="tl">
                    <a:srgbClr val="000000">
                      <a:alpha val="43137"/>
                    </a:srgbClr>
                  </a:outerShdw>
                </a:effectLst>
              </a:rPr>
              <a:t>1990-</a:t>
            </a:r>
          </a:p>
        </p:txBody>
      </p:sp>
      <p:sp>
        <p:nvSpPr>
          <p:cNvPr id="28" name="TextBox 27">
            <a:extLst>
              <a:ext uri="{FF2B5EF4-FFF2-40B4-BE49-F238E27FC236}">
                <a16:creationId xmlns:a16="http://schemas.microsoft.com/office/drawing/2014/main" id="{72FE0627-AAE9-426A-92F1-901D46A3F36B}"/>
              </a:ext>
            </a:extLst>
          </p:cNvPr>
          <p:cNvSpPr txBox="1"/>
          <p:nvPr/>
        </p:nvSpPr>
        <p:spPr>
          <a:xfrm>
            <a:off x="3795534" y="2857632"/>
            <a:ext cx="652428" cy="307777"/>
          </a:xfrm>
          <a:prstGeom prst="rect">
            <a:avLst/>
          </a:prstGeom>
          <a:noFill/>
        </p:spPr>
        <p:txBody>
          <a:bodyPr wrap="square" rtlCol="0">
            <a:spAutoFit/>
          </a:bodyPr>
          <a:lstStyle/>
          <a:p>
            <a:r>
              <a:rPr lang="fi-FI" sz="1400" b="1" dirty="0">
                <a:effectLst>
                  <a:outerShdw blurRad="38100" dist="38100" dir="2700000" algn="tl">
                    <a:srgbClr val="000000">
                      <a:alpha val="43137"/>
                    </a:srgbClr>
                  </a:outerShdw>
                </a:effectLst>
              </a:rPr>
              <a:t>2000-</a:t>
            </a:r>
          </a:p>
        </p:txBody>
      </p:sp>
      <p:sp>
        <p:nvSpPr>
          <p:cNvPr id="29" name="TextBox 28">
            <a:extLst>
              <a:ext uri="{FF2B5EF4-FFF2-40B4-BE49-F238E27FC236}">
                <a16:creationId xmlns:a16="http://schemas.microsoft.com/office/drawing/2014/main" id="{90D8F792-9FCF-45F1-9923-D8115E7DA43D}"/>
              </a:ext>
            </a:extLst>
          </p:cNvPr>
          <p:cNvSpPr txBox="1"/>
          <p:nvPr/>
        </p:nvSpPr>
        <p:spPr>
          <a:xfrm>
            <a:off x="6089408" y="2882532"/>
            <a:ext cx="587642" cy="307777"/>
          </a:xfrm>
          <a:prstGeom prst="rect">
            <a:avLst/>
          </a:prstGeom>
          <a:noFill/>
        </p:spPr>
        <p:txBody>
          <a:bodyPr wrap="square" rtlCol="0">
            <a:spAutoFit/>
          </a:bodyPr>
          <a:lstStyle/>
          <a:p>
            <a:r>
              <a:rPr lang="fi-FI" sz="1400" b="1" dirty="0">
                <a:effectLst>
                  <a:outerShdw blurRad="38100" dist="38100" dir="2700000" algn="tl">
                    <a:srgbClr val="000000">
                      <a:alpha val="43137"/>
                    </a:srgbClr>
                  </a:outerShdw>
                </a:effectLst>
              </a:rPr>
              <a:t>2010-</a:t>
            </a:r>
          </a:p>
        </p:txBody>
      </p:sp>
      <p:sp>
        <p:nvSpPr>
          <p:cNvPr id="30" name="TextBox 29">
            <a:extLst>
              <a:ext uri="{FF2B5EF4-FFF2-40B4-BE49-F238E27FC236}">
                <a16:creationId xmlns:a16="http://schemas.microsoft.com/office/drawing/2014/main" id="{416169F0-0C92-4109-8B1C-4FF4B3A1E82A}"/>
              </a:ext>
            </a:extLst>
          </p:cNvPr>
          <p:cNvSpPr txBox="1"/>
          <p:nvPr/>
        </p:nvSpPr>
        <p:spPr>
          <a:xfrm>
            <a:off x="7755851" y="2890848"/>
            <a:ext cx="647201" cy="307777"/>
          </a:xfrm>
          <a:prstGeom prst="rect">
            <a:avLst/>
          </a:prstGeom>
          <a:noFill/>
        </p:spPr>
        <p:txBody>
          <a:bodyPr wrap="square" rtlCol="0">
            <a:spAutoFit/>
          </a:bodyPr>
          <a:lstStyle/>
          <a:p>
            <a:r>
              <a:rPr lang="fi-FI" sz="1400" b="1" dirty="0">
                <a:effectLst>
                  <a:outerShdw blurRad="38100" dist="38100" dir="2700000" algn="tl">
                    <a:srgbClr val="000000">
                      <a:alpha val="43137"/>
                    </a:srgbClr>
                  </a:outerShdw>
                </a:effectLst>
              </a:rPr>
              <a:t>2020-</a:t>
            </a:r>
          </a:p>
        </p:txBody>
      </p:sp>
      <p:sp>
        <p:nvSpPr>
          <p:cNvPr id="31" name="TextBox 30">
            <a:extLst>
              <a:ext uri="{FF2B5EF4-FFF2-40B4-BE49-F238E27FC236}">
                <a16:creationId xmlns:a16="http://schemas.microsoft.com/office/drawing/2014/main" id="{0597F5F2-9AC4-4388-8C7F-1F41E5D22E49}"/>
              </a:ext>
            </a:extLst>
          </p:cNvPr>
          <p:cNvSpPr txBox="1"/>
          <p:nvPr/>
        </p:nvSpPr>
        <p:spPr>
          <a:xfrm>
            <a:off x="2761338" y="3171952"/>
            <a:ext cx="1126874" cy="707886"/>
          </a:xfrm>
          <a:prstGeom prst="rect">
            <a:avLst/>
          </a:prstGeom>
          <a:noFill/>
        </p:spPr>
        <p:txBody>
          <a:bodyPr wrap="square" rtlCol="0">
            <a:spAutoFit/>
          </a:bodyPr>
          <a:lstStyle/>
          <a:p>
            <a:r>
              <a:rPr lang="en-US" sz="1000" b="1" dirty="0"/>
              <a:t>Linux was uploaded to a FTP server hosted by CSC</a:t>
            </a:r>
          </a:p>
        </p:txBody>
      </p:sp>
      <p:sp>
        <p:nvSpPr>
          <p:cNvPr id="32" name="TextBox 31">
            <a:extLst>
              <a:ext uri="{FF2B5EF4-FFF2-40B4-BE49-F238E27FC236}">
                <a16:creationId xmlns:a16="http://schemas.microsoft.com/office/drawing/2014/main" id="{C053F6BE-036C-4ACD-AB14-978D7BB1B2DE}"/>
              </a:ext>
            </a:extLst>
          </p:cNvPr>
          <p:cNvSpPr txBox="1"/>
          <p:nvPr/>
        </p:nvSpPr>
        <p:spPr>
          <a:xfrm>
            <a:off x="5038466" y="1747886"/>
            <a:ext cx="1076705" cy="707886"/>
          </a:xfrm>
          <a:prstGeom prst="rect">
            <a:avLst/>
          </a:prstGeom>
          <a:noFill/>
        </p:spPr>
        <p:txBody>
          <a:bodyPr wrap="square" rtlCol="0">
            <a:spAutoFit/>
          </a:bodyPr>
          <a:lstStyle/>
          <a:p>
            <a:r>
              <a:rPr lang="en-US" sz="1000" b="1" dirty="0"/>
              <a:t>International collaboration (especially EU) accelerated</a:t>
            </a:r>
          </a:p>
        </p:txBody>
      </p:sp>
      <p:cxnSp>
        <p:nvCxnSpPr>
          <p:cNvPr id="33" name="Straight Connector 32">
            <a:extLst>
              <a:ext uri="{FF2B5EF4-FFF2-40B4-BE49-F238E27FC236}">
                <a16:creationId xmlns:a16="http://schemas.microsoft.com/office/drawing/2014/main" id="{CA9439E5-F0DA-43FE-A03A-CAFB5A846390}"/>
              </a:ext>
            </a:extLst>
          </p:cNvPr>
          <p:cNvCxnSpPr>
            <a:cxnSpLocks/>
            <a:stCxn id="17" idx="0"/>
          </p:cNvCxnSpPr>
          <p:nvPr/>
        </p:nvCxnSpPr>
        <p:spPr>
          <a:xfrm flipH="1" flipV="1">
            <a:off x="1838549" y="2805700"/>
            <a:ext cx="2098" cy="267430"/>
          </a:xfrm>
          <a:prstGeom prst="line">
            <a:avLst/>
          </a:prstGeom>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890B3EC-B651-4A8A-AF85-8D85BE9A6543}"/>
              </a:ext>
            </a:extLst>
          </p:cNvPr>
          <p:cNvCxnSpPr>
            <a:cxnSpLocks/>
            <a:endCxn id="13" idx="2"/>
          </p:cNvCxnSpPr>
          <p:nvPr/>
        </p:nvCxnSpPr>
        <p:spPr>
          <a:xfrm flipV="1">
            <a:off x="1318927" y="2370982"/>
            <a:ext cx="0" cy="324848"/>
          </a:xfrm>
          <a:prstGeom prst="line">
            <a:avLst/>
          </a:prstGeom>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3D3DB805-B4BA-4EAF-B47E-5CB07619E5C9}"/>
              </a:ext>
            </a:extLst>
          </p:cNvPr>
          <p:cNvCxnSpPr>
            <a:cxnSpLocks/>
            <a:endCxn id="12" idx="2"/>
          </p:cNvCxnSpPr>
          <p:nvPr/>
        </p:nvCxnSpPr>
        <p:spPr>
          <a:xfrm flipH="1" flipV="1">
            <a:off x="2349911" y="2065024"/>
            <a:ext cx="6358" cy="630802"/>
          </a:xfrm>
          <a:prstGeom prst="line">
            <a:avLst/>
          </a:prstGeom>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FFBBD4D9-9A2E-4A97-90B8-43D4E9D89E8D}"/>
              </a:ext>
            </a:extLst>
          </p:cNvPr>
          <p:cNvCxnSpPr>
            <a:cxnSpLocks/>
            <a:stCxn id="31" idx="0"/>
          </p:cNvCxnSpPr>
          <p:nvPr/>
        </p:nvCxnSpPr>
        <p:spPr>
          <a:xfrm flipV="1">
            <a:off x="3324775" y="2793378"/>
            <a:ext cx="0" cy="378574"/>
          </a:xfrm>
          <a:prstGeom prst="line">
            <a:avLst/>
          </a:prstGeom>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4F8D4967-89A3-4FE2-96E2-46F52BCDBC74}"/>
              </a:ext>
            </a:extLst>
          </p:cNvPr>
          <p:cNvCxnSpPr>
            <a:cxnSpLocks/>
            <a:endCxn id="14" idx="2"/>
          </p:cNvCxnSpPr>
          <p:nvPr/>
        </p:nvCxnSpPr>
        <p:spPr>
          <a:xfrm flipV="1">
            <a:off x="4268972" y="2502206"/>
            <a:ext cx="0" cy="193622"/>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D0D0F805-9870-40BE-B7C3-7E3A2C1015A5}"/>
              </a:ext>
            </a:extLst>
          </p:cNvPr>
          <p:cNvCxnSpPr>
            <a:cxnSpLocks/>
            <a:endCxn id="10" idx="2"/>
          </p:cNvCxnSpPr>
          <p:nvPr/>
        </p:nvCxnSpPr>
        <p:spPr>
          <a:xfrm flipH="1" flipV="1">
            <a:off x="4877468" y="1638578"/>
            <a:ext cx="9102" cy="1057250"/>
          </a:xfrm>
          <a:prstGeom prst="line">
            <a:avLst/>
          </a:prstGeom>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2176A224-EC53-47A9-A9B6-34B1E714BD97}"/>
              </a:ext>
            </a:extLst>
          </p:cNvPr>
          <p:cNvCxnSpPr>
            <a:cxnSpLocks/>
            <a:stCxn id="8" idx="0"/>
          </p:cNvCxnSpPr>
          <p:nvPr/>
        </p:nvCxnSpPr>
        <p:spPr>
          <a:xfrm flipV="1">
            <a:off x="5336086" y="2813217"/>
            <a:ext cx="0" cy="780716"/>
          </a:xfrm>
          <a:prstGeom prst="line">
            <a:avLst/>
          </a:prstGeom>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AC16965-1DD9-4C30-9BF4-B7A4DA92F91C}"/>
              </a:ext>
            </a:extLst>
          </p:cNvPr>
          <p:cNvCxnSpPr>
            <a:cxnSpLocks/>
            <a:stCxn id="9" idx="0"/>
          </p:cNvCxnSpPr>
          <p:nvPr/>
        </p:nvCxnSpPr>
        <p:spPr>
          <a:xfrm flipH="1" flipV="1">
            <a:off x="4660512" y="2780053"/>
            <a:ext cx="3440" cy="259882"/>
          </a:xfrm>
          <a:prstGeom prst="line">
            <a:avLst/>
          </a:prstGeom>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03B7D9BC-6D24-418B-AC5D-AFF5D441B692}"/>
              </a:ext>
            </a:extLst>
          </p:cNvPr>
          <p:cNvCxnSpPr>
            <a:cxnSpLocks/>
            <a:endCxn id="32" idx="2"/>
          </p:cNvCxnSpPr>
          <p:nvPr/>
        </p:nvCxnSpPr>
        <p:spPr>
          <a:xfrm flipH="1" flipV="1">
            <a:off x="5576819" y="2455772"/>
            <a:ext cx="8098" cy="238510"/>
          </a:xfrm>
          <a:prstGeom prst="line">
            <a:avLst/>
          </a:prstGeom>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8B8372EA-C827-4751-BF67-BDC8C8FE932D}"/>
              </a:ext>
            </a:extLst>
          </p:cNvPr>
          <p:cNvCxnSpPr>
            <a:cxnSpLocks/>
            <a:stCxn id="11" idx="0"/>
          </p:cNvCxnSpPr>
          <p:nvPr/>
        </p:nvCxnSpPr>
        <p:spPr>
          <a:xfrm flipV="1">
            <a:off x="7156825" y="2789900"/>
            <a:ext cx="0" cy="392310"/>
          </a:xfrm>
          <a:prstGeom prst="line">
            <a:avLst/>
          </a:prstGeom>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73990903-BFFF-4F9D-9E8D-54AB8478CFE9}"/>
              </a:ext>
            </a:extLst>
          </p:cNvPr>
          <p:cNvCxnSpPr>
            <a:cxnSpLocks/>
            <a:endCxn id="15" idx="2"/>
          </p:cNvCxnSpPr>
          <p:nvPr/>
        </p:nvCxnSpPr>
        <p:spPr>
          <a:xfrm flipV="1">
            <a:off x="7596004" y="1735003"/>
            <a:ext cx="0" cy="939332"/>
          </a:xfrm>
          <a:prstGeom prst="line">
            <a:avLst/>
          </a:prstGeom>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C0C56F2-C099-40F3-BF89-8E4E6BEFFB15}"/>
              </a:ext>
            </a:extLst>
          </p:cNvPr>
          <p:cNvCxnSpPr>
            <a:cxnSpLocks/>
            <a:endCxn id="16" idx="2"/>
          </p:cNvCxnSpPr>
          <p:nvPr/>
        </p:nvCxnSpPr>
        <p:spPr>
          <a:xfrm flipV="1">
            <a:off x="6823343" y="2327860"/>
            <a:ext cx="0" cy="346472"/>
          </a:xfrm>
          <a:prstGeom prst="line">
            <a:avLst/>
          </a:prstGeom>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8B62BFF-1739-44A2-828F-0858D9825574}"/>
              </a:ext>
            </a:extLst>
          </p:cNvPr>
          <p:cNvCxnSpPr>
            <a:cxnSpLocks/>
          </p:cNvCxnSpPr>
          <p:nvPr/>
        </p:nvCxnSpPr>
        <p:spPr>
          <a:xfrm flipV="1">
            <a:off x="8640987" y="2789899"/>
            <a:ext cx="0" cy="414986"/>
          </a:xfrm>
          <a:prstGeom prst="line">
            <a:avLst/>
          </a:prstGeom>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E0561EBC-B0AA-4F8E-8028-E728BD1FDFC4}"/>
              </a:ext>
            </a:extLst>
          </p:cNvPr>
          <p:cNvSpPr txBox="1"/>
          <p:nvPr/>
        </p:nvSpPr>
        <p:spPr>
          <a:xfrm>
            <a:off x="7948649" y="1706310"/>
            <a:ext cx="1054276" cy="553998"/>
          </a:xfrm>
          <a:prstGeom prst="rect">
            <a:avLst/>
          </a:prstGeom>
          <a:noFill/>
        </p:spPr>
        <p:txBody>
          <a:bodyPr wrap="square" rtlCol="0">
            <a:spAutoFit/>
          </a:bodyPr>
          <a:lstStyle/>
          <a:p>
            <a:r>
              <a:rPr lang="en-US" sz="1000" b="1" dirty="0" err="1"/>
              <a:t>Digivisio</a:t>
            </a:r>
            <a:r>
              <a:rPr lang="en-US" sz="1000" b="1" dirty="0"/>
              <a:t> 2030 project office was established</a:t>
            </a:r>
          </a:p>
        </p:txBody>
      </p:sp>
      <p:cxnSp>
        <p:nvCxnSpPr>
          <p:cNvPr id="47" name="Straight Connector 46">
            <a:extLst>
              <a:ext uri="{FF2B5EF4-FFF2-40B4-BE49-F238E27FC236}">
                <a16:creationId xmlns:a16="http://schemas.microsoft.com/office/drawing/2014/main" id="{F9E45249-064B-4835-A007-93A90B616FB8}"/>
              </a:ext>
            </a:extLst>
          </p:cNvPr>
          <p:cNvCxnSpPr>
            <a:cxnSpLocks/>
            <a:endCxn id="46" idx="2"/>
          </p:cNvCxnSpPr>
          <p:nvPr/>
        </p:nvCxnSpPr>
        <p:spPr>
          <a:xfrm flipV="1">
            <a:off x="8475787" y="2260308"/>
            <a:ext cx="0" cy="406444"/>
          </a:xfrm>
          <a:prstGeom prst="line">
            <a:avLst/>
          </a:prstGeom>
          <a:ln/>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C7F00987-A9C4-8D5F-B2BC-8537F2BC5C26}"/>
              </a:ext>
            </a:extLst>
          </p:cNvPr>
          <p:cNvSpPr/>
          <p:nvPr/>
        </p:nvSpPr>
        <p:spPr>
          <a:xfrm>
            <a:off x="7406908" y="2674332"/>
            <a:ext cx="129600" cy="131368"/>
          </a:xfrm>
          <a:prstGeom prst="ellipse">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Oval 2">
            <a:extLst>
              <a:ext uri="{FF2B5EF4-FFF2-40B4-BE49-F238E27FC236}">
                <a16:creationId xmlns:a16="http://schemas.microsoft.com/office/drawing/2014/main" id="{55F967DD-E76D-5F53-4F4A-B27F38F9441F}"/>
              </a:ext>
            </a:extLst>
          </p:cNvPr>
          <p:cNvSpPr/>
          <p:nvPr/>
        </p:nvSpPr>
        <p:spPr>
          <a:xfrm>
            <a:off x="8224501" y="2671725"/>
            <a:ext cx="129600" cy="131368"/>
          </a:xfrm>
          <a:prstGeom prst="ellipse">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8" name="Oval 47">
            <a:extLst>
              <a:ext uri="{FF2B5EF4-FFF2-40B4-BE49-F238E27FC236}">
                <a16:creationId xmlns:a16="http://schemas.microsoft.com/office/drawing/2014/main" id="{E7240092-8118-3B4C-0C83-F42E91DB89C0}"/>
              </a:ext>
            </a:extLst>
          </p:cNvPr>
          <p:cNvSpPr/>
          <p:nvPr/>
        </p:nvSpPr>
        <p:spPr>
          <a:xfrm>
            <a:off x="6514627" y="2671725"/>
            <a:ext cx="129600" cy="131368"/>
          </a:xfrm>
          <a:prstGeom prst="ellipse">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49" name="TextBox 48">
            <a:extLst>
              <a:ext uri="{FF2B5EF4-FFF2-40B4-BE49-F238E27FC236}">
                <a16:creationId xmlns:a16="http://schemas.microsoft.com/office/drawing/2014/main" id="{A4CBDC17-332A-AFAC-26D3-18DAB42D5596}"/>
              </a:ext>
            </a:extLst>
          </p:cNvPr>
          <p:cNvSpPr txBox="1"/>
          <p:nvPr/>
        </p:nvSpPr>
        <p:spPr>
          <a:xfrm>
            <a:off x="4556549" y="4224616"/>
            <a:ext cx="2929007" cy="307777"/>
          </a:xfrm>
          <a:prstGeom prst="rect">
            <a:avLst/>
          </a:prstGeom>
          <a:noFill/>
        </p:spPr>
        <p:txBody>
          <a:bodyPr wrap="none" rtlCol="0">
            <a:spAutoFit/>
          </a:bodyPr>
          <a:lstStyle/>
          <a:p>
            <a:r>
              <a:rPr lang="en-GB" sz="1400" dirty="0">
                <a:solidFill>
                  <a:schemeClr val="accent2"/>
                </a:solidFill>
              </a:rPr>
              <a:t>First secure processing environment</a:t>
            </a:r>
          </a:p>
        </p:txBody>
      </p:sp>
      <p:cxnSp>
        <p:nvCxnSpPr>
          <p:cNvPr id="51" name="Elbow Connector 50">
            <a:extLst>
              <a:ext uri="{FF2B5EF4-FFF2-40B4-BE49-F238E27FC236}">
                <a16:creationId xmlns:a16="http://schemas.microsoft.com/office/drawing/2014/main" id="{721F9C9C-63E1-59B0-017F-3A1ACC7446F9}"/>
              </a:ext>
            </a:extLst>
          </p:cNvPr>
          <p:cNvCxnSpPr>
            <a:stCxn id="49" idx="0"/>
            <a:endCxn id="48" idx="4"/>
          </p:cNvCxnSpPr>
          <p:nvPr/>
        </p:nvCxnSpPr>
        <p:spPr>
          <a:xfrm rot="5400000" flipH="1" flipV="1">
            <a:off x="5589479" y="3234668"/>
            <a:ext cx="1421523" cy="558374"/>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52" name="TextBox 51">
            <a:extLst>
              <a:ext uri="{FF2B5EF4-FFF2-40B4-BE49-F238E27FC236}">
                <a16:creationId xmlns:a16="http://schemas.microsoft.com/office/drawing/2014/main" id="{1A3EC3B0-9675-7C69-07A3-34838A2A46B6}"/>
              </a:ext>
            </a:extLst>
          </p:cNvPr>
          <p:cNvSpPr txBox="1"/>
          <p:nvPr/>
        </p:nvSpPr>
        <p:spPr>
          <a:xfrm>
            <a:off x="7260664" y="3882348"/>
            <a:ext cx="724878" cy="307777"/>
          </a:xfrm>
          <a:prstGeom prst="rect">
            <a:avLst/>
          </a:prstGeom>
          <a:noFill/>
        </p:spPr>
        <p:txBody>
          <a:bodyPr wrap="none" rtlCol="0">
            <a:spAutoFit/>
          </a:bodyPr>
          <a:lstStyle/>
          <a:p>
            <a:r>
              <a:rPr lang="en-GB" sz="1400" dirty="0">
                <a:solidFill>
                  <a:schemeClr val="accent2"/>
                </a:solidFill>
              </a:rPr>
              <a:t>ePouta</a:t>
            </a:r>
          </a:p>
        </p:txBody>
      </p:sp>
      <p:cxnSp>
        <p:nvCxnSpPr>
          <p:cNvPr id="54" name="Elbow Connector 53">
            <a:extLst>
              <a:ext uri="{FF2B5EF4-FFF2-40B4-BE49-F238E27FC236}">
                <a16:creationId xmlns:a16="http://schemas.microsoft.com/office/drawing/2014/main" id="{DC4B032E-4B06-A970-387A-E0E763C50AAB}"/>
              </a:ext>
            </a:extLst>
          </p:cNvPr>
          <p:cNvCxnSpPr>
            <a:stCxn id="52" idx="0"/>
            <a:endCxn id="2" idx="4"/>
          </p:cNvCxnSpPr>
          <p:nvPr/>
        </p:nvCxnSpPr>
        <p:spPr>
          <a:xfrm rot="16200000" flipV="1">
            <a:off x="7009082" y="3268326"/>
            <a:ext cx="1076648" cy="151395"/>
          </a:xfrm>
          <a:prstGeom prst="bentConnector3">
            <a:avLst>
              <a:gd name="adj1" fmla="val 73592"/>
            </a:avLst>
          </a:prstGeom>
          <a:ln>
            <a:tailEnd type="triangle"/>
          </a:ln>
        </p:spPr>
        <p:style>
          <a:lnRef idx="1">
            <a:schemeClr val="accent2"/>
          </a:lnRef>
          <a:fillRef idx="0">
            <a:schemeClr val="accent2"/>
          </a:fillRef>
          <a:effectRef idx="0">
            <a:schemeClr val="accent2"/>
          </a:effectRef>
          <a:fontRef idx="minor">
            <a:schemeClr val="tx1"/>
          </a:fontRef>
        </p:style>
      </p:cxnSp>
      <p:sp>
        <p:nvSpPr>
          <p:cNvPr id="59" name="TextBox 58">
            <a:extLst>
              <a:ext uri="{FF2B5EF4-FFF2-40B4-BE49-F238E27FC236}">
                <a16:creationId xmlns:a16="http://schemas.microsoft.com/office/drawing/2014/main" id="{8EEC2B28-CEB2-B7B5-9066-6245C8AE30B6}"/>
              </a:ext>
            </a:extLst>
          </p:cNvPr>
          <p:cNvSpPr txBox="1"/>
          <p:nvPr/>
        </p:nvSpPr>
        <p:spPr>
          <a:xfrm>
            <a:off x="5857763" y="4624725"/>
            <a:ext cx="2618024" cy="307777"/>
          </a:xfrm>
          <a:prstGeom prst="rect">
            <a:avLst/>
          </a:prstGeom>
          <a:noFill/>
        </p:spPr>
        <p:txBody>
          <a:bodyPr wrap="none" rtlCol="0">
            <a:spAutoFit/>
          </a:bodyPr>
          <a:lstStyle/>
          <a:p>
            <a:r>
              <a:rPr lang="en-GB" sz="1400" dirty="0">
                <a:solidFill>
                  <a:schemeClr val="accent2"/>
                </a:solidFill>
              </a:rPr>
              <a:t>Sensitive Data Services platform</a:t>
            </a:r>
          </a:p>
        </p:txBody>
      </p:sp>
      <p:cxnSp>
        <p:nvCxnSpPr>
          <p:cNvPr id="61" name="Elbow Connector 60">
            <a:extLst>
              <a:ext uri="{FF2B5EF4-FFF2-40B4-BE49-F238E27FC236}">
                <a16:creationId xmlns:a16="http://schemas.microsoft.com/office/drawing/2014/main" id="{E527F430-760F-ED7D-56F4-674D8449CDEC}"/>
              </a:ext>
            </a:extLst>
          </p:cNvPr>
          <p:cNvCxnSpPr>
            <a:cxnSpLocks/>
            <a:stCxn id="59" idx="0"/>
            <a:endCxn id="3" idx="4"/>
          </p:cNvCxnSpPr>
          <p:nvPr/>
        </p:nvCxnSpPr>
        <p:spPr>
          <a:xfrm rot="5400000" flipH="1" flipV="1">
            <a:off x="6817222" y="3152646"/>
            <a:ext cx="1821632" cy="1122526"/>
          </a:xfrm>
          <a:prstGeom prst="bentConnector3">
            <a:avLst>
              <a:gd name="adj1" fmla="val 5902"/>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128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555BFB3B-46CC-4356-A844-A5B2CE41F1D3}"/>
              </a:ext>
            </a:extLst>
          </p:cNvPr>
          <p:cNvSpPr/>
          <p:nvPr/>
        </p:nvSpPr>
        <p:spPr>
          <a:xfrm>
            <a:off x="6751348" y="979488"/>
            <a:ext cx="2044552" cy="3732212"/>
          </a:xfrm>
          <a:prstGeom prst="ellipse">
            <a:avLst/>
          </a:prstGeom>
          <a:solidFill>
            <a:schemeClr val="tx2">
              <a:alpha val="18000"/>
            </a:schemeClr>
          </a:solidFill>
          <a:ln>
            <a:solidFill>
              <a:schemeClr val="tx1"/>
            </a:solidFill>
            <a:prstDash val="solid"/>
          </a:ln>
          <a:effectLst>
            <a:softEdge rad="317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4" name="Oval 13">
            <a:extLst>
              <a:ext uri="{FF2B5EF4-FFF2-40B4-BE49-F238E27FC236}">
                <a16:creationId xmlns:a16="http://schemas.microsoft.com/office/drawing/2014/main" id="{266FBA60-9B5F-4743-8F6F-793DB65A8757}"/>
              </a:ext>
            </a:extLst>
          </p:cNvPr>
          <p:cNvSpPr/>
          <p:nvPr/>
        </p:nvSpPr>
        <p:spPr>
          <a:xfrm>
            <a:off x="356461" y="979488"/>
            <a:ext cx="2044552" cy="3732212"/>
          </a:xfrm>
          <a:prstGeom prst="ellipse">
            <a:avLst/>
          </a:prstGeom>
          <a:solidFill>
            <a:schemeClr val="tx1">
              <a:alpha val="18000"/>
            </a:schemeClr>
          </a:solidFill>
          <a:ln>
            <a:solidFill>
              <a:schemeClr val="tx1"/>
            </a:solidFill>
            <a:prstDash val="solid"/>
          </a:ln>
          <a:effectLst>
            <a:softEdge rad="317500"/>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Title 1">
            <a:extLst>
              <a:ext uri="{FF2B5EF4-FFF2-40B4-BE49-F238E27FC236}">
                <a16:creationId xmlns:a16="http://schemas.microsoft.com/office/drawing/2014/main" id="{194F963A-90C6-482E-9F1A-6FB07F623078}"/>
              </a:ext>
            </a:extLst>
          </p:cNvPr>
          <p:cNvSpPr>
            <a:spLocks noGrp="1"/>
          </p:cNvSpPr>
          <p:nvPr>
            <p:ph type="title"/>
          </p:nvPr>
        </p:nvSpPr>
        <p:spPr/>
        <p:txBody>
          <a:bodyPr/>
          <a:lstStyle/>
          <a:p>
            <a:r>
              <a:rPr lang="en-GB" dirty="0"/>
              <a:t>CSC today</a:t>
            </a:r>
          </a:p>
        </p:txBody>
      </p:sp>
      <p:sp>
        <p:nvSpPr>
          <p:cNvPr id="6" name="Content Placeholder 2">
            <a:extLst>
              <a:ext uri="{FF2B5EF4-FFF2-40B4-BE49-F238E27FC236}">
                <a16:creationId xmlns:a16="http://schemas.microsoft.com/office/drawing/2014/main" id="{8276AC7A-9AFA-4CBC-B31F-2E720F41274B}"/>
              </a:ext>
            </a:extLst>
          </p:cNvPr>
          <p:cNvSpPr>
            <a:spLocks noGrp="1"/>
          </p:cNvSpPr>
          <p:nvPr>
            <p:ph idx="1"/>
          </p:nvPr>
        </p:nvSpPr>
        <p:spPr>
          <a:xfrm>
            <a:off x="457201" y="1645305"/>
            <a:ext cx="2220227" cy="3392917"/>
          </a:xfrm>
          <a:noFill/>
          <a:effectLst>
            <a:softEdge rad="1079500"/>
          </a:effectLst>
        </p:spPr>
        <p:txBody>
          <a:bodyPr/>
          <a:lstStyle/>
          <a:p>
            <a:pPr marL="299308" indent="-285750"/>
            <a:r>
              <a:rPr lang="en-GB" sz="1200" dirty="0"/>
              <a:t>Competent and customer-oriented staff</a:t>
            </a:r>
          </a:p>
          <a:p>
            <a:pPr marL="299308" indent="-285750"/>
            <a:r>
              <a:rPr lang="en-GB" sz="1200" dirty="0"/>
              <a:t>World-class infrastructure for data management and computing</a:t>
            </a:r>
          </a:p>
          <a:p>
            <a:pPr marL="299308" indent="-285750"/>
            <a:r>
              <a:rPr lang="en-GB" sz="1200" dirty="0"/>
              <a:t>Comprehensive international collaboration network</a:t>
            </a:r>
          </a:p>
          <a:p>
            <a:pPr marL="299308" indent="-285750"/>
            <a:r>
              <a:rPr lang="en-GB" sz="1200" dirty="0"/>
              <a:t>Broad network of suppliers</a:t>
            </a:r>
          </a:p>
          <a:p>
            <a:pPr marL="299308" indent="-285750"/>
            <a:r>
              <a:rPr lang="en-GB" sz="1200" dirty="0"/>
              <a:t>Non-profit, transparent and healthy finances</a:t>
            </a:r>
          </a:p>
        </p:txBody>
      </p:sp>
      <p:sp>
        <p:nvSpPr>
          <p:cNvPr id="4" name="Slide Number Placeholder 3">
            <a:extLst>
              <a:ext uri="{FF2B5EF4-FFF2-40B4-BE49-F238E27FC236}">
                <a16:creationId xmlns:a16="http://schemas.microsoft.com/office/drawing/2014/main" id="{689E70B7-50AB-49B5-AA2C-C00F9EBADDB2}"/>
              </a:ext>
            </a:extLst>
          </p:cNvPr>
          <p:cNvSpPr>
            <a:spLocks noGrp="1"/>
          </p:cNvSpPr>
          <p:nvPr>
            <p:ph type="sldNum" sz="quarter" idx="12"/>
          </p:nvPr>
        </p:nvSpPr>
        <p:spPr/>
        <p:txBody>
          <a:bodyPr/>
          <a:lstStyle/>
          <a:p>
            <a:pPr>
              <a:defRPr/>
            </a:pPr>
            <a:fld id="{D41975A3-2E4D-4F46-A85A-D5B41899487D}" type="slidenum">
              <a:rPr lang="en-GB" smtClean="0"/>
              <a:pPr>
                <a:defRPr/>
              </a:pPr>
              <a:t>5</a:t>
            </a:fld>
            <a:endParaRPr lang="en-GB"/>
          </a:p>
        </p:txBody>
      </p:sp>
      <p:sp>
        <p:nvSpPr>
          <p:cNvPr id="7" name="Content Placeholder 2">
            <a:extLst>
              <a:ext uri="{FF2B5EF4-FFF2-40B4-BE49-F238E27FC236}">
                <a16:creationId xmlns:a16="http://schemas.microsoft.com/office/drawing/2014/main" id="{7C8D78F0-46C5-4668-8F65-245D044D320B}"/>
              </a:ext>
            </a:extLst>
          </p:cNvPr>
          <p:cNvSpPr txBox="1">
            <a:spLocks/>
          </p:cNvSpPr>
          <p:nvPr/>
        </p:nvSpPr>
        <p:spPr bwMode="auto">
          <a:xfrm>
            <a:off x="3126936" y="979488"/>
            <a:ext cx="2402764" cy="168629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charset="0"/>
              <a:buChar char="•"/>
              <a:defRPr kern="1200">
                <a:solidFill>
                  <a:srgbClr val="464F55"/>
                </a:solidFill>
                <a:latin typeface="Corbel"/>
                <a:ea typeface="ＭＳ Ｐゴシック" charset="0"/>
                <a:cs typeface="Corbel"/>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rgbClr val="464F55"/>
                </a:solidFill>
                <a:latin typeface="Corbel"/>
                <a:ea typeface="ＭＳ Ｐゴシック" charset="0"/>
                <a:cs typeface="Corbel"/>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rgbClr val="464F55"/>
                </a:solidFill>
                <a:latin typeface="Corbel"/>
                <a:ea typeface="ＭＳ Ｐゴシック" charset="0"/>
                <a:cs typeface="Corbel"/>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rgbClr val="464F55"/>
                </a:solidFill>
                <a:latin typeface="Corbel"/>
                <a:ea typeface="ＭＳ Ｐゴシック" charset="0"/>
                <a:cs typeface="Corbel"/>
              </a:defRPr>
            </a:lvl4pPr>
            <a:lvl5pPr marL="1508125" indent="-88900" algn="l" defTabSz="334963" rtl="0" eaLnBrk="1" fontAlgn="base" hangingPunct="1">
              <a:spcBef>
                <a:spcPct val="20000"/>
              </a:spcBef>
              <a:spcAft>
                <a:spcPct val="0"/>
              </a:spcAft>
              <a:buFont typeface="Arial" charset="0"/>
              <a:buChar char="»"/>
              <a:defRPr sz="800" kern="1200">
                <a:solidFill>
                  <a:srgbClr val="000000"/>
                </a:solidFill>
                <a:latin typeface="Corbel"/>
                <a:ea typeface="ＭＳ Ｐゴシック" charset="0"/>
                <a:cs typeface="Corbel"/>
              </a:defRPr>
            </a:lvl5pPr>
            <a:lvl6pPr marL="1843448" indent="-167586" algn="l" defTabSz="335173" rtl="0" eaLnBrk="1" latinLnBrk="0" hangingPunct="1">
              <a:spcBef>
                <a:spcPct val="20000"/>
              </a:spcBef>
              <a:buFont typeface="Arial"/>
              <a:buChar char="•"/>
              <a:defRPr sz="1500" kern="1200">
                <a:solidFill>
                  <a:schemeClr val="tx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tx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tx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tx1"/>
                </a:solidFill>
                <a:latin typeface="+mn-lt"/>
                <a:ea typeface="+mn-ea"/>
                <a:cs typeface="+mn-cs"/>
              </a:defRPr>
            </a:lvl9pPr>
          </a:lstStyle>
          <a:p>
            <a:pPr marL="299308" indent="-285750"/>
            <a:r>
              <a:rPr lang="en-GB" sz="1400" dirty="0"/>
              <a:t>Together we build world-class research, learning, and innovation environments</a:t>
            </a:r>
          </a:p>
          <a:p>
            <a:pPr marL="299308" indent="-285750"/>
            <a:r>
              <a:rPr lang="en-GB" sz="1400" dirty="0">
                <a:solidFill>
                  <a:srgbClr val="475056"/>
                </a:solidFill>
              </a:rPr>
              <a:t>We catalyse our customers’ success</a:t>
            </a:r>
          </a:p>
        </p:txBody>
      </p:sp>
      <p:sp>
        <p:nvSpPr>
          <p:cNvPr id="8" name="Content Placeholder 2">
            <a:extLst>
              <a:ext uri="{FF2B5EF4-FFF2-40B4-BE49-F238E27FC236}">
                <a16:creationId xmlns:a16="http://schemas.microsoft.com/office/drawing/2014/main" id="{8B599491-943E-47B7-BA21-585F9591DEF5}"/>
              </a:ext>
            </a:extLst>
          </p:cNvPr>
          <p:cNvSpPr txBox="1">
            <a:spLocks/>
          </p:cNvSpPr>
          <p:nvPr/>
        </p:nvSpPr>
        <p:spPr bwMode="auto">
          <a:xfrm>
            <a:off x="6339755" y="1598187"/>
            <a:ext cx="2802612" cy="234613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charset="0"/>
              <a:buChar char="•"/>
              <a:defRPr kern="1200">
                <a:solidFill>
                  <a:srgbClr val="464F55"/>
                </a:solidFill>
                <a:latin typeface="Corbel"/>
                <a:ea typeface="ＭＳ Ｐゴシック" charset="0"/>
                <a:cs typeface="Corbel"/>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rgbClr val="464F55"/>
                </a:solidFill>
                <a:latin typeface="Corbel"/>
                <a:ea typeface="ＭＳ Ｐゴシック" charset="0"/>
                <a:cs typeface="Corbel"/>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rgbClr val="464F55"/>
                </a:solidFill>
                <a:latin typeface="Corbel"/>
                <a:ea typeface="ＭＳ Ｐゴシック" charset="0"/>
                <a:cs typeface="Corbel"/>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rgbClr val="464F55"/>
                </a:solidFill>
                <a:latin typeface="Corbel"/>
                <a:ea typeface="ＭＳ Ｐゴシック" charset="0"/>
                <a:cs typeface="Corbel"/>
              </a:defRPr>
            </a:lvl4pPr>
            <a:lvl5pPr marL="1508125" indent="-88900" algn="l" defTabSz="334963" rtl="0" eaLnBrk="1" fontAlgn="base" hangingPunct="1">
              <a:spcBef>
                <a:spcPct val="20000"/>
              </a:spcBef>
              <a:spcAft>
                <a:spcPct val="0"/>
              </a:spcAft>
              <a:buFont typeface="Arial" charset="0"/>
              <a:buChar char="»"/>
              <a:defRPr sz="800" kern="1200">
                <a:solidFill>
                  <a:srgbClr val="000000"/>
                </a:solidFill>
                <a:latin typeface="Corbel"/>
                <a:ea typeface="ＭＳ Ｐゴシック" charset="0"/>
                <a:cs typeface="Corbel"/>
              </a:defRPr>
            </a:lvl5pPr>
            <a:lvl6pPr marL="1843448" indent="-167586" algn="l" defTabSz="335173" rtl="0" eaLnBrk="1" latinLnBrk="0" hangingPunct="1">
              <a:spcBef>
                <a:spcPct val="20000"/>
              </a:spcBef>
              <a:buFont typeface="Arial"/>
              <a:buChar char="•"/>
              <a:defRPr sz="1500" kern="1200">
                <a:solidFill>
                  <a:schemeClr val="tx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tx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tx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tx1"/>
                </a:solidFill>
                <a:latin typeface="+mn-lt"/>
                <a:ea typeface="+mn-ea"/>
                <a:cs typeface="+mn-cs"/>
              </a:defRPr>
            </a:lvl9pPr>
          </a:lstStyle>
          <a:p>
            <a:pPr marL="13558" indent="0">
              <a:buNone/>
            </a:pPr>
            <a:r>
              <a:rPr lang="en-GB" sz="1400" dirty="0"/>
              <a:t>For our owners and customers</a:t>
            </a:r>
          </a:p>
          <a:p>
            <a:pPr lvl="1">
              <a:buFont typeface="Arial" panose="020B0604020202020204" pitchFamily="34" charset="0"/>
              <a:buChar char="•"/>
            </a:pPr>
            <a:r>
              <a:rPr lang="en-GB" sz="1200" dirty="0"/>
              <a:t>A smooth daily life</a:t>
            </a:r>
          </a:p>
          <a:p>
            <a:pPr lvl="1">
              <a:buFont typeface="Arial" panose="020B0604020202020204" pitchFamily="34" charset="0"/>
              <a:buChar char="•"/>
            </a:pPr>
            <a:r>
              <a:rPr lang="en-GB" sz="1200" dirty="0"/>
              <a:t>Trustworthiness and security</a:t>
            </a:r>
          </a:p>
          <a:p>
            <a:pPr lvl="1">
              <a:buFont typeface="Arial" panose="020B0604020202020204" pitchFamily="34" charset="0"/>
              <a:buChar char="•"/>
            </a:pPr>
            <a:r>
              <a:rPr lang="en-GB" sz="1200" dirty="0"/>
              <a:t>Sharing expertise</a:t>
            </a:r>
          </a:p>
          <a:p>
            <a:pPr lvl="1">
              <a:buFont typeface="Arial" panose="020B0604020202020204" pitchFamily="34" charset="0"/>
              <a:buChar char="•"/>
            </a:pPr>
            <a:r>
              <a:rPr lang="en-GB" sz="1200" dirty="0"/>
              <a:t>Synergy benefits with common platforms</a:t>
            </a:r>
          </a:p>
          <a:p>
            <a:pPr marL="13558" indent="0">
              <a:buNone/>
            </a:pPr>
            <a:r>
              <a:rPr lang="en-GB" sz="1400" dirty="0"/>
              <a:t>To the society</a:t>
            </a:r>
          </a:p>
          <a:p>
            <a:pPr lvl="1">
              <a:buFont typeface="Arial" panose="020B0604020202020204" pitchFamily="34" charset="0"/>
              <a:buChar char="•"/>
            </a:pPr>
            <a:r>
              <a:rPr lang="en-GB" sz="1200" dirty="0"/>
              <a:t>The digital transformation is advancing</a:t>
            </a:r>
          </a:p>
          <a:p>
            <a:pPr lvl="1">
              <a:buFont typeface="Arial" panose="020B0604020202020204" pitchFamily="34" charset="0"/>
              <a:buChar char="•"/>
            </a:pPr>
            <a:r>
              <a:rPr lang="en-GB" sz="1200" dirty="0"/>
              <a:t>Better cyber security</a:t>
            </a:r>
          </a:p>
          <a:p>
            <a:pPr lvl="1">
              <a:buFont typeface="Arial" panose="020B0604020202020204" pitchFamily="34" charset="0"/>
              <a:buChar char="•"/>
            </a:pPr>
            <a:r>
              <a:rPr lang="en-GB" sz="1200" dirty="0"/>
              <a:t>Enhancing interoperability</a:t>
            </a:r>
          </a:p>
          <a:p>
            <a:pPr lvl="1">
              <a:buFont typeface="Arial" panose="020B0604020202020204" pitchFamily="34" charset="0"/>
              <a:buChar char="•"/>
            </a:pPr>
            <a:r>
              <a:rPr lang="en-GB" sz="1200" dirty="0"/>
              <a:t>Advancing green transition</a:t>
            </a:r>
          </a:p>
        </p:txBody>
      </p:sp>
      <p:sp>
        <p:nvSpPr>
          <p:cNvPr id="9" name="TextBox 8">
            <a:extLst>
              <a:ext uri="{FF2B5EF4-FFF2-40B4-BE49-F238E27FC236}">
                <a16:creationId xmlns:a16="http://schemas.microsoft.com/office/drawing/2014/main" id="{AF972435-4206-4A2F-AC8D-F59807C75E84}"/>
              </a:ext>
            </a:extLst>
          </p:cNvPr>
          <p:cNvSpPr txBox="1"/>
          <p:nvPr/>
        </p:nvSpPr>
        <p:spPr>
          <a:xfrm>
            <a:off x="425672" y="1253875"/>
            <a:ext cx="1526572" cy="369332"/>
          </a:xfrm>
          <a:prstGeom prst="rect">
            <a:avLst/>
          </a:prstGeom>
          <a:noFill/>
        </p:spPr>
        <p:txBody>
          <a:bodyPr wrap="none" rtlCol="0">
            <a:spAutoFit/>
          </a:bodyPr>
          <a:lstStyle/>
          <a:p>
            <a:r>
              <a:rPr lang="en-GB" b="1" dirty="0"/>
              <a:t>OUR CAPITAL</a:t>
            </a:r>
          </a:p>
        </p:txBody>
      </p:sp>
      <p:sp>
        <p:nvSpPr>
          <p:cNvPr id="10" name="TextBox 9">
            <a:extLst>
              <a:ext uri="{FF2B5EF4-FFF2-40B4-BE49-F238E27FC236}">
                <a16:creationId xmlns:a16="http://schemas.microsoft.com/office/drawing/2014/main" id="{96445A21-45D1-459D-96A8-96AC8C1918B8}"/>
              </a:ext>
            </a:extLst>
          </p:cNvPr>
          <p:cNvSpPr txBox="1"/>
          <p:nvPr/>
        </p:nvSpPr>
        <p:spPr>
          <a:xfrm>
            <a:off x="3120258" y="628625"/>
            <a:ext cx="1633781" cy="369332"/>
          </a:xfrm>
          <a:prstGeom prst="rect">
            <a:avLst/>
          </a:prstGeom>
          <a:noFill/>
        </p:spPr>
        <p:txBody>
          <a:bodyPr wrap="none" rtlCol="0">
            <a:spAutoFit/>
          </a:bodyPr>
          <a:lstStyle/>
          <a:p>
            <a:r>
              <a:rPr lang="en-GB" b="1" dirty="0"/>
              <a:t>OUR PURPOSE</a:t>
            </a:r>
          </a:p>
        </p:txBody>
      </p:sp>
      <p:sp>
        <p:nvSpPr>
          <p:cNvPr id="11" name="TextBox 10">
            <a:extLst>
              <a:ext uri="{FF2B5EF4-FFF2-40B4-BE49-F238E27FC236}">
                <a16:creationId xmlns:a16="http://schemas.microsoft.com/office/drawing/2014/main" id="{1F91077A-41BD-4DC3-BE75-658D1A9F8745}"/>
              </a:ext>
            </a:extLst>
          </p:cNvPr>
          <p:cNvSpPr txBox="1"/>
          <p:nvPr/>
        </p:nvSpPr>
        <p:spPr>
          <a:xfrm>
            <a:off x="6339755" y="1218393"/>
            <a:ext cx="2494081" cy="369332"/>
          </a:xfrm>
          <a:prstGeom prst="rect">
            <a:avLst/>
          </a:prstGeom>
          <a:noFill/>
        </p:spPr>
        <p:txBody>
          <a:bodyPr wrap="none" rtlCol="0">
            <a:spAutoFit/>
          </a:bodyPr>
          <a:lstStyle/>
          <a:p>
            <a:r>
              <a:rPr lang="en-GB" b="1" dirty="0"/>
              <a:t>THE VALUE WE CREATE</a:t>
            </a:r>
          </a:p>
        </p:txBody>
      </p:sp>
      <p:pic>
        <p:nvPicPr>
          <p:cNvPr id="13" name="Picture 12">
            <a:extLst>
              <a:ext uri="{FF2B5EF4-FFF2-40B4-BE49-F238E27FC236}">
                <a16:creationId xmlns:a16="http://schemas.microsoft.com/office/drawing/2014/main" id="{63761E66-E480-4843-A109-FCCF243E5F2E}"/>
              </a:ext>
            </a:extLst>
          </p:cNvPr>
          <p:cNvPicPr>
            <a:picLocks noChangeAspect="1"/>
          </p:cNvPicPr>
          <p:nvPr/>
        </p:nvPicPr>
        <p:blipFill>
          <a:blip r:embed="rId3"/>
          <a:stretch>
            <a:fillRect/>
          </a:stretch>
        </p:blipFill>
        <p:spPr>
          <a:xfrm>
            <a:off x="2677428" y="2440204"/>
            <a:ext cx="3491014" cy="2323237"/>
          </a:xfrm>
          <a:prstGeom prst="ellipse">
            <a:avLst/>
          </a:prstGeom>
          <a:ln>
            <a:noFill/>
          </a:ln>
          <a:effectLst>
            <a:softEdge rad="112500"/>
          </a:effectLst>
        </p:spPr>
      </p:pic>
    </p:spTree>
    <p:extLst>
      <p:ext uri="{BB962C8B-B14F-4D97-AF65-F5344CB8AC3E}">
        <p14:creationId xmlns:p14="http://schemas.microsoft.com/office/powerpoint/2010/main" val="11248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5AAA-F812-A54E-30AE-8B3BD3BE3426}"/>
              </a:ext>
            </a:extLst>
          </p:cNvPr>
          <p:cNvSpPr>
            <a:spLocks noGrp="1"/>
          </p:cNvSpPr>
          <p:nvPr>
            <p:ph type="title"/>
          </p:nvPr>
        </p:nvSpPr>
        <p:spPr/>
        <p:txBody>
          <a:bodyPr/>
          <a:lstStyle/>
          <a:p>
            <a:r>
              <a:rPr lang="en-GB" dirty="0"/>
              <a:t>Glossary</a:t>
            </a:r>
          </a:p>
        </p:txBody>
      </p:sp>
      <p:sp>
        <p:nvSpPr>
          <p:cNvPr id="3" name="Content Placeholder 2">
            <a:extLst>
              <a:ext uri="{FF2B5EF4-FFF2-40B4-BE49-F238E27FC236}">
                <a16:creationId xmlns:a16="http://schemas.microsoft.com/office/drawing/2014/main" id="{B6695A11-1008-5BF3-56B1-27A80D5AE97F}"/>
              </a:ext>
            </a:extLst>
          </p:cNvPr>
          <p:cNvSpPr>
            <a:spLocks noGrp="1"/>
          </p:cNvSpPr>
          <p:nvPr>
            <p:ph idx="1"/>
          </p:nvPr>
        </p:nvSpPr>
        <p:spPr/>
        <p:txBody>
          <a:bodyPr/>
          <a:lstStyle/>
          <a:p>
            <a:r>
              <a:rPr lang="en-GB" b="1" dirty="0"/>
              <a:t>LUMI</a:t>
            </a:r>
            <a:r>
              <a:rPr lang="en-GB" sz="1400" dirty="0"/>
              <a:t>  (531,5 </a:t>
            </a:r>
            <a:r>
              <a:rPr lang="en-GB" sz="1400" dirty="0" err="1"/>
              <a:t>Pflops</a:t>
            </a:r>
            <a:r>
              <a:rPr lang="en-GB" sz="1400" dirty="0"/>
              <a:t>)</a:t>
            </a:r>
            <a:r>
              <a:rPr lang="en-GB" dirty="0"/>
              <a:t>, </a:t>
            </a:r>
            <a:r>
              <a:rPr lang="en-GB" b="1" dirty="0"/>
              <a:t>Mahti</a:t>
            </a:r>
            <a:r>
              <a:rPr lang="en-GB" sz="1400" dirty="0"/>
              <a:t> (9,5 </a:t>
            </a:r>
            <a:r>
              <a:rPr lang="en-GB" sz="1400" dirty="0" err="1"/>
              <a:t>Pflops</a:t>
            </a:r>
            <a:r>
              <a:rPr lang="en-GB" sz="1400" dirty="0"/>
              <a:t>)</a:t>
            </a:r>
            <a:r>
              <a:rPr lang="en-GB" dirty="0"/>
              <a:t>, </a:t>
            </a:r>
            <a:r>
              <a:rPr lang="en-GB" b="1" dirty="0"/>
              <a:t>Puhti</a:t>
            </a:r>
            <a:r>
              <a:rPr lang="en-GB" sz="1400" dirty="0"/>
              <a:t> (1,8 </a:t>
            </a:r>
            <a:r>
              <a:rPr lang="en-GB" sz="1400" dirty="0" err="1"/>
              <a:t>Pflops</a:t>
            </a:r>
            <a:r>
              <a:rPr lang="en-GB" sz="1400" dirty="0"/>
              <a:t>)</a:t>
            </a:r>
          </a:p>
          <a:p>
            <a:pPr marL="272742" lvl="1" indent="0">
              <a:buNone/>
            </a:pPr>
            <a:r>
              <a:rPr lang="en-GB" dirty="0"/>
              <a:t>Supercomputers designed for massively parallel jobs that require large floating point performance and a capable interconnect.</a:t>
            </a:r>
          </a:p>
          <a:p>
            <a:r>
              <a:rPr lang="en-GB" b="1" dirty="0"/>
              <a:t>cPouta</a:t>
            </a:r>
            <a:r>
              <a:rPr lang="en-GB" dirty="0"/>
              <a:t>, </a:t>
            </a:r>
            <a:r>
              <a:rPr lang="en-GB" b="1" dirty="0"/>
              <a:t>ePouta</a:t>
            </a:r>
            <a:r>
              <a:rPr lang="en-GB" dirty="0"/>
              <a:t>, </a:t>
            </a:r>
            <a:r>
              <a:rPr lang="en-GB" b="1" dirty="0"/>
              <a:t>Rahti</a:t>
            </a:r>
          </a:p>
          <a:p>
            <a:pPr marL="272742" lvl="1" indent="0">
              <a:buNone/>
            </a:pPr>
            <a:r>
              <a:rPr lang="en-GB" dirty="0"/>
              <a:t>Cloud computing services allowing users to access, use and manage virtualized infrastructure using a self-service model. Based on the open source cloud software called </a:t>
            </a:r>
            <a:r>
              <a:rPr lang="en-GB" i="1" dirty="0"/>
              <a:t>OpenStack</a:t>
            </a:r>
            <a:r>
              <a:rPr lang="en-GB" dirty="0"/>
              <a:t> (cPouta, ePouta) and </a:t>
            </a:r>
            <a:r>
              <a:rPr lang="en-GB" i="1" dirty="0"/>
              <a:t>OpenShift</a:t>
            </a:r>
            <a:r>
              <a:rPr lang="en-GB" dirty="0"/>
              <a:t> (Rahti).</a:t>
            </a:r>
          </a:p>
          <a:p>
            <a:r>
              <a:rPr lang="en-GB" b="1" dirty="0"/>
              <a:t>Allas</a:t>
            </a:r>
          </a:p>
          <a:p>
            <a:pPr marL="272742" lvl="1" indent="0">
              <a:buNone/>
            </a:pPr>
            <a:r>
              <a:rPr lang="en-GB" dirty="0"/>
              <a:t>A general-purpose data storage service for storing and sharing data. Based on </a:t>
            </a:r>
            <a:r>
              <a:rPr lang="en-GB" i="1" dirty="0"/>
              <a:t>CEPH object storage technology</a:t>
            </a:r>
            <a:r>
              <a:rPr lang="en-GB" dirty="0"/>
              <a:t>.</a:t>
            </a:r>
          </a:p>
        </p:txBody>
      </p:sp>
      <p:sp>
        <p:nvSpPr>
          <p:cNvPr id="4" name="Slide Number Placeholder 3">
            <a:extLst>
              <a:ext uri="{FF2B5EF4-FFF2-40B4-BE49-F238E27FC236}">
                <a16:creationId xmlns:a16="http://schemas.microsoft.com/office/drawing/2014/main" id="{67411C8A-1143-CE29-B165-F41163F2630C}"/>
              </a:ext>
            </a:extLst>
          </p:cNvPr>
          <p:cNvSpPr>
            <a:spLocks noGrp="1"/>
          </p:cNvSpPr>
          <p:nvPr>
            <p:ph type="sldNum" sz="quarter" idx="12"/>
          </p:nvPr>
        </p:nvSpPr>
        <p:spPr/>
        <p:txBody>
          <a:bodyPr/>
          <a:lstStyle/>
          <a:p>
            <a:pPr>
              <a:defRPr/>
            </a:pPr>
            <a:fld id="{05B8D4AF-0665-7B44-B9A5-492E7E49DE6C}" type="slidenum">
              <a:rPr lang="en-US" smtClean="0"/>
              <a:pPr>
                <a:defRPr/>
              </a:pPr>
              <a:t>6</a:t>
            </a:fld>
            <a:endParaRPr lang="en-US" dirty="0"/>
          </a:p>
        </p:txBody>
      </p:sp>
    </p:spTree>
    <p:extLst>
      <p:ext uri="{BB962C8B-B14F-4D97-AF65-F5344CB8AC3E}">
        <p14:creationId xmlns:p14="http://schemas.microsoft.com/office/powerpoint/2010/main" val="3943357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5F4323-A743-37B4-DE1C-D7C2CDFDD278}"/>
              </a:ext>
            </a:extLst>
          </p:cNvPr>
          <p:cNvSpPr>
            <a:spLocks noGrp="1"/>
          </p:cNvSpPr>
          <p:nvPr>
            <p:ph type="title"/>
          </p:nvPr>
        </p:nvSpPr>
        <p:spPr/>
        <p:txBody>
          <a:bodyPr/>
          <a:lstStyle/>
          <a:p>
            <a:r>
              <a:rPr lang="en-GB" dirty="0"/>
              <a:t>ePouta — a virtual private cloud service</a:t>
            </a:r>
          </a:p>
        </p:txBody>
      </p:sp>
      <p:sp>
        <p:nvSpPr>
          <p:cNvPr id="6" name="Content Placeholder 5">
            <a:extLst>
              <a:ext uri="{FF2B5EF4-FFF2-40B4-BE49-F238E27FC236}">
                <a16:creationId xmlns:a16="http://schemas.microsoft.com/office/drawing/2014/main" id="{DB715F52-9654-DDFF-E944-9B5816CAD7ED}"/>
              </a:ext>
            </a:extLst>
          </p:cNvPr>
          <p:cNvSpPr>
            <a:spLocks noGrp="1"/>
          </p:cNvSpPr>
          <p:nvPr>
            <p:ph idx="1"/>
          </p:nvPr>
        </p:nvSpPr>
        <p:spPr/>
        <p:txBody>
          <a:bodyPr/>
          <a:lstStyle/>
          <a:p>
            <a:r>
              <a:rPr lang="en-GB" dirty="0"/>
              <a:t>ePouta IaaS cloud service allows you to deploy virtual machines and storage resources directly to your organisation’s internal network, not to the internet.</a:t>
            </a:r>
          </a:p>
          <a:p>
            <a:r>
              <a:rPr lang="en-GB" dirty="0"/>
              <a:t>ePouta provides:</a:t>
            </a:r>
          </a:p>
          <a:p>
            <a:pPr lvl="1"/>
            <a:r>
              <a:rPr lang="en-GB" dirty="0"/>
              <a:t>high performance computing with superior flexibility and user experience via Infrastructure-as-a-Service;</a:t>
            </a:r>
          </a:p>
          <a:p>
            <a:pPr lvl="1"/>
            <a:r>
              <a:rPr lang="en-GB" dirty="0"/>
              <a:t>full control over the resources you deploy (virtual machines, storage, and networks); and</a:t>
            </a:r>
          </a:p>
          <a:p>
            <a:pPr lvl="1"/>
            <a:r>
              <a:rPr lang="en-GB" dirty="0"/>
              <a:t>a variety of resources: virtual machines, block devices, virtual networks, high performance computing and GPUs, and so on.</a:t>
            </a:r>
            <a:br>
              <a:rPr lang="en-GB" dirty="0"/>
            </a:br>
            <a:endParaRPr lang="en-GB" dirty="0"/>
          </a:p>
        </p:txBody>
      </p:sp>
      <p:sp>
        <p:nvSpPr>
          <p:cNvPr id="4" name="Slide Number Placeholder 3">
            <a:extLst>
              <a:ext uri="{FF2B5EF4-FFF2-40B4-BE49-F238E27FC236}">
                <a16:creationId xmlns:a16="http://schemas.microsoft.com/office/drawing/2014/main" id="{0A4A0559-5501-F946-D9C5-D77628EFCE10}"/>
              </a:ext>
            </a:extLst>
          </p:cNvPr>
          <p:cNvSpPr>
            <a:spLocks noGrp="1"/>
          </p:cNvSpPr>
          <p:nvPr>
            <p:ph type="sldNum" sz="quarter" idx="12"/>
          </p:nvPr>
        </p:nvSpPr>
        <p:spPr/>
        <p:txBody>
          <a:bodyPr/>
          <a:lstStyle/>
          <a:p>
            <a:pPr>
              <a:defRPr/>
            </a:pPr>
            <a:fld id="{D41975A3-2E4D-4F46-A85A-D5B41899487D}" type="slidenum">
              <a:rPr lang="en-US" smtClean="0"/>
              <a:pPr>
                <a:defRPr/>
              </a:pPr>
              <a:t>7</a:t>
            </a:fld>
            <a:endParaRPr lang="en-US" dirty="0"/>
          </a:p>
        </p:txBody>
      </p:sp>
    </p:spTree>
    <p:extLst>
      <p:ext uri="{BB962C8B-B14F-4D97-AF65-F5344CB8AC3E}">
        <p14:creationId xmlns:p14="http://schemas.microsoft.com/office/powerpoint/2010/main" val="322850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796A35-8C4D-F9EA-718F-E466A37FD65E}"/>
              </a:ext>
            </a:extLst>
          </p:cNvPr>
          <p:cNvSpPr>
            <a:spLocks noGrp="1"/>
          </p:cNvSpPr>
          <p:nvPr>
            <p:ph type="title"/>
          </p:nvPr>
        </p:nvSpPr>
        <p:spPr/>
        <p:txBody>
          <a:bodyPr/>
          <a:lstStyle/>
          <a:p>
            <a:r>
              <a:rPr lang="en-GB" dirty="0"/>
              <a:t>ePouta architecture</a:t>
            </a:r>
          </a:p>
        </p:txBody>
      </p:sp>
      <p:sp>
        <p:nvSpPr>
          <p:cNvPr id="7" name="Content Placeholder 6">
            <a:extLst>
              <a:ext uri="{FF2B5EF4-FFF2-40B4-BE49-F238E27FC236}">
                <a16:creationId xmlns:a16="http://schemas.microsoft.com/office/drawing/2014/main" id="{6BD7D8BE-1D48-4317-6449-BC699A7DEB37}"/>
              </a:ext>
            </a:extLst>
          </p:cNvPr>
          <p:cNvSpPr>
            <a:spLocks noGrp="1"/>
          </p:cNvSpPr>
          <p:nvPr>
            <p:ph idx="13"/>
          </p:nvPr>
        </p:nvSpPr>
        <p:spPr/>
        <p:txBody>
          <a:bodyPr/>
          <a:lstStyle/>
          <a:p>
            <a:r>
              <a:rPr lang="en-GB" dirty="0"/>
              <a:t> The ePouta service combines virtual computational resources with the users’ own resources using a Virtual Private Network solution.</a:t>
            </a:r>
          </a:p>
          <a:p>
            <a:r>
              <a:rPr lang="en-GB" dirty="0"/>
              <a:t>As the virtual machines are directly  connected to the user’s network, any external network access by the virtual machines is in the hands of the user.</a:t>
            </a:r>
          </a:p>
        </p:txBody>
      </p:sp>
      <p:sp>
        <p:nvSpPr>
          <p:cNvPr id="5" name="Slide Number Placeholder 4">
            <a:extLst>
              <a:ext uri="{FF2B5EF4-FFF2-40B4-BE49-F238E27FC236}">
                <a16:creationId xmlns:a16="http://schemas.microsoft.com/office/drawing/2014/main" id="{CE25E820-C17F-BC0B-9DA9-86CB233C3F1F}"/>
              </a:ext>
            </a:extLst>
          </p:cNvPr>
          <p:cNvSpPr>
            <a:spLocks noGrp="1"/>
          </p:cNvSpPr>
          <p:nvPr>
            <p:ph type="sldNum" sz="quarter" idx="16"/>
          </p:nvPr>
        </p:nvSpPr>
        <p:spPr/>
        <p:txBody>
          <a:bodyPr/>
          <a:lstStyle/>
          <a:p>
            <a:pPr>
              <a:defRPr/>
            </a:pPr>
            <a:fld id="{7703D0D6-6900-F14F-BBC6-775F449734B8}" type="slidenum">
              <a:rPr lang="en-US" smtClean="0"/>
              <a:pPr>
                <a:defRPr/>
              </a:pPr>
              <a:t>8</a:t>
            </a:fld>
            <a:endParaRPr lang="en-US" dirty="0"/>
          </a:p>
        </p:txBody>
      </p:sp>
      <p:pic>
        <p:nvPicPr>
          <p:cNvPr id="10" name="Content Placeholder 9">
            <a:extLst>
              <a:ext uri="{FF2B5EF4-FFF2-40B4-BE49-F238E27FC236}">
                <a16:creationId xmlns:a16="http://schemas.microsoft.com/office/drawing/2014/main" id="{4E73E2F3-0F2E-FC95-880C-A9A76750A16B}"/>
              </a:ext>
            </a:extLst>
          </p:cNvPr>
          <p:cNvPicPr>
            <a:picLocks noGrp="1" noChangeAspect="1"/>
          </p:cNvPicPr>
          <p:nvPr>
            <p:ph idx="1"/>
          </p:nvPr>
        </p:nvPicPr>
        <p:blipFill>
          <a:blip r:embed="rId2"/>
          <a:stretch>
            <a:fillRect/>
          </a:stretch>
        </p:blipFill>
        <p:spPr>
          <a:xfrm>
            <a:off x="457200" y="1669580"/>
            <a:ext cx="3817938" cy="2455215"/>
          </a:xfrm>
          <a:prstGeom prst="rect">
            <a:avLst/>
          </a:prstGeom>
        </p:spPr>
      </p:pic>
    </p:spTree>
    <p:extLst>
      <p:ext uri="{BB962C8B-B14F-4D97-AF65-F5344CB8AC3E}">
        <p14:creationId xmlns:p14="http://schemas.microsoft.com/office/powerpoint/2010/main" val="368062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BA254-EB68-CB88-1017-DC273F4B617B}"/>
              </a:ext>
            </a:extLst>
          </p:cNvPr>
          <p:cNvSpPr>
            <a:spLocks noGrp="1"/>
          </p:cNvSpPr>
          <p:nvPr>
            <p:ph type="title"/>
          </p:nvPr>
        </p:nvSpPr>
        <p:spPr/>
        <p:txBody>
          <a:bodyPr/>
          <a:lstStyle/>
          <a:p>
            <a:r>
              <a:rPr lang="en-GB" dirty="0"/>
              <a:t>Benefits and disadvantages of using ePouta</a:t>
            </a:r>
          </a:p>
        </p:txBody>
      </p:sp>
      <p:graphicFrame>
        <p:nvGraphicFramePr>
          <p:cNvPr id="5" name="Content Placeholder 4">
            <a:extLst>
              <a:ext uri="{FF2B5EF4-FFF2-40B4-BE49-F238E27FC236}">
                <a16:creationId xmlns:a16="http://schemas.microsoft.com/office/drawing/2014/main" id="{7812D84B-50B5-7CE0-87B8-EAAC92C9C377}"/>
              </a:ext>
            </a:extLst>
          </p:cNvPr>
          <p:cNvGraphicFramePr>
            <a:graphicFrameLocks noGrp="1"/>
          </p:cNvGraphicFramePr>
          <p:nvPr>
            <p:ph idx="1"/>
            <p:extLst>
              <p:ext uri="{D42A27DB-BD31-4B8C-83A1-F6EECF244321}">
                <p14:modId xmlns:p14="http://schemas.microsoft.com/office/powerpoint/2010/main" val="2959201293"/>
              </p:ext>
            </p:extLst>
          </p:nvPr>
        </p:nvGraphicFramePr>
        <p:xfrm>
          <a:off x="457200" y="1200150"/>
          <a:ext cx="6169024" cy="2493518"/>
        </p:xfrm>
        <a:graphic>
          <a:graphicData uri="http://schemas.openxmlformats.org/drawingml/2006/table">
            <a:tbl>
              <a:tblPr firstRow="1" bandRow="1">
                <a:tableStyleId>{5C22544A-7EE6-4342-B048-85BDC9FD1C3A}</a:tableStyleId>
              </a:tblPr>
              <a:tblGrid>
                <a:gridCol w="3084512">
                  <a:extLst>
                    <a:ext uri="{9D8B030D-6E8A-4147-A177-3AD203B41FA5}">
                      <a16:colId xmlns:a16="http://schemas.microsoft.com/office/drawing/2014/main" val="3940927932"/>
                    </a:ext>
                  </a:extLst>
                </a:gridCol>
                <a:gridCol w="3084512">
                  <a:extLst>
                    <a:ext uri="{9D8B030D-6E8A-4147-A177-3AD203B41FA5}">
                      <a16:colId xmlns:a16="http://schemas.microsoft.com/office/drawing/2014/main" val="3793409929"/>
                    </a:ext>
                  </a:extLst>
                </a:gridCol>
              </a:tblGrid>
              <a:tr h="370840">
                <a:tc>
                  <a:txBody>
                    <a:bodyPr/>
                    <a:lstStyle/>
                    <a:p>
                      <a:r>
                        <a:rPr lang="en-GB" dirty="0"/>
                        <a:t>Pros</a:t>
                      </a:r>
                    </a:p>
                  </a:txBody>
                  <a:tcPr/>
                </a:tc>
                <a:tc>
                  <a:txBody>
                    <a:bodyPr/>
                    <a:lstStyle/>
                    <a:p>
                      <a:r>
                        <a:rPr lang="en-GB" dirty="0"/>
                        <a:t>Cons</a:t>
                      </a:r>
                    </a:p>
                  </a:txBody>
                  <a:tcPr/>
                </a:tc>
                <a:extLst>
                  <a:ext uri="{0D108BD9-81ED-4DB2-BD59-A6C34878D82A}">
                    <a16:rowId xmlns:a16="http://schemas.microsoft.com/office/drawing/2014/main" val="20393134"/>
                  </a:ext>
                </a:extLst>
              </a:tr>
              <a:tr h="370840">
                <a:tc>
                  <a:txBody>
                    <a:bodyPr/>
                    <a:lstStyle/>
                    <a:p>
                      <a:r>
                        <a:rPr lang="en-GB" dirty="0"/>
                        <a:t>Allows easy scaling of compute and storage resources for organisations.</a:t>
                      </a:r>
                    </a:p>
                  </a:txBody>
                  <a:tcPr/>
                </a:tc>
                <a:tc>
                  <a:txBody>
                    <a:bodyPr/>
                    <a:lstStyle/>
                    <a:p>
                      <a:r>
                        <a:rPr lang="en-GB" dirty="0"/>
                        <a:t>Requires a dedicated OPN/MPLS network connection.</a:t>
                      </a:r>
                    </a:p>
                  </a:txBody>
                  <a:tcPr/>
                </a:tc>
                <a:extLst>
                  <a:ext uri="{0D108BD9-81ED-4DB2-BD59-A6C34878D82A}">
                    <a16:rowId xmlns:a16="http://schemas.microsoft.com/office/drawing/2014/main" val="3108238615"/>
                  </a:ext>
                </a:extLst>
              </a:tr>
              <a:tr h="370840">
                <a:tc>
                  <a:txBody>
                    <a:bodyPr/>
                    <a:lstStyle/>
                    <a:p>
                      <a:r>
                        <a:rPr lang="en-GB" dirty="0"/>
                        <a:t>Combines virtual computational resources seamlessly with the</a:t>
                      </a:r>
                    </a:p>
                    <a:p>
                      <a:r>
                        <a:rPr lang="en-GB" dirty="0"/>
                        <a:t>organisations’ own resources.</a:t>
                      </a:r>
                    </a:p>
                  </a:txBody>
                  <a:tcPr/>
                </a:tc>
                <a:tc>
                  <a:txBody>
                    <a:bodyPr/>
                    <a:lstStyle/>
                    <a:p>
                      <a:r>
                        <a:rPr lang="en-GB" dirty="0"/>
                        <a:t>A lot of IT skills are needed to set up and maintain the resources.</a:t>
                      </a:r>
                    </a:p>
                  </a:txBody>
                  <a:tcPr/>
                </a:tc>
                <a:extLst>
                  <a:ext uri="{0D108BD9-81ED-4DB2-BD59-A6C34878D82A}">
                    <a16:rowId xmlns:a16="http://schemas.microsoft.com/office/drawing/2014/main" val="3554864441"/>
                  </a:ext>
                </a:extLst>
              </a:tr>
              <a:tr h="370840">
                <a:tc>
                  <a:txBody>
                    <a:bodyPr/>
                    <a:lstStyle/>
                    <a:p>
                      <a:r>
                        <a:rPr lang="en-GB" dirty="0"/>
                        <a:t>Full control of the allocated resources.</a:t>
                      </a:r>
                    </a:p>
                  </a:txBody>
                  <a:tcPr/>
                </a:tc>
                <a:tc>
                  <a:txBody>
                    <a:bodyPr/>
                    <a:lstStyle/>
                    <a:p>
                      <a:r>
                        <a:rPr lang="en-GB" dirty="0"/>
                        <a:t>Everything needed for work must be build up from scratch.</a:t>
                      </a:r>
                    </a:p>
                  </a:txBody>
                  <a:tcPr/>
                </a:tc>
                <a:extLst>
                  <a:ext uri="{0D108BD9-81ED-4DB2-BD59-A6C34878D82A}">
                    <a16:rowId xmlns:a16="http://schemas.microsoft.com/office/drawing/2014/main" val="1324735752"/>
                  </a:ext>
                </a:extLst>
              </a:tr>
              <a:tr h="370840">
                <a:tc>
                  <a:txBody>
                    <a:bodyPr/>
                    <a:lstStyle/>
                    <a:p>
                      <a:r>
                        <a:rPr lang="en-GB" dirty="0"/>
                        <a:t>Local IT support.</a:t>
                      </a:r>
                    </a:p>
                  </a:txBody>
                  <a:tcPr/>
                </a:tc>
                <a:tc>
                  <a:txBody>
                    <a:bodyPr/>
                    <a:lstStyle/>
                    <a:p>
                      <a:r>
                        <a:rPr lang="en-GB" dirty="0"/>
                        <a:t>Local IT support.</a:t>
                      </a:r>
                    </a:p>
                  </a:txBody>
                  <a:tcPr/>
                </a:tc>
                <a:extLst>
                  <a:ext uri="{0D108BD9-81ED-4DB2-BD59-A6C34878D82A}">
                    <a16:rowId xmlns:a16="http://schemas.microsoft.com/office/drawing/2014/main" val="3304860004"/>
                  </a:ext>
                </a:extLst>
              </a:tr>
            </a:tbl>
          </a:graphicData>
        </a:graphic>
      </p:graphicFrame>
      <p:sp>
        <p:nvSpPr>
          <p:cNvPr id="4" name="Slide Number Placeholder 3">
            <a:extLst>
              <a:ext uri="{FF2B5EF4-FFF2-40B4-BE49-F238E27FC236}">
                <a16:creationId xmlns:a16="http://schemas.microsoft.com/office/drawing/2014/main" id="{B894B2CD-7998-06B5-C08F-27A568924D61}"/>
              </a:ext>
            </a:extLst>
          </p:cNvPr>
          <p:cNvSpPr>
            <a:spLocks noGrp="1"/>
          </p:cNvSpPr>
          <p:nvPr>
            <p:ph type="sldNum" sz="quarter" idx="12"/>
          </p:nvPr>
        </p:nvSpPr>
        <p:spPr/>
        <p:txBody>
          <a:bodyPr/>
          <a:lstStyle/>
          <a:p>
            <a:pPr>
              <a:defRPr/>
            </a:pPr>
            <a:fld id="{EAF2BF65-B844-A84A-93B0-7324BF97B9CC}" type="slidenum">
              <a:rPr lang="en-US" smtClean="0"/>
              <a:pPr>
                <a:defRPr/>
              </a:pPr>
              <a:t>9</a:t>
            </a:fld>
            <a:endParaRPr lang="en-US" dirty="0"/>
          </a:p>
        </p:txBody>
      </p:sp>
    </p:spTree>
    <p:extLst>
      <p:ext uri="{BB962C8B-B14F-4D97-AF65-F5344CB8AC3E}">
        <p14:creationId xmlns:p14="http://schemas.microsoft.com/office/powerpoint/2010/main" val="4175745799"/>
      </p:ext>
    </p:extLst>
  </p:cSld>
  <p:clrMapOvr>
    <a:masterClrMapping/>
  </p:clrMapOvr>
</p:sld>
</file>

<file path=ppt/theme/theme1.xml><?xml version="1.0" encoding="utf-8"?>
<a:theme xmlns:a="http://schemas.openxmlformats.org/drawingml/2006/main" name="CSC_template_2017">
  <a:themeElements>
    <a:clrScheme name="Custom 15">
      <a:dk1>
        <a:srgbClr val="006778"/>
      </a:dk1>
      <a:lt1>
        <a:srgbClr val="FFFFFF"/>
      </a:lt1>
      <a:dk2>
        <a:srgbClr val="830051"/>
      </a:dk2>
      <a:lt2>
        <a:srgbClr val="FFFFFF"/>
      </a:lt2>
      <a:accent1>
        <a:srgbClr val="006778"/>
      </a:accent1>
      <a:accent2>
        <a:srgbClr val="830051"/>
      </a:accent2>
      <a:accent3>
        <a:srgbClr val="5E6971"/>
      </a:accent3>
      <a:accent4>
        <a:srgbClr val="025B96"/>
      </a:accent4>
      <a:accent5>
        <a:srgbClr val="92C746"/>
      </a:accent5>
      <a:accent6>
        <a:srgbClr val="F05422"/>
      </a:accent6>
      <a:hlink>
        <a:srgbClr val="74003D"/>
      </a:hlink>
      <a:folHlink>
        <a:srgbClr val="075084"/>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4"/>
          </a:solidFill>
          <a:prstDash val="sysDash"/>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lnDef>
      <a:spPr>
        <a:ln w="952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2D14055-006B-E04F-A97C-FE30625B9F29}" vid="{B94875FE-748E-8847-B24E-42C53D36EB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584054-8fdc-494c-8c30-7a92c1851d88">
      <Terms xmlns="http://schemas.microsoft.com/office/infopath/2007/PartnerControls"/>
    </lcf76f155ced4ddcb4097134ff3c332f>
    <TaxCatchAll xmlns="17c9262e-5b43-4f61-bed9-e568bdfea7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52463B0997441A1AE1897008BC635" ma:contentTypeVersion="16" ma:contentTypeDescription="Create a new document." ma:contentTypeScope="" ma:versionID="c565647465074db5672869eb082d20c4">
  <xsd:schema xmlns:xsd="http://www.w3.org/2001/XMLSchema" xmlns:xs="http://www.w3.org/2001/XMLSchema" xmlns:p="http://schemas.microsoft.com/office/2006/metadata/properties" xmlns:ns2="56584054-8fdc-494c-8c30-7a92c1851d88" xmlns:ns3="17c9262e-5b43-4f61-bed9-e568bdfea7b1" targetNamespace="http://schemas.microsoft.com/office/2006/metadata/properties" ma:root="true" ma:fieldsID="e491acdbd06c80819730520598c6f675" ns2:_="" ns3:_="">
    <xsd:import namespace="56584054-8fdc-494c-8c30-7a92c1851d88"/>
    <xsd:import namespace="17c9262e-5b43-4f61-bed9-e568bdfea7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584054-8fdc-494c-8c30-7a92c1851d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e6f111e-9303-4b31-9cb7-8f749f49e7f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c9262e-5b43-4f61-bed9-e568bdfea7b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baabee0-9ea7-4485-9212-fdc787634ab3}" ma:internalName="TaxCatchAll" ma:showField="CatchAllData" ma:web="17c9262e-5b43-4f61-bed9-e568bdfea7b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8522EB-21DE-46A5-A25F-4CAAB9B5329E}">
  <ds:schemaRefs>
    <ds:schemaRef ds:uri="http://schemas.microsoft.com/sharepoint/v3/contenttype/forms"/>
  </ds:schemaRefs>
</ds:datastoreItem>
</file>

<file path=customXml/itemProps2.xml><?xml version="1.0" encoding="utf-8"?>
<ds:datastoreItem xmlns:ds="http://schemas.openxmlformats.org/officeDocument/2006/customXml" ds:itemID="{FB98A3F4-F572-40C1-A32F-15FF12C1612A}">
  <ds:schemaRefs>
    <ds:schemaRef ds:uri="http://www.w3.org/XML/1998/namespace"/>
    <ds:schemaRef ds:uri="http://schemas.microsoft.com/sharepoint/v3"/>
    <ds:schemaRef ds:uri="http://purl.org/dc/elements/1.1/"/>
    <ds:schemaRef ds:uri="http://purl.org/dc/dcmitype/"/>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b92892c-7639-4d25-8599-0c2b88216d11"/>
  </ds:schemaRefs>
</ds:datastoreItem>
</file>

<file path=customXml/itemProps3.xml><?xml version="1.0" encoding="utf-8"?>
<ds:datastoreItem xmlns:ds="http://schemas.openxmlformats.org/officeDocument/2006/customXml" ds:itemID="{FBC70B9A-5018-4874-A72E-4DD4BC60CBD9}"/>
</file>

<file path=docProps/app.xml><?xml version="1.0" encoding="utf-8"?>
<Properties xmlns="http://schemas.openxmlformats.org/officeDocument/2006/extended-properties" xmlns:vt="http://schemas.openxmlformats.org/officeDocument/2006/docPropsVTypes">
  <Template>CSC_template_2017</Template>
  <TotalTime>3213</TotalTime>
  <Words>2601</Words>
  <Application>Microsoft Macintosh PowerPoint</Application>
  <PresentationFormat>On-screen Show (16:9)</PresentationFormat>
  <Paragraphs>242</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Candara</vt:lpstr>
      <vt:lpstr>Corbel</vt:lpstr>
      <vt:lpstr>Courier New</vt:lpstr>
      <vt:lpstr>Verdana</vt:lpstr>
      <vt:lpstr>Wingdings</vt:lpstr>
      <vt:lpstr>CSC_template_2017</vt:lpstr>
      <vt:lpstr>Sensitive Data Management Services for Education and Research</vt:lpstr>
      <vt:lpstr>PowerPoint Presentation</vt:lpstr>
      <vt:lpstr>CSC – IT Center for Science, Ltd</vt:lpstr>
      <vt:lpstr>CSC’s history</vt:lpstr>
      <vt:lpstr>CSC today</vt:lpstr>
      <vt:lpstr>Glossary</vt:lpstr>
      <vt:lpstr>ePouta — a virtual private cloud service</vt:lpstr>
      <vt:lpstr>ePouta architecture</vt:lpstr>
      <vt:lpstr>Benefits and disadvantages of using ePouta</vt:lpstr>
      <vt:lpstr>Sensitive Data (SD) services</vt:lpstr>
      <vt:lpstr>SD services support full research life cycle</vt:lpstr>
      <vt:lpstr>Comparison of ePouta and SD Services</vt:lpstr>
      <vt:lpstr>General design principles for Sensitive Data Services</vt:lpstr>
      <vt:lpstr>Application Architecture for SD Services</vt:lpstr>
      <vt:lpstr>Lessons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Sensitive Data Management Services for Education and Research</dc:title>
  <dc:creator>Jaakko Leinonen</dc:creator>
  <cp:lastModifiedBy>Jaakko Leinonen</cp:lastModifiedBy>
  <cp:revision>1</cp:revision>
  <dcterms:created xsi:type="dcterms:W3CDTF">2023-12-06T07:41:29Z</dcterms:created>
  <dcterms:modified xsi:type="dcterms:W3CDTF">2023-12-08T13:16:37Z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0x0101000DA498AC3904B248B34AC7704AF7A6D5</vt:lpwstr>
  </property>
  <property fmtid="{D5CDD505-2E9C-101B-9397-08002B2CF9AE}" pid="3" name="MediaServiceImageTags">
    <vt:lpwstr/>
  </property>
</Properties>
</file>