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media/image224.svg" ContentType="image/sv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3"/>
  </p:sldMasterIdLst>
  <p:notesMasterIdLst>
    <p:notesMasterId r:id="rId36"/>
  </p:notesMasterIdLst>
  <p:handoutMasterIdLst>
    <p:handoutMasterId r:id="rId37"/>
  </p:handoutMasterIdLst>
  <p:sldIdLst>
    <p:sldId id="595" r:id="rId4"/>
    <p:sldId id="2147309213" r:id="rId5"/>
    <p:sldId id="2147480976" r:id="rId6"/>
    <p:sldId id="2147480092" r:id="rId7"/>
    <p:sldId id="2147469520" r:id="rId8"/>
    <p:sldId id="2147480177" r:id="rId9"/>
    <p:sldId id="2147469538" r:id="rId10"/>
    <p:sldId id="2147480431" r:id="rId11"/>
    <p:sldId id="2147480852" r:id="rId12"/>
    <p:sldId id="2147480977" r:id="rId13"/>
    <p:sldId id="2147309929" r:id="rId14"/>
    <p:sldId id="2147309928" r:id="rId15"/>
    <p:sldId id="2147480513" r:id="rId16"/>
    <p:sldId id="2147309945" r:id="rId17"/>
    <p:sldId id="2147309932" r:id="rId18"/>
    <p:sldId id="2147309835" r:id="rId19"/>
    <p:sldId id="2147309812" r:id="rId20"/>
    <p:sldId id="2147480978" r:id="rId21"/>
    <p:sldId id="2147481015" r:id="rId22"/>
    <p:sldId id="2147472028" r:id="rId23"/>
    <p:sldId id="2147480221" r:id="rId24"/>
    <p:sldId id="2147469700" r:id="rId25"/>
    <p:sldId id="2147480289" r:id="rId26"/>
    <p:sldId id="2147480293" r:id="rId27"/>
    <p:sldId id="2147480979" r:id="rId28"/>
    <p:sldId id="2147480854" r:id="rId29"/>
    <p:sldId id="2147480855" r:id="rId30"/>
    <p:sldId id="2147480857" r:id="rId31"/>
    <p:sldId id="2147480980" r:id="rId32"/>
    <p:sldId id="2147309944" r:id="rId33"/>
    <p:sldId id="2147480528" r:id="rId34"/>
    <p:sldId id="2076137005" r:id="rId35"/>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and Why OCI" id="{E0732C1D-4BDC-4A16-B73C-5A1439C26049}">
          <p14:sldIdLst>
            <p14:sldId id="595"/>
            <p14:sldId id="2147309213"/>
            <p14:sldId id="2147480976"/>
            <p14:sldId id="2147480092"/>
            <p14:sldId id="2147469520"/>
            <p14:sldId id="2147480177"/>
            <p14:sldId id="2147469538"/>
            <p14:sldId id="2147480431"/>
            <p14:sldId id="2147480852"/>
            <p14:sldId id="2147480977"/>
            <p14:sldId id="2147309929"/>
            <p14:sldId id="2147309928"/>
            <p14:sldId id="2147480513"/>
            <p14:sldId id="2147309945"/>
            <p14:sldId id="2147309932"/>
            <p14:sldId id="2147309835"/>
            <p14:sldId id="2147309812"/>
            <p14:sldId id="2147480978"/>
            <p14:sldId id="2147481015"/>
            <p14:sldId id="2147472028"/>
            <p14:sldId id="2147480221"/>
            <p14:sldId id="2147469700"/>
            <p14:sldId id="2147480289"/>
            <p14:sldId id="2147480293"/>
            <p14:sldId id="2147480979"/>
            <p14:sldId id="2147480854"/>
            <p14:sldId id="2147480855"/>
            <p14:sldId id="2147480857"/>
            <p14:sldId id="2147480980"/>
            <p14:sldId id="2147309944"/>
            <p14:sldId id="2147480528"/>
            <p14:sldId id="2076137005"/>
          </p14:sldIdLst>
        </p14:section>
      </p14:sectionLst>
    </p:ext>
    <p:ext uri="{EFAFB233-063F-42B5-8137-9DF3F51BA10A}">
      <p15:sldGuideLst xmlns:p15="http://schemas.microsoft.com/office/powerpoint/2012/main">
        <p15:guide id="1" orient="horz" pos="15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15BBF38A-F7BC-7B2E-0D61-21D1F83CE523}" name="Michelle Howell" initials="MH" userId="Michelle Howel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C99A"/>
    <a:srgbClr val="99C2A6"/>
    <a:srgbClr val="B7D9C2"/>
    <a:srgbClr val="E0F5E7"/>
    <a:srgbClr val="467173"/>
    <a:srgbClr val="76A2A0"/>
    <a:srgbClr val="3E686C"/>
    <a:srgbClr val="4F7D7B"/>
    <a:srgbClr val="CBE9D6"/>
    <a:srgbClr val="F5D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84082" autoAdjust="0"/>
  </p:normalViewPr>
  <p:slideViewPr>
    <p:cSldViewPr showGuides="1">
      <p:cViewPr varScale="1">
        <p:scale>
          <a:sx n="70" d="100"/>
          <a:sy n="70" d="100"/>
        </p:scale>
        <p:origin x="120" y="48"/>
      </p:cViewPr>
      <p:guideLst>
        <p:guide orient="horz" pos="1584"/>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5834"/>
    </p:cViewPr>
  </p:sorterViewPr>
  <p:notesViewPr>
    <p:cSldViewPr showGuides="1">
      <p:cViewPr varScale="1">
        <p:scale>
          <a:sx n="56" d="100"/>
          <a:sy n="56" d="100"/>
        </p:scale>
        <p:origin x="4356" y="96"/>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8/10/relationships/authors" Target="author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0.93190436487171902"/>
          <c:h val="1"/>
        </c:manualLayout>
      </c:layout>
      <c:areaChart>
        <c:grouping val="stacked"/>
        <c:varyColors val="0"/>
        <c:ser>
          <c:idx val="0"/>
          <c:order val="0"/>
          <c:tx>
            <c:strRef>
              <c:f>Sheet1!$C$1</c:f>
              <c:strCache>
                <c:ptCount val="1"/>
                <c:pt idx="0">
                  <c:v>Series 2</c:v>
                </c:pt>
              </c:strCache>
            </c:strRef>
          </c:tx>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02FE-A340-88F1-BEFD5FAEB2F7}"/>
            </c:ext>
          </c:extLst>
        </c:ser>
        <c:ser>
          <c:idx val="1"/>
          <c:order val="1"/>
          <c:tx>
            <c:strRef>
              <c:f>Sheet1!$B$1</c:f>
              <c:strCache>
                <c:ptCount val="1"/>
                <c:pt idx="0">
                  <c:v>Series 1</c:v>
                </c:pt>
              </c:strCache>
            </c:strRef>
          </c:tx>
          <c:spPr>
            <a:solidFill>
              <a:srgbClr val="8EADBF">
                <a:lumMod val="50000"/>
              </a:srgbClr>
            </a:solidFill>
            <a:ln>
              <a:noFill/>
            </a:ln>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21</c:v>
                </c:pt>
                <c:pt idx="1">
                  <c:v>15</c:v>
                </c:pt>
                <c:pt idx="2">
                  <c:v>35</c:v>
                </c:pt>
                <c:pt idx="3">
                  <c:v>65</c:v>
                </c:pt>
                <c:pt idx="4">
                  <c:v>27</c:v>
                </c:pt>
                <c:pt idx="5">
                  <c:v>18</c:v>
                </c:pt>
                <c:pt idx="6">
                  <c:v>21</c:v>
                </c:pt>
                <c:pt idx="7">
                  <c:v>18</c:v>
                </c:pt>
                <c:pt idx="8">
                  <c:v>24</c:v>
                </c:pt>
                <c:pt idx="9">
                  <c:v>35</c:v>
                </c:pt>
                <c:pt idx="10">
                  <c:v>40</c:v>
                </c:pt>
                <c:pt idx="11">
                  <c:v>34</c:v>
                </c:pt>
              </c:numCache>
            </c:numRef>
          </c:val>
          <c:extLst>
            <c:ext xmlns:c16="http://schemas.microsoft.com/office/drawing/2014/chart" uri="{C3380CC4-5D6E-409C-BE32-E72D297353CC}">
              <c16:uniqueId val="{00000001-02FE-A340-88F1-BEFD5FAEB2F7}"/>
            </c:ext>
          </c:extLst>
        </c:ser>
        <c:dLbls>
          <c:showLegendKey val="0"/>
          <c:showVal val="0"/>
          <c:showCatName val="0"/>
          <c:showSerName val="0"/>
          <c:showPercent val="0"/>
          <c:showBubbleSize val="0"/>
        </c:dLbls>
        <c:axId val="-2062262976"/>
        <c:axId val="-2062260032"/>
      </c:areaChart>
      <c:catAx>
        <c:axId val="-2062262976"/>
        <c:scaling>
          <c:orientation val="minMax"/>
        </c:scaling>
        <c:delete val="1"/>
        <c:axPos val="b"/>
        <c:numFmt formatCode="General" sourceLinked="1"/>
        <c:majorTickMark val="out"/>
        <c:minorTickMark val="none"/>
        <c:tickLblPos val="none"/>
        <c:crossAx val="-2062260032"/>
        <c:crosses val="autoZero"/>
        <c:auto val="1"/>
        <c:lblAlgn val="ctr"/>
        <c:lblOffset val="100"/>
        <c:noMultiLvlLbl val="0"/>
      </c:catAx>
      <c:valAx>
        <c:axId val="-2062260032"/>
        <c:scaling>
          <c:orientation val="minMax"/>
          <c:max val="100"/>
          <c:min val="0"/>
        </c:scaling>
        <c:delete val="1"/>
        <c:axPos val="l"/>
        <c:numFmt formatCode="General" sourceLinked="1"/>
        <c:majorTickMark val="out"/>
        <c:minorTickMark val="none"/>
        <c:tickLblPos val="none"/>
        <c:crossAx val="-2062262976"/>
        <c:crosses val="autoZero"/>
        <c:crossBetween val="midCat"/>
      </c:valAx>
      <c:spPr>
        <a:ln>
          <a:prstDash val="dash"/>
        </a:ln>
      </c:spPr>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
          <c:y val="0"/>
          <c:w val="0.93190436487171902"/>
          <c:h val="1"/>
        </c:manualLayout>
      </c:layout>
      <c:areaChart>
        <c:grouping val="stacked"/>
        <c:varyColors val="0"/>
        <c:ser>
          <c:idx val="0"/>
          <c:order val="0"/>
          <c:tx>
            <c:strRef>
              <c:f>Sheet1!$C$1</c:f>
              <c:strCache>
                <c:ptCount val="1"/>
                <c:pt idx="0">
                  <c:v>Series 2</c:v>
                </c:pt>
              </c:strCache>
            </c:strRef>
          </c:tx>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D235-2147-9B9C-6A9CBD667D46}"/>
            </c:ext>
          </c:extLst>
        </c:ser>
        <c:ser>
          <c:idx val="1"/>
          <c:order val="1"/>
          <c:tx>
            <c:strRef>
              <c:f>Sheet1!$B$1</c:f>
              <c:strCache>
                <c:ptCount val="1"/>
                <c:pt idx="0">
                  <c:v>Series 1</c:v>
                </c:pt>
              </c:strCache>
            </c:strRef>
          </c:tx>
          <c:spPr>
            <a:solidFill>
              <a:srgbClr val="8EADBF">
                <a:lumMod val="50000"/>
              </a:srgbClr>
            </a:solidFill>
            <a:ln>
              <a:noFill/>
            </a:ln>
            <a:scene3d>
              <a:camera prst="orthographicFront"/>
              <a:lightRig rig="threePt" dir="t"/>
            </a:scene3d>
            <a:sp3d prstMaterial="metal"/>
          </c:spP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21</c:v>
                </c:pt>
                <c:pt idx="1">
                  <c:v>15</c:v>
                </c:pt>
                <c:pt idx="2">
                  <c:v>35</c:v>
                </c:pt>
                <c:pt idx="3">
                  <c:v>65</c:v>
                </c:pt>
                <c:pt idx="4">
                  <c:v>27</c:v>
                </c:pt>
                <c:pt idx="5">
                  <c:v>18</c:v>
                </c:pt>
                <c:pt idx="6">
                  <c:v>21</c:v>
                </c:pt>
                <c:pt idx="7">
                  <c:v>18</c:v>
                </c:pt>
                <c:pt idx="8">
                  <c:v>24</c:v>
                </c:pt>
                <c:pt idx="9">
                  <c:v>35</c:v>
                </c:pt>
                <c:pt idx="10">
                  <c:v>40</c:v>
                </c:pt>
                <c:pt idx="11">
                  <c:v>34</c:v>
                </c:pt>
              </c:numCache>
            </c:numRef>
          </c:val>
          <c:extLst>
            <c:ext xmlns:c16="http://schemas.microsoft.com/office/drawing/2014/chart" uri="{C3380CC4-5D6E-409C-BE32-E72D297353CC}">
              <c16:uniqueId val="{00000001-D235-2147-9B9C-6A9CBD667D46}"/>
            </c:ext>
          </c:extLst>
        </c:ser>
        <c:dLbls>
          <c:showLegendKey val="0"/>
          <c:showVal val="0"/>
          <c:showCatName val="0"/>
          <c:showSerName val="0"/>
          <c:showPercent val="0"/>
          <c:showBubbleSize val="0"/>
        </c:dLbls>
        <c:axId val="-2062262976"/>
        <c:axId val="-2062260032"/>
      </c:areaChart>
      <c:catAx>
        <c:axId val="-2062262976"/>
        <c:scaling>
          <c:orientation val="minMax"/>
        </c:scaling>
        <c:delete val="1"/>
        <c:axPos val="b"/>
        <c:numFmt formatCode="General" sourceLinked="1"/>
        <c:majorTickMark val="out"/>
        <c:minorTickMark val="none"/>
        <c:tickLblPos val="none"/>
        <c:crossAx val="-2062260032"/>
        <c:crosses val="autoZero"/>
        <c:auto val="1"/>
        <c:lblAlgn val="ctr"/>
        <c:lblOffset val="100"/>
        <c:noMultiLvlLbl val="0"/>
      </c:catAx>
      <c:valAx>
        <c:axId val="-2062260032"/>
        <c:scaling>
          <c:orientation val="minMax"/>
          <c:max val="100"/>
          <c:min val="0"/>
        </c:scaling>
        <c:delete val="1"/>
        <c:axPos val="l"/>
        <c:numFmt formatCode="General" sourceLinked="1"/>
        <c:majorTickMark val="out"/>
        <c:minorTickMark val="none"/>
        <c:tickLblPos val="none"/>
        <c:crossAx val="-2062262976"/>
        <c:crosses val="autoZero"/>
        <c:crossBetween val="midCat"/>
      </c:valAx>
      <c:spPr>
        <a:ln>
          <a:prstDash val="dash"/>
        </a:ln>
      </c:spPr>
    </c:plotArea>
    <c:plotVisOnly val="1"/>
    <c:dispBlanksAs val="zero"/>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E1A716-C185-EF43-8689-64780ABACB2E}" type="doc">
      <dgm:prSet loTypeId="urn:microsoft.com/office/officeart/2005/8/layout/cycle6" loCatId="" qsTypeId="urn:microsoft.com/office/officeart/2005/8/quickstyle/3d5" qsCatId="3D" csTypeId="urn:microsoft.com/office/officeart/2005/8/colors/colorful4" csCatId="colorful" phldr="1"/>
      <dgm:spPr/>
      <dgm:t>
        <a:bodyPr/>
        <a:lstStyle/>
        <a:p>
          <a:endParaRPr lang="en-US"/>
        </a:p>
      </dgm:t>
    </dgm:pt>
    <dgm:pt modelId="{1815ABC4-652A-4344-9D4E-997944FCCA2E}">
      <dgm:prSet phldrT="[Text]" custT="1"/>
      <dgm:spPr/>
      <dgm:t>
        <a:bodyPr/>
        <a:lstStyle/>
        <a:p>
          <a:r>
            <a:rPr lang="en-US" sz="1400" dirty="0"/>
            <a:t>Fully Managed</a:t>
          </a:r>
        </a:p>
      </dgm:t>
    </dgm:pt>
    <dgm:pt modelId="{FCCC8333-066E-354A-A8FF-D01ECD3A6A44}" type="parTrans" cxnId="{9FB6A287-796F-DC46-BFD6-7094A62F12E4}">
      <dgm:prSet/>
      <dgm:spPr/>
      <dgm:t>
        <a:bodyPr/>
        <a:lstStyle/>
        <a:p>
          <a:endParaRPr lang="en-US" sz="4400"/>
        </a:p>
      </dgm:t>
    </dgm:pt>
    <dgm:pt modelId="{481BE111-2F1A-D245-84D6-7591354178CB}" type="sibTrans" cxnId="{9FB6A287-796F-DC46-BFD6-7094A62F12E4}">
      <dgm:prSet/>
      <dgm:spPr/>
      <dgm:t>
        <a:bodyPr/>
        <a:lstStyle/>
        <a:p>
          <a:endParaRPr lang="en-US" sz="3600"/>
        </a:p>
      </dgm:t>
    </dgm:pt>
    <dgm:pt modelId="{EF12F699-ADEA-DF43-8C77-072528DDFCF4}">
      <dgm:prSet phldrT="[Text]" custT="1"/>
      <dgm:spPr/>
      <dgm:t>
        <a:bodyPr/>
        <a:lstStyle/>
        <a:p>
          <a:r>
            <a:rPr lang="en-US" sz="1400" dirty="0"/>
            <a:t>Faster Support / DevOps</a:t>
          </a:r>
        </a:p>
      </dgm:t>
    </dgm:pt>
    <dgm:pt modelId="{B6F3C96D-475C-4E4A-87A4-DB359391991C}" type="parTrans" cxnId="{C22F1D01-6292-8041-BB25-323F5C58AEC8}">
      <dgm:prSet/>
      <dgm:spPr/>
      <dgm:t>
        <a:bodyPr/>
        <a:lstStyle/>
        <a:p>
          <a:endParaRPr lang="en-US" sz="4400"/>
        </a:p>
      </dgm:t>
    </dgm:pt>
    <dgm:pt modelId="{396A412B-0437-2A44-991B-1BA7AA3FD68E}" type="sibTrans" cxnId="{C22F1D01-6292-8041-BB25-323F5C58AEC8}">
      <dgm:prSet/>
      <dgm:spPr/>
      <dgm:t>
        <a:bodyPr/>
        <a:lstStyle/>
        <a:p>
          <a:endParaRPr lang="en-US" sz="3600"/>
        </a:p>
      </dgm:t>
    </dgm:pt>
    <dgm:pt modelId="{52067AFB-C42D-DE4D-8B74-4647574FC8A1}">
      <dgm:prSet phldrT="[Text]" custT="1"/>
      <dgm:spPr/>
      <dgm:t>
        <a:bodyPr/>
        <a:lstStyle/>
        <a:p>
          <a:r>
            <a:rPr lang="en-US" sz="1400" dirty="0"/>
            <a:t>Simple </a:t>
          </a:r>
          <a:r>
            <a:rPr lang="en-US" sz="1300" dirty="0"/>
            <a:t>Self-Service</a:t>
          </a:r>
        </a:p>
      </dgm:t>
    </dgm:pt>
    <dgm:pt modelId="{FC557132-6977-264D-8E21-CA2B547F2275}" type="parTrans" cxnId="{6EF50CBE-A285-C64B-A647-7DCBA7C66778}">
      <dgm:prSet/>
      <dgm:spPr/>
      <dgm:t>
        <a:bodyPr/>
        <a:lstStyle/>
        <a:p>
          <a:endParaRPr lang="en-US" sz="4400"/>
        </a:p>
      </dgm:t>
    </dgm:pt>
    <dgm:pt modelId="{1E0D1E78-FE8D-FD4F-B268-BBC3F7BC7D2F}" type="sibTrans" cxnId="{6EF50CBE-A285-C64B-A647-7DCBA7C66778}">
      <dgm:prSet/>
      <dgm:spPr/>
      <dgm:t>
        <a:bodyPr/>
        <a:lstStyle/>
        <a:p>
          <a:endParaRPr lang="en-US" sz="3600"/>
        </a:p>
      </dgm:t>
    </dgm:pt>
    <dgm:pt modelId="{0E4BCDCA-9367-6542-92D5-3B2E396F36BF}">
      <dgm:prSet phldrT="[Text]" custT="1"/>
      <dgm:spPr/>
      <dgm:t>
        <a:bodyPr/>
        <a:lstStyle/>
        <a:p>
          <a:r>
            <a:rPr lang="en-US" sz="1400"/>
            <a:t>Pay-Per-Use</a:t>
          </a:r>
          <a:endParaRPr lang="en-US" sz="1400" dirty="0"/>
        </a:p>
      </dgm:t>
    </dgm:pt>
    <dgm:pt modelId="{C44AE668-82E8-E64B-9A79-03B16367E0AC}" type="parTrans" cxnId="{63A8F8F9-DD27-F843-B738-DB424EBAA572}">
      <dgm:prSet/>
      <dgm:spPr/>
      <dgm:t>
        <a:bodyPr/>
        <a:lstStyle/>
        <a:p>
          <a:endParaRPr lang="en-US" sz="4400"/>
        </a:p>
      </dgm:t>
    </dgm:pt>
    <dgm:pt modelId="{3ACC8DFC-0506-6F49-9883-749C771F9D77}" type="sibTrans" cxnId="{63A8F8F9-DD27-F843-B738-DB424EBAA572}">
      <dgm:prSet/>
      <dgm:spPr/>
      <dgm:t>
        <a:bodyPr/>
        <a:lstStyle/>
        <a:p>
          <a:endParaRPr lang="en-US" sz="3600"/>
        </a:p>
      </dgm:t>
    </dgm:pt>
    <dgm:pt modelId="{7F57BD19-47F2-A24D-9FD2-03CE2952D0BA}">
      <dgm:prSet phldrT="[Text]" custT="1"/>
      <dgm:spPr/>
      <dgm:t>
        <a:bodyPr vert="horz"/>
        <a:lstStyle/>
        <a:p>
          <a:r>
            <a:rPr lang="en-US" sz="1400" dirty="0"/>
            <a:t>Add-On Developer Solutions</a:t>
          </a:r>
        </a:p>
      </dgm:t>
    </dgm:pt>
    <dgm:pt modelId="{220EDCD0-D9C6-C24B-9058-6EEF5C973C9C}" type="parTrans" cxnId="{C3B034A2-9A22-A549-BEBE-491D406AC73B}">
      <dgm:prSet/>
      <dgm:spPr/>
      <dgm:t>
        <a:bodyPr/>
        <a:lstStyle/>
        <a:p>
          <a:endParaRPr lang="en-US" sz="4400"/>
        </a:p>
      </dgm:t>
    </dgm:pt>
    <dgm:pt modelId="{A670B316-B787-194F-B640-FD6DAE4E2C06}" type="sibTrans" cxnId="{C3B034A2-9A22-A549-BEBE-491D406AC73B}">
      <dgm:prSet/>
      <dgm:spPr/>
      <dgm:t>
        <a:bodyPr/>
        <a:lstStyle/>
        <a:p>
          <a:endParaRPr lang="en-US" sz="3600"/>
        </a:p>
      </dgm:t>
    </dgm:pt>
    <dgm:pt modelId="{BC4B492F-91FD-A245-B079-12D68574E7CC}">
      <dgm:prSet phldrT="[Text]" custT="1"/>
      <dgm:spPr/>
      <dgm:t>
        <a:bodyPr/>
        <a:lstStyle/>
        <a:p>
          <a:r>
            <a:rPr lang="en-US" sz="1400" dirty="0"/>
            <a:t>Fully Secure</a:t>
          </a:r>
        </a:p>
      </dgm:t>
    </dgm:pt>
    <dgm:pt modelId="{182B5E1A-6029-F943-A83B-E0F5CCEB9DEA}" type="parTrans" cxnId="{C903422D-F4F2-4047-9A7A-4A38062BA43D}">
      <dgm:prSet/>
      <dgm:spPr/>
      <dgm:t>
        <a:bodyPr/>
        <a:lstStyle/>
        <a:p>
          <a:endParaRPr lang="en-US" sz="4400"/>
        </a:p>
      </dgm:t>
    </dgm:pt>
    <dgm:pt modelId="{BF4FDE24-45A0-C44B-8B2A-8F9FDDFF3E09}" type="sibTrans" cxnId="{C903422D-F4F2-4047-9A7A-4A38062BA43D}">
      <dgm:prSet/>
      <dgm:spPr/>
      <dgm:t>
        <a:bodyPr/>
        <a:lstStyle/>
        <a:p>
          <a:endParaRPr lang="en-US" sz="3600"/>
        </a:p>
      </dgm:t>
    </dgm:pt>
    <dgm:pt modelId="{BC145FA9-F6FC-A44B-8E95-98708B55662F}">
      <dgm:prSet phldrT="[Text]" custT="1"/>
      <dgm:spPr/>
      <dgm:t>
        <a:bodyPr/>
        <a:lstStyle/>
        <a:p>
          <a:r>
            <a:rPr lang="en-US" sz="1400" dirty="0"/>
            <a:t>Zero Downtime</a:t>
          </a:r>
        </a:p>
      </dgm:t>
    </dgm:pt>
    <dgm:pt modelId="{6D88707E-7A8F-B346-99CD-ABBFC1DFABCA}" type="parTrans" cxnId="{4EAE3112-C2A8-9744-A5B3-036C525CFE74}">
      <dgm:prSet/>
      <dgm:spPr/>
      <dgm:t>
        <a:bodyPr/>
        <a:lstStyle/>
        <a:p>
          <a:endParaRPr lang="en-US"/>
        </a:p>
      </dgm:t>
    </dgm:pt>
    <dgm:pt modelId="{6C5560EC-B2FF-E64C-986D-F47450725C83}" type="sibTrans" cxnId="{4EAE3112-C2A8-9744-A5B3-036C525CFE74}">
      <dgm:prSet/>
      <dgm:spPr/>
      <dgm:t>
        <a:bodyPr/>
        <a:lstStyle/>
        <a:p>
          <a:endParaRPr lang="en-US"/>
        </a:p>
      </dgm:t>
    </dgm:pt>
    <dgm:pt modelId="{A13EE166-C4D0-8E46-B778-0448EAEC8B96}" type="pres">
      <dgm:prSet presAssocID="{FFE1A716-C185-EF43-8689-64780ABACB2E}" presName="cycle" presStyleCnt="0">
        <dgm:presLayoutVars>
          <dgm:dir/>
          <dgm:resizeHandles val="exact"/>
        </dgm:presLayoutVars>
      </dgm:prSet>
      <dgm:spPr/>
    </dgm:pt>
    <dgm:pt modelId="{699D21D6-9F47-094E-9468-959BED38C479}" type="pres">
      <dgm:prSet presAssocID="{1815ABC4-652A-4344-9D4E-997944FCCA2E}" presName="node" presStyleLbl="node1" presStyleIdx="0" presStyleCnt="7">
        <dgm:presLayoutVars>
          <dgm:bulletEnabled val="1"/>
        </dgm:presLayoutVars>
      </dgm:prSet>
      <dgm:spPr/>
    </dgm:pt>
    <dgm:pt modelId="{0A95A896-8106-C747-A7F3-58DD36312F16}" type="pres">
      <dgm:prSet presAssocID="{1815ABC4-652A-4344-9D4E-997944FCCA2E}" presName="spNode" presStyleCnt="0"/>
      <dgm:spPr/>
    </dgm:pt>
    <dgm:pt modelId="{C6FF6003-D123-AB49-909A-587C4673AA25}" type="pres">
      <dgm:prSet presAssocID="{481BE111-2F1A-D245-84D6-7591354178CB}" presName="sibTrans" presStyleLbl="sibTrans1D1" presStyleIdx="0" presStyleCnt="7"/>
      <dgm:spPr/>
    </dgm:pt>
    <dgm:pt modelId="{D9DE9668-E434-DA4B-9128-9A3518764A57}" type="pres">
      <dgm:prSet presAssocID="{EF12F699-ADEA-DF43-8C77-072528DDFCF4}" presName="node" presStyleLbl="node1" presStyleIdx="1" presStyleCnt="7">
        <dgm:presLayoutVars>
          <dgm:bulletEnabled val="1"/>
        </dgm:presLayoutVars>
      </dgm:prSet>
      <dgm:spPr/>
    </dgm:pt>
    <dgm:pt modelId="{738537DD-265C-464B-8D38-41E3101774F5}" type="pres">
      <dgm:prSet presAssocID="{EF12F699-ADEA-DF43-8C77-072528DDFCF4}" presName="spNode" presStyleCnt="0"/>
      <dgm:spPr/>
    </dgm:pt>
    <dgm:pt modelId="{09914E39-B456-654D-B967-FDF8F2EE8F22}" type="pres">
      <dgm:prSet presAssocID="{396A412B-0437-2A44-991B-1BA7AA3FD68E}" presName="sibTrans" presStyleLbl="sibTrans1D1" presStyleIdx="1" presStyleCnt="7"/>
      <dgm:spPr/>
    </dgm:pt>
    <dgm:pt modelId="{46D94783-C440-C946-A1F5-DD77EF642D06}" type="pres">
      <dgm:prSet presAssocID="{BC145FA9-F6FC-A44B-8E95-98708B55662F}" presName="node" presStyleLbl="node1" presStyleIdx="2" presStyleCnt="7">
        <dgm:presLayoutVars>
          <dgm:bulletEnabled val="1"/>
        </dgm:presLayoutVars>
      </dgm:prSet>
      <dgm:spPr/>
    </dgm:pt>
    <dgm:pt modelId="{91CE3760-5D43-094D-963B-AB24D7B3D063}" type="pres">
      <dgm:prSet presAssocID="{BC145FA9-F6FC-A44B-8E95-98708B55662F}" presName="spNode" presStyleCnt="0"/>
      <dgm:spPr/>
    </dgm:pt>
    <dgm:pt modelId="{9D4B939C-3D5F-3D42-A000-288A7B176ED9}" type="pres">
      <dgm:prSet presAssocID="{6C5560EC-B2FF-E64C-986D-F47450725C83}" presName="sibTrans" presStyleLbl="sibTrans1D1" presStyleIdx="2" presStyleCnt="7"/>
      <dgm:spPr/>
    </dgm:pt>
    <dgm:pt modelId="{FA1594B7-EDF2-F345-85A5-96B7EE59C256}" type="pres">
      <dgm:prSet presAssocID="{52067AFB-C42D-DE4D-8B74-4647574FC8A1}" presName="node" presStyleLbl="node1" presStyleIdx="3" presStyleCnt="7">
        <dgm:presLayoutVars>
          <dgm:bulletEnabled val="1"/>
        </dgm:presLayoutVars>
      </dgm:prSet>
      <dgm:spPr/>
    </dgm:pt>
    <dgm:pt modelId="{BFB5F75F-48A1-524E-9B17-20ADD5810F6D}" type="pres">
      <dgm:prSet presAssocID="{52067AFB-C42D-DE4D-8B74-4647574FC8A1}" presName="spNode" presStyleCnt="0"/>
      <dgm:spPr/>
    </dgm:pt>
    <dgm:pt modelId="{6D6CE2CF-A73B-B54C-8956-5622E7DC26EA}" type="pres">
      <dgm:prSet presAssocID="{1E0D1E78-FE8D-FD4F-B268-BBC3F7BC7D2F}" presName="sibTrans" presStyleLbl="sibTrans1D1" presStyleIdx="3" presStyleCnt="7"/>
      <dgm:spPr/>
    </dgm:pt>
    <dgm:pt modelId="{4DE56BA0-AC9C-324D-9B72-A4D6A8C6F555}" type="pres">
      <dgm:prSet presAssocID="{0E4BCDCA-9367-6542-92D5-3B2E396F36BF}" presName="node" presStyleLbl="node1" presStyleIdx="4" presStyleCnt="7">
        <dgm:presLayoutVars>
          <dgm:bulletEnabled val="1"/>
        </dgm:presLayoutVars>
      </dgm:prSet>
      <dgm:spPr/>
    </dgm:pt>
    <dgm:pt modelId="{B57B6CFA-BF66-FA47-B9DA-CF8962760EF1}" type="pres">
      <dgm:prSet presAssocID="{0E4BCDCA-9367-6542-92D5-3B2E396F36BF}" presName="spNode" presStyleCnt="0"/>
      <dgm:spPr/>
    </dgm:pt>
    <dgm:pt modelId="{482D2CED-E1A4-6647-8D8B-0E4C0E9390AF}" type="pres">
      <dgm:prSet presAssocID="{3ACC8DFC-0506-6F49-9883-749C771F9D77}" presName="sibTrans" presStyleLbl="sibTrans1D1" presStyleIdx="4" presStyleCnt="7"/>
      <dgm:spPr/>
    </dgm:pt>
    <dgm:pt modelId="{DDBDD39F-E9C1-6644-B466-C106C9C1357D}" type="pres">
      <dgm:prSet presAssocID="{7F57BD19-47F2-A24D-9FD2-03CE2952D0BA}" presName="node" presStyleLbl="node1" presStyleIdx="5" presStyleCnt="7">
        <dgm:presLayoutVars>
          <dgm:bulletEnabled val="1"/>
        </dgm:presLayoutVars>
      </dgm:prSet>
      <dgm:spPr/>
    </dgm:pt>
    <dgm:pt modelId="{35E431C1-D05F-3D46-8A0E-6C615F74C870}" type="pres">
      <dgm:prSet presAssocID="{7F57BD19-47F2-A24D-9FD2-03CE2952D0BA}" presName="spNode" presStyleCnt="0"/>
      <dgm:spPr/>
    </dgm:pt>
    <dgm:pt modelId="{0FFE0A7B-1870-EC43-8AC3-06E80FDDA015}" type="pres">
      <dgm:prSet presAssocID="{A670B316-B787-194F-B640-FD6DAE4E2C06}" presName="sibTrans" presStyleLbl="sibTrans1D1" presStyleIdx="5" presStyleCnt="7"/>
      <dgm:spPr/>
    </dgm:pt>
    <dgm:pt modelId="{66979137-1707-4240-BD70-422D851CD501}" type="pres">
      <dgm:prSet presAssocID="{BC4B492F-91FD-A245-B079-12D68574E7CC}" presName="node" presStyleLbl="node1" presStyleIdx="6" presStyleCnt="7">
        <dgm:presLayoutVars>
          <dgm:bulletEnabled val="1"/>
        </dgm:presLayoutVars>
      </dgm:prSet>
      <dgm:spPr/>
    </dgm:pt>
    <dgm:pt modelId="{F66AA164-783A-BD4F-A088-51085E94E894}" type="pres">
      <dgm:prSet presAssocID="{BC4B492F-91FD-A245-B079-12D68574E7CC}" presName="spNode" presStyleCnt="0"/>
      <dgm:spPr/>
    </dgm:pt>
    <dgm:pt modelId="{8CE8E25C-9122-6A43-9831-DAFE235A0C06}" type="pres">
      <dgm:prSet presAssocID="{BF4FDE24-45A0-C44B-8B2A-8F9FDDFF3E09}" presName="sibTrans" presStyleLbl="sibTrans1D1" presStyleIdx="6" presStyleCnt="7"/>
      <dgm:spPr/>
    </dgm:pt>
  </dgm:ptLst>
  <dgm:cxnLst>
    <dgm:cxn modelId="{C22F1D01-6292-8041-BB25-323F5C58AEC8}" srcId="{FFE1A716-C185-EF43-8689-64780ABACB2E}" destId="{EF12F699-ADEA-DF43-8C77-072528DDFCF4}" srcOrd="1" destOrd="0" parTransId="{B6F3C96D-475C-4E4A-87A4-DB359391991C}" sibTransId="{396A412B-0437-2A44-991B-1BA7AA3FD68E}"/>
    <dgm:cxn modelId="{4EAE3112-C2A8-9744-A5B3-036C525CFE74}" srcId="{FFE1A716-C185-EF43-8689-64780ABACB2E}" destId="{BC145FA9-F6FC-A44B-8E95-98708B55662F}" srcOrd="2" destOrd="0" parTransId="{6D88707E-7A8F-B346-99CD-ABBFC1DFABCA}" sibTransId="{6C5560EC-B2FF-E64C-986D-F47450725C83}"/>
    <dgm:cxn modelId="{16C32E19-ABC1-2749-AADC-52188AEBD00B}" type="presOf" srcId="{BC145FA9-F6FC-A44B-8E95-98708B55662F}" destId="{46D94783-C440-C946-A1F5-DD77EF642D06}" srcOrd="0" destOrd="0" presId="urn:microsoft.com/office/officeart/2005/8/layout/cycle6"/>
    <dgm:cxn modelId="{5E12EE1E-61D8-C849-AC60-007E034DBD98}" type="presOf" srcId="{3ACC8DFC-0506-6F49-9883-749C771F9D77}" destId="{482D2CED-E1A4-6647-8D8B-0E4C0E9390AF}" srcOrd="0" destOrd="0" presId="urn:microsoft.com/office/officeart/2005/8/layout/cycle6"/>
    <dgm:cxn modelId="{C903422D-F4F2-4047-9A7A-4A38062BA43D}" srcId="{FFE1A716-C185-EF43-8689-64780ABACB2E}" destId="{BC4B492F-91FD-A245-B079-12D68574E7CC}" srcOrd="6" destOrd="0" parTransId="{182B5E1A-6029-F943-A83B-E0F5CCEB9DEA}" sibTransId="{BF4FDE24-45A0-C44B-8B2A-8F9FDDFF3E09}"/>
    <dgm:cxn modelId="{0187EB5B-9E75-D94F-8DE7-E59E253AA0AB}" type="presOf" srcId="{52067AFB-C42D-DE4D-8B74-4647574FC8A1}" destId="{FA1594B7-EDF2-F345-85A5-96B7EE59C256}" srcOrd="0" destOrd="0" presId="urn:microsoft.com/office/officeart/2005/8/layout/cycle6"/>
    <dgm:cxn modelId="{05A5C064-315C-1D42-B136-8F632C476176}" type="presOf" srcId="{EF12F699-ADEA-DF43-8C77-072528DDFCF4}" destId="{D9DE9668-E434-DA4B-9128-9A3518764A57}" srcOrd="0" destOrd="0" presId="urn:microsoft.com/office/officeart/2005/8/layout/cycle6"/>
    <dgm:cxn modelId="{3AD48F48-BF76-DC43-86CD-96016C0B506D}" type="presOf" srcId="{481BE111-2F1A-D245-84D6-7591354178CB}" destId="{C6FF6003-D123-AB49-909A-587C4673AA25}" srcOrd="0" destOrd="0" presId="urn:microsoft.com/office/officeart/2005/8/layout/cycle6"/>
    <dgm:cxn modelId="{2A149A4E-1D67-C74A-A44B-83A80447E1C6}" type="presOf" srcId="{6C5560EC-B2FF-E64C-986D-F47450725C83}" destId="{9D4B939C-3D5F-3D42-A000-288A7B176ED9}" srcOrd="0" destOrd="0" presId="urn:microsoft.com/office/officeart/2005/8/layout/cycle6"/>
    <dgm:cxn modelId="{EF5AA078-37BA-D149-925D-8BE874092555}" type="presOf" srcId="{1815ABC4-652A-4344-9D4E-997944FCCA2E}" destId="{699D21D6-9F47-094E-9468-959BED38C479}" srcOrd="0" destOrd="0" presId="urn:microsoft.com/office/officeart/2005/8/layout/cycle6"/>
    <dgm:cxn modelId="{9FB6A287-796F-DC46-BFD6-7094A62F12E4}" srcId="{FFE1A716-C185-EF43-8689-64780ABACB2E}" destId="{1815ABC4-652A-4344-9D4E-997944FCCA2E}" srcOrd="0" destOrd="0" parTransId="{FCCC8333-066E-354A-A8FF-D01ECD3A6A44}" sibTransId="{481BE111-2F1A-D245-84D6-7591354178CB}"/>
    <dgm:cxn modelId="{6EB53F89-B0EA-1C43-A976-9434B16A61B0}" type="presOf" srcId="{FFE1A716-C185-EF43-8689-64780ABACB2E}" destId="{A13EE166-C4D0-8E46-B778-0448EAEC8B96}" srcOrd="0" destOrd="0" presId="urn:microsoft.com/office/officeart/2005/8/layout/cycle6"/>
    <dgm:cxn modelId="{245401A2-975B-584F-9843-2DC6C80A7EC0}" type="presOf" srcId="{BF4FDE24-45A0-C44B-8B2A-8F9FDDFF3E09}" destId="{8CE8E25C-9122-6A43-9831-DAFE235A0C06}" srcOrd="0" destOrd="0" presId="urn:microsoft.com/office/officeart/2005/8/layout/cycle6"/>
    <dgm:cxn modelId="{C3B034A2-9A22-A549-BEBE-491D406AC73B}" srcId="{FFE1A716-C185-EF43-8689-64780ABACB2E}" destId="{7F57BD19-47F2-A24D-9FD2-03CE2952D0BA}" srcOrd="5" destOrd="0" parTransId="{220EDCD0-D9C6-C24B-9058-6EEF5C973C9C}" sibTransId="{A670B316-B787-194F-B640-FD6DAE4E2C06}"/>
    <dgm:cxn modelId="{9C8F06A4-ED4C-7948-B295-4D1A2017D29F}" type="presOf" srcId="{396A412B-0437-2A44-991B-1BA7AA3FD68E}" destId="{09914E39-B456-654D-B967-FDF8F2EE8F22}" srcOrd="0" destOrd="0" presId="urn:microsoft.com/office/officeart/2005/8/layout/cycle6"/>
    <dgm:cxn modelId="{12B6E3B7-C778-E94B-BA2C-3AB3C75F36A4}" type="presOf" srcId="{BC4B492F-91FD-A245-B079-12D68574E7CC}" destId="{66979137-1707-4240-BD70-422D851CD501}" srcOrd="0" destOrd="0" presId="urn:microsoft.com/office/officeart/2005/8/layout/cycle6"/>
    <dgm:cxn modelId="{6CF8CABA-247E-E140-BEB3-209E2334705A}" type="presOf" srcId="{7F57BD19-47F2-A24D-9FD2-03CE2952D0BA}" destId="{DDBDD39F-E9C1-6644-B466-C106C9C1357D}" srcOrd="0" destOrd="0" presId="urn:microsoft.com/office/officeart/2005/8/layout/cycle6"/>
    <dgm:cxn modelId="{6EF50CBE-A285-C64B-A647-7DCBA7C66778}" srcId="{FFE1A716-C185-EF43-8689-64780ABACB2E}" destId="{52067AFB-C42D-DE4D-8B74-4647574FC8A1}" srcOrd="3" destOrd="0" parTransId="{FC557132-6977-264D-8E21-CA2B547F2275}" sibTransId="{1E0D1E78-FE8D-FD4F-B268-BBC3F7BC7D2F}"/>
    <dgm:cxn modelId="{1CBF6AD7-C811-2C48-870E-B3473F747B3F}" type="presOf" srcId="{0E4BCDCA-9367-6542-92D5-3B2E396F36BF}" destId="{4DE56BA0-AC9C-324D-9B72-A4D6A8C6F555}" srcOrd="0" destOrd="0" presId="urn:microsoft.com/office/officeart/2005/8/layout/cycle6"/>
    <dgm:cxn modelId="{675E16E7-9CF4-5240-B3F7-DD06C599FA58}" type="presOf" srcId="{1E0D1E78-FE8D-FD4F-B268-BBC3F7BC7D2F}" destId="{6D6CE2CF-A73B-B54C-8956-5622E7DC26EA}" srcOrd="0" destOrd="0" presId="urn:microsoft.com/office/officeart/2005/8/layout/cycle6"/>
    <dgm:cxn modelId="{6E749FF6-B133-6545-87F5-8BB0365F97AF}" type="presOf" srcId="{A670B316-B787-194F-B640-FD6DAE4E2C06}" destId="{0FFE0A7B-1870-EC43-8AC3-06E80FDDA015}" srcOrd="0" destOrd="0" presId="urn:microsoft.com/office/officeart/2005/8/layout/cycle6"/>
    <dgm:cxn modelId="{63A8F8F9-DD27-F843-B738-DB424EBAA572}" srcId="{FFE1A716-C185-EF43-8689-64780ABACB2E}" destId="{0E4BCDCA-9367-6542-92D5-3B2E396F36BF}" srcOrd="4" destOrd="0" parTransId="{C44AE668-82E8-E64B-9A79-03B16367E0AC}" sibTransId="{3ACC8DFC-0506-6F49-9883-749C771F9D77}"/>
    <dgm:cxn modelId="{F0B68F1F-8906-C142-8F28-5C7AB8C859D2}" type="presParOf" srcId="{A13EE166-C4D0-8E46-B778-0448EAEC8B96}" destId="{699D21D6-9F47-094E-9468-959BED38C479}" srcOrd="0" destOrd="0" presId="urn:microsoft.com/office/officeart/2005/8/layout/cycle6"/>
    <dgm:cxn modelId="{48A7BFB4-41FC-344A-B835-2895EE002546}" type="presParOf" srcId="{A13EE166-C4D0-8E46-B778-0448EAEC8B96}" destId="{0A95A896-8106-C747-A7F3-58DD36312F16}" srcOrd="1" destOrd="0" presId="urn:microsoft.com/office/officeart/2005/8/layout/cycle6"/>
    <dgm:cxn modelId="{2DB39427-1E53-5443-A499-13838317B64B}" type="presParOf" srcId="{A13EE166-C4D0-8E46-B778-0448EAEC8B96}" destId="{C6FF6003-D123-AB49-909A-587C4673AA25}" srcOrd="2" destOrd="0" presId="urn:microsoft.com/office/officeart/2005/8/layout/cycle6"/>
    <dgm:cxn modelId="{291D2132-9F00-DE4A-ADDE-7FE3705A9433}" type="presParOf" srcId="{A13EE166-C4D0-8E46-B778-0448EAEC8B96}" destId="{D9DE9668-E434-DA4B-9128-9A3518764A57}" srcOrd="3" destOrd="0" presId="urn:microsoft.com/office/officeart/2005/8/layout/cycle6"/>
    <dgm:cxn modelId="{6FE26B11-94E1-D94F-9152-804F06D1E634}" type="presParOf" srcId="{A13EE166-C4D0-8E46-B778-0448EAEC8B96}" destId="{738537DD-265C-464B-8D38-41E3101774F5}" srcOrd="4" destOrd="0" presId="urn:microsoft.com/office/officeart/2005/8/layout/cycle6"/>
    <dgm:cxn modelId="{E46007D3-868B-B349-9B15-912EB3AC9BE0}" type="presParOf" srcId="{A13EE166-C4D0-8E46-B778-0448EAEC8B96}" destId="{09914E39-B456-654D-B967-FDF8F2EE8F22}" srcOrd="5" destOrd="0" presId="urn:microsoft.com/office/officeart/2005/8/layout/cycle6"/>
    <dgm:cxn modelId="{6F75605C-BA59-DA4C-B535-2D35A11790F2}" type="presParOf" srcId="{A13EE166-C4D0-8E46-B778-0448EAEC8B96}" destId="{46D94783-C440-C946-A1F5-DD77EF642D06}" srcOrd="6" destOrd="0" presId="urn:microsoft.com/office/officeart/2005/8/layout/cycle6"/>
    <dgm:cxn modelId="{F7AA2F1C-1DB1-EA46-9C1C-17A0B145CF84}" type="presParOf" srcId="{A13EE166-C4D0-8E46-B778-0448EAEC8B96}" destId="{91CE3760-5D43-094D-963B-AB24D7B3D063}" srcOrd="7" destOrd="0" presId="urn:microsoft.com/office/officeart/2005/8/layout/cycle6"/>
    <dgm:cxn modelId="{5D6138B5-ADE3-BC48-BDC7-64F883D33058}" type="presParOf" srcId="{A13EE166-C4D0-8E46-B778-0448EAEC8B96}" destId="{9D4B939C-3D5F-3D42-A000-288A7B176ED9}" srcOrd="8" destOrd="0" presId="urn:microsoft.com/office/officeart/2005/8/layout/cycle6"/>
    <dgm:cxn modelId="{F7C49743-B079-5941-BEA6-0FC4754FEC6D}" type="presParOf" srcId="{A13EE166-C4D0-8E46-B778-0448EAEC8B96}" destId="{FA1594B7-EDF2-F345-85A5-96B7EE59C256}" srcOrd="9" destOrd="0" presId="urn:microsoft.com/office/officeart/2005/8/layout/cycle6"/>
    <dgm:cxn modelId="{E97564B3-5F77-5647-94CA-EC290B5F933D}" type="presParOf" srcId="{A13EE166-C4D0-8E46-B778-0448EAEC8B96}" destId="{BFB5F75F-48A1-524E-9B17-20ADD5810F6D}" srcOrd="10" destOrd="0" presId="urn:microsoft.com/office/officeart/2005/8/layout/cycle6"/>
    <dgm:cxn modelId="{EEBC152E-80B1-F145-ADF5-9B149C1C9549}" type="presParOf" srcId="{A13EE166-C4D0-8E46-B778-0448EAEC8B96}" destId="{6D6CE2CF-A73B-B54C-8956-5622E7DC26EA}" srcOrd="11" destOrd="0" presId="urn:microsoft.com/office/officeart/2005/8/layout/cycle6"/>
    <dgm:cxn modelId="{58B6BF2A-6EAE-C149-910C-083FA2E7D626}" type="presParOf" srcId="{A13EE166-C4D0-8E46-B778-0448EAEC8B96}" destId="{4DE56BA0-AC9C-324D-9B72-A4D6A8C6F555}" srcOrd="12" destOrd="0" presId="urn:microsoft.com/office/officeart/2005/8/layout/cycle6"/>
    <dgm:cxn modelId="{E25B0AA1-B2E5-554E-9202-F879D4E18416}" type="presParOf" srcId="{A13EE166-C4D0-8E46-B778-0448EAEC8B96}" destId="{B57B6CFA-BF66-FA47-B9DA-CF8962760EF1}" srcOrd="13" destOrd="0" presId="urn:microsoft.com/office/officeart/2005/8/layout/cycle6"/>
    <dgm:cxn modelId="{F65DEEB0-3078-5140-9723-AA33E21B1E5E}" type="presParOf" srcId="{A13EE166-C4D0-8E46-B778-0448EAEC8B96}" destId="{482D2CED-E1A4-6647-8D8B-0E4C0E9390AF}" srcOrd="14" destOrd="0" presId="urn:microsoft.com/office/officeart/2005/8/layout/cycle6"/>
    <dgm:cxn modelId="{6DD6C55C-3C57-174F-AFD2-4164E5807417}" type="presParOf" srcId="{A13EE166-C4D0-8E46-B778-0448EAEC8B96}" destId="{DDBDD39F-E9C1-6644-B466-C106C9C1357D}" srcOrd="15" destOrd="0" presId="urn:microsoft.com/office/officeart/2005/8/layout/cycle6"/>
    <dgm:cxn modelId="{FFC5597D-8741-B443-A7EE-7C8595414D20}" type="presParOf" srcId="{A13EE166-C4D0-8E46-B778-0448EAEC8B96}" destId="{35E431C1-D05F-3D46-8A0E-6C615F74C870}" srcOrd="16" destOrd="0" presId="urn:microsoft.com/office/officeart/2005/8/layout/cycle6"/>
    <dgm:cxn modelId="{A0814262-4949-974E-9B42-5E5F531C195E}" type="presParOf" srcId="{A13EE166-C4D0-8E46-B778-0448EAEC8B96}" destId="{0FFE0A7B-1870-EC43-8AC3-06E80FDDA015}" srcOrd="17" destOrd="0" presId="urn:microsoft.com/office/officeart/2005/8/layout/cycle6"/>
    <dgm:cxn modelId="{467BAAD6-7297-2D4C-9085-F6059D63720A}" type="presParOf" srcId="{A13EE166-C4D0-8E46-B778-0448EAEC8B96}" destId="{66979137-1707-4240-BD70-422D851CD501}" srcOrd="18" destOrd="0" presId="urn:microsoft.com/office/officeart/2005/8/layout/cycle6"/>
    <dgm:cxn modelId="{EE0BC658-EB66-9243-BFF3-6AA698600907}" type="presParOf" srcId="{A13EE166-C4D0-8E46-B778-0448EAEC8B96}" destId="{F66AA164-783A-BD4F-A088-51085E94E894}" srcOrd="19" destOrd="0" presId="urn:microsoft.com/office/officeart/2005/8/layout/cycle6"/>
    <dgm:cxn modelId="{F0E8A4AA-38F6-274D-A581-6560F4109D3B}" type="presParOf" srcId="{A13EE166-C4D0-8E46-B778-0448EAEC8B96}" destId="{8CE8E25C-9122-6A43-9831-DAFE235A0C06}" srcOrd="20"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D21D6-9F47-094E-9468-959BED38C479}">
      <dsp:nvSpPr>
        <dsp:cNvPr id="0" name=""/>
        <dsp:cNvSpPr/>
      </dsp:nvSpPr>
      <dsp:spPr>
        <a:xfrm>
          <a:off x="2002719" y="3217"/>
          <a:ext cx="1078625" cy="701106"/>
        </a:xfrm>
        <a:prstGeom prst="roundRect">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Fully Managed</a:t>
          </a:r>
        </a:p>
      </dsp:txBody>
      <dsp:txXfrm>
        <a:off x="2036944" y="37442"/>
        <a:ext cx="1010175" cy="632656"/>
      </dsp:txXfrm>
    </dsp:sp>
    <dsp:sp modelId="{C6FF6003-D123-AB49-909A-587C4673AA25}">
      <dsp:nvSpPr>
        <dsp:cNvPr id="0" name=""/>
        <dsp:cNvSpPr/>
      </dsp:nvSpPr>
      <dsp:spPr>
        <a:xfrm>
          <a:off x="542815" y="353771"/>
          <a:ext cx="3998433" cy="3998433"/>
        </a:xfrm>
        <a:custGeom>
          <a:avLst/>
          <a:gdLst/>
          <a:ahLst/>
          <a:cxnLst/>
          <a:rect l="0" t="0" r="0" b="0"/>
          <a:pathLst>
            <a:path>
              <a:moveTo>
                <a:pt x="2545651" y="76126"/>
              </a:moveTo>
              <a:arcTo wR="1999216" hR="1999216" stAng="17151731" swAng="1254403"/>
            </a:path>
          </a:pathLst>
        </a:custGeom>
        <a:noFill/>
        <a:ln w="3175" cap="flat" cmpd="sng" algn="ctr">
          <a:solidFill>
            <a:schemeClr val="accent4">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D9DE9668-E434-DA4B-9128-9A3518764A57}">
      <dsp:nvSpPr>
        <dsp:cNvPr id="0" name=""/>
        <dsp:cNvSpPr/>
      </dsp:nvSpPr>
      <dsp:spPr>
        <a:xfrm>
          <a:off x="3565769" y="755943"/>
          <a:ext cx="1078625" cy="701106"/>
        </a:xfrm>
        <a:prstGeom prst="roundRect">
          <a:avLst/>
        </a:prstGeom>
        <a:solidFill>
          <a:schemeClr val="accent4">
            <a:hueOff val="-14071"/>
            <a:satOff val="534"/>
            <a:lumOff val="-3105"/>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Faster Support / DevOps</a:t>
          </a:r>
        </a:p>
      </dsp:txBody>
      <dsp:txXfrm>
        <a:off x="3599994" y="790168"/>
        <a:ext cx="1010175" cy="632656"/>
      </dsp:txXfrm>
    </dsp:sp>
    <dsp:sp modelId="{09914E39-B456-654D-B967-FDF8F2EE8F22}">
      <dsp:nvSpPr>
        <dsp:cNvPr id="0" name=""/>
        <dsp:cNvSpPr/>
      </dsp:nvSpPr>
      <dsp:spPr>
        <a:xfrm>
          <a:off x="542815" y="353771"/>
          <a:ext cx="3998433" cy="3998433"/>
        </a:xfrm>
        <a:custGeom>
          <a:avLst/>
          <a:gdLst/>
          <a:ahLst/>
          <a:cxnLst/>
          <a:rect l="0" t="0" r="0" b="0"/>
          <a:pathLst>
            <a:path>
              <a:moveTo>
                <a:pt x="3790952" y="1112339"/>
              </a:moveTo>
              <a:arcTo wR="1999216" hR="1999216" stAng="20019924" swAng="1724908"/>
            </a:path>
          </a:pathLst>
        </a:custGeom>
        <a:noFill/>
        <a:ln w="3175" cap="flat" cmpd="sng" algn="ctr">
          <a:solidFill>
            <a:schemeClr val="accent4">
              <a:hueOff val="-14071"/>
              <a:satOff val="534"/>
              <a:lumOff val="-3105"/>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46D94783-C440-C946-A1F5-DD77EF642D06}">
      <dsp:nvSpPr>
        <dsp:cNvPr id="0" name=""/>
        <dsp:cNvSpPr/>
      </dsp:nvSpPr>
      <dsp:spPr>
        <a:xfrm>
          <a:off x="3951811" y="2447302"/>
          <a:ext cx="1078625" cy="701106"/>
        </a:xfrm>
        <a:prstGeom prst="roundRect">
          <a:avLst/>
        </a:prstGeom>
        <a:solidFill>
          <a:schemeClr val="accent4">
            <a:hueOff val="-28143"/>
            <a:satOff val="1067"/>
            <a:lumOff val="-620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Zero Downtime</a:t>
          </a:r>
        </a:p>
      </dsp:txBody>
      <dsp:txXfrm>
        <a:off x="3986036" y="2481527"/>
        <a:ext cx="1010175" cy="632656"/>
      </dsp:txXfrm>
    </dsp:sp>
    <dsp:sp modelId="{9D4B939C-3D5F-3D42-A000-288A7B176ED9}">
      <dsp:nvSpPr>
        <dsp:cNvPr id="0" name=""/>
        <dsp:cNvSpPr/>
      </dsp:nvSpPr>
      <dsp:spPr>
        <a:xfrm>
          <a:off x="542815" y="353771"/>
          <a:ext cx="3998433" cy="3998433"/>
        </a:xfrm>
        <a:custGeom>
          <a:avLst/>
          <a:gdLst/>
          <a:ahLst/>
          <a:cxnLst/>
          <a:rect l="0" t="0" r="0" b="0"/>
          <a:pathLst>
            <a:path>
              <a:moveTo>
                <a:pt x="3830188" y="2801968"/>
              </a:moveTo>
              <a:arcTo wR="1999216" hR="1999216" stAng="1420444" swAng="1357049"/>
            </a:path>
          </a:pathLst>
        </a:custGeom>
        <a:noFill/>
        <a:ln w="3175" cap="flat" cmpd="sng" algn="ctr">
          <a:solidFill>
            <a:schemeClr val="accent4">
              <a:hueOff val="-28143"/>
              <a:satOff val="1067"/>
              <a:lumOff val="-6209"/>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FA1594B7-EDF2-F345-85A5-96B7EE59C256}">
      <dsp:nvSpPr>
        <dsp:cNvPr id="0" name=""/>
        <dsp:cNvSpPr/>
      </dsp:nvSpPr>
      <dsp:spPr>
        <a:xfrm>
          <a:off x="2870146" y="3803667"/>
          <a:ext cx="1078625" cy="701106"/>
        </a:xfrm>
        <a:prstGeom prst="roundRect">
          <a:avLst/>
        </a:prstGeom>
        <a:solidFill>
          <a:schemeClr val="accent4">
            <a:hueOff val="-42214"/>
            <a:satOff val="1601"/>
            <a:lumOff val="-9313"/>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Simple </a:t>
          </a:r>
          <a:r>
            <a:rPr lang="en-US" sz="1300" kern="1200" dirty="0"/>
            <a:t>Self-Service</a:t>
          </a:r>
        </a:p>
      </dsp:txBody>
      <dsp:txXfrm>
        <a:off x="2904371" y="3837892"/>
        <a:ext cx="1010175" cy="632656"/>
      </dsp:txXfrm>
    </dsp:sp>
    <dsp:sp modelId="{6D6CE2CF-A73B-B54C-8956-5622E7DC26EA}">
      <dsp:nvSpPr>
        <dsp:cNvPr id="0" name=""/>
        <dsp:cNvSpPr/>
      </dsp:nvSpPr>
      <dsp:spPr>
        <a:xfrm>
          <a:off x="542815" y="353771"/>
          <a:ext cx="3998433" cy="3998433"/>
        </a:xfrm>
        <a:custGeom>
          <a:avLst/>
          <a:gdLst/>
          <a:ahLst/>
          <a:cxnLst/>
          <a:rect l="0" t="0" r="0" b="0"/>
          <a:pathLst>
            <a:path>
              <a:moveTo>
                <a:pt x="2320856" y="3972391"/>
              </a:moveTo>
              <a:arcTo wR="1999216" hR="1999216" stAng="4844511" swAng="1110977"/>
            </a:path>
          </a:pathLst>
        </a:custGeom>
        <a:noFill/>
        <a:ln w="3175" cap="flat" cmpd="sng" algn="ctr">
          <a:solidFill>
            <a:schemeClr val="accent4">
              <a:hueOff val="-42214"/>
              <a:satOff val="1601"/>
              <a:lumOff val="-9313"/>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4DE56BA0-AC9C-324D-9B72-A4D6A8C6F555}">
      <dsp:nvSpPr>
        <dsp:cNvPr id="0" name=""/>
        <dsp:cNvSpPr/>
      </dsp:nvSpPr>
      <dsp:spPr>
        <a:xfrm>
          <a:off x="1135291" y="3803667"/>
          <a:ext cx="1078625" cy="701106"/>
        </a:xfrm>
        <a:prstGeom prst="roundRect">
          <a:avLst/>
        </a:prstGeom>
        <a:solidFill>
          <a:schemeClr val="accent4">
            <a:hueOff val="-56285"/>
            <a:satOff val="2135"/>
            <a:lumOff val="-1241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Pay-Per-Use</a:t>
          </a:r>
          <a:endParaRPr lang="en-US" sz="1400" kern="1200" dirty="0"/>
        </a:p>
      </dsp:txBody>
      <dsp:txXfrm>
        <a:off x="1169516" y="3837892"/>
        <a:ext cx="1010175" cy="632656"/>
      </dsp:txXfrm>
    </dsp:sp>
    <dsp:sp modelId="{482D2CED-E1A4-6647-8D8B-0E4C0E9390AF}">
      <dsp:nvSpPr>
        <dsp:cNvPr id="0" name=""/>
        <dsp:cNvSpPr/>
      </dsp:nvSpPr>
      <dsp:spPr>
        <a:xfrm>
          <a:off x="542815" y="353771"/>
          <a:ext cx="3998433" cy="3998433"/>
        </a:xfrm>
        <a:custGeom>
          <a:avLst/>
          <a:gdLst/>
          <a:ahLst/>
          <a:cxnLst/>
          <a:rect l="0" t="0" r="0" b="0"/>
          <a:pathLst>
            <a:path>
              <a:moveTo>
                <a:pt x="617779" y="3444381"/>
              </a:moveTo>
              <a:arcTo wR="1999216" hR="1999216" stAng="8022508" swAng="1357049"/>
            </a:path>
          </a:pathLst>
        </a:custGeom>
        <a:noFill/>
        <a:ln w="3175" cap="flat" cmpd="sng" algn="ctr">
          <a:solidFill>
            <a:schemeClr val="accent4">
              <a:hueOff val="-56285"/>
              <a:satOff val="2135"/>
              <a:lumOff val="-12418"/>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DDBDD39F-E9C1-6644-B466-C106C9C1357D}">
      <dsp:nvSpPr>
        <dsp:cNvPr id="0" name=""/>
        <dsp:cNvSpPr/>
      </dsp:nvSpPr>
      <dsp:spPr>
        <a:xfrm>
          <a:off x="53626" y="2447302"/>
          <a:ext cx="1078625" cy="701106"/>
        </a:xfrm>
        <a:prstGeom prst="roundRect">
          <a:avLst/>
        </a:prstGeom>
        <a:solidFill>
          <a:schemeClr val="accent4">
            <a:hueOff val="-70357"/>
            <a:satOff val="2668"/>
            <a:lumOff val="-15522"/>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Add-On Developer Solutions</a:t>
          </a:r>
        </a:p>
      </dsp:txBody>
      <dsp:txXfrm>
        <a:off x="87851" y="2481527"/>
        <a:ext cx="1010175" cy="632656"/>
      </dsp:txXfrm>
    </dsp:sp>
    <dsp:sp modelId="{0FFE0A7B-1870-EC43-8AC3-06E80FDDA015}">
      <dsp:nvSpPr>
        <dsp:cNvPr id="0" name=""/>
        <dsp:cNvSpPr/>
      </dsp:nvSpPr>
      <dsp:spPr>
        <a:xfrm>
          <a:off x="542815" y="353771"/>
          <a:ext cx="3998433" cy="3998433"/>
        </a:xfrm>
        <a:custGeom>
          <a:avLst/>
          <a:gdLst/>
          <a:ahLst/>
          <a:cxnLst/>
          <a:rect l="0" t="0" r="0" b="0"/>
          <a:pathLst>
            <a:path>
              <a:moveTo>
                <a:pt x="1773" y="2083419"/>
              </a:moveTo>
              <a:arcTo wR="1999216" hR="1999216" stAng="10655168" swAng="1724908"/>
            </a:path>
          </a:pathLst>
        </a:custGeom>
        <a:noFill/>
        <a:ln w="3175" cap="flat" cmpd="sng" algn="ctr">
          <a:solidFill>
            <a:schemeClr val="accent4">
              <a:hueOff val="-70357"/>
              <a:satOff val="2668"/>
              <a:lumOff val="-15522"/>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66979137-1707-4240-BD70-422D851CD501}">
      <dsp:nvSpPr>
        <dsp:cNvPr id="0" name=""/>
        <dsp:cNvSpPr/>
      </dsp:nvSpPr>
      <dsp:spPr>
        <a:xfrm>
          <a:off x="439668" y="755943"/>
          <a:ext cx="1078625" cy="701106"/>
        </a:xfrm>
        <a:prstGeom prst="roundRect">
          <a:avLst/>
        </a:prstGeom>
        <a:solidFill>
          <a:schemeClr val="accent4">
            <a:hueOff val="-84428"/>
            <a:satOff val="3202"/>
            <a:lumOff val="-1862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Fully Secure</a:t>
          </a:r>
        </a:p>
      </dsp:txBody>
      <dsp:txXfrm>
        <a:off x="473893" y="790168"/>
        <a:ext cx="1010175" cy="632656"/>
      </dsp:txXfrm>
    </dsp:sp>
    <dsp:sp modelId="{8CE8E25C-9122-6A43-9831-DAFE235A0C06}">
      <dsp:nvSpPr>
        <dsp:cNvPr id="0" name=""/>
        <dsp:cNvSpPr/>
      </dsp:nvSpPr>
      <dsp:spPr>
        <a:xfrm>
          <a:off x="542815" y="353771"/>
          <a:ext cx="3998433" cy="3998433"/>
        </a:xfrm>
        <a:custGeom>
          <a:avLst/>
          <a:gdLst/>
          <a:ahLst/>
          <a:cxnLst/>
          <a:rect l="0" t="0" r="0" b="0"/>
          <a:pathLst>
            <a:path>
              <a:moveTo>
                <a:pt x="802507" y="397731"/>
              </a:moveTo>
              <a:arcTo wR="1999216" hR="1999216" stAng="13993865" swAng="1254403"/>
            </a:path>
          </a:pathLst>
        </a:custGeom>
        <a:noFill/>
        <a:ln w="3175" cap="flat" cmpd="sng" algn="ctr">
          <a:solidFill>
            <a:schemeClr val="accent4">
              <a:hueOff val="-84428"/>
              <a:satOff val="3202"/>
              <a:lumOff val="-18627"/>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3" name="Date Placeholder 2">
            <a:extLst>
              <a:ext uri="{FF2B5EF4-FFF2-40B4-BE49-F238E27FC236}">
                <a16:creationId xmlns:a16="http://schemas.microsoft.com/office/drawing/2014/main" id="{8F51457F-2D60-4187-92B7-C5BBED78E963}"/>
              </a:ext>
            </a:extLst>
          </p:cNvPr>
          <p:cNvSpPr>
            <a:spLocks noGrp="1"/>
          </p:cNvSpPr>
          <p:nvPr>
            <p:ph type="dt" sz="quarter" idx="1"/>
          </p:nvPr>
        </p:nvSpPr>
        <p:spPr>
          <a:xfrm>
            <a:off x="4143589" y="1"/>
            <a:ext cx="3169919" cy="619364"/>
          </a:xfrm>
          <a:prstGeom prst="rect">
            <a:avLst/>
          </a:prstGeom>
        </p:spPr>
        <p:txBody>
          <a:bodyPr vert="horz" lIns="112299" tIns="56150" rIns="112299" bIns="56150" rtlCol="0"/>
          <a:lstStyle>
            <a:lvl1pPr algn="r">
              <a:defRPr sz="1600"/>
            </a:lvl1pPr>
          </a:lstStyle>
          <a:p>
            <a:fld id="{320DD655-51D6-466D-8D72-5C78765FC630}" type="datetimeFigureOut">
              <a:rPr lang="en-US" smtClean="0">
                <a:latin typeface="Oracle Sans Tab" panose="020B0503020204020204" pitchFamily="34" charset="0"/>
              </a:rPr>
              <a:t>12/12/2023</a:t>
            </a:fld>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12/12/2023</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3645222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DC5964-3162-43B5-B1EC-63C8D166D7D3}" type="slidenum">
              <a:rPr lang="en-US" smtClean="0"/>
              <a:pPr/>
              <a:t>12</a:t>
            </a:fld>
            <a:endParaRPr lang="en-US" dirty="0"/>
          </a:p>
        </p:txBody>
      </p:sp>
    </p:spTree>
    <p:extLst>
      <p:ext uri="{BB962C8B-B14F-4D97-AF65-F5344CB8AC3E}">
        <p14:creationId xmlns:p14="http://schemas.microsoft.com/office/powerpoint/2010/main" val="201964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489559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14</a:t>
            </a:fld>
            <a:endParaRPr lang="en-US" dirty="0"/>
          </a:p>
        </p:txBody>
      </p:sp>
    </p:spTree>
    <p:extLst>
      <p:ext uri="{BB962C8B-B14F-4D97-AF65-F5344CB8AC3E}">
        <p14:creationId xmlns:p14="http://schemas.microsoft.com/office/powerpoint/2010/main" val="360422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p>
          <a:p>
            <a:pPr lvl="1"/>
            <a:endParaRPr lang="en-US" sz="2000" dirty="0"/>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187355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16</a:t>
            </a:fld>
            <a:endParaRPr lang="en-US" dirty="0"/>
          </a:p>
        </p:txBody>
      </p:sp>
    </p:spTree>
    <p:extLst>
      <p:ext uri="{BB962C8B-B14F-4D97-AF65-F5344CB8AC3E}">
        <p14:creationId xmlns:p14="http://schemas.microsoft.com/office/powerpoint/2010/main" val="686442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17</a:t>
            </a:fld>
            <a:endParaRPr lang="en-US" dirty="0"/>
          </a:p>
        </p:txBody>
      </p:sp>
    </p:spTree>
    <p:extLst>
      <p:ext uri="{BB962C8B-B14F-4D97-AF65-F5344CB8AC3E}">
        <p14:creationId xmlns:p14="http://schemas.microsoft.com/office/powerpoint/2010/main" val="359283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312D2A"/>
              </a:solidFill>
              <a:effectLst/>
              <a:uLnTx/>
              <a:uFillTx/>
              <a:latin typeface="Oracle Sans Tab"/>
              <a:ea typeface="+mn-ea"/>
              <a:cs typeface="+mn-cs"/>
            </a:endParaRPr>
          </a:p>
        </p:txBody>
      </p:sp>
    </p:spTree>
    <p:extLst>
      <p:ext uri="{BB962C8B-B14F-4D97-AF65-F5344CB8AC3E}">
        <p14:creationId xmlns:p14="http://schemas.microsoft.com/office/powerpoint/2010/main" val="3832272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161513"/>
              </a:solidFill>
              <a:effectLst/>
              <a:latin typeface="Courier New" panose="02070309020205020404" pitchFamily="49"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20</a:t>
            </a:fld>
            <a:endParaRPr lang="en-US" dirty="0"/>
          </a:p>
        </p:txBody>
      </p:sp>
    </p:spTree>
    <p:extLst>
      <p:ext uri="{BB962C8B-B14F-4D97-AF65-F5344CB8AC3E}">
        <p14:creationId xmlns:p14="http://schemas.microsoft.com/office/powerpoint/2010/main" val="234176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u="none" strike="noStrike" dirty="0">
              <a:solidFill>
                <a:srgbClr val="161513"/>
              </a:solidFill>
              <a:effectLst/>
              <a:latin typeface="Courier New" panose="02070309020205020404" pitchFamily="49"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22</a:t>
            </a:fld>
            <a:endParaRPr lang="en-US" dirty="0"/>
          </a:p>
        </p:txBody>
      </p:sp>
    </p:spTree>
    <p:extLst>
      <p:ext uri="{BB962C8B-B14F-4D97-AF65-F5344CB8AC3E}">
        <p14:creationId xmlns:p14="http://schemas.microsoft.com/office/powerpoint/2010/main" val="471332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Oracle Sans"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441232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521F446-F6A3-4414-A271-71B1A23235CD}"/>
              </a:ext>
            </a:extLst>
          </p:cNvPr>
          <p:cNvSpPr>
            <a:spLocks noGrp="1"/>
          </p:cNvSpPr>
          <p:nvPr>
            <p:ph type="body" idx="1"/>
          </p:nvPr>
        </p:nvSpPr>
        <p:spPr/>
        <p:txBody>
          <a:bodyPr/>
          <a:lstStyle/>
          <a:p>
            <a:r>
              <a:rPr lang="en-US" b="1" dirty="0"/>
              <a:t>If you think about all of the really important things that must happen to keep economies running: </a:t>
            </a:r>
          </a:p>
          <a:p>
            <a:r>
              <a:rPr lang="en-US" b="1" dirty="0"/>
              <a:t>[PICK 3-5 TO MENTION BASED ON YOUR AUDIENCE]</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Discovering new pharmaceuticals</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Processing insurance claims after disasters</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Simulating crash performance for new cars</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Keeping hotel customers safe during stays</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Exchanging currencies for foreign trade</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Ensuring the electric grid is reliable</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Improve diagnosis and resolution of illness</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Making purchases available at curbside</a:t>
            </a:r>
          </a:p>
          <a:p>
            <a:pPr marL="171450" indent="-171450">
              <a:spcAft>
                <a:spcPts val="1800"/>
              </a:spcAft>
              <a:buFont typeface="Arial" panose="020B0604020202020204" pitchFamily="34" charset="0"/>
              <a:buChar char="•"/>
            </a:pPr>
            <a:r>
              <a:rPr lang="en-US" sz="1200" dirty="0">
                <a:solidFill>
                  <a:schemeClr val="bg1"/>
                </a:solidFill>
                <a:latin typeface="Oracle Sans Semi Bold" panose="020B0603020204020204" pitchFamily="34" charset="0"/>
                <a:cs typeface="Oracle Sans Semi Bold" panose="020B0603020204020204" pitchFamily="34" charset="0"/>
              </a:rPr>
              <a:t>Supporting citizens through crisis</a:t>
            </a:r>
          </a:p>
          <a:p>
            <a:pPr marL="171450" indent="-171450">
              <a:spcAft>
                <a:spcPts val="1800"/>
              </a:spcAft>
              <a:buFont typeface="Arial" panose="020B0604020202020204" pitchFamily="34" charset="0"/>
              <a:buChar char="•"/>
            </a:pPr>
            <a:endParaRPr lang="en-US" sz="1200" dirty="0">
              <a:solidFill>
                <a:schemeClr val="bg1"/>
              </a:solidFill>
              <a:latin typeface="Oracle Sans Semi Bold" panose="020B0603020204020204" pitchFamily="34" charset="0"/>
              <a:cs typeface="Oracle Sans Semi Bold" panose="020B0603020204020204" pitchFamily="34" charset="0"/>
            </a:endParaRPr>
          </a:p>
          <a:p>
            <a:pPr marL="0" indent="0">
              <a:spcAft>
                <a:spcPts val="1800"/>
              </a:spcAft>
              <a:buFont typeface="Arial" panose="020B0604020202020204" pitchFamily="34" charset="0"/>
              <a:buNone/>
            </a:pPr>
            <a:r>
              <a:rPr lang="en-US" sz="1200" dirty="0">
                <a:solidFill>
                  <a:schemeClr val="bg1"/>
                </a:solidFill>
                <a:latin typeface="Oracle Sans Semi Bold" panose="020B0603020204020204" pitchFamily="34" charset="0"/>
                <a:cs typeface="Oracle Sans Semi Bold" panose="020B0603020204020204" pitchFamily="34" charset="0"/>
              </a:rPr>
              <a:t>Many of these things—things for which you must always trust that they perform reliably and stay secure—are running on Oracle technologies, in many cases for decades. We’ve been helping our customers solve hard problems like these for more than 44 years. </a:t>
            </a:r>
          </a:p>
          <a:p>
            <a:endParaRPr lang="en-US" b="1" dirty="0"/>
          </a:p>
          <a:p>
            <a:endParaRPr lang="en-US" dirty="0"/>
          </a:p>
        </p:txBody>
      </p:sp>
    </p:spTree>
    <p:extLst>
      <p:ext uri="{BB962C8B-B14F-4D97-AF65-F5344CB8AC3E}">
        <p14:creationId xmlns:p14="http://schemas.microsoft.com/office/powerpoint/2010/main" val="1017852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Oracle Sans Tab" panose="020B0503020204020204" pitchFamily="34" charset="0"/>
                <a:ea typeface="+mn-ea"/>
                <a:cs typeface="Oracle Sans Tab" panose="020B0503020204020204" pitchFamily="34" charset="0"/>
              </a:rPr>
              <a:t>N</a:t>
            </a:r>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30</a:t>
            </a:fld>
            <a:endParaRPr lang="en-US" dirty="0"/>
          </a:p>
        </p:txBody>
      </p:sp>
    </p:spTree>
    <p:extLst>
      <p:ext uri="{BB962C8B-B14F-4D97-AF65-F5344CB8AC3E}">
        <p14:creationId xmlns:p14="http://schemas.microsoft.com/office/powerpoint/2010/main" val="290839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ea typeface="+mn-e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50869-5894-C143-BD56-C02A1532E40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629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Oracle Sans Tab" panose="020B0503020204020204" pitchFamily="34" charset="0"/>
              <a:ea typeface="+mn-ea"/>
              <a:cs typeface="Oracle Sans Tab" panose="020B0503020204020204" pitchFamily="34"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5</a:t>
            </a:fld>
            <a:endParaRPr lang="en-US" dirty="0"/>
          </a:p>
        </p:txBody>
      </p:sp>
    </p:spTree>
    <p:extLst>
      <p:ext uri="{BB962C8B-B14F-4D97-AF65-F5344CB8AC3E}">
        <p14:creationId xmlns:p14="http://schemas.microsoft.com/office/powerpoint/2010/main" val="2638545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550981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racle Sans" panose="020B0503020204020204" pitchFamily="34" charset="0"/>
              <a:cs typeface="Oracle Sans" panose="020B0503020204020204" pitchFamily="34" charset="0"/>
            </a:endParaRPr>
          </a:p>
        </p:txBody>
      </p:sp>
      <p:sp>
        <p:nvSpPr>
          <p:cNvPr id="4" name="Slide Number Placeholder 3"/>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65590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a:t>
            </a:fld>
            <a:endParaRPr lang="en-US"/>
          </a:p>
        </p:txBody>
      </p:sp>
    </p:spTree>
    <p:extLst>
      <p:ext uri="{BB962C8B-B14F-4D97-AF65-F5344CB8AC3E}">
        <p14:creationId xmlns:p14="http://schemas.microsoft.com/office/powerpoint/2010/main" val="3616558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C5964-3162-43B5-B1EC-63C8D166D7D3}" type="slidenum">
              <a:rPr kumimoji="0" lang="en-US" sz="1600" b="0" i="0" u="none" strike="noStrike" kern="1200" cap="none" spc="0" normalizeH="0" baseline="0" noProof="0" smtClean="0">
                <a:ln>
                  <a:noFill/>
                </a:ln>
                <a:solidFill>
                  <a:srgbClr val="312D2A"/>
                </a:solidFill>
                <a:effectLst/>
                <a:uLnTx/>
                <a:uFillTx/>
                <a:latin typeface="Oracle Sans Tab"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srgbClr val="312D2A"/>
              </a:solidFill>
              <a:effectLst/>
              <a:uLnTx/>
              <a:uFillTx/>
              <a:latin typeface="Oracle Sans Tab" panose="020B0503020204020204" pitchFamily="34" charset="0"/>
              <a:ea typeface="+mn-ea"/>
              <a:cs typeface="+mn-cs"/>
            </a:endParaRPr>
          </a:p>
        </p:txBody>
      </p:sp>
    </p:spTree>
    <p:extLst>
      <p:ext uri="{BB962C8B-B14F-4D97-AF65-F5344CB8AC3E}">
        <p14:creationId xmlns:p14="http://schemas.microsoft.com/office/powerpoint/2010/main" val="1538786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11</a:t>
            </a:fld>
            <a:endParaRPr lang="en-US" dirty="0"/>
          </a:p>
        </p:txBody>
      </p:sp>
    </p:spTree>
    <p:extLst>
      <p:ext uri="{BB962C8B-B14F-4D97-AF65-F5344CB8AC3E}">
        <p14:creationId xmlns:p14="http://schemas.microsoft.com/office/powerpoint/2010/main" val="306717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 Title 1 Colum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p>
            <a:r>
              <a:rPr lang="en-US" dirty="0"/>
              <a:t>Title</a:t>
            </a:r>
          </a:p>
        </p:txBody>
      </p:sp>
      <p:sp>
        <p:nvSpPr>
          <p:cNvPr id="7" name="Content Placeholder 6">
            <a:extLst>
              <a:ext uri="{FF2B5EF4-FFF2-40B4-BE49-F238E27FC236}">
                <a16:creationId xmlns:a16="http://schemas.microsoft.com/office/drawing/2014/main" id="{07A30E9B-4EB7-4882-9E42-67210E9CC0B4}"/>
              </a:ext>
            </a:extLst>
          </p:cNvPr>
          <p:cNvSpPr>
            <a:spLocks noGrp="1"/>
          </p:cNvSpPr>
          <p:nvPr>
            <p:ph sz="quarter" idx="13"/>
          </p:nvPr>
        </p:nvSpPr>
        <p:spPr>
          <a:xfrm>
            <a:off x="771525" y="1600200"/>
            <a:ext cx="10677525" cy="4507992"/>
          </a:xfrm>
        </p:spPr>
        <p:txBody>
          <a:bodyPr/>
          <a:lstStyle>
            <a:lvl4pPr>
              <a:defRPr>
                <a:latin typeface="Oracle Sans Tab Light" panose="020B0403020204020204"/>
              </a:defRPr>
            </a:lvl4pPr>
            <a:lvl5pPr>
              <a:defRPr>
                <a:latin typeface="Oracle Sans Tab Light" panose="020B04030202040202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2023, Oracle and/or its affiliates</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endParaRPr lang="en-US" dirty="0"/>
          </a:p>
        </p:txBody>
      </p:sp>
    </p:spTree>
    <p:extLst>
      <p:ext uri="{BB962C8B-B14F-4D97-AF65-F5344CB8AC3E}">
        <p14:creationId xmlns:p14="http://schemas.microsoft.com/office/powerpoint/2010/main" val="357756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4" y="1617785"/>
            <a:ext cx="6993751"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8154413"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2023,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r>
              <a:rPr lang="en-US"/>
              <a:t>[Date]</a:t>
            </a:r>
            <a:endParaRPr lang="en-US" dirty="0"/>
          </a:p>
        </p:txBody>
      </p:sp>
    </p:spTree>
    <p:extLst>
      <p:ext uri="{BB962C8B-B14F-4D97-AF65-F5344CB8AC3E}">
        <p14:creationId xmlns:p14="http://schemas.microsoft.com/office/powerpoint/2010/main" val="286079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 Title 4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65C0AC-7132-4356-88D4-79E4A49B2CE4}"/>
              </a:ext>
            </a:extLst>
          </p:cNvPr>
          <p:cNvSpPr>
            <a:spLocks noGrp="1"/>
          </p:cNvSpPr>
          <p:nvPr>
            <p:ph type="title" hasCustomPrompt="1"/>
          </p:nvPr>
        </p:nvSpPr>
        <p:spPr/>
        <p:txBody>
          <a:bodyPr/>
          <a:lstStyle>
            <a:lvl1pPr>
              <a:defRPr/>
            </a:lvl1pPr>
          </a:lstStyle>
          <a:p>
            <a:r>
              <a:rPr lang="en-US" dirty="0"/>
              <a:t>Title</a:t>
            </a:r>
          </a:p>
        </p:txBody>
      </p:sp>
      <p:sp>
        <p:nvSpPr>
          <p:cNvPr id="14" name="Content">
            <a:extLst>
              <a:ext uri="{FF2B5EF4-FFF2-40B4-BE49-F238E27FC236}">
                <a16:creationId xmlns:a16="http://schemas.microsoft.com/office/drawing/2014/main" id="{E8663D3B-9A53-498F-965E-396982ED4795}"/>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6" name="Content">
            <a:extLst>
              <a:ext uri="{FF2B5EF4-FFF2-40B4-BE49-F238E27FC236}">
                <a16:creationId xmlns:a16="http://schemas.microsoft.com/office/drawing/2014/main" id="{C6E514B1-E15D-44A0-9CCE-95C8DA87811F}"/>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2247B5E8-018D-4771-A953-EF6B364EF65B}"/>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3">
            <a:extLst>
              <a:ext uri="{FF2B5EF4-FFF2-40B4-BE49-F238E27FC236}">
                <a16:creationId xmlns:a16="http://schemas.microsoft.com/office/drawing/2014/main" id="{0379F816-270D-4D0F-8838-510AA3E97C28}"/>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1" name="Content">
            <a:extLst>
              <a:ext uri="{FF2B5EF4-FFF2-40B4-BE49-F238E27FC236}">
                <a16:creationId xmlns:a16="http://schemas.microsoft.com/office/drawing/2014/main" id="{5A086AA3-9970-4DBC-8029-443B5C7FA8B1}"/>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3064CFB-254B-4876-8556-026D173672E6}"/>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C8EC9026-CA1C-465B-ADD5-AE1F9B7A0775}"/>
              </a:ext>
            </a:extLst>
          </p:cNvPr>
          <p:cNvSpPr>
            <a:spLocks noGrp="1"/>
          </p:cNvSpPr>
          <p:nvPr>
            <p:ph type="ftr" sz="quarter" idx="19"/>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1A131A1D-D1FF-4A37-8531-B67D54ED466D}"/>
              </a:ext>
            </a:extLst>
          </p:cNvPr>
          <p:cNvSpPr>
            <a:spLocks noGrp="1"/>
          </p:cNvSpPr>
          <p:nvPr>
            <p:ph type="dt" sz="half" idx="18"/>
          </p:nvPr>
        </p:nvSpPr>
        <p:spPr/>
        <p:txBody>
          <a:bodyPr/>
          <a:lstStyle/>
          <a:p>
            <a:r>
              <a:rPr lang="en-US"/>
              <a:t>[Date]</a:t>
            </a:r>
            <a:endParaRPr lang="en-US" dirty="0"/>
          </a:p>
        </p:txBody>
      </p:sp>
    </p:spTree>
    <p:extLst>
      <p:ext uri="{BB962C8B-B14F-4D97-AF65-F5344CB8AC3E}">
        <p14:creationId xmlns:p14="http://schemas.microsoft.com/office/powerpoint/2010/main" val="217924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 Title/Subtitle 4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191157-EC2D-4417-9959-2EA7D1DAFF5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4" name="Content">
            <a:extLst>
              <a:ext uri="{FF2B5EF4-FFF2-40B4-BE49-F238E27FC236}">
                <a16:creationId xmlns:a16="http://schemas.microsoft.com/office/drawing/2014/main" id="{6BF5D6F2-6C6B-4DA4-AC0C-00E6A19878CE}"/>
              </a:ext>
            </a:extLst>
          </p:cNvPr>
          <p:cNvSpPr>
            <a:spLocks noGrp="1"/>
          </p:cNvSpPr>
          <p:nvPr>
            <p:ph sz="quarter" idx="21"/>
          </p:nvPr>
        </p:nvSpPr>
        <p:spPr>
          <a:xfrm>
            <a:off x="768875"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a:extLst>
              <a:ext uri="{FF2B5EF4-FFF2-40B4-BE49-F238E27FC236}">
                <a16:creationId xmlns:a16="http://schemas.microsoft.com/office/drawing/2014/main" id="{0F3461D4-649E-40E4-87F7-441B5AAD9F4E}"/>
              </a:ext>
              <a:ext uri="{C183D7F6-B498-43B3-948B-1728B52AA6E4}">
                <adec:decorative xmlns:adec="http://schemas.microsoft.com/office/drawing/2017/decorative" val="1"/>
              </a:ext>
            </a:extLst>
          </p:cNvPr>
          <p:cNvCxnSpPr>
            <a:cxnSpLocks/>
          </p:cNvCxnSpPr>
          <p:nvPr userDrawn="1"/>
        </p:nvCxnSpPr>
        <p:spPr>
          <a:xfrm>
            <a:off x="3374450" y="1590159"/>
            <a:ext cx="0" cy="4525997"/>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E5CE6DCB-8E0A-4B53-B64C-7BDFACF00EB2}"/>
              </a:ext>
            </a:extLst>
          </p:cNvPr>
          <p:cNvSpPr>
            <a:spLocks noGrp="1"/>
          </p:cNvSpPr>
          <p:nvPr>
            <p:ph sz="quarter" idx="22"/>
          </p:nvPr>
        </p:nvSpPr>
        <p:spPr>
          <a:xfrm>
            <a:off x="3494491"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9" name="Column Divider 2">
            <a:extLst>
              <a:ext uri="{FF2B5EF4-FFF2-40B4-BE49-F238E27FC236}">
                <a16:creationId xmlns:a16="http://schemas.microsoft.com/office/drawing/2014/main" id="{E064F13D-89AB-46BC-A0F8-2756D43C729F}"/>
              </a:ext>
              <a:ext uri="{C183D7F6-B498-43B3-948B-1728B52AA6E4}">
                <adec:decorative xmlns:adec="http://schemas.microsoft.com/office/drawing/2017/decorative" val="1"/>
              </a:ext>
            </a:extLst>
          </p:cNvPr>
          <p:cNvCxnSpPr>
            <a:cxnSpLocks/>
          </p:cNvCxnSpPr>
          <p:nvPr userDrawn="1"/>
        </p:nvCxnSpPr>
        <p:spPr>
          <a:xfrm>
            <a:off x="6107576"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0" name="Content">
            <a:extLst>
              <a:ext uri="{FF2B5EF4-FFF2-40B4-BE49-F238E27FC236}">
                <a16:creationId xmlns:a16="http://schemas.microsoft.com/office/drawing/2014/main" id="{F5D5DEA3-2814-41A5-B682-5701E98CEDF1}"/>
              </a:ext>
            </a:extLst>
          </p:cNvPr>
          <p:cNvSpPr>
            <a:spLocks noGrp="1"/>
          </p:cNvSpPr>
          <p:nvPr>
            <p:ph sz="quarter" idx="23"/>
          </p:nvPr>
        </p:nvSpPr>
        <p:spPr>
          <a:xfrm>
            <a:off x="62376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2" name="Column Divider 3">
            <a:extLst>
              <a:ext uri="{FF2B5EF4-FFF2-40B4-BE49-F238E27FC236}">
                <a16:creationId xmlns:a16="http://schemas.microsoft.com/office/drawing/2014/main" id="{84710BBB-C09A-40C7-9EBC-25ADD5DA9E49}"/>
              </a:ext>
              <a:ext uri="{C183D7F6-B498-43B3-948B-1728B52AA6E4}">
                <adec:decorative xmlns:adec="http://schemas.microsoft.com/office/drawing/2017/decorative" val="1"/>
              </a:ext>
            </a:extLst>
          </p:cNvPr>
          <p:cNvCxnSpPr>
            <a:cxnSpLocks/>
          </p:cNvCxnSpPr>
          <p:nvPr userDrawn="1"/>
        </p:nvCxnSpPr>
        <p:spPr>
          <a:xfrm>
            <a:off x="8840702" y="1590159"/>
            <a:ext cx="0" cy="4525997"/>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26" name="Content">
            <a:extLst>
              <a:ext uri="{FF2B5EF4-FFF2-40B4-BE49-F238E27FC236}">
                <a16:creationId xmlns:a16="http://schemas.microsoft.com/office/drawing/2014/main" id="{1C9BA945-2582-4E81-8214-CB38E96D1DD0}"/>
              </a:ext>
            </a:extLst>
          </p:cNvPr>
          <p:cNvSpPr>
            <a:spLocks noGrp="1"/>
          </p:cNvSpPr>
          <p:nvPr>
            <p:ph sz="quarter" idx="24"/>
          </p:nvPr>
        </p:nvSpPr>
        <p:spPr>
          <a:xfrm>
            <a:off x="8980892" y="1624695"/>
            <a:ext cx="2478024" cy="4491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589360B9-A253-468B-B3D3-70CC43B07468}"/>
              </a:ext>
            </a:extLst>
          </p:cNvPr>
          <p:cNvSpPr>
            <a:spLocks noGrp="1"/>
          </p:cNvSpPr>
          <p:nvPr>
            <p:ph type="sldNum" sz="quarter" idx="20"/>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3CE56F53-8C5C-4F85-9969-353868B64B25}"/>
              </a:ext>
            </a:extLst>
          </p:cNvPr>
          <p:cNvSpPr>
            <a:spLocks noGrp="1"/>
          </p:cNvSpPr>
          <p:nvPr>
            <p:ph type="ftr" sz="quarter" idx="19"/>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C2388CBD-B05C-4885-A081-172C87DCAD84}"/>
              </a:ext>
            </a:extLst>
          </p:cNvPr>
          <p:cNvSpPr>
            <a:spLocks noGrp="1"/>
          </p:cNvSpPr>
          <p:nvPr>
            <p:ph type="dt" sz="half" idx="18"/>
          </p:nvPr>
        </p:nvSpPr>
        <p:spPr/>
        <p:txBody>
          <a:bodyPr/>
          <a:lstStyle/>
          <a:p>
            <a:r>
              <a:rPr lang="en-US"/>
              <a:t>[Date]</a:t>
            </a:r>
            <a:endParaRPr lang="en-US" dirty="0"/>
          </a:p>
        </p:txBody>
      </p:sp>
    </p:spTree>
    <p:extLst>
      <p:ext uri="{BB962C8B-B14F-4D97-AF65-F5344CB8AC3E}">
        <p14:creationId xmlns:p14="http://schemas.microsoft.com/office/powerpoint/2010/main" val="11103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 Title_Pillar">
    <p:spTree>
      <p:nvGrpSpPr>
        <p:cNvPr id="1" name=""/>
        <p:cNvGrpSpPr/>
        <p:nvPr/>
      </p:nvGrpSpPr>
      <p:grpSpPr>
        <a:xfrm>
          <a:off x="0" y="0"/>
          <a:ext cx="0" cy="0"/>
          <a:chOff x="0" y="0"/>
          <a:chExt cx="0" cy="0"/>
        </a:xfrm>
      </p:grpSpPr>
      <p:pic>
        <p:nvPicPr>
          <p:cNvPr id="12" name="Oracle Logo" descr="Oracle Logo">
            <a:extLst>
              <a:ext uri="{FF2B5EF4-FFF2-40B4-BE49-F238E27FC236}">
                <a16:creationId xmlns:a16="http://schemas.microsoft.com/office/drawing/2014/main" id="{37E7F181-1615-4A41-B1E8-B9FF5CDED01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4949" y="1132368"/>
            <a:ext cx="1524893" cy="32004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6"/>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3" name="Picture 12">
            <a:extLst>
              <a:ext uri="{FF2B5EF4-FFF2-40B4-BE49-F238E27FC236}">
                <a16:creationId xmlns:a16="http://schemas.microsoft.com/office/drawing/2014/main" id="{B63FBFA0-AD13-4C12-A92F-20A558F85DA8}"/>
              </a:ext>
              <a:ext uri="{C183D7F6-B498-43B3-948B-1728B52AA6E4}">
                <adec:decorative xmlns:adec="http://schemas.microsoft.com/office/drawing/2017/decorative" val="1"/>
              </a:ext>
            </a:extLst>
          </p:cNvPr>
          <p:cNvPicPr preferRelativeResize="0">
            <a:picLocks/>
          </p:cNvPicPr>
          <p:nvPr userDrawn="1"/>
        </p:nvPicPr>
        <p:blipFill>
          <a:blip r:embed="rId4">
            <a:extLst>
              <a:ext uri="{28A0092B-C50C-407E-A947-70E740481C1C}">
                <a14:useLocalDpi xmlns:a14="http://schemas.microsoft.com/office/drawing/2010/main"/>
              </a:ext>
            </a:extLst>
          </a:blip>
          <a:srcRect/>
          <a:stretch/>
        </p:blipFill>
        <p:spPr>
          <a:xfrm>
            <a:off x="0" y="0"/>
            <a:ext cx="192024" cy="6858000"/>
          </a:xfrm>
          <a:prstGeom prst="rect">
            <a:avLst/>
          </a:prstGeom>
        </p:spPr>
      </p:pic>
    </p:spTree>
    <p:extLst>
      <p:ext uri="{BB962C8B-B14F-4D97-AF65-F5344CB8AC3E}">
        <p14:creationId xmlns:p14="http://schemas.microsoft.com/office/powerpoint/2010/main" val="428933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accent6"/>
        </a:solidFill>
        <a:effectLst/>
      </p:bgPr>
    </p:bg>
    <p:spTree>
      <p:nvGrpSpPr>
        <p:cNvPr id="1" name=""/>
        <p:cNvGrpSpPr/>
        <p:nvPr/>
      </p:nvGrpSpPr>
      <p:grpSpPr>
        <a:xfrm>
          <a:off x="0" y="0"/>
          <a:ext cx="0" cy="0"/>
          <a:chOff x="0" y="0"/>
          <a:chExt cx="0" cy="0"/>
        </a:xfrm>
      </p:grpSpPr>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944949" y="1132368"/>
            <a:ext cx="1524893" cy="320039"/>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1018030" y="2148840"/>
            <a:ext cx="10158984" cy="1280160"/>
          </a:xfrm>
          <a:noFill/>
        </p:spPr>
        <p:txBody>
          <a:bodyPr vert="horz" wrap="square" lIns="0" tIns="0" rIns="0" bIns="91440" rtlCol="0" anchor="b">
            <a:noAutofit/>
          </a:bodyPr>
          <a:lstStyle>
            <a:lvl1pPr>
              <a:defRPr lang="en-US" sz="4000" b="0" dirty="0">
                <a:latin typeface="+mj-lt"/>
              </a:defRPr>
            </a:lvl1pPr>
          </a:lstStyle>
          <a:p>
            <a:pPr lvl="0">
              <a:lnSpc>
                <a:spcPct val="100000"/>
              </a:lnSpc>
            </a:pPr>
            <a:r>
              <a:rPr lang="en-US" dirty="0"/>
              <a:t>Title (up to two lines) </a:t>
            </a:r>
            <a:br>
              <a:rPr lang="en-US" dirty="0"/>
            </a:br>
            <a:r>
              <a:rPr lang="en-US" dirty="0"/>
              <a:t>Georgia Regular 40pt</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1018030" y="3519553"/>
            <a:ext cx="10158984" cy="341247"/>
          </a:xfrm>
          <a:prstGeom prst="rect">
            <a:avLst/>
          </a:prstGeom>
          <a:noFill/>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accent3"/>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1018030" y="4544568"/>
            <a:ext cx="5077970" cy="266291"/>
          </a:xfrm>
          <a:prstGeom prst="rect">
            <a:avLst/>
          </a:prstGeom>
          <a:noFill/>
        </p:spPr>
        <p:txBody>
          <a:bodyPr>
            <a:noAutofit/>
          </a:bodyPr>
          <a:lstStyle>
            <a:lvl1pPr>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1018030" y="4882896"/>
            <a:ext cx="5077970" cy="895181"/>
          </a:xfrm>
          <a:prstGeom prst="rect">
            <a:avLst/>
          </a:prstGeom>
          <a:noFill/>
        </p:spPr>
        <p:txBody>
          <a:bodyPr>
            <a:noAutofit/>
          </a:bodyPr>
          <a:lstStyle>
            <a:lvl1pPr>
              <a:defRPr/>
            </a:lvl1pPr>
          </a:lstStyle>
          <a:p>
            <a:pPr lvl="0"/>
            <a:r>
              <a:rPr lang="en-US" dirty="0"/>
              <a:t>Presenter’s Title</a:t>
            </a:r>
          </a:p>
          <a:p>
            <a:pPr lvl="0"/>
            <a:r>
              <a:rPr lang="en-US" dirty="0"/>
              <a:t>Organization, Division or Business Unit</a:t>
            </a:r>
          </a:p>
          <a:p>
            <a:pPr lvl="0"/>
            <a:r>
              <a:rPr lang="en-US" dirty="0"/>
              <a:t>Month 00, 2022</a:t>
            </a:r>
          </a:p>
        </p:txBody>
      </p:sp>
      <p:pic>
        <p:nvPicPr>
          <p:cNvPr id="12" name="Picture 11">
            <a:extLst>
              <a:ext uri="{FF2B5EF4-FFF2-40B4-BE49-F238E27FC236}">
                <a16:creationId xmlns:a16="http://schemas.microsoft.com/office/drawing/2014/main" id="{3CE04FA9-4396-4CBF-B26F-3AB639C77302}"/>
              </a:ext>
              <a:ext uri="{C183D7F6-B498-43B3-948B-1728B52AA6E4}">
                <adec:decorative xmlns:adec="http://schemas.microsoft.com/office/drawing/2017/decorative" val="1"/>
              </a:ext>
            </a:extLst>
          </p:cNvPr>
          <p:cNvPicPr preferRelativeResize="0">
            <a:picLocks/>
          </p:cNvPicPr>
          <p:nvPr userDrawn="1"/>
        </p:nvPicPr>
        <p:blipFill>
          <a:blip r:embed="rId4">
            <a:extLst>
              <a:ext uri="{28A0092B-C50C-407E-A947-70E740481C1C}">
                <a14:useLocalDpi xmlns:a14="http://schemas.microsoft.com/office/drawing/2010/main"/>
              </a:ext>
            </a:extLst>
          </a:blip>
          <a:srcRect/>
          <a:stretch/>
        </p:blipFill>
        <p:spPr>
          <a:xfrm>
            <a:off x="0" y="0"/>
            <a:ext cx="192024" cy="6858000"/>
          </a:xfrm>
          <a:prstGeom prst="rect">
            <a:avLst/>
          </a:prstGeom>
        </p:spPr>
      </p:pic>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2023,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9" name="Picture 8" descr="Background pattern&#10;&#10;Description automatically generated">
            <a:extLst>
              <a:ext uri="{FF2B5EF4-FFF2-40B4-BE49-F238E27FC236}">
                <a16:creationId xmlns:a16="http://schemas.microsoft.com/office/drawing/2014/main" id="{51B13648-EECB-42BE-BB68-C3420B3C4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0" y="0"/>
            <a:ext cx="12183539" cy="6858000"/>
          </a:xfrm>
          <a:prstGeom prst="rect">
            <a:avLst/>
          </a:prstGeom>
        </p:spPr>
      </p:pic>
    </p:spTree>
    <p:extLst>
      <p:ext uri="{BB962C8B-B14F-4D97-AF65-F5344CB8AC3E}">
        <p14:creationId xmlns:p14="http://schemas.microsoft.com/office/powerpoint/2010/main" val="384844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Light - 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A1016F-E7B7-449C-AD9E-CEF18DDA3824}"/>
              </a:ext>
            </a:extLst>
          </p:cNvPr>
          <p:cNvSpPr>
            <a:spLocks noGrp="1"/>
          </p:cNvSpPr>
          <p:nvPr>
            <p:ph type="dt" sz="half" idx="10"/>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99BDEF22-022B-4EA4-BEDA-A1AF512DE7C8}"/>
              </a:ext>
            </a:extLst>
          </p:cNvPr>
          <p:cNvSpPr>
            <a:spLocks noGrp="1"/>
          </p:cNvSpPr>
          <p:nvPr>
            <p:ph type="ftr" sz="quarter" idx="11"/>
          </p:nvPr>
        </p:nvSpPr>
        <p:spPr/>
        <p:txBody>
          <a:bodyPr/>
          <a:lstStyle/>
          <a:p>
            <a:r>
              <a:rPr lang="en-US"/>
              <a:t>Copyright © 2023, Oracle and/or its affiliates</a:t>
            </a:r>
            <a:endParaRPr lang="en-US" dirty="0"/>
          </a:p>
        </p:txBody>
      </p:sp>
      <p:sp>
        <p:nvSpPr>
          <p:cNvPr id="5" name="Slide Number Placeholder 4">
            <a:extLst>
              <a:ext uri="{FF2B5EF4-FFF2-40B4-BE49-F238E27FC236}">
                <a16:creationId xmlns:a16="http://schemas.microsoft.com/office/drawing/2014/main" id="{5B810E76-54B3-46E9-8B47-88272FCF9D2F}"/>
              </a:ext>
            </a:extLst>
          </p:cNvPr>
          <p:cNvSpPr>
            <a:spLocks noGrp="1"/>
          </p:cNvSpPr>
          <p:nvPr>
            <p:ph type="sldNum" sz="quarter" idx="12"/>
          </p:nvPr>
        </p:nvSpPr>
        <p:spPr/>
        <p:txBody>
          <a:bodyPr/>
          <a:lstStyle/>
          <a:p>
            <a:fld id="{345D60D9-5372-5F40-9443-0F9AE5BDC3C8}" type="slidenum">
              <a:rPr lang="en-US" smtClean="0"/>
              <a:pPr/>
              <a:t>‹#›</a:t>
            </a:fld>
            <a:endParaRPr lang="en-US" dirty="0"/>
          </a:p>
        </p:txBody>
      </p:sp>
      <p:pic>
        <p:nvPicPr>
          <p:cNvPr id="6" name="Picture 5" descr="Background pattern&#10;&#10;Description automatically generated">
            <a:extLst>
              <a:ext uri="{FF2B5EF4-FFF2-40B4-BE49-F238E27FC236}">
                <a16:creationId xmlns:a16="http://schemas.microsoft.com/office/drawing/2014/main" id="{25A1E5D8-0FFD-4412-B4F7-34EA2F3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pic>
        <p:nvPicPr>
          <p:cNvPr id="7" name="OTag">
            <a:extLst>
              <a:ext uri="{FF2B5EF4-FFF2-40B4-BE49-F238E27FC236}">
                <a16:creationId xmlns:a16="http://schemas.microsoft.com/office/drawing/2014/main" id="{2F930B1A-334A-4918-9835-8566D9A96692}"/>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46695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Light - Blank - Tit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5A1E5D8-0FFD-4412-B4F7-34EA2F3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pic>
        <p:nvPicPr>
          <p:cNvPr id="7" name="OTag">
            <a:extLst>
              <a:ext uri="{FF2B5EF4-FFF2-40B4-BE49-F238E27FC236}">
                <a16:creationId xmlns:a16="http://schemas.microsoft.com/office/drawing/2014/main" id="{2F930B1A-334A-4918-9835-8566D9A96692}"/>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0" name="Title 3">
            <a:extLst>
              <a:ext uri="{FF2B5EF4-FFF2-40B4-BE49-F238E27FC236}">
                <a16:creationId xmlns:a16="http://schemas.microsoft.com/office/drawing/2014/main" id="{972ECE6D-D71C-0673-4A7F-3EC19899CF1B}"/>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1" name="Date Placeholder 1">
            <a:extLst>
              <a:ext uri="{FF2B5EF4-FFF2-40B4-BE49-F238E27FC236}">
                <a16:creationId xmlns:a16="http://schemas.microsoft.com/office/drawing/2014/main" id="{6DDE6D5C-C61B-84D3-AF9F-009340F1116F}"/>
              </a:ext>
            </a:extLst>
          </p:cNvPr>
          <p:cNvSpPr>
            <a:spLocks noGrp="1"/>
          </p:cNvSpPr>
          <p:nvPr>
            <p:ph type="dt" sz="half" idx="10"/>
          </p:nvPr>
        </p:nvSpPr>
        <p:spPr>
          <a:xfrm>
            <a:off x="6873138" y="6425604"/>
            <a:ext cx="2743200" cy="363500"/>
          </a:xfrm>
        </p:spPr>
        <p:txBody>
          <a:bodyPr/>
          <a:lstStyle/>
          <a:p>
            <a:r>
              <a:rPr lang="en-US"/>
              <a:t>[Date]</a:t>
            </a:r>
            <a:endParaRPr lang="en-US" dirty="0"/>
          </a:p>
        </p:txBody>
      </p:sp>
      <p:sp>
        <p:nvSpPr>
          <p:cNvPr id="12" name="Footer Placeholder 5">
            <a:extLst>
              <a:ext uri="{FF2B5EF4-FFF2-40B4-BE49-F238E27FC236}">
                <a16:creationId xmlns:a16="http://schemas.microsoft.com/office/drawing/2014/main" id="{140B6261-6164-7176-02E7-B0145B57C45C}"/>
              </a:ext>
            </a:extLst>
          </p:cNvPr>
          <p:cNvSpPr>
            <a:spLocks noGrp="1"/>
          </p:cNvSpPr>
          <p:nvPr>
            <p:ph type="ftr" sz="quarter" idx="11"/>
          </p:nvPr>
        </p:nvSpPr>
        <p:spPr>
          <a:xfrm>
            <a:off x="1127759" y="6423978"/>
            <a:ext cx="5745379" cy="365125"/>
          </a:xfrm>
        </p:spPr>
        <p:txBody>
          <a:bodyPr/>
          <a:lstStyle/>
          <a:p>
            <a:r>
              <a:rPr lang="en-US"/>
              <a:t>Copyright © 2023, Oracle and/or its affiliates</a:t>
            </a:r>
            <a:endParaRPr lang="en-US" dirty="0"/>
          </a:p>
        </p:txBody>
      </p:sp>
      <p:sp>
        <p:nvSpPr>
          <p:cNvPr id="13" name="Slide Number Placeholder 6">
            <a:extLst>
              <a:ext uri="{FF2B5EF4-FFF2-40B4-BE49-F238E27FC236}">
                <a16:creationId xmlns:a16="http://schemas.microsoft.com/office/drawing/2014/main" id="{63A247A7-2E60-0BD9-DA62-A68216BC1D3A}"/>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911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ight - Data Texture 07_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84690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 Data Texture_White 07 -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7D9E9-B5D2-254E-A4AD-66A37F7CA3D9}"/>
              </a:ext>
              <a:ext uri="{C183D7F6-B498-43B3-948B-1728B52AA6E4}">
                <adec:decorative xmlns:adec="http://schemas.microsoft.com/office/drawing/2017/decorative" val="1"/>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0" y="0"/>
            <a:ext cx="12192000" cy="6858000"/>
          </a:xfrm>
          <a:prstGeom prst="rect">
            <a:avLst/>
          </a:prstGeom>
          <a:noFill/>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3" name="Title 3">
            <a:extLst>
              <a:ext uri="{FF2B5EF4-FFF2-40B4-BE49-F238E27FC236}">
                <a16:creationId xmlns:a16="http://schemas.microsoft.com/office/drawing/2014/main" id="{50003B44-3141-2654-D5AA-8C2CE61DBC26}"/>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Tree>
    <p:extLst>
      <p:ext uri="{BB962C8B-B14F-4D97-AF65-F5344CB8AC3E}">
        <p14:creationId xmlns:p14="http://schemas.microsoft.com/office/powerpoint/2010/main" val="36053805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 2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defRPr/>
            </a:lvl1pPr>
          </a:lstStyle>
          <a:p>
            <a:r>
              <a:rPr lang="en-US" dirty="0"/>
              <a:t>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p>
            <a:r>
              <a:rPr lang="en-US"/>
              <a:t>Copyright © 2023, Oracle and/or its affiliates</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p>
            <a:r>
              <a:rPr lang="en-US"/>
              <a:t>[Date]</a:t>
            </a:r>
            <a:endParaRPr lang="en-US" dirty="0"/>
          </a:p>
        </p:txBody>
      </p:sp>
      <p:pic>
        <p:nvPicPr>
          <p:cNvPr id="12" name="OTag">
            <a:extLst>
              <a:ext uri="{FF2B5EF4-FFF2-40B4-BE49-F238E27FC236}">
                <a16:creationId xmlns:a16="http://schemas.microsoft.com/office/drawing/2014/main" id="{DDE8776E-BE08-D148-AA47-8308E0EAE40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Light - Data Texture_Whit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731F6A-7C54-4D68-9287-89078D742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5701332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Light - Data Texture_White - Titl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731F6A-7C54-4D68-9287-89078D742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3" name="Title 3">
            <a:extLst>
              <a:ext uri="{FF2B5EF4-FFF2-40B4-BE49-F238E27FC236}">
                <a16:creationId xmlns:a16="http://schemas.microsoft.com/office/drawing/2014/main" id="{0EDFC777-3207-3C92-6172-C8E5EC4CD36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Tree>
    <p:extLst>
      <p:ext uri="{BB962C8B-B14F-4D97-AF65-F5344CB8AC3E}">
        <p14:creationId xmlns:p14="http://schemas.microsoft.com/office/powerpoint/2010/main" val="562129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 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90641-BB3E-479D-A754-1B2B6F37AEB9}"/>
              </a:ext>
            </a:extLst>
          </p:cNvPr>
          <p:cNvSpPr>
            <a:spLocks noGrp="1"/>
          </p:cNvSpPr>
          <p:nvPr>
            <p:ph type="title" hasCustomPrompt="1"/>
          </p:nvPr>
        </p:nvSpPr>
        <p:spPr/>
        <p:txBody>
          <a:bodyPr/>
          <a:lstStyle>
            <a:lvl1pPr>
              <a:defRPr/>
            </a:lvl1pPr>
          </a:lstStyle>
          <a:p>
            <a:r>
              <a:rPr lang="en-US" dirty="0"/>
              <a:t>Title</a:t>
            </a:r>
          </a:p>
        </p:txBody>
      </p:sp>
      <p:sp>
        <p:nvSpPr>
          <p:cNvPr id="16" name="Date Placeholder 15">
            <a:extLst>
              <a:ext uri="{FF2B5EF4-FFF2-40B4-BE49-F238E27FC236}">
                <a16:creationId xmlns:a16="http://schemas.microsoft.com/office/drawing/2014/main" id="{95280416-24B2-4557-B272-69D84071AA68}"/>
              </a:ext>
            </a:extLst>
          </p:cNvPr>
          <p:cNvSpPr>
            <a:spLocks noGrp="1"/>
          </p:cNvSpPr>
          <p:nvPr>
            <p:ph type="dt" sz="half" idx="10"/>
          </p:nvPr>
        </p:nvSpPr>
        <p:spPr/>
        <p:txBody>
          <a:bodyPr/>
          <a:lstStyle/>
          <a:p>
            <a:r>
              <a:rPr lang="en-US"/>
              <a:t>[Date]</a:t>
            </a:r>
            <a:endParaRPr lang="en-US" dirty="0"/>
          </a:p>
        </p:txBody>
      </p:sp>
      <p:sp>
        <p:nvSpPr>
          <p:cNvPr id="17" name="Footer Placeholder 16">
            <a:extLst>
              <a:ext uri="{FF2B5EF4-FFF2-40B4-BE49-F238E27FC236}">
                <a16:creationId xmlns:a16="http://schemas.microsoft.com/office/drawing/2014/main" id="{896DC484-470C-4537-966E-01AAFEE0C687}"/>
              </a:ext>
            </a:extLst>
          </p:cNvPr>
          <p:cNvSpPr>
            <a:spLocks noGrp="1"/>
          </p:cNvSpPr>
          <p:nvPr>
            <p:ph type="ftr" sz="quarter" idx="11"/>
          </p:nvPr>
        </p:nvSpPr>
        <p:spPr/>
        <p:txBody>
          <a:bodyPr/>
          <a:lstStyle/>
          <a:p>
            <a:r>
              <a:rPr lang="en-US"/>
              <a:t>Copyright © 2023, Oracle and/or its affiliates</a:t>
            </a:r>
            <a:endParaRPr lang="en-US" dirty="0"/>
          </a:p>
        </p:txBody>
      </p:sp>
      <p:sp>
        <p:nvSpPr>
          <p:cNvPr id="18" name="Slide Number Placeholder 17">
            <a:extLst>
              <a:ext uri="{FF2B5EF4-FFF2-40B4-BE49-F238E27FC236}">
                <a16:creationId xmlns:a16="http://schemas.microsoft.com/office/drawing/2014/main" id="{194C363F-3E44-4F20-A47B-834E2644EBF6}"/>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6651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 Title/Subtitle">
    <p:spTree>
      <p:nvGrpSpPr>
        <p:cNvPr id="1" name=""/>
        <p:cNvGrpSpPr/>
        <p:nvPr/>
      </p:nvGrpSpPr>
      <p:grpSpPr>
        <a:xfrm>
          <a:off x="0" y="0"/>
          <a:ext cx="0" cy="0"/>
          <a:chOff x="0" y="0"/>
          <a:chExt cx="0" cy="0"/>
        </a:xfrm>
      </p:grpSpPr>
      <p:sp>
        <p:nvSpPr>
          <p:cNvPr id="15" name="Subtitle">
            <a:extLst>
              <a:ext uri="{FF2B5EF4-FFF2-40B4-BE49-F238E27FC236}">
                <a16:creationId xmlns:a16="http://schemas.microsoft.com/office/drawing/2014/main" id="{FC0004EB-159B-A345-859C-0E83416ED930}"/>
              </a:ext>
            </a:extLst>
          </p:cNvPr>
          <p:cNvSpPr>
            <a:spLocks noGrp="1"/>
          </p:cNvSpPr>
          <p:nvPr>
            <p:ph type="body" sz="quarter" idx="11" hasCustomPrompt="1"/>
          </p:nvPr>
        </p:nvSpPr>
        <p:spPr>
          <a:xfrm>
            <a:off x="762000" y="1024235"/>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defRPr/>
            </a:lvl1pPr>
          </a:lstStyle>
          <a:p>
            <a:r>
              <a:rPr lang="en-US" dirty="0"/>
              <a:t>Title</a:t>
            </a:r>
          </a:p>
        </p:txBody>
      </p:sp>
      <p:sp>
        <p:nvSpPr>
          <p:cNvPr id="5" name="Footer Placeholder 4">
            <a:extLst>
              <a:ext uri="{FF2B5EF4-FFF2-40B4-BE49-F238E27FC236}">
                <a16:creationId xmlns:a16="http://schemas.microsoft.com/office/drawing/2014/main" id="{947ED885-1287-4046-BFFE-E5DEC702C7AE}"/>
              </a:ext>
            </a:extLst>
          </p:cNvPr>
          <p:cNvSpPr>
            <a:spLocks noGrp="1"/>
          </p:cNvSpPr>
          <p:nvPr>
            <p:ph type="ftr" sz="quarter" idx="13"/>
          </p:nvPr>
        </p:nvSpPr>
        <p:spPr/>
        <p:txBody>
          <a:bodyPr/>
          <a:lstStyle/>
          <a:p>
            <a:r>
              <a:rPr lang="en-US"/>
              <a:t>Copyright © 2023,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0A9C1380-E61D-4D70-B7A9-EA2CA56D1441}"/>
              </a:ext>
            </a:extLst>
          </p:cNvPr>
          <p:cNvSpPr>
            <a:spLocks noGrp="1"/>
          </p:cNvSpPr>
          <p:nvPr>
            <p:ph type="sldNum" sz="quarter" idx="14"/>
          </p:nvPr>
        </p:nvSpPr>
        <p:spPr/>
        <p:txBody>
          <a:bodyPr/>
          <a:lstStyle/>
          <a:p>
            <a:fld id="{345D60D9-5372-5F40-9443-0F9AE5BDC3C8}" type="slidenum">
              <a:rPr lang="en-US" smtClean="0"/>
              <a:pPr/>
              <a:t>‹#›</a:t>
            </a:fld>
            <a:endParaRPr lang="en-US" dirty="0"/>
          </a:p>
        </p:txBody>
      </p:sp>
      <p:sp>
        <p:nvSpPr>
          <p:cNvPr id="2" name="Date Placeholder 1">
            <a:extLst>
              <a:ext uri="{FF2B5EF4-FFF2-40B4-BE49-F238E27FC236}">
                <a16:creationId xmlns:a16="http://schemas.microsoft.com/office/drawing/2014/main" id="{B5895C83-835A-54A8-DA8B-EFCCB72B9BB1}"/>
              </a:ext>
            </a:extLst>
          </p:cNvPr>
          <p:cNvSpPr>
            <a:spLocks noGrp="1"/>
          </p:cNvSpPr>
          <p:nvPr>
            <p:ph type="dt" sz="half" idx="10"/>
          </p:nvPr>
        </p:nvSpPr>
        <p:spPr>
          <a:xfrm>
            <a:off x="6873138" y="6425604"/>
            <a:ext cx="2743200" cy="363500"/>
          </a:xfrm>
        </p:spPr>
        <p:txBody>
          <a:bodyPr/>
          <a:lstStyle/>
          <a:p>
            <a:r>
              <a:rPr lang="en-US"/>
              <a:t>[Date]</a:t>
            </a:r>
            <a:endParaRPr lang="en-US" dirty="0"/>
          </a:p>
        </p:txBody>
      </p:sp>
    </p:spTree>
    <p:extLst>
      <p:ext uri="{BB962C8B-B14F-4D97-AF65-F5344CB8AC3E}">
        <p14:creationId xmlns:p14="http://schemas.microsoft.com/office/powerpoint/2010/main" val="304108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2023,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Tree>
    <p:extLst>
      <p:ext uri="{BB962C8B-B14F-4D97-AF65-F5344CB8AC3E}">
        <p14:creationId xmlns:p14="http://schemas.microsoft.com/office/powerpoint/2010/main" val="25082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 Numbered Outline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10687050"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11">
            <a:extLst>
              <a:ext uri="{FF2B5EF4-FFF2-40B4-BE49-F238E27FC236}">
                <a16:creationId xmlns:a16="http://schemas.microsoft.com/office/drawing/2014/main" id="{BF090EFF-1AF0-4433-9A1A-34A28C032E21}"/>
              </a:ext>
            </a:extLst>
          </p:cNvPr>
          <p:cNvSpPr>
            <a:spLocks noGrp="1"/>
          </p:cNvSpPr>
          <p:nvPr>
            <p:ph type="sldNum" sz="quarter" idx="46"/>
          </p:nvPr>
        </p:nvSpPr>
        <p:spPr/>
        <p:txBody>
          <a:bodyPr/>
          <a:lstStyle/>
          <a:p>
            <a:fld id="{345D60D9-5372-5F40-9443-0F9AE5BDC3C8}" type="slidenum">
              <a:rPr lang="en-US" smtClean="0"/>
              <a:pPr/>
              <a:t>‹#›</a:t>
            </a:fld>
            <a:endParaRPr lang="en-US" dirty="0"/>
          </a:p>
        </p:txBody>
      </p:sp>
      <p:sp>
        <p:nvSpPr>
          <p:cNvPr id="11" name="Footer Placeholder 10">
            <a:extLst>
              <a:ext uri="{FF2B5EF4-FFF2-40B4-BE49-F238E27FC236}">
                <a16:creationId xmlns:a16="http://schemas.microsoft.com/office/drawing/2014/main" id="{64CBDFCD-BCBC-4BD5-A127-69DEBBE6FFFB}"/>
              </a:ext>
            </a:extLst>
          </p:cNvPr>
          <p:cNvSpPr>
            <a:spLocks noGrp="1"/>
          </p:cNvSpPr>
          <p:nvPr>
            <p:ph type="ftr" sz="quarter" idx="45"/>
          </p:nvPr>
        </p:nvSpPr>
        <p:spPr/>
        <p:txBody>
          <a:bodyPr/>
          <a:lstStyle/>
          <a:p>
            <a:r>
              <a:rPr lang="en-US"/>
              <a:t>Copyright © 2023, Oracle and/or its affiliates</a:t>
            </a:r>
            <a:endParaRPr lang="en-US" dirty="0"/>
          </a:p>
        </p:txBody>
      </p:sp>
      <p:sp>
        <p:nvSpPr>
          <p:cNvPr id="10" name="Date Placeholder 9">
            <a:extLst>
              <a:ext uri="{FF2B5EF4-FFF2-40B4-BE49-F238E27FC236}">
                <a16:creationId xmlns:a16="http://schemas.microsoft.com/office/drawing/2014/main" id="{1C72E1CA-65E3-43DA-91B1-2B0AA30A479D}"/>
              </a:ext>
            </a:extLst>
          </p:cNvPr>
          <p:cNvSpPr>
            <a:spLocks noGrp="1"/>
          </p:cNvSpPr>
          <p:nvPr>
            <p:ph type="dt" sz="half" idx="44"/>
          </p:nvPr>
        </p:nvSpPr>
        <p:spPr/>
        <p:txBody>
          <a:bodyPr/>
          <a:lstStyle/>
          <a:p>
            <a:r>
              <a:rPr lang="en-US"/>
              <a:t>[Date]</a:t>
            </a:r>
            <a:endParaRPr lang="en-US" dirty="0"/>
          </a:p>
        </p:txBody>
      </p:sp>
    </p:spTree>
    <p:extLst>
      <p:ext uri="{BB962C8B-B14F-4D97-AF65-F5344CB8AC3E}">
        <p14:creationId xmlns:p14="http://schemas.microsoft.com/office/powerpoint/2010/main" val="278305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A4E2576F-21A2-43DD-A5D5-93969065652E}"/>
              </a:ext>
            </a:extLst>
          </p:cNvPr>
          <p:cNvSpPr>
            <a:spLocks noGrp="1"/>
          </p:cNvSpPr>
          <p:nvPr>
            <p:ph type="body" sz="quarter" idx="48"/>
          </p:nvPr>
        </p:nvSpPr>
        <p:spPr>
          <a:xfrm>
            <a:off x="6371492" y="1609724"/>
            <a:ext cx="5084064" cy="4505325"/>
          </a:xfrm>
          <a:noFill/>
        </p:spPr>
        <p:txBody>
          <a:bodyPr vert="horz" lIns="0" tIns="0" rIns="0" bIns="0" rtlCol="0">
            <a:noAutofit/>
          </a:bodyPr>
          <a:lstStyle>
            <a:lvl1pPr marL="365125" indent="-365125">
              <a:buClr>
                <a:schemeClr val="accent4"/>
              </a:buClr>
              <a:buFont typeface="+mj-lt"/>
              <a:buAutoNum type="arabicPeriod"/>
              <a:defRPr lang="en-US" dirty="0"/>
            </a:lvl1pPr>
            <a:lvl2pPr marL="548640">
              <a:defRPr lang="en-US" dirty="0"/>
            </a:lvl2pPr>
            <a:lvl3pPr marL="731520">
              <a:defRPr lang="en-US" dirty="0"/>
            </a:lvl3pPr>
            <a:lvl4pPr marL="914400">
              <a:defRPr lang="en-US" dirty="0"/>
            </a:lvl4pPr>
            <a:lvl5pPr marL="109728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3654418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 Numbered Outline 2 Column_Pilla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807732-3520-4DBF-9B75-86BA2E562DF0}"/>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4" name="Text Placeholder 3">
            <a:extLst>
              <a:ext uri="{FF2B5EF4-FFF2-40B4-BE49-F238E27FC236}">
                <a16:creationId xmlns:a16="http://schemas.microsoft.com/office/drawing/2014/main" id="{0CACCDE9-9415-4B6A-88C5-02BDAA76AAC8}"/>
              </a:ext>
            </a:extLst>
          </p:cNvPr>
          <p:cNvSpPr>
            <a:spLocks noGrp="1"/>
          </p:cNvSpPr>
          <p:nvPr>
            <p:ph type="body" sz="quarter" idx="43"/>
          </p:nvPr>
        </p:nvSpPr>
        <p:spPr>
          <a:xfrm>
            <a:off x="762000"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C3AB024B-01DD-4EEE-A60E-B75429678F36}"/>
              </a:ext>
            </a:extLst>
          </p:cNvPr>
          <p:cNvSpPr>
            <a:spLocks noGrp="1"/>
          </p:cNvSpPr>
          <p:nvPr>
            <p:ph type="body" sz="quarter" idx="48"/>
          </p:nvPr>
        </p:nvSpPr>
        <p:spPr>
          <a:xfrm>
            <a:off x="6371493" y="1609724"/>
            <a:ext cx="5084064" cy="4505325"/>
          </a:xfrm>
          <a:noFill/>
        </p:spPr>
        <p:txBody>
          <a:bodyPr vert="horz" lIns="0" tIns="0" rIns="0" bIns="0" rtlCol="0">
            <a:noAutofit/>
          </a:bodyPr>
          <a:lstStyle>
            <a:lvl1pPr marL="0" indent="-365760">
              <a:buClr>
                <a:schemeClr val="accent4"/>
              </a:buClr>
              <a:buFont typeface="+mj-lt"/>
              <a:buAutoNum type="arabicPeriod"/>
              <a:defRPr lang="en-US" dirty="0">
                <a:solidFill>
                  <a:schemeClr val="tx1"/>
                </a:solidFill>
              </a:defRPr>
            </a:lvl1pPr>
            <a:lvl2pPr marL="548640">
              <a:defRPr lang="en-US" dirty="0">
                <a:solidFill>
                  <a:schemeClr val="tx1"/>
                </a:solidFill>
              </a:defRPr>
            </a:lvl2pPr>
            <a:lvl3pPr marL="731520">
              <a:defRPr lang="en-US" dirty="0">
                <a:solidFill>
                  <a:schemeClr val="tx1"/>
                </a:solidFill>
              </a:defRPr>
            </a:lvl3pPr>
            <a:lvl4pPr marL="914400">
              <a:defRPr lang="en-US" dirty="0">
                <a:solidFill>
                  <a:schemeClr val="tx1"/>
                </a:solidFill>
              </a:defRPr>
            </a:lvl4pPr>
            <a:lvl5pPr marL="1097280" indent="-182880">
              <a:buFont typeface="Oracle Sans Tab Light" panose="020B0403020204020204" pitchFamily="34" charset="0"/>
              <a:buChar char="•"/>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9B71F68-88E7-48F0-B084-32D91B0A0BEB}"/>
              </a:ext>
            </a:extLst>
          </p:cNvPr>
          <p:cNvSpPr>
            <a:spLocks noGrp="1"/>
          </p:cNvSpPr>
          <p:nvPr>
            <p:ph type="sldNum" sz="quarter" idx="47"/>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D4561260-593D-4AD6-A0E4-834F8BAAC63D}"/>
              </a:ext>
            </a:extLst>
          </p:cNvPr>
          <p:cNvSpPr>
            <a:spLocks noGrp="1"/>
          </p:cNvSpPr>
          <p:nvPr>
            <p:ph type="ftr" sz="quarter" idx="46"/>
          </p:nvPr>
        </p:nvSpPr>
        <p:spPr/>
        <p:txBody>
          <a:bodyPr/>
          <a:lstStyle/>
          <a:p>
            <a:r>
              <a:rPr lang="en-US"/>
              <a:t>Copyright © 2023, Oracle and/or its affiliates</a:t>
            </a:r>
            <a:endParaRPr lang="en-US" dirty="0"/>
          </a:p>
        </p:txBody>
      </p:sp>
      <p:sp>
        <p:nvSpPr>
          <p:cNvPr id="3" name="Date Placeholder 2">
            <a:extLst>
              <a:ext uri="{FF2B5EF4-FFF2-40B4-BE49-F238E27FC236}">
                <a16:creationId xmlns:a16="http://schemas.microsoft.com/office/drawing/2014/main" id="{2BF46362-5F33-4F04-9B32-535D333E29C7}"/>
              </a:ext>
            </a:extLst>
          </p:cNvPr>
          <p:cNvSpPr>
            <a:spLocks noGrp="1"/>
          </p:cNvSpPr>
          <p:nvPr>
            <p:ph type="dt" sz="half" idx="45"/>
          </p:nvPr>
        </p:nvSpPr>
        <p:spPr/>
        <p:txBody>
          <a:bodyPr/>
          <a:lstStyle/>
          <a:p>
            <a:r>
              <a:rPr lang="en-US"/>
              <a:t>[Date]</a:t>
            </a:r>
            <a:endParaRPr lang="en-US" dirty="0"/>
          </a:p>
        </p:txBody>
      </p:sp>
    </p:spTree>
    <p:extLst>
      <p:ext uri="{BB962C8B-B14F-4D97-AF65-F5344CB8AC3E}">
        <p14:creationId xmlns:p14="http://schemas.microsoft.com/office/powerpoint/2010/main" val="3954685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Light - Data Texture_White - Title_Two Colum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731F6A-7C54-4D68-9287-89078D742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12188298" cy="6858000"/>
          </a:xfrm>
          <a:prstGeom prst="rect">
            <a:avLst/>
          </a:prstGeom>
        </p:spPr>
      </p:pic>
      <p:pic>
        <p:nvPicPr>
          <p:cNvPr id="15" name="OTag">
            <a:extLst>
              <a:ext uri="{FF2B5EF4-FFF2-40B4-BE49-F238E27FC236}">
                <a16:creationId xmlns:a16="http://schemas.microsoft.com/office/drawing/2014/main" id="{B620A016-1EBE-426A-BB19-9671229484AF}"/>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Date Placeholder 1">
            <a:extLst>
              <a:ext uri="{FF2B5EF4-FFF2-40B4-BE49-F238E27FC236}">
                <a16:creationId xmlns:a16="http://schemas.microsoft.com/office/drawing/2014/main" id="{AADFA4C3-C577-4944-B23B-0E8CEECA00FE}"/>
              </a:ext>
            </a:extLst>
          </p:cNvPr>
          <p:cNvSpPr>
            <a:spLocks noGrp="1"/>
          </p:cNvSpPr>
          <p:nvPr>
            <p:ph type="dt" sz="half" idx="10"/>
          </p:nvPr>
        </p:nvSpPr>
        <p:spPr/>
        <p:txBody>
          <a:bodyPr/>
          <a:lstStyle/>
          <a:p>
            <a:r>
              <a:rPr lang="en-US"/>
              <a:t>[Date]</a:t>
            </a:r>
            <a:endParaRPr lang="en-US" dirty="0"/>
          </a:p>
        </p:txBody>
      </p:sp>
      <p:sp>
        <p:nvSpPr>
          <p:cNvPr id="6" name="Footer Placeholder 5">
            <a:extLst>
              <a:ext uri="{FF2B5EF4-FFF2-40B4-BE49-F238E27FC236}">
                <a16:creationId xmlns:a16="http://schemas.microsoft.com/office/drawing/2014/main" id="{EE548FBC-C180-4348-924F-1AD0DE33EC94}"/>
              </a:ext>
            </a:extLst>
          </p:cNvPr>
          <p:cNvSpPr>
            <a:spLocks noGrp="1"/>
          </p:cNvSpPr>
          <p:nvPr>
            <p:ph type="ftr" sz="quarter" idx="11"/>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C2993164-8F12-4A57-BCB2-ECAB88B102D4}"/>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3" name="Title 3">
            <a:extLst>
              <a:ext uri="{FF2B5EF4-FFF2-40B4-BE49-F238E27FC236}">
                <a16:creationId xmlns:a16="http://schemas.microsoft.com/office/drawing/2014/main" id="{0EDFC777-3207-3C92-6172-C8E5EC4CD36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5" name="Content">
            <a:extLst>
              <a:ext uri="{FF2B5EF4-FFF2-40B4-BE49-F238E27FC236}">
                <a16:creationId xmlns:a16="http://schemas.microsoft.com/office/drawing/2014/main" id="{6AE726C2-4069-40D8-0C3A-F0CB1203B1B8}"/>
              </a:ext>
            </a:extLst>
          </p:cNvPr>
          <p:cNvSpPr>
            <a:spLocks noGrp="1"/>
          </p:cNvSpPr>
          <p:nvPr>
            <p:ph sz="quarter" idx="14"/>
          </p:nvPr>
        </p:nvSpPr>
        <p:spPr>
          <a:xfrm>
            <a:off x="76887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Column Divider">
            <a:extLst>
              <a:ext uri="{FF2B5EF4-FFF2-40B4-BE49-F238E27FC236}">
                <a16:creationId xmlns:a16="http://schemas.microsoft.com/office/drawing/2014/main" id="{F3D440AA-607B-48E8-2925-4A4C69603D48}"/>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9" name="Content 2">
            <a:extLst>
              <a:ext uri="{FF2B5EF4-FFF2-40B4-BE49-F238E27FC236}">
                <a16:creationId xmlns:a16="http://schemas.microsoft.com/office/drawing/2014/main" id="{548F9FEF-A7C5-A911-33F5-A128B5FF95BC}"/>
              </a:ext>
            </a:extLst>
          </p:cNvPr>
          <p:cNvSpPr>
            <a:spLocks noGrp="1"/>
          </p:cNvSpPr>
          <p:nvPr>
            <p:ph sz="quarter" idx="15"/>
          </p:nvPr>
        </p:nvSpPr>
        <p:spPr>
          <a:xfrm>
            <a:off x="6366215" y="1608575"/>
            <a:ext cx="5084064" cy="4507992"/>
          </a:xfrm>
        </p:spPr>
        <p:txBody>
          <a:bodyPr/>
          <a:lstStyle>
            <a:lvl4pP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8626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(twelve logos)</a:t>
            </a:r>
          </a:p>
        </p:txBody>
      </p:sp>
      <p:sp>
        <p:nvSpPr>
          <p:cNvPr id="5" name="Content Placeholder 4">
            <a:extLst>
              <a:ext uri="{FF2B5EF4-FFF2-40B4-BE49-F238E27FC236}">
                <a16:creationId xmlns:a16="http://schemas.microsoft.com/office/drawing/2014/main" id="{E41FFD96-0B53-46A5-8AF5-2BE66B72EDA3}"/>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6" name="Content Placeholder 4">
            <a:extLst>
              <a:ext uri="{FF2B5EF4-FFF2-40B4-BE49-F238E27FC236}">
                <a16:creationId xmlns:a16="http://schemas.microsoft.com/office/drawing/2014/main" id="{8EA6D443-FF6E-4A45-8F90-A3BE2B38BED2}"/>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0" name="Straight Connector 19">
            <a:extLst>
              <a:ext uri="{FF2B5EF4-FFF2-40B4-BE49-F238E27FC236}">
                <a16:creationId xmlns:a16="http://schemas.microsoft.com/office/drawing/2014/main" id="{CC5D39A5-FFFA-EE46-BE4B-8F9D30FFB951}"/>
              </a:ext>
              <a:ext uri="{C183D7F6-B498-43B3-948B-1728B52AA6E4}">
                <adec:decorative xmlns:adec="http://schemas.microsoft.com/office/drawing/2017/decorative" val="1"/>
              </a:ext>
            </a:extLst>
          </p:cNvPr>
          <p:cNvCxnSpPr>
            <a:cxnSpLocks noChangeAspect="1"/>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4">
            <a:extLst>
              <a:ext uri="{FF2B5EF4-FFF2-40B4-BE49-F238E27FC236}">
                <a16:creationId xmlns:a16="http://schemas.microsoft.com/office/drawing/2014/main" id="{9626E388-E35B-40E7-9E9A-DBBF54704B9A}"/>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8" name="Straight Connector 37">
            <a:extLst>
              <a:ext uri="{FF2B5EF4-FFF2-40B4-BE49-F238E27FC236}">
                <a16:creationId xmlns:a16="http://schemas.microsoft.com/office/drawing/2014/main" id="{E6CDEFDD-4F74-A641-A962-0116653AAF67}"/>
              </a:ext>
              <a:ext uri="{C183D7F6-B498-43B3-948B-1728B52AA6E4}">
                <adec:decorative xmlns:adec="http://schemas.microsoft.com/office/drawing/2017/decorative" val="1"/>
              </a:ext>
            </a:extLst>
          </p:cNvPr>
          <p:cNvCxnSpPr>
            <a:cxnSpLocks noChangeAspect="1"/>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BD9EA19A-7462-454F-BECA-03B6E0AAD02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4" name="Straight Connector 43">
            <a:extLst>
              <a:ext uri="{FF2B5EF4-FFF2-40B4-BE49-F238E27FC236}">
                <a16:creationId xmlns:a16="http://schemas.microsoft.com/office/drawing/2014/main" id="{9749CDC5-E735-7A4B-AB52-A478FD151DEF}"/>
              </a:ext>
              <a:ext uri="{C183D7F6-B498-43B3-948B-1728B52AA6E4}">
                <adec:decorative xmlns:adec="http://schemas.microsoft.com/office/drawing/2017/decorative" val="1"/>
              </a:ext>
            </a:extLst>
          </p:cNvPr>
          <p:cNvCxnSpPr>
            <a:cxnSpLocks noChangeAspect="1"/>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9" name="Content Placeholder 4">
            <a:extLst>
              <a:ext uri="{FF2B5EF4-FFF2-40B4-BE49-F238E27FC236}">
                <a16:creationId xmlns:a16="http://schemas.microsoft.com/office/drawing/2014/main" id="{D9E81DE2-5C90-42A2-A682-5940C169504B}"/>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2" name="Straight Connector 41">
            <a:extLst>
              <a:ext uri="{FF2B5EF4-FFF2-40B4-BE49-F238E27FC236}">
                <a16:creationId xmlns:a16="http://schemas.microsoft.com/office/drawing/2014/main" id="{051BDF0F-3813-104D-A546-93AED66BCE88}"/>
              </a:ext>
              <a:ext uri="{C183D7F6-B498-43B3-948B-1728B52AA6E4}">
                <adec:decorative xmlns:adec="http://schemas.microsoft.com/office/drawing/2017/decorative" val="1"/>
              </a:ext>
            </a:extLst>
          </p:cNvPr>
          <p:cNvCxnSpPr>
            <a:cxnSpLocks noChangeAspect="1"/>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26B2BC11-CA9E-4711-ABB5-CA857F64F73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0" name="Straight Connector 39">
            <a:extLst>
              <a:ext uri="{FF2B5EF4-FFF2-40B4-BE49-F238E27FC236}">
                <a16:creationId xmlns:a16="http://schemas.microsoft.com/office/drawing/2014/main" id="{8E5AB9A9-EFF8-6A45-8B72-BFA3C1A8B57A}"/>
              </a:ext>
              <a:ext uri="{C183D7F6-B498-43B3-948B-1728B52AA6E4}">
                <adec:decorative xmlns:adec="http://schemas.microsoft.com/office/drawing/2017/decorative" val="1"/>
              </a:ext>
            </a:extLst>
          </p:cNvPr>
          <p:cNvCxnSpPr>
            <a:cxnSpLocks noChangeAspect="1"/>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1" name="Content Placeholder 4">
            <a:extLst>
              <a:ext uri="{FF2B5EF4-FFF2-40B4-BE49-F238E27FC236}">
                <a16:creationId xmlns:a16="http://schemas.microsoft.com/office/drawing/2014/main" id="{B2EF7401-2D0F-427B-ABA6-46923EB0B37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21" name="Straight Connector 20">
            <a:extLst>
              <a:ext uri="{FF2B5EF4-FFF2-40B4-BE49-F238E27FC236}">
                <a16:creationId xmlns:a16="http://schemas.microsoft.com/office/drawing/2014/main" id="{CE00CB47-057C-5F4D-BF08-50C125FBFF44}"/>
              </a:ext>
              <a:ext uri="{C183D7F6-B498-43B3-948B-1728B52AA6E4}">
                <adec:decorative xmlns:adec="http://schemas.microsoft.com/office/drawing/2017/decorative" val="1"/>
              </a:ext>
            </a:extLst>
          </p:cNvPr>
          <p:cNvCxnSpPr>
            <a:cxnSpLocks noChangeAspect="1"/>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4F6E9BB1-2574-4913-8331-DE46669377C1}"/>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AE8E80F7-65EC-7045-A972-9B023ADE00D6}"/>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3" name="Content Placeholder 4">
            <a:extLst>
              <a:ext uri="{FF2B5EF4-FFF2-40B4-BE49-F238E27FC236}">
                <a16:creationId xmlns:a16="http://schemas.microsoft.com/office/drawing/2014/main" id="{579DF25F-56AE-4401-BD32-23EB292A5C68}"/>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11D049DD-1D31-1143-A9C6-C54E32979C46}"/>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B1EBC3AB-DA45-4757-93E7-75BB6A771B65}"/>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1" name="Straight Connector 40">
            <a:extLst>
              <a:ext uri="{FF2B5EF4-FFF2-40B4-BE49-F238E27FC236}">
                <a16:creationId xmlns:a16="http://schemas.microsoft.com/office/drawing/2014/main" id="{0A8EF3B7-7C0F-6E4C-8E2B-069DDB6C8BBF}"/>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5" name="Content Placeholder 4">
            <a:extLst>
              <a:ext uri="{FF2B5EF4-FFF2-40B4-BE49-F238E27FC236}">
                <a16:creationId xmlns:a16="http://schemas.microsoft.com/office/drawing/2014/main" id="{66916EF9-122C-4FAB-A468-E87F50899B4A}"/>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39" name="Straight Connector 38">
            <a:extLst>
              <a:ext uri="{FF2B5EF4-FFF2-40B4-BE49-F238E27FC236}">
                <a16:creationId xmlns:a16="http://schemas.microsoft.com/office/drawing/2014/main" id="{ED4218B5-B0D5-B04F-B139-DA6F4E52CD7A}"/>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DA5978F6-0BAD-4373-A650-8FD13AA7A4D8}"/>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7" name="Slide Number Placeholder 6">
            <a:extLst>
              <a:ext uri="{FF2B5EF4-FFF2-40B4-BE49-F238E27FC236}">
                <a16:creationId xmlns:a16="http://schemas.microsoft.com/office/drawing/2014/main" id="{700E70F9-3398-4443-8709-26C2810FA6C4}"/>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022069E1-568F-4F84-9F2F-584E5F600452}"/>
              </a:ext>
            </a:extLst>
          </p:cNvPr>
          <p:cNvSpPr>
            <a:spLocks noGrp="1"/>
          </p:cNvSpPr>
          <p:nvPr>
            <p:ph type="ftr" sz="quarter" idx="34"/>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C604EF38-8B84-44F6-9B03-1F506973B7A6}"/>
              </a:ext>
            </a:extLst>
          </p:cNvPr>
          <p:cNvSpPr>
            <a:spLocks noGrp="1"/>
          </p:cNvSpPr>
          <p:nvPr>
            <p:ph type="dt" sz="half" idx="33"/>
          </p:nvPr>
        </p:nvSpPr>
        <p:spPr/>
        <p:txBody>
          <a:bodyPr/>
          <a:lstStyle/>
          <a:p>
            <a:r>
              <a:rPr lang="en-US"/>
              <a:t>[Date]</a:t>
            </a:r>
            <a:endParaRPr lang="en-US" dirty="0"/>
          </a:p>
        </p:txBody>
      </p:sp>
    </p:spTree>
    <p:extLst>
      <p:ext uri="{BB962C8B-B14F-4D97-AF65-F5344CB8AC3E}">
        <p14:creationId xmlns:p14="http://schemas.microsoft.com/office/powerpoint/2010/main" val="2904718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920" userDrawn="1">
          <p15:clr>
            <a:srgbClr val="FBAE40"/>
          </p15:clr>
        </p15:guide>
        <p15:guide id="3" orient="horz" pos="293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ttern_Air_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B2524-06A6-8946-9A5E-580A9F33FFF5}"/>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EEBCF2B2-71CC-094D-89CD-D965ADCD77A1}"/>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69C49DB3-9955-C34E-9FFC-3324BF696B98}"/>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1970E6F5-F3D7-40B5-9485-C570423F2971}"/>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2E7450-A26F-4E4F-9FED-EA09182F2FF8}"/>
              </a:ext>
            </a:extLst>
          </p:cNvPr>
          <p:cNvSpPr>
            <a:spLocks noGrp="1"/>
          </p:cNvSpPr>
          <p:nvPr>
            <p:ph type="ftr" sz="quarter" idx="15"/>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8DA739A6-7136-478E-9D48-A205EAA87437}"/>
              </a:ext>
            </a:extLst>
          </p:cNvPr>
          <p:cNvSpPr>
            <a:spLocks noGrp="1"/>
          </p:cNvSpPr>
          <p:nvPr>
            <p:ph type="dt" sz="half" idx="14"/>
          </p:nvPr>
        </p:nvSpPr>
        <p:spPr/>
        <p:txBody>
          <a:body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1750041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Logo Wall_Air">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2"/>
                </a:solidFill>
              </a:defRPr>
            </a:lvl1pPr>
          </a:lstStyle>
          <a:p>
            <a:r>
              <a:rPr lang="en-US" dirty="0"/>
              <a:t>Title (twelve logos)</a:t>
            </a:r>
          </a:p>
        </p:txBody>
      </p:sp>
      <p:sp>
        <p:nvSpPr>
          <p:cNvPr id="2" name="Date Placeholder 1">
            <a:extLst>
              <a:ext uri="{FF2B5EF4-FFF2-40B4-BE49-F238E27FC236}">
                <a16:creationId xmlns:a16="http://schemas.microsoft.com/office/drawing/2014/main" id="{F6516FA1-38A5-407A-B10E-94E89B9E5AEC}"/>
              </a:ext>
            </a:extLst>
          </p:cNvPr>
          <p:cNvSpPr>
            <a:spLocks noGrp="1"/>
          </p:cNvSpPr>
          <p:nvPr>
            <p:ph type="dt" sz="half" idx="33"/>
          </p:nvPr>
        </p:nvSpPr>
        <p:spPr/>
        <p:txBody>
          <a:bodyPr/>
          <a:lstStyle/>
          <a:p>
            <a:r>
              <a:rPr lang="en-US"/>
              <a:t>[Date]</a:t>
            </a:r>
            <a:endParaRPr lang="en-US" dirty="0"/>
          </a:p>
        </p:txBody>
      </p:sp>
      <p:sp>
        <p:nvSpPr>
          <p:cNvPr id="4" name="Footer Placeholder 3">
            <a:extLst>
              <a:ext uri="{FF2B5EF4-FFF2-40B4-BE49-F238E27FC236}">
                <a16:creationId xmlns:a16="http://schemas.microsoft.com/office/drawing/2014/main" id="{B8012FEF-99A4-4C04-8D3D-E49B31C6860B}"/>
              </a:ext>
            </a:extLst>
          </p:cNvPr>
          <p:cNvSpPr>
            <a:spLocks noGrp="1"/>
          </p:cNvSpPr>
          <p:nvPr>
            <p:ph type="ftr" sz="quarter" idx="34"/>
          </p:nvPr>
        </p:nvSpPr>
        <p:spPr/>
        <p:txBody>
          <a:bodyPr/>
          <a:lstStyle/>
          <a:p>
            <a:r>
              <a:rPr lang="en-US"/>
              <a:t>Copyright © 2023, Oracle and/or its affiliates</a:t>
            </a:r>
            <a:endParaRPr lang="en-US" dirty="0"/>
          </a:p>
        </p:txBody>
      </p:sp>
      <p:sp>
        <p:nvSpPr>
          <p:cNvPr id="7" name="Slide Number Placeholder 6">
            <a:extLst>
              <a:ext uri="{FF2B5EF4-FFF2-40B4-BE49-F238E27FC236}">
                <a16:creationId xmlns:a16="http://schemas.microsoft.com/office/drawing/2014/main" id="{5ADACBDB-0770-4423-A39C-ABB0B9F2C741}"/>
              </a:ext>
            </a:extLst>
          </p:cNvPr>
          <p:cNvSpPr>
            <a:spLocks noGrp="1"/>
          </p:cNvSpPr>
          <p:nvPr>
            <p:ph type="sldNum" sz="quarter" idx="35"/>
          </p:nvPr>
        </p:nvSpPr>
        <p:spPr/>
        <p:txBody>
          <a:bodyPr/>
          <a:lstStyle/>
          <a:p>
            <a:fld id="{345D60D9-5372-5F40-9443-0F9AE5BDC3C8}" type="slidenum">
              <a:rPr lang="en-US" smtClean="0"/>
              <a:pPr/>
              <a:t>‹#›</a:t>
            </a:fld>
            <a:endParaRPr lang="en-US" dirty="0"/>
          </a:p>
        </p:txBody>
      </p:sp>
      <p:sp>
        <p:nvSpPr>
          <p:cNvPr id="46" name="Content Placeholder 4">
            <a:extLst>
              <a:ext uri="{FF2B5EF4-FFF2-40B4-BE49-F238E27FC236}">
                <a16:creationId xmlns:a16="http://schemas.microsoft.com/office/drawing/2014/main" id="{94E25C3D-1254-4B89-9679-AA4CCAEEA5A8}"/>
              </a:ext>
            </a:extLst>
          </p:cNvPr>
          <p:cNvSpPr>
            <a:spLocks noGrp="1" noChangeAspect="1"/>
          </p:cNvSpPr>
          <p:nvPr>
            <p:ph sz="quarter" idx="36" hasCustomPrompt="1"/>
          </p:nvPr>
        </p:nvSpPr>
        <p:spPr>
          <a:xfrm>
            <a:off x="8096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7" name="Straight Connector 46">
            <a:extLst>
              <a:ext uri="{FF2B5EF4-FFF2-40B4-BE49-F238E27FC236}">
                <a16:creationId xmlns:a16="http://schemas.microsoft.com/office/drawing/2014/main" id="{9B353BDC-FA62-44DC-8AAF-CEA010944B5C}"/>
              </a:ext>
              <a:ext uri="{C183D7F6-B498-43B3-948B-1728B52AA6E4}">
                <adec:decorative xmlns:adec="http://schemas.microsoft.com/office/drawing/2017/decorative" val="1"/>
              </a:ext>
            </a:extLst>
          </p:cNvPr>
          <p:cNvCxnSpPr>
            <a:cxnSpLocks/>
          </p:cNvCxnSpPr>
          <p:nvPr userDrawn="1"/>
        </p:nvCxnSpPr>
        <p:spPr>
          <a:xfrm>
            <a:off x="3296653"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8" name="Content Placeholder 4">
            <a:extLst>
              <a:ext uri="{FF2B5EF4-FFF2-40B4-BE49-F238E27FC236}">
                <a16:creationId xmlns:a16="http://schemas.microsoft.com/office/drawing/2014/main" id="{DC3FFC92-DC9A-4FE8-B9B3-C6403FC63AAA}"/>
              </a:ext>
            </a:extLst>
          </p:cNvPr>
          <p:cNvSpPr>
            <a:spLocks noGrp="1" noChangeAspect="1"/>
          </p:cNvSpPr>
          <p:nvPr>
            <p:ph sz="quarter" idx="37" hasCustomPrompt="1"/>
          </p:nvPr>
        </p:nvSpPr>
        <p:spPr>
          <a:xfrm>
            <a:off x="3585482"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9" name="Straight Connector 48">
            <a:extLst>
              <a:ext uri="{FF2B5EF4-FFF2-40B4-BE49-F238E27FC236}">
                <a16:creationId xmlns:a16="http://schemas.microsoft.com/office/drawing/2014/main" id="{7C4A25F7-1C04-4236-8F36-7B867D4EF6DF}"/>
              </a:ext>
              <a:ext uri="{C183D7F6-B498-43B3-948B-1728B52AA6E4}">
                <adec:decorative xmlns:adec="http://schemas.microsoft.com/office/drawing/2017/decorative" val="1"/>
              </a:ext>
            </a:extLst>
          </p:cNvPr>
          <p:cNvCxnSpPr>
            <a:cxnSpLocks/>
          </p:cNvCxnSpPr>
          <p:nvPr userDrawn="1"/>
        </p:nvCxnSpPr>
        <p:spPr>
          <a:xfrm>
            <a:off x="6095999"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0" name="Content Placeholder 4">
            <a:extLst>
              <a:ext uri="{FF2B5EF4-FFF2-40B4-BE49-F238E27FC236}">
                <a16:creationId xmlns:a16="http://schemas.microsoft.com/office/drawing/2014/main" id="{EC36656C-750B-4175-9A7C-15BFBEC427F3}"/>
              </a:ext>
            </a:extLst>
          </p:cNvPr>
          <p:cNvSpPr>
            <a:spLocks noGrp="1" noChangeAspect="1"/>
          </p:cNvSpPr>
          <p:nvPr>
            <p:ph sz="quarter" idx="38" hasCustomPrompt="1"/>
          </p:nvPr>
        </p:nvSpPr>
        <p:spPr>
          <a:xfrm>
            <a:off x="6372225"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1" name="Straight Connector 50">
            <a:extLst>
              <a:ext uri="{FF2B5EF4-FFF2-40B4-BE49-F238E27FC236}">
                <a16:creationId xmlns:a16="http://schemas.microsoft.com/office/drawing/2014/main" id="{AC1678EE-C935-4FBB-9980-90A010255454}"/>
              </a:ext>
              <a:ext uri="{C183D7F6-B498-43B3-948B-1728B52AA6E4}">
                <adec:decorative xmlns:adec="http://schemas.microsoft.com/office/drawing/2017/decorative" val="1"/>
              </a:ext>
            </a:extLst>
          </p:cNvPr>
          <p:cNvCxnSpPr>
            <a:cxnSpLocks/>
          </p:cNvCxnSpPr>
          <p:nvPr userDrawn="1"/>
        </p:nvCxnSpPr>
        <p:spPr>
          <a:xfrm>
            <a:off x="8859252" y="1579315"/>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4">
            <a:extLst>
              <a:ext uri="{FF2B5EF4-FFF2-40B4-BE49-F238E27FC236}">
                <a16:creationId xmlns:a16="http://schemas.microsoft.com/office/drawing/2014/main" id="{E6683A28-CE9C-4369-81FF-98A3DC0E70F0}"/>
              </a:ext>
            </a:extLst>
          </p:cNvPr>
          <p:cNvSpPr>
            <a:spLocks noGrp="1" noChangeAspect="1"/>
          </p:cNvSpPr>
          <p:nvPr>
            <p:ph sz="quarter" idx="39" hasCustomPrompt="1"/>
          </p:nvPr>
        </p:nvSpPr>
        <p:spPr>
          <a:xfrm>
            <a:off x="9169853" y="14369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3" name="Straight Connector 52">
            <a:extLst>
              <a:ext uri="{FF2B5EF4-FFF2-40B4-BE49-F238E27FC236}">
                <a16:creationId xmlns:a16="http://schemas.microsoft.com/office/drawing/2014/main" id="{A843A949-0B18-480F-823A-1FC4C0721D31}"/>
              </a:ext>
              <a:ext uri="{C183D7F6-B498-43B3-948B-1728B52AA6E4}">
                <adec:decorative xmlns:adec="http://schemas.microsoft.com/office/drawing/2017/decorative" val="1"/>
              </a:ext>
            </a:extLst>
          </p:cNvPr>
          <p:cNvCxnSpPr>
            <a:cxnSpLocks/>
          </p:cNvCxnSpPr>
          <p:nvPr userDrawn="1"/>
        </p:nvCxnSpPr>
        <p:spPr>
          <a:xfrm>
            <a:off x="70184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4" name="Content Placeholder 4">
            <a:extLst>
              <a:ext uri="{FF2B5EF4-FFF2-40B4-BE49-F238E27FC236}">
                <a16:creationId xmlns:a16="http://schemas.microsoft.com/office/drawing/2014/main" id="{668E048F-8199-4DDC-BF04-9916B2FF42A1}"/>
              </a:ext>
            </a:extLst>
          </p:cNvPr>
          <p:cNvSpPr>
            <a:spLocks noGrp="1" noChangeAspect="1"/>
          </p:cNvSpPr>
          <p:nvPr>
            <p:ph sz="quarter" idx="40" hasCustomPrompt="1"/>
          </p:nvPr>
        </p:nvSpPr>
        <p:spPr>
          <a:xfrm>
            <a:off x="8096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5" name="Straight Connector 54">
            <a:extLst>
              <a:ext uri="{FF2B5EF4-FFF2-40B4-BE49-F238E27FC236}">
                <a16:creationId xmlns:a16="http://schemas.microsoft.com/office/drawing/2014/main" id="{14E15E91-264D-42D4-BF8A-82579D09E000}"/>
              </a:ext>
              <a:ext uri="{C183D7F6-B498-43B3-948B-1728B52AA6E4}">
                <adec:decorative xmlns:adec="http://schemas.microsoft.com/office/drawing/2017/decorative" val="1"/>
              </a:ext>
            </a:extLst>
          </p:cNvPr>
          <p:cNvCxnSpPr>
            <a:cxnSpLocks/>
          </p:cNvCxnSpPr>
          <p:nvPr userDrawn="1"/>
        </p:nvCxnSpPr>
        <p:spPr>
          <a:xfrm>
            <a:off x="347141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6" name="Content Placeholder 4">
            <a:extLst>
              <a:ext uri="{FF2B5EF4-FFF2-40B4-BE49-F238E27FC236}">
                <a16:creationId xmlns:a16="http://schemas.microsoft.com/office/drawing/2014/main" id="{7D5833ED-001F-47B6-8358-AF674372BF2E}"/>
              </a:ext>
            </a:extLst>
          </p:cNvPr>
          <p:cNvSpPr>
            <a:spLocks noGrp="1" noChangeAspect="1"/>
          </p:cNvSpPr>
          <p:nvPr>
            <p:ph sz="quarter" idx="41" hasCustomPrompt="1"/>
          </p:nvPr>
        </p:nvSpPr>
        <p:spPr>
          <a:xfrm>
            <a:off x="3585482"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7" name="Straight Connector 56">
            <a:extLst>
              <a:ext uri="{FF2B5EF4-FFF2-40B4-BE49-F238E27FC236}">
                <a16:creationId xmlns:a16="http://schemas.microsoft.com/office/drawing/2014/main" id="{CFC6166A-B1C6-4972-B8D8-49D06695C336}"/>
              </a:ext>
              <a:ext uri="{C183D7F6-B498-43B3-948B-1728B52AA6E4}">
                <adec:decorative xmlns:adec="http://schemas.microsoft.com/office/drawing/2017/decorative" val="1"/>
              </a:ext>
            </a:extLst>
          </p:cNvPr>
          <p:cNvCxnSpPr>
            <a:cxnSpLocks/>
          </p:cNvCxnSpPr>
          <p:nvPr userDrawn="1"/>
        </p:nvCxnSpPr>
        <p:spPr>
          <a:xfrm>
            <a:off x="6215520"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58" name="Content Placeholder 4">
            <a:extLst>
              <a:ext uri="{FF2B5EF4-FFF2-40B4-BE49-F238E27FC236}">
                <a16:creationId xmlns:a16="http://schemas.microsoft.com/office/drawing/2014/main" id="{09B70EFC-61D7-4123-9066-687DEB46F153}"/>
              </a:ext>
            </a:extLst>
          </p:cNvPr>
          <p:cNvSpPr>
            <a:spLocks noGrp="1" noChangeAspect="1"/>
          </p:cNvSpPr>
          <p:nvPr>
            <p:ph sz="quarter" idx="42" hasCustomPrompt="1"/>
          </p:nvPr>
        </p:nvSpPr>
        <p:spPr>
          <a:xfrm>
            <a:off x="6372225"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59" name="Straight Connector 58">
            <a:extLst>
              <a:ext uri="{FF2B5EF4-FFF2-40B4-BE49-F238E27FC236}">
                <a16:creationId xmlns:a16="http://schemas.microsoft.com/office/drawing/2014/main" id="{929B9008-6230-4A5B-AFB8-5AB50E0211F2}"/>
              </a:ext>
              <a:ext uri="{C183D7F6-B498-43B3-948B-1728B52AA6E4}">
                <adec:decorative xmlns:adec="http://schemas.microsoft.com/office/drawing/2017/decorative" val="1"/>
              </a:ext>
            </a:extLst>
          </p:cNvPr>
          <p:cNvCxnSpPr>
            <a:cxnSpLocks/>
          </p:cNvCxnSpPr>
          <p:nvPr userDrawn="1"/>
        </p:nvCxnSpPr>
        <p:spPr>
          <a:xfrm>
            <a:off x="8924936" y="2797341"/>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0" name="Content Placeholder 4">
            <a:extLst>
              <a:ext uri="{FF2B5EF4-FFF2-40B4-BE49-F238E27FC236}">
                <a16:creationId xmlns:a16="http://schemas.microsoft.com/office/drawing/2014/main" id="{7C599A91-D6EB-420B-A584-1907425A7C09}"/>
              </a:ext>
            </a:extLst>
          </p:cNvPr>
          <p:cNvSpPr>
            <a:spLocks noGrp="1" noChangeAspect="1"/>
          </p:cNvSpPr>
          <p:nvPr>
            <p:ph sz="quarter" idx="43" hasCustomPrompt="1"/>
          </p:nvPr>
        </p:nvSpPr>
        <p:spPr>
          <a:xfrm>
            <a:off x="9169853" y="3037114"/>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1" name="Straight Connector 60">
            <a:extLst>
              <a:ext uri="{FF2B5EF4-FFF2-40B4-BE49-F238E27FC236}">
                <a16:creationId xmlns:a16="http://schemas.microsoft.com/office/drawing/2014/main" id="{E7D28DD7-F5BA-4D2D-8411-78661DA5442A}"/>
              </a:ext>
              <a:ext uri="{C183D7F6-B498-43B3-948B-1728B52AA6E4}">
                <adec:decorative xmlns:adec="http://schemas.microsoft.com/office/drawing/2017/decorative" val="1"/>
              </a:ext>
            </a:extLst>
          </p:cNvPr>
          <p:cNvCxnSpPr>
            <a:cxnSpLocks noChangeAspect="1"/>
          </p:cNvCxnSpPr>
          <p:nvPr userDrawn="1"/>
        </p:nvCxnSpPr>
        <p:spPr>
          <a:xfrm>
            <a:off x="70184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2" name="Content Placeholder 4">
            <a:extLst>
              <a:ext uri="{FF2B5EF4-FFF2-40B4-BE49-F238E27FC236}">
                <a16:creationId xmlns:a16="http://schemas.microsoft.com/office/drawing/2014/main" id="{4B1E13D3-BDFA-4D32-88F7-EB511183270A}"/>
              </a:ext>
            </a:extLst>
          </p:cNvPr>
          <p:cNvSpPr>
            <a:spLocks noGrp="1" noChangeAspect="1"/>
          </p:cNvSpPr>
          <p:nvPr>
            <p:ph sz="quarter" idx="44" hasCustomPrompt="1"/>
          </p:nvPr>
        </p:nvSpPr>
        <p:spPr>
          <a:xfrm>
            <a:off x="8096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31269E38-3D42-4911-A9BE-62B07CE15B7C}"/>
              </a:ext>
              <a:ext uri="{C183D7F6-B498-43B3-948B-1728B52AA6E4}">
                <adec:decorative xmlns:adec="http://schemas.microsoft.com/office/drawing/2017/decorative" val="1"/>
              </a:ext>
            </a:extLst>
          </p:cNvPr>
          <p:cNvCxnSpPr>
            <a:cxnSpLocks noChangeAspect="1"/>
          </p:cNvCxnSpPr>
          <p:nvPr userDrawn="1"/>
        </p:nvCxnSpPr>
        <p:spPr>
          <a:xfrm>
            <a:off x="347141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4" name="Content Placeholder 4">
            <a:extLst>
              <a:ext uri="{FF2B5EF4-FFF2-40B4-BE49-F238E27FC236}">
                <a16:creationId xmlns:a16="http://schemas.microsoft.com/office/drawing/2014/main" id="{0CCEC6EF-7818-4A53-BBA0-9633A3E834DA}"/>
              </a:ext>
            </a:extLst>
          </p:cNvPr>
          <p:cNvSpPr>
            <a:spLocks noGrp="1" noChangeAspect="1"/>
          </p:cNvSpPr>
          <p:nvPr>
            <p:ph sz="quarter" idx="45" hasCustomPrompt="1"/>
          </p:nvPr>
        </p:nvSpPr>
        <p:spPr>
          <a:xfrm>
            <a:off x="3585482"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8EA4B738-68B3-497F-83A0-922DDA762331}"/>
              </a:ext>
              <a:ext uri="{C183D7F6-B498-43B3-948B-1728B52AA6E4}">
                <adec:decorative xmlns:adec="http://schemas.microsoft.com/office/drawing/2017/decorative" val="1"/>
              </a:ext>
            </a:extLst>
          </p:cNvPr>
          <p:cNvCxnSpPr>
            <a:cxnSpLocks noChangeAspect="1"/>
          </p:cNvCxnSpPr>
          <p:nvPr userDrawn="1"/>
        </p:nvCxnSpPr>
        <p:spPr>
          <a:xfrm>
            <a:off x="6215520"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6" name="Content Placeholder 4">
            <a:extLst>
              <a:ext uri="{FF2B5EF4-FFF2-40B4-BE49-F238E27FC236}">
                <a16:creationId xmlns:a16="http://schemas.microsoft.com/office/drawing/2014/main" id="{27EF98E3-7897-4873-904D-13C42E5BCB2D}"/>
              </a:ext>
            </a:extLst>
          </p:cNvPr>
          <p:cNvSpPr>
            <a:spLocks noGrp="1" noChangeAspect="1"/>
          </p:cNvSpPr>
          <p:nvPr>
            <p:ph sz="quarter" idx="46" hasCustomPrompt="1"/>
          </p:nvPr>
        </p:nvSpPr>
        <p:spPr>
          <a:xfrm>
            <a:off x="6372225"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7" name="Straight Connector 66">
            <a:extLst>
              <a:ext uri="{FF2B5EF4-FFF2-40B4-BE49-F238E27FC236}">
                <a16:creationId xmlns:a16="http://schemas.microsoft.com/office/drawing/2014/main" id="{60C7EE43-53B0-49DB-9A90-8979CEF20B3B}"/>
              </a:ext>
              <a:ext uri="{C183D7F6-B498-43B3-948B-1728B52AA6E4}">
                <adec:decorative xmlns:adec="http://schemas.microsoft.com/office/drawing/2017/decorative" val="1"/>
              </a:ext>
            </a:extLst>
          </p:cNvPr>
          <p:cNvCxnSpPr>
            <a:cxnSpLocks noChangeAspect="1"/>
          </p:cNvCxnSpPr>
          <p:nvPr userDrawn="1"/>
        </p:nvCxnSpPr>
        <p:spPr>
          <a:xfrm>
            <a:off x="8924936" y="4453688"/>
            <a:ext cx="2509636"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8" name="Content Placeholder 4">
            <a:extLst>
              <a:ext uri="{FF2B5EF4-FFF2-40B4-BE49-F238E27FC236}">
                <a16:creationId xmlns:a16="http://schemas.microsoft.com/office/drawing/2014/main" id="{AFEF12A2-1C23-404A-9E22-437C3C710FA7}"/>
              </a:ext>
            </a:extLst>
          </p:cNvPr>
          <p:cNvSpPr>
            <a:spLocks noGrp="1" noChangeAspect="1"/>
          </p:cNvSpPr>
          <p:nvPr>
            <p:ph sz="quarter" idx="47" hasCustomPrompt="1"/>
          </p:nvPr>
        </p:nvSpPr>
        <p:spPr>
          <a:xfrm>
            <a:off x="9169853" y="4669971"/>
            <a:ext cx="2167128" cy="1179576"/>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23130814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Logo Wall_Bark">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222948E7-D8E0-4EAB-B879-33E729422E1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9" name="Straight Connector 18">
            <a:extLst>
              <a:ext uri="{FF2B5EF4-FFF2-40B4-BE49-F238E27FC236}">
                <a16:creationId xmlns:a16="http://schemas.microsoft.com/office/drawing/2014/main" id="{A35EFA56-B972-A24A-8215-0C929E2CB8B8}"/>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328EE0C9-6FA3-4132-AC4B-23841143DFEC}"/>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0" name="Straight Connector 59">
            <a:extLst>
              <a:ext uri="{FF2B5EF4-FFF2-40B4-BE49-F238E27FC236}">
                <a16:creationId xmlns:a16="http://schemas.microsoft.com/office/drawing/2014/main" id="{11426973-CDF5-0C48-B7ED-C03BA8CC9189}"/>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9" name="Content Placeholder 4">
            <a:extLst>
              <a:ext uri="{FF2B5EF4-FFF2-40B4-BE49-F238E27FC236}">
                <a16:creationId xmlns:a16="http://schemas.microsoft.com/office/drawing/2014/main" id="{EFD6F3B3-8442-46B4-8F00-E9EF4EA0B7CC}"/>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3" name="Straight Connector 62">
            <a:extLst>
              <a:ext uri="{FF2B5EF4-FFF2-40B4-BE49-F238E27FC236}">
                <a16:creationId xmlns:a16="http://schemas.microsoft.com/office/drawing/2014/main" id="{B5F60870-D803-0E4F-9D29-85E63374F3E6}"/>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8FC4028C-5373-406F-9258-1ECBCE51B49E}"/>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4" name="Straight Connector 63">
            <a:extLst>
              <a:ext uri="{FF2B5EF4-FFF2-40B4-BE49-F238E27FC236}">
                <a16:creationId xmlns:a16="http://schemas.microsoft.com/office/drawing/2014/main" id="{3B0E0798-22DD-BF42-A849-F0FE742E32B8}"/>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1" name="Content Placeholder 4">
            <a:extLst>
              <a:ext uri="{FF2B5EF4-FFF2-40B4-BE49-F238E27FC236}">
                <a16:creationId xmlns:a16="http://schemas.microsoft.com/office/drawing/2014/main" id="{5FB983A5-EEAC-41C3-8587-92D62118D09D}"/>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5" name="Straight Connector 64">
            <a:extLst>
              <a:ext uri="{FF2B5EF4-FFF2-40B4-BE49-F238E27FC236}">
                <a16:creationId xmlns:a16="http://schemas.microsoft.com/office/drawing/2014/main" id="{2BA8FAC4-A755-CA44-B97E-A26D4117F25F}"/>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00AFDF02-4A88-43D9-ADCF-45219AF1082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6" name="Straight Connector 65">
            <a:extLst>
              <a:ext uri="{FF2B5EF4-FFF2-40B4-BE49-F238E27FC236}">
                <a16:creationId xmlns:a16="http://schemas.microsoft.com/office/drawing/2014/main" id="{BFEA5B5A-4A4D-C242-9C9B-9AE3CAC1A4E5}"/>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3" name="Content Placeholder 4">
            <a:extLst>
              <a:ext uri="{FF2B5EF4-FFF2-40B4-BE49-F238E27FC236}">
                <a16:creationId xmlns:a16="http://schemas.microsoft.com/office/drawing/2014/main" id="{7660B812-24E6-4C99-B11D-90F932FEAA90}"/>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8" name="Straight Connector 67">
            <a:extLst>
              <a:ext uri="{FF2B5EF4-FFF2-40B4-BE49-F238E27FC236}">
                <a16:creationId xmlns:a16="http://schemas.microsoft.com/office/drawing/2014/main" id="{7CB8A7C0-6F2E-784C-B2B2-766E0A044962}"/>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AE11FF87-93C9-4AEC-9630-65540653BA5B}"/>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0" name="Straight Connector 69">
            <a:extLst>
              <a:ext uri="{FF2B5EF4-FFF2-40B4-BE49-F238E27FC236}">
                <a16:creationId xmlns:a16="http://schemas.microsoft.com/office/drawing/2014/main" id="{33A4C154-AF60-604C-8CBF-F0A28F663D2D}"/>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5" name="Content Placeholder 4">
            <a:extLst>
              <a:ext uri="{FF2B5EF4-FFF2-40B4-BE49-F238E27FC236}">
                <a16:creationId xmlns:a16="http://schemas.microsoft.com/office/drawing/2014/main" id="{DEBEBCFF-2729-4616-AC69-6C87003193A8}"/>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2" name="Straight Connector 71">
            <a:extLst>
              <a:ext uri="{FF2B5EF4-FFF2-40B4-BE49-F238E27FC236}">
                <a16:creationId xmlns:a16="http://schemas.microsoft.com/office/drawing/2014/main" id="{B71EB7C0-853A-784B-9FE5-42FECD7208CF}"/>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F22AC396-8090-4AA7-B150-8C45FF52CD42}"/>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4" name="Straight Connector 73">
            <a:extLst>
              <a:ext uri="{FF2B5EF4-FFF2-40B4-BE49-F238E27FC236}">
                <a16:creationId xmlns:a16="http://schemas.microsoft.com/office/drawing/2014/main" id="{37DABB25-4385-D84B-B4E5-0CFEC26EEC7A}"/>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7" name="Content Placeholder 4">
            <a:extLst>
              <a:ext uri="{FF2B5EF4-FFF2-40B4-BE49-F238E27FC236}">
                <a16:creationId xmlns:a16="http://schemas.microsoft.com/office/drawing/2014/main" id="{FBD03448-999D-4DE5-9164-EE0F254209B3}"/>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6" name="Straight Connector 75">
            <a:extLst>
              <a:ext uri="{FF2B5EF4-FFF2-40B4-BE49-F238E27FC236}">
                <a16:creationId xmlns:a16="http://schemas.microsoft.com/office/drawing/2014/main" id="{F1CD6E25-E7E3-2B4A-8969-2C413CB3B876}"/>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8E4D879C-8C37-400C-8DBE-FD17231523BB}"/>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D40A6B01-703B-48C3-AD0B-F4C2144A282C}"/>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7086F93E-78CD-41E7-AAC0-0AB5AB0A6DCA}"/>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1FDB13B4-9368-4780-B2A7-E0F5B96CD367}"/>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0DF49386-798E-4B13-9EE6-46B1CA636527}"/>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48370604-55D0-44B2-B939-E45A4F6984D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892B07DF-BEB1-4872-BDAE-B41E6ECA2DFF}"/>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42B68127-D58F-4CAB-AD23-433DFF06D98B}"/>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92E3D221-03DC-446F-9E1C-870C05D812B9}"/>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67D31D0E-938D-418D-B42B-8C0FB3026AC2}"/>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BBFBA640-9F5C-4A5E-8A53-3C7E901D3772}"/>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8170AD0C-7968-43AC-88F0-650238088B0C}"/>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253EB09C-432C-4D7D-B80C-7F32C4F5DFCF}"/>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2023,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25794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98" userDrawn="1">
          <p15:clr>
            <a:srgbClr val="FBAE40"/>
          </p15:clr>
        </p15:guide>
        <p15:guide id="2" orient="horz" pos="1886" userDrawn="1">
          <p15:clr>
            <a:srgbClr val="FBAE40"/>
          </p15:clr>
        </p15:guide>
        <p15:guide id="3" orient="horz" pos="2887"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Logo Wall_Ai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2023, Oracle and/or its affiliates</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11" name="Title 3">
            <a:extLst>
              <a:ext uri="{FF2B5EF4-FFF2-40B4-BE49-F238E27FC236}">
                <a16:creationId xmlns:a16="http://schemas.microsoft.com/office/drawing/2014/main" id="{ABC60A3F-D245-2042-BDA2-452AA57D17E4}"/>
              </a:ext>
            </a:extLst>
          </p:cNvPr>
          <p:cNvSpPr>
            <a:spLocks noGrp="1"/>
          </p:cNvSpPr>
          <p:nvPr>
            <p:ph type="title" hasCustomPrompt="1"/>
          </p:nvPr>
        </p:nvSpPr>
        <p:spPr>
          <a:xfrm>
            <a:off x="768875" y="182403"/>
            <a:ext cx="10671048" cy="822960"/>
          </a:xfrm>
        </p:spPr>
        <p:txBody>
          <a:bodyPr/>
          <a:lstStyle>
            <a:lvl1pPr>
              <a:defRPr>
                <a:solidFill>
                  <a:schemeClr val="tx1"/>
                </a:solidFill>
              </a:defRPr>
            </a:lvl1pPr>
          </a:lstStyle>
          <a:p>
            <a:r>
              <a:rPr lang="en-US" dirty="0"/>
              <a:t>Title (eighteen logos)</a:t>
            </a:r>
          </a:p>
        </p:txBody>
      </p:sp>
      <p:sp>
        <p:nvSpPr>
          <p:cNvPr id="42" name="Content Placeholder 4">
            <a:extLst>
              <a:ext uri="{FF2B5EF4-FFF2-40B4-BE49-F238E27FC236}">
                <a16:creationId xmlns:a16="http://schemas.microsoft.com/office/drawing/2014/main" id="{EFA1DD59-0D11-4BAB-857A-DDE7D1C6B5D0}"/>
              </a:ext>
            </a:extLst>
          </p:cNvPr>
          <p:cNvSpPr>
            <a:spLocks noGrp="1" noChangeAspect="1"/>
          </p:cNvSpPr>
          <p:nvPr>
            <p:ph sz="quarter" idx="47" hasCustomPrompt="1"/>
          </p:nvPr>
        </p:nvSpPr>
        <p:spPr>
          <a:xfrm>
            <a:off x="8096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3" name="Straight Connector 42">
            <a:extLst>
              <a:ext uri="{FF2B5EF4-FFF2-40B4-BE49-F238E27FC236}">
                <a16:creationId xmlns:a16="http://schemas.microsoft.com/office/drawing/2014/main" id="{2A5E8A37-267F-4E4E-9638-9872BE456DFB}"/>
              </a:ext>
              <a:ext uri="{C183D7F6-B498-43B3-948B-1728B52AA6E4}">
                <adec:decorative xmlns:adec="http://schemas.microsoft.com/office/drawing/2017/decorative" val="1"/>
              </a:ext>
            </a:extLst>
          </p:cNvPr>
          <p:cNvCxnSpPr>
            <a:cxnSpLocks noChangeAspect="1"/>
          </p:cNvCxnSpPr>
          <p:nvPr userDrawn="1"/>
        </p:nvCxnSpPr>
        <p:spPr>
          <a:xfrm>
            <a:off x="24752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44" name="Content Placeholder 4">
            <a:extLst>
              <a:ext uri="{FF2B5EF4-FFF2-40B4-BE49-F238E27FC236}">
                <a16:creationId xmlns:a16="http://schemas.microsoft.com/office/drawing/2014/main" id="{F9D5EAC3-3F98-4D24-8D4D-D9C17A2570B1}"/>
              </a:ext>
            </a:extLst>
          </p:cNvPr>
          <p:cNvSpPr>
            <a:spLocks noGrp="1" noChangeAspect="1"/>
          </p:cNvSpPr>
          <p:nvPr>
            <p:ph sz="quarter" idx="48" hasCustomPrompt="1"/>
          </p:nvPr>
        </p:nvSpPr>
        <p:spPr>
          <a:xfrm>
            <a:off x="2638425"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45" name="Straight Connector 44">
            <a:extLst>
              <a:ext uri="{FF2B5EF4-FFF2-40B4-BE49-F238E27FC236}">
                <a16:creationId xmlns:a16="http://schemas.microsoft.com/office/drawing/2014/main" id="{0E2A7DE5-B2B0-47C6-B6AC-A74B3A853F1A}"/>
              </a:ext>
              <a:ext uri="{C183D7F6-B498-43B3-948B-1728B52AA6E4}">
                <adec:decorative xmlns:adec="http://schemas.microsoft.com/office/drawing/2017/decorative" val="1"/>
              </a:ext>
            </a:extLst>
          </p:cNvPr>
          <p:cNvCxnSpPr>
            <a:cxnSpLocks noChangeAspect="1"/>
          </p:cNvCxnSpPr>
          <p:nvPr userDrawn="1"/>
        </p:nvCxnSpPr>
        <p:spPr>
          <a:xfrm>
            <a:off x="43040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61" name="Content Placeholder 4">
            <a:extLst>
              <a:ext uri="{FF2B5EF4-FFF2-40B4-BE49-F238E27FC236}">
                <a16:creationId xmlns:a16="http://schemas.microsoft.com/office/drawing/2014/main" id="{C4C4B44E-2E23-4042-BE0F-53CE4795653F}"/>
              </a:ext>
            </a:extLst>
          </p:cNvPr>
          <p:cNvSpPr>
            <a:spLocks noGrp="1" noChangeAspect="1"/>
          </p:cNvSpPr>
          <p:nvPr>
            <p:ph sz="quarter" idx="49" hasCustomPrompt="1"/>
          </p:nvPr>
        </p:nvSpPr>
        <p:spPr>
          <a:xfrm>
            <a:off x="44563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62" name="Straight Connector 61">
            <a:extLst>
              <a:ext uri="{FF2B5EF4-FFF2-40B4-BE49-F238E27FC236}">
                <a16:creationId xmlns:a16="http://schemas.microsoft.com/office/drawing/2014/main" id="{05E0D52E-8A51-4002-B1D6-2D727C73013C}"/>
              </a:ext>
              <a:ext uri="{C183D7F6-B498-43B3-948B-1728B52AA6E4}">
                <adec:decorative xmlns:adec="http://schemas.microsoft.com/office/drawing/2017/decorative" val="1"/>
              </a:ext>
            </a:extLst>
          </p:cNvPr>
          <p:cNvCxnSpPr>
            <a:cxnSpLocks noChangeAspect="1"/>
          </p:cNvCxnSpPr>
          <p:nvPr userDrawn="1"/>
        </p:nvCxnSpPr>
        <p:spPr>
          <a:xfrm>
            <a:off x="61226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78" name="Content Placeholder 4">
            <a:extLst>
              <a:ext uri="{FF2B5EF4-FFF2-40B4-BE49-F238E27FC236}">
                <a16:creationId xmlns:a16="http://schemas.microsoft.com/office/drawing/2014/main" id="{E9C95332-F2F0-4516-B791-51F781AE469D}"/>
              </a:ext>
            </a:extLst>
          </p:cNvPr>
          <p:cNvSpPr>
            <a:spLocks noGrp="1" noChangeAspect="1"/>
          </p:cNvSpPr>
          <p:nvPr>
            <p:ph sz="quarter" idx="50" hasCustomPrompt="1"/>
          </p:nvPr>
        </p:nvSpPr>
        <p:spPr>
          <a:xfrm>
            <a:off x="62851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79" name="Straight Connector 78">
            <a:extLst>
              <a:ext uri="{FF2B5EF4-FFF2-40B4-BE49-F238E27FC236}">
                <a16:creationId xmlns:a16="http://schemas.microsoft.com/office/drawing/2014/main" id="{2655A0E8-8186-41B1-9077-D72760756FF3}"/>
              </a:ext>
              <a:ext uri="{C183D7F6-B498-43B3-948B-1728B52AA6E4}">
                <adec:decorative xmlns:adec="http://schemas.microsoft.com/office/drawing/2017/decorative" val="1"/>
              </a:ext>
            </a:extLst>
          </p:cNvPr>
          <p:cNvCxnSpPr>
            <a:cxnSpLocks noChangeAspect="1"/>
          </p:cNvCxnSpPr>
          <p:nvPr userDrawn="1"/>
        </p:nvCxnSpPr>
        <p:spPr>
          <a:xfrm>
            <a:off x="795148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0" name="Content Placeholder 4">
            <a:extLst>
              <a:ext uri="{FF2B5EF4-FFF2-40B4-BE49-F238E27FC236}">
                <a16:creationId xmlns:a16="http://schemas.microsoft.com/office/drawing/2014/main" id="{EFA591F1-9235-4CA0-A937-AF9FE2575167}"/>
              </a:ext>
            </a:extLst>
          </p:cNvPr>
          <p:cNvSpPr>
            <a:spLocks noGrp="1" noChangeAspect="1"/>
          </p:cNvSpPr>
          <p:nvPr>
            <p:ph sz="quarter" idx="51" hasCustomPrompt="1"/>
          </p:nvPr>
        </p:nvSpPr>
        <p:spPr>
          <a:xfrm>
            <a:off x="81139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1" name="Straight Connector 80">
            <a:extLst>
              <a:ext uri="{FF2B5EF4-FFF2-40B4-BE49-F238E27FC236}">
                <a16:creationId xmlns:a16="http://schemas.microsoft.com/office/drawing/2014/main" id="{FC3DDF76-8914-49A8-A3DC-035898321ADA}"/>
              </a:ext>
              <a:ext uri="{C183D7F6-B498-43B3-948B-1728B52AA6E4}">
                <adec:decorative xmlns:adec="http://schemas.microsoft.com/office/drawing/2017/decorative" val="1"/>
              </a:ext>
            </a:extLst>
          </p:cNvPr>
          <p:cNvCxnSpPr>
            <a:cxnSpLocks noChangeAspect="1"/>
          </p:cNvCxnSpPr>
          <p:nvPr userDrawn="1"/>
        </p:nvCxnSpPr>
        <p:spPr>
          <a:xfrm>
            <a:off x="9790443" y="1694320"/>
            <a:ext cx="0" cy="4138863"/>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2" name="Content Placeholder 4">
            <a:extLst>
              <a:ext uri="{FF2B5EF4-FFF2-40B4-BE49-F238E27FC236}">
                <a16:creationId xmlns:a16="http://schemas.microsoft.com/office/drawing/2014/main" id="{4866A037-0FA3-4ECE-930E-FC8A935EF99B}"/>
              </a:ext>
            </a:extLst>
          </p:cNvPr>
          <p:cNvSpPr>
            <a:spLocks noGrp="1" noChangeAspect="1"/>
          </p:cNvSpPr>
          <p:nvPr>
            <p:ph sz="quarter" idx="52" hasCustomPrompt="1"/>
          </p:nvPr>
        </p:nvSpPr>
        <p:spPr>
          <a:xfrm>
            <a:off x="9942739" y="1436913"/>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3" name="Straight Connector 82">
            <a:extLst>
              <a:ext uri="{FF2B5EF4-FFF2-40B4-BE49-F238E27FC236}">
                <a16:creationId xmlns:a16="http://schemas.microsoft.com/office/drawing/2014/main" id="{D043F08C-114F-44BA-98F3-2AA9A053B507}"/>
              </a:ext>
              <a:ext uri="{C183D7F6-B498-43B3-948B-1728B52AA6E4}">
                <adec:decorative xmlns:adec="http://schemas.microsoft.com/office/drawing/2017/decorative" val="1"/>
              </a:ext>
            </a:extLst>
          </p:cNvPr>
          <p:cNvCxnSpPr>
            <a:cxnSpLocks noChangeAspect="1"/>
          </p:cNvCxnSpPr>
          <p:nvPr userDrawn="1"/>
        </p:nvCxnSpPr>
        <p:spPr>
          <a:xfrm>
            <a:off x="756139" y="2873541"/>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4" name="Content Placeholder 4">
            <a:extLst>
              <a:ext uri="{FF2B5EF4-FFF2-40B4-BE49-F238E27FC236}">
                <a16:creationId xmlns:a16="http://schemas.microsoft.com/office/drawing/2014/main" id="{ED5E9F93-8F0E-4512-AF8B-FB5FD9FA4DFD}"/>
              </a:ext>
            </a:extLst>
          </p:cNvPr>
          <p:cNvSpPr>
            <a:spLocks noGrp="1" noChangeAspect="1"/>
          </p:cNvSpPr>
          <p:nvPr>
            <p:ph sz="quarter" idx="53" hasCustomPrompt="1"/>
          </p:nvPr>
        </p:nvSpPr>
        <p:spPr>
          <a:xfrm>
            <a:off x="8096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5" name="Straight Connector 84">
            <a:extLst>
              <a:ext uri="{FF2B5EF4-FFF2-40B4-BE49-F238E27FC236}">
                <a16:creationId xmlns:a16="http://schemas.microsoft.com/office/drawing/2014/main" id="{9272B430-CB1E-43F0-9ACF-0F420A09AB0E}"/>
              </a:ext>
              <a:ext uri="{C183D7F6-B498-43B3-948B-1728B52AA6E4}">
                <adec:decorative xmlns:adec="http://schemas.microsoft.com/office/drawing/2017/decorative" val="1"/>
              </a:ext>
            </a:extLst>
          </p:cNvPr>
          <p:cNvCxnSpPr>
            <a:cxnSpLocks noChangeAspect="1"/>
          </p:cNvCxnSpPr>
          <p:nvPr userDrawn="1"/>
        </p:nvCxnSpPr>
        <p:spPr>
          <a:xfrm>
            <a:off x="2582245" y="288079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6" name="Content Placeholder 4">
            <a:extLst>
              <a:ext uri="{FF2B5EF4-FFF2-40B4-BE49-F238E27FC236}">
                <a16:creationId xmlns:a16="http://schemas.microsoft.com/office/drawing/2014/main" id="{40FBD888-C42F-4F17-92D5-FC7384B902EE}"/>
              </a:ext>
            </a:extLst>
          </p:cNvPr>
          <p:cNvSpPr>
            <a:spLocks noGrp="1" noChangeAspect="1"/>
          </p:cNvSpPr>
          <p:nvPr>
            <p:ph sz="quarter" idx="54" hasCustomPrompt="1"/>
          </p:nvPr>
        </p:nvSpPr>
        <p:spPr>
          <a:xfrm>
            <a:off x="2638425"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7" name="Straight Connector 86">
            <a:extLst>
              <a:ext uri="{FF2B5EF4-FFF2-40B4-BE49-F238E27FC236}">
                <a16:creationId xmlns:a16="http://schemas.microsoft.com/office/drawing/2014/main" id="{B9683661-312A-40F7-9103-027010AB9407}"/>
              </a:ext>
              <a:ext uri="{C183D7F6-B498-43B3-948B-1728B52AA6E4}">
                <adec:decorative xmlns:adec="http://schemas.microsoft.com/office/drawing/2017/decorative" val="1"/>
              </a:ext>
            </a:extLst>
          </p:cNvPr>
          <p:cNvCxnSpPr>
            <a:cxnSpLocks noChangeAspect="1"/>
          </p:cNvCxnSpPr>
          <p:nvPr userDrawn="1"/>
        </p:nvCxnSpPr>
        <p:spPr>
          <a:xfrm>
            <a:off x="4431130" y="287693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88" name="Content Placeholder 4">
            <a:extLst>
              <a:ext uri="{FF2B5EF4-FFF2-40B4-BE49-F238E27FC236}">
                <a16:creationId xmlns:a16="http://schemas.microsoft.com/office/drawing/2014/main" id="{7570307B-74DB-44B8-A9F1-C9D35152CD2C}"/>
              </a:ext>
            </a:extLst>
          </p:cNvPr>
          <p:cNvSpPr>
            <a:spLocks noGrp="1" noChangeAspect="1"/>
          </p:cNvSpPr>
          <p:nvPr>
            <p:ph sz="quarter" idx="55" hasCustomPrompt="1"/>
          </p:nvPr>
        </p:nvSpPr>
        <p:spPr>
          <a:xfrm>
            <a:off x="44563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89" name="Straight Connector 88">
            <a:extLst>
              <a:ext uri="{FF2B5EF4-FFF2-40B4-BE49-F238E27FC236}">
                <a16:creationId xmlns:a16="http://schemas.microsoft.com/office/drawing/2014/main" id="{CE1BF993-11BD-4B37-9919-C14605CE5B12}"/>
              </a:ext>
              <a:ext uri="{C183D7F6-B498-43B3-948B-1728B52AA6E4}">
                <adec:decorative xmlns:adec="http://schemas.microsoft.com/office/drawing/2017/decorative" val="1"/>
              </a:ext>
            </a:extLst>
          </p:cNvPr>
          <p:cNvCxnSpPr>
            <a:cxnSpLocks noChangeAspect="1"/>
          </p:cNvCxnSpPr>
          <p:nvPr userDrawn="1"/>
        </p:nvCxnSpPr>
        <p:spPr>
          <a:xfrm>
            <a:off x="6257236" y="288418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0" name="Content Placeholder 4">
            <a:extLst>
              <a:ext uri="{FF2B5EF4-FFF2-40B4-BE49-F238E27FC236}">
                <a16:creationId xmlns:a16="http://schemas.microsoft.com/office/drawing/2014/main" id="{57BA48EF-7B50-426B-959F-97208016FD73}"/>
              </a:ext>
            </a:extLst>
          </p:cNvPr>
          <p:cNvSpPr>
            <a:spLocks noGrp="1" noChangeAspect="1"/>
          </p:cNvSpPr>
          <p:nvPr>
            <p:ph sz="quarter" idx="56" hasCustomPrompt="1"/>
          </p:nvPr>
        </p:nvSpPr>
        <p:spPr>
          <a:xfrm>
            <a:off x="62851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1" name="Straight Connector 90">
            <a:extLst>
              <a:ext uri="{FF2B5EF4-FFF2-40B4-BE49-F238E27FC236}">
                <a16:creationId xmlns:a16="http://schemas.microsoft.com/office/drawing/2014/main" id="{FF00DAEE-4870-4906-9AA9-B8D85D5E11F8}"/>
              </a:ext>
              <a:ext uri="{C183D7F6-B498-43B3-948B-1728B52AA6E4}">
                <adec:decorative xmlns:adec="http://schemas.microsoft.com/office/drawing/2017/decorative" val="1"/>
              </a:ext>
            </a:extLst>
          </p:cNvPr>
          <p:cNvCxnSpPr>
            <a:cxnSpLocks noChangeAspect="1"/>
          </p:cNvCxnSpPr>
          <p:nvPr userDrawn="1"/>
        </p:nvCxnSpPr>
        <p:spPr>
          <a:xfrm>
            <a:off x="8069296" y="2885815"/>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2" name="Content Placeholder 4">
            <a:extLst>
              <a:ext uri="{FF2B5EF4-FFF2-40B4-BE49-F238E27FC236}">
                <a16:creationId xmlns:a16="http://schemas.microsoft.com/office/drawing/2014/main" id="{88DAD576-3E5F-49C3-A167-50A66DF3CF01}"/>
              </a:ext>
            </a:extLst>
          </p:cNvPr>
          <p:cNvSpPr>
            <a:spLocks noGrp="1" noChangeAspect="1"/>
          </p:cNvSpPr>
          <p:nvPr>
            <p:ph sz="quarter" idx="57" hasCustomPrompt="1"/>
          </p:nvPr>
        </p:nvSpPr>
        <p:spPr>
          <a:xfrm>
            <a:off x="81139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3" name="Straight Connector 92">
            <a:extLst>
              <a:ext uri="{FF2B5EF4-FFF2-40B4-BE49-F238E27FC236}">
                <a16:creationId xmlns:a16="http://schemas.microsoft.com/office/drawing/2014/main" id="{2692CD9F-368D-4439-A2D5-97AB2F5CFD3A}"/>
              </a:ext>
              <a:ext uri="{C183D7F6-B498-43B3-948B-1728B52AA6E4}">
                <adec:decorative xmlns:adec="http://schemas.microsoft.com/office/drawing/2017/decorative" val="1"/>
              </a:ext>
            </a:extLst>
          </p:cNvPr>
          <p:cNvCxnSpPr>
            <a:cxnSpLocks noChangeAspect="1"/>
          </p:cNvCxnSpPr>
          <p:nvPr userDrawn="1"/>
        </p:nvCxnSpPr>
        <p:spPr>
          <a:xfrm>
            <a:off x="9895402" y="289306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4" name="Content Placeholder 4">
            <a:extLst>
              <a:ext uri="{FF2B5EF4-FFF2-40B4-BE49-F238E27FC236}">
                <a16:creationId xmlns:a16="http://schemas.microsoft.com/office/drawing/2014/main" id="{6C453FE0-6545-46A3-BC3A-308FBE160CD2}"/>
              </a:ext>
            </a:extLst>
          </p:cNvPr>
          <p:cNvSpPr>
            <a:spLocks noGrp="1" noChangeAspect="1"/>
          </p:cNvSpPr>
          <p:nvPr>
            <p:ph sz="quarter" idx="58" hasCustomPrompt="1"/>
          </p:nvPr>
        </p:nvSpPr>
        <p:spPr>
          <a:xfrm>
            <a:off x="9942739" y="3004455"/>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5" name="Straight Connector 94">
            <a:extLst>
              <a:ext uri="{FF2B5EF4-FFF2-40B4-BE49-F238E27FC236}">
                <a16:creationId xmlns:a16="http://schemas.microsoft.com/office/drawing/2014/main" id="{1241AE22-79CB-4CB3-A5A6-87F5465D97FE}"/>
              </a:ext>
              <a:ext uri="{C183D7F6-B498-43B3-948B-1728B52AA6E4}">
                <adec:decorative xmlns:adec="http://schemas.microsoft.com/office/drawing/2017/decorative" val="1"/>
              </a:ext>
            </a:extLst>
          </p:cNvPr>
          <p:cNvCxnSpPr>
            <a:cxnSpLocks noChangeAspect="1"/>
          </p:cNvCxnSpPr>
          <p:nvPr userDrawn="1"/>
        </p:nvCxnSpPr>
        <p:spPr>
          <a:xfrm>
            <a:off x="771950" y="4463140"/>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6" name="Content Placeholder 4">
            <a:extLst>
              <a:ext uri="{FF2B5EF4-FFF2-40B4-BE49-F238E27FC236}">
                <a16:creationId xmlns:a16="http://schemas.microsoft.com/office/drawing/2014/main" id="{C9A67E0E-2012-407B-B106-7C1745FA4471}"/>
              </a:ext>
            </a:extLst>
          </p:cNvPr>
          <p:cNvSpPr>
            <a:spLocks noGrp="1" noChangeAspect="1"/>
          </p:cNvSpPr>
          <p:nvPr>
            <p:ph sz="quarter" idx="59" hasCustomPrompt="1"/>
          </p:nvPr>
        </p:nvSpPr>
        <p:spPr>
          <a:xfrm>
            <a:off x="8254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7" name="Straight Connector 96">
            <a:extLst>
              <a:ext uri="{FF2B5EF4-FFF2-40B4-BE49-F238E27FC236}">
                <a16:creationId xmlns:a16="http://schemas.microsoft.com/office/drawing/2014/main" id="{75827C37-7DB6-4D7D-BDA3-8B4CC4E3CCAF}"/>
              </a:ext>
              <a:ext uri="{C183D7F6-B498-43B3-948B-1728B52AA6E4}">
                <adec:decorative xmlns:adec="http://schemas.microsoft.com/office/drawing/2017/decorative" val="1"/>
              </a:ext>
            </a:extLst>
          </p:cNvPr>
          <p:cNvCxnSpPr>
            <a:cxnSpLocks noChangeAspect="1"/>
          </p:cNvCxnSpPr>
          <p:nvPr userDrawn="1"/>
        </p:nvCxnSpPr>
        <p:spPr>
          <a:xfrm>
            <a:off x="2598056" y="4470389"/>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98" name="Content Placeholder 4">
            <a:extLst>
              <a:ext uri="{FF2B5EF4-FFF2-40B4-BE49-F238E27FC236}">
                <a16:creationId xmlns:a16="http://schemas.microsoft.com/office/drawing/2014/main" id="{D08994DE-1A98-48A0-8430-AEED43702E22}"/>
              </a:ext>
            </a:extLst>
          </p:cNvPr>
          <p:cNvSpPr>
            <a:spLocks noGrp="1" noChangeAspect="1"/>
          </p:cNvSpPr>
          <p:nvPr>
            <p:ph sz="quarter" idx="60" hasCustomPrompt="1"/>
          </p:nvPr>
        </p:nvSpPr>
        <p:spPr>
          <a:xfrm>
            <a:off x="2654236"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99" name="Straight Connector 98">
            <a:extLst>
              <a:ext uri="{FF2B5EF4-FFF2-40B4-BE49-F238E27FC236}">
                <a16:creationId xmlns:a16="http://schemas.microsoft.com/office/drawing/2014/main" id="{B9F1C74D-E342-4945-BA22-D92476D69543}"/>
              </a:ext>
              <a:ext uri="{C183D7F6-B498-43B3-948B-1728B52AA6E4}">
                <adec:decorative xmlns:adec="http://schemas.microsoft.com/office/drawing/2017/decorative" val="1"/>
              </a:ext>
            </a:extLst>
          </p:cNvPr>
          <p:cNvCxnSpPr>
            <a:cxnSpLocks noChangeAspect="1"/>
          </p:cNvCxnSpPr>
          <p:nvPr userDrawn="1"/>
        </p:nvCxnSpPr>
        <p:spPr>
          <a:xfrm>
            <a:off x="4446941" y="446653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0" name="Content Placeholder 4">
            <a:extLst>
              <a:ext uri="{FF2B5EF4-FFF2-40B4-BE49-F238E27FC236}">
                <a16:creationId xmlns:a16="http://schemas.microsoft.com/office/drawing/2014/main" id="{6C5C5279-8455-40A0-B752-7501E198C1D0}"/>
              </a:ext>
            </a:extLst>
          </p:cNvPr>
          <p:cNvSpPr>
            <a:spLocks noGrp="1" noChangeAspect="1"/>
          </p:cNvSpPr>
          <p:nvPr>
            <p:ph sz="quarter" idx="61" hasCustomPrompt="1"/>
          </p:nvPr>
        </p:nvSpPr>
        <p:spPr>
          <a:xfrm>
            <a:off x="44721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1" name="Straight Connector 100">
            <a:extLst>
              <a:ext uri="{FF2B5EF4-FFF2-40B4-BE49-F238E27FC236}">
                <a16:creationId xmlns:a16="http://schemas.microsoft.com/office/drawing/2014/main" id="{144FD1FF-FC64-4890-8F90-DB955150F973}"/>
              </a:ext>
              <a:ext uri="{C183D7F6-B498-43B3-948B-1728B52AA6E4}">
                <adec:decorative xmlns:adec="http://schemas.microsoft.com/office/drawing/2017/decorative" val="1"/>
              </a:ext>
            </a:extLst>
          </p:cNvPr>
          <p:cNvCxnSpPr>
            <a:cxnSpLocks noChangeAspect="1"/>
          </p:cNvCxnSpPr>
          <p:nvPr userDrawn="1"/>
        </p:nvCxnSpPr>
        <p:spPr>
          <a:xfrm>
            <a:off x="6273047" y="447378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2" name="Content Placeholder 4">
            <a:extLst>
              <a:ext uri="{FF2B5EF4-FFF2-40B4-BE49-F238E27FC236}">
                <a16:creationId xmlns:a16="http://schemas.microsoft.com/office/drawing/2014/main" id="{9B1E0531-0B9B-4D2E-AEED-386BE61EB921}"/>
              </a:ext>
            </a:extLst>
          </p:cNvPr>
          <p:cNvSpPr>
            <a:spLocks noGrp="1" noChangeAspect="1"/>
          </p:cNvSpPr>
          <p:nvPr>
            <p:ph sz="quarter" idx="62" hasCustomPrompt="1"/>
          </p:nvPr>
        </p:nvSpPr>
        <p:spPr>
          <a:xfrm>
            <a:off x="63009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3" name="Straight Connector 102">
            <a:extLst>
              <a:ext uri="{FF2B5EF4-FFF2-40B4-BE49-F238E27FC236}">
                <a16:creationId xmlns:a16="http://schemas.microsoft.com/office/drawing/2014/main" id="{63285E38-94A0-433C-B9D5-C846F56753FC}"/>
              </a:ext>
              <a:ext uri="{C183D7F6-B498-43B3-948B-1728B52AA6E4}">
                <adec:decorative xmlns:adec="http://schemas.microsoft.com/office/drawing/2017/decorative" val="1"/>
              </a:ext>
            </a:extLst>
          </p:cNvPr>
          <p:cNvCxnSpPr>
            <a:cxnSpLocks noChangeAspect="1"/>
          </p:cNvCxnSpPr>
          <p:nvPr userDrawn="1"/>
        </p:nvCxnSpPr>
        <p:spPr>
          <a:xfrm>
            <a:off x="8085107" y="4475414"/>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4" name="Content Placeholder 4">
            <a:extLst>
              <a:ext uri="{FF2B5EF4-FFF2-40B4-BE49-F238E27FC236}">
                <a16:creationId xmlns:a16="http://schemas.microsoft.com/office/drawing/2014/main" id="{2A1F3A99-521F-46B8-AB7B-9A3AB649F001}"/>
              </a:ext>
            </a:extLst>
          </p:cNvPr>
          <p:cNvSpPr>
            <a:spLocks noGrp="1" noChangeAspect="1"/>
          </p:cNvSpPr>
          <p:nvPr>
            <p:ph sz="quarter" idx="63" hasCustomPrompt="1"/>
          </p:nvPr>
        </p:nvSpPr>
        <p:spPr>
          <a:xfrm>
            <a:off x="81297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cxnSp>
        <p:nvCxnSpPr>
          <p:cNvPr id="105" name="Straight Connector 104">
            <a:extLst>
              <a:ext uri="{FF2B5EF4-FFF2-40B4-BE49-F238E27FC236}">
                <a16:creationId xmlns:a16="http://schemas.microsoft.com/office/drawing/2014/main" id="{CD7493D4-A927-44BA-86F4-A53AF187D5F2}"/>
              </a:ext>
              <a:ext uri="{C183D7F6-B498-43B3-948B-1728B52AA6E4}">
                <adec:decorative xmlns:adec="http://schemas.microsoft.com/office/drawing/2017/decorative" val="1"/>
              </a:ext>
            </a:extLst>
          </p:cNvPr>
          <p:cNvCxnSpPr>
            <a:cxnSpLocks noChangeAspect="1"/>
          </p:cNvCxnSpPr>
          <p:nvPr userDrawn="1"/>
        </p:nvCxnSpPr>
        <p:spPr>
          <a:xfrm>
            <a:off x="9911213" y="4482663"/>
            <a:ext cx="1600363" cy="0"/>
          </a:xfrm>
          <a:prstGeom prst="line">
            <a:avLst/>
          </a:prstGeom>
          <a:ln w="9525">
            <a:solidFill>
              <a:schemeClr val="tx2">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06" name="Content Placeholder 4">
            <a:extLst>
              <a:ext uri="{FF2B5EF4-FFF2-40B4-BE49-F238E27FC236}">
                <a16:creationId xmlns:a16="http://schemas.microsoft.com/office/drawing/2014/main" id="{75CB537E-74E7-4973-AC74-CB80E257D98D}"/>
              </a:ext>
            </a:extLst>
          </p:cNvPr>
          <p:cNvSpPr>
            <a:spLocks noGrp="1" noChangeAspect="1"/>
          </p:cNvSpPr>
          <p:nvPr>
            <p:ph sz="quarter" idx="64" hasCustomPrompt="1"/>
          </p:nvPr>
        </p:nvSpPr>
        <p:spPr>
          <a:xfrm>
            <a:off x="9958550" y="4594054"/>
            <a:ext cx="1531066" cy="1323513"/>
          </a:xfrm>
        </p:spPr>
        <p:txBody>
          <a:bodyPr anchor="ctr"/>
          <a:lstStyle>
            <a:lvl1pPr algn="ctr">
              <a:defRPr sz="1100">
                <a:latin typeface="Oracle Sans Light" panose="020B0403020204020204" pitchFamily="34" charset="0"/>
                <a:cs typeface="Oracle Sans Light" panose="020B0403020204020204" pitchFamily="34" charset="0"/>
              </a:defRPr>
            </a:lvl1pPr>
          </a:lstStyle>
          <a:p>
            <a:pPr lvl="0"/>
            <a:r>
              <a:rPr lang="en-US" dirty="0"/>
              <a:t>Insert logo</a:t>
            </a:r>
          </a:p>
        </p:txBody>
      </p:sp>
    </p:spTree>
    <p:extLst>
      <p:ext uri="{BB962C8B-B14F-4D97-AF65-F5344CB8AC3E}">
        <p14:creationId xmlns:p14="http://schemas.microsoft.com/office/powerpoint/2010/main" val="7024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rk - Icon Page">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solidFill>
                  <a:schemeClr val="tx1"/>
                </a:solidFill>
              </a:defRPr>
            </a:lvl1pPr>
          </a:lstStyle>
          <a:p>
            <a:r>
              <a:rPr lang="en-US" dirty="0"/>
              <a:t>Title (icons with text)</a:t>
            </a:r>
          </a:p>
        </p:txBody>
      </p:sp>
      <p:sp>
        <p:nvSpPr>
          <p:cNvPr id="4" name="Content Placeholder 3">
            <a:extLst>
              <a:ext uri="{FF2B5EF4-FFF2-40B4-BE49-F238E27FC236}">
                <a16:creationId xmlns:a16="http://schemas.microsoft.com/office/drawing/2014/main" id="{03266024-EBFA-424B-97E9-2EFB5136FED8}"/>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1" name="Text Field 3">
            <a:extLst>
              <a:ext uri="{FF2B5EF4-FFF2-40B4-BE49-F238E27FC236}">
                <a16:creationId xmlns:a16="http://schemas.microsoft.com/office/drawing/2014/main" id="{AF1CBBB8-6349-454A-A87C-9DD931C0DBFA}"/>
              </a:ext>
            </a:extLst>
          </p:cNvPr>
          <p:cNvSpPr>
            <a:spLocks noGrp="1"/>
          </p:cNvSpPr>
          <p:nvPr>
            <p:ph type="body" sz="quarter" idx="58"/>
          </p:nvPr>
        </p:nvSpPr>
        <p:spPr>
          <a:xfrm>
            <a:off x="6754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E107610D-4FF5-4C7D-94F3-2BD105B501B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6A584C41-DE00-4B8B-98BA-65189174E085}"/>
              </a:ext>
            </a:extLst>
          </p:cNvPr>
          <p:cNvSpPr>
            <a:spLocks noGrp="1"/>
          </p:cNvSpPr>
          <p:nvPr>
            <p:ph type="body" sz="quarter" idx="118"/>
          </p:nvPr>
        </p:nvSpPr>
        <p:spPr>
          <a:xfrm>
            <a:off x="2239659"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4645EA13-2FD0-45CD-9A52-20E4DF554AAD}"/>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4EDD4828-3CF8-4338-8EC0-8DBE404146FD}"/>
              </a:ext>
            </a:extLst>
          </p:cNvPr>
          <p:cNvSpPr>
            <a:spLocks noGrp="1"/>
          </p:cNvSpPr>
          <p:nvPr>
            <p:ph type="body" sz="quarter" idx="120"/>
          </p:nvPr>
        </p:nvSpPr>
        <p:spPr>
          <a:xfrm>
            <a:off x="3803876"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58EAC0D7-23C4-449A-8A29-46DAD17029B3}"/>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BBBF1EE7-7219-4EFD-AEC2-F292EA9F3A92}"/>
              </a:ext>
            </a:extLst>
          </p:cNvPr>
          <p:cNvSpPr>
            <a:spLocks noGrp="1"/>
          </p:cNvSpPr>
          <p:nvPr>
            <p:ph type="body" sz="quarter" idx="122"/>
          </p:nvPr>
        </p:nvSpPr>
        <p:spPr>
          <a:xfrm>
            <a:off x="5368093"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65E6724E-74A6-4257-8451-B3C2130E8721}"/>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69FE1B9B-51A2-40B4-9BE8-076E2E5734A5}"/>
              </a:ext>
            </a:extLst>
          </p:cNvPr>
          <p:cNvSpPr>
            <a:spLocks noGrp="1"/>
          </p:cNvSpPr>
          <p:nvPr>
            <p:ph type="body" sz="quarter" idx="124"/>
          </p:nvPr>
        </p:nvSpPr>
        <p:spPr>
          <a:xfrm>
            <a:off x="6932310"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A16427FA-D52E-4388-9504-0D621B420A55}"/>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C6E25358-1A18-4E0B-84A8-E61C2DBC6FED}"/>
              </a:ext>
            </a:extLst>
          </p:cNvPr>
          <p:cNvSpPr>
            <a:spLocks noGrp="1"/>
          </p:cNvSpPr>
          <p:nvPr>
            <p:ph type="body" sz="quarter" idx="126"/>
          </p:nvPr>
        </p:nvSpPr>
        <p:spPr>
          <a:xfrm>
            <a:off x="8496527"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1FAA9BF0-EA2E-47F7-BD63-06FD0FC3A874}"/>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839397CD-A0FA-4DD5-A4D4-12623BC93132}"/>
              </a:ext>
            </a:extLst>
          </p:cNvPr>
          <p:cNvSpPr>
            <a:spLocks noGrp="1"/>
          </p:cNvSpPr>
          <p:nvPr>
            <p:ph type="body" sz="quarter" idx="128"/>
          </p:nvPr>
        </p:nvSpPr>
        <p:spPr>
          <a:xfrm>
            <a:off x="10060742" y="2816677"/>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62E20AA2-4CDD-4DCE-A5D1-BFB0BE2514AE}"/>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8F348B27-CE9B-4135-9724-9D14EE4FDDC9}"/>
              </a:ext>
            </a:extLst>
          </p:cNvPr>
          <p:cNvSpPr>
            <a:spLocks noGrp="1"/>
          </p:cNvSpPr>
          <p:nvPr>
            <p:ph type="body" sz="quarter" idx="130"/>
          </p:nvPr>
        </p:nvSpPr>
        <p:spPr>
          <a:xfrm>
            <a:off x="6754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1D89E258-9F49-4C0A-8D67-02D34F1A8A4F}"/>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38236AD9-93CD-4D70-AFF0-2199AFF4613C}"/>
              </a:ext>
            </a:extLst>
          </p:cNvPr>
          <p:cNvSpPr>
            <a:spLocks noGrp="1"/>
          </p:cNvSpPr>
          <p:nvPr>
            <p:ph type="body" sz="quarter" idx="132"/>
          </p:nvPr>
        </p:nvSpPr>
        <p:spPr>
          <a:xfrm>
            <a:off x="2239659"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5E8213B9-81A5-4F4E-BAD7-BE87EAFDBA04}"/>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6FE92AF4-EC5E-4FFC-A526-14979A6E3E99}"/>
              </a:ext>
            </a:extLst>
          </p:cNvPr>
          <p:cNvSpPr>
            <a:spLocks noGrp="1"/>
          </p:cNvSpPr>
          <p:nvPr>
            <p:ph type="body" sz="quarter" idx="134"/>
          </p:nvPr>
        </p:nvSpPr>
        <p:spPr>
          <a:xfrm>
            <a:off x="3803876"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BFEB6FDE-B772-4CF6-8834-BAB0FDCAD4D4}"/>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7D5675FD-7CA9-4730-9819-AF1B5D1D0974}"/>
              </a:ext>
            </a:extLst>
          </p:cNvPr>
          <p:cNvSpPr>
            <a:spLocks noGrp="1"/>
          </p:cNvSpPr>
          <p:nvPr>
            <p:ph type="body" sz="quarter" idx="136"/>
          </p:nvPr>
        </p:nvSpPr>
        <p:spPr>
          <a:xfrm>
            <a:off x="5368093"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DA43F23C-781D-4BD5-9A06-F99CB895A456}"/>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A9BD8A0C-8112-462D-999B-4F7C3BDF5AE3}"/>
              </a:ext>
            </a:extLst>
          </p:cNvPr>
          <p:cNvSpPr>
            <a:spLocks noGrp="1"/>
          </p:cNvSpPr>
          <p:nvPr>
            <p:ph type="body" sz="quarter" idx="138"/>
          </p:nvPr>
        </p:nvSpPr>
        <p:spPr>
          <a:xfrm>
            <a:off x="6932310"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7" name="Content Placeholder 3">
            <a:extLst>
              <a:ext uri="{FF2B5EF4-FFF2-40B4-BE49-F238E27FC236}">
                <a16:creationId xmlns:a16="http://schemas.microsoft.com/office/drawing/2014/main" id="{FB197627-961B-4E43-B61E-A1B359B53487}"/>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8" name="Text Field 3">
            <a:extLst>
              <a:ext uri="{FF2B5EF4-FFF2-40B4-BE49-F238E27FC236}">
                <a16:creationId xmlns:a16="http://schemas.microsoft.com/office/drawing/2014/main" id="{4C86E3F2-CDB0-4FF5-A77E-F147DD5A9046}"/>
              </a:ext>
            </a:extLst>
          </p:cNvPr>
          <p:cNvSpPr>
            <a:spLocks noGrp="1"/>
          </p:cNvSpPr>
          <p:nvPr>
            <p:ph type="body" sz="quarter" idx="140"/>
          </p:nvPr>
        </p:nvSpPr>
        <p:spPr>
          <a:xfrm>
            <a:off x="8496527"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9" name="Content Placeholder 3">
            <a:extLst>
              <a:ext uri="{FF2B5EF4-FFF2-40B4-BE49-F238E27FC236}">
                <a16:creationId xmlns:a16="http://schemas.microsoft.com/office/drawing/2014/main" id="{478C8E3C-A66B-41AB-9219-975E6BA38744}"/>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0" name="Text Field 3">
            <a:extLst>
              <a:ext uri="{FF2B5EF4-FFF2-40B4-BE49-F238E27FC236}">
                <a16:creationId xmlns:a16="http://schemas.microsoft.com/office/drawing/2014/main" id="{34C57896-7DB5-471D-AC6A-7ED0A265D4ED}"/>
              </a:ext>
            </a:extLst>
          </p:cNvPr>
          <p:cNvSpPr>
            <a:spLocks noGrp="1"/>
          </p:cNvSpPr>
          <p:nvPr>
            <p:ph type="body" sz="quarter" idx="142"/>
          </p:nvPr>
        </p:nvSpPr>
        <p:spPr>
          <a:xfrm>
            <a:off x="10060742" y="44241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1" name="Content Placeholder 3">
            <a:extLst>
              <a:ext uri="{FF2B5EF4-FFF2-40B4-BE49-F238E27FC236}">
                <a16:creationId xmlns:a16="http://schemas.microsoft.com/office/drawing/2014/main" id="{82A64C85-9FF6-41C9-BED7-59F2F6EAC6A3}"/>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2" name="Text Field 3">
            <a:extLst>
              <a:ext uri="{FF2B5EF4-FFF2-40B4-BE49-F238E27FC236}">
                <a16:creationId xmlns:a16="http://schemas.microsoft.com/office/drawing/2014/main" id="{09246710-E5BD-4E09-8AA5-26E287499389}"/>
              </a:ext>
            </a:extLst>
          </p:cNvPr>
          <p:cNvSpPr>
            <a:spLocks noGrp="1"/>
          </p:cNvSpPr>
          <p:nvPr>
            <p:ph type="body" sz="quarter" idx="144"/>
          </p:nvPr>
        </p:nvSpPr>
        <p:spPr>
          <a:xfrm>
            <a:off x="6754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3" name="Content Placeholder 3">
            <a:extLst>
              <a:ext uri="{FF2B5EF4-FFF2-40B4-BE49-F238E27FC236}">
                <a16:creationId xmlns:a16="http://schemas.microsoft.com/office/drawing/2014/main" id="{88C302B4-52F9-4DF1-B34C-3B9BC9CDE9C3}"/>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4" name="Text Field 3">
            <a:extLst>
              <a:ext uri="{FF2B5EF4-FFF2-40B4-BE49-F238E27FC236}">
                <a16:creationId xmlns:a16="http://schemas.microsoft.com/office/drawing/2014/main" id="{B7FDAD5E-0D4F-49D6-A034-47CDCB5B0CD2}"/>
              </a:ext>
            </a:extLst>
          </p:cNvPr>
          <p:cNvSpPr>
            <a:spLocks noGrp="1"/>
          </p:cNvSpPr>
          <p:nvPr>
            <p:ph type="body" sz="quarter" idx="146"/>
          </p:nvPr>
        </p:nvSpPr>
        <p:spPr>
          <a:xfrm>
            <a:off x="2239659"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5" name="Content Placeholder 3">
            <a:extLst>
              <a:ext uri="{FF2B5EF4-FFF2-40B4-BE49-F238E27FC236}">
                <a16:creationId xmlns:a16="http://schemas.microsoft.com/office/drawing/2014/main" id="{4E5FAD06-BF47-4C44-9176-14DFA17EB908}"/>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6" name="Text Field 3">
            <a:extLst>
              <a:ext uri="{FF2B5EF4-FFF2-40B4-BE49-F238E27FC236}">
                <a16:creationId xmlns:a16="http://schemas.microsoft.com/office/drawing/2014/main" id="{A504ACCF-CF2F-4280-957F-403A49CA0E03}"/>
              </a:ext>
            </a:extLst>
          </p:cNvPr>
          <p:cNvSpPr>
            <a:spLocks noGrp="1"/>
          </p:cNvSpPr>
          <p:nvPr>
            <p:ph type="body" sz="quarter" idx="148"/>
          </p:nvPr>
        </p:nvSpPr>
        <p:spPr>
          <a:xfrm>
            <a:off x="3803876"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7" name="Content Placeholder 3">
            <a:extLst>
              <a:ext uri="{FF2B5EF4-FFF2-40B4-BE49-F238E27FC236}">
                <a16:creationId xmlns:a16="http://schemas.microsoft.com/office/drawing/2014/main" id="{82D5691D-C16B-406A-A634-400EB9D07CCD}"/>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18" name="Text Field 3">
            <a:extLst>
              <a:ext uri="{FF2B5EF4-FFF2-40B4-BE49-F238E27FC236}">
                <a16:creationId xmlns:a16="http://schemas.microsoft.com/office/drawing/2014/main" id="{9272D278-F881-4EF9-B86C-97B54E5D04CB}"/>
              </a:ext>
            </a:extLst>
          </p:cNvPr>
          <p:cNvSpPr>
            <a:spLocks noGrp="1"/>
          </p:cNvSpPr>
          <p:nvPr>
            <p:ph type="body" sz="quarter" idx="150"/>
          </p:nvPr>
        </p:nvSpPr>
        <p:spPr>
          <a:xfrm>
            <a:off x="5368093"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19" name="Content Placeholder 3">
            <a:extLst>
              <a:ext uri="{FF2B5EF4-FFF2-40B4-BE49-F238E27FC236}">
                <a16:creationId xmlns:a16="http://schemas.microsoft.com/office/drawing/2014/main" id="{1E647D4F-0822-4318-A00E-54C000EF4350}"/>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0" name="Text Field 3">
            <a:extLst>
              <a:ext uri="{FF2B5EF4-FFF2-40B4-BE49-F238E27FC236}">
                <a16:creationId xmlns:a16="http://schemas.microsoft.com/office/drawing/2014/main" id="{1431E264-B54A-4AD2-BD88-D9A35813D8F8}"/>
              </a:ext>
            </a:extLst>
          </p:cNvPr>
          <p:cNvSpPr>
            <a:spLocks noGrp="1"/>
          </p:cNvSpPr>
          <p:nvPr>
            <p:ph type="body" sz="quarter" idx="152"/>
          </p:nvPr>
        </p:nvSpPr>
        <p:spPr>
          <a:xfrm>
            <a:off x="6932310"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1" name="Content Placeholder 3">
            <a:extLst>
              <a:ext uri="{FF2B5EF4-FFF2-40B4-BE49-F238E27FC236}">
                <a16:creationId xmlns:a16="http://schemas.microsoft.com/office/drawing/2014/main" id="{B515D71C-C9B9-433A-921E-7C5B96ACCFE7}"/>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2" name="Text Field 3">
            <a:extLst>
              <a:ext uri="{FF2B5EF4-FFF2-40B4-BE49-F238E27FC236}">
                <a16:creationId xmlns:a16="http://schemas.microsoft.com/office/drawing/2014/main" id="{7F6934B1-FAC3-4099-866E-4A741DDEBA9D}"/>
              </a:ext>
            </a:extLst>
          </p:cNvPr>
          <p:cNvSpPr>
            <a:spLocks noGrp="1"/>
          </p:cNvSpPr>
          <p:nvPr>
            <p:ph type="body" sz="quarter" idx="154"/>
          </p:nvPr>
        </p:nvSpPr>
        <p:spPr>
          <a:xfrm>
            <a:off x="8496527"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23" name="Content Placeholder 3">
            <a:extLst>
              <a:ext uri="{FF2B5EF4-FFF2-40B4-BE49-F238E27FC236}">
                <a16:creationId xmlns:a16="http://schemas.microsoft.com/office/drawing/2014/main" id="{73311719-5E61-4ECD-A0A4-B2E340312F86}"/>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24" name="Text Field 3">
            <a:extLst>
              <a:ext uri="{FF2B5EF4-FFF2-40B4-BE49-F238E27FC236}">
                <a16:creationId xmlns:a16="http://schemas.microsoft.com/office/drawing/2014/main" id="{994D5BE6-86CC-464D-8C3E-AD799B8675A3}"/>
              </a:ext>
            </a:extLst>
          </p:cNvPr>
          <p:cNvSpPr>
            <a:spLocks noGrp="1"/>
          </p:cNvSpPr>
          <p:nvPr>
            <p:ph type="body" sz="quarter" idx="156"/>
          </p:nvPr>
        </p:nvSpPr>
        <p:spPr>
          <a:xfrm>
            <a:off x="10060742" y="5986216"/>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0B9D864-6A3D-934F-B93B-663FF16D2532}"/>
              </a:ext>
            </a:extLst>
          </p:cNvPr>
          <p:cNvSpPr>
            <a:spLocks noGrp="1"/>
          </p:cNvSpPr>
          <p:nvPr>
            <p:ph type="dt" sz="half" idx="10"/>
          </p:nvPr>
        </p:nvSpPr>
        <p:spPr>
          <a:xfrm>
            <a:off x="6873138" y="6425604"/>
            <a:ext cx="2743200" cy="363500"/>
          </a:xfrm>
        </p:spPr>
        <p:txBody>
          <a:bodyPr/>
          <a:lstStyle/>
          <a:p>
            <a:r>
              <a:rPr lang="en-US"/>
              <a:t>[Date]</a:t>
            </a:r>
            <a:endParaRPr lang="en-US" dirty="0"/>
          </a:p>
        </p:txBody>
      </p:sp>
      <p:sp>
        <p:nvSpPr>
          <p:cNvPr id="73" name="Footer Placeholder 4">
            <a:extLst>
              <a:ext uri="{FF2B5EF4-FFF2-40B4-BE49-F238E27FC236}">
                <a16:creationId xmlns:a16="http://schemas.microsoft.com/office/drawing/2014/main" id="{A1A94DE7-D812-2A4A-AC9A-E0F50AB480B6}"/>
              </a:ext>
            </a:extLst>
          </p:cNvPr>
          <p:cNvSpPr>
            <a:spLocks noGrp="1"/>
          </p:cNvSpPr>
          <p:nvPr>
            <p:ph type="ftr" sz="quarter" idx="11"/>
          </p:nvPr>
        </p:nvSpPr>
        <p:spPr>
          <a:xfrm>
            <a:off x="1127759" y="6423978"/>
            <a:ext cx="5745379" cy="365125"/>
          </a:xfrm>
        </p:spPr>
        <p:txBody>
          <a:bodyPr/>
          <a:lstStyle/>
          <a:p>
            <a:r>
              <a:rPr lang="en-US"/>
              <a:t>Copyright © 2023, Oracle and/or its affiliates</a:t>
            </a:r>
            <a:endParaRPr lang="en-US" dirty="0"/>
          </a:p>
        </p:txBody>
      </p:sp>
      <p:sp>
        <p:nvSpPr>
          <p:cNvPr id="74" name="Slide Number Placeholder 7">
            <a:extLst>
              <a:ext uri="{FF2B5EF4-FFF2-40B4-BE49-F238E27FC236}">
                <a16:creationId xmlns:a16="http://schemas.microsoft.com/office/drawing/2014/main" id="{87AB53AD-8F6F-3E4C-BAB1-DFF6D1741FF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19318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14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 Icon Pag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C641C8C-B045-47F2-8811-67AA362494E8}"/>
              </a:ext>
            </a:extLst>
          </p:cNvPr>
          <p:cNvSpPr>
            <a:spLocks noGrp="1"/>
          </p:cNvSpPr>
          <p:nvPr>
            <p:ph type="title" hasCustomPrompt="1"/>
          </p:nvPr>
        </p:nvSpPr>
        <p:spPr>
          <a:xfrm>
            <a:off x="768875" y="508000"/>
            <a:ext cx="10671048" cy="822960"/>
          </a:xfrm>
        </p:spPr>
        <p:txBody>
          <a:bodyPr/>
          <a:lstStyle>
            <a:lvl1pPr>
              <a:defRPr/>
            </a:lvl1pPr>
          </a:lstStyle>
          <a:p>
            <a:r>
              <a:rPr lang="en-US" dirty="0"/>
              <a:t>Title (icons with text)</a:t>
            </a:r>
          </a:p>
        </p:txBody>
      </p:sp>
      <p:sp>
        <p:nvSpPr>
          <p:cNvPr id="48" name="Content Placeholder 3">
            <a:extLst>
              <a:ext uri="{FF2B5EF4-FFF2-40B4-BE49-F238E27FC236}">
                <a16:creationId xmlns:a16="http://schemas.microsoft.com/office/drawing/2014/main" id="{D0ED8964-E827-4B6C-B0C5-A5F20EA89E29}"/>
              </a:ext>
            </a:extLst>
          </p:cNvPr>
          <p:cNvSpPr>
            <a:spLocks noGrp="1" noChangeAspect="1"/>
          </p:cNvSpPr>
          <p:nvPr>
            <p:ph sz="quarter" idx="116" hasCustomPrompt="1"/>
          </p:nvPr>
        </p:nvSpPr>
        <p:spPr>
          <a:xfrm>
            <a:off x="9607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49" name="Text Field 3">
            <a:extLst>
              <a:ext uri="{FF2B5EF4-FFF2-40B4-BE49-F238E27FC236}">
                <a16:creationId xmlns:a16="http://schemas.microsoft.com/office/drawing/2014/main" id="{AA22CAAB-5543-4149-AB91-50F4C3914A28}"/>
              </a:ext>
            </a:extLst>
          </p:cNvPr>
          <p:cNvSpPr>
            <a:spLocks noGrp="1"/>
          </p:cNvSpPr>
          <p:nvPr>
            <p:ph type="body" sz="quarter" idx="58"/>
          </p:nvPr>
        </p:nvSpPr>
        <p:spPr>
          <a:xfrm>
            <a:off x="6754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0" name="Content Placeholder 3">
            <a:extLst>
              <a:ext uri="{FF2B5EF4-FFF2-40B4-BE49-F238E27FC236}">
                <a16:creationId xmlns:a16="http://schemas.microsoft.com/office/drawing/2014/main" id="{56B5CFEE-EC53-4540-B5F2-68172FCC98A9}"/>
              </a:ext>
            </a:extLst>
          </p:cNvPr>
          <p:cNvSpPr>
            <a:spLocks noGrp="1" noChangeAspect="1"/>
          </p:cNvSpPr>
          <p:nvPr>
            <p:ph sz="quarter" idx="117" hasCustomPrompt="1"/>
          </p:nvPr>
        </p:nvSpPr>
        <p:spPr>
          <a:xfrm>
            <a:off x="2524963"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1" name="Text Field 3">
            <a:extLst>
              <a:ext uri="{FF2B5EF4-FFF2-40B4-BE49-F238E27FC236}">
                <a16:creationId xmlns:a16="http://schemas.microsoft.com/office/drawing/2014/main" id="{EAD631D9-FD20-411A-8C3F-1D877F6C14AE}"/>
              </a:ext>
            </a:extLst>
          </p:cNvPr>
          <p:cNvSpPr>
            <a:spLocks noGrp="1"/>
          </p:cNvSpPr>
          <p:nvPr>
            <p:ph type="body" sz="quarter" idx="118"/>
          </p:nvPr>
        </p:nvSpPr>
        <p:spPr>
          <a:xfrm>
            <a:off x="2239659"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52" name="Content Placeholder 3">
            <a:extLst>
              <a:ext uri="{FF2B5EF4-FFF2-40B4-BE49-F238E27FC236}">
                <a16:creationId xmlns:a16="http://schemas.microsoft.com/office/drawing/2014/main" id="{5EE6B461-93FA-473C-A13D-52CD5DE6C96A}"/>
              </a:ext>
            </a:extLst>
          </p:cNvPr>
          <p:cNvSpPr>
            <a:spLocks noGrp="1" noChangeAspect="1"/>
          </p:cNvSpPr>
          <p:nvPr>
            <p:ph sz="quarter" idx="119" hasCustomPrompt="1"/>
          </p:nvPr>
        </p:nvSpPr>
        <p:spPr>
          <a:xfrm>
            <a:off x="4089180"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53" name="Text Field 3">
            <a:extLst>
              <a:ext uri="{FF2B5EF4-FFF2-40B4-BE49-F238E27FC236}">
                <a16:creationId xmlns:a16="http://schemas.microsoft.com/office/drawing/2014/main" id="{13B64761-C88B-4217-A230-3CDF5204463C}"/>
              </a:ext>
            </a:extLst>
          </p:cNvPr>
          <p:cNvSpPr>
            <a:spLocks noGrp="1"/>
          </p:cNvSpPr>
          <p:nvPr>
            <p:ph type="body" sz="quarter" idx="120"/>
          </p:nvPr>
        </p:nvSpPr>
        <p:spPr>
          <a:xfrm>
            <a:off x="3803876"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66" name="Content Placeholder 3">
            <a:extLst>
              <a:ext uri="{FF2B5EF4-FFF2-40B4-BE49-F238E27FC236}">
                <a16:creationId xmlns:a16="http://schemas.microsoft.com/office/drawing/2014/main" id="{6FFB3D80-36F9-462B-9288-7B5980A84355}"/>
              </a:ext>
            </a:extLst>
          </p:cNvPr>
          <p:cNvSpPr>
            <a:spLocks noGrp="1" noChangeAspect="1"/>
          </p:cNvSpPr>
          <p:nvPr>
            <p:ph sz="quarter" idx="121" hasCustomPrompt="1"/>
          </p:nvPr>
        </p:nvSpPr>
        <p:spPr>
          <a:xfrm>
            <a:off x="5653397"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68" name="Text Field 3">
            <a:extLst>
              <a:ext uri="{FF2B5EF4-FFF2-40B4-BE49-F238E27FC236}">
                <a16:creationId xmlns:a16="http://schemas.microsoft.com/office/drawing/2014/main" id="{BB3427CF-A6AB-4A0C-B656-B50726C4AA7B}"/>
              </a:ext>
            </a:extLst>
          </p:cNvPr>
          <p:cNvSpPr>
            <a:spLocks noGrp="1"/>
          </p:cNvSpPr>
          <p:nvPr>
            <p:ph type="body" sz="quarter" idx="122"/>
          </p:nvPr>
        </p:nvSpPr>
        <p:spPr>
          <a:xfrm>
            <a:off x="5368093"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0" name="Content Placeholder 3">
            <a:extLst>
              <a:ext uri="{FF2B5EF4-FFF2-40B4-BE49-F238E27FC236}">
                <a16:creationId xmlns:a16="http://schemas.microsoft.com/office/drawing/2014/main" id="{B46B789B-834A-4414-A31F-91616471C65F}"/>
              </a:ext>
            </a:extLst>
          </p:cNvPr>
          <p:cNvSpPr>
            <a:spLocks noGrp="1" noChangeAspect="1"/>
          </p:cNvSpPr>
          <p:nvPr>
            <p:ph sz="quarter" idx="123" hasCustomPrompt="1"/>
          </p:nvPr>
        </p:nvSpPr>
        <p:spPr>
          <a:xfrm>
            <a:off x="7217614"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1" name="Text Field 3">
            <a:extLst>
              <a:ext uri="{FF2B5EF4-FFF2-40B4-BE49-F238E27FC236}">
                <a16:creationId xmlns:a16="http://schemas.microsoft.com/office/drawing/2014/main" id="{352107C9-A23F-439B-85BC-15921691F6E6}"/>
              </a:ext>
            </a:extLst>
          </p:cNvPr>
          <p:cNvSpPr>
            <a:spLocks noGrp="1"/>
          </p:cNvSpPr>
          <p:nvPr>
            <p:ph type="body" sz="quarter" idx="124"/>
          </p:nvPr>
        </p:nvSpPr>
        <p:spPr>
          <a:xfrm>
            <a:off x="6932310"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5" name="Content Placeholder 3">
            <a:extLst>
              <a:ext uri="{FF2B5EF4-FFF2-40B4-BE49-F238E27FC236}">
                <a16:creationId xmlns:a16="http://schemas.microsoft.com/office/drawing/2014/main" id="{32474524-B7ED-44DA-9E53-C675E890FAE7}"/>
              </a:ext>
            </a:extLst>
          </p:cNvPr>
          <p:cNvSpPr>
            <a:spLocks noGrp="1" noChangeAspect="1"/>
          </p:cNvSpPr>
          <p:nvPr>
            <p:ph sz="quarter" idx="125" hasCustomPrompt="1"/>
          </p:nvPr>
        </p:nvSpPr>
        <p:spPr>
          <a:xfrm>
            <a:off x="8781831"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6" name="Text Field 3">
            <a:extLst>
              <a:ext uri="{FF2B5EF4-FFF2-40B4-BE49-F238E27FC236}">
                <a16:creationId xmlns:a16="http://schemas.microsoft.com/office/drawing/2014/main" id="{7B2952CC-2E2B-4938-83E1-D030E0E3428A}"/>
              </a:ext>
            </a:extLst>
          </p:cNvPr>
          <p:cNvSpPr>
            <a:spLocks noGrp="1"/>
          </p:cNvSpPr>
          <p:nvPr>
            <p:ph type="body" sz="quarter" idx="126"/>
          </p:nvPr>
        </p:nvSpPr>
        <p:spPr>
          <a:xfrm>
            <a:off x="8496527"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7" name="Content Placeholder 3">
            <a:extLst>
              <a:ext uri="{FF2B5EF4-FFF2-40B4-BE49-F238E27FC236}">
                <a16:creationId xmlns:a16="http://schemas.microsoft.com/office/drawing/2014/main" id="{8359E907-3F2A-4881-BF9B-856DE3F9D1C9}"/>
              </a:ext>
            </a:extLst>
          </p:cNvPr>
          <p:cNvSpPr>
            <a:spLocks noGrp="1" noChangeAspect="1"/>
          </p:cNvSpPr>
          <p:nvPr>
            <p:ph sz="quarter" idx="127" hasCustomPrompt="1"/>
          </p:nvPr>
        </p:nvSpPr>
        <p:spPr>
          <a:xfrm>
            <a:off x="10346046" y="1839914"/>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78" name="Text Field 3">
            <a:extLst>
              <a:ext uri="{FF2B5EF4-FFF2-40B4-BE49-F238E27FC236}">
                <a16:creationId xmlns:a16="http://schemas.microsoft.com/office/drawing/2014/main" id="{73CC30D8-A19C-4027-A2AF-B4A5F17D99AA}"/>
              </a:ext>
            </a:extLst>
          </p:cNvPr>
          <p:cNvSpPr>
            <a:spLocks noGrp="1"/>
          </p:cNvSpPr>
          <p:nvPr>
            <p:ph type="body" sz="quarter" idx="128"/>
          </p:nvPr>
        </p:nvSpPr>
        <p:spPr>
          <a:xfrm>
            <a:off x="10060742" y="2816679"/>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9" name="Content Placeholder 3">
            <a:extLst>
              <a:ext uri="{FF2B5EF4-FFF2-40B4-BE49-F238E27FC236}">
                <a16:creationId xmlns:a16="http://schemas.microsoft.com/office/drawing/2014/main" id="{CE706D27-D923-4F0F-A810-7534987EAE54}"/>
              </a:ext>
            </a:extLst>
          </p:cNvPr>
          <p:cNvSpPr>
            <a:spLocks noGrp="1" noChangeAspect="1"/>
          </p:cNvSpPr>
          <p:nvPr>
            <p:ph sz="quarter" idx="129" hasCustomPrompt="1"/>
          </p:nvPr>
        </p:nvSpPr>
        <p:spPr>
          <a:xfrm>
            <a:off x="9607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0" name="Text Field 3">
            <a:extLst>
              <a:ext uri="{FF2B5EF4-FFF2-40B4-BE49-F238E27FC236}">
                <a16:creationId xmlns:a16="http://schemas.microsoft.com/office/drawing/2014/main" id="{F282602A-DDA0-4AA2-ACBF-9F443A6BDF22}"/>
              </a:ext>
            </a:extLst>
          </p:cNvPr>
          <p:cNvSpPr>
            <a:spLocks noGrp="1"/>
          </p:cNvSpPr>
          <p:nvPr>
            <p:ph type="body" sz="quarter" idx="130"/>
          </p:nvPr>
        </p:nvSpPr>
        <p:spPr>
          <a:xfrm>
            <a:off x="6754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1" name="Content Placeholder 3">
            <a:extLst>
              <a:ext uri="{FF2B5EF4-FFF2-40B4-BE49-F238E27FC236}">
                <a16:creationId xmlns:a16="http://schemas.microsoft.com/office/drawing/2014/main" id="{75C08B06-9B7C-49AF-9B83-BB8D9C936093}"/>
              </a:ext>
            </a:extLst>
          </p:cNvPr>
          <p:cNvSpPr>
            <a:spLocks noGrp="1" noChangeAspect="1"/>
          </p:cNvSpPr>
          <p:nvPr>
            <p:ph sz="quarter" idx="131" hasCustomPrompt="1"/>
          </p:nvPr>
        </p:nvSpPr>
        <p:spPr>
          <a:xfrm>
            <a:off x="2524963"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2" name="Text Field 3">
            <a:extLst>
              <a:ext uri="{FF2B5EF4-FFF2-40B4-BE49-F238E27FC236}">
                <a16:creationId xmlns:a16="http://schemas.microsoft.com/office/drawing/2014/main" id="{4DB0CA91-E7F1-46C8-87B3-60C5EC2FC53B}"/>
              </a:ext>
            </a:extLst>
          </p:cNvPr>
          <p:cNvSpPr>
            <a:spLocks noGrp="1"/>
          </p:cNvSpPr>
          <p:nvPr>
            <p:ph type="body" sz="quarter" idx="132"/>
          </p:nvPr>
        </p:nvSpPr>
        <p:spPr>
          <a:xfrm>
            <a:off x="2239659"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3" name="Content Placeholder 3">
            <a:extLst>
              <a:ext uri="{FF2B5EF4-FFF2-40B4-BE49-F238E27FC236}">
                <a16:creationId xmlns:a16="http://schemas.microsoft.com/office/drawing/2014/main" id="{16BBB544-597B-4A72-9282-674CB9848686}"/>
              </a:ext>
            </a:extLst>
          </p:cNvPr>
          <p:cNvSpPr>
            <a:spLocks noGrp="1" noChangeAspect="1"/>
          </p:cNvSpPr>
          <p:nvPr>
            <p:ph sz="quarter" idx="133" hasCustomPrompt="1"/>
          </p:nvPr>
        </p:nvSpPr>
        <p:spPr>
          <a:xfrm>
            <a:off x="4089180"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4" name="Text Field 3">
            <a:extLst>
              <a:ext uri="{FF2B5EF4-FFF2-40B4-BE49-F238E27FC236}">
                <a16:creationId xmlns:a16="http://schemas.microsoft.com/office/drawing/2014/main" id="{7AC290CE-A374-44ED-A8BC-38C75911BE24}"/>
              </a:ext>
            </a:extLst>
          </p:cNvPr>
          <p:cNvSpPr>
            <a:spLocks noGrp="1"/>
          </p:cNvSpPr>
          <p:nvPr>
            <p:ph type="body" sz="quarter" idx="134"/>
          </p:nvPr>
        </p:nvSpPr>
        <p:spPr>
          <a:xfrm>
            <a:off x="3803876"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5" name="Content Placeholder 3">
            <a:extLst>
              <a:ext uri="{FF2B5EF4-FFF2-40B4-BE49-F238E27FC236}">
                <a16:creationId xmlns:a16="http://schemas.microsoft.com/office/drawing/2014/main" id="{8C347441-A697-44D2-B16E-9752F0B64793}"/>
              </a:ext>
            </a:extLst>
          </p:cNvPr>
          <p:cNvSpPr>
            <a:spLocks noGrp="1" noChangeAspect="1"/>
          </p:cNvSpPr>
          <p:nvPr>
            <p:ph sz="quarter" idx="135" hasCustomPrompt="1"/>
          </p:nvPr>
        </p:nvSpPr>
        <p:spPr>
          <a:xfrm>
            <a:off x="5653397"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6" name="Text Field 3">
            <a:extLst>
              <a:ext uri="{FF2B5EF4-FFF2-40B4-BE49-F238E27FC236}">
                <a16:creationId xmlns:a16="http://schemas.microsoft.com/office/drawing/2014/main" id="{0C7E56E9-6DD6-4E43-8B29-5F1D0EEBAEC4}"/>
              </a:ext>
            </a:extLst>
          </p:cNvPr>
          <p:cNvSpPr>
            <a:spLocks noGrp="1"/>
          </p:cNvSpPr>
          <p:nvPr>
            <p:ph type="body" sz="quarter" idx="136"/>
          </p:nvPr>
        </p:nvSpPr>
        <p:spPr>
          <a:xfrm>
            <a:off x="5368093"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7" name="Content Placeholder 3">
            <a:extLst>
              <a:ext uri="{FF2B5EF4-FFF2-40B4-BE49-F238E27FC236}">
                <a16:creationId xmlns:a16="http://schemas.microsoft.com/office/drawing/2014/main" id="{E3102B37-41B0-446D-BE06-902984FD0F68}"/>
              </a:ext>
            </a:extLst>
          </p:cNvPr>
          <p:cNvSpPr>
            <a:spLocks noGrp="1" noChangeAspect="1"/>
          </p:cNvSpPr>
          <p:nvPr>
            <p:ph sz="quarter" idx="137" hasCustomPrompt="1"/>
          </p:nvPr>
        </p:nvSpPr>
        <p:spPr>
          <a:xfrm>
            <a:off x="7217614"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88" name="Text Field 3">
            <a:extLst>
              <a:ext uri="{FF2B5EF4-FFF2-40B4-BE49-F238E27FC236}">
                <a16:creationId xmlns:a16="http://schemas.microsoft.com/office/drawing/2014/main" id="{AFEE8E59-2F1B-4E93-ACAA-AEE3619C70E2}"/>
              </a:ext>
            </a:extLst>
          </p:cNvPr>
          <p:cNvSpPr>
            <a:spLocks noGrp="1"/>
          </p:cNvSpPr>
          <p:nvPr>
            <p:ph type="body" sz="quarter" idx="138"/>
          </p:nvPr>
        </p:nvSpPr>
        <p:spPr>
          <a:xfrm>
            <a:off x="6932310"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89" name="Content Placeholder 3">
            <a:extLst>
              <a:ext uri="{FF2B5EF4-FFF2-40B4-BE49-F238E27FC236}">
                <a16:creationId xmlns:a16="http://schemas.microsoft.com/office/drawing/2014/main" id="{8BA08E53-23A2-4BEC-B9A3-C58B87A861DC}"/>
              </a:ext>
            </a:extLst>
          </p:cNvPr>
          <p:cNvSpPr>
            <a:spLocks noGrp="1" noChangeAspect="1"/>
          </p:cNvSpPr>
          <p:nvPr>
            <p:ph sz="quarter" idx="139" hasCustomPrompt="1"/>
          </p:nvPr>
        </p:nvSpPr>
        <p:spPr>
          <a:xfrm>
            <a:off x="8781831"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0" name="Text Field 3">
            <a:extLst>
              <a:ext uri="{FF2B5EF4-FFF2-40B4-BE49-F238E27FC236}">
                <a16:creationId xmlns:a16="http://schemas.microsoft.com/office/drawing/2014/main" id="{850B8E18-DF5F-42A4-AE01-230737F487FE}"/>
              </a:ext>
            </a:extLst>
          </p:cNvPr>
          <p:cNvSpPr>
            <a:spLocks noGrp="1"/>
          </p:cNvSpPr>
          <p:nvPr>
            <p:ph type="body" sz="quarter" idx="140"/>
          </p:nvPr>
        </p:nvSpPr>
        <p:spPr>
          <a:xfrm>
            <a:off x="8496527"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1" name="Content Placeholder 3">
            <a:extLst>
              <a:ext uri="{FF2B5EF4-FFF2-40B4-BE49-F238E27FC236}">
                <a16:creationId xmlns:a16="http://schemas.microsoft.com/office/drawing/2014/main" id="{CAA5D531-29D3-4EEA-BBB1-E72C7687AFB9}"/>
              </a:ext>
            </a:extLst>
          </p:cNvPr>
          <p:cNvSpPr>
            <a:spLocks noGrp="1" noChangeAspect="1"/>
          </p:cNvSpPr>
          <p:nvPr>
            <p:ph sz="quarter" idx="141" hasCustomPrompt="1"/>
          </p:nvPr>
        </p:nvSpPr>
        <p:spPr>
          <a:xfrm>
            <a:off x="10346046" y="34473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2" name="Text Field 3">
            <a:extLst>
              <a:ext uri="{FF2B5EF4-FFF2-40B4-BE49-F238E27FC236}">
                <a16:creationId xmlns:a16="http://schemas.microsoft.com/office/drawing/2014/main" id="{3064B959-3D80-45EB-A267-AEC898D6146D}"/>
              </a:ext>
            </a:extLst>
          </p:cNvPr>
          <p:cNvSpPr>
            <a:spLocks noGrp="1"/>
          </p:cNvSpPr>
          <p:nvPr>
            <p:ph type="body" sz="quarter" idx="142"/>
          </p:nvPr>
        </p:nvSpPr>
        <p:spPr>
          <a:xfrm>
            <a:off x="10060742" y="44241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3" name="Content Placeholder 3">
            <a:extLst>
              <a:ext uri="{FF2B5EF4-FFF2-40B4-BE49-F238E27FC236}">
                <a16:creationId xmlns:a16="http://schemas.microsoft.com/office/drawing/2014/main" id="{F1BE6A50-C6C0-4547-A3E1-1706457FE1E5}"/>
              </a:ext>
            </a:extLst>
          </p:cNvPr>
          <p:cNvSpPr>
            <a:spLocks noGrp="1" noChangeAspect="1"/>
          </p:cNvSpPr>
          <p:nvPr>
            <p:ph sz="quarter" idx="143" hasCustomPrompt="1"/>
          </p:nvPr>
        </p:nvSpPr>
        <p:spPr>
          <a:xfrm>
            <a:off x="9607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4" name="Text Field 3">
            <a:extLst>
              <a:ext uri="{FF2B5EF4-FFF2-40B4-BE49-F238E27FC236}">
                <a16:creationId xmlns:a16="http://schemas.microsoft.com/office/drawing/2014/main" id="{61CBE71A-B724-446C-83B2-1257404F4F78}"/>
              </a:ext>
            </a:extLst>
          </p:cNvPr>
          <p:cNvSpPr>
            <a:spLocks noGrp="1"/>
          </p:cNvSpPr>
          <p:nvPr>
            <p:ph type="body" sz="quarter" idx="144"/>
          </p:nvPr>
        </p:nvSpPr>
        <p:spPr>
          <a:xfrm>
            <a:off x="6754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5" name="Content Placeholder 3">
            <a:extLst>
              <a:ext uri="{FF2B5EF4-FFF2-40B4-BE49-F238E27FC236}">
                <a16:creationId xmlns:a16="http://schemas.microsoft.com/office/drawing/2014/main" id="{5580FB84-C043-4E0D-A4E6-2C00C21DBEAF}"/>
              </a:ext>
            </a:extLst>
          </p:cNvPr>
          <p:cNvSpPr>
            <a:spLocks noGrp="1" noChangeAspect="1"/>
          </p:cNvSpPr>
          <p:nvPr>
            <p:ph sz="quarter" idx="145" hasCustomPrompt="1"/>
          </p:nvPr>
        </p:nvSpPr>
        <p:spPr>
          <a:xfrm>
            <a:off x="2524963"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6" name="Text Field 3">
            <a:extLst>
              <a:ext uri="{FF2B5EF4-FFF2-40B4-BE49-F238E27FC236}">
                <a16:creationId xmlns:a16="http://schemas.microsoft.com/office/drawing/2014/main" id="{4D5E0180-A1B0-44D8-A0BD-4A7A0EC527CF}"/>
              </a:ext>
            </a:extLst>
          </p:cNvPr>
          <p:cNvSpPr>
            <a:spLocks noGrp="1"/>
          </p:cNvSpPr>
          <p:nvPr>
            <p:ph type="body" sz="quarter" idx="146"/>
          </p:nvPr>
        </p:nvSpPr>
        <p:spPr>
          <a:xfrm>
            <a:off x="2239659"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7" name="Content Placeholder 3">
            <a:extLst>
              <a:ext uri="{FF2B5EF4-FFF2-40B4-BE49-F238E27FC236}">
                <a16:creationId xmlns:a16="http://schemas.microsoft.com/office/drawing/2014/main" id="{D4186708-DE83-4237-AE6B-ED6087C16493}"/>
              </a:ext>
            </a:extLst>
          </p:cNvPr>
          <p:cNvSpPr>
            <a:spLocks noGrp="1" noChangeAspect="1"/>
          </p:cNvSpPr>
          <p:nvPr>
            <p:ph sz="quarter" idx="147" hasCustomPrompt="1"/>
          </p:nvPr>
        </p:nvSpPr>
        <p:spPr>
          <a:xfrm>
            <a:off x="4089180"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98" name="Text Field 3">
            <a:extLst>
              <a:ext uri="{FF2B5EF4-FFF2-40B4-BE49-F238E27FC236}">
                <a16:creationId xmlns:a16="http://schemas.microsoft.com/office/drawing/2014/main" id="{907536B1-0BC5-4DE2-A1C9-D1BCB69DEFFF}"/>
              </a:ext>
            </a:extLst>
          </p:cNvPr>
          <p:cNvSpPr>
            <a:spLocks noGrp="1"/>
          </p:cNvSpPr>
          <p:nvPr>
            <p:ph type="body" sz="quarter" idx="148"/>
          </p:nvPr>
        </p:nvSpPr>
        <p:spPr>
          <a:xfrm>
            <a:off x="3803876"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99" name="Content Placeholder 3">
            <a:extLst>
              <a:ext uri="{FF2B5EF4-FFF2-40B4-BE49-F238E27FC236}">
                <a16:creationId xmlns:a16="http://schemas.microsoft.com/office/drawing/2014/main" id="{EBC432E9-A691-46AE-AD39-1652950DB525}"/>
              </a:ext>
            </a:extLst>
          </p:cNvPr>
          <p:cNvSpPr>
            <a:spLocks noGrp="1" noChangeAspect="1"/>
          </p:cNvSpPr>
          <p:nvPr>
            <p:ph sz="quarter" idx="149" hasCustomPrompt="1"/>
          </p:nvPr>
        </p:nvSpPr>
        <p:spPr>
          <a:xfrm>
            <a:off x="5653397"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0" name="Text Field 3">
            <a:extLst>
              <a:ext uri="{FF2B5EF4-FFF2-40B4-BE49-F238E27FC236}">
                <a16:creationId xmlns:a16="http://schemas.microsoft.com/office/drawing/2014/main" id="{E80213A8-496F-4A2E-918B-86D44DFC898F}"/>
              </a:ext>
            </a:extLst>
          </p:cNvPr>
          <p:cNvSpPr>
            <a:spLocks noGrp="1"/>
          </p:cNvSpPr>
          <p:nvPr>
            <p:ph type="body" sz="quarter" idx="150"/>
          </p:nvPr>
        </p:nvSpPr>
        <p:spPr>
          <a:xfrm>
            <a:off x="5368093"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1" name="Content Placeholder 3">
            <a:extLst>
              <a:ext uri="{FF2B5EF4-FFF2-40B4-BE49-F238E27FC236}">
                <a16:creationId xmlns:a16="http://schemas.microsoft.com/office/drawing/2014/main" id="{442F21CB-88E8-452C-B1FA-9D9DE9259BCD}"/>
              </a:ext>
            </a:extLst>
          </p:cNvPr>
          <p:cNvSpPr>
            <a:spLocks noGrp="1" noChangeAspect="1"/>
          </p:cNvSpPr>
          <p:nvPr>
            <p:ph sz="quarter" idx="151" hasCustomPrompt="1"/>
          </p:nvPr>
        </p:nvSpPr>
        <p:spPr>
          <a:xfrm>
            <a:off x="7217614"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2" name="Text Field 3">
            <a:extLst>
              <a:ext uri="{FF2B5EF4-FFF2-40B4-BE49-F238E27FC236}">
                <a16:creationId xmlns:a16="http://schemas.microsoft.com/office/drawing/2014/main" id="{080CC401-0899-4AEE-9B23-56B56603D2DF}"/>
              </a:ext>
            </a:extLst>
          </p:cNvPr>
          <p:cNvSpPr>
            <a:spLocks noGrp="1"/>
          </p:cNvSpPr>
          <p:nvPr>
            <p:ph type="body" sz="quarter" idx="152"/>
          </p:nvPr>
        </p:nvSpPr>
        <p:spPr>
          <a:xfrm>
            <a:off x="6932310"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3" name="Content Placeholder 3">
            <a:extLst>
              <a:ext uri="{FF2B5EF4-FFF2-40B4-BE49-F238E27FC236}">
                <a16:creationId xmlns:a16="http://schemas.microsoft.com/office/drawing/2014/main" id="{012E9C41-D780-4C13-9BB5-DC26B440A662}"/>
              </a:ext>
            </a:extLst>
          </p:cNvPr>
          <p:cNvSpPr>
            <a:spLocks noGrp="1" noChangeAspect="1"/>
          </p:cNvSpPr>
          <p:nvPr>
            <p:ph sz="quarter" idx="153" hasCustomPrompt="1"/>
          </p:nvPr>
        </p:nvSpPr>
        <p:spPr>
          <a:xfrm>
            <a:off x="8781831"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4" name="Text Field 3">
            <a:extLst>
              <a:ext uri="{FF2B5EF4-FFF2-40B4-BE49-F238E27FC236}">
                <a16:creationId xmlns:a16="http://schemas.microsoft.com/office/drawing/2014/main" id="{35AD2BD3-5AA1-4118-8C7D-9F6697DA3C08}"/>
              </a:ext>
            </a:extLst>
          </p:cNvPr>
          <p:cNvSpPr>
            <a:spLocks noGrp="1"/>
          </p:cNvSpPr>
          <p:nvPr>
            <p:ph type="body" sz="quarter" idx="154"/>
          </p:nvPr>
        </p:nvSpPr>
        <p:spPr>
          <a:xfrm>
            <a:off x="8496527"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105" name="Content Placeholder 3">
            <a:extLst>
              <a:ext uri="{FF2B5EF4-FFF2-40B4-BE49-F238E27FC236}">
                <a16:creationId xmlns:a16="http://schemas.microsoft.com/office/drawing/2014/main" id="{ACA73A24-612D-4638-BDFF-1FEC45110C48}"/>
              </a:ext>
            </a:extLst>
          </p:cNvPr>
          <p:cNvSpPr>
            <a:spLocks noGrp="1" noChangeAspect="1"/>
          </p:cNvSpPr>
          <p:nvPr>
            <p:ph sz="quarter" idx="155" hasCustomPrompt="1"/>
          </p:nvPr>
        </p:nvSpPr>
        <p:spPr>
          <a:xfrm>
            <a:off x="10346046" y="5009453"/>
            <a:ext cx="928688" cy="924340"/>
          </a:xfrm>
        </p:spPr>
        <p:txBody>
          <a:bodyPr anchor="ctr"/>
          <a:lstStyle>
            <a:lvl1pPr algn="ctr">
              <a:defRPr sz="1000">
                <a:latin typeface="+mn-lt"/>
              </a:defRPr>
            </a:lvl1pPr>
            <a:lvl2pPr>
              <a:defRPr sz="1000">
                <a:latin typeface="+mn-lt"/>
              </a:defRPr>
            </a:lvl2pPr>
            <a:lvl3pPr>
              <a:defRPr sz="1000">
                <a:latin typeface="+mn-lt"/>
              </a:defRPr>
            </a:lvl3pPr>
            <a:lvl4pPr>
              <a:defRPr sz="1000">
                <a:latin typeface="+mn-lt"/>
              </a:defRPr>
            </a:lvl4pPr>
            <a:lvl5pPr>
              <a:defRPr sz="1000">
                <a:latin typeface="+mn-lt"/>
              </a:defRPr>
            </a:lvl5pPr>
          </a:lstStyle>
          <a:p>
            <a:r>
              <a:rPr lang="en-US" dirty="0"/>
              <a:t>Click icon to add picture</a:t>
            </a:r>
          </a:p>
        </p:txBody>
      </p:sp>
      <p:sp>
        <p:nvSpPr>
          <p:cNvPr id="106" name="Text Field 3">
            <a:extLst>
              <a:ext uri="{FF2B5EF4-FFF2-40B4-BE49-F238E27FC236}">
                <a16:creationId xmlns:a16="http://schemas.microsoft.com/office/drawing/2014/main" id="{9F1EF3F0-4C3E-4557-9BFB-3FD62D465A57}"/>
              </a:ext>
            </a:extLst>
          </p:cNvPr>
          <p:cNvSpPr>
            <a:spLocks noGrp="1"/>
          </p:cNvSpPr>
          <p:nvPr>
            <p:ph type="body" sz="quarter" idx="156"/>
          </p:nvPr>
        </p:nvSpPr>
        <p:spPr>
          <a:xfrm>
            <a:off x="10060742" y="5986218"/>
            <a:ext cx="1499616" cy="274320"/>
          </a:xfrm>
          <a:prstGeom prst="rect">
            <a:avLst/>
          </a:prstGeom>
        </p:spPr>
        <p:txBody>
          <a:bodyPr lIns="0" anchor="t" anchorCtr="0"/>
          <a:lstStyle>
            <a:lvl1pPr marL="0" marR="0" indent="0" algn="ctr" defTabSz="914400" rtl="0" eaLnBrk="1" fontAlgn="auto" latinLnBrk="0" hangingPunct="1">
              <a:lnSpc>
                <a:spcPct val="95000"/>
              </a:lnSpc>
              <a:spcBef>
                <a:spcPts val="300"/>
              </a:spcBef>
              <a:spcAft>
                <a:spcPts val="0"/>
              </a:spcAft>
              <a:buClrTx/>
              <a:buSzTx/>
              <a:buFont typeface="System Font Regular"/>
              <a:buNone/>
              <a:tabLst/>
              <a:defRPr sz="800">
                <a:solidFill>
                  <a:schemeClr val="tx1"/>
                </a:solidFill>
              </a:defRPr>
            </a:lvl1pPr>
            <a:lvl2pPr marL="0" indent="-100584" algn="l">
              <a:spcBef>
                <a:spcPts val="300"/>
              </a:spcBef>
              <a:tabLst/>
              <a:defRPr sz="1000"/>
            </a:lvl2pPr>
          </a:lstStyle>
          <a:p>
            <a:pPr marL="0" marR="0" lvl="0" indent="0" algn="ctr" defTabSz="914400" rtl="0" eaLnBrk="1" fontAlgn="auto" latinLnBrk="0" hangingPunct="1">
              <a:lnSpc>
                <a:spcPct val="95000"/>
              </a:lnSpc>
              <a:spcBef>
                <a:spcPts val="300"/>
              </a:spcBef>
              <a:spcAft>
                <a:spcPts val="0"/>
              </a:spcAft>
              <a:buClrTx/>
              <a:buSzTx/>
              <a:buFont typeface="System Font Regular"/>
              <a:buNone/>
              <a:tabLst/>
              <a:defRPr/>
            </a:pPr>
            <a:r>
              <a:rPr lang="en-US"/>
              <a:t>Click to edit Master text styles</a:t>
            </a:r>
          </a:p>
        </p:txBody>
      </p:sp>
      <p:sp>
        <p:nvSpPr>
          <p:cNvPr id="72" name="Date Placeholder 2">
            <a:extLst>
              <a:ext uri="{FF2B5EF4-FFF2-40B4-BE49-F238E27FC236}">
                <a16:creationId xmlns:a16="http://schemas.microsoft.com/office/drawing/2014/main" id="{17F69D7C-D5CB-2441-A601-14C342CD78D6}"/>
              </a:ext>
            </a:extLst>
          </p:cNvPr>
          <p:cNvSpPr>
            <a:spLocks noGrp="1"/>
          </p:cNvSpPr>
          <p:nvPr>
            <p:ph type="dt" sz="half" idx="10"/>
          </p:nvPr>
        </p:nvSpPr>
        <p:spPr>
          <a:xfrm>
            <a:off x="6873138" y="6425604"/>
            <a:ext cx="2743200" cy="363500"/>
          </a:xfrm>
        </p:spPr>
        <p:txBody>
          <a:bodyPr/>
          <a:lstStyle/>
          <a:p>
            <a:r>
              <a:rPr lang="en-US"/>
              <a:t>[Date]</a:t>
            </a:r>
            <a:endParaRPr lang="en-US" dirty="0"/>
          </a:p>
        </p:txBody>
      </p:sp>
      <p:sp>
        <p:nvSpPr>
          <p:cNvPr id="73" name="Footer Placeholder 4">
            <a:extLst>
              <a:ext uri="{FF2B5EF4-FFF2-40B4-BE49-F238E27FC236}">
                <a16:creationId xmlns:a16="http://schemas.microsoft.com/office/drawing/2014/main" id="{C1282016-2D58-9D4A-8084-1A80F76FC819}"/>
              </a:ext>
            </a:extLst>
          </p:cNvPr>
          <p:cNvSpPr>
            <a:spLocks noGrp="1"/>
          </p:cNvSpPr>
          <p:nvPr>
            <p:ph type="ftr" sz="quarter" idx="11"/>
          </p:nvPr>
        </p:nvSpPr>
        <p:spPr>
          <a:xfrm>
            <a:off x="1127759" y="6423978"/>
            <a:ext cx="5745379" cy="365125"/>
          </a:xfrm>
        </p:spPr>
        <p:txBody>
          <a:bodyPr/>
          <a:lstStyle/>
          <a:p>
            <a:r>
              <a:rPr lang="en-US"/>
              <a:t>Copyright © 2023, Oracle and/or its affiliates</a:t>
            </a:r>
            <a:endParaRPr lang="en-US" dirty="0"/>
          </a:p>
        </p:txBody>
      </p:sp>
      <p:sp>
        <p:nvSpPr>
          <p:cNvPr id="74" name="Slide Number Placeholder 7">
            <a:extLst>
              <a:ext uri="{FF2B5EF4-FFF2-40B4-BE49-F238E27FC236}">
                <a16:creationId xmlns:a16="http://schemas.microsoft.com/office/drawing/2014/main" id="{5279F801-3E62-C942-B5A8-D89A5029CD2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003388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512">
          <p15:clr>
            <a:srgbClr val="FBAE40"/>
          </p15:clr>
        </p15:guide>
        <p15:guide id="3" orient="horz" pos="3672">
          <p15:clr>
            <a:srgbClr val="FBAE40"/>
          </p15:clr>
        </p15:guide>
        <p15:guide id="4" orient="horz" pos="3792"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 uri="{C183D7F6-B498-43B3-948B-1728B52AA6E4}">
                <adec:decorative xmlns:adec="http://schemas.microsoft.com/office/drawing/2017/decorative" val="1"/>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B4D86BA-0324-4CFB-8752-C34AB1C7DA95}"/>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6BEA035-D7A5-4B84-9F05-5163378E9E57}"/>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9" name="Subhead">
            <a:extLst>
              <a:ext uri="{FF2B5EF4-FFF2-40B4-BE49-F238E27FC236}">
                <a16:creationId xmlns:a16="http://schemas.microsoft.com/office/drawing/2014/main" id="{7CDB1F3E-E2D2-44FE-A725-E3ED1480C83B}"/>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2023, Oracle and/or its affiliates</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898390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 Divider_Pill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4"/>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p>
            <a:r>
              <a:rPr lang="en-US"/>
              <a:t>Copyright © 2023,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712355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ark - Divider_Pillar">
    <p:bg>
      <p:bgPr>
        <a:solidFill>
          <a:schemeClr val="accent5"/>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10158984" cy="1280160"/>
          </a:xfrm>
          <a:noFill/>
        </p:spPr>
        <p:txBody>
          <a:bodyPr vert="horz" wrap="square" lIns="0" tIns="0" rIns="0" bIns="0" rtlCol="0" anchor="b">
            <a:noAutofit/>
          </a:bodyPr>
          <a:lstStyle>
            <a:lvl1pPr>
              <a:lnSpc>
                <a:spcPct val="95000"/>
              </a:lnSpc>
              <a:defRPr lang="en-US" sz="4000" b="0" dirty="0">
                <a:latin typeface="+mj-lt"/>
              </a:defRPr>
            </a:lvl1pPr>
          </a:lstStyle>
          <a:p>
            <a:pPr lvl="0">
              <a:lnSpc>
                <a:spcPct val="100000"/>
              </a:lnSpc>
            </a:pPr>
            <a:r>
              <a:rPr lang="en-US" dirty="0"/>
              <a:t>Click to add divider title (up to two lines)</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10158984" cy="681251"/>
          </a:xfrm>
          <a:prstGeom prst="rect">
            <a:avLst/>
          </a:prstGeom>
          <a:noFill/>
        </p:spPr>
        <p:txBody>
          <a:bodyPr>
            <a:noAutofit/>
          </a:bodyPr>
          <a:lstStyle>
            <a:lvl1pPr marL="0" marR="0" indent="0" algn="l" defTabSz="914400" rtl="0" eaLnBrk="1" fontAlgn="auto" latinLnBrk="0" hangingPunct="1">
              <a:lnSpc>
                <a:spcPct val="95000"/>
              </a:lnSpc>
              <a:spcBef>
                <a:spcPts val="600"/>
              </a:spcBef>
              <a:spcAft>
                <a:spcPts val="0"/>
              </a:spcAft>
              <a:buClrTx/>
              <a:buSzTx/>
              <a:buFont typeface="Arial" panose="020B0604020202020204" pitchFamily="34" charset="0"/>
              <a:buNone/>
              <a:tabLst/>
              <a:defRPr sz="1800" b="0">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4" name="Picture 3">
            <a:extLst>
              <a:ext uri="{FF2B5EF4-FFF2-40B4-BE49-F238E27FC236}">
                <a16:creationId xmlns:a16="http://schemas.microsoft.com/office/drawing/2014/main" id="{29CF9FCE-AE1C-564C-8F89-B5CD38A47D6F}"/>
              </a:ext>
              <a:ext uri="{C183D7F6-B498-43B3-948B-1728B52AA6E4}">
                <adec:decorative xmlns:adec="http://schemas.microsoft.com/office/drawing/2017/decorative" val="1"/>
              </a:ext>
            </a:extLst>
          </p:cNvPr>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543FCF3-AE26-4DE7-A6C3-3940B3E78E3F}"/>
              </a:ext>
              <a:ext uri="{C183D7F6-B498-43B3-948B-1728B52AA6E4}">
                <adec:decorative xmlns:adec="http://schemas.microsoft.com/office/drawing/2017/decorative" val="1"/>
              </a:ext>
            </a:extLst>
          </p:cNvPr>
          <p:cNvSpPr/>
          <p:nvPr userDrawn="1"/>
        </p:nvSpPr>
        <p:spPr>
          <a:xfrm>
            <a:off x="783878" y="3804904"/>
            <a:ext cx="301752" cy="4571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p:txBody>
          <a:bodyPr/>
          <a:lstStyle>
            <a:lvl1pPr>
              <a:defRPr>
                <a:solidFill>
                  <a:schemeClr val="tx1"/>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p:txBody>
          <a:bodyPr/>
          <a:lstStyle>
            <a:lvl1pPr>
              <a:defRPr>
                <a:solidFill>
                  <a:schemeClr val="tx1"/>
                </a:solidFill>
              </a:defRPr>
            </a:lvl1pPr>
          </a:lstStyle>
          <a:p>
            <a:r>
              <a:rPr lang="en-US"/>
              <a:t>Copyright © 2023, Oracle and/or its affiliates</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p:txBody>
          <a:bodyPr/>
          <a:lstStyle>
            <a:lvl1pPr>
              <a:defRPr>
                <a:solidFill>
                  <a:schemeClr val="tx1"/>
                </a:solidFill>
              </a:defRPr>
            </a:lvl1p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2629833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Illustration">
            <a:extLst>
              <a:ext uri="{FF2B5EF4-FFF2-40B4-BE49-F238E27FC236}">
                <a16:creationId xmlns:a16="http://schemas.microsoft.com/office/drawing/2014/main" id="{7F6A0B0D-9890-B044-B4D0-946D1FDB962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invGray">
          <a:xfrm>
            <a:off x="0" y="0"/>
            <a:ext cx="12192000" cy="6858000"/>
          </a:xfrm>
          <a:prstGeom prst="rect">
            <a:avLst/>
          </a:prstGeom>
        </p:spPr>
      </p:pic>
      <p:sp>
        <p:nvSpPr>
          <p:cNvPr id="5" name="TextBox 4">
            <a:extLst>
              <a:ext uri="{FF2B5EF4-FFF2-40B4-BE49-F238E27FC236}">
                <a16:creationId xmlns:a16="http://schemas.microsoft.com/office/drawing/2014/main" id="{1138CAED-6966-416F-96DE-48D3061CAD63}"/>
              </a:ext>
            </a:extLst>
          </p:cNvPr>
          <p:cNvSpPr txBox="1"/>
          <p:nvPr userDrawn="1"/>
        </p:nvSpPr>
        <p:spPr>
          <a:xfrm>
            <a:off x="768876" y="1828800"/>
            <a:ext cx="6053328" cy="2279335"/>
          </a:xfrm>
          <a:prstGeom prst="rect">
            <a:avLst/>
          </a:prstGeom>
        </p:spPr>
        <p:txBody>
          <a:bodyPr vert="horz" lIns="0" tIns="0" rIns="0" bIns="0" rtlCol="0" anchor="b">
            <a:noAutofit/>
          </a:bodyPr>
          <a:lstStyle>
            <a:lvl1pPr>
              <a:lnSpc>
                <a:spcPct val="100000"/>
              </a:lnSpc>
              <a:spcBef>
                <a:spcPct val="0"/>
              </a:spcBef>
              <a:buNone/>
              <a:defRPr lang="en-US" sz="3000" b="0" i="0" baseline="0" dirty="0">
                <a:latin typeface="+mj-lt"/>
                <a:cs typeface="+mj-cs"/>
              </a:defRPr>
            </a:lvl1pPr>
          </a:lstStyle>
          <a:p>
            <a:pPr lvl="0"/>
            <a:r>
              <a:rPr lang="en-US" dirty="0"/>
              <a:t>Our mission is to help people see data in new ways, discover insights,</a:t>
            </a:r>
            <a:br>
              <a:rPr lang="en-US" dirty="0"/>
            </a:br>
            <a:r>
              <a:rPr lang="en-US" dirty="0"/>
              <a:t>unlock endless possibilities.</a:t>
            </a:r>
          </a:p>
        </p:txBody>
      </p:sp>
    </p:spTree>
    <p:extLst>
      <p:ext uri="{BB962C8B-B14F-4D97-AF65-F5344CB8AC3E}">
        <p14:creationId xmlns:p14="http://schemas.microsoft.com/office/powerpoint/2010/main" val="9853090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ight - Closing Slide">
    <p:spTree>
      <p:nvGrpSpPr>
        <p:cNvPr id="1" name=""/>
        <p:cNvGrpSpPr/>
        <p:nvPr/>
      </p:nvGrpSpPr>
      <p:grpSpPr>
        <a:xfrm>
          <a:off x="0" y="0"/>
          <a:ext cx="0" cy="0"/>
          <a:chOff x="0" y="0"/>
          <a:chExt cx="0" cy="0"/>
        </a:xfrm>
      </p:grpSpPr>
      <p:pic>
        <p:nvPicPr>
          <p:cNvPr id="3" name="Oracle Logo" descr="Oracle Logo">
            <a:extLst>
              <a:ext uri="{FF2B5EF4-FFF2-40B4-BE49-F238E27FC236}">
                <a16:creationId xmlns:a16="http://schemas.microsoft.com/office/drawing/2014/main" id="{675A5E3C-9B7E-1248-9024-5EE790FC683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47854" y="2915192"/>
            <a:ext cx="4896293" cy="1027617"/>
          </a:xfrm>
          <a:prstGeom prst="rect">
            <a:avLst/>
          </a:prstGeom>
        </p:spPr>
      </p:pic>
    </p:spTree>
    <p:extLst>
      <p:ext uri="{BB962C8B-B14F-4D97-AF65-F5344CB8AC3E}">
        <p14:creationId xmlns:p14="http://schemas.microsoft.com/office/powerpoint/2010/main" val="166431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attern_Sand_Text">
    <p:bg>
      <p:bgPr>
        <a:solidFill>
          <a:srgbClr val="F1EFED">
            <a:alpha val="6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74BD85-F9D0-5D4B-BF63-85726AB49AEE}"/>
              </a:ext>
              <a:ext uri="{C183D7F6-B498-43B3-948B-1728B52AA6E4}">
                <adec:decorative xmlns:adec="http://schemas.microsoft.com/office/drawing/2017/decorative" val="1"/>
              </a:ext>
            </a:extLst>
          </p:cNvPr>
          <p:cNvSpPr/>
          <p:nvPr userDrawn="1"/>
        </p:nvSpPr>
        <p:spPr>
          <a:xfrm>
            <a:off x="0" y="1"/>
            <a:ext cx="12192000" cy="6857999"/>
          </a:xfrm>
          <a:prstGeom prst="rect">
            <a:avLst/>
          </a:prstGeom>
          <a:blipFill dpi="0" rotWithShape="1">
            <a:blip r:embed="rId2" cstate="screen">
              <a:alphaModFix amt="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8">
            <a:extLst>
              <a:ext uri="{FF2B5EF4-FFF2-40B4-BE49-F238E27FC236}">
                <a16:creationId xmlns:a16="http://schemas.microsoft.com/office/drawing/2014/main" id="{7E4FA7C6-669E-624A-884A-F0F85ED160B7}"/>
              </a:ext>
            </a:extLst>
          </p:cNvPr>
          <p:cNvSpPr>
            <a:spLocks noGrp="1"/>
          </p:cNvSpPr>
          <p:nvPr>
            <p:ph type="title" hasCustomPrompt="1"/>
          </p:nvPr>
        </p:nvSpPr>
        <p:spPr>
          <a:xfrm>
            <a:off x="768875" y="182403"/>
            <a:ext cx="10671048" cy="822960"/>
          </a:xfrm>
        </p:spPr>
        <p:txBody>
          <a:bodyPr/>
          <a:lstStyle>
            <a:lvl1pPr>
              <a:defRPr/>
            </a:lvl1pPr>
          </a:lstStyle>
          <a:p>
            <a:r>
              <a:rPr lang="en-US" dirty="0"/>
              <a:t>Title</a:t>
            </a:r>
          </a:p>
        </p:txBody>
      </p:sp>
      <p:sp>
        <p:nvSpPr>
          <p:cNvPr id="14" name="Content Placeholder 6">
            <a:extLst>
              <a:ext uri="{FF2B5EF4-FFF2-40B4-BE49-F238E27FC236}">
                <a16:creationId xmlns:a16="http://schemas.microsoft.com/office/drawing/2014/main" id="{F21C5126-51F7-754B-9172-11C632C6B204}"/>
              </a:ext>
            </a:extLst>
          </p:cNvPr>
          <p:cNvSpPr>
            <a:spLocks noGrp="1"/>
          </p:cNvSpPr>
          <p:nvPr>
            <p:ph sz="quarter" idx="13"/>
          </p:nvPr>
        </p:nvSpPr>
        <p:spPr>
          <a:xfrm>
            <a:off x="771525" y="1600200"/>
            <a:ext cx="10677525" cy="450799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822EAEF-BA0B-4832-B9D9-9184A6C16D2C}"/>
              </a:ext>
            </a:extLst>
          </p:cNvPr>
          <p:cNvSpPr>
            <a:spLocks noGrp="1"/>
          </p:cNvSpPr>
          <p:nvPr>
            <p:ph type="sldNum" sz="quarter" idx="16"/>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6DA69E3-7676-46C3-B431-17E557E83B21}"/>
              </a:ext>
            </a:extLst>
          </p:cNvPr>
          <p:cNvSpPr>
            <a:spLocks noGrp="1"/>
          </p:cNvSpPr>
          <p:nvPr>
            <p:ph type="ftr" sz="quarter" idx="15"/>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7AC01772-5B1E-4E6E-9A48-6D8CBC86899E}"/>
              </a:ext>
            </a:extLst>
          </p:cNvPr>
          <p:cNvSpPr>
            <a:spLocks noGrp="1"/>
          </p:cNvSpPr>
          <p:nvPr>
            <p:ph type="dt" sz="half" idx="14"/>
          </p:nvPr>
        </p:nvSpPr>
        <p:spPr/>
        <p:txBody>
          <a:bodyPr/>
          <a:lstStyle/>
          <a:p>
            <a:r>
              <a:rPr lang="en-US"/>
              <a:t>[Date]</a:t>
            </a:r>
            <a:endParaRPr lang="en-US" dirty="0"/>
          </a:p>
        </p:txBody>
      </p:sp>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500099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ark - Closing Slide">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3647854" y="2915192"/>
            <a:ext cx="4896292" cy="1027617"/>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Light Metr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3B23EA-2782-45AD-98D1-37E365C60E6A}"/>
              </a:ext>
            </a:extLst>
          </p:cNvPr>
          <p:cNvSpPr/>
          <p:nvPr userDrawn="1"/>
        </p:nvSpPr>
        <p:spPr>
          <a:xfrm>
            <a:off x="0" y="1554030"/>
            <a:ext cx="12192000" cy="44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3">
            <a:extLst>
              <a:ext uri="{FF2B5EF4-FFF2-40B4-BE49-F238E27FC236}">
                <a16:creationId xmlns:a16="http://schemas.microsoft.com/office/drawing/2014/main" id="{54EDDFB6-AB64-C643-8623-1EA2C7BADAFA}"/>
              </a:ext>
            </a:extLst>
          </p:cNvPr>
          <p:cNvSpPr>
            <a:spLocks noGrp="1"/>
          </p:cNvSpPr>
          <p:nvPr>
            <p:ph type="body" sz="quarter" idx="17"/>
          </p:nvPr>
        </p:nvSpPr>
        <p:spPr>
          <a:xfrm>
            <a:off x="882200" y="4732140"/>
            <a:ext cx="2288921"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GB" dirty="0"/>
              <a:t>Click to edit Master text styles</a:t>
            </a:r>
          </a:p>
        </p:txBody>
      </p:sp>
      <p:sp>
        <p:nvSpPr>
          <p:cNvPr id="31" name="Text Placeholder 33">
            <a:extLst>
              <a:ext uri="{FF2B5EF4-FFF2-40B4-BE49-F238E27FC236}">
                <a16:creationId xmlns:a16="http://schemas.microsoft.com/office/drawing/2014/main" id="{F81A2086-F43C-C54D-B4B7-44B0F832E274}"/>
              </a:ext>
            </a:extLst>
          </p:cNvPr>
          <p:cNvSpPr>
            <a:spLocks noGrp="1"/>
          </p:cNvSpPr>
          <p:nvPr>
            <p:ph type="body" sz="quarter" idx="22" hasCustomPrompt="1"/>
          </p:nvPr>
        </p:nvSpPr>
        <p:spPr>
          <a:xfrm>
            <a:off x="882200" y="4246002"/>
            <a:ext cx="2288921" cy="398327"/>
          </a:xfrm>
        </p:spPr>
        <p:txBody>
          <a:bodyPr lIns="0">
            <a:noAutofit/>
          </a:bodyPr>
          <a:lstStyle>
            <a:lvl1pPr marL="0" indent="0">
              <a:lnSpc>
                <a:spcPct val="100000"/>
              </a:lnSpc>
              <a:buFont typeface="Wingdings" pitchFamily="2" charset="2"/>
              <a:buNone/>
              <a:defRPr sz="2400" b="1" i="0">
                <a:solidFill>
                  <a:schemeClr val="accent5"/>
                </a:solidFill>
                <a:latin typeface="+mj-lt"/>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US" dirty="0"/>
              <a:t>XX%</a:t>
            </a:r>
          </a:p>
        </p:txBody>
      </p:sp>
      <p:sp>
        <p:nvSpPr>
          <p:cNvPr id="29" name="Text Placeholder 33">
            <a:extLst>
              <a:ext uri="{FF2B5EF4-FFF2-40B4-BE49-F238E27FC236}">
                <a16:creationId xmlns:a16="http://schemas.microsoft.com/office/drawing/2014/main" id="{76843D60-8289-4F70-B40C-EB3CC23E04CE}"/>
              </a:ext>
            </a:extLst>
          </p:cNvPr>
          <p:cNvSpPr>
            <a:spLocks noGrp="1"/>
          </p:cNvSpPr>
          <p:nvPr>
            <p:ph type="body" sz="quarter" idx="19"/>
          </p:nvPr>
        </p:nvSpPr>
        <p:spPr>
          <a:xfrm>
            <a:off x="753010" y="1743216"/>
            <a:ext cx="5269417" cy="2245157"/>
          </a:xfrm>
        </p:spPr>
        <p:txBody>
          <a:bodyPr lIns="0">
            <a:noAutofit/>
          </a:bodyPr>
          <a:lstStyle>
            <a:lvl1pPr marL="230188" indent="-230188">
              <a:lnSpc>
                <a:spcPct val="100000"/>
              </a:lnSpc>
              <a:buFont typeface="Wingdings" pitchFamily="2" charset="2"/>
              <a:buChar char="§"/>
              <a:defRPr sz="1600" b="0" i="0">
                <a:solidFill>
                  <a:schemeClr val="tx1"/>
                </a:solidFill>
                <a:latin typeface="+mj-lt"/>
                <a:cs typeface="Oracle Sans" panose="020B0503020204020204" pitchFamily="34" charset="0"/>
              </a:defRPr>
            </a:lvl1pPr>
            <a:lvl2pPr marL="533400" indent="-214313">
              <a:lnSpc>
                <a:spcPct val="100000"/>
              </a:lnSpc>
              <a:buFont typeface="Arial" panose="020B0604020202020204" pitchFamily="34" charset="0"/>
              <a:buChar char="•"/>
              <a:defRPr sz="1400">
                <a:solidFill>
                  <a:schemeClr val="tx1"/>
                </a:solidFill>
                <a:latin typeface="+mj-lt"/>
              </a:defRPr>
            </a:lvl2pPr>
            <a:lvl3pPr marL="711200" indent="-177800">
              <a:lnSpc>
                <a:spcPct val="100000"/>
              </a:lnSpc>
              <a:buFont typeface="System Font Regular"/>
              <a:buChar char="–"/>
              <a:defRPr sz="1400">
                <a:solidFill>
                  <a:schemeClr val="tx1"/>
                </a:solidFill>
                <a:latin typeface="+mj-lt"/>
              </a:defRPr>
            </a:lvl3pPr>
            <a:lvl4pPr marL="889000" indent="-177800">
              <a:lnSpc>
                <a:spcPct val="100000"/>
              </a:lnSpc>
              <a:buFont typeface="Arial" panose="020B0604020202020204" pitchFamily="34" charset="0"/>
              <a:buChar char="•"/>
              <a:defRPr sz="1400">
                <a:solidFill>
                  <a:schemeClr val="tx1"/>
                </a:solidFill>
                <a:latin typeface="+mj-lt"/>
              </a:defRPr>
            </a:lvl4pPr>
            <a:lvl5pPr marL="1162050" indent="-225425">
              <a:lnSpc>
                <a:spcPct val="100000"/>
              </a:lnSpc>
              <a:buFont typeface="Arial" panose="020B0604020202020204" pitchFamily="34" charset="0"/>
              <a:buChar char="•"/>
              <a:defRPr sz="1400">
                <a:solidFill>
                  <a:schemeClr val="tx1"/>
                </a:solidFill>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Text Placeholder 15">
            <a:extLst>
              <a:ext uri="{FF2B5EF4-FFF2-40B4-BE49-F238E27FC236}">
                <a16:creationId xmlns:a16="http://schemas.microsoft.com/office/drawing/2014/main" id="{2BF9B809-3EB4-4E8B-A5E5-0488157D22A9}"/>
              </a:ext>
            </a:extLst>
          </p:cNvPr>
          <p:cNvSpPr>
            <a:spLocks noGrp="1"/>
          </p:cNvSpPr>
          <p:nvPr>
            <p:ph type="body" sz="quarter" idx="20" hasCustomPrompt="1"/>
          </p:nvPr>
        </p:nvSpPr>
        <p:spPr>
          <a:xfrm>
            <a:off x="734994" y="578443"/>
            <a:ext cx="5273920" cy="957185"/>
          </a:xfrm>
          <a:noFill/>
        </p:spPr>
        <p:txBody>
          <a:bodyPr wrap="square" lIns="0" tIns="91440" rIns="91440" bIns="45720" anchor="b" anchorCtr="0">
            <a:spAutoFit/>
          </a:bodyPr>
          <a:lstStyle>
            <a:lvl1pPr marL="0" indent="0" algn="l" defTabSz="914400" rtl="0" eaLnBrk="1" latinLnBrk="0" hangingPunct="1">
              <a:lnSpc>
                <a:spcPct val="95000"/>
              </a:lnSpc>
              <a:spcBef>
                <a:spcPct val="0"/>
              </a:spcBef>
              <a:buNone/>
              <a:defRPr lang="en-US" sz="2800" b="1" i="0" kern="1200" baseline="0" dirty="0">
                <a:solidFill>
                  <a:schemeClr val="tx1"/>
                </a:solidFill>
                <a:latin typeface="+mn-lt"/>
                <a:ea typeface="+mn-ea"/>
                <a:cs typeface="+mj-cs"/>
              </a:defRPr>
            </a:lvl1pPr>
          </a:lstStyle>
          <a:p>
            <a:r>
              <a:rPr lang="en-US" dirty="0"/>
              <a:t>Type headline here, lorem ipsum dolor sit </a:t>
            </a:r>
            <a:r>
              <a:rPr lang="en-US" dirty="0" err="1"/>
              <a:t>amet</a:t>
            </a:r>
            <a:r>
              <a:rPr lang="en-US" dirty="0"/>
              <a:t>,</a:t>
            </a:r>
          </a:p>
        </p:txBody>
      </p:sp>
      <p:sp>
        <p:nvSpPr>
          <p:cNvPr id="21" name="Picture Placeholder 4">
            <a:extLst>
              <a:ext uri="{FF2B5EF4-FFF2-40B4-BE49-F238E27FC236}">
                <a16:creationId xmlns:a16="http://schemas.microsoft.com/office/drawing/2014/main" id="{B56DBA4D-D51F-4060-A00D-88DA47379E23}"/>
              </a:ext>
            </a:extLst>
          </p:cNvPr>
          <p:cNvSpPr>
            <a:spLocks noGrp="1"/>
          </p:cNvSpPr>
          <p:nvPr>
            <p:ph type="pic" sz="quarter" idx="27" hasCustomPrompt="1"/>
          </p:nvPr>
        </p:nvSpPr>
        <p:spPr>
          <a:xfrm>
            <a:off x="10110047" y="378893"/>
            <a:ext cx="1828800" cy="731520"/>
          </a:xfrm>
          <a:solidFill>
            <a:schemeClr val="bg1">
              <a:alpha val="85000"/>
            </a:schemeClr>
          </a:solidFill>
        </p:spPr>
        <p:txBody>
          <a:bodyPr anchor="ctr" anchorCtr="0"/>
          <a:lstStyle>
            <a:lvl1pPr marL="0" indent="0" algn="ctr">
              <a:buNone/>
              <a:defRPr sz="1800">
                <a:solidFill>
                  <a:schemeClr val="tx1"/>
                </a:solidFill>
              </a:defRPr>
            </a:lvl1pPr>
          </a:lstStyle>
          <a:p>
            <a:r>
              <a:rPr lang="en-US"/>
              <a:t>Logo</a:t>
            </a:r>
          </a:p>
        </p:txBody>
      </p:sp>
      <p:cxnSp>
        <p:nvCxnSpPr>
          <p:cNvPr id="26" name="Straight Connector 25">
            <a:extLst>
              <a:ext uri="{FF2B5EF4-FFF2-40B4-BE49-F238E27FC236}">
                <a16:creationId xmlns:a16="http://schemas.microsoft.com/office/drawing/2014/main" id="{AB60A7B3-DFDF-4766-A00F-A8C8DF62ADA7}"/>
              </a:ext>
            </a:extLst>
          </p:cNvPr>
          <p:cNvCxnSpPr/>
          <p:nvPr userDrawn="1"/>
        </p:nvCxnSpPr>
        <p:spPr>
          <a:xfrm flipH="1">
            <a:off x="784541" y="4246002"/>
            <a:ext cx="0" cy="13447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a:extLst>
              <a:ext uri="{FF2B5EF4-FFF2-40B4-BE49-F238E27FC236}">
                <a16:creationId xmlns:a16="http://schemas.microsoft.com/office/drawing/2014/main" id="{3C8CAE4E-D788-C146-8298-1EE22B4C4D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a:t>
            </a:fld>
            <a:endParaRPr lang="en-US"/>
          </a:p>
        </p:txBody>
      </p:sp>
      <p:sp>
        <p:nvSpPr>
          <p:cNvPr id="20" name="Footer">
            <a:extLst>
              <a:ext uri="{FF2B5EF4-FFF2-40B4-BE49-F238E27FC236}">
                <a16:creationId xmlns:a16="http://schemas.microsoft.com/office/drawing/2014/main" id="{A887C440-3C95-004E-B407-023098E2311B}"/>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2023, Oracle and/or its affiliates</a:t>
            </a:r>
          </a:p>
        </p:txBody>
      </p:sp>
      <p:pic>
        <p:nvPicPr>
          <p:cNvPr id="23" name="OTag">
            <a:extLst>
              <a:ext uri="{FF2B5EF4-FFF2-40B4-BE49-F238E27FC236}">
                <a16:creationId xmlns:a16="http://schemas.microsoft.com/office/drawing/2014/main" id="{4AFBBAC7-BB75-6140-BB58-74E8727C7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Picture Placeholder 2">
            <a:extLst>
              <a:ext uri="{FF2B5EF4-FFF2-40B4-BE49-F238E27FC236}">
                <a16:creationId xmlns:a16="http://schemas.microsoft.com/office/drawing/2014/main" id="{7174C2C0-24BF-498F-9DA6-91D53BDA7D20}"/>
              </a:ext>
            </a:extLst>
          </p:cNvPr>
          <p:cNvSpPr>
            <a:spLocks noGrp="1"/>
          </p:cNvSpPr>
          <p:nvPr>
            <p:ph type="pic" sz="quarter" idx="28"/>
            <p:custDataLst>
              <p:tags r:id="rId1"/>
            </p:custDataLst>
          </p:nvPr>
        </p:nvSpPr>
        <p:spPr>
          <a:xfrm>
            <a:off x="6770164" y="1189170"/>
            <a:ext cx="5421836" cy="5139559"/>
          </a:xfrm>
          <a:prstGeom prst="roundRect">
            <a:avLst>
              <a:gd name="adj" fmla="val 11864"/>
            </a:avLst>
          </a:prstGeom>
        </p:spPr>
        <p:txBody>
          <a:bodyPr anchor="ctr"/>
          <a:lstStyle>
            <a:lvl1pPr algn="ctr">
              <a:defRPr>
                <a:solidFill>
                  <a:schemeClr val="bg1"/>
                </a:solidFill>
              </a:defRPr>
            </a:lvl1pPr>
          </a:lstStyle>
          <a:p>
            <a:r>
              <a:rPr lang="en-GB"/>
              <a:t>Click icon to add picture</a:t>
            </a:r>
            <a:endParaRPr lang="en-US"/>
          </a:p>
        </p:txBody>
      </p:sp>
      <p:sp>
        <p:nvSpPr>
          <p:cNvPr id="28" name="Text Placeholder 33">
            <a:extLst>
              <a:ext uri="{FF2B5EF4-FFF2-40B4-BE49-F238E27FC236}">
                <a16:creationId xmlns:a16="http://schemas.microsoft.com/office/drawing/2014/main" id="{98E8D70C-5779-41E6-AB7B-BE291B9EEA97}"/>
              </a:ext>
            </a:extLst>
          </p:cNvPr>
          <p:cNvSpPr>
            <a:spLocks noGrp="1"/>
          </p:cNvSpPr>
          <p:nvPr>
            <p:ph type="body" sz="quarter" idx="29" hasCustomPrompt="1"/>
          </p:nvPr>
        </p:nvSpPr>
        <p:spPr>
          <a:xfrm>
            <a:off x="797306" y="6066015"/>
            <a:ext cx="2765045" cy="196673"/>
          </a:xfrm>
        </p:spPr>
        <p:txBody>
          <a:bodyPr lIns="0">
            <a:noAutofit/>
          </a:bodyPr>
          <a:lstStyle>
            <a:lvl1pPr marL="0" indent="0">
              <a:lnSpc>
                <a:spcPct val="100000"/>
              </a:lnSpc>
              <a:buFont typeface="Wingdings" pitchFamily="2" charset="2"/>
              <a:buNone/>
              <a:defRPr sz="1100" b="0" i="0">
                <a:solidFill>
                  <a:schemeClr val="accent3"/>
                </a:solidFill>
                <a:latin typeface="Oracle Sans" panose="020B0503020204020204" pitchFamily="34" charset="0"/>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GB" dirty="0"/>
              <a:t>Add link to o.com customer story</a:t>
            </a:r>
          </a:p>
        </p:txBody>
      </p:sp>
    </p:spTree>
    <p:extLst>
      <p:ext uri="{BB962C8B-B14F-4D97-AF65-F5344CB8AC3E}">
        <p14:creationId xmlns:p14="http://schemas.microsoft.com/office/powerpoint/2010/main" val="214379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Light Metr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D5EDC3-A5EE-8F54-0BF9-1A41FFF38699}"/>
              </a:ext>
            </a:extLst>
          </p:cNvPr>
          <p:cNvSpPr/>
          <p:nvPr userDrawn="1"/>
        </p:nvSpPr>
        <p:spPr>
          <a:xfrm>
            <a:off x="0" y="1554030"/>
            <a:ext cx="12192000" cy="44008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3">
            <a:extLst>
              <a:ext uri="{FF2B5EF4-FFF2-40B4-BE49-F238E27FC236}">
                <a16:creationId xmlns:a16="http://schemas.microsoft.com/office/drawing/2014/main" id="{54EDDFB6-AB64-C643-8623-1EA2C7BADAFA}"/>
              </a:ext>
            </a:extLst>
          </p:cNvPr>
          <p:cNvSpPr>
            <a:spLocks noGrp="1"/>
          </p:cNvSpPr>
          <p:nvPr>
            <p:ph type="body" sz="quarter" idx="17"/>
          </p:nvPr>
        </p:nvSpPr>
        <p:spPr>
          <a:xfrm>
            <a:off x="882200" y="4732140"/>
            <a:ext cx="2288921"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GB" dirty="0"/>
              <a:t>Click to edit Master text styles</a:t>
            </a:r>
          </a:p>
        </p:txBody>
      </p:sp>
      <p:sp>
        <p:nvSpPr>
          <p:cNvPr id="31" name="Text Placeholder 33">
            <a:extLst>
              <a:ext uri="{FF2B5EF4-FFF2-40B4-BE49-F238E27FC236}">
                <a16:creationId xmlns:a16="http://schemas.microsoft.com/office/drawing/2014/main" id="{F81A2086-F43C-C54D-B4B7-44B0F832E274}"/>
              </a:ext>
            </a:extLst>
          </p:cNvPr>
          <p:cNvSpPr>
            <a:spLocks noGrp="1"/>
          </p:cNvSpPr>
          <p:nvPr>
            <p:ph type="body" sz="quarter" idx="22" hasCustomPrompt="1"/>
          </p:nvPr>
        </p:nvSpPr>
        <p:spPr>
          <a:xfrm>
            <a:off x="882200" y="4246002"/>
            <a:ext cx="2288921" cy="398327"/>
          </a:xfrm>
        </p:spPr>
        <p:txBody>
          <a:bodyPr lIns="0">
            <a:noAutofit/>
          </a:bodyPr>
          <a:lstStyle>
            <a:lvl1pPr marL="0" indent="0">
              <a:lnSpc>
                <a:spcPct val="100000"/>
              </a:lnSpc>
              <a:buFont typeface="Wingdings" pitchFamily="2" charset="2"/>
              <a:buNone/>
              <a:defRPr sz="2400" b="1" i="0">
                <a:solidFill>
                  <a:schemeClr val="accent5"/>
                </a:solidFill>
                <a:latin typeface="+mj-lt"/>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US" dirty="0"/>
              <a:t>XX%</a:t>
            </a:r>
          </a:p>
        </p:txBody>
      </p:sp>
      <p:sp>
        <p:nvSpPr>
          <p:cNvPr id="29" name="Text Placeholder 33">
            <a:extLst>
              <a:ext uri="{FF2B5EF4-FFF2-40B4-BE49-F238E27FC236}">
                <a16:creationId xmlns:a16="http://schemas.microsoft.com/office/drawing/2014/main" id="{76843D60-8289-4F70-B40C-EB3CC23E04CE}"/>
              </a:ext>
            </a:extLst>
          </p:cNvPr>
          <p:cNvSpPr>
            <a:spLocks noGrp="1"/>
          </p:cNvSpPr>
          <p:nvPr>
            <p:ph type="body" sz="quarter" idx="19"/>
          </p:nvPr>
        </p:nvSpPr>
        <p:spPr>
          <a:xfrm>
            <a:off x="753010" y="1743216"/>
            <a:ext cx="5269417" cy="2245157"/>
          </a:xfrm>
        </p:spPr>
        <p:txBody>
          <a:bodyPr lIns="0">
            <a:noAutofit/>
          </a:bodyPr>
          <a:lstStyle>
            <a:lvl1pPr marL="230188" indent="-230188">
              <a:lnSpc>
                <a:spcPct val="100000"/>
              </a:lnSpc>
              <a:buFont typeface="Wingdings" pitchFamily="2" charset="2"/>
              <a:buChar char="§"/>
              <a:defRPr sz="1600" b="0" i="0">
                <a:solidFill>
                  <a:schemeClr val="tx1"/>
                </a:solidFill>
                <a:latin typeface="+mj-lt"/>
                <a:cs typeface="Oracle Sans" panose="020B0503020204020204" pitchFamily="34" charset="0"/>
              </a:defRPr>
            </a:lvl1pPr>
            <a:lvl2pPr marL="533400" indent="-214313">
              <a:lnSpc>
                <a:spcPct val="100000"/>
              </a:lnSpc>
              <a:buFont typeface="Arial" panose="020B0604020202020204" pitchFamily="34" charset="0"/>
              <a:buChar char="•"/>
              <a:defRPr sz="1400">
                <a:solidFill>
                  <a:schemeClr val="tx1"/>
                </a:solidFill>
                <a:latin typeface="+mj-lt"/>
              </a:defRPr>
            </a:lvl2pPr>
            <a:lvl3pPr marL="711200" indent="-177800">
              <a:lnSpc>
                <a:spcPct val="100000"/>
              </a:lnSpc>
              <a:buFont typeface="System Font Regular"/>
              <a:buChar char="–"/>
              <a:defRPr sz="1400">
                <a:solidFill>
                  <a:schemeClr val="tx1"/>
                </a:solidFill>
                <a:latin typeface="+mj-lt"/>
              </a:defRPr>
            </a:lvl3pPr>
            <a:lvl4pPr marL="889000" indent="-177800">
              <a:lnSpc>
                <a:spcPct val="100000"/>
              </a:lnSpc>
              <a:buFont typeface="Arial" panose="020B0604020202020204" pitchFamily="34" charset="0"/>
              <a:buChar char="•"/>
              <a:defRPr sz="1400">
                <a:solidFill>
                  <a:schemeClr val="tx1"/>
                </a:solidFill>
                <a:latin typeface="+mj-lt"/>
              </a:defRPr>
            </a:lvl4pPr>
            <a:lvl5pPr marL="1162050" indent="-225425">
              <a:lnSpc>
                <a:spcPct val="100000"/>
              </a:lnSpc>
              <a:buFont typeface="Arial" panose="020B0604020202020204" pitchFamily="34" charset="0"/>
              <a:buChar char="•"/>
              <a:defRPr sz="1400">
                <a:solidFill>
                  <a:schemeClr val="tx1"/>
                </a:solidFill>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2" name="Text Placeholder 15">
            <a:extLst>
              <a:ext uri="{FF2B5EF4-FFF2-40B4-BE49-F238E27FC236}">
                <a16:creationId xmlns:a16="http://schemas.microsoft.com/office/drawing/2014/main" id="{2BF9B809-3EB4-4E8B-A5E5-0488157D22A9}"/>
              </a:ext>
            </a:extLst>
          </p:cNvPr>
          <p:cNvSpPr>
            <a:spLocks noGrp="1"/>
          </p:cNvSpPr>
          <p:nvPr>
            <p:ph type="body" sz="quarter" idx="20" hasCustomPrompt="1"/>
          </p:nvPr>
        </p:nvSpPr>
        <p:spPr>
          <a:xfrm>
            <a:off x="734994" y="578443"/>
            <a:ext cx="5273920" cy="957185"/>
          </a:xfrm>
          <a:noFill/>
        </p:spPr>
        <p:txBody>
          <a:bodyPr wrap="square" lIns="0" tIns="91440" rIns="91440" bIns="45720" anchor="b" anchorCtr="0">
            <a:spAutoFit/>
          </a:bodyPr>
          <a:lstStyle>
            <a:lvl1pPr marL="0" indent="0" algn="l" defTabSz="914400" rtl="0" eaLnBrk="1" latinLnBrk="0" hangingPunct="1">
              <a:lnSpc>
                <a:spcPct val="95000"/>
              </a:lnSpc>
              <a:spcBef>
                <a:spcPct val="0"/>
              </a:spcBef>
              <a:buNone/>
              <a:defRPr lang="en-US" sz="2800" b="1" i="0" kern="1200" baseline="0" dirty="0">
                <a:solidFill>
                  <a:schemeClr val="tx1"/>
                </a:solidFill>
                <a:latin typeface="+mn-lt"/>
                <a:ea typeface="+mn-ea"/>
                <a:cs typeface="+mj-cs"/>
              </a:defRPr>
            </a:lvl1pPr>
          </a:lstStyle>
          <a:p>
            <a:r>
              <a:rPr lang="en-US" dirty="0"/>
              <a:t>Type headline here, lorem ipsum dolor sit </a:t>
            </a:r>
            <a:r>
              <a:rPr lang="en-US" dirty="0" err="1"/>
              <a:t>amet</a:t>
            </a:r>
            <a:r>
              <a:rPr lang="en-US" dirty="0"/>
              <a:t>,</a:t>
            </a:r>
          </a:p>
        </p:txBody>
      </p:sp>
      <p:sp>
        <p:nvSpPr>
          <p:cNvPr id="21" name="Picture Placeholder 4">
            <a:extLst>
              <a:ext uri="{FF2B5EF4-FFF2-40B4-BE49-F238E27FC236}">
                <a16:creationId xmlns:a16="http://schemas.microsoft.com/office/drawing/2014/main" id="{B56DBA4D-D51F-4060-A00D-88DA47379E23}"/>
              </a:ext>
            </a:extLst>
          </p:cNvPr>
          <p:cNvSpPr>
            <a:spLocks noGrp="1"/>
          </p:cNvSpPr>
          <p:nvPr>
            <p:ph type="pic" sz="quarter" idx="27" hasCustomPrompt="1"/>
          </p:nvPr>
        </p:nvSpPr>
        <p:spPr>
          <a:xfrm>
            <a:off x="10110047" y="378893"/>
            <a:ext cx="1828800" cy="731520"/>
          </a:xfrm>
          <a:solidFill>
            <a:schemeClr val="bg1">
              <a:alpha val="85000"/>
            </a:schemeClr>
          </a:solidFill>
        </p:spPr>
        <p:txBody>
          <a:bodyPr anchor="ctr" anchorCtr="0"/>
          <a:lstStyle>
            <a:lvl1pPr marL="0" indent="0" algn="ctr">
              <a:buNone/>
              <a:defRPr sz="1800">
                <a:solidFill>
                  <a:schemeClr val="tx1"/>
                </a:solidFill>
              </a:defRPr>
            </a:lvl1pPr>
          </a:lstStyle>
          <a:p>
            <a:r>
              <a:rPr lang="en-US"/>
              <a:t>Logo</a:t>
            </a:r>
          </a:p>
        </p:txBody>
      </p:sp>
      <p:cxnSp>
        <p:nvCxnSpPr>
          <p:cNvPr id="26" name="Straight Connector 25">
            <a:extLst>
              <a:ext uri="{FF2B5EF4-FFF2-40B4-BE49-F238E27FC236}">
                <a16:creationId xmlns:a16="http://schemas.microsoft.com/office/drawing/2014/main" id="{AB60A7B3-DFDF-4766-A00F-A8C8DF62ADA7}"/>
              </a:ext>
            </a:extLst>
          </p:cNvPr>
          <p:cNvCxnSpPr>
            <a:cxnSpLocks/>
          </p:cNvCxnSpPr>
          <p:nvPr userDrawn="1"/>
        </p:nvCxnSpPr>
        <p:spPr>
          <a:xfrm flipH="1">
            <a:off x="784541" y="4246002"/>
            <a:ext cx="0" cy="13447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a:extLst>
              <a:ext uri="{FF2B5EF4-FFF2-40B4-BE49-F238E27FC236}">
                <a16:creationId xmlns:a16="http://schemas.microsoft.com/office/drawing/2014/main" id="{3C8CAE4E-D788-C146-8298-1EE22B4C4D48}"/>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1000">
                <a:solidFill>
                  <a:srgbClr val="8B8580"/>
                </a:solidFill>
              </a:defRPr>
            </a:lvl1pPr>
          </a:lstStyle>
          <a:p>
            <a:fld id="{345D60D9-5372-5F40-9443-0F9AE5BDC3C8}" type="slidenum">
              <a:rPr lang="en-US" smtClean="0"/>
              <a:t>‹#›</a:t>
            </a:fld>
            <a:endParaRPr lang="en-US"/>
          </a:p>
        </p:txBody>
      </p:sp>
      <p:sp>
        <p:nvSpPr>
          <p:cNvPr id="20" name="Footer">
            <a:extLst>
              <a:ext uri="{FF2B5EF4-FFF2-40B4-BE49-F238E27FC236}">
                <a16:creationId xmlns:a16="http://schemas.microsoft.com/office/drawing/2014/main" id="{A887C440-3C95-004E-B407-023098E2311B}"/>
              </a:ext>
            </a:extLst>
          </p:cNvPr>
          <p:cNvSpPr>
            <a:spLocks noGrp="1"/>
          </p:cNvSpPr>
          <p:nvPr>
            <p:ph type="ftr" sz="quarter" idx="3"/>
          </p:nvPr>
        </p:nvSpPr>
        <p:spPr>
          <a:xfrm>
            <a:off x="1127760" y="6423978"/>
            <a:ext cx="4021122" cy="365125"/>
          </a:xfrm>
          <a:prstGeom prst="rect">
            <a:avLst/>
          </a:prstGeom>
        </p:spPr>
        <p:txBody>
          <a:bodyPr vert="horz" lIns="0" tIns="0" rIns="0" bIns="0" rtlCol="0" anchor="ctr"/>
          <a:lstStyle>
            <a:lvl1pPr algn="l">
              <a:defRPr sz="1000">
                <a:solidFill>
                  <a:srgbClr val="8B8580"/>
                </a:solidFill>
              </a:defRPr>
            </a:lvl1pPr>
          </a:lstStyle>
          <a:p>
            <a:r>
              <a:rPr lang="en-US"/>
              <a:t>Copyright © 2023, Oracle and/or its affiliates</a:t>
            </a:r>
          </a:p>
        </p:txBody>
      </p:sp>
      <p:pic>
        <p:nvPicPr>
          <p:cNvPr id="23" name="OTag">
            <a:extLst>
              <a:ext uri="{FF2B5EF4-FFF2-40B4-BE49-F238E27FC236}">
                <a16:creationId xmlns:a16="http://schemas.microsoft.com/office/drawing/2014/main" id="{4AFBBAC7-BB75-6140-BB58-74E8727C77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18" name="Picture Placeholder 2">
            <a:extLst>
              <a:ext uri="{FF2B5EF4-FFF2-40B4-BE49-F238E27FC236}">
                <a16:creationId xmlns:a16="http://schemas.microsoft.com/office/drawing/2014/main" id="{7174C2C0-24BF-498F-9DA6-91D53BDA7D20}"/>
              </a:ext>
            </a:extLst>
          </p:cNvPr>
          <p:cNvSpPr>
            <a:spLocks noGrp="1"/>
          </p:cNvSpPr>
          <p:nvPr>
            <p:ph type="pic" sz="quarter" idx="28"/>
            <p:custDataLst>
              <p:tags r:id="rId1"/>
            </p:custDataLst>
          </p:nvPr>
        </p:nvSpPr>
        <p:spPr>
          <a:xfrm>
            <a:off x="6770164" y="1189170"/>
            <a:ext cx="5421836" cy="5139559"/>
          </a:xfrm>
          <a:prstGeom prst="roundRect">
            <a:avLst>
              <a:gd name="adj" fmla="val 11864"/>
            </a:avLst>
          </a:prstGeom>
        </p:spPr>
        <p:txBody>
          <a:bodyPr anchor="ctr"/>
          <a:lstStyle>
            <a:lvl1pPr algn="ctr">
              <a:defRPr>
                <a:solidFill>
                  <a:schemeClr val="bg1"/>
                </a:solidFill>
              </a:defRPr>
            </a:lvl1pPr>
          </a:lstStyle>
          <a:p>
            <a:r>
              <a:rPr lang="en-GB"/>
              <a:t>Click icon to add picture</a:t>
            </a:r>
            <a:endParaRPr lang="en-US"/>
          </a:p>
        </p:txBody>
      </p:sp>
      <p:sp>
        <p:nvSpPr>
          <p:cNvPr id="12" name="Text Placeholder 33">
            <a:extLst>
              <a:ext uri="{FF2B5EF4-FFF2-40B4-BE49-F238E27FC236}">
                <a16:creationId xmlns:a16="http://schemas.microsoft.com/office/drawing/2014/main" id="{DFFC868C-0310-497E-9EC0-052A10DD1F91}"/>
              </a:ext>
            </a:extLst>
          </p:cNvPr>
          <p:cNvSpPr>
            <a:spLocks noGrp="1"/>
          </p:cNvSpPr>
          <p:nvPr>
            <p:ph type="body" sz="quarter" idx="29"/>
          </p:nvPr>
        </p:nvSpPr>
        <p:spPr>
          <a:xfrm>
            <a:off x="3462474" y="4732140"/>
            <a:ext cx="2288921" cy="858660"/>
          </a:xfrm>
        </p:spPr>
        <p:txBody>
          <a:bodyPr lIns="0">
            <a:noAutofit/>
          </a:bodyPr>
          <a:lstStyle>
            <a:lvl1pPr marL="0" indent="0">
              <a:lnSpc>
                <a:spcPct val="100000"/>
              </a:lnSpc>
              <a:buFont typeface="Wingdings" pitchFamily="2" charset="2"/>
              <a:buNone/>
              <a:defRPr sz="1200" b="0" i="0">
                <a:solidFill>
                  <a:schemeClr val="tx1"/>
                </a:solidFill>
                <a:latin typeface="Oracle Sans" panose="020B0503020204020204" pitchFamily="34" charset="0"/>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GB" dirty="0"/>
              <a:t>Click to edit Master text styles</a:t>
            </a:r>
          </a:p>
        </p:txBody>
      </p:sp>
      <p:sp>
        <p:nvSpPr>
          <p:cNvPr id="13" name="Text Placeholder 33">
            <a:extLst>
              <a:ext uri="{FF2B5EF4-FFF2-40B4-BE49-F238E27FC236}">
                <a16:creationId xmlns:a16="http://schemas.microsoft.com/office/drawing/2014/main" id="{C93299A8-FD96-46C6-B2B8-A12AF1C819E2}"/>
              </a:ext>
            </a:extLst>
          </p:cNvPr>
          <p:cNvSpPr>
            <a:spLocks noGrp="1"/>
          </p:cNvSpPr>
          <p:nvPr>
            <p:ph type="body" sz="quarter" idx="30" hasCustomPrompt="1"/>
          </p:nvPr>
        </p:nvSpPr>
        <p:spPr>
          <a:xfrm>
            <a:off x="3462474" y="4246002"/>
            <a:ext cx="2288921" cy="398327"/>
          </a:xfrm>
        </p:spPr>
        <p:txBody>
          <a:bodyPr lIns="0">
            <a:noAutofit/>
          </a:bodyPr>
          <a:lstStyle>
            <a:lvl1pPr marL="0" indent="0">
              <a:lnSpc>
                <a:spcPct val="100000"/>
              </a:lnSpc>
              <a:buFont typeface="Wingdings" pitchFamily="2" charset="2"/>
              <a:buNone/>
              <a:defRPr sz="2400" b="1" i="0">
                <a:solidFill>
                  <a:schemeClr val="accent5"/>
                </a:solidFill>
                <a:latin typeface="+mj-lt"/>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US" dirty="0"/>
              <a:t>XX%</a:t>
            </a:r>
          </a:p>
        </p:txBody>
      </p:sp>
      <p:cxnSp>
        <p:nvCxnSpPr>
          <p:cNvPr id="14" name="Straight Connector 13">
            <a:extLst>
              <a:ext uri="{FF2B5EF4-FFF2-40B4-BE49-F238E27FC236}">
                <a16:creationId xmlns:a16="http://schemas.microsoft.com/office/drawing/2014/main" id="{4FADDA7F-0A1D-40B1-AEB5-0977BC19418C}"/>
              </a:ext>
            </a:extLst>
          </p:cNvPr>
          <p:cNvCxnSpPr>
            <a:cxnSpLocks/>
          </p:cNvCxnSpPr>
          <p:nvPr userDrawn="1"/>
        </p:nvCxnSpPr>
        <p:spPr>
          <a:xfrm flipH="1">
            <a:off x="3364815" y="4246002"/>
            <a:ext cx="0" cy="134479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33">
            <a:extLst>
              <a:ext uri="{FF2B5EF4-FFF2-40B4-BE49-F238E27FC236}">
                <a16:creationId xmlns:a16="http://schemas.microsoft.com/office/drawing/2014/main" id="{B6F592BD-805C-4183-AFCC-1A27CF21DB75}"/>
              </a:ext>
            </a:extLst>
          </p:cNvPr>
          <p:cNvSpPr>
            <a:spLocks noGrp="1"/>
          </p:cNvSpPr>
          <p:nvPr>
            <p:ph type="body" sz="quarter" idx="31" hasCustomPrompt="1"/>
          </p:nvPr>
        </p:nvSpPr>
        <p:spPr>
          <a:xfrm>
            <a:off x="797306" y="6066015"/>
            <a:ext cx="2765045" cy="196673"/>
          </a:xfrm>
        </p:spPr>
        <p:txBody>
          <a:bodyPr lIns="0">
            <a:noAutofit/>
          </a:bodyPr>
          <a:lstStyle>
            <a:lvl1pPr marL="0" indent="0">
              <a:lnSpc>
                <a:spcPct val="100000"/>
              </a:lnSpc>
              <a:buFont typeface="Wingdings" pitchFamily="2" charset="2"/>
              <a:buNone/>
              <a:defRPr sz="1100" b="0" i="0">
                <a:solidFill>
                  <a:schemeClr val="accent3"/>
                </a:solidFill>
                <a:latin typeface="Oracle Sans" panose="020B0503020204020204" pitchFamily="34" charset="0"/>
                <a:cs typeface="Oracle Sans" panose="020B0503020204020204" pitchFamily="34" charset="0"/>
              </a:defRPr>
            </a:lvl1pPr>
            <a:lvl2pPr marL="685800" indent="0">
              <a:lnSpc>
                <a:spcPct val="100000"/>
              </a:lnSpc>
              <a:buFont typeface="Arial" panose="020B0604020202020204" pitchFamily="34" charset="0"/>
              <a:buNone/>
              <a:defRPr sz="1800"/>
            </a:lvl2pPr>
            <a:lvl3pPr marL="914400" indent="0">
              <a:lnSpc>
                <a:spcPct val="100000"/>
              </a:lnSpc>
              <a:buFont typeface="Arial" panose="020B0604020202020204" pitchFamily="34" charset="0"/>
              <a:buNone/>
              <a:defRPr sz="1800"/>
            </a:lvl3pPr>
            <a:lvl4pPr marL="1371600" indent="0">
              <a:lnSpc>
                <a:spcPct val="100000"/>
              </a:lnSpc>
              <a:buFont typeface="Arial" panose="020B0604020202020204" pitchFamily="34" charset="0"/>
              <a:buNone/>
              <a:defRPr sz="1800"/>
            </a:lvl4pPr>
            <a:lvl5pPr marL="1828800" indent="0">
              <a:lnSpc>
                <a:spcPct val="100000"/>
              </a:lnSpc>
              <a:buFont typeface="Arial" panose="020B0604020202020204" pitchFamily="34" charset="0"/>
              <a:buNone/>
              <a:defRPr sz="1800"/>
            </a:lvl5pPr>
          </a:lstStyle>
          <a:p>
            <a:pPr lvl="0"/>
            <a:r>
              <a:rPr lang="en-GB" dirty="0"/>
              <a:t>Add link to o.com customer story</a:t>
            </a:r>
          </a:p>
        </p:txBody>
      </p:sp>
    </p:spTree>
    <p:extLst>
      <p:ext uri="{BB962C8B-B14F-4D97-AF65-F5344CB8AC3E}">
        <p14:creationId xmlns:p14="http://schemas.microsoft.com/office/powerpoint/2010/main" val="209491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p15="http://schemas.microsoft.com/office/powerpoint/2012/main">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Subtitle 1 Column_Sien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266BEA-EBC2-C694-45C1-1B9EA845FA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2" y="1608297"/>
            <a:ext cx="10683513" cy="450799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solidFill>
                  <a:schemeClr val="tx1"/>
                </a:solidFill>
              </a:defRPr>
            </a:lvl1pPr>
          </a:lstStyle>
          <a:p>
            <a:r>
              <a:rPr lang="en-US" dirty="0"/>
              <a:t>Title</a:t>
            </a:r>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2023, Oracle and/or its affiliates  |  Confidential: Internal</a:t>
            </a:r>
            <a:endParaRPr lang="en-US" dirty="0"/>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354847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cSld name="Light - Data Texture 16 Blan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A9AF7-F5CE-844F-BBE4-0C983CB99B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OTag">
            <a:extLst>
              <a:ext uri="{FF2B5EF4-FFF2-40B4-BE49-F238E27FC236}">
                <a16:creationId xmlns:a16="http://schemas.microsoft.com/office/drawing/2014/main" id="{82323826-2F7C-DC44-94F9-0225962BEA89}"/>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p:txBody>
          <a:body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717046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Light - Numbered Outlin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5EB6E-33E9-4489-8ECB-60D4DC1EA6DD}"/>
              </a:ext>
            </a:extLst>
          </p:cNvPr>
          <p:cNvSpPr>
            <a:spLocks noGrp="1"/>
          </p:cNvSpPr>
          <p:nvPr>
            <p:ph type="dt" sz="half" idx="22"/>
          </p:nvPr>
        </p:nvSpPr>
        <p:spPr/>
        <p:txBody>
          <a:bodyPr/>
          <a:lstStyle/>
          <a:p>
            <a:r>
              <a:rPr lang="en-US"/>
              <a:t>[Date]</a:t>
            </a:r>
          </a:p>
        </p:txBody>
      </p:sp>
      <p:sp>
        <p:nvSpPr>
          <p:cNvPr id="3" name="Footer Placeholder 2">
            <a:extLst>
              <a:ext uri="{FF2B5EF4-FFF2-40B4-BE49-F238E27FC236}">
                <a16:creationId xmlns:a16="http://schemas.microsoft.com/office/drawing/2014/main" id="{544E7E3E-D03D-4759-8077-38DC7A4171EB}"/>
              </a:ext>
            </a:extLst>
          </p:cNvPr>
          <p:cNvSpPr>
            <a:spLocks noGrp="1"/>
          </p:cNvSpPr>
          <p:nvPr>
            <p:ph type="ftr" sz="quarter" idx="23"/>
          </p:nvPr>
        </p:nvSpPr>
        <p:spPr/>
        <p:txBody>
          <a:bodyPr/>
          <a:lstStyle/>
          <a:p>
            <a:r>
              <a:rPr lang="en-US" dirty="0"/>
              <a:t>Copyright © </a:t>
            </a:r>
            <a:fld id="{1529DD54-830C-4076-8433-142BA4B47730}" type="datetimeyyyy">
              <a:rPr lang="en-US" smtClean="0"/>
              <a:pPr/>
              <a:t>2023</a:t>
            </a:fld>
            <a:r>
              <a:rPr lang="en-US" dirty="0"/>
              <a:t>, Oracle and/or its affiliates | Confidential: Internal/Restricted/Highly Restricted</a:t>
            </a:r>
          </a:p>
        </p:txBody>
      </p:sp>
      <p:sp>
        <p:nvSpPr>
          <p:cNvPr id="4" name="Slide Number Placeholder 3">
            <a:extLst>
              <a:ext uri="{FF2B5EF4-FFF2-40B4-BE49-F238E27FC236}">
                <a16:creationId xmlns:a16="http://schemas.microsoft.com/office/drawing/2014/main" id="{8670D8AD-C0FC-4352-AAE0-45ACD76251E2}"/>
              </a:ext>
            </a:extLst>
          </p:cNvPr>
          <p:cNvSpPr>
            <a:spLocks noGrp="1"/>
          </p:cNvSpPr>
          <p:nvPr>
            <p:ph type="sldNum" sz="quarter" idx="24"/>
          </p:nvPr>
        </p:nvSpPr>
        <p:spPr/>
        <p:txBody>
          <a:bodyPr/>
          <a:lstStyle/>
          <a:p>
            <a:fld id="{345D60D9-5372-5F40-9443-0F9AE5BDC3C8}" type="slidenum">
              <a:rPr lang="en-US" smtClean="0"/>
              <a:pPr/>
              <a:t>‹#›</a:t>
            </a:fld>
            <a:endParaRPr lang="en-US"/>
          </a:p>
        </p:txBody>
      </p:sp>
    </p:spTree>
    <p:extLst>
      <p:ext uri="{BB962C8B-B14F-4D97-AF65-F5344CB8AC3E}">
        <p14:creationId xmlns:p14="http://schemas.microsoft.com/office/powerpoint/2010/main" val="17640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 Title/Subtitl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709"/>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201"/>
            <a:ext cx="10671175" cy="450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p>
            <a:r>
              <a:rPr lang="en-US"/>
              <a:t>Copyright © 2023, Oracle and/or its affiliates</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p>
            <a:r>
              <a:rPr lang="en-US"/>
              <a:t>[Date]</a:t>
            </a:r>
            <a:endParaRPr lang="en-US" dirty="0"/>
          </a:p>
        </p:txBody>
      </p:sp>
    </p:spTree>
    <p:extLst>
      <p:ext uri="{BB962C8B-B14F-4D97-AF65-F5344CB8AC3E}">
        <p14:creationId xmlns:p14="http://schemas.microsoft.com/office/powerpoint/2010/main" val="331799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 Title/Subtitle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FA2D-6C94-456B-8DE9-80C7A3BE2C17}"/>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8521" y="1608298"/>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6366215" y="1608297"/>
            <a:ext cx="508406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C4C4FB3-367C-49DA-9BEF-99BD8CD346F0}"/>
              </a:ext>
            </a:extLst>
          </p:cNvPr>
          <p:cNvSpPr>
            <a:spLocks noGrp="1"/>
          </p:cNvSpPr>
          <p:nvPr>
            <p:ph type="sldNum" sz="quarter" idx="18"/>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594DB29-C2B8-4F61-8419-EEE3D1E837A1}"/>
              </a:ext>
            </a:extLst>
          </p:cNvPr>
          <p:cNvSpPr>
            <a:spLocks noGrp="1"/>
          </p:cNvSpPr>
          <p:nvPr>
            <p:ph type="ftr" sz="quarter" idx="17"/>
          </p:nvPr>
        </p:nvSpPr>
        <p:spPr/>
        <p:txBody>
          <a:bodyPr/>
          <a:lstStyle/>
          <a:p>
            <a:r>
              <a:rPr lang="en-US"/>
              <a:t>Copyright © 2023, Oracle and/or its affiliates</a:t>
            </a:r>
            <a:endParaRPr lang="en-US" dirty="0"/>
          </a:p>
        </p:txBody>
      </p:sp>
      <p:sp>
        <p:nvSpPr>
          <p:cNvPr id="5" name="Date Placeholder 4">
            <a:extLst>
              <a:ext uri="{FF2B5EF4-FFF2-40B4-BE49-F238E27FC236}">
                <a16:creationId xmlns:a16="http://schemas.microsoft.com/office/drawing/2014/main" id="{DCD06EC0-4AE6-4D7C-87DE-D393DC47ED94}"/>
              </a:ext>
            </a:extLst>
          </p:cNvPr>
          <p:cNvSpPr>
            <a:spLocks noGrp="1"/>
          </p:cNvSpPr>
          <p:nvPr>
            <p:ph type="dt" sz="half" idx="16"/>
          </p:nvPr>
        </p:nvSpPr>
        <p:spPr/>
        <p:txBody>
          <a:bodyPr/>
          <a:lstStyle/>
          <a:p>
            <a:r>
              <a:rPr lang="en-US"/>
              <a:t>[Date]</a:t>
            </a:r>
            <a:endParaRPr lang="en-US" dirty="0"/>
          </a:p>
        </p:txBody>
      </p:sp>
    </p:spTree>
    <p:extLst>
      <p:ext uri="{BB962C8B-B14F-4D97-AF65-F5344CB8AC3E}">
        <p14:creationId xmlns:p14="http://schemas.microsoft.com/office/powerpoint/2010/main" val="177276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B228B4F2-5D6F-42F4-B132-F908BB527268}"/>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5" name="Content">
            <a:extLst>
              <a:ext uri="{FF2B5EF4-FFF2-40B4-BE49-F238E27FC236}">
                <a16:creationId xmlns:a16="http://schemas.microsoft.com/office/drawing/2014/main" id="{C63785FA-1D21-47B6-A7F2-29E72865C9A1}"/>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r>
              <a:rPr lang="en-US"/>
              <a:t>[Date]</a:t>
            </a:r>
            <a:endParaRPr lang="en-US" dirty="0"/>
          </a:p>
        </p:txBody>
      </p:sp>
    </p:spTree>
    <p:extLst>
      <p:ext uri="{BB962C8B-B14F-4D97-AF65-F5344CB8AC3E}">
        <p14:creationId xmlns:p14="http://schemas.microsoft.com/office/powerpoint/2010/main" val="3280776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 Title/Subtit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14984"/>
            <a:ext cx="10671048" cy="330540"/>
          </a:xfrm>
          <a:prstGeom prst="rect">
            <a:avLst/>
          </a:prstGeom>
        </p:spPr>
        <p:txBody>
          <a:bodyPr lIns="0">
            <a:noAutofit/>
          </a:bodyPr>
          <a:lstStyle>
            <a:lvl1pPr marL="0" indent="0">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2" name="Content">
            <a:extLst>
              <a:ext uri="{FF2B5EF4-FFF2-40B4-BE49-F238E27FC236}">
                <a16:creationId xmlns:a16="http://schemas.microsoft.com/office/drawing/2014/main" id="{D107A681-E0B7-4CCC-84F6-8CFA295E793E}"/>
              </a:ext>
            </a:extLst>
          </p:cNvPr>
          <p:cNvSpPr>
            <a:spLocks noGrp="1"/>
          </p:cNvSpPr>
          <p:nvPr>
            <p:ph sz="quarter" idx="20"/>
          </p:nvPr>
        </p:nvSpPr>
        <p:spPr>
          <a:xfrm>
            <a:off x="76887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Column Divider">
            <a:extLst>
              <a:ext uri="{FF2B5EF4-FFF2-40B4-BE49-F238E27FC236}">
                <a16:creationId xmlns:a16="http://schemas.microsoft.com/office/drawing/2014/main" id="{D4BC8E40-B4D4-4E17-840A-6804BB0A5923}"/>
              </a:ext>
              <a:ext uri="{C183D7F6-B498-43B3-948B-1728B52AA6E4}">
                <adec:decorative xmlns:adec="http://schemas.microsoft.com/office/drawing/2017/decorative" val="1"/>
              </a:ext>
            </a:extLst>
          </p:cNvPr>
          <p:cNvCxnSpPr>
            <a:cxnSpLocks/>
          </p:cNvCxnSpPr>
          <p:nvPr userDrawn="1"/>
        </p:nvCxnSpPr>
        <p:spPr>
          <a:xfrm>
            <a:off x="4263415" y="1609725"/>
            <a:ext cx="0" cy="4507992"/>
          </a:xfrm>
          <a:prstGeom prst="line">
            <a:avLst/>
          </a:prstGeom>
          <a:ln w="1905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4" name="Content">
            <a:extLst>
              <a:ext uri="{FF2B5EF4-FFF2-40B4-BE49-F238E27FC236}">
                <a16:creationId xmlns:a16="http://schemas.microsoft.com/office/drawing/2014/main" id="{15F60C0A-167B-4E22-B948-2EC3D07E0092}"/>
              </a:ext>
            </a:extLst>
          </p:cNvPr>
          <p:cNvSpPr>
            <a:spLocks noGrp="1"/>
          </p:cNvSpPr>
          <p:nvPr>
            <p:ph sz="quarter" idx="21"/>
          </p:nvPr>
        </p:nvSpPr>
        <p:spPr>
          <a:xfrm>
            <a:off x="4461645"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Column Divider 2">
            <a:extLst>
              <a:ext uri="{FF2B5EF4-FFF2-40B4-BE49-F238E27FC236}">
                <a16:creationId xmlns:a16="http://schemas.microsoft.com/office/drawing/2014/main" id="{25CEC2C5-7FB7-4DD4-9F6C-6CEF6B8EF9F6}"/>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17" name="Content">
            <a:extLst>
              <a:ext uri="{FF2B5EF4-FFF2-40B4-BE49-F238E27FC236}">
                <a16:creationId xmlns:a16="http://schemas.microsoft.com/office/drawing/2014/main" id="{2B78D964-63F5-4B0B-8754-EDB05AB2D2EC}"/>
              </a:ext>
            </a:extLst>
          </p:cNvPr>
          <p:cNvSpPr>
            <a:spLocks noGrp="1"/>
          </p:cNvSpPr>
          <p:nvPr>
            <p:ph sz="quarter" idx="22"/>
          </p:nvPr>
        </p:nvSpPr>
        <p:spPr>
          <a:xfrm>
            <a:off x="8154414"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p>
            <a:r>
              <a:rPr lang="en-US"/>
              <a:t>Copyright © 2023, Oracle and/or its affiliates</a:t>
            </a:r>
            <a:endParaRPr lang="en-US" dirty="0"/>
          </a:p>
        </p:txBody>
      </p: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p>
            <a:r>
              <a:rPr lang="en-US"/>
              <a:t>[Date]</a:t>
            </a:r>
            <a:endParaRPr lang="en-US" dirty="0"/>
          </a:p>
        </p:txBody>
      </p:sp>
    </p:spTree>
    <p:extLst>
      <p:ext uri="{BB962C8B-B14F-4D97-AF65-F5344CB8AC3E}">
        <p14:creationId xmlns:p14="http://schemas.microsoft.com/office/powerpoint/2010/main" val="7952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ght - Title 3 Colum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FFF47-983C-4CE2-9048-1317EB4F32CB}"/>
              </a:ext>
            </a:extLst>
          </p:cNvPr>
          <p:cNvSpPr>
            <a:spLocks noGrp="1"/>
          </p:cNvSpPr>
          <p:nvPr>
            <p:ph type="title" hasCustomPrompt="1"/>
          </p:nvPr>
        </p:nvSpPr>
        <p:spPr/>
        <p:txBody>
          <a:bodyPr/>
          <a:lstStyle>
            <a:lvl1pPr>
              <a:defRPr/>
            </a:lvl1pPr>
          </a:lstStyle>
          <a:p>
            <a:r>
              <a:rPr lang="en-US" dirty="0"/>
              <a:t>Title</a:t>
            </a:r>
          </a:p>
        </p:txBody>
      </p:sp>
      <p:sp>
        <p:nvSpPr>
          <p:cNvPr id="11" name="Content">
            <a:extLst>
              <a:ext uri="{FF2B5EF4-FFF2-40B4-BE49-F238E27FC236}">
                <a16:creationId xmlns:a16="http://schemas.microsoft.com/office/drawing/2014/main" id="{407DA789-B767-4A77-A75D-9C385AFC33B4}"/>
              </a:ext>
            </a:extLst>
          </p:cNvPr>
          <p:cNvSpPr>
            <a:spLocks noGrp="1"/>
          </p:cNvSpPr>
          <p:nvPr>
            <p:ph sz="quarter" idx="20"/>
          </p:nvPr>
        </p:nvSpPr>
        <p:spPr>
          <a:xfrm>
            <a:off x="768874" y="1617785"/>
            <a:ext cx="6993751"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a:extLst>
              <a:ext uri="{FF2B5EF4-FFF2-40B4-BE49-F238E27FC236}">
                <a16:creationId xmlns:a16="http://schemas.microsoft.com/office/drawing/2014/main" id="{B05AFF25-B817-40B5-8816-66323F711217}"/>
              </a:ext>
            </a:extLst>
          </p:cNvPr>
          <p:cNvSpPr>
            <a:spLocks noGrp="1"/>
          </p:cNvSpPr>
          <p:nvPr>
            <p:ph sz="quarter" idx="21"/>
          </p:nvPr>
        </p:nvSpPr>
        <p:spPr>
          <a:xfrm>
            <a:off x="8156448" y="1617785"/>
            <a:ext cx="3300984" cy="45079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Column Divider 2">
            <a:extLst>
              <a:ext uri="{FF2B5EF4-FFF2-40B4-BE49-F238E27FC236}">
                <a16:creationId xmlns:a16="http://schemas.microsoft.com/office/drawing/2014/main" id="{43000B2C-7C76-4F07-AF50-5F3019C384BC}"/>
              </a:ext>
              <a:ext uri="{C183D7F6-B498-43B3-948B-1728B52AA6E4}">
                <adec:decorative xmlns:adec="http://schemas.microsoft.com/office/drawing/2017/decorative" val="1"/>
              </a:ext>
            </a:extLst>
          </p:cNvPr>
          <p:cNvCxnSpPr>
            <a:cxnSpLocks/>
          </p:cNvCxnSpPr>
          <p:nvPr userDrawn="1"/>
        </p:nvCxnSpPr>
        <p:spPr>
          <a:xfrm>
            <a:off x="7951511" y="1609725"/>
            <a:ext cx="0" cy="4507992"/>
          </a:xfrm>
          <a:prstGeom prst="line">
            <a:avLst/>
          </a:prstGeom>
          <a:ln w="19050" cap="flat">
            <a:solidFill>
              <a:srgbClr val="8B8580">
                <a:alpha val="24706"/>
              </a:srgbClr>
            </a:solidFill>
            <a:prstDash val="solid"/>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54F9C599-3545-4260-BC77-88BD7619A101}"/>
              </a:ext>
            </a:extLst>
          </p:cNvPr>
          <p:cNvSpPr>
            <a:spLocks noGrp="1"/>
          </p:cNvSpPr>
          <p:nvPr>
            <p:ph type="sldNum" sz="quarter" idx="19"/>
          </p:nvPr>
        </p:nvSpPr>
        <p:spPr/>
        <p:txBody>
          <a:bodyPr/>
          <a:lstStyle/>
          <a:p>
            <a:fld id="{345D60D9-5372-5F40-9443-0F9AE5BDC3C8}" type="slidenum">
              <a:rPr lang="en-US" smtClean="0"/>
              <a:pPr/>
              <a:t>‹#›</a:t>
            </a:fld>
            <a:endParaRPr lang="en-US" dirty="0"/>
          </a:p>
        </p:txBody>
      </p:sp>
      <p:sp>
        <p:nvSpPr>
          <p:cNvPr id="3" name="Footer Placeholder 2">
            <a:extLst>
              <a:ext uri="{FF2B5EF4-FFF2-40B4-BE49-F238E27FC236}">
                <a16:creationId xmlns:a16="http://schemas.microsoft.com/office/drawing/2014/main" id="{DA095ECF-3404-41BC-B49D-2616D73127C4}"/>
              </a:ext>
            </a:extLst>
          </p:cNvPr>
          <p:cNvSpPr>
            <a:spLocks noGrp="1"/>
          </p:cNvSpPr>
          <p:nvPr>
            <p:ph type="ftr" sz="quarter" idx="18"/>
          </p:nvPr>
        </p:nvSpPr>
        <p:spPr/>
        <p:txBody>
          <a:bodyPr/>
          <a:lstStyle/>
          <a:p>
            <a:r>
              <a:rPr lang="en-US"/>
              <a:t>Copyright © 2023, Oracle and/or its affiliates</a:t>
            </a:r>
            <a:endParaRPr lang="en-US" dirty="0"/>
          </a:p>
        </p:txBody>
      </p:sp>
      <p:sp>
        <p:nvSpPr>
          <p:cNvPr id="2" name="Date Placeholder 1">
            <a:extLst>
              <a:ext uri="{FF2B5EF4-FFF2-40B4-BE49-F238E27FC236}">
                <a16:creationId xmlns:a16="http://schemas.microsoft.com/office/drawing/2014/main" id="{6D56EEFB-7FCA-4C8C-BD9A-59CFF6BBA9AB}"/>
              </a:ext>
            </a:extLst>
          </p:cNvPr>
          <p:cNvSpPr>
            <a:spLocks noGrp="1"/>
          </p:cNvSpPr>
          <p:nvPr>
            <p:ph type="dt" sz="half" idx="17"/>
          </p:nvPr>
        </p:nvSpPr>
        <p:spPr/>
        <p:txBody>
          <a:bodyPr/>
          <a:lstStyle/>
          <a:p>
            <a:r>
              <a:rPr lang="en-US"/>
              <a:t>[Date]</a:t>
            </a:r>
            <a:endParaRPr lang="en-US" dirty="0"/>
          </a:p>
        </p:txBody>
      </p:sp>
    </p:spTree>
    <p:extLst>
      <p:ext uri="{BB962C8B-B14F-4D97-AF65-F5344CB8AC3E}">
        <p14:creationId xmlns:p14="http://schemas.microsoft.com/office/powerpoint/2010/main" val="783458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900">
                <a:solidFill>
                  <a:srgbClr val="8B8580"/>
                </a:solidFill>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900">
                <a:solidFill>
                  <a:srgbClr val="8B8580"/>
                </a:solidFill>
              </a:defRPr>
            </a:lvl1pPr>
          </a:lstStyle>
          <a:p>
            <a:r>
              <a:rPr lang="en-US"/>
              <a:t>Copyright © 2023, Oracle and/or its affiliates</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900" smtClean="0">
                <a:solidFill>
                  <a:srgbClr val="8B8580"/>
                </a:solidFill>
              </a:defRPr>
            </a:lvl1pPr>
          </a:lstStyle>
          <a:p>
            <a:r>
              <a:rPr lang="en-US"/>
              <a:t>[Date]</a:t>
            </a:r>
            <a:endParaRPr lang="en-US" dirty="0"/>
          </a:p>
        </p:txBody>
      </p:sp>
      <p:pic>
        <p:nvPicPr>
          <p:cNvPr id="21" name="OTag">
            <a:extLst>
              <a:ext uri="{FF2B5EF4-FFF2-40B4-BE49-F238E27FC236}">
                <a16:creationId xmlns:a16="http://schemas.microsoft.com/office/drawing/2014/main" id="{DA16EBAD-93BE-4ACF-A78F-3C1CEDB86021}"/>
              </a:ext>
              <a:ext uri="{C183D7F6-B498-43B3-948B-1728B52AA6E4}">
                <adec:decorative xmlns:adec="http://schemas.microsoft.com/office/drawing/2017/decorative" val="0"/>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87" r:id="rId3"/>
    <p:sldLayoutId id="2147483986" r:id="rId4"/>
    <p:sldLayoutId id="2147484077" r:id="rId5"/>
    <p:sldLayoutId id="2147484080" r:id="rId6"/>
    <p:sldLayoutId id="2147484082" r:id="rId7"/>
    <p:sldLayoutId id="2147484084" r:id="rId8"/>
    <p:sldLayoutId id="2147484221" r:id="rId9"/>
    <p:sldLayoutId id="2147484223" r:id="rId10"/>
    <p:sldLayoutId id="2147484086" r:id="rId11"/>
    <p:sldLayoutId id="2147484088" r:id="rId12"/>
    <p:sldLayoutId id="2147483958" r:id="rId13"/>
    <p:sldLayoutId id="2147483959" r:id="rId14"/>
    <p:sldLayoutId id="2147484228" r:id="rId15"/>
    <p:sldLayoutId id="2147484300" r:id="rId16"/>
    <p:sldLayoutId id="2147484309" r:id="rId17"/>
    <p:sldLayoutId id="2147484092" r:id="rId18"/>
    <p:sldLayoutId id="2147484298" r:id="rId19"/>
    <p:sldLayoutId id="2147484225" r:id="rId20"/>
    <p:sldLayoutId id="2147484299" r:id="rId21"/>
    <p:sldLayoutId id="2147483754" r:id="rId22"/>
    <p:sldLayoutId id="2147484310" r:id="rId23"/>
    <p:sldLayoutId id="2147483999" r:id="rId24"/>
    <p:sldLayoutId id="2147484000" r:id="rId25"/>
    <p:sldLayoutId id="2147484001" r:id="rId26"/>
    <p:sldLayoutId id="2147484002" r:id="rId27"/>
    <p:sldLayoutId id="2147484308" r:id="rId28"/>
    <p:sldLayoutId id="2147483990" r:id="rId29"/>
    <p:sldLayoutId id="2147483991" r:id="rId30"/>
    <p:sldLayoutId id="2147483992" r:id="rId31"/>
    <p:sldLayoutId id="2147483993" r:id="rId32"/>
    <p:sldLayoutId id="2147484038" r:id="rId33"/>
    <p:sldLayoutId id="2147484037" r:id="rId34"/>
    <p:sldLayoutId id="2147483995" r:id="rId35"/>
    <p:sldLayoutId id="2147483996" r:id="rId36"/>
    <p:sldLayoutId id="2147484051" r:id="rId37"/>
    <p:sldLayoutId id="2147483742" r:id="rId38"/>
    <p:sldLayoutId id="2147483744" r:id="rId39"/>
    <p:sldLayoutId id="2147483944" r:id="rId40"/>
    <p:sldLayoutId id="2147484295" r:id="rId41"/>
    <p:sldLayoutId id="2147484296" r:id="rId42"/>
    <p:sldLayoutId id="2147484311" r:id="rId43"/>
    <p:sldLayoutId id="2147484312" r:id="rId44"/>
    <p:sldLayoutId id="2147484313"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0.svg"/><Relationship Id="rId5" Type="http://schemas.openxmlformats.org/officeDocument/2006/relationships/image" Target="../media/image279.png"/><Relationship Id="rId4" Type="http://schemas.openxmlformats.org/officeDocument/2006/relationships/image" Target="../media/image278.svg"/></Relationships>
</file>

<file path=ppt/slides/_rels/slide12.xml.rels><?xml version="1.0" encoding="UTF-8" standalone="yes"?>
<Relationships xmlns="http://schemas.openxmlformats.org/package/2006/relationships"><Relationship Id="rId3" Type="http://schemas.openxmlformats.org/officeDocument/2006/relationships/image" Target="../media/image281.png"/><Relationship Id="rId7" Type="http://schemas.openxmlformats.org/officeDocument/2006/relationships/image" Target="../media/image278.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7.png"/><Relationship Id="rId5" Type="http://schemas.openxmlformats.org/officeDocument/2006/relationships/image" Target="../media/image283.png"/><Relationship Id="rId4" Type="http://schemas.openxmlformats.org/officeDocument/2006/relationships/image" Target="../media/image282.png"/></Relationships>
</file>

<file path=ppt/slides/_rels/slide13.xml.rels><?xml version="1.0" encoding="UTF-8" standalone="yes"?>
<Relationships xmlns="http://schemas.openxmlformats.org/package/2006/relationships"><Relationship Id="rId8" Type="http://schemas.openxmlformats.org/officeDocument/2006/relationships/image" Target="../media/image289.svg"/><Relationship Id="rId13" Type="http://schemas.openxmlformats.org/officeDocument/2006/relationships/image" Target="../media/image294.png"/><Relationship Id="rId18" Type="http://schemas.openxmlformats.org/officeDocument/2006/relationships/image" Target="../media/image299.svg"/><Relationship Id="rId26" Type="http://schemas.openxmlformats.org/officeDocument/2006/relationships/image" Target="../media/image307.svg"/><Relationship Id="rId3" Type="http://schemas.openxmlformats.org/officeDocument/2006/relationships/image" Target="../media/image284.png"/><Relationship Id="rId21" Type="http://schemas.openxmlformats.org/officeDocument/2006/relationships/image" Target="../media/image302.png"/><Relationship Id="rId7" Type="http://schemas.openxmlformats.org/officeDocument/2006/relationships/image" Target="../media/image288.png"/><Relationship Id="rId12" Type="http://schemas.openxmlformats.org/officeDocument/2006/relationships/image" Target="../media/image293.svg"/><Relationship Id="rId17" Type="http://schemas.openxmlformats.org/officeDocument/2006/relationships/image" Target="../media/image298.png"/><Relationship Id="rId25" Type="http://schemas.openxmlformats.org/officeDocument/2006/relationships/image" Target="../media/image306.png"/><Relationship Id="rId2" Type="http://schemas.openxmlformats.org/officeDocument/2006/relationships/notesSlide" Target="../notesSlides/notesSlide11.xml"/><Relationship Id="rId16" Type="http://schemas.openxmlformats.org/officeDocument/2006/relationships/image" Target="../media/image297.svg"/><Relationship Id="rId20" Type="http://schemas.openxmlformats.org/officeDocument/2006/relationships/image" Target="../media/image301.svg"/><Relationship Id="rId1" Type="http://schemas.openxmlformats.org/officeDocument/2006/relationships/slideLayout" Target="../slideLayouts/slideLayout1.xml"/><Relationship Id="rId6" Type="http://schemas.openxmlformats.org/officeDocument/2006/relationships/image" Target="../media/image287.svg"/><Relationship Id="rId11" Type="http://schemas.openxmlformats.org/officeDocument/2006/relationships/image" Target="../media/image292.png"/><Relationship Id="rId24" Type="http://schemas.openxmlformats.org/officeDocument/2006/relationships/image" Target="../media/image305.jpeg"/><Relationship Id="rId5" Type="http://schemas.openxmlformats.org/officeDocument/2006/relationships/image" Target="../media/image286.png"/><Relationship Id="rId15" Type="http://schemas.openxmlformats.org/officeDocument/2006/relationships/image" Target="../media/image296.png"/><Relationship Id="rId23" Type="http://schemas.openxmlformats.org/officeDocument/2006/relationships/image" Target="../media/image304.png"/><Relationship Id="rId28" Type="http://schemas.openxmlformats.org/officeDocument/2006/relationships/image" Target="../media/image308.svg"/><Relationship Id="rId10" Type="http://schemas.openxmlformats.org/officeDocument/2006/relationships/image" Target="../media/image291.svg"/><Relationship Id="rId19" Type="http://schemas.openxmlformats.org/officeDocument/2006/relationships/image" Target="../media/image300.png"/><Relationship Id="rId4" Type="http://schemas.openxmlformats.org/officeDocument/2006/relationships/image" Target="../media/image285.svg"/><Relationship Id="rId9" Type="http://schemas.openxmlformats.org/officeDocument/2006/relationships/image" Target="../media/image290.png"/><Relationship Id="rId14" Type="http://schemas.openxmlformats.org/officeDocument/2006/relationships/image" Target="../media/image295.svg"/><Relationship Id="rId22" Type="http://schemas.openxmlformats.org/officeDocument/2006/relationships/image" Target="../media/image303.svg"/><Relationship Id="rId27" Type="http://schemas.openxmlformats.org/officeDocument/2006/relationships/image" Target="../media/image279.png"/></Relationships>
</file>

<file path=ppt/slides/_rels/slide14.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9.sv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6.png"/><Relationship Id="rId18" Type="http://schemas.openxmlformats.org/officeDocument/2006/relationships/image" Target="../media/image320.svg"/><Relationship Id="rId3" Type="http://schemas.openxmlformats.org/officeDocument/2006/relationships/image" Target="../media/image1.emf"/><Relationship Id="rId21" Type="http://schemas.openxmlformats.org/officeDocument/2006/relationships/image" Target="../media/image322.png"/><Relationship Id="rId7" Type="http://schemas.openxmlformats.org/officeDocument/2006/relationships/image" Target="../media/image312.png"/><Relationship Id="rId12" Type="http://schemas.openxmlformats.org/officeDocument/2006/relationships/image" Target="../media/image315.svg"/><Relationship Id="rId17" Type="http://schemas.openxmlformats.org/officeDocument/2006/relationships/image" Target="../media/image319.png"/><Relationship Id="rId25" Type="http://schemas.openxmlformats.org/officeDocument/2006/relationships/image" Target="../media/image309.svg"/><Relationship Id="rId2" Type="http://schemas.openxmlformats.org/officeDocument/2006/relationships/notesSlide" Target="../notesSlides/notesSlide14.xml"/><Relationship Id="rId16" Type="http://schemas.openxmlformats.org/officeDocument/2006/relationships/image" Target="../media/image318.svg"/><Relationship Id="rId20" Type="http://schemas.microsoft.com/office/2007/relationships/hdphoto" Target="../media/hdphoto7.wdp"/><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314.png"/><Relationship Id="rId24" Type="http://schemas.openxmlformats.org/officeDocument/2006/relationships/image" Target="../media/image279.png"/><Relationship Id="rId5" Type="http://schemas.openxmlformats.org/officeDocument/2006/relationships/image" Target="../media/image311.png"/><Relationship Id="rId15" Type="http://schemas.openxmlformats.org/officeDocument/2006/relationships/image" Target="../media/image317.png"/><Relationship Id="rId23" Type="http://schemas.openxmlformats.org/officeDocument/2006/relationships/image" Target="../media/image324.svg"/><Relationship Id="rId10" Type="http://schemas.microsoft.com/office/2007/relationships/hdphoto" Target="../media/hdphoto5.wdp"/><Relationship Id="rId19" Type="http://schemas.openxmlformats.org/officeDocument/2006/relationships/image" Target="../media/image321.png"/><Relationship Id="rId4" Type="http://schemas.openxmlformats.org/officeDocument/2006/relationships/image" Target="../media/image310.png"/><Relationship Id="rId9" Type="http://schemas.openxmlformats.org/officeDocument/2006/relationships/image" Target="../media/image313.png"/><Relationship Id="rId14" Type="http://schemas.microsoft.com/office/2007/relationships/hdphoto" Target="../media/hdphoto6.wdp"/><Relationship Id="rId22" Type="http://schemas.openxmlformats.org/officeDocument/2006/relationships/image" Target="../media/image323.png"/></Relationships>
</file>

<file path=ppt/slides/_rels/slide17.xml.rels><?xml version="1.0" encoding="UTF-8" standalone="yes"?>
<Relationships xmlns="http://schemas.openxmlformats.org/package/2006/relationships"><Relationship Id="rId8" Type="http://schemas.openxmlformats.org/officeDocument/2006/relationships/image" Target="../media/image327.svg"/><Relationship Id="rId13" Type="http://schemas.microsoft.com/office/2007/relationships/hdphoto" Target="../media/hdphoto12.wdp"/><Relationship Id="rId18" Type="http://schemas.openxmlformats.org/officeDocument/2006/relationships/image" Target="../media/image332.svg"/><Relationship Id="rId26" Type="http://schemas.microsoft.com/office/2007/relationships/hdphoto" Target="../media/hdphoto16.wdp"/><Relationship Id="rId3" Type="http://schemas.openxmlformats.org/officeDocument/2006/relationships/image" Target="../media/image1.emf"/><Relationship Id="rId21" Type="http://schemas.openxmlformats.org/officeDocument/2006/relationships/image" Target="../media/image334.png"/><Relationship Id="rId7" Type="http://schemas.openxmlformats.org/officeDocument/2006/relationships/image" Target="../media/image326.png"/><Relationship Id="rId12" Type="http://schemas.microsoft.com/office/2007/relationships/hdphoto" Target="../media/hdphoto11.wdp"/><Relationship Id="rId17" Type="http://schemas.openxmlformats.org/officeDocument/2006/relationships/image" Target="../media/image331.png"/><Relationship Id="rId25" Type="http://schemas.openxmlformats.org/officeDocument/2006/relationships/image" Target="../media/image337.png"/><Relationship Id="rId2" Type="http://schemas.openxmlformats.org/officeDocument/2006/relationships/notesSlide" Target="../notesSlides/notesSlide15.xml"/><Relationship Id="rId16" Type="http://schemas.openxmlformats.org/officeDocument/2006/relationships/image" Target="../media/image330.png"/><Relationship Id="rId20" Type="http://schemas.microsoft.com/office/2007/relationships/hdphoto" Target="../media/hdphoto14.wdp"/><Relationship Id="rId29" Type="http://schemas.openxmlformats.org/officeDocument/2006/relationships/image" Target="../media/image309.svg"/><Relationship Id="rId1" Type="http://schemas.openxmlformats.org/officeDocument/2006/relationships/slideLayout" Target="../slideLayouts/slideLayout5.xml"/><Relationship Id="rId6" Type="http://schemas.microsoft.com/office/2007/relationships/hdphoto" Target="../media/hdphoto8.wdp"/><Relationship Id="rId11" Type="http://schemas.microsoft.com/office/2007/relationships/hdphoto" Target="../media/hdphoto10.wdp"/><Relationship Id="rId24" Type="http://schemas.openxmlformats.org/officeDocument/2006/relationships/image" Target="../media/image336.svg"/><Relationship Id="rId5" Type="http://schemas.openxmlformats.org/officeDocument/2006/relationships/image" Target="../media/image325.png"/><Relationship Id="rId15" Type="http://schemas.microsoft.com/office/2007/relationships/hdphoto" Target="../media/hdphoto13.wdp"/><Relationship Id="rId23" Type="http://schemas.openxmlformats.org/officeDocument/2006/relationships/image" Target="../media/image335.png"/><Relationship Id="rId28" Type="http://schemas.openxmlformats.org/officeDocument/2006/relationships/image" Target="../media/image279.png"/><Relationship Id="rId10" Type="http://schemas.microsoft.com/office/2007/relationships/hdphoto" Target="../media/hdphoto9.wdp"/><Relationship Id="rId19" Type="http://schemas.openxmlformats.org/officeDocument/2006/relationships/image" Target="../media/image333.png"/><Relationship Id="rId4" Type="http://schemas.openxmlformats.org/officeDocument/2006/relationships/image" Target="../media/image310.png"/><Relationship Id="rId9" Type="http://schemas.openxmlformats.org/officeDocument/2006/relationships/image" Target="../media/image328.png"/><Relationship Id="rId14" Type="http://schemas.openxmlformats.org/officeDocument/2006/relationships/image" Target="../media/image329.png"/><Relationship Id="rId22" Type="http://schemas.microsoft.com/office/2007/relationships/hdphoto" Target="../media/hdphoto15.wdp"/><Relationship Id="rId27" Type="http://schemas.openxmlformats.org/officeDocument/2006/relationships/image" Target="../media/image3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3" Type="http://schemas.openxmlformats.org/officeDocument/2006/relationships/image" Target="../media/image349.png"/><Relationship Id="rId18" Type="http://schemas.openxmlformats.org/officeDocument/2006/relationships/image" Target="../media/image354.png"/><Relationship Id="rId26" Type="http://schemas.openxmlformats.org/officeDocument/2006/relationships/image" Target="../media/image362.png"/><Relationship Id="rId3" Type="http://schemas.openxmlformats.org/officeDocument/2006/relationships/image" Target="../media/image339.png"/><Relationship Id="rId21" Type="http://schemas.openxmlformats.org/officeDocument/2006/relationships/image" Target="../media/image357.png"/><Relationship Id="rId34" Type="http://schemas.openxmlformats.org/officeDocument/2006/relationships/image" Target="../media/image369.svg"/><Relationship Id="rId7" Type="http://schemas.openxmlformats.org/officeDocument/2006/relationships/image" Target="../media/image343.png"/><Relationship Id="rId12" Type="http://schemas.openxmlformats.org/officeDocument/2006/relationships/image" Target="../media/image348.jpeg"/><Relationship Id="rId17" Type="http://schemas.openxmlformats.org/officeDocument/2006/relationships/image" Target="../media/image353.png"/><Relationship Id="rId25" Type="http://schemas.openxmlformats.org/officeDocument/2006/relationships/image" Target="../media/image361.png"/><Relationship Id="rId33" Type="http://schemas.openxmlformats.org/officeDocument/2006/relationships/image" Target="../media/image279.png"/><Relationship Id="rId2" Type="http://schemas.openxmlformats.org/officeDocument/2006/relationships/notesSlide" Target="../notesSlides/notesSlide16.xml"/><Relationship Id="rId16" Type="http://schemas.openxmlformats.org/officeDocument/2006/relationships/image" Target="../media/image352.png"/><Relationship Id="rId20" Type="http://schemas.openxmlformats.org/officeDocument/2006/relationships/image" Target="../media/image356.png"/><Relationship Id="rId29" Type="http://schemas.openxmlformats.org/officeDocument/2006/relationships/image" Target="../media/image365.png"/><Relationship Id="rId1" Type="http://schemas.openxmlformats.org/officeDocument/2006/relationships/slideLayout" Target="../slideLayouts/slideLayout1.xml"/><Relationship Id="rId6" Type="http://schemas.openxmlformats.org/officeDocument/2006/relationships/image" Target="../media/image342.png"/><Relationship Id="rId11" Type="http://schemas.openxmlformats.org/officeDocument/2006/relationships/image" Target="../media/image347.png"/><Relationship Id="rId24" Type="http://schemas.openxmlformats.org/officeDocument/2006/relationships/image" Target="../media/image360.png"/><Relationship Id="rId32" Type="http://schemas.openxmlformats.org/officeDocument/2006/relationships/image" Target="../media/image368.png"/><Relationship Id="rId5" Type="http://schemas.openxmlformats.org/officeDocument/2006/relationships/image" Target="../media/image341.png"/><Relationship Id="rId15" Type="http://schemas.openxmlformats.org/officeDocument/2006/relationships/image" Target="../media/image351.png"/><Relationship Id="rId23" Type="http://schemas.openxmlformats.org/officeDocument/2006/relationships/image" Target="../media/image359.png"/><Relationship Id="rId28" Type="http://schemas.openxmlformats.org/officeDocument/2006/relationships/image" Target="../media/image364.png"/><Relationship Id="rId36" Type="http://schemas.openxmlformats.org/officeDocument/2006/relationships/image" Target="../media/image371.png"/><Relationship Id="rId10" Type="http://schemas.openxmlformats.org/officeDocument/2006/relationships/image" Target="../media/image346.png"/><Relationship Id="rId19" Type="http://schemas.openxmlformats.org/officeDocument/2006/relationships/image" Target="../media/image355.png"/><Relationship Id="rId31" Type="http://schemas.openxmlformats.org/officeDocument/2006/relationships/image" Target="../media/image367.png"/><Relationship Id="rId4" Type="http://schemas.openxmlformats.org/officeDocument/2006/relationships/image" Target="../media/image340.png"/><Relationship Id="rId9" Type="http://schemas.openxmlformats.org/officeDocument/2006/relationships/image" Target="../media/image345.png"/><Relationship Id="rId14" Type="http://schemas.openxmlformats.org/officeDocument/2006/relationships/image" Target="../media/image350.jpeg"/><Relationship Id="rId22" Type="http://schemas.openxmlformats.org/officeDocument/2006/relationships/image" Target="../media/image358.png"/><Relationship Id="rId27" Type="http://schemas.openxmlformats.org/officeDocument/2006/relationships/image" Target="../media/image363.png"/><Relationship Id="rId30" Type="http://schemas.openxmlformats.org/officeDocument/2006/relationships/image" Target="../media/image366.png"/><Relationship Id="rId35" Type="http://schemas.openxmlformats.org/officeDocument/2006/relationships/image" Target="../media/image370.png"/><Relationship Id="rId8" Type="http://schemas.openxmlformats.org/officeDocument/2006/relationships/image" Target="../media/image34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emf"/><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40.png"/><Relationship Id="rId18" Type="http://schemas.openxmlformats.org/officeDocument/2006/relationships/image" Target="../media/image381.png"/><Relationship Id="rId26" Type="http://schemas.openxmlformats.org/officeDocument/2006/relationships/image" Target="../media/image365.png"/><Relationship Id="rId3" Type="http://schemas.openxmlformats.org/officeDocument/2006/relationships/image" Target="../media/image372.png"/><Relationship Id="rId21" Type="http://schemas.openxmlformats.org/officeDocument/2006/relationships/image" Target="../media/image360.png"/><Relationship Id="rId7" Type="http://schemas.openxmlformats.org/officeDocument/2006/relationships/image" Target="../media/image376.png"/><Relationship Id="rId12" Type="http://schemas.openxmlformats.org/officeDocument/2006/relationships/image" Target="../media/image339.png"/><Relationship Id="rId17" Type="http://schemas.openxmlformats.org/officeDocument/2006/relationships/image" Target="../media/image357.png"/><Relationship Id="rId25" Type="http://schemas.openxmlformats.org/officeDocument/2006/relationships/image" Target="../media/image364.png"/><Relationship Id="rId2" Type="http://schemas.openxmlformats.org/officeDocument/2006/relationships/notesSlide" Target="../notesSlides/notesSlide17.xml"/><Relationship Id="rId16" Type="http://schemas.openxmlformats.org/officeDocument/2006/relationships/image" Target="../media/image356.png"/><Relationship Id="rId20" Type="http://schemas.openxmlformats.org/officeDocument/2006/relationships/image" Target="../media/image359.png"/><Relationship Id="rId29" Type="http://schemas.openxmlformats.org/officeDocument/2006/relationships/image" Target="../media/image342.png"/><Relationship Id="rId1" Type="http://schemas.openxmlformats.org/officeDocument/2006/relationships/slideLayout" Target="../slideLayouts/slideLayout5.xml"/><Relationship Id="rId6" Type="http://schemas.openxmlformats.org/officeDocument/2006/relationships/image" Target="../media/image375.png"/><Relationship Id="rId11" Type="http://schemas.openxmlformats.org/officeDocument/2006/relationships/image" Target="../media/image380.png"/><Relationship Id="rId24" Type="http://schemas.openxmlformats.org/officeDocument/2006/relationships/image" Target="../media/image363.png"/><Relationship Id="rId5" Type="http://schemas.openxmlformats.org/officeDocument/2006/relationships/image" Target="../media/image374.png"/><Relationship Id="rId15" Type="http://schemas.openxmlformats.org/officeDocument/2006/relationships/image" Target="../media/image355.png"/><Relationship Id="rId23" Type="http://schemas.openxmlformats.org/officeDocument/2006/relationships/image" Target="../media/image362.png"/><Relationship Id="rId28" Type="http://schemas.openxmlformats.org/officeDocument/2006/relationships/image" Target="../media/image341.png"/><Relationship Id="rId10" Type="http://schemas.openxmlformats.org/officeDocument/2006/relationships/image" Target="../media/image379.png"/><Relationship Id="rId19" Type="http://schemas.openxmlformats.org/officeDocument/2006/relationships/image" Target="../media/image358.png"/><Relationship Id="rId31" Type="http://schemas.openxmlformats.org/officeDocument/2006/relationships/image" Target="../media/image232.svg"/><Relationship Id="rId4" Type="http://schemas.openxmlformats.org/officeDocument/2006/relationships/image" Target="../media/image373.png"/><Relationship Id="rId9" Type="http://schemas.openxmlformats.org/officeDocument/2006/relationships/image" Target="../media/image378.png"/><Relationship Id="rId14" Type="http://schemas.openxmlformats.org/officeDocument/2006/relationships/image" Target="../media/image354.png"/><Relationship Id="rId22" Type="http://schemas.openxmlformats.org/officeDocument/2006/relationships/image" Target="../media/image361.png"/><Relationship Id="rId27" Type="http://schemas.openxmlformats.org/officeDocument/2006/relationships/image" Target="../media/image366.png"/><Relationship Id="rId30" Type="http://schemas.openxmlformats.org/officeDocument/2006/relationships/image" Target="../media/image231.png"/></Relationships>
</file>

<file path=ppt/slides/_rels/slide21.xml.rels><?xml version="1.0" encoding="UTF-8" standalone="yes"?>
<Relationships xmlns="http://schemas.openxmlformats.org/package/2006/relationships"><Relationship Id="rId13" Type="http://schemas.openxmlformats.org/officeDocument/2006/relationships/image" Target="../media/image392.svg"/><Relationship Id="rId18" Type="http://schemas.openxmlformats.org/officeDocument/2006/relationships/image" Target="../media/image354.png"/><Relationship Id="rId26" Type="http://schemas.openxmlformats.org/officeDocument/2006/relationships/image" Target="../media/image361.png"/><Relationship Id="rId3" Type="http://schemas.openxmlformats.org/officeDocument/2006/relationships/image" Target="../media/image383.svg"/><Relationship Id="rId21" Type="http://schemas.openxmlformats.org/officeDocument/2006/relationships/image" Target="../media/image357.png"/><Relationship Id="rId34" Type="http://schemas.microsoft.com/office/2007/relationships/hdphoto" Target="../media/hdphoto18.wdp"/><Relationship Id="rId7" Type="http://schemas.openxmlformats.org/officeDocument/2006/relationships/image" Target="../media/image387.png"/><Relationship Id="rId12" Type="http://schemas.openxmlformats.org/officeDocument/2006/relationships/image" Target="../media/image391.png"/><Relationship Id="rId17" Type="http://schemas.openxmlformats.org/officeDocument/2006/relationships/image" Target="../media/image393.png"/><Relationship Id="rId25" Type="http://schemas.openxmlformats.org/officeDocument/2006/relationships/image" Target="../media/image360.png"/><Relationship Id="rId33" Type="http://schemas.openxmlformats.org/officeDocument/2006/relationships/image" Target="../media/image395.png"/><Relationship Id="rId2" Type="http://schemas.openxmlformats.org/officeDocument/2006/relationships/image" Target="../media/image382.png"/><Relationship Id="rId16" Type="http://schemas.openxmlformats.org/officeDocument/2006/relationships/image" Target="../media/image353.png"/><Relationship Id="rId20" Type="http://schemas.openxmlformats.org/officeDocument/2006/relationships/image" Target="../media/image356.png"/><Relationship Id="rId29" Type="http://schemas.openxmlformats.org/officeDocument/2006/relationships/image" Target="../media/image364.png"/><Relationship Id="rId1" Type="http://schemas.openxmlformats.org/officeDocument/2006/relationships/slideLayout" Target="../slideLayouts/slideLayout6.xml"/><Relationship Id="rId6" Type="http://schemas.openxmlformats.org/officeDocument/2006/relationships/image" Target="../media/image386.png"/><Relationship Id="rId11" Type="http://schemas.openxmlformats.org/officeDocument/2006/relationships/image" Target="../media/image390.svg"/><Relationship Id="rId24" Type="http://schemas.openxmlformats.org/officeDocument/2006/relationships/image" Target="../media/image359.png"/><Relationship Id="rId32" Type="http://schemas.openxmlformats.org/officeDocument/2006/relationships/image" Target="../media/image394.jpeg"/><Relationship Id="rId5" Type="http://schemas.openxmlformats.org/officeDocument/2006/relationships/image" Target="../media/image385.svg"/><Relationship Id="rId15" Type="http://schemas.openxmlformats.org/officeDocument/2006/relationships/image" Target="../media/image232.svg"/><Relationship Id="rId23" Type="http://schemas.openxmlformats.org/officeDocument/2006/relationships/image" Target="../media/image358.png"/><Relationship Id="rId28" Type="http://schemas.openxmlformats.org/officeDocument/2006/relationships/image" Target="../media/image363.png"/><Relationship Id="rId10" Type="http://schemas.openxmlformats.org/officeDocument/2006/relationships/image" Target="../media/image389.png"/><Relationship Id="rId19" Type="http://schemas.openxmlformats.org/officeDocument/2006/relationships/image" Target="../media/image355.png"/><Relationship Id="rId31" Type="http://schemas.openxmlformats.org/officeDocument/2006/relationships/image" Target="../media/image366.png"/><Relationship Id="rId4" Type="http://schemas.openxmlformats.org/officeDocument/2006/relationships/image" Target="../media/image384.png"/><Relationship Id="rId9" Type="http://schemas.openxmlformats.org/officeDocument/2006/relationships/image" Target="../media/image388.png"/><Relationship Id="rId14" Type="http://schemas.openxmlformats.org/officeDocument/2006/relationships/image" Target="../media/image231.png"/><Relationship Id="rId22" Type="http://schemas.openxmlformats.org/officeDocument/2006/relationships/image" Target="../media/image381.png"/><Relationship Id="rId27" Type="http://schemas.openxmlformats.org/officeDocument/2006/relationships/image" Target="../media/image362.png"/><Relationship Id="rId30" Type="http://schemas.openxmlformats.org/officeDocument/2006/relationships/image" Target="../media/image365.png"/><Relationship Id="rId35" Type="http://schemas.openxmlformats.org/officeDocument/2006/relationships/hyperlink" Target="https://medium.com/@alexeyfilanovskiy/building-data-lakes-with-oracle-exploring-innovations-and-integrations-ae71bc65df30" TargetMode="External"/><Relationship Id="rId8" Type="http://schemas.microsoft.com/office/2007/relationships/hdphoto" Target="../media/hdphoto17.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image" Target="../media/image396.png"/><Relationship Id="rId7" Type="http://schemas.openxmlformats.org/officeDocument/2006/relationships/image" Target="../media/image3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7.png"/><Relationship Id="rId5" Type="http://schemas.openxmlformats.org/officeDocument/2006/relationships/image" Target="../media/image232.svg"/><Relationship Id="rId10" Type="http://schemas.openxmlformats.org/officeDocument/2006/relationships/image" Target="../media/image401.png"/><Relationship Id="rId4" Type="http://schemas.openxmlformats.org/officeDocument/2006/relationships/image" Target="../media/image231.png"/><Relationship Id="rId9" Type="http://schemas.openxmlformats.org/officeDocument/2006/relationships/image" Target="../media/image400.png"/></Relationships>
</file>

<file path=ppt/slides/_rels/slide24.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58.png"/><Relationship Id="rId18" Type="http://schemas.openxmlformats.org/officeDocument/2006/relationships/image" Target="../media/image363.png"/><Relationship Id="rId26" Type="http://schemas.openxmlformats.org/officeDocument/2006/relationships/image" Target="../media/image232.svg"/><Relationship Id="rId3" Type="http://schemas.openxmlformats.org/officeDocument/2006/relationships/image" Target="../media/image396.png"/><Relationship Id="rId21" Type="http://schemas.openxmlformats.org/officeDocument/2006/relationships/image" Target="../media/image366.png"/><Relationship Id="rId7" Type="http://schemas.openxmlformats.org/officeDocument/2006/relationships/image" Target="../media/image342.png"/><Relationship Id="rId12" Type="http://schemas.openxmlformats.org/officeDocument/2006/relationships/image" Target="../media/image381.png"/><Relationship Id="rId17" Type="http://schemas.openxmlformats.org/officeDocument/2006/relationships/image" Target="../media/image362.png"/><Relationship Id="rId25" Type="http://schemas.openxmlformats.org/officeDocument/2006/relationships/image" Target="../media/image231.png"/><Relationship Id="rId2" Type="http://schemas.openxmlformats.org/officeDocument/2006/relationships/image" Target="../media/image402.png"/><Relationship Id="rId16" Type="http://schemas.openxmlformats.org/officeDocument/2006/relationships/image" Target="../media/image361.png"/><Relationship Id="rId20" Type="http://schemas.openxmlformats.org/officeDocument/2006/relationships/image" Target="../media/image365.png"/><Relationship Id="rId1" Type="http://schemas.openxmlformats.org/officeDocument/2006/relationships/slideLayout" Target="../slideLayouts/slideLayout5.xml"/><Relationship Id="rId6" Type="http://schemas.openxmlformats.org/officeDocument/2006/relationships/image" Target="../media/image341.png"/><Relationship Id="rId11" Type="http://schemas.openxmlformats.org/officeDocument/2006/relationships/image" Target="../media/image357.png"/><Relationship Id="rId24" Type="http://schemas.openxmlformats.org/officeDocument/2006/relationships/image" Target="../media/image405.png"/><Relationship Id="rId5" Type="http://schemas.openxmlformats.org/officeDocument/2006/relationships/image" Target="../media/image340.png"/><Relationship Id="rId15" Type="http://schemas.openxmlformats.org/officeDocument/2006/relationships/image" Target="../media/image360.png"/><Relationship Id="rId23" Type="http://schemas.openxmlformats.org/officeDocument/2006/relationships/image" Target="../media/image404.svg"/><Relationship Id="rId10" Type="http://schemas.openxmlformats.org/officeDocument/2006/relationships/image" Target="../media/image356.png"/><Relationship Id="rId19" Type="http://schemas.openxmlformats.org/officeDocument/2006/relationships/image" Target="../media/image364.png"/><Relationship Id="rId4" Type="http://schemas.openxmlformats.org/officeDocument/2006/relationships/image" Target="../media/image339.png"/><Relationship Id="rId9" Type="http://schemas.openxmlformats.org/officeDocument/2006/relationships/image" Target="../media/image355.png"/><Relationship Id="rId14" Type="http://schemas.openxmlformats.org/officeDocument/2006/relationships/image" Target="../media/image359.png"/><Relationship Id="rId22" Type="http://schemas.openxmlformats.org/officeDocument/2006/relationships/image" Target="../media/image40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8" Type="http://schemas.openxmlformats.org/officeDocument/2006/relationships/hyperlink" Target="https://twitter.com/AutonomousDW" TargetMode="External"/><Relationship Id="rId13" Type="http://schemas.openxmlformats.org/officeDocument/2006/relationships/image" Target="../media/image412.svg"/><Relationship Id="rId18" Type="http://schemas.openxmlformats.org/officeDocument/2006/relationships/image" Target="../media/image417.png"/><Relationship Id="rId3" Type="http://schemas.openxmlformats.org/officeDocument/2006/relationships/hyperlink" Target="https://bit.ly/get-started-adb" TargetMode="External"/><Relationship Id="rId21" Type="http://schemas.openxmlformats.org/officeDocument/2006/relationships/image" Target="../media/image420.svg"/><Relationship Id="rId7" Type="http://schemas.openxmlformats.org/officeDocument/2006/relationships/hyperlink" Target="https://bit.ly/linkedin-adb" TargetMode="External"/><Relationship Id="rId12" Type="http://schemas.openxmlformats.org/officeDocument/2006/relationships/image" Target="../media/image411.png"/><Relationship Id="rId17" Type="http://schemas.openxmlformats.org/officeDocument/2006/relationships/image" Target="../media/image416.svg"/><Relationship Id="rId25" Type="http://schemas.openxmlformats.org/officeDocument/2006/relationships/image" Target="../media/image424.svg"/><Relationship Id="rId2" Type="http://schemas.openxmlformats.org/officeDocument/2006/relationships/hyperlink" Target="https://bit.ly/adb-free-trial" TargetMode="External"/><Relationship Id="rId16" Type="http://schemas.openxmlformats.org/officeDocument/2006/relationships/image" Target="../media/image415.png"/><Relationship Id="rId20" Type="http://schemas.openxmlformats.org/officeDocument/2006/relationships/image" Target="../media/image419.png"/><Relationship Id="rId1" Type="http://schemas.openxmlformats.org/officeDocument/2006/relationships/slideLayout" Target="../slideLayouts/slideLayout1.xml"/><Relationship Id="rId6" Type="http://schemas.openxmlformats.org/officeDocument/2006/relationships/hyperlink" Target="https://bit.ly/adb-announcements" TargetMode="External"/><Relationship Id="rId11" Type="http://schemas.openxmlformats.org/officeDocument/2006/relationships/image" Target="../media/image410.svg"/><Relationship Id="rId24" Type="http://schemas.openxmlformats.org/officeDocument/2006/relationships/image" Target="../media/image423.png"/><Relationship Id="rId5" Type="http://schemas.openxmlformats.org/officeDocument/2006/relationships/hyperlink" Target="https://bit.ly/adb-demos" TargetMode="External"/><Relationship Id="rId15" Type="http://schemas.openxmlformats.org/officeDocument/2006/relationships/image" Target="../media/image414.svg"/><Relationship Id="rId23" Type="http://schemas.openxmlformats.org/officeDocument/2006/relationships/image" Target="../media/image422.svg"/><Relationship Id="rId10" Type="http://schemas.openxmlformats.org/officeDocument/2006/relationships/image" Target="../media/image409.png"/><Relationship Id="rId19" Type="http://schemas.openxmlformats.org/officeDocument/2006/relationships/image" Target="../media/image418.svg"/><Relationship Id="rId4" Type="http://schemas.openxmlformats.org/officeDocument/2006/relationships/hyperlink" Target="https://bit.ly/adb-workshops" TargetMode="External"/><Relationship Id="rId9" Type="http://schemas.openxmlformats.org/officeDocument/2006/relationships/hyperlink" Target="https://bit.ly/adb-stackoverflow" TargetMode="External"/><Relationship Id="rId14" Type="http://schemas.openxmlformats.org/officeDocument/2006/relationships/image" Target="../media/image413.png"/><Relationship Id="rId22" Type="http://schemas.openxmlformats.org/officeDocument/2006/relationships/image" Target="../media/image4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slideLayout" Target="../slideLayouts/slideLayout18.xml"/><Relationship Id="rId21" Type="http://schemas.openxmlformats.org/officeDocument/2006/relationships/image" Target="../media/image32.sv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4.svg"/><Relationship Id="rId2" Type="http://schemas.openxmlformats.org/officeDocument/2006/relationships/tags" Target="../tags/tag4.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svg"/><Relationship Id="rId1" Type="http://schemas.openxmlformats.org/officeDocument/2006/relationships/tags" Target="../tags/tag3.xml"/><Relationship Id="rId6" Type="http://schemas.microsoft.com/office/2007/relationships/hdphoto" Target="../media/hdphoto1.wdp"/><Relationship Id="rId11" Type="http://schemas.openxmlformats.org/officeDocument/2006/relationships/image" Target="../media/image22.sv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9.png"/><Relationship Id="rId15" Type="http://schemas.openxmlformats.org/officeDocument/2006/relationships/image" Target="../media/image26.svg"/><Relationship Id="rId23" Type="http://schemas.openxmlformats.org/officeDocument/2006/relationships/image" Target="../media/image34.sv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svg"/><Relationship Id="rId31" Type="http://schemas.openxmlformats.org/officeDocument/2006/relationships/image" Target="../media/image42.svg"/><Relationship Id="rId4" Type="http://schemas.openxmlformats.org/officeDocument/2006/relationships/notesSlide" Target="../notesSlides/notesSlide3.xml"/><Relationship Id="rId9" Type="http://schemas.openxmlformats.org/officeDocument/2006/relationships/image" Target="../media/image1.emf"/><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41.png"/><Relationship Id="rId8"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5.png"/><Relationship Id="rId21" Type="http://schemas.openxmlformats.org/officeDocument/2006/relationships/image" Target="../media/image62.sv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5" Type="http://schemas.openxmlformats.org/officeDocument/2006/relationships/image" Target="../media/image66.svg"/><Relationship Id="rId2" Type="http://schemas.openxmlformats.org/officeDocument/2006/relationships/notesSlide" Target="../notesSlides/notesSlide4.xml"/><Relationship Id="rId16" Type="http://schemas.openxmlformats.org/officeDocument/2006/relationships/image" Target="../media/image57.svg"/><Relationship Id="rId20" Type="http://schemas.openxmlformats.org/officeDocument/2006/relationships/image" Target="../media/image61.png"/><Relationship Id="rId29" Type="http://schemas.openxmlformats.org/officeDocument/2006/relationships/image" Target="../media/image70.svg"/><Relationship Id="rId1" Type="http://schemas.openxmlformats.org/officeDocument/2006/relationships/slideLayout" Target="../slideLayouts/slideLayout18.xml"/><Relationship Id="rId6" Type="http://schemas.openxmlformats.org/officeDocument/2006/relationships/image" Target="../media/image47.sv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svg"/><Relationship Id="rId28" Type="http://schemas.openxmlformats.org/officeDocument/2006/relationships/image" Target="../media/image69.png"/><Relationship Id="rId10" Type="http://schemas.openxmlformats.org/officeDocument/2006/relationships/image" Target="../media/image51.svg"/><Relationship Id="rId19" Type="http://schemas.openxmlformats.org/officeDocument/2006/relationships/image" Target="../media/image60.svg"/><Relationship Id="rId31" Type="http://schemas.openxmlformats.org/officeDocument/2006/relationships/image" Target="../media/image72.svg"/><Relationship Id="rId4" Type="http://schemas.openxmlformats.org/officeDocument/2006/relationships/image" Target="../media/image1.emf"/><Relationship Id="rId9" Type="http://schemas.openxmlformats.org/officeDocument/2006/relationships/image" Target="../media/image50.png"/><Relationship Id="rId14" Type="http://schemas.openxmlformats.org/officeDocument/2006/relationships/image" Target="../media/image55.svg"/><Relationship Id="rId22" Type="http://schemas.openxmlformats.org/officeDocument/2006/relationships/image" Target="../media/image63.png"/><Relationship Id="rId27" Type="http://schemas.openxmlformats.org/officeDocument/2006/relationships/image" Target="../media/image68.svg"/><Relationship Id="rId30" Type="http://schemas.openxmlformats.org/officeDocument/2006/relationships/image" Target="../media/image71.png"/></Relationships>
</file>

<file path=ppt/slides/_rels/slide6.xml.rels><?xml version="1.0" encoding="UTF-8" standalone="yes"?>
<Relationships xmlns="http://schemas.openxmlformats.org/package/2006/relationships"><Relationship Id="rId26" Type="http://schemas.openxmlformats.org/officeDocument/2006/relationships/image" Target="../media/image96.svg"/><Relationship Id="rId21" Type="http://schemas.openxmlformats.org/officeDocument/2006/relationships/image" Target="../media/image91.png"/><Relationship Id="rId42" Type="http://schemas.openxmlformats.org/officeDocument/2006/relationships/image" Target="../media/image112.svg"/><Relationship Id="rId47" Type="http://schemas.openxmlformats.org/officeDocument/2006/relationships/image" Target="../media/image117.png"/><Relationship Id="rId63" Type="http://schemas.openxmlformats.org/officeDocument/2006/relationships/image" Target="../media/image133.svg"/><Relationship Id="rId68" Type="http://schemas.openxmlformats.org/officeDocument/2006/relationships/image" Target="../media/image138.png"/><Relationship Id="rId7" Type="http://schemas.openxmlformats.org/officeDocument/2006/relationships/image" Target="../media/image77.png"/><Relationship Id="rId2" Type="http://schemas.openxmlformats.org/officeDocument/2006/relationships/notesSlide" Target="../notesSlides/notesSlide5.xml"/><Relationship Id="rId16" Type="http://schemas.openxmlformats.org/officeDocument/2006/relationships/image" Target="../media/image86.svg"/><Relationship Id="rId29" Type="http://schemas.openxmlformats.org/officeDocument/2006/relationships/image" Target="../media/image99.png"/><Relationship Id="rId11" Type="http://schemas.openxmlformats.org/officeDocument/2006/relationships/image" Target="../media/image81.png"/><Relationship Id="rId24" Type="http://schemas.openxmlformats.org/officeDocument/2006/relationships/image" Target="../media/image94.svg"/><Relationship Id="rId32" Type="http://schemas.openxmlformats.org/officeDocument/2006/relationships/image" Target="../media/image102.svg"/><Relationship Id="rId37" Type="http://schemas.openxmlformats.org/officeDocument/2006/relationships/image" Target="../media/image107.png"/><Relationship Id="rId40" Type="http://schemas.openxmlformats.org/officeDocument/2006/relationships/image" Target="../media/image110.svg"/><Relationship Id="rId45" Type="http://schemas.openxmlformats.org/officeDocument/2006/relationships/image" Target="../media/image115.png"/><Relationship Id="rId53" Type="http://schemas.openxmlformats.org/officeDocument/2006/relationships/image" Target="../media/image123.png"/><Relationship Id="rId58" Type="http://schemas.openxmlformats.org/officeDocument/2006/relationships/image" Target="../media/image128.svg"/><Relationship Id="rId66" Type="http://schemas.openxmlformats.org/officeDocument/2006/relationships/image" Target="../media/image136.png"/><Relationship Id="rId5" Type="http://schemas.openxmlformats.org/officeDocument/2006/relationships/image" Target="../media/image75.png"/><Relationship Id="rId61" Type="http://schemas.openxmlformats.org/officeDocument/2006/relationships/image" Target="../media/image131.svg"/><Relationship Id="rId19" Type="http://schemas.openxmlformats.org/officeDocument/2006/relationships/image" Target="../media/image89.png"/><Relationship Id="rId14" Type="http://schemas.openxmlformats.org/officeDocument/2006/relationships/image" Target="../media/image84.svg"/><Relationship Id="rId22" Type="http://schemas.openxmlformats.org/officeDocument/2006/relationships/image" Target="../media/image92.svg"/><Relationship Id="rId27" Type="http://schemas.openxmlformats.org/officeDocument/2006/relationships/image" Target="../media/image97.png"/><Relationship Id="rId30" Type="http://schemas.openxmlformats.org/officeDocument/2006/relationships/image" Target="../media/image100.svg"/><Relationship Id="rId35" Type="http://schemas.openxmlformats.org/officeDocument/2006/relationships/image" Target="../media/image105.png"/><Relationship Id="rId43" Type="http://schemas.openxmlformats.org/officeDocument/2006/relationships/image" Target="../media/image113.png"/><Relationship Id="rId48" Type="http://schemas.openxmlformats.org/officeDocument/2006/relationships/image" Target="../media/image118.svg"/><Relationship Id="rId56" Type="http://schemas.openxmlformats.org/officeDocument/2006/relationships/image" Target="../media/image126.svg"/><Relationship Id="rId64" Type="http://schemas.openxmlformats.org/officeDocument/2006/relationships/image" Target="../media/image134.png"/><Relationship Id="rId69" Type="http://schemas.openxmlformats.org/officeDocument/2006/relationships/image" Target="../media/image139.svg"/><Relationship Id="rId8" Type="http://schemas.openxmlformats.org/officeDocument/2006/relationships/image" Target="../media/image78.svg"/><Relationship Id="rId51" Type="http://schemas.openxmlformats.org/officeDocument/2006/relationships/image" Target="../media/image121.png"/><Relationship Id="rId3" Type="http://schemas.openxmlformats.org/officeDocument/2006/relationships/image" Target="../media/image73.png"/><Relationship Id="rId12" Type="http://schemas.openxmlformats.org/officeDocument/2006/relationships/image" Target="../media/image82.sv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38" Type="http://schemas.openxmlformats.org/officeDocument/2006/relationships/image" Target="../media/image108.svg"/><Relationship Id="rId46" Type="http://schemas.openxmlformats.org/officeDocument/2006/relationships/image" Target="../media/image116.svg"/><Relationship Id="rId59" Type="http://schemas.openxmlformats.org/officeDocument/2006/relationships/image" Target="../media/image129.png"/><Relationship Id="rId67" Type="http://schemas.openxmlformats.org/officeDocument/2006/relationships/image" Target="../media/image137.svg"/><Relationship Id="rId20" Type="http://schemas.openxmlformats.org/officeDocument/2006/relationships/image" Target="../media/image90.svg"/><Relationship Id="rId41" Type="http://schemas.openxmlformats.org/officeDocument/2006/relationships/image" Target="../media/image111.png"/><Relationship Id="rId54" Type="http://schemas.openxmlformats.org/officeDocument/2006/relationships/image" Target="../media/image124.svg"/><Relationship Id="rId62" Type="http://schemas.openxmlformats.org/officeDocument/2006/relationships/image" Target="../media/image132.png"/><Relationship Id="rId1" Type="http://schemas.openxmlformats.org/officeDocument/2006/relationships/slideLayout" Target="../slideLayouts/slideLayout20.xml"/><Relationship Id="rId6" Type="http://schemas.openxmlformats.org/officeDocument/2006/relationships/image" Target="../media/image76.sv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svg"/><Relationship Id="rId36" Type="http://schemas.openxmlformats.org/officeDocument/2006/relationships/image" Target="../media/image106.svg"/><Relationship Id="rId49" Type="http://schemas.openxmlformats.org/officeDocument/2006/relationships/image" Target="../media/image119.png"/><Relationship Id="rId57" Type="http://schemas.openxmlformats.org/officeDocument/2006/relationships/image" Target="../media/image127.png"/><Relationship Id="rId10" Type="http://schemas.openxmlformats.org/officeDocument/2006/relationships/image" Target="../media/image80.svg"/><Relationship Id="rId31" Type="http://schemas.openxmlformats.org/officeDocument/2006/relationships/image" Target="../media/image101.png"/><Relationship Id="rId44" Type="http://schemas.openxmlformats.org/officeDocument/2006/relationships/image" Target="../media/image114.svg"/><Relationship Id="rId52" Type="http://schemas.openxmlformats.org/officeDocument/2006/relationships/image" Target="../media/image122.svg"/><Relationship Id="rId60" Type="http://schemas.openxmlformats.org/officeDocument/2006/relationships/image" Target="../media/image130.png"/><Relationship Id="rId65" Type="http://schemas.openxmlformats.org/officeDocument/2006/relationships/image" Target="../media/image135.svg"/><Relationship Id="rId4" Type="http://schemas.openxmlformats.org/officeDocument/2006/relationships/image" Target="../media/image74.svg"/><Relationship Id="rId9"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8.svg"/><Relationship Id="rId39" Type="http://schemas.openxmlformats.org/officeDocument/2006/relationships/image" Target="../media/image109.png"/><Relationship Id="rId34" Type="http://schemas.openxmlformats.org/officeDocument/2006/relationships/image" Target="../media/image104.svg"/><Relationship Id="rId50" Type="http://schemas.openxmlformats.org/officeDocument/2006/relationships/image" Target="../media/image120.svg"/><Relationship Id="rId55" Type="http://schemas.openxmlformats.org/officeDocument/2006/relationships/image" Target="../media/image125.png"/></Relationships>
</file>

<file path=ppt/slides/_rels/slide7.xml.rels><?xml version="1.0" encoding="UTF-8" standalone="yes"?>
<Relationships xmlns="http://schemas.openxmlformats.org/package/2006/relationships"><Relationship Id="rId13" Type="http://schemas.openxmlformats.org/officeDocument/2006/relationships/notesSlide" Target="../notesSlides/notesSlide6.xml"/><Relationship Id="rId18" Type="http://schemas.openxmlformats.org/officeDocument/2006/relationships/image" Target="../media/image144.png"/><Relationship Id="rId26" Type="http://schemas.openxmlformats.org/officeDocument/2006/relationships/image" Target="../media/image152.png"/><Relationship Id="rId21" Type="http://schemas.openxmlformats.org/officeDocument/2006/relationships/image" Target="../media/image147.png"/><Relationship Id="rId34" Type="http://schemas.openxmlformats.org/officeDocument/2006/relationships/image" Target="../media/image160.png"/><Relationship Id="rId7" Type="http://schemas.openxmlformats.org/officeDocument/2006/relationships/tags" Target="../tags/tag11.xml"/><Relationship Id="rId12" Type="http://schemas.openxmlformats.org/officeDocument/2006/relationships/slideLayout" Target="../slideLayouts/slideLayout18.xml"/><Relationship Id="rId17" Type="http://schemas.openxmlformats.org/officeDocument/2006/relationships/image" Target="../media/image143.png"/><Relationship Id="rId25" Type="http://schemas.openxmlformats.org/officeDocument/2006/relationships/image" Target="../media/image151.png"/><Relationship Id="rId33" Type="http://schemas.openxmlformats.org/officeDocument/2006/relationships/image" Target="../media/image159.png"/><Relationship Id="rId38" Type="http://schemas.openxmlformats.org/officeDocument/2006/relationships/image" Target="../media/image164.svg"/><Relationship Id="rId2" Type="http://schemas.openxmlformats.org/officeDocument/2006/relationships/tags" Target="../tags/tag6.xml"/><Relationship Id="rId16" Type="http://schemas.openxmlformats.org/officeDocument/2006/relationships/image" Target="../media/image142.png"/><Relationship Id="rId20" Type="http://schemas.openxmlformats.org/officeDocument/2006/relationships/image" Target="../media/image146.svg"/><Relationship Id="rId29" Type="http://schemas.openxmlformats.org/officeDocument/2006/relationships/image" Target="../media/image155.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24" Type="http://schemas.openxmlformats.org/officeDocument/2006/relationships/image" Target="../media/image150.png"/><Relationship Id="rId32" Type="http://schemas.openxmlformats.org/officeDocument/2006/relationships/image" Target="../media/image158.png"/><Relationship Id="rId37" Type="http://schemas.openxmlformats.org/officeDocument/2006/relationships/image" Target="../media/image163.png"/><Relationship Id="rId5" Type="http://schemas.openxmlformats.org/officeDocument/2006/relationships/tags" Target="../tags/tag9.xml"/><Relationship Id="rId15" Type="http://schemas.openxmlformats.org/officeDocument/2006/relationships/image" Target="../media/image141.tiff"/><Relationship Id="rId23" Type="http://schemas.openxmlformats.org/officeDocument/2006/relationships/image" Target="../media/image149.png"/><Relationship Id="rId28" Type="http://schemas.openxmlformats.org/officeDocument/2006/relationships/image" Target="../media/image154.jpeg"/><Relationship Id="rId36" Type="http://schemas.openxmlformats.org/officeDocument/2006/relationships/image" Target="../media/image162.png"/><Relationship Id="rId10" Type="http://schemas.openxmlformats.org/officeDocument/2006/relationships/tags" Target="../tags/tag14.xml"/><Relationship Id="rId19" Type="http://schemas.openxmlformats.org/officeDocument/2006/relationships/image" Target="../media/image145.png"/><Relationship Id="rId31" Type="http://schemas.openxmlformats.org/officeDocument/2006/relationships/image" Target="../media/image157.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140.png"/><Relationship Id="rId22" Type="http://schemas.openxmlformats.org/officeDocument/2006/relationships/image" Target="../media/image148.png"/><Relationship Id="rId27" Type="http://schemas.openxmlformats.org/officeDocument/2006/relationships/image" Target="../media/image153.png"/><Relationship Id="rId30" Type="http://schemas.openxmlformats.org/officeDocument/2006/relationships/image" Target="../media/image156.svg"/><Relationship Id="rId35" Type="http://schemas.openxmlformats.org/officeDocument/2006/relationships/image" Target="../media/image161.png"/><Relationship Id="rId8" Type="http://schemas.openxmlformats.org/officeDocument/2006/relationships/tags" Target="../tags/tag12.xml"/><Relationship Id="rId3" Type="http://schemas.openxmlformats.org/officeDocument/2006/relationships/tags" Target="../tags/tag7.xml"/></Relationships>
</file>

<file path=ppt/slides/_rels/slide8.xml.rels><?xml version="1.0" encoding="UTF-8" standalone="yes"?>
<Relationships xmlns="http://schemas.openxmlformats.org/package/2006/relationships"><Relationship Id="rId13" Type="http://schemas.openxmlformats.org/officeDocument/2006/relationships/image" Target="../media/image175.svg"/><Relationship Id="rId18" Type="http://schemas.openxmlformats.org/officeDocument/2006/relationships/image" Target="../media/image180.png"/><Relationship Id="rId26" Type="http://schemas.openxmlformats.org/officeDocument/2006/relationships/image" Target="../media/image188.png"/><Relationship Id="rId39" Type="http://schemas.openxmlformats.org/officeDocument/2006/relationships/image" Target="../media/image201.svg"/><Relationship Id="rId21" Type="http://schemas.openxmlformats.org/officeDocument/2006/relationships/image" Target="../media/image183.svg"/><Relationship Id="rId34" Type="http://schemas.openxmlformats.org/officeDocument/2006/relationships/image" Target="../media/image196.png"/><Relationship Id="rId42" Type="http://schemas.openxmlformats.org/officeDocument/2006/relationships/image" Target="../media/image204.png"/><Relationship Id="rId47" Type="http://schemas.openxmlformats.org/officeDocument/2006/relationships/image" Target="../media/image209.png"/><Relationship Id="rId50" Type="http://schemas.openxmlformats.org/officeDocument/2006/relationships/image" Target="../media/image212.svg"/><Relationship Id="rId55" Type="http://schemas.openxmlformats.org/officeDocument/2006/relationships/image" Target="../media/image217.svg"/><Relationship Id="rId7" Type="http://schemas.openxmlformats.org/officeDocument/2006/relationships/image" Target="../media/image169.svg"/><Relationship Id="rId2" Type="http://schemas.openxmlformats.org/officeDocument/2006/relationships/notesSlide" Target="../notesSlides/notesSlide7.xml"/><Relationship Id="rId16" Type="http://schemas.openxmlformats.org/officeDocument/2006/relationships/image" Target="../media/image178.png"/><Relationship Id="rId29" Type="http://schemas.openxmlformats.org/officeDocument/2006/relationships/image" Target="../media/image191.svg"/><Relationship Id="rId11" Type="http://schemas.openxmlformats.org/officeDocument/2006/relationships/image" Target="../media/image173.svg"/><Relationship Id="rId24" Type="http://schemas.openxmlformats.org/officeDocument/2006/relationships/image" Target="../media/image186.png"/><Relationship Id="rId32" Type="http://schemas.openxmlformats.org/officeDocument/2006/relationships/image" Target="../media/image194.png"/><Relationship Id="rId37" Type="http://schemas.openxmlformats.org/officeDocument/2006/relationships/image" Target="../media/image199.svg"/><Relationship Id="rId40" Type="http://schemas.openxmlformats.org/officeDocument/2006/relationships/image" Target="../media/image202.png"/><Relationship Id="rId45" Type="http://schemas.openxmlformats.org/officeDocument/2006/relationships/image" Target="../media/image207.png"/><Relationship Id="rId53" Type="http://schemas.openxmlformats.org/officeDocument/2006/relationships/image" Target="../media/image215.png"/><Relationship Id="rId58" Type="http://schemas.openxmlformats.org/officeDocument/2006/relationships/image" Target="../media/image220.svg"/><Relationship Id="rId5" Type="http://schemas.openxmlformats.org/officeDocument/2006/relationships/image" Target="../media/image167.png"/><Relationship Id="rId19" Type="http://schemas.openxmlformats.org/officeDocument/2006/relationships/image" Target="../media/image181.svg"/><Relationship Id="rId4" Type="http://schemas.openxmlformats.org/officeDocument/2006/relationships/image" Target="../media/image166.tiff"/><Relationship Id="rId9" Type="http://schemas.openxmlformats.org/officeDocument/2006/relationships/image" Target="../media/image171.svg"/><Relationship Id="rId14" Type="http://schemas.openxmlformats.org/officeDocument/2006/relationships/image" Target="../media/image176.png"/><Relationship Id="rId22" Type="http://schemas.openxmlformats.org/officeDocument/2006/relationships/image" Target="../media/image184.png"/><Relationship Id="rId27" Type="http://schemas.openxmlformats.org/officeDocument/2006/relationships/image" Target="../media/image189.svg"/><Relationship Id="rId30" Type="http://schemas.openxmlformats.org/officeDocument/2006/relationships/image" Target="../media/image192.png"/><Relationship Id="rId35" Type="http://schemas.openxmlformats.org/officeDocument/2006/relationships/image" Target="../media/image197.svg"/><Relationship Id="rId43" Type="http://schemas.openxmlformats.org/officeDocument/2006/relationships/image" Target="../media/image205.png"/><Relationship Id="rId48" Type="http://schemas.openxmlformats.org/officeDocument/2006/relationships/image" Target="../media/image210.svg"/><Relationship Id="rId56" Type="http://schemas.openxmlformats.org/officeDocument/2006/relationships/image" Target="../media/image218.png"/><Relationship Id="rId8" Type="http://schemas.openxmlformats.org/officeDocument/2006/relationships/image" Target="../media/image170.png"/><Relationship Id="rId51" Type="http://schemas.openxmlformats.org/officeDocument/2006/relationships/image" Target="../media/image213.png"/><Relationship Id="rId3" Type="http://schemas.openxmlformats.org/officeDocument/2006/relationships/image" Target="../media/image165.png"/><Relationship Id="rId12" Type="http://schemas.openxmlformats.org/officeDocument/2006/relationships/image" Target="../media/image174.png"/><Relationship Id="rId17" Type="http://schemas.openxmlformats.org/officeDocument/2006/relationships/image" Target="../media/image179.svg"/><Relationship Id="rId25" Type="http://schemas.openxmlformats.org/officeDocument/2006/relationships/image" Target="../media/image187.svg"/><Relationship Id="rId33" Type="http://schemas.openxmlformats.org/officeDocument/2006/relationships/image" Target="../media/image195.svg"/><Relationship Id="rId38" Type="http://schemas.openxmlformats.org/officeDocument/2006/relationships/image" Target="../media/image200.png"/><Relationship Id="rId46" Type="http://schemas.openxmlformats.org/officeDocument/2006/relationships/image" Target="../media/image208.svg"/><Relationship Id="rId20" Type="http://schemas.openxmlformats.org/officeDocument/2006/relationships/image" Target="../media/image182.png"/><Relationship Id="rId41" Type="http://schemas.openxmlformats.org/officeDocument/2006/relationships/image" Target="../media/image203.svg"/><Relationship Id="rId54" Type="http://schemas.openxmlformats.org/officeDocument/2006/relationships/image" Target="../media/image216.png"/><Relationship Id="rId1" Type="http://schemas.openxmlformats.org/officeDocument/2006/relationships/slideLayout" Target="../slideLayouts/slideLayout19.xml"/><Relationship Id="rId6" Type="http://schemas.openxmlformats.org/officeDocument/2006/relationships/image" Target="../media/image168.png"/><Relationship Id="rId15" Type="http://schemas.openxmlformats.org/officeDocument/2006/relationships/image" Target="../media/image177.svg"/><Relationship Id="rId23" Type="http://schemas.openxmlformats.org/officeDocument/2006/relationships/image" Target="../media/image185.svg"/><Relationship Id="rId28" Type="http://schemas.openxmlformats.org/officeDocument/2006/relationships/image" Target="../media/image190.png"/><Relationship Id="rId36" Type="http://schemas.openxmlformats.org/officeDocument/2006/relationships/image" Target="../media/image198.png"/><Relationship Id="rId49" Type="http://schemas.openxmlformats.org/officeDocument/2006/relationships/image" Target="../media/image211.png"/><Relationship Id="rId57" Type="http://schemas.openxmlformats.org/officeDocument/2006/relationships/image" Target="../media/image219.png"/><Relationship Id="rId10" Type="http://schemas.openxmlformats.org/officeDocument/2006/relationships/image" Target="../media/image172.png"/><Relationship Id="rId31" Type="http://schemas.openxmlformats.org/officeDocument/2006/relationships/image" Target="../media/image193.svg"/><Relationship Id="rId44" Type="http://schemas.openxmlformats.org/officeDocument/2006/relationships/image" Target="../media/image206.svg"/><Relationship Id="rId52" Type="http://schemas.openxmlformats.org/officeDocument/2006/relationships/image" Target="../media/image214.png"/></Relationships>
</file>

<file path=ppt/slides/_rels/slide9.xml.rels><?xml version="1.0" encoding="UTF-8" standalone="yes"?>
<Relationships xmlns="http://schemas.openxmlformats.org/package/2006/relationships"><Relationship Id="rId13" Type="http://schemas.openxmlformats.org/officeDocument/2006/relationships/image" Target="../media/image228.svg"/><Relationship Id="rId18" Type="http://schemas.openxmlformats.org/officeDocument/2006/relationships/image" Target="../media/image233.png"/><Relationship Id="rId26" Type="http://schemas.openxmlformats.org/officeDocument/2006/relationships/image" Target="../media/image241.png"/><Relationship Id="rId39" Type="http://schemas.openxmlformats.org/officeDocument/2006/relationships/image" Target="../media/image254.svg"/><Relationship Id="rId21" Type="http://schemas.openxmlformats.org/officeDocument/2006/relationships/image" Target="../media/image236.svg"/><Relationship Id="rId34" Type="http://schemas.openxmlformats.org/officeDocument/2006/relationships/image" Target="../media/image249.png"/><Relationship Id="rId42" Type="http://schemas.openxmlformats.org/officeDocument/2006/relationships/image" Target="../media/image257.png"/><Relationship Id="rId47" Type="http://schemas.openxmlformats.org/officeDocument/2006/relationships/image" Target="../media/image262.svg"/><Relationship Id="rId50" Type="http://schemas.openxmlformats.org/officeDocument/2006/relationships/image" Target="../media/image265.png"/><Relationship Id="rId55" Type="http://schemas.openxmlformats.org/officeDocument/2006/relationships/image" Target="../media/image270.svg"/><Relationship Id="rId7" Type="http://schemas.openxmlformats.org/officeDocument/2006/relationships/image" Target="../media/image222.svg"/><Relationship Id="rId2" Type="http://schemas.openxmlformats.org/officeDocument/2006/relationships/tags" Target="../tags/tag17.xml"/><Relationship Id="rId16" Type="http://schemas.openxmlformats.org/officeDocument/2006/relationships/image" Target="../media/image231.png"/><Relationship Id="rId29" Type="http://schemas.openxmlformats.org/officeDocument/2006/relationships/image" Target="../media/image244.svg"/><Relationship Id="rId11" Type="http://schemas.openxmlformats.org/officeDocument/2006/relationships/image" Target="../media/image226.svg"/><Relationship Id="rId24" Type="http://schemas.openxmlformats.org/officeDocument/2006/relationships/image" Target="../media/image239.png"/><Relationship Id="rId32" Type="http://schemas.openxmlformats.org/officeDocument/2006/relationships/image" Target="../media/image247.png"/><Relationship Id="rId37" Type="http://schemas.openxmlformats.org/officeDocument/2006/relationships/image" Target="../media/image252.svg"/><Relationship Id="rId40" Type="http://schemas.openxmlformats.org/officeDocument/2006/relationships/image" Target="../media/image255.png"/><Relationship Id="rId45" Type="http://schemas.openxmlformats.org/officeDocument/2006/relationships/image" Target="../media/image260.svg"/><Relationship Id="rId53" Type="http://schemas.openxmlformats.org/officeDocument/2006/relationships/image" Target="../media/image268.svg"/><Relationship Id="rId58" Type="http://schemas.openxmlformats.org/officeDocument/2006/relationships/image" Target="../media/image272.svg"/><Relationship Id="rId5" Type="http://schemas.openxmlformats.org/officeDocument/2006/relationships/notesSlide" Target="../notesSlides/notesSlide8.xml"/><Relationship Id="rId61" Type="http://schemas.openxmlformats.org/officeDocument/2006/relationships/image" Target="../media/image275.png"/><Relationship Id="rId19" Type="http://schemas.openxmlformats.org/officeDocument/2006/relationships/image" Target="../media/image234.svg"/><Relationship Id="rId14" Type="http://schemas.openxmlformats.org/officeDocument/2006/relationships/image" Target="../media/image229.png"/><Relationship Id="rId22" Type="http://schemas.openxmlformats.org/officeDocument/2006/relationships/image" Target="../media/image237.png"/><Relationship Id="rId27" Type="http://schemas.openxmlformats.org/officeDocument/2006/relationships/image" Target="../media/image242.svg"/><Relationship Id="rId30" Type="http://schemas.openxmlformats.org/officeDocument/2006/relationships/image" Target="../media/image245.png"/><Relationship Id="rId35" Type="http://schemas.openxmlformats.org/officeDocument/2006/relationships/image" Target="../media/image250.svg"/><Relationship Id="rId43" Type="http://schemas.openxmlformats.org/officeDocument/2006/relationships/image" Target="../media/image258.svg"/><Relationship Id="rId48" Type="http://schemas.openxmlformats.org/officeDocument/2006/relationships/image" Target="../media/image263.png"/><Relationship Id="rId56" Type="http://schemas.openxmlformats.org/officeDocument/2006/relationships/image" Target="../media/image1.emf"/><Relationship Id="rId8" Type="http://schemas.openxmlformats.org/officeDocument/2006/relationships/image" Target="../media/image223.png"/><Relationship Id="rId51" Type="http://schemas.openxmlformats.org/officeDocument/2006/relationships/image" Target="../media/image266.svg"/><Relationship Id="rId3" Type="http://schemas.openxmlformats.org/officeDocument/2006/relationships/tags" Target="../tags/tag18.xml"/><Relationship Id="rId12" Type="http://schemas.openxmlformats.org/officeDocument/2006/relationships/image" Target="../media/image227.png"/><Relationship Id="rId17" Type="http://schemas.openxmlformats.org/officeDocument/2006/relationships/image" Target="../media/image232.svg"/><Relationship Id="rId25" Type="http://schemas.openxmlformats.org/officeDocument/2006/relationships/image" Target="../media/image240.svg"/><Relationship Id="rId33" Type="http://schemas.openxmlformats.org/officeDocument/2006/relationships/image" Target="../media/image248.svg"/><Relationship Id="rId38" Type="http://schemas.openxmlformats.org/officeDocument/2006/relationships/image" Target="../media/image253.png"/><Relationship Id="rId46" Type="http://schemas.openxmlformats.org/officeDocument/2006/relationships/image" Target="../media/image261.png"/><Relationship Id="rId59" Type="http://schemas.openxmlformats.org/officeDocument/2006/relationships/image" Target="../media/image273.png"/><Relationship Id="rId20" Type="http://schemas.openxmlformats.org/officeDocument/2006/relationships/image" Target="../media/image235.png"/><Relationship Id="rId41" Type="http://schemas.openxmlformats.org/officeDocument/2006/relationships/image" Target="../media/image256.svg"/><Relationship Id="rId54" Type="http://schemas.openxmlformats.org/officeDocument/2006/relationships/image" Target="../media/image269.png"/><Relationship Id="rId62" Type="http://schemas.openxmlformats.org/officeDocument/2006/relationships/image" Target="../media/image276.svg"/><Relationship Id="rId1" Type="http://schemas.openxmlformats.org/officeDocument/2006/relationships/tags" Target="../tags/tag16.xml"/><Relationship Id="rId6" Type="http://schemas.openxmlformats.org/officeDocument/2006/relationships/image" Target="../media/image221.png"/><Relationship Id="rId15" Type="http://schemas.openxmlformats.org/officeDocument/2006/relationships/image" Target="../media/image230.svg"/><Relationship Id="rId23" Type="http://schemas.openxmlformats.org/officeDocument/2006/relationships/image" Target="../media/image238.svg"/><Relationship Id="rId28" Type="http://schemas.openxmlformats.org/officeDocument/2006/relationships/image" Target="../media/image243.png"/><Relationship Id="rId36" Type="http://schemas.openxmlformats.org/officeDocument/2006/relationships/image" Target="../media/image251.png"/><Relationship Id="rId49" Type="http://schemas.openxmlformats.org/officeDocument/2006/relationships/image" Target="../media/image264.svg"/><Relationship Id="rId57" Type="http://schemas.openxmlformats.org/officeDocument/2006/relationships/image" Target="../media/image271.png"/><Relationship Id="rId10" Type="http://schemas.openxmlformats.org/officeDocument/2006/relationships/image" Target="../media/image225.png"/><Relationship Id="rId31" Type="http://schemas.openxmlformats.org/officeDocument/2006/relationships/image" Target="../media/image246.svg"/><Relationship Id="rId44" Type="http://schemas.openxmlformats.org/officeDocument/2006/relationships/image" Target="../media/image259.png"/><Relationship Id="rId52" Type="http://schemas.openxmlformats.org/officeDocument/2006/relationships/image" Target="../media/image267.png"/><Relationship Id="rId60" Type="http://schemas.openxmlformats.org/officeDocument/2006/relationships/image" Target="../media/image274.svg"/><Relationship Id="rId4" Type="http://schemas.openxmlformats.org/officeDocument/2006/relationships/slideLayout" Target="../slideLayouts/slideLayout43.xml"/><Relationship Id="rId9" Type="http://schemas.openxmlformats.org/officeDocument/2006/relationships/image" Target="../media/image2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13B4-F66F-4A44-B1E9-BD88086D24AD}"/>
              </a:ext>
            </a:extLst>
          </p:cNvPr>
          <p:cNvSpPr>
            <a:spLocks noGrp="1"/>
          </p:cNvSpPr>
          <p:nvPr>
            <p:ph type="ctrTitle"/>
          </p:nvPr>
        </p:nvSpPr>
        <p:spPr>
          <a:xfrm>
            <a:off x="1018030" y="2148840"/>
            <a:ext cx="10158984" cy="1280160"/>
          </a:xfrm>
        </p:spPr>
        <p:txBody>
          <a:bodyPr/>
          <a:lstStyle/>
          <a:p>
            <a:r>
              <a:rPr lang="en-US" dirty="0"/>
              <a:t>Oracle and </a:t>
            </a:r>
            <a:r>
              <a:rPr lang="en-US" dirty="0" err="1"/>
              <a:t>HEAnet</a:t>
            </a:r>
            <a:endParaRPr lang="en-US" dirty="0"/>
          </a:p>
        </p:txBody>
      </p:sp>
      <p:sp>
        <p:nvSpPr>
          <p:cNvPr id="3" name="Text Placeholder 2">
            <a:extLst>
              <a:ext uri="{FF2B5EF4-FFF2-40B4-BE49-F238E27FC236}">
                <a16:creationId xmlns:a16="http://schemas.microsoft.com/office/drawing/2014/main" id="{190A262A-580B-403D-B373-9045289CB69F}"/>
              </a:ext>
            </a:extLst>
          </p:cNvPr>
          <p:cNvSpPr>
            <a:spLocks noGrp="1"/>
          </p:cNvSpPr>
          <p:nvPr>
            <p:ph type="body" sz="quarter" idx="33"/>
          </p:nvPr>
        </p:nvSpPr>
        <p:spPr>
          <a:xfrm>
            <a:off x="1018030" y="3519553"/>
            <a:ext cx="10158984" cy="816820"/>
          </a:xfrm>
        </p:spPr>
        <p:txBody>
          <a:bodyPr/>
          <a:lstStyle/>
          <a:p>
            <a:r>
              <a:rPr lang="en-IE" dirty="0"/>
              <a:t>Workshop on services for handling sensitive data</a:t>
            </a:r>
            <a:endParaRPr lang="en-US" dirty="0"/>
          </a:p>
        </p:txBody>
      </p:sp>
      <p:sp>
        <p:nvSpPr>
          <p:cNvPr id="4" name="Text Placeholder 3">
            <a:extLst>
              <a:ext uri="{FF2B5EF4-FFF2-40B4-BE49-F238E27FC236}">
                <a16:creationId xmlns:a16="http://schemas.microsoft.com/office/drawing/2014/main" id="{A191F6D6-FB14-4509-85DE-87750486A7AE}"/>
              </a:ext>
            </a:extLst>
          </p:cNvPr>
          <p:cNvSpPr>
            <a:spLocks noGrp="1"/>
          </p:cNvSpPr>
          <p:nvPr>
            <p:ph type="body" sz="quarter" idx="35"/>
          </p:nvPr>
        </p:nvSpPr>
        <p:spPr>
          <a:xfrm>
            <a:off x="1018030" y="4544568"/>
            <a:ext cx="1648970" cy="266291"/>
          </a:xfrm>
        </p:spPr>
        <p:txBody>
          <a:bodyPr/>
          <a:lstStyle/>
          <a:p>
            <a:r>
              <a:rPr lang="en-US" dirty="0"/>
              <a:t>Ronan Kelly</a:t>
            </a:r>
          </a:p>
        </p:txBody>
      </p:sp>
      <p:sp>
        <p:nvSpPr>
          <p:cNvPr id="5" name="Text Placeholder 4">
            <a:extLst>
              <a:ext uri="{FF2B5EF4-FFF2-40B4-BE49-F238E27FC236}">
                <a16:creationId xmlns:a16="http://schemas.microsoft.com/office/drawing/2014/main" id="{05E4682B-D49C-40CB-9474-52AE07FC3B74}"/>
              </a:ext>
            </a:extLst>
          </p:cNvPr>
          <p:cNvSpPr>
            <a:spLocks noGrp="1"/>
          </p:cNvSpPr>
          <p:nvPr>
            <p:ph type="body" sz="quarter" idx="34"/>
          </p:nvPr>
        </p:nvSpPr>
        <p:spPr>
          <a:xfrm>
            <a:off x="5486400" y="4544569"/>
            <a:ext cx="5077970" cy="408432"/>
          </a:xfrm>
        </p:spPr>
        <p:txBody>
          <a:bodyPr/>
          <a:lstStyle/>
          <a:p>
            <a:pPr lvl="0"/>
            <a:r>
              <a:rPr lang="en-US" dirty="0"/>
              <a:t>Strategic Cloud Account Manager</a:t>
            </a:r>
          </a:p>
        </p:txBody>
      </p:sp>
      <p:cxnSp>
        <p:nvCxnSpPr>
          <p:cNvPr id="7" name="Accent Mark">
            <a:extLst>
              <a:ext uri="{FF2B5EF4-FFF2-40B4-BE49-F238E27FC236}">
                <a16:creationId xmlns:a16="http://schemas.microsoft.com/office/drawing/2014/main" id="{FBAAA576-7B6E-480E-AC2F-01AF9547BE17}"/>
              </a:ext>
              <a:ext uri="{C183D7F6-B498-43B3-948B-1728B52AA6E4}">
                <adec:decorative xmlns:adec="http://schemas.microsoft.com/office/drawing/2017/decorative" val="1"/>
              </a:ext>
            </a:extLst>
          </p:cNvPr>
          <p:cNvCxnSpPr>
            <a:cxnSpLocks/>
          </p:cNvCxnSpPr>
          <p:nvPr/>
        </p:nvCxnSpPr>
        <p:spPr>
          <a:xfrm flipH="1">
            <a:off x="1023271" y="4187952"/>
            <a:ext cx="374904" cy="0"/>
          </a:xfrm>
          <a:prstGeom prst="line">
            <a:avLst/>
          </a:prstGeom>
          <a:ln w="38100" cap="flat">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C5078B6-D043-4BF8-BE81-E904C00E8FFF}"/>
              </a:ext>
            </a:extLst>
          </p:cNvPr>
          <p:cNvSpPr txBox="1"/>
          <p:nvPr/>
        </p:nvSpPr>
        <p:spPr>
          <a:xfrm>
            <a:off x="1018030" y="6324600"/>
            <a:ext cx="2258570" cy="307777"/>
          </a:xfrm>
          <a:prstGeom prst="rect">
            <a:avLst/>
          </a:prstGeom>
          <a:noFill/>
        </p:spPr>
        <p:txBody>
          <a:bodyPr wrap="square" rtlCol="0">
            <a:spAutoFit/>
          </a:bodyPr>
          <a:lstStyle/>
          <a:p>
            <a:r>
              <a:rPr lang="en-US" sz="1400" dirty="0">
                <a:solidFill>
                  <a:srgbClr val="4C825C"/>
                </a:solidFill>
              </a:rPr>
              <a:t>V1.46, 04-DEC-2023</a:t>
            </a:r>
          </a:p>
        </p:txBody>
      </p:sp>
      <p:sp>
        <p:nvSpPr>
          <p:cNvPr id="8" name="Text Placeholder 3">
            <a:extLst>
              <a:ext uri="{FF2B5EF4-FFF2-40B4-BE49-F238E27FC236}">
                <a16:creationId xmlns:a16="http://schemas.microsoft.com/office/drawing/2014/main" id="{A926E150-9167-ADDF-73E9-BA157C7B622C}"/>
              </a:ext>
            </a:extLst>
          </p:cNvPr>
          <p:cNvSpPr txBox="1">
            <a:spLocks/>
          </p:cNvSpPr>
          <p:nvPr/>
        </p:nvSpPr>
        <p:spPr>
          <a:xfrm>
            <a:off x="1045460" y="4925567"/>
            <a:ext cx="1648970" cy="26629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1"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Keith Eccles</a:t>
            </a:r>
          </a:p>
        </p:txBody>
      </p:sp>
      <p:sp>
        <p:nvSpPr>
          <p:cNvPr id="9" name="Text Placeholder 4">
            <a:extLst>
              <a:ext uri="{FF2B5EF4-FFF2-40B4-BE49-F238E27FC236}">
                <a16:creationId xmlns:a16="http://schemas.microsoft.com/office/drawing/2014/main" id="{68290621-7D04-7B71-C55C-4919029E1AD7}"/>
              </a:ext>
            </a:extLst>
          </p:cNvPr>
          <p:cNvSpPr txBox="1">
            <a:spLocks/>
          </p:cNvSpPr>
          <p:nvPr/>
        </p:nvSpPr>
        <p:spPr>
          <a:xfrm>
            <a:off x="5513830" y="4925568"/>
            <a:ext cx="5077970" cy="40843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Account Cloud Engineer</a:t>
            </a:r>
          </a:p>
        </p:txBody>
      </p:sp>
      <p:sp>
        <p:nvSpPr>
          <p:cNvPr id="10" name="Text Placeholder 3">
            <a:extLst>
              <a:ext uri="{FF2B5EF4-FFF2-40B4-BE49-F238E27FC236}">
                <a16:creationId xmlns:a16="http://schemas.microsoft.com/office/drawing/2014/main" id="{18B5739C-AC6C-E04B-577A-444B60A9AA2C}"/>
              </a:ext>
            </a:extLst>
          </p:cNvPr>
          <p:cNvSpPr txBox="1">
            <a:spLocks/>
          </p:cNvSpPr>
          <p:nvPr/>
        </p:nvSpPr>
        <p:spPr>
          <a:xfrm>
            <a:off x="1045460" y="5306567"/>
            <a:ext cx="1926340" cy="266291"/>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1"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Quentin Jansen</a:t>
            </a:r>
          </a:p>
        </p:txBody>
      </p:sp>
      <p:sp>
        <p:nvSpPr>
          <p:cNvPr id="11" name="Text Placeholder 4">
            <a:extLst>
              <a:ext uri="{FF2B5EF4-FFF2-40B4-BE49-F238E27FC236}">
                <a16:creationId xmlns:a16="http://schemas.microsoft.com/office/drawing/2014/main" id="{AD843EC5-9517-1AC9-FD47-21CF64B37656}"/>
              </a:ext>
            </a:extLst>
          </p:cNvPr>
          <p:cNvSpPr txBox="1">
            <a:spLocks/>
          </p:cNvSpPr>
          <p:nvPr/>
        </p:nvSpPr>
        <p:spPr>
          <a:xfrm>
            <a:off x="5513830" y="5306568"/>
            <a:ext cx="5077970" cy="40843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Autonomous Domain Specialist</a:t>
            </a:r>
          </a:p>
        </p:txBody>
      </p:sp>
    </p:spTree>
    <p:extLst>
      <p:ext uri="{BB962C8B-B14F-4D97-AF65-F5344CB8AC3E}">
        <p14:creationId xmlns:p14="http://schemas.microsoft.com/office/powerpoint/2010/main" val="168920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8A-9065-A4E3-8FED-FCD052B0F438}"/>
              </a:ext>
            </a:extLst>
          </p:cNvPr>
          <p:cNvSpPr>
            <a:spLocks noGrp="1"/>
          </p:cNvSpPr>
          <p:nvPr>
            <p:ph type="title"/>
          </p:nvPr>
        </p:nvSpPr>
        <p:spPr/>
        <p:txBody>
          <a:bodyPr/>
          <a:lstStyle/>
          <a:p>
            <a:r>
              <a:rPr lang="en-US" dirty="0"/>
              <a:t>Autonomous Database</a:t>
            </a:r>
          </a:p>
        </p:txBody>
      </p:sp>
      <p:sp>
        <p:nvSpPr>
          <p:cNvPr id="4" name="Slide Number Placeholder 3">
            <a:extLst>
              <a:ext uri="{FF2B5EF4-FFF2-40B4-BE49-F238E27FC236}">
                <a16:creationId xmlns:a16="http://schemas.microsoft.com/office/drawing/2014/main" id="{D243668B-0783-E632-FD91-DADF8601CB2D}"/>
              </a:ext>
            </a:extLst>
          </p:cNvPr>
          <p:cNvSpPr>
            <a:spLocks noGrp="1"/>
          </p:cNvSpPr>
          <p:nvPr>
            <p:ph type="sldNum" sz="quarter" idx="12"/>
          </p:nvPr>
        </p:nvSpPr>
        <p:spPr/>
        <p:txBody>
          <a:bodyPr/>
          <a:lstStyle/>
          <a:p>
            <a:fld id="{345D60D9-5372-5F40-9443-0F9AE5BDC3C8}" type="slidenum">
              <a:rPr lang="en-US" smtClean="0"/>
              <a:pPr/>
              <a:t>10</a:t>
            </a:fld>
            <a:endParaRPr lang="en-US" dirty="0"/>
          </a:p>
        </p:txBody>
      </p:sp>
      <p:sp>
        <p:nvSpPr>
          <p:cNvPr id="5" name="Footer Placeholder 4">
            <a:extLst>
              <a:ext uri="{FF2B5EF4-FFF2-40B4-BE49-F238E27FC236}">
                <a16:creationId xmlns:a16="http://schemas.microsoft.com/office/drawing/2014/main" id="{C56DCD99-7ED8-724B-8894-B5A6263CF2D9}"/>
              </a:ext>
            </a:extLst>
          </p:cNvPr>
          <p:cNvSpPr>
            <a:spLocks noGrp="1"/>
          </p:cNvSpPr>
          <p:nvPr>
            <p:ph type="ftr" sz="quarter" idx="11"/>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214377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62F22CED-D956-6DA2-FA33-20485CA5100B}"/>
              </a:ext>
            </a:extLst>
          </p:cNvPr>
          <p:cNvSpPr/>
          <p:nvPr/>
        </p:nvSpPr>
        <p:spPr>
          <a:xfrm rot="16200000">
            <a:off x="3881527" y="835163"/>
            <a:ext cx="4232211" cy="5492263"/>
          </a:xfrm>
          <a:prstGeom prst="triangle">
            <a:avLst>
              <a:gd name="adj" fmla="val 47191"/>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318F9D-D9D5-CBBE-2A86-4A53E75ECC34}"/>
              </a:ext>
            </a:extLst>
          </p:cNvPr>
          <p:cNvSpPr/>
          <p:nvPr/>
        </p:nvSpPr>
        <p:spPr>
          <a:xfrm>
            <a:off x="8461629" y="2659895"/>
            <a:ext cx="1107526" cy="1392359"/>
          </a:xfrm>
          <a:prstGeom prst="rect">
            <a:avLst/>
          </a:prstGeom>
          <a:solidFill>
            <a:srgbClr val="FD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B78A396-E8CA-3E25-664F-B45E2ABB2D05}"/>
              </a:ext>
            </a:extLst>
          </p:cNvPr>
          <p:cNvSpPr/>
          <p:nvPr/>
        </p:nvSpPr>
        <p:spPr>
          <a:xfrm>
            <a:off x="2124720" y="2419458"/>
            <a:ext cx="1568031" cy="1867389"/>
          </a:xfrm>
          <a:prstGeom prst="rect">
            <a:avLst/>
          </a:prstGeom>
          <a:solidFill>
            <a:srgbClr val="FD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C40A730-FB3C-73D4-6E2E-31330FDAAC1E}"/>
              </a:ext>
            </a:extLst>
          </p:cNvPr>
          <p:cNvSpPr>
            <a:spLocks noGrp="1"/>
          </p:cNvSpPr>
          <p:nvPr>
            <p:ph type="body" sz="quarter" idx="11"/>
          </p:nvPr>
        </p:nvSpPr>
        <p:spPr/>
        <p:txBody>
          <a:bodyPr/>
          <a:lstStyle/>
          <a:p>
            <a:r>
              <a:rPr lang="en-US" dirty="0">
                <a:solidFill>
                  <a:schemeClr val="accent4"/>
                </a:solidFill>
              </a:rPr>
              <a:t>Easiest and Most Productive for Developing and Running Apps and Analytics</a:t>
            </a:r>
          </a:p>
          <a:p>
            <a:endParaRPr lang="en-US" dirty="0"/>
          </a:p>
        </p:txBody>
      </p:sp>
      <p:sp>
        <p:nvSpPr>
          <p:cNvPr id="5" name="Title 4">
            <a:extLst>
              <a:ext uri="{FF2B5EF4-FFF2-40B4-BE49-F238E27FC236}">
                <a16:creationId xmlns:a16="http://schemas.microsoft.com/office/drawing/2014/main" id="{C5282059-BD77-EC0E-CD28-19062E3A65A0}"/>
              </a:ext>
            </a:extLst>
          </p:cNvPr>
          <p:cNvSpPr>
            <a:spLocks noGrp="1"/>
          </p:cNvSpPr>
          <p:nvPr>
            <p:ph type="title"/>
          </p:nvPr>
        </p:nvSpPr>
        <p:spPr/>
        <p:txBody>
          <a:bodyPr/>
          <a:lstStyle/>
          <a:p>
            <a:r>
              <a:rPr lang="en-US" dirty="0"/>
              <a:t>Big Picture - Oracle Data Management with Autonomous</a:t>
            </a:r>
          </a:p>
        </p:txBody>
      </p:sp>
      <p:sp>
        <p:nvSpPr>
          <p:cNvPr id="7" name="Footer Placeholder 6">
            <a:extLst>
              <a:ext uri="{FF2B5EF4-FFF2-40B4-BE49-F238E27FC236}">
                <a16:creationId xmlns:a16="http://schemas.microsoft.com/office/drawing/2014/main" id="{1F0879D3-82AE-BB9E-ABFC-EF33E52D4032}"/>
              </a:ext>
            </a:extLst>
          </p:cNvPr>
          <p:cNvSpPr>
            <a:spLocks noGrp="1"/>
          </p:cNvSpPr>
          <p:nvPr>
            <p:ph type="ftr" sz="quarter" idx="16"/>
          </p:nvPr>
        </p:nvSpPr>
        <p:spPr/>
        <p:txBody>
          <a:bodyPr/>
          <a:lstStyle/>
          <a:p>
            <a:r>
              <a:rPr lang="en-US" dirty="0"/>
              <a:t>Copyright © 2023, Oracle and/or its affiliates </a:t>
            </a:r>
          </a:p>
        </p:txBody>
      </p:sp>
      <p:sp>
        <p:nvSpPr>
          <p:cNvPr id="8" name="Slide Number Placeholder 7">
            <a:extLst>
              <a:ext uri="{FF2B5EF4-FFF2-40B4-BE49-F238E27FC236}">
                <a16:creationId xmlns:a16="http://schemas.microsoft.com/office/drawing/2014/main" id="{7552BF59-285A-4FB0-754D-76A12D6F2FE6}"/>
              </a:ext>
            </a:extLst>
          </p:cNvPr>
          <p:cNvSpPr>
            <a:spLocks noGrp="1"/>
          </p:cNvSpPr>
          <p:nvPr>
            <p:ph type="sldNum" sz="quarter" idx="17"/>
          </p:nvPr>
        </p:nvSpPr>
        <p:spPr/>
        <p:txBody>
          <a:bodyPr/>
          <a:lstStyle/>
          <a:p>
            <a:fld id="{345D60D9-5372-5F40-9443-0F9AE5BDC3C8}" type="slidenum">
              <a:rPr lang="en-US" smtClean="0"/>
              <a:pPr/>
              <a:t>11</a:t>
            </a:fld>
            <a:endParaRPr lang="en-US" dirty="0"/>
          </a:p>
        </p:txBody>
      </p:sp>
      <p:sp>
        <p:nvSpPr>
          <p:cNvPr id="22" name="Content Placeholder 2">
            <a:extLst>
              <a:ext uri="{FF2B5EF4-FFF2-40B4-BE49-F238E27FC236}">
                <a16:creationId xmlns:a16="http://schemas.microsoft.com/office/drawing/2014/main" id="{6BD4B215-D982-C61B-62D3-5B711AD63438}"/>
              </a:ext>
            </a:extLst>
          </p:cNvPr>
          <p:cNvSpPr>
            <a:spLocks noGrp="1"/>
          </p:cNvSpPr>
          <p:nvPr>
            <p:ph sz="quarter" idx="14"/>
          </p:nvPr>
        </p:nvSpPr>
        <p:spPr>
          <a:xfrm>
            <a:off x="766763" y="1406272"/>
            <a:ext cx="5084064" cy="4507992"/>
          </a:xfrm>
        </p:spPr>
        <p:txBody>
          <a:bodyPr/>
          <a:lstStyle/>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endParaRPr lang="en-US" sz="2400" b="1" dirty="0">
              <a:solidFill>
                <a:schemeClr val="accent4"/>
              </a:solidFill>
            </a:endParaRPr>
          </a:p>
          <a:p>
            <a:pPr lvl="0" algn="ctr">
              <a:defRPr/>
            </a:pPr>
            <a:r>
              <a:rPr lang="en-US" sz="2400" dirty="0">
                <a:solidFill>
                  <a:schemeClr val="accent4"/>
                </a:solidFill>
              </a:rPr>
              <a:t>Converged Database</a:t>
            </a:r>
            <a:endParaRPr lang="en-US" sz="1200" u="sng" dirty="0">
              <a:solidFill>
                <a:schemeClr val="accent4"/>
              </a:solidFill>
            </a:endParaRPr>
          </a:p>
          <a:p>
            <a:pPr lvl="0" algn="ctr">
              <a:spcBef>
                <a:spcPts val="1800"/>
              </a:spcBef>
              <a:defRPr/>
            </a:pPr>
            <a:r>
              <a:rPr lang="en-US" dirty="0">
                <a:solidFill>
                  <a:schemeClr val="accent4"/>
                </a:solidFill>
              </a:rPr>
              <a:t> Complete </a:t>
            </a:r>
            <a:r>
              <a:rPr lang="en-US" dirty="0">
                <a:solidFill>
                  <a:srgbClr val="312D2A"/>
                </a:solidFill>
              </a:rPr>
              <a:t>support for all modern data types, workloads, development styles</a:t>
            </a:r>
          </a:p>
          <a:p>
            <a:pPr lvl="0" algn="ctr">
              <a:spcBef>
                <a:spcPts val="1200"/>
              </a:spcBef>
              <a:defRPr/>
            </a:pPr>
            <a:r>
              <a:rPr lang="en-US" dirty="0">
                <a:solidFill>
                  <a:schemeClr val="accent4"/>
                </a:solidFill>
              </a:rPr>
              <a:t>Completely</a:t>
            </a:r>
            <a:r>
              <a:rPr lang="en-US" b="1" dirty="0">
                <a:solidFill>
                  <a:srgbClr val="312D2A"/>
                </a:solidFill>
              </a:rPr>
              <a:t> </a:t>
            </a:r>
            <a:r>
              <a:rPr lang="en-US" dirty="0">
                <a:solidFill>
                  <a:srgbClr val="312D2A"/>
                </a:solidFill>
              </a:rPr>
              <a:t>scalable, available, </a:t>
            </a:r>
            <a:br>
              <a:rPr lang="en-US" dirty="0">
                <a:solidFill>
                  <a:srgbClr val="312D2A"/>
                </a:solidFill>
              </a:rPr>
            </a:br>
            <a:r>
              <a:rPr lang="en-US" dirty="0">
                <a:solidFill>
                  <a:srgbClr val="312D2A"/>
                </a:solidFill>
              </a:rPr>
              <a:t>and secure </a:t>
            </a:r>
          </a:p>
          <a:p>
            <a:endParaRPr lang="en-US" dirty="0"/>
          </a:p>
        </p:txBody>
      </p:sp>
      <p:sp>
        <p:nvSpPr>
          <p:cNvPr id="23" name="Content Placeholder 3">
            <a:extLst>
              <a:ext uri="{FF2B5EF4-FFF2-40B4-BE49-F238E27FC236}">
                <a16:creationId xmlns:a16="http://schemas.microsoft.com/office/drawing/2014/main" id="{391AF1B8-26F0-E453-5586-0E788BC74D1F}"/>
              </a:ext>
            </a:extLst>
          </p:cNvPr>
          <p:cNvSpPr txBox="1">
            <a:spLocks/>
          </p:cNvSpPr>
          <p:nvPr/>
        </p:nvSpPr>
        <p:spPr>
          <a:xfrm>
            <a:off x="6385961" y="1796046"/>
            <a:ext cx="5084064" cy="4507992"/>
          </a:xfrm>
          <a:prstGeom prst="rect">
            <a:avLst/>
          </a:prstGeom>
        </p:spPr>
        <p:txBody>
          <a:bodyPr vert="horz" lIns="0" tIns="0" rIns="0" bIns="0" rtlCol="0" anchor="ctr"/>
          <a:lstStyle>
            <a:defPPr>
              <a:defRPr lang="en-US"/>
            </a:defPPr>
            <a:lvl1pPr marL="0" algn="l" defTabSz="914400" rtl="0" eaLnBrk="1" latinLnBrk="0" hangingPunct="1">
              <a:defRPr lang="en-US" sz="900" kern="1200" smtClean="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endParaRPr lang="en-US" sz="2400" b="1" dirty="0">
              <a:solidFill>
                <a:schemeClr val="accent4"/>
              </a:solidFill>
            </a:endParaRPr>
          </a:p>
          <a:p>
            <a:pPr algn="ctr">
              <a:defRPr/>
            </a:pPr>
            <a:r>
              <a:rPr lang="en-US" sz="2400" dirty="0">
                <a:solidFill>
                  <a:schemeClr val="accent4"/>
                </a:solidFill>
              </a:rPr>
              <a:t>Autonomous Database</a:t>
            </a:r>
            <a:endParaRPr lang="en-US" sz="2400" u="sng" dirty="0">
              <a:solidFill>
                <a:schemeClr val="accent4"/>
              </a:solidFill>
            </a:endParaRPr>
          </a:p>
          <a:p>
            <a:pPr algn="ctr">
              <a:spcBef>
                <a:spcPts val="1800"/>
              </a:spcBef>
              <a:defRPr/>
            </a:pPr>
            <a:r>
              <a:rPr lang="en-US" sz="1800" dirty="0">
                <a:solidFill>
                  <a:schemeClr val="accent4"/>
                </a:solidFill>
              </a:rPr>
              <a:t>Simplest</a:t>
            </a:r>
            <a:r>
              <a:rPr lang="en-US" sz="1800" dirty="0">
                <a:solidFill>
                  <a:srgbClr val="312D2A"/>
                </a:solidFill>
              </a:rPr>
              <a:t> cloud database for developers and analysts</a:t>
            </a:r>
          </a:p>
          <a:p>
            <a:pPr algn="ctr">
              <a:spcBef>
                <a:spcPts val="1200"/>
              </a:spcBef>
              <a:defRPr/>
            </a:pPr>
            <a:r>
              <a:rPr lang="en-US" sz="1800" dirty="0">
                <a:solidFill>
                  <a:schemeClr val="accent4"/>
                </a:solidFill>
              </a:rPr>
              <a:t>Simplest</a:t>
            </a:r>
            <a:r>
              <a:rPr lang="en-US" sz="1800" dirty="0">
                <a:solidFill>
                  <a:srgbClr val="312D2A"/>
                </a:solidFill>
              </a:rPr>
              <a:t> cloud database for running any app at any scale or criticality</a:t>
            </a:r>
          </a:p>
          <a:p>
            <a:endParaRPr lang="en-US" dirty="0"/>
          </a:p>
        </p:txBody>
      </p:sp>
      <p:grpSp>
        <p:nvGrpSpPr>
          <p:cNvPr id="24" name="Group 23">
            <a:extLst>
              <a:ext uri="{FF2B5EF4-FFF2-40B4-BE49-F238E27FC236}">
                <a16:creationId xmlns:a16="http://schemas.microsoft.com/office/drawing/2014/main" id="{14EB6AE7-A052-7C41-7B29-15D99385C0C4}"/>
              </a:ext>
            </a:extLst>
          </p:cNvPr>
          <p:cNvGrpSpPr/>
          <p:nvPr/>
        </p:nvGrpSpPr>
        <p:grpSpPr>
          <a:xfrm>
            <a:off x="1823150" y="1844001"/>
            <a:ext cx="3087584" cy="465951"/>
            <a:chOff x="6443902" y="1043426"/>
            <a:chExt cx="7212803" cy="594873"/>
          </a:xfrm>
          <a:noFill/>
        </p:grpSpPr>
        <p:sp>
          <p:nvSpPr>
            <p:cNvPr id="25" name="Rectangle: Rounded Corners 87">
              <a:extLst>
                <a:ext uri="{FF2B5EF4-FFF2-40B4-BE49-F238E27FC236}">
                  <a16:creationId xmlns:a16="http://schemas.microsoft.com/office/drawing/2014/main" id="{A279AE89-0994-2BA2-0A4B-6D94B99A20C5}"/>
                </a:ext>
              </a:extLst>
            </p:cNvPr>
            <p:cNvSpPr/>
            <p:nvPr/>
          </p:nvSpPr>
          <p:spPr bwMode="auto">
            <a:xfrm>
              <a:off x="6443902" y="1043426"/>
              <a:ext cx="7212802" cy="594873"/>
            </a:xfrm>
            <a:prstGeom prst="rect">
              <a:avLst/>
            </a:prstGeom>
            <a:grp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228600" fontAlgn="base">
                <a:spcBef>
                  <a:spcPct val="20000"/>
                </a:spcBef>
                <a:spcAft>
                  <a:spcPct val="0"/>
                </a:spcAft>
                <a:buClr>
                  <a:srgbClr val="FF0000"/>
                </a:buClr>
                <a:buFont typeface="Arial" pitchFamily="34" charset="0"/>
                <a:buNone/>
              </a:pPr>
              <a:endParaRPr lang="en-IN">
                <a:solidFill>
                  <a:srgbClr val="FCFBFA"/>
                </a:solidFill>
                <a:latin typeface="Arial" pitchFamily="34" charset="0"/>
              </a:endParaRPr>
            </a:p>
          </p:txBody>
        </p:sp>
        <p:sp>
          <p:nvSpPr>
            <p:cNvPr id="26" name="Title 1">
              <a:extLst>
                <a:ext uri="{FF2B5EF4-FFF2-40B4-BE49-F238E27FC236}">
                  <a16:creationId xmlns:a16="http://schemas.microsoft.com/office/drawing/2014/main" id="{F6AD201F-80E3-8474-3BD6-D596A473BC0B}"/>
                </a:ext>
              </a:extLst>
            </p:cNvPr>
            <p:cNvSpPr txBox="1">
              <a:spLocks/>
            </p:cNvSpPr>
            <p:nvPr/>
          </p:nvSpPr>
          <p:spPr bwMode="auto">
            <a:xfrm>
              <a:off x="6443902" y="1085926"/>
              <a:ext cx="7212803" cy="537005"/>
            </a:xfrm>
            <a:prstGeom prst="rect">
              <a:avLst/>
            </a:prstGeom>
            <a:grpFill/>
            <a:ln w="9525">
              <a:noFill/>
              <a:miter lim="800000"/>
              <a:headEnd/>
              <a:tailEnd/>
            </a:ln>
          </p:spPr>
          <p:txBody>
            <a:bodyPr vert="horz" wrap="square" lIns="25398" tIns="25398" rIns="25398" bIns="25398" numCol="1" anchor="ctr" anchorCtr="0" compatLnSpc="1">
              <a:prstTxWarp prst="textNoShape">
                <a:avLst/>
              </a:prstTxWarp>
              <a:spAutoFit/>
            </a:bodyPr>
            <a:lstStyle>
              <a:lvl1pPr algn="l" defTabSz="457181" rtl="0" eaLnBrk="1" fontAlgn="base" hangingPunct="1">
                <a:spcBef>
                  <a:spcPct val="20000"/>
                </a:spcBef>
                <a:spcAft>
                  <a:spcPct val="0"/>
                </a:spcAft>
                <a:buClr>
                  <a:srgbClr val="000000"/>
                </a:buClr>
                <a:buFont typeface="Arial" charset="0"/>
                <a:defRPr sz="5400" b="0" baseline="0">
                  <a:solidFill>
                    <a:schemeClr val="tx1"/>
                  </a:solidFill>
                  <a:latin typeface="+mj-lt"/>
                  <a:ea typeface="+mj-ea"/>
                  <a:cs typeface="Oracle Sans" panose="020B0503020204020204" pitchFamily="34" charset="0"/>
                </a:defRPr>
              </a:lvl1pPr>
              <a:lvl2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2pPr>
              <a:lvl3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3pPr>
              <a:lvl4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4pPr>
              <a:lvl5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5pPr>
              <a:lvl6pPr marL="914361"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6pPr>
              <a:lvl7pPr marL="1828724"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7pPr>
              <a:lvl8pPr marL="2743086"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8pPr>
              <a:lvl9pPr marL="3657447"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9pPr>
            </a:lstStyle>
            <a:p>
              <a:pPr algn="ctr"/>
              <a:r>
                <a:rPr lang="en-US" sz="2400" dirty="0">
                  <a:latin typeface="Oracle Sans Tab"/>
                </a:rPr>
                <a:t>Simply Complete</a:t>
              </a:r>
            </a:p>
          </p:txBody>
        </p:sp>
      </p:grpSp>
      <p:grpSp>
        <p:nvGrpSpPr>
          <p:cNvPr id="27" name="Group 26">
            <a:extLst>
              <a:ext uri="{FF2B5EF4-FFF2-40B4-BE49-F238E27FC236}">
                <a16:creationId xmlns:a16="http://schemas.microsoft.com/office/drawing/2014/main" id="{876162FB-E415-3919-1183-5CAFE4F52744}"/>
              </a:ext>
            </a:extLst>
          </p:cNvPr>
          <p:cNvGrpSpPr/>
          <p:nvPr/>
        </p:nvGrpSpPr>
        <p:grpSpPr>
          <a:xfrm>
            <a:off x="7281266" y="1844001"/>
            <a:ext cx="3087584" cy="465951"/>
            <a:chOff x="6443902" y="1043426"/>
            <a:chExt cx="7212803" cy="594873"/>
          </a:xfrm>
          <a:noFill/>
        </p:grpSpPr>
        <p:sp>
          <p:nvSpPr>
            <p:cNvPr id="28" name="Rectangle: Rounded Corners 87">
              <a:extLst>
                <a:ext uri="{FF2B5EF4-FFF2-40B4-BE49-F238E27FC236}">
                  <a16:creationId xmlns:a16="http://schemas.microsoft.com/office/drawing/2014/main" id="{997F0326-7139-9062-1036-0E9610AC4EA8}"/>
                </a:ext>
              </a:extLst>
            </p:cNvPr>
            <p:cNvSpPr/>
            <p:nvPr/>
          </p:nvSpPr>
          <p:spPr bwMode="auto">
            <a:xfrm>
              <a:off x="6443902" y="1043426"/>
              <a:ext cx="7212802" cy="594873"/>
            </a:xfrm>
            <a:prstGeom prst="rect">
              <a:avLst/>
            </a:prstGeom>
            <a:grpFill/>
            <a:ln w="190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ctr" defTabSz="228600" fontAlgn="base">
                <a:spcBef>
                  <a:spcPct val="20000"/>
                </a:spcBef>
                <a:spcAft>
                  <a:spcPct val="0"/>
                </a:spcAft>
                <a:buClr>
                  <a:srgbClr val="FF0000"/>
                </a:buClr>
                <a:buFont typeface="Arial" pitchFamily="34" charset="0"/>
                <a:buNone/>
              </a:pPr>
              <a:endParaRPr lang="en-IN">
                <a:solidFill>
                  <a:srgbClr val="FCFBFA"/>
                </a:solidFill>
                <a:latin typeface="Arial" pitchFamily="34" charset="0"/>
              </a:endParaRPr>
            </a:p>
          </p:txBody>
        </p:sp>
        <p:sp>
          <p:nvSpPr>
            <p:cNvPr id="29" name="Title 1">
              <a:extLst>
                <a:ext uri="{FF2B5EF4-FFF2-40B4-BE49-F238E27FC236}">
                  <a16:creationId xmlns:a16="http://schemas.microsoft.com/office/drawing/2014/main" id="{1BFE07F2-2B2E-9C2F-C5C5-000E1B4742AC}"/>
                </a:ext>
              </a:extLst>
            </p:cNvPr>
            <p:cNvSpPr txBox="1">
              <a:spLocks/>
            </p:cNvSpPr>
            <p:nvPr/>
          </p:nvSpPr>
          <p:spPr bwMode="auto">
            <a:xfrm>
              <a:off x="6443902" y="1085926"/>
              <a:ext cx="7212803" cy="537005"/>
            </a:xfrm>
            <a:prstGeom prst="rect">
              <a:avLst/>
            </a:prstGeom>
            <a:grpFill/>
            <a:ln w="9525">
              <a:noFill/>
              <a:miter lim="800000"/>
              <a:headEnd/>
              <a:tailEnd/>
            </a:ln>
          </p:spPr>
          <p:txBody>
            <a:bodyPr vert="horz" wrap="square" lIns="25398" tIns="25398" rIns="25398" bIns="25398" numCol="1" anchor="ctr" anchorCtr="0" compatLnSpc="1">
              <a:prstTxWarp prst="textNoShape">
                <a:avLst/>
              </a:prstTxWarp>
              <a:spAutoFit/>
            </a:bodyPr>
            <a:lstStyle>
              <a:lvl1pPr algn="l" defTabSz="457181" rtl="0" eaLnBrk="1" fontAlgn="base" hangingPunct="1">
                <a:spcBef>
                  <a:spcPct val="20000"/>
                </a:spcBef>
                <a:spcAft>
                  <a:spcPct val="0"/>
                </a:spcAft>
                <a:buClr>
                  <a:srgbClr val="000000"/>
                </a:buClr>
                <a:buFont typeface="Arial" charset="0"/>
                <a:defRPr sz="5400" b="0" baseline="0">
                  <a:solidFill>
                    <a:schemeClr val="tx1"/>
                  </a:solidFill>
                  <a:latin typeface="+mj-lt"/>
                  <a:ea typeface="+mj-ea"/>
                  <a:cs typeface="Oracle Sans" panose="020B0503020204020204" pitchFamily="34" charset="0"/>
                </a:defRPr>
              </a:lvl1pPr>
              <a:lvl2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2pPr>
              <a:lvl3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3pPr>
              <a:lvl4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4pPr>
              <a:lvl5pPr algn="l" defTabSz="457181" rtl="0" eaLnBrk="1" fontAlgn="base" hangingPunct="1">
                <a:spcBef>
                  <a:spcPct val="20000"/>
                </a:spcBef>
                <a:spcAft>
                  <a:spcPct val="0"/>
                </a:spcAft>
                <a:buClr>
                  <a:srgbClr val="000000"/>
                </a:buClr>
                <a:buFont typeface="Arial" charset="0"/>
                <a:defRPr sz="4800">
                  <a:solidFill>
                    <a:srgbClr val="5F5F5F"/>
                  </a:solidFill>
                  <a:latin typeface="Arial" pitchFamily="34" charset="0"/>
                </a:defRPr>
              </a:lvl5pPr>
              <a:lvl6pPr marL="914361"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6pPr>
              <a:lvl7pPr marL="1828724"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7pPr>
              <a:lvl8pPr marL="2743086"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8pPr>
              <a:lvl9pPr marL="3657447" algn="ctr" defTabSz="457181" rtl="0" eaLnBrk="1" fontAlgn="base" hangingPunct="1">
                <a:spcBef>
                  <a:spcPct val="20000"/>
                </a:spcBef>
                <a:spcAft>
                  <a:spcPct val="0"/>
                </a:spcAft>
                <a:buClr>
                  <a:srgbClr val="000000"/>
                </a:buClr>
                <a:buFont typeface="Arial" pitchFamily="34" charset="0"/>
                <a:defRPr sz="5300" b="1">
                  <a:solidFill>
                    <a:schemeClr val="tx1"/>
                  </a:solidFill>
                  <a:latin typeface="Arial" pitchFamily="34" charset="0"/>
                </a:defRPr>
              </a:lvl9pPr>
            </a:lstStyle>
            <a:p>
              <a:pPr algn="ctr"/>
              <a:r>
                <a:rPr lang="en-US" sz="2400" dirty="0">
                  <a:latin typeface="Oracle Sans Tab"/>
                </a:rPr>
                <a:t>Completely Simple</a:t>
              </a:r>
            </a:p>
          </p:txBody>
        </p:sp>
      </p:grpSp>
      <p:pic>
        <p:nvPicPr>
          <p:cNvPr id="30" name="Picture Placeholder 72">
            <a:extLst>
              <a:ext uri="{FF2B5EF4-FFF2-40B4-BE49-F238E27FC236}">
                <a16:creationId xmlns:a16="http://schemas.microsoft.com/office/drawing/2014/main" id="{A546F047-0777-878E-0AFB-3200843D9CF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5" r="85"/>
          <a:stretch/>
        </p:blipFill>
        <p:spPr>
          <a:xfrm>
            <a:off x="2426109" y="2376971"/>
            <a:ext cx="1867389" cy="1867389"/>
          </a:xfrm>
          <a:prstGeom prst="rect">
            <a:avLst/>
          </a:prstGeom>
        </p:spPr>
      </p:pic>
      <p:pic>
        <p:nvPicPr>
          <p:cNvPr id="31" name="Picture Placeholder 17">
            <a:extLst>
              <a:ext uri="{FF2B5EF4-FFF2-40B4-BE49-F238E27FC236}">
                <a16:creationId xmlns:a16="http://schemas.microsoft.com/office/drawing/2014/main" id="{2CD7D755-26D0-0956-70AE-54D3EB2F6A1D}"/>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13381" t="15027" r="8588" b="15911"/>
          <a:stretch/>
        </p:blipFill>
        <p:spPr>
          <a:xfrm>
            <a:off x="8090096" y="2619267"/>
            <a:ext cx="1675795" cy="1483176"/>
          </a:xfrm>
          <a:prstGeom prst="rect">
            <a:avLst/>
          </a:prstGeom>
        </p:spPr>
      </p:pic>
    </p:spTree>
    <p:extLst>
      <p:ext uri="{BB962C8B-B14F-4D97-AF65-F5344CB8AC3E}">
        <p14:creationId xmlns:p14="http://schemas.microsoft.com/office/powerpoint/2010/main" val="42162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3501640-8335-8C4F-866E-7A5FBE679A9C}"/>
              </a:ext>
            </a:extLst>
          </p:cNvPr>
          <p:cNvSpPr>
            <a:spLocks noGrp="1"/>
          </p:cNvSpPr>
          <p:nvPr>
            <p:ph type="body" sz="quarter" idx="11"/>
          </p:nvPr>
        </p:nvSpPr>
        <p:spPr/>
        <p:txBody>
          <a:bodyPr/>
          <a:lstStyle/>
          <a:p>
            <a:r>
              <a:rPr lang="en-US" dirty="0">
                <a:solidFill>
                  <a:schemeClr val="accent4"/>
                </a:solidFill>
              </a:rPr>
              <a:t>Eliminates all Database and Infrastructure Complexity </a:t>
            </a:r>
          </a:p>
        </p:txBody>
      </p:sp>
      <p:sp>
        <p:nvSpPr>
          <p:cNvPr id="27" name="Title 2">
            <a:extLst>
              <a:ext uri="{FF2B5EF4-FFF2-40B4-BE49-F238E27FC236}">
                <a16:creationId xmlns:a16="http://schemas.microsoft.com/office/drawing/2014/main" id="{FF7F258E-B1DF-4D4C-A5C2-1E29D5ACF0CF}"/>
              </a:ext>
            </a:extLst>
          </p:cNvPr>
          <p:cNvSpPr>
            <a:spLocks noGrp="1"/>
          </p:cNvSpPr>
          <p:nvPr>
            <p:ph type="title"/>
          </p:nvPr>
        </p:nvSpPr>
        <p:spPr/>
        <p:txBody>
          <a:bodyPr/>
          <a:lstStyle/>
          <a:p>
            <a:r>
              <a:rPr lang="en-US" dirty="0"/>
              <a:t>What is Autonomous Database?</a:t>
            </a:r>
          </a:p>
        </p:txBody>
      </p:sp>
      <p:sp>
        <p:nvSpPr>
          <p:cNvPr id="5" name="Footer Placeholder 4">
            <a:extLst>
              <a:ext uri="{FF2B5EF4-FFF2-40B4-BE49-F238E27FC236}">
                <a16:creationId xmlns:a16="http://schemas.microsoft.com/office/drawing/2014/main" id="{74748333-C82B-3745-9D8E-88158418CDF7}"/>
              </a:ext>
            </a:extLst>
          </p:cNvPr>
          <p:cNvSpPr>
            <a:spLocks noGrp="1"/>
          </p:cNvSpPr>
          <p:nvPr>
            <p:ph type="ftr" sz="quarter" idx="16"/>
          </p:nvPr>
        </p:nvSpPr>
        <p:spPr/>
        <p:txBody>
          <a:bodyPr/>
          <a:lstStyle/>
          <a:p>
            <a:r>
              <a:rPr lang="en-US" dirty="0"/>
              <a:t>Copyright © 2023, Oracle and/or its affiliates </a:t>
            </a:r>
          </a:p>
        </p:txBody>
      </p:sp>
      <p:sp>
        <p:nvSpPr>
          <p:cNvPr id="6" name="Slide Number Placeholder 5">
            <a:extLst>
              <a:ext uri="{FF2B5EF4-FFF2-40B4-BE49-F238E27FC236}">
                <a16:creationId xmlns:a16="http://schemas.microsoft.com/office/drawing/2014/main" id="{094C354C-1DD1-D14F-8F10-4BB213A8D477}"/>
              </a:ext>
            </a:extLst>
          </p:cNvPr>
          <p:cNvSpPr>
            <a:spLocks noGrp="1"/>
          </p:cNvSpPr>
          <p:nvPr>
            <p:ph type="sldNum" sz="quarter" idx="17"/>
          </p:nvPr>
        </p:nvSpPr>
        <p:spPr/>
        <p:txBody>
          <a:bodyPr/>
          <a:lstStyle/>
          <a:p>
            <a:fld id="{345D60D9-5372-5F40-9443-0F9AE5BDC3C8}" type="slidenum">
              <a:rPr lang="en-US" smtClean="0"/>
              <a:pPr/>
              <a:t>12</a:t>
            </a:fld>
            <a:endParaRPr lang="en-US" dirty="0"/>
          </a:p>
        </p:txBody>
      </p:sp>
      <p:sp>
        <p:nvSpPr>
          <p:cNvPr id="41" name="Equal 55">
            <a:extLst>
              <a:ext uri="{FF2B5EF4-FFF2-40B4-BE49-F238E27FC236}">
                <a16:creationId xmlns:a16="http://schemas.microsoft.com/office/drawing/2014/main" id="{E14EF667-56DF-3939-53A2-C484EFC13483}"/>
              </a:ext>
            </a:extLst>
          </p:cNvPr>
          <p:cNvSpPr/>
          <p:nvPr/>
        </p:nvSpPr>
        <p:spPr>
          <a:xfrm>
            <a:off x="2830065" y="3112000"/>
            <a:ext cx="864870" cy="852244"/>
          </a:xfrm>
          <a:prstGeom prst="mathEqual">
            <a:avLst>
              <a:gd name="adj1" fmla="val 23520"/>
              <a:gd name="adj2" fmla="val 9044"/>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799" dirty="0">
              <a:solidFill>
                <a:schemeClr val="accent4"/>
              </a:solidFill>
              <a:latin typeface="Calibri"/>
            </a:endParaRPr>
          </a:p>
        </p:txBody>
      </p:sp>
      <p:sp>
        <p:nvSpPr>
          <p:cNvPr id="42" name="Plus 41">
            <a:extLst>
              <a:ext uri="{FF2B5EF4-FFF2-40B4-BE49-F238E27FC236}">
                <a16:creationId xmlns:a16="http://schemas.microsoft.com/office/drawing/2014/main" id="{32973F22-432D-8D80-74FC-CB4E7E2BAC40}"/>
              </a:ext>
            </a:extLst>
          </p:cNvPr>
          <p:cNvSpPr/>
          <p:nvPr/>
        </p:nvSpPr>
        <p:spPr>
          <a:xfrm>
            <a:off x="5144855" y="3052802"/>
            <a:ext cx="925268" cy="948820"/>
          </a:xfrm>
          <a:prstGeom prst="mathPlus">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400" dirty="0">
              <a:solidFill>
                <a:schemeClr val="tx1"/>
              </a:solidFill>
              <a:latin typeface="Calibri"/>
            </a:endParaRPr>
          </a:p>
        </p:txBody>
      </p:sp>
      <p:sp>
        <p:nvSpPr>
          <p:cNvPr id="44" name="TextBox 43">
            <a:extLst>
              <a:ext uri="{FF2B5EF4-FFF2-40B4-BE49-F238E27FC236}">
                <a16:creationId xmlns:a16="http://schemas.microsoft.com/office/drawing/2014/main" id="{8D728D82-6D24-32DF-A057-AB08EEFDBF4E}"/>
              </a:ext>
            </a:extLst>
          </p:cNvPr>
          <p:cNvSpPr txBox="1"/>
          <p:nvPr/>
        </p:nvSpPr>
        <p:spPr>
          <a:xfrm>
            <a:off x="8716738" y="4446759"/>
            <a:ext cx="3018186" cy="742384"/>
          </a:xfrm>
          <a:prstGeom prst="rect">
            <a:avLst/>
          </a:prstGeom>
          <a:noFill/>
        </p:spPr>
        <p:txBody>
          <a:bodyPr wrap="square" lIns="0" tIns="0" rIns="0" bIns="0" rtlCol="0">
            <a:noAutofit/>
          </a:bodyPr>
          <a:lstStyle/>
          <a:p>
            <a:pPr algn="ctr">
              <a:lnSpc>
                <a:spcPct val="90000"/>
              </a:lnSpc>
              <a:defRPr/>
            </a:pPr>
            <a:r>
              <a:rPr lang="en-US" b="1" dirty="0">
                <a:latin typeface="Oracle Sans" panose="020B0503020204020204" pitchFamily="34" charset="0"/>
                <a:cs typeface="Oracle Sans" panose="020B0503020204020204" pitchFamily="34" charset="0"/>
              </a:rPr>
              <a:t>Automated </a:t>
            </a:r>
            <a:br>
              <a:rPr lang="en-US" b="1" dirty="0">
                <a:latin typeface="Oracle Sans" panose="020B0503020204020204" pitchFamily="34" charset="0"/>
                <a:cs typeface="Oracle Sans" panose="020B0503020204020204" pitchFamily="34" charset="0"/>
              </a:rPr>
            </a:br>
            <a:r>
              <a:rPr lang="en-US" b="1" dirty="0">
                <a:latin typeface="Oracle Sans" panose="020B0503020204020204" pitchFamily="34" charset="0"/>
                <a:cs typeface="Oracle Sans" panose="020B0503020204020204" pitchFamily="34" charset="0"/>
              </a:rPr>
              <a:t>Data Center</a:t>
            </a:r>
          </a:p>
          <a:p>
            <a:pPr algn="ctr">
              <a:lnSpc>
                <a:spcPct val="90000"/>
              </a:lnSpc>
              <a:defRPr/>
            </a:pPr>
            <a:r>
              <a:rPr lang="en-US" b="1" dirty="0">
                <a:latin typeface="Oracle Sans" panose="020B0503020204020204" pitchFamily="34" charset="0"/>
                <a:cs typeface="Oracle Sans" panose="020B0503020204020204" pitchFamily="34" charset="0"/>
              </a:rPr>
              <a:t>Operations</a:t>
            </a:r>
          </a:p>
        </p:txBody>
      </p:sp>
      <p:sp>
        <p:nvSpPr>
          <p:cNvPr id="45" name="TextBox 44">
            <a:extLst>
              <a:ext uri="{FF2B5EF4-FFF2-40B4-BE49-F238E27FC236}">
                <a16:creationId xmlns:a16="http://schemas.microsoft.com/office/drawing/2014/main" id="{62CC1A9C-E4AA-3228-E42C-60DB446C9638}"/>
              </a:ext>
            </a:extLst>
          </p:cNvPr>
          <p:cNvSpPr txBox="1"/>
          <p:nvPr/>
        </p:nvSpPr>
        <p:spPr>
          <a:xfrm>
            <a:off x="3304249" y="4446759"/>
            <a:ext cx="2087217" cy="1008018"/>
          </a:xfrm>
          <a:prstGeom prst="rect">
            <a:avLst/>
          </a:prstGeom>
          <a:noFill/>
        </p:spPr>
        <p:txBody>
          <a:bodyPr wrap="square" lIns="0" tIns="0" rIns="0" bIns="0" rtlCol="0">
            <a:noAutofit/>
          </a:bodyPr>
          <a:lstStyle/>
          <a:p>
            <a:pPr algn="ctr">
              <a:lnSpc>
                <a:spcPct val="90000"/>
              </a:lnSpc>
              <a:defRPr/>
            </a:pPr>
            <a:r>
              <a:rPr lang="en-US" b="1" dirty="0">
                <a:latin typeface="Oracle Sans" panose="020B0503020204020204" pitchFamily="34" charset="0"/>
                <a:cs typeface="Oracle Sans" panose="020B0503020204020204" pitchFamily="34" charset="0"/>
              </a:rPr>
              <a:t>Complete Infrastructure Automation</a:t>
            </a:r>
          </a:p>
        </p:txBody>
      </p:sp>
      <p:sp>
        <p:nvSpPr>
          <p:cNvPr id="46" name="TextBox 45">
            <a:extLst>
              <a:ext uri="{FF2B5EF4-FFF2-40B4-BE49-F238E27FC236}">
                <a16:creationId xmlns:a16="http://schemas.microsoft.com/office/drawing/2014/main" id="{3EC89491-9998-0ACE-AA9B-E5302AB7D20D}"/>
              </a:ext>
            </a:extLst>
          </p:cNvPr>
          <p:cNvSpPr txBox="1"/>
          <p:nvPr/>
        </p:nvSpPr>
        <p:spPr>
          <a:xfrm>
            <a:off x="5778462" y="4450925"/>
            <a:ext cx="2404790" cy="941628"/>
          </a:xfrm>
          <a:prstGeom prst="rect">
            <a:avLst/>
          </a:prstGeom>
          <a:noFill/>
        </p:spPr>
        <p:txBody>
          <a:bodyPr wrap="square" lIns="0" tIns="0" rIns="0" bIns="0" rtlCol="0">
            <a:noAutofit/>
          </a:bodyPr>
          <a:lstStyle/>
          <a:p>
            <a:pPr algn="ctr">
              <a:lnSpc>
                <a:spcPct val="90000"/>
              </a:lnSpc>
              <a:defRPr/>
            </a:pPr>
            <a:r>
              <a:rPr lang="en-US" b="1" dirty="0">
                <a:latin typeface="Oracle Sans" panose="020B0503020204020204" pitchFamily="34" charset="0"/>
                <a:cs typeface="Oracle Sans" panose="020B0503020204020204" pitchFamily="34" charset="0"/>
              </a:rPr>
              <a:t>Complete Database Automation</a:t>
            </a:r>
          </a:p>
        </p:txBody>
      </p:sp>
      <p:pic>
        <p:nvPicPr>
          <p:cNvPr id="47" name="Picture 46" descr="RMIL_Technology_Oracle-Autonomous-Database_Bark_RGB.png">
            <a:extLst>
              <a:ext uri="{FF2B5EF4-FFF2-40B4-BE49-F238E27FC236}">
                <a16:creationId xmlns:a16="http://schemas.microsoft.com/office/drawing/2014/main" id="{C3B7C8CD-8BBE-085E-AA30-BD098820F32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3832" y="2239228"/>
            <a:ext cx="2568853" cy="2568853"/>
          </a:xfrm>
          <a:prstGeom prst="rect">
            <a:avLst/>
          </a:prstGeom>
        </p:spPr>
      </p:pic>
      <p:sp>
        <p:nvSpPr>
          <p:cNvPr id="48" name="TextBox 47">
            <a:extLst>
              <a:ext uri="{FF2B5EF4-FFF2-40B4-BE49-F238E27FC236}">
                <a16:creationId xmlns:a16="http://schemas.microsoft.com/office/drawing/2014/main" id="{4AA86809-A736-C96E-A2B3-2D9C1525D194}"/>
              </a:ext>
            </a:extLst>
          </p:cNvPr>
          <p:cNvSpPr txBox="1"/>
          <p:nvPr/>
        </p:nvSpPr>
        <p:spPr>
          <a:xfrm>
            <a:off x="639128" y="4427033"/>
            <a:ext cx="2087217" cy="1008018"/>
          </a:xfrm>
          <a:prstGeom prst="rect">
            <a:avLst/>
          </a:prstGeom>
          <a:noFill/>
        </p:spPr>
        <p:txBody>
          <a:bodyPr wrap="square" lIns="0" tIns="0" rIns="0" bIns="0" rtlCol="0">
            <a:noAutofit/>
          </a:bodyPr>
          <a:lstStyle/>
          <a:p>
            <a:pPr algn="ctr">
              <a:lnSpc>
                <a:spcPct val="90000"/>
              </a:lnSpc>
              <a:defRPr/>
            </a:pPr>
            <a:r>
              <a:rPr lang="en-US" b="1" dirty="0">
                <a:latin typeface="Oracle Sans" panose="020B0503020204020204" pitchFamily="34" charset="0"/>
                <a:cs typeface="Oracle Sans" panose="020B0503020204020204" pitchFamily="34" charset="0"/>
              </a:rPr>
              <a:t>Oracle</a:t>
            </a:r>
            <a:br>
              <a:rPr lang="en-US" b="1" dirty="0">
                <a:latin typeface="Oracle Sans" panose="020B0503020204020204" pitchFamily="34" charset="0"/>
                <a:cs typeface="Oracle Sans" panose="020B0503020204020204" pitchFamily="34" charset="0"/>
              </a:rPr>
            </a:br>
            <a:r>
              <a:rPr lang="en-US" b="1" dirty="0">
                <a:latin typeface="Oracle Sans" panose="020B0503020204020204" pitchFamily="34" charset="0"/>
                <a:cs typeface="Oracle Sans" panose="020B0503020204020204" pitchFamily="34" charset="0"/>
              </a:rPr>
              <a:t>Autonomous</a:t>
            </a:r>
            <a:br>
              <a:rPr lang="en-US" b="1" dirty="0">
                <a:latin typeface="Oracle Sans" panose="020B0503020204020204" pitchFamily="34" charset="0"/>
                <a:cs typeface="Oracle Sans" panose="020B0503020204020204" pitchFamily="34" charset="0"/>
              </a:rPr>
            </a:br>
            <a:r>
              <a:rPr lang="en-US" b="1" dirty="0">
                <a:latin typeface="Oracle Sans" panose="020B0503020204020204" pitchFamily="34" charset="0"/>
                <a:cs typeface="Oracle Sans" panose="020B0503020204020204" pitchFamily="34" charset="0"/>
              </a:rPr>
              <a:t>Database</a:t>
            </a:r>
          </a:p>
        </p:txBody>
      </p:sp>
      <p:pic>
        <p:nvPicPr>
          <p:cNvPr id="50" name="Picture 49">
            <a:extLst>
              <a:ext uri="{FF2B5EF4-FFF2-40B4-BE49-F238E27FC236}">
                <a16:creationId xmlns:a16="http://schemas.microsoft.com/office/drawing/2014/main" id="{7A2D9B50-A148-959F-A234-1397353BB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0550" y="2760056"/>
            <a:ext cx="2250562" cy="1556131"/>
          </a:xfrm>
          <a:prstGeom prst="rect">
            <a:avLst/>
          </a:prstGeom>
        </p:spPr>
      </p:pic>
      <p:pic>
        <p:nvPicPr>
          <p:cNvPr id="51" name="Picture 50">
            <a:extLst>
              <a:ext uri="{FF2B5EF4-FFF2-40B4-BE49-F238E27FC236}">
                <a16:creationId xmlns:a16="http://schemas.microsoft.com/office/drawing/2014/main" id="{3BAC27EE-6FE3-0798-C556-0959325CD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225" y="2760056"/>
            <a:ext cx="925267" cy="1556131"/>
          </a:xfrm>
          <a:prstGeom prst="rect">
            <a:avLst/>
          </a:prstGeom>
        </p:spPr>
      </p:pic>
      <p:pic>
        <p:nvPicPr>
          <p:cNvPr id="53" name="Picture Placeholder 72">
            <a:extLst>
              <a:ext uri="{FF2B5EF4-FFF2-40B4-BE49-F238E27FC236}">
                <a16:creationId xmlns:a16="http://schemas.microsoft.com/office/drawing/2014/main" id="{2258A162-E767-2FF8-9B9C-057791BD933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85" r="85"/>
          <a:stretch/>
        </p:blipFill>
        <p:spPr>
          <a:xfrm>
            <a:off x="5713030" y="2036788"/>
            <a:ext cx="2568853" cy="2568853"/>
          </a:xfrm>
          <a:prstGeom prst="rect">
            <a:avLst/>
          </a:prstGeom>
        </p:spPr>
      </p:pic>
      <p:sp>
        <p:nvSpPr>
          <p:cNvPr id="2" name="Plus 1">
            <a:extLst>
              <a:ext uri="{FF2B5EF4-FFF2-40B4-BE49-F238E27FC236}">
                <a16:creationId xmlns:a16="http://schemas.microsoft.com/office/drawing/2014/main" id="{E58AC9AD-3A1A-A060-2B23-88291173ED6D}"/>
              </a:ext>
            </a:extLst>
          </p:cNvPr>
          <p:cNvSpPr/>
          <p:nvPr/>
        </p:nvSpPr>
        <p:spPr>
          <a:xfrm>
            <a:off x="7924790" y="3081196"/>
            <a:ext cx="925268" cy="948820"/>
          </a:xfrm>
          <a:prstGeom prst="mathPlus">
            <a:avLst/>
          </a:pr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defRPr/>
            </a:pPr>
            <a:endParaRPr lang="en-US" sz="1400" dirty="0">
              <a:solidFill>
                <a:schemeClr val="tx1"/>
              </a:solidFill>
              <a:latin typeface="Calibri"/>
            </a:endParaRPr>
          </a:p>
        </p:txBody>
      </p:sp>
    </p:spTree>
    <p:extLst>
      <p:ext uri="{BB962C8B-B14F-4D97-AF65-F5344CB8AC3E}">
        <p14:creationId xmlns:p14="http://schemas.microsoft.com/office/powerpoint/2010/main" val="1039536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 name="Group 124">
            <a:extLst>
              <a:ext uri="{FF2B5EF4-FFF2-40B4-BE49-F238E27FC236}">
                <a16:creationId xmlns:a16="http://schemas.microsoft.com/office/drawing/2014/main" id="{F9FEB2F5-EC96-8E71-BAD3-44D118C12EB0}"/>
              </a:ext>
            </a:extLst>
          </p:cNvPr>
          <p:cNvGrpSpPr/>
          <p:nvPr/>
        </p:nvGrpSpPr>
        <p:grpSpPr>
          <a:xfrm>
            <a:off x="3225987" y="1925902"/>
            <a:ext cx="5925850" cy="1276473"/>
            <a:chOff x="3167747" y="1925902"/>
            <a:chExt cx="5925850" cy="1276473"/>
          </a:xfrm>
        </p:grpSpPr>
        <p:grpSp>
          <p:nvGrpSpPr>
            <p:cNvPr id="103" name="Group 102">
              <a:extLst>
                <a:ext uri="{FF2B5EF4-FFF2-40B4-BE49-F238E27FC236}">
                  <a16:creationId xmlns:a16="http://schemas.microsoft.com/office/drawing/2014/main" id="{D435F7DE-B55A-7670-E625-2E504BB8FB7F}"/>
                </a:ext>
              </a:extLst>
            </p:cNvPr>
            <p:cNvGrpSpPr/>
            <p:nvPr/>
          </p:nvGrpSpPr>
          <p:grpSpPr>
            <a:xfrm>
              <a:off x="8159857" y="1925902"/>
              <a:ext cx="933740" cy="1024888"/>
              <a:chOff x="3780196" y="4598180"/>
              <a:chExt cx="1097693" cy="1204843"/>
            </a:xfrm>
          </p:grpSpPr>
          <p:grpSp>
            <p:nvGrpSpPr>
              <p:cNvPr id="121" name="Group 120">
                <a:extLst>
                  <a:ext uri="{FF2B5EF4-FFF2-40B4-BE49-F238E27FC236}">
                    <a16:creationId xmlns:a16="http://schemas.microsoft.com/office/drawing/2014/main" id="{ECC26A79-670A-6A96-EE22-5FB65C15F00D}"/>
                  </a:ext>
                </a:extLst>
              </p:cNvPr>
              <p:cNvGrpSpPr/>
              <p:nvPr/>
            </p:nvGrpSpPr>
            <p:grpSpPr>
              <a:xfrm>
                <a:off x="3780196" y="4598180"/>
                <a:ext cx="929788" cy="929788"/>
                <a:chOff x="4324053" y="4556362"/>
                <a:chExt cx="929788" cy="929788"/>
              </a:xfrm>
            </p:grpSpPr>
            <p:pic>
              <p:nvPicPr>
                <p:cNvPr id="123" name="Picture Placeholder 21">
                  <a:extLst>
                    <a:ext uri="{FF2B5EF4-FFF2-40B4-BE49-F238E27FC236}">
                      <a16:creationId xmlns:a16="http://schemas.microsoft.com/office/drawing/2014/main" id="{B7EF4FA0-2F68-0930-DE21-CB4B509C681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85" r="85"/>
                <a:stretch/>
              </p:blipFill>
              <p:spPr>
                <a:xfrm>
                  <a:off x="4324053" y="4556362"/>
                  <a:ext cx="929788" cy="929788"/>
                </a:xfrm>
                <a:prstGeom prst="rect">
                  <a:avLst/>
                </a:prstGeom>
              </p:spPr>
            </p:pic>
            <p:sp>
              <p:nvSpPr>
                <p:cNvPr id="124" name="Rectangle 123">
                  <a:extLst>
                    <a:ext uri="{FF2B5EF4-FFF2-40B4-BE49-F238E27FC236}">
                      <a16:creationId xmlns:a16="http://schemas.microsoft.com/office/drawing/2014/main" id="{2BC4B42F-347F-1157-9140-CF6C6A22C906}"/>
                    </a:ext>
                  </a:extLst>
                </p:cNvPr>
                <p:cNvSpPr/>
                <p:nvPr/>
              </p:nvSpPr>
              <p:spPr>
                <a:xfrm>
                  <a:off x="4795274" y="5199338"/>
                  <a:ext cx="384776" cy="190041"/>
                </a:xfrm>
                <a:prstGeom prst="rect">
                  <a:avLst/>
                </a:prstGeom>
                <a:solidFill>
                  <a:schemeClr val="bg1"/>
                </a:solidFill>
                <a:ln w="127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400" dirty="0">
                      <a:solidFill>
                        <a:schemeClr val="accent5">
                          <a:lumMod val="40000"/>
                          <a:lumOff val="60000"/>
                        </a:schemeClr>
                      </a:solidFill>
                    </a:rPr>
                    <a:t>{JSON}</a:t>
                  </a:r>
                </a:p>
              </p:txBody>
            </p:sp>
          </p:grpSp>
          <p:sp>
            <p:nvSpPr>
              <p:cNvPr id="122" name="Content Placeholder 9">
                <a:extLst>
                  <a:ext uri="{FF2B5EF4-FFF2-40B4-BE49-F238E27FC236}">
                    <a16:creationId xmlns:a16="http://schemas.microsoft.com/office/drawing/2014/main" id="{00A98252-227F-7CB0-4463-C23012D620EF}"/>
                  </a:ext>
                </a:extLst>
              </p:cNvPr>
              <p:cNvSpPr txBox="1">
                <a:spLocks/>
              </p:cNvSpPr>
              <p:nvPr/>
            </p:nvSpPr>
            <p:spPr>
              <a:xfrm>
                <a:off x="3892043" y="5475793"/>
                <a:ext cx="985846" cy="327230"/>
              </a:xfrm>
              <a:prstGeom prst="rect">
                <a:avLst/>
              </a:prstGeom>
            </p:spPr>
            <p:txBody>
              <a:bodyPr/>
              <a:lstStyle>
                <a:lvl1pPr marL="228622" indent="-228622" algn="l" defTabSz="914489" rtl="0" eaLnBrk="1" latinLnBrk="0" hangingPunct="1">
                  <a:lnSpc>
                    <a:spcPct val="90000"/>
                  </a:lnSpc>
                  <a:spcBef>
                    <a:spcPts val="1001"/>
                  </a:spcBef>
                  <a:buFont typeface="Arial" panose="020B0604020202020204" pitchFamily="34" charset="0"/>
                  <a:buChar char="•"/>
                  <a:defRPr sz="2100" b="0" i="0" kern="1200">
                    <a:solidFill>
                      <a:schemeClr val="tx2"/>
                    </a:solidFill>
                    <a:latin typeface="Oracle Sans Light" panose="020B0403020204020204" pitchFamily="34" charset="0"/>
                    <a:ea typeface="+mn-ea"/>
                    <a:cs typeface="Oracle Sans Light" panose="020B0403020204020204" pitchFamily="34" charset="0"/>
                  </a:defRPr>
                </a:lvl1pPr>
                <a:lvl2pPr marL="685867" indent="-228622" algn="l" defTabSz="914489" rtl="0" eaLnBrk="1" latinLnBrk="0" hangingPunct="1">
                  <a:lnSpc>
                    <a:spcPct val="90000"/>
                  </a:lnSpc>
                  <a:spcBef>
                    <a:spcPts val="500"/>
                  </a:spcBef>
                  <a:buFont typeface="Arial" panose="020B0604020202020204" pitchFamily="34" charset="0"/>
                  <a:buChar char="•"/>
                  <a:defRPr sz="1500" b="0" i="0" kern="1200">
                    <a:solidFill>
                      <a:schemeClr val="tx1"/>
                    </a:solidFill>
                    <a:latin typeface="Oracle Sans Light" panose="020B0403020204020204" pitchFamily="34" charset="0"/>
                    <a:ea typeface="+mn-ea"/>
                    <a:cs typeface="Oracle Sans Light" panose="020B0403020204020204" pitchFamily="34" charset="0"/>
                  </a:defRPr>
                </a:lvl2pPr>
                <a:lvl3pPr marL="1143112" indent="-228622" algn="l" defTabSz="914489" rtl="0" eaLnBrk="1" latinLnBrk="0" hangingPunct="1">
                  <a:lnSpc>
                    <a:spcPct val="90000"/>
                  </a:lnSpc>
                  <a:spcBef>
                    <a:spcPts val="500"/>
                  </a:spcBef>
                  <a:buFont typeface="Arial" panose="020B0604020202020204" pitchFamily="34" charset="0"/>
                  <a:buChar char="•"/>
                  <a:defRPr sz="1350" b="0" i="0" kern="1200">
                    <a:solidFill>
                      <a:schemeClr val="tx1"/>
                    </a:solidFill>
                    <a:latin typeface="Oracle Sans Light" panose="020B0403020204020204" pitchFamily="34" charset="0"/>
                    <a:ea typeface="+mn-ea"/>
                    <a:cs typeface="Oracle Sans Light" panose="020B0403020204020204" pitchFamily="34" charset="0"/>
                  </a:defRPr>
                </a:lvl3pPr>
                <a:lvl4pPr marL="1600358"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4pPr>
                <a:lvl5pPr marL="2057602"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5pPr>
                <a:lvl6pPr marL="2514847"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2"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36"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1"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914400">
                  <a:lnSpc>
                    <a:spcPct val="95000"/>
                  </a:lnSpc>
                  <a:spcBef>
                    <a:spcPts val="0"/>
                  </a:spcBef>
                  <a:buNone/>
                  <a:defRPr/>
                </a:pPr>
                <a:r>
                  <a:rPr lang="en-US" sz="1000" dirty="0">
                    <a:solidFill>
                      <a:schemeClr val="accent5">
                        <a:lumMod val="40000"/>
                        <a:lumOff val="60000"/>
                      </a:schemeClr>
                    </a:solidFill>
                    <a:latin typeface="+mn-lt"/>
                    <a:cs typeface="Oracle Sans Tab Light" panose="020B0403020204020204"/>
                  </a:rPr>
                  <a:t>JSON</a:t>
                </a:r>
              </a:p>
              <a:p>
                <a:pPr marL="0" indent="0" algn="ctr" defTabSz="914400">
                  <a:lnSpc>
                    <a:spcPct val="95000"/>
                  </a:lnSpc>
                  <a:spcBef>
                    <a:spcPts val="0"/>
                  </a:spcBef>
                  <a:buNone/>
                  <a:defRPr/>
                </a:pPr>
                <a:r>
                  <a:rPr lang="en-US" sz="1000" dirty="0">
                    <a:solidFill>
                      <a:schemeClr val="accent5">
                        <a:lumMod val="40000"/>
                        <a:lumOff val="60000"/>
                      </a:schemeClr>
                    </a:solidFill>
                    <a:latin typeface="+mn-lt"/>
                    <a:cs typeface="Oracle Sans Tab Light" panose="020B0403020204020204"/>
                  </a:rPr>
                  <a:t>Worksheet</a:t>
                </a:r>
              </a:p>
            </p:txBody>
          </p:sp>
        </p:grpSp>
        <p:grpSp>
          <p:nvGrpSpPr>
            <p:cNvPr id="104" name="Group 103">
              <a:extLst>
                <a:ext uri="{FF2B5EF4-FFF2-40B4-BE49-F238E27FC236}">
                  <a16:creationId xmlns:a16="http://schemas.microsoft.com/office/drawing/2014/main" id="{E0572268-471E-D791-843D-47FEFA0EFCB7}"/>
                </a:ext>
              </a:extLst>
            </p:cNvPr>
            <p:cNvGrpSpPr/>
            <p:nvPr/>
          </p:nvGrpSpPr>
          <p:grpSpPr>
            <a:xfrm>
              <a:off x="7207854" y="1935857"/>
              <a:ext cx="838598" cy="980028"/>
              <a:chOff x="7575733" y="1658043"/>
              <a:chExt cx="985846" cy="1152106"/>
            </a:xfrm>
          </p:grpSpPr>
          <p:pic>
            <p:nvPicPr>
              <p:cNvPr id="119" name="Picture Placeholder 48">
                <a:extLst>
                  <a:ext uri="{FF2B5EF4-FFF2-40B4-BE49-F238E27FC236}">
                    <a16:creationId xmlns:a16="http://schemas.microsoft.com/office/drawing/2014/main" id="{21001C9F-C9E8-441E-FB94-F40A6D06CD7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85" r="85"/>
              <a:stretch/>
            </p:blipFill>
            <p:spPr>
              <a:xfrm>
                <a:off x="7576478" y="1658043"/>
                <a:ext cx="929789" cy="929788"/>
              </a:xfrm>
              <a:prstGeom prst="rect">
                <a:avLst/>
              </a:prstGeom>
            </p:spPr>
          </p:pic>
          <p:sp>
            <p:nvSpPr>
              <p:cNvPr id="120" name="Content Placeholder 8">
                <a:extLst>
                  <a:ext uri="{FF2B5EF4-FFF2-40B4-BE49-F238E27FC236}">
                    <a16:creationId xmlns:a16="http://schemas.microsoft.com/office/drawing/2014/main" id="{C5ED6A73-9535-B299-1C25-FD60515C4B37}"/>
                  </a:ext>
                </a:extLst>
              </p:cNvPr>
              <p:cNvSpPr txBox="1">
                <a:spLocks/>
              </p:cNvSpPr>
              <p:nvPr/>
            </p:nvSpPr>
            <p:spPr>
              <a:xfrm>
                <a:off x="7575733" y="2520695"/>
                <a:ext cx="985846" cy="289454"/>
              </a:xfrm>
              <a:prstGeom prst="rect">
                <a:avLst/>
              </a:prstGeom>
              <a:noFill/>
            </p:spPr>
            <p:txBody>
              <a:bodyPr wrap="square">
                <a:spAutoFit/>
              </a:bodyPr>
              <a:lstStyle>
                <a:defPPr>
                  <a:defRPr lang="en-US"/>
                </a:defPPr>
                <a:lvl1pPr marR="0" lvl="0" algn="ctr" defTabSz="913333" fontAlgn="auto">
                  <a:spcBef>
                    <a:spcPts val="0"/>
                  </a:spcBef>
                  <a:spcAft>
                    <a:spcPts val="0"/>
                  </a:spcAft>
                  <a:buClrTx/>
                  <a:buSzTx/>
                  <a:tabLst/>
                  <a:defRPr sz="1600">
                    <a:latin typeface="Oracle Sans" panose="020B0503020204020204" pitchFamily="34" charset="0"/>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accent5">
                        <a:lumMod val="40000"/>
                        <a:lumOff val="60000"/>
                      </a:schemeClr>
                    </a:solidFill>
                    <a:latin typeface="+mn-lt"/>
                  </a:rPr>
                  <a:t>Notebooks</a:t>
                </a:r>
              </a:p>
            </p:txBody>
          </p:sp>
        </p:grpSp>
        <p:grpSp>
          <p:nvGrpSpPr>
            <p:cNvPr id="105" name="Group 104">
              <a:extLst>
                <a:ext uri="{FF2B5EF4-FFF2-40B4-BE49-F238E27FC236}">
                  <a16:creationId xmlns:a16="http://schemas.microsoft.com/office/drawing/2014/main" id="{FCA6D300-28F2-E023-BD4D-C37FEFAAACE4}"/>
                </a:ext>
              </a:extLst>
            </p:cNvPr>
            <p:cNvGrpSpPr/>
            <p:nvPr/>
          </p:nvGrpSpPr>
          <p:grpSpPr>
            <a:xfrm>
              <a:off x="5179959" y="1935857"/>
              <a:ext cx="790914" cy="1266518"/>
              <a:chOff x="5662208" y="1658043"/>
              <a:chExt cx="929789" cy="1488899"/>
            </a:xfrm>
          </p:grpSpPr>
          <p:sp>
            <p:nvSpPr>
              <p:cNvPr id="117" name="TextBox 116">
                <a:extLst>
                  <a:ext uri="{FF2B5EF4-FFF2-40B4-BE49-F238E27FC236}">
                    <a16:creationId xmlns:a16="http://schemas.microsoft.com/office/drawing/2014/main" id="{2E598F3B-7A43-2EFC-8B86-6C9C4A418D8D}"/>
                  </a:ext>
                </a:extLst>
              </p:cNvPr>
              <p:cNvSpPr txBox="1"/>
              <p:nvPr/>
            </p:nvSpPr>
            <p:spPr>
              <a:xfrm>
                <a:off x="5689807" y="2520696"/>
                <a:ext cx="872938" cy="626246"/>
              </a:xfrm>
              <a:prstGeom prst="rect">
                <a:avLst/>
              </a:prstGeom>
              <a:noFill/>
            </p:spPr>
            <p:txBody>
              <a:bodyPr wrap="square">
                <a:spAutoFit/>
              </a:bodyPr>
              <a:lstStyle/>
              <a:p>
                <a:pPr lvl="0" algn="ctr">
                  <a:lnSpc>
                    <a:spcPct val="95000"/>
                  </a:lnSpc>
                  <a:defRPr/>
                </a:pPr>
                <a:r>
                  <a:rPr lang="en-US" sz="1000" dirty="0">
                    <a:solidFill>
                      <a:schemeClr val="accent5">
                        <a:lumMod val="40000"/>
                        <a:lumOff val="60000"/>
                      </a:schemeClr>
                    </a:solidFill>
                    <a:cs typeface="Oracle Sans Tab Light" panose="020B0403020204020204"/>
                  </a:rPr>
                  <a:t>Low-code </a:t>
                </a:r>
              </a:p>
              <a:p>
                <a:pPr lvl="0" algn="ctr">
                  <a:lnSpc>
                    <a:spcPct val="95000"/>
                  </a:lnSpc>
                  <a:defRPr/>
                </a:pPr>
                <a:r>
                  <a:rPr lang="en-US" sz="1000" dirty="0">
                    <a:solidFill>
                      <a:schemeClr val="accent5">
                        <a:lumMod val="40000"/>
                        <a:lumOff val="60000"/>
                      </a:schemeClr>
                    </a:solidFill>
                    <a:cs typeface="Oracle Sans Tab Light" panose="020B0403020204020204"/>
                  </a:rPr>
                  <a:t>APEX</a:t>
                </a:r>
              </a:p>
            </p:txBody>
          </p:sp>
          <p:pic>
            <p:nvPicPr>
              <p:cNvPr id="118" name="Picture Placeholder 52">
                <a:extLst>
                  <a:ext uri="{FF2B5EF4-FFF2-40B4-BE49-F238E27FC236}">
                    <a16:creationId xmlns:a16="http://schemas.microsoft.com/office/drawing/2014/main" id="{8E3F993F-8849-84B9-916C-FD37CCF29EB9}"/>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5662208" y="1658043"/>
                <a:ext cx="929789" cy="929788"/>
              </a:xfrm>
              <a:prstGeom prst="rect">
                <a:avLst/>
              </a:prstGeom>
            </p:spPr>
          </p:pic>
        </p:grpSp>
        <p:grpSp>
          <p:nvGrpSpPr>
            <p:cNvPr id="106" name="Group 105">
              <a:extLst>
                <a:ext uri="{FF2B5EF4-FFF2-40B4-BE49-F238E27FC236}">
                  <a16:creationId xmlns:a16="http://schemas.microsoft.com/office/drawing/2014/main" id="{417DFFC1-17A8-468F-B844-29B60B0340FF}"/>
                </a:ext>
              </a:extLst>
            </p:cNvPr>
            <p:cNvGrpSpPr/>
            <p:nvPr/>
          </p:nvGrpSpPr>
          <p:grpSpPr>
            <a:xfrm>
              <a:off x="4173853" y="2069879"/>
              <a:ext cx="790913" cy="878141"/>
              <a:chOff x="3704240" y="1815597"/>
              <a:chExt cx="929788" cy="1032329"/>
            </a:xfrm>
          </p:grpSpPr>
          <p:sp>
            <p:nvSpPr>
              <p:cNvPr id="113" name="Content Placeholder 9">
                <a:extLst>
                  <a:ext uri="{FF2B5EF4-FFF2-40B4-BE49-F238E27FC236}">
                    <a16:creationId xmlns:a16="http://schemas.microsoft.com/office/drawing/2014/main" id="{07C4202D-D3AF-F2D0-7E38-7D0A2EA38066}"/>
                  </a:ext>
                </a:extLst>
              </p:cNvPr>
              <p:cNvSpPr txBox="1">
                <a:spLocks/>
              </p:cNvSpPr>
              <p:nvPr/>
            </p:nvSpPr>
            <p:spPr>
              <a:xfrm>
                <a:off x="3704240" y="2520696"/>
                <a:ext cx="929788" cy="327230"/>
              </a:xfrm>
              <a:prstGeom prst="rect">
                <a:avLst/>
              </a:prstGeom>
            </p:spPr>
            <p:txBody>
              <a:bodyPr/>
              <a:lstStyle>
                <a:lvl1pPr marL="228622" indent="-228622" algn="l" defTabSz="914489" rtl="0" eaLnBrk="1" latinLnBrk="0" hangingPunct="1">
                  <a:lnSpc>
                    <a:spcPct val="90000"/>
                  </a:lnSpc>
                  <a:spcBef>
                    <a:spcPts val="1001"/>
                  </a:spcBef>
                  <a:buFont typeface="Arial" panose="020B0604020202020204" pitchFamily="34" charset="0"/>
                  <a:buChar char="•"/>
                  <a:defRPr sz="2100" b="0" i="0" kern="1200">
                    <a:solidFill>
                      <a:schemeClr val="tx2"/>
                    </a:solidFill>
                    <a:latin typeface="Oracle Sans Light" panose="020B0403020204020204" pitchFamily="34" charset="0"/>
                    <a:ea typeface="+mn-ea"/>
                    <a:cs typeface="Oracle Sans Light" panose="020B0403020204020204" pitchFamily="34" charset="0"/>
                  </a:defRPr>
                </a:lvl1pPr>
                <a:lvl2pPr marL="685867" indent="-228622" algn="l" defTabSz="914489" rtl="0" eaLnBrk="1" latinLnBrk="0" hangingPunct="1">
                  <a:lnSpc>
                    <a:spcPct val="90000"/>
                  </a:lnSpc>
                  <a:spcBef>
                    <a:spcPts val="500"/>
                  </a:spcBef>
                  <a:buFont typeface="Arial" panose="020B0604020202020204" pitchFamily="34" charset="0"/>
                  <a:buChar char="•"/>
                  <a:defRPr sz="1500" b="0" i="0" kern="1200">
                    <a:solidFill>
                      <a:schemeClr val="tx1"/>
                    </a:solidFill>
                    <a:latin typeface="Oracle Sans Light" panose="020B0403020204020204" pitchFamily="34" charset="0"/>
                    <a:ea typeface="+mn-ea"/>
                    <a:cs typeface="Oracle Sans Light" panose="020B0403020204020204" pitchFamily="34" charset="0"/>
                  </a:defRPr>
                </a:lvl2pPr>
                <a:lvl3pPr marL="1143112" indent="-228622" algn="l" defTabSz="914489" rtl="0" eaLnBrk="1" latinLnBrk="0" hangingPunct="1">
                  <a:lnSpc>
                    <a:spcPct val="90000"/>
                  </a:lnSpc>
                  <a:spcBef>
                    <a:spcPts val="500"/>
                  </a:spcBef>
                  <a:buFont typeface="Arial" panose="020B0604020202020204" pitchFamily="34" charset="0"/>
                  <a:buChar char="•"/>
                  <a:defRPr sz="1350" b="0" i="0" kern="1200">
                    <a:solidFill>
                      <a:schemeClr val="tx1"/>
                    </a:solidFill>
                    <a:latin typeface="Oracle Sans Light" panose="020B0403020204020204" pitchFamily="34" charset="0"/>
                    <a:ea typeface="+mn-ea"/>
                    <a:cs typeface="Oracle Sans Light" panose="020B0403020204020204" pitchFamily="34" charset="0"/>
                  </a:defRPr>
                </a:lvl3pPr>
                <a:lvl4pPr marL="1600358"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4pPr>
                <a:lvl5pPr marL="2057602"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5pPr>
                <a:lvl6pPr marL="2514847"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2"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36"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1"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914400">
                  <a:lnSpc>
                    <a:spcPct val="95000"/>
                  </a:lnSpc>
                  <a:spcBef>
                    <a:spcPts val="0"/>
                  </a:spcBef>
                  <a:buNone/>
                  <a:defRPr/>
                </a:pPr>
                <a:r>
                  <a:rPr lang="en-US" sz="1000" dirty="0">
                    <a:solidFill>
                      <a:schemeClr val="accent5">
                        <a:lumMod val="40000"/>
                        <a:lumOff val="60000"/>
                      </a:schemeClr>
                    </a:solidFill>
                    <a:latin typeface="+mn-lt"/>
                    <a:cs typeface="Oracle Sans Tab Light" panose="020B0403020204020204"/>
                  </a:rPr>
                  <a:t>Data </a:t>
                </a:r>
              </a:p>
              <a:p>
                <a:pPr marL="0" indent="0" algn="ctr" defTabSz="914400">
                  <a:lnSpc>
                    <a:spcPct val="95000"/>
                  </a:lnSpc>
                  <a:spcBef>
                    <a:spcPts val="0"/>
                  </a:spcBef>
                  <a:buNone/>
                  <a:defRPr/>
                </a:pPr>
                <a:r>
                  <a:rPr lang="en-US" sz="1000" dirty="0">
                    <a:solidFill>
                      <a:schemeClr val="accent5">
                        <a:lumMod val="40000"/>
                        <a:lumOff val="60000"/>
                      </a:schemeClr>
                    </a:solidFill>
                    <a:latin typeface="+mn-lt"/>
                    <a:cs typeface="Oracle Sans Tab Light" panose="020B0403020204020204"/>
                  </a:rPr>
                  <a:t>Modeling</a:t>
                </a:r>
              </a:p>
            </p:txBody>
          </p:sp>
          <p:grpSp>
            <p:nvGrpSpPr>
              <p:cNvPr id="114" name="Group 113">
                <a:extLst>
                  <a:ext uri="{FF2B5EF4-FFF2-40B4-BE49-F238E27FC236}">
                    <a16:creationId xmlns:a16="http://schemas.microsoft.com/office/drawing/2014/main" id="{35BD8EA6-677B-8C7B-4E16-29D5C9088DA1}"/>
                  </a:ext>
                </a:extLst>
              </p:cNvPr>
              <p:cNvGrpSpPr/>
              <p:nvPr/>
            </p:nvGrpSpPr>
            <p:grpSpPr>
              <a:xfrm>
                <a:off x="3930230" y="1815597"/>
                <a:ext cx="629721" cy="614680"/>
                <a:chOff x="3957951" y="1844534"/>
                <a:chExt cx="629721" cy="614680"/>
              </a:xfrm>
            </p:grpSpPr>
            <p:sp>
              <p:nvSpPr>
                <p:cNvPr id="115" name="Freeform 114">
                  <a:extLst>
                    <a:ext uri="{FF2B5EF4-FFF2-40B4-BE49-F238E27FC236}">
                      <a16:creationId xmlns:a16="http://schemas.microsoft.com/office/drawing/2014/main" id="{79F558F1-1B52-C486-3ECD-E120A9877BB1}"/>
                    </a:ext>
                  </a:extLst>
                </p:cNvPr>
                <p:cNvSpPr/>
                <p:nvPr/>
              </p:nvSpPr>
              <p:spPr>
                <a:xfrm>
                  <a:off x="4209840" y="2137904"/>
                  <a:ext cx="377832" cy="321310"/>
                </a:xfrm>
                <a:custGeom>
                  <a:avLst/>
                  <a:gdLst>
                    <a:gd name="connsiteX0" fmla="*/ 349845 w 377832"/>
                    <a:gd name="connsiteY0" fmla="*/ 101283 h 321310"/>
                    <a:gd name="connsiteX1" fmla="*/ 248390 w 377832"/>
                    <a:gd name="connsiteY1" fmla="*/ 101283 h 321310"/>
                    <a:gd name="connsiteX2" fmla="*/ 248390 w 377832"/>
                    <a:gd name="connsiteY2" fmla="*/ 27940 h 321310"/>
                    <a:gd name="connsiteX3" fmla="*/ 349845 w 377832"/>
                    <a:gd name="connsiteY3" fmla="*/ 27940 h 321310"/>
                    <a:gd name="connsiteX4" fmla="*/ 349845 w 377832"/>
                    <a:gd name="connsiteY4" fmla="*/ 101283 h 321310"/>
                    <a:gd name="connsiteX5" fmla="*/ 349845 w 377832"/>
                    <a:gd name="connsiteY5" fmla="*/ 101283 h 321310"/>
                    <a:gd name="connsiteX6" fmla="*/ 129443 w 377832"/>
                    <a:gd name="connsiteY6" fmla="*/ 101283 h 321310"/>
                    <a:gd name="connsiteX7" fmla="*/ 27988 w 377832"/>
                    <a:gd name="connsiteY7" fmla="*/ 101283 h 321310"/>
                    <a:gd name="connsiteX8" fmla="*/ 27988 w 377832"/>
                    <a:gd name="connsiteY8" fmla="*/ 27940 h 321310"/>
                    <a:gd name="connsiteX9" fmla="*/ 129443 w 377832"/>
                    <a:gd name="connsiteY9" fmla="*/ 27940 h 321310"/>
                    <a:gd name="connsiteX10" fmla="*/ 129443 w 377832"/>
                    <a:gd name="connsiteY10" fmla="*/ 101283 h 321310"/>
                    <a:gd name="connsiteX11" fmla="*/ 129443 w 377832"/>
                    <a:gd name="connsiteY11" fmla="*/ 101283 h 321310"/>
                    <a:gd name="connsiteX12" fmla="*/ 129443 w 377832"/>
                    <a:gd name="connsiteY12" fmla="*/ 220028 h 321310"/>
                    <a:gd name="connsiteX13" fmla="*/ 129443 w 377832"/>
                    <a:gd name="connsiteY13" fmla="*/ 293370 h 321310"/>
                    <a:gd name="connsiteX14" fmla="*/ 27988 w 377832"/>
                    <a:gd name="connsiteY14" fmla="*/ 293370 h 321310"/>
                    <a:gd name="connsiteX15" fmla="*/ 27988 w 377832"/>
                    <a:gd name="connsiteY15" fmla="*/ 220028 h 321310"/>
                    <a:gd name="connsiteX16" fmla="*/ 129443 w 377832"/>
                    <a:gd name="connsiteY16" fmla="*/ 220028 h 321310"/>
                    <a:gd name="connsiteX17" fmla="*/ 129443 w 377832"/>
                    <a:gd name="connsiteY17" fmla="*/ 220028 h 321310"/>
                    <a:gd name="connsiteX18" fmla="*/ 220402 w 377832"/>
                    <a:gd name="connsiteY18" fmla="*/ 0 h 321310"/>
                    <a:gd name="connsiteX19" fmla="*/ 220402 w 377832"/>
                    <a:gd name="connsiteY19" fmla="*/ 52388 h 321310"/>
                    <a:gd name="connsiteX20" fmla="*/ 157430 w 377832"/>
                    <a:gd name="connsiteY20" fmla="*/ 52388 h 321310"/>
                    <a:gd name="connsiteX21" fmla="*/ 157430 w 377832"/>
                    <a:gd name="connsiteY21" fmla="*/ 0 h 321310"/>
                    <a:gd name="connsiteX22" fmla="*/ 0 w 377832"/>
                    <a:gd name="connsiteY22" fmla="*/ 0 h 321310"/>
                    <a:gd name="connsiteX23" fmla="*/ 0 w 377832"/>
                    <a:gd name="connsiteY23" fmla="*/ 129223 h 321310"/>
                    <a:gd name="connsiteX24" fmla="*/ 66471 w 377832"/>
                    <a:gd name="connsiteY24" fmla="*/ 129223 h 321310"/>
                    <a:gd name="connsiteX25" fmla="*/ 66471 w 377832"/>
                    <a:gd name="connsiteY25" fmla="*/ 192088 h 321310"/>
                    <a:gd name="connsiteX26" fmla="*/ 0 w 377832"/>
                    <a:gd name="connsiteY26" fmla="*/ 192088 h 321310"/>
                    <a:gd name="connsiteX27" fmla="*/ 0 w 377832"/>
                    <a:gd name="connsiteY27" fmla="*/ 321310 h 321310"/>
                    <a:gd name="connsiteX28" fmla="*/ 157430 w 377832"/>
                    <a:gd name="connsiteY28" fmla="*/ 321310 h 321310"/>
                    <a:gd name="connsiteX29" fmla="*/ 157430 w 377832"/>
                    <a:gd name="connsiteY29" fmla="*/ 192088 h 321310"/>
                    <a:gd name="connsiteX30" fmla="*/ 94458 w 377832"/>
                    <a:gd name="connsiteY30" fmla="*/ 192088 h 321310"/>
                    <a:gd name="connsiteX31" fmla="*/ 94458 w 377832"/>
                    <a:gd name="connsiteY31" fmla="*/ 129223 h 321310"/>
                    <a:gd name="connsiteX32" fmla="*/ 157430 w 377832"/>
                    <a:gd name="connsiteY32" fmla="*/ 129223 h 321310"/>
                    <a:gd name="connsiteX33" fmla="*/ 157430 w 377832"/>
                    <a:gd name="connsiteY33" fmla="*/ 80328 h 321310"/>
                    <a:gd name="connsiteX34" fmla="*/ 220402 w 377832"/>
                    <a:gd name="connsiteY34" fmla="*/ 80328 h 321310"/>
                    <a:gd name="connsiteX35" fmla="*/ 220402 w 377832"/>
                    <a:gd name="connsiteY35" fmla="*/ 129223 h 321310"/>
                    <a:gd name="connsiteX36" fmla="*/ 377832 w 377832"/>
                    <a:gd name="connsiteY36" fmla="*/ 129223 h 321310"/>
                    <a:gd name="connsiteX37" fmla="*/ 377832 w 377832"/>
                    <a:gd name="connsiteY37" fmla="*/ 0 h 321310"/>
                    <a:gd name="connsiteX38" fmla="*/ 220402 w 377832"/>
                    <a:gd name="connsiteY38" fmla="*/ 0 h 321310"/>
                    <a:gd name="connsiteX39" fmla="*/ 220402 w 377832"/>
                    <a:gd name="connsiteY39" fmla="*/ 0 h 32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7832" h="321310">
                      <a:moveTo>
                        <a:pt x="349845" y="101283"/>
                      </a:moveTo>
                      <a:lnTo>
                        <a:pt x="248390" y="101283"/>
                      </a:lnTo>
                      <a:lnTo>
                        <a:pt x="248390" y="27940"/>
                      </a:lnTo>
                      <a:lnTo>
                        <a:pt x="349845" y="27940"/>
                      </a:lnTo>
                      <a:lnTo>
                        <a:pt x="349845" y="101283"/>
                      </a:lnTo>
                      <a:lnTo>
                        <a:pt x="349845" y="101283"/>
                      </a:lnTo>
                      <a:close/>
                      <a:moveTo>
                        <a:pt x="129443" y="101283"/>
                      </a:moveTo>
                      <a:lnTo>
                        <a:pt x="27988" y="101283"/>
                      </a:lnTo>
                      <a:lnTo>
                        <a:pt x="27988" y="27940"/>
                      </a:lnTo>
                      <a:lnTo>
                        <a:pt x="129443" y="27940"/>
                      </a:lnTo>
                      <a:lnTo>
                        <a:pt x="129443" y="101283"/>
                      </a:lnTo>
                      <a:lnTo>
                        <a:pt x="129443" y="101283"/>
                      </a:lnTo>
                      <a:close/>
                      <a:moveTo>
                        <a:pt x="129443" y="220028"/>
                      </a:moveTo>
                      <a:lnTo>
                        <a:pt x="129443" y="293370"/>
                      </a:lnTo>
                      <a:lnTo>
                        <a:pt x="27988" y="293370"/>
                      </a:lnTo>
                      <a:lnTo>
                        <a:pt x="27988" y="220028"/>
                      </a:lnTo>
                      <a:lnTo>
                        <a:pt x="129443" y="220028"/>
                      </a:lnTo>
                      <a:lnTo>
                        <a:pt x="129443" y="220028"/>
                      </a:lnTo>
                      <a:close/>
                      <a:moveTo>
                        <a:pt x="220402" y="0"/>
                      </a:moveTo>
                      <a:lnTo>
                        <a:pt x="220402" y="52388"/>
                      </a:lnTo>
                      <a:lnTo>
                        <a:pt x="157430" y="52388"/>
                      </a:lnTo>
                      <a:lnTo>
                        <a:pt x="157430" y="0"/>
                      </a:lnTo>
                      <a:lnTo>
                        <a:pt x="0" y="0"/>
                      </a:lnTo>
                      <a:lnTo>
                        <a:pt x="0" y="129223"/>
                      </a:lnTo>
                      <a:lnTo>
                        <a:pt x="66471" y="129223"/>
                      </a:lnTo>
                      <a:lnTo>
                        <a:pt x="66471" y="192088"/>
                      </a:lnTo>
                      <a:lnTo>
                        <a:pt x="0" y="192088"/>
                      </a:lnTo>
                      <a:lnTo>
                        <a:pt x="0" y="321310"/>
                      </a:lnTo>
                      <a:lnTo>
                        <a:pt x="157430" y="321310"/>
                      </a:lnTo>
                      <a:lnTo>
                        <a:pt x="157430" y="192088"/>
                      </a:lnTo>
                      <a:lnTo>
                        <a:pt x="94458" y="192088"/>
                      </a:lnTo>
                      <a:lnTo>
                        <a:pt x="94458" y="129223"/>
                      </a:lnTo>
                      <a:lnTo>
                        <a:pt x="157430" y="129223"/>
                      </a:lnTo>
                      <a:lnTo>
                        <a:pt x="157430" y="80328"/>
                      </a:lnTo>
                      <a:lnTo>
                        <a:pt x="220402" y="80328"/>
                      </a:lnTo>
                      <a:lnTo>
                        <a:pt x="220402" y="129223"/>
                      </a:lnTo>
                      <a:lnTo>
                        <a:pt x="377832" y="129223"/>
                      </a:lnTo>
                      <a:lnTo>
                        <a:pt x="377832" y="0"/>
                      </a:lnTo>
                      <a:lnTo>
                        <a:pt x="220402" y="0"/>
                      </a:lnTo>
                      <a:lnTo>
                        <a:pt x="220402" y="0"/>
                      </a:lnTo>
                      <a:close/>
                    </a:path>
                  </a:pathLst>
                </a:custGeom>
                <a:solidFill>
                  <a:srgbClr val="759C6C"/>
                </a:solidFill>
                <a:ln w="3473" cap="flat">
                  <a:noFill/>
                  <a:prstDash val="solid"/>
                  <a:miter/>
                </a:ln>
              </p:spPr>
              <p:txBody>
                <a:bodyPr rtlCol="0" anchor="ctr"/>
                <a:lstStyle/>
                <a:p>
                  <a:endParaRPr lang="en-US" sz="1200">
                    <a:solidFill>
                      <a:schemeClr val="accent5">
                        <a:lumMod val="40000"/>
                        <a:lumOff val="60000"/>
                      </a:schemeClr>
                    </a:solidFill>
                  </a:endParaRPr>
                </a:p>
              </p:txBody>
            </p:sp>
            <p:sp>
              <p:nvSpPr>
                <p:cNvPr id="116" name="Freeform 115">
                  <a:extLst>
                    <a:ext uri="{FF2B5EF4-FFF2-40B4-BE49-F238E27FC236}">
                      <a16:creationId xmlns:a16="http://schemas.microsoft.com/office/drawing/2014/main" id="{5F82FC7F-AB9E-CFCC-A971-B0EF51E1132D}"/>
                    </a:ext>
                  </a:extLst>
                </p:cNvPr>
                <p:cNvSpPr/>
                <p:nvPr/>
              </p:nvSpPr>
              <p:spPr>
                <a:xfrm>
                  <a:off x="3957951" y="1844534"/>
                  <a:ext cx="440804" cy="481965"/>
                </a:xfrm>
                <a:custGeom>
                  <a:avLst/>
                  <a:gdLst>
                    <a:gd name="connsiteX0" fmla="*/ 220402 w 440804"/>
                    <a:gd name="connsiteY0" fmla="*/ 216535 h 481965"/>
                    <a:gd name="connsiteX1" fmla="*/ 27988 w 440804"/>
                    <a:gd name="connsiteY1" fmla="*/ 181610 h 481965"/>
                    <a:gd name="connsiteX2" fmla="*/ 27988 w 440804"/>
                    <a:gd name="connsiteY2" fmla="*/ 96044 h 481965"/>
                    <a:gd name="connsiteX3" fmla="*/ 220402 w 440804"/>
                    <a:gd name="connsiteY3" fmla="*/ 125730 h 481965"/>
                    <a:gd name="connsiteX4" fmla="*/ 412817 w 440804"/>
                    <a:gd name="connsiteY4" fmla="*/ 96044 h 481965"/>
                    <a:gd name="connsiteX5" fmla="*/ 412817 w 440804"/>
                    <a:gd name="connsiteY5" fmla="*/ 180912 h 481965"/>
                    <a:gd name="connsiteX6" fmla="*/ 220402 w 440804"/>
                    <a:gd name="connsiteY6" fmla="*/ 216535 h 481965"/>
                    <a:gd name="connsiteX7" fmla="*/ 220402 w 440804"/>
                    <a:gd name="connsiteY7" fmla="*/ 216535 h 481965"/>
                    <a:gd name="connsiteX8" fmla="*/ 27988 w 440804"/>
                    <a:gd name="connsiteY8" fmla="*/ 63214 h 481965"/>
                    <a:gd name="connsiteX9" fmla="*/ 220402 w 440804"/>
                    <a:gd name="connsiteY9" fmla="*/ 27940 h 481965"/>
                    <a:gd name="connsiteX10" fmla="*/ 412817 w 440804"/>
                    <a:gd name="connsiteY10" fmla="*/ 62865 h 481965"/>
                    <a:gd name="connsiteX11" fmla="*/ 220402 w 440804"/>
                    <a:gd name="connsiteY11" fmla="*/ 97790 h 481965"/>
                    <a:gd name="connsiteX12" fmla="*/ 27988 w 440804"/>
                    <a:gd name="connsiteY12" fmla="*/ 63214 h 481965"/>
                    <a:gd name="connsiteX13" fmla="*/ 27988 w 440804"/>
                    <a:gd name="connsiteY13" fmla="*/ 63214 h 481965"/>
                    <a:gd name="connsiteX14" fmla="*/ 27988 w 440804"/>
                    <a:gd name="connsiteY14" fmla="*/ 63214 h 481965"/>
                    <a:gd name="connsiteX15" fmla="*/ 220402 w 440804"/>
                    <a:gd name="connsiteY15" fmla="*/ 0 h 481965"/>
                    <a:gd name="connsiteX16" fmla="*/ 0 w 440804"/>
                    <a:gd name="connsiteY16" fmla="*/ 62865 h 481965"/>
                    <a:gd name="connsiteX17" fmla="*/ 0 w 440804"/>
                    <a:gd name="connsiteY17" fmla="*/ 419100 h 481965"/>
                    <a:gd name="connsiteX18" fmla="*/ 220402 w 440804"/>
                    <a:gd name="connsiteY18" fmla="*/ 481965 h 481965"/>
                    <a:gd name="connsiteX19" fmla="*/ 230898 w 440804"/>
                    <a:gd name="connsiteY19" fmla="*/ 481965 h 481965"/>
                    <a:gd name="connsiteX20" fmla="*/ 230898 w 440804"/>
                    <a:gd name="connsiteY20" fmla="*/ 454025 h 481965"/>
                    <a:gd name="connsiteX21" fmla="*/ 220402 w 440804"/>
                    <a:gd name="connsiteY21" fmla="*/ 454374 h 481965"/>
                    <a:gd name="connsiteX22" fmla="*/ 27988 w 440804"/>
                    <a:gd name="connsiteY22" fmla="*/ 419449 h 481965"/>
                    <a:gd name="connsiteX23" fmla="*/ 27988 w 440804"/>
                    <a:gd name="connsiteY23" fmla="*/ 333883 h 481965"/>
                    <a:gd name="connsiteX24" fmla="*/ 220402 w 440804"/>
                    <a:gd name="connsiteY24" fmla="*/ 363569 h 481965"/>
                    <a:gd name="connsiteX25" fmla="*/ 230898 w 440804"/>
                    <a:gd name="connsiteY25" fmla="*/ 363569 h 481965"/>
                    <a:gd name="connsiteX26" fmla="*/ 230898 w 440804"/>
                    <a:gd name="connsiteY26" fmla="*/ 335629 h 481965"/>
                    <a:gd name="connsiteX27" fmla="*/ 220402 w 440804"/>
                    <a:gd name="connsiteY27" fmla="*/ 335979 h 481965"/>
                    <a:gd name="connsiteX28" fmla="*/ 27988 w 440804"/>
                    <a:gd name="connsiteY28" fmla="*/ 301054 h 481965"/>
                    <a:gd name="connsiteX29" fmla="*/ 27988 w 440804"/>
                    <a:gd name="connsiteY29" fmla="*/ 215487 h 481965"/>
                    <a:gd name="connsiteX30" fmla="*/ 220402 w 440804"/>
                    <a:gd name="connsiteY30" fmla="*/ 245173 h 481965"/>
                    <a:gd name="connsiteX31" fmla="*/ 412817 w 440804"/>
                    <a:gd name="connsiteY31" fmla="*/ 215487 h 481965"/>
                    <a:gd name="connsiteX32" fmla="*/ 412817 w 440804"/>
                    <a:gd name="connsiteY32" fmla="*/ 273114 h 481965"/>
                    <a:gd name="connsiteX33" fmla="*/ 440804 w 440804"/>
                    <a:gd name="connsiteY33" fmla="*/ 273114 h 481965"/>
                    <a:gd name="connsiteX34" fmla="*/ 440804 w 440804"/>
                    <a:gd name="connsiteY34" fmla="*/ 62865 h 481965"/>
                    <a:gd name="connsiteX35" fmla="*/ 220402 w 440804"/>
                    <a:gd name="connsiteY35" fmla="*/ 0 h 481965"/>
                    <a:gd name="connsiteX36" fmla="*/ 220402 w 440804"/>
                    <a:gd name="connsiteY36" fmla="*/ 0 h 48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40804" h="481965">
                      <a:moveTo>
                        <a:pt x="220402" y="216535"/>
                      </a:moveTo>
                      <a:cubicBezTo>
                        <a:pt x="102505" y="216535"/>
                        <a:pt x="32536" y="193485"/>
                        <a:pt x="27988" y="181610"/>
                      </a:cubicBezTo>
                      <a:lnTo>
                        <a:pt x="27988" y="96044"/>
                      </a:lnTo>
                      <a:cubicBezTo>
                        <a:pt x="72768" y="118745"/>
                        <a:pt x="161278" y="125730"/>
                        <a:pt x="220402" y="125730"/>
                      </a:cubicBezTo>
                      <a:cubicBezTo>
                        <a:pt x="279526" y="125730"/>
                        <a:pt x="368037" y="118745"/>
                        <a:pt x="412817" y="96044"/>
                      </a:cubicBezTo>
                      <a:lnTo>
                        <a:pt x="412817" y="180912"/>
                      </a:lnTo>
                      <a:cubicBezTo>
                        <a:pt x="408269" y="193485"/>
                        <a:pt x="337950" y="216535"/>
                        <a:pt x="220402" y="216535"/>
                      </a:cubicBezTo>
                      <a:lnTo>
                        <a:pt x="220402" y="216535"/>
                      </a:lnTo>
                      <a:close/>
                      <a:moveTo>
                        <a:pt x="27988" y="63214"/>
                      </a:moveTo>
                      <a:cubicBezTo>
                        <a:pt x="32885" y="50990"/>
                        <a:pt x="102854" y="27940"/>
                        <a:pt x="220402" y="27940"/>
                      </a:cubicBezTo>
                      <a:cubicBezTo>
                        <a:pt x="336551" y="27940"/>
                        <a:pt x="406520" y="50292"/>
                        <a:pt x="412817" y="62865"/>
                      </a:cubicBezTo>
                      <a:cubicBezTo>
                        <a:pt x="406520" y="75438"/>
                        <a:pt x="336551" y="97790"/>
                        <a:pt x="220402" y="97790"/>
                      </a:cubicBezTo>
                      <a:cubicBezTo>
                        <a:pt x="102854" y="97790"/>
                        <a:pt x="32885" y="74740"/>
                        <a:pt x="27988" y="63214"/>
                      </a:cubicBezTo>
                      <a:lnTo>
                        <a:pt x="27988" y="63214"/>
                      </a:lnTo>
                      <a:lnTo>
                        <a:pt x="27988" y="63214"/>
                      </a:lnTo>
                      <a:close/>
                      <a:moveTo>
                        <a:pt x="220402" y="0"/>
                      </a:moveTo>
                      <a:cubicBezTo>
                        <a:pt x="138539" y="0"/>
                        <a:pt x="0" y="13271"/>
                        <a:pt x="0" y="62865"/>
                      </a:cubicBezTo>
                      <a:lnTo>
                        <a:pt x="0" y="419100"/>
                      </a:lnTo>
                      <a:cubicBezTo>
                        <a:pt x="0" y="468694"/>
                        <a:pt x="138539" y="481965"/>
                        <a:pt x="220402" y="481965"/>
                      </a:cubicBezTo>
                      <a:cubicBezTo>
                        <a:pt x="223551" y="481965"/>
                        <a:pt x="227399" y="481965"/>
                        <a:pt x="230898" y="481965"/>
                      </a:cubicBezTo>
                      <a:lnTo>
                        <a:pt x="230898" y="454025"/>
                      </a:lnTo>
                      <a:cubicBezTo>
                        <a:pt x="227399" y="454025"/>
                        <a:pt x="223901" y="454374"/>
                        <a:pt x="220402" y="454374"/>
                      </a:cubicBezTo>
                      <a:cubicBezTo>
                        <a:pt x="102505" y="454374"/>
                        <a:pt x="32536" y="431324"/>
                        <a:pt x="27988" y="419449"/>
                      </a:cubicBezTo>
                      <a:lnTo>
                        <a:pt x="27988" y="333883"/>
                      </a:lnTo>
                      <a:cubicBezTo>
                        <a:pt x="72768" y="356584"/>
                        <a:pt x="161278" y="363569"/>
                        <a:pt x="220402" y="363569"/>
                      </a:cubicBezTo>
                      <a:cubicBezTo>
                        <a:pt x="223551" y="363569"/>
                        <a:pt x="227399" y="363569"/>
                        <a:pt x="230898" y="363569"/>
                      </a:cubicBezTo>
                      <a:lnTo>
                        <a:pt x="230898" y="335629"/>
                      </a:lnTo>
                      <a:cubicBezTo>
                        <a:pt x="227399" y="335629"/>
                        <a:pt x="223901" y="335979"/>
                        <a:pt x="220402" y="335979"/>
                      </a:cubicBezTo>
                      <a:cubicBezTo>
                        <a:pt x="102505" y="335979"/>
                        <a:pt x="32536" y="312928"/>
                        <a:pt x="27988" y="301054"/>
                      </a:cubicBezTo>
                      <a:lnTo>
                        <a:pt x="27988" y="215487"/>
                      </a:lnTo>
                      <a:cubicBezTo>
                        <a:pt x="72768" y="238188"/>
                        <a:pt x="161278" y="245173"/>
                        <a:pt x="220402" y="245173"/>
                      </a:cubicBezTo>
                      <a:cubicBezTo>
                        <a:pt x="279526" y="245173"/>
                        <a:pt x="368037" y="238188"/>
                        <a:pt x="412817" y="215487"/>
                      </a:cubicBezTo>
                      <a:lnTo>
                        <a:pt x="412817" y="273114"/>
                      </a:lnTo>
                      <a:lnTo>
                        <a:pt x="440804" y="273114"/>
                      </a:lnTo>
                      <a:lnTo>
                        <a:pt x="440804" y="62865"/>
                      </a:lnTo>
                      <a:cubicBezTo>
                        <a:pt x="440804" y="13271"/>
                        <a:pt x="302266" y="0"/>
                        <a:pt x="220402" y="0"/>
                      </a:cubicBezTo>
                      <a:lnTo>
                        <a:pt x="220402" y="0"/>
                      </a:lnTo>
                      <a:close/>
                    </a:path>
                  </a:pathLst>
                </a:custGeom>
                <a:solidFill>
                  <a:srgbClr val="759C6C"/>
                </a:solidFill>
                <a:ln w="3473" cap="flat">
                  <a:noFill/>
                  <a:prstDash val="solid"/>
                  <a:miter/>
                </a:ln>
              </p:spPr>
              <p:txBody>
                <a:bodyPr rtlCol="0" anchor="ctr"/>
                <a:lstStyle/>
                <a:p>
                  <a:endParaRPr lang="en-US" sz="1200">
                    <a:solidFill>
                      <a:schemeClr val="accent5">
                        <a:lumMod val="40000"/>
                        <a:lumOff val="60000"/>
                      </a:schemeClr>
                    </a:solidFill>
                  </a:endParaRPr>
                </a:p>
              </p:txBody>
            </p:sp>
          </p:grpSp>
        </p:grpSp>
        <p:grpSp>
          <p:nvGrpSpPr>
            <p:cNvPr id="107" name="Group 106">
              <a:extLst>
                <a:ext uri="{FF2B5EF4-FFF2-40B4-BE49-F238E27FC236}">
                  <a16:creationId xmlns:a16="http://schemas.microsoft.com/office/drawing/2014/main" id="{511976F1-F0EF-EBD8-4D9E-A99407844B99}"/>
                </a:ext>
              </a:extLst>
            </p:cNvPr>
            <p:cNvGrpSpPr/>
            <p:nvPr/>
          </p:nvGrpSpPr>
          <p:grpSpPr>
            <a:xfrm>
              <a:off x="6186066" y="1951283"/>
              <a:ext cx="806595" cy="978059"/>
              <a:chOff x="3778864" y="3170916"/>
              <a:chExt cx="948223" cy="1149791"/>
            </a:xfrm>
          </p:grpSpPr>
          <p:sp>
            <p:nvSpPr>
              <p:cNvPr id="111" name="Content Placeholder 9">
                <a:extLst>
                  <a:ext uri="{FF2B5EF4-FFF2-40B4-BE49-F238E27FC236}">
                    <a16:creationId xmlns:a16="http://schemas.microsoft.com/office/drawing/2014/main" id="{A09C250B-B3E6-3770-A25E-87ABFFD40E85}"/>
                  </a:ext>
                </a:extLst>
              </p:cNvPr>
              <p:cNvSpPr txBox="1">
                <a:spLocks/>
              </p:cNvSpPr>
              <p:nvPr/>
            </p:nvSpPr>
            <p:spPr>
              <a:xfrm>
                <a:off x="3778864" y="3993477"/>
                <a:ext cx="948223" cy="327230"/>
              </a:xfrm>
              <a:prstGeom prst="rect">
                <a:avLst/>
              </a:prstGeom>
            </p:spPr>
            <p:txBody>
              <a:bodyPr/>
              <a:lstStyle>
                <a:lvl1pPr marL="228622" indent="-228622" algn="l" defTabSz="914489" rtl="0" eaLnBrk="1" latinLnBrk="0" hangingPunct="1">
                  <a:lnSpc>
                    <a:spcPct val="90000"/>
                  </a:lnSpc>
                  <a:spcBef>
                    <a:spcPts val="1001"/>
                  </a:spcBef>
                  <a:buFont typeface="Arial" panose="020B0604020202020204" pitchFamily="34" charset="0"/>
                  <a:buChar char="•"/>
                  <a:defRPr sz="2100" b="0" i="0" kern="1200">
                    <a:solidFill>
                      <a:schemeClr val="tx2"/>
                    </a:solidFill>
                    <a:latin typeface="Oracle Sans Light" panose="020B0403020204020204" pitchFamily="34" charset="0"/>
                    <a:ea typeface="+mn-ea"/>
                    <a:cs typeface="Oracle Sans Light" panose="020B0403020204020204" pitchFamily="34" charset="0"/>
                  </a:defRPr>
                </a:lvl1pPr>
                <a:lvl2pPr marL="685867" indent="-228622" algn="l" defTabSz="914489" rtl="0" eaLnBrk="1" latinLnBrk="0" hangingPunct="1">
                  <a:lnSpc>
                    <a:spcPct val="90000"/>
                  </a:lnSpc>
                  <a:spcBef>
                    <a:spcPts val="500"/>
                  </a:spcBef>
                  <a:buFont typeface="Arial" panose="020B0604020202020204" pitchFamily="34" charset="0"/>
                  <a:buChar char="•"/>
                  <a:defRPr sz="1500" b="0" i="0" kern="1200">
                    <a:solidFill>
                      <a:schemeClr val="tx1"/>
                    </a:solidFill>
                    <a:latin typeface="Oracle Sans Light" panose="020B0403020204020204" pitchFamily="34" charset="0"/>
                    <a:ea typeface="+mn-ea"/>
                    <a:cs typeface="Oracle Sans Light" panose="020B0403020204020204" pitchFamily="34" charset="0"/>
                  </a:defRPr>
                </a:lvl2pPr>
                <a:lvl3pPr marL="1143112" indent="-228622" algn="l" defTabSz="914489" rtl="0" eaLnBrk="1" latinLnBrk="0" hangingPunct="1">
                  <a:lnSpc>
                    <a:spcPct val="90000"/>
                  </a:lnSpc>
                  <a:spcBef>
                    <a:spcPts val="500"/>
                  </a:spcBef>
                  <a:buFont typeface="Arial" panose="020B0604020202020204" pitchFamily="34" charset="0"/>
                  <a:buChar char="•"/>
                  <a:defRPr sz="1350" b="0" i="0" kern="1200">
                    <a:solidFill>
                      <a:schemeClr val="tx1"/>
                    </a:solidFill>
                    <a:latin typeface="Oracle Sans Light" panose="020B0403020204020204" pitchFamily="34" charset="0"/>
                    <a:ea typeface="+mn-ea"/>
                    <a:cs typeface="Oracle Sans Light" panose="020B0403020204020204" pitchFamily="34" charset="0"/>
                  </a:defRPr>
                </a:lvl3pPr>
                <a:lvl4pPr marL="1600358"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4pPr>
                <a:lvl5pPr marL="2057602"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5pPr>
                <a:lvl6pPr marL="2514847"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2"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36"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1"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defTabSz="913333">
                  <a:lnSpc>
                    <a:spcPct val="100000"/>
                  </a:lnSpc>
                  <a:spcBef>
                    <a:spcPts val="0"/>
                  </a:spcBef>
                  <a:buNone/>
                  <a:defRPr/>
                </a:pPr>
                <a:r>
                  <a:rPr lang="en-US" sz="1000" dirty="0">
                    <a:solidFill>
                      <a:schemeClr val="accent5">
                        <a:lumMod val="40000"/>
                        <a:lumOff val="60000"/>
                      </a:schemeClr>
                    </a:solidFill>
                    <a:latin typeface="+mn-lt"/>
                    <a:cs typeface="Oracle Sans Tab" panose="020B0503020204020204" pitchFamily="34" charset="0"/>
                  </a:rPr>
                  <a:t>SQL </a:t>
                </a:r>
              </a:p>
              <a:p>
                <a:pPr marL="0" indent="0" algn="ctr" defTabSz="913333">
                  <a:lnSpc>
                    <a:spcPct val="100000"/>
                  </a:lnSpc>
                  <a:spcBef>
                    <a:spcPts val="0"/>
                  </a:spcBef>
                  <a:buNone/>
                  <a:defRPr/>
                </a:pPr>
                <a:r>
                  <a:rPr lang="en-US" sz="1000" dirty="0">
                    <a:solidFill>
                      <a:schemeClr val="accent5">
                        <a:lumMod val="40000"/>
                        <a:lumOff val="60000"/>
                      </a:schemeClr>
                    </a:solidFill>
                    <a:latin typeface="+mn-lt"/>
                    <a:cs typeface="Oracle Sans Tab" panose="020B0503020204020204" pitchFamily="34" charset="0"/>
                  </a:rPr>
                  <a:t>Worksheet</a:t>
                </a:r>
                <a:endParaRPr lang="en-US" sz="1000" dirty="0">
                  <a:solidFill>
                    <a:schemeClr val="accent5">
                      <a:lumMod val="40000"/>
                      <a:lumOff val="60000"/>
                    </a:schemeClr>
                  </a:solidFill>
                  <a:latin typeface="+mn-lt"/>
                </a:endParaRPr>
              </a:p>
            </p:txBody>
          </p:sp>
          <p:pic>
            <p:nvPicPr>
              <p:cNvPr id="112" name="Picture Placeholder 72">
                <a:extLst>
                  <a:ext uri="{FF2B5EF4-FFF2-40B4-BE49-F238E27FC236}">
                    <a16:creationId xmlns:a16="http://schemas.microsoft.com/office/drawing/2014/main" id="{8F29EA7D-AF5C-BC7D-A5D8-CA06AF7B33CD}"/>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780196" y="3170916"/>
                <a:ext cx="929788" cy="929788"/>
              </a:xfrm>
              <a:prstGeom prst="rect">
                <a:avLst/>
              </a:prstGeom>
              <a:noFill/>
            </p:spPr>
          </p:pic>
        </p:grpSp>
        <p:grpSp>
          <p:nvGrpSpPr>
            <p:cNvPr id="108" name="Group 107">
              <a:extLst>
                <a:ext uri="{FF2B5EF4-FFF2-40B4-BE49-F238E27FC236}">
                  <a16:creationId xmlns:a16="http://schemas.microsoft.com/office/drawing/2014/main" id="{4C654AAD-7207-06EC-FA4B-23328E42F828}"/>
                </a:ext>
              </a:extLst>
            </p:cNvPr>
            <p:cNvGrpSpPr/>
            <p:nvPr/>
          </p:nvGrpSpPr>
          <p:grpSpPr>
            <a:xfrm>
              <a:off x="3167747" y="1935858"/>
              <a:ext cx="790913" cy="1120324"/>
              <a:chOff x="2110625" y="1658043"/>
              <a:chExt cx="929788" cy="1317035"/>
            </a:xfrm>
          </p:grpSpPr>
          <p:sp>
            <p:nvSpPr>
              <p:cNvPr id="109" name="TextBox 108">
                <a:extLst>
                  <a:ext uri="{FF2B5EF4-FFF2-40B4-BE49-F238E27FC236}">
                    <a16:creationId xmlns:a16="http://schemas.microsoft.com/office/drawing/2014/main" id="{DA66481A-7B18-CA63-88E7-204E54E48C4C}"/>
                  </a:ext>
                </a:extLst>
              </p:cNvPr>
              <p:cNvSpPr txBox="1"/>
              <p:nvPr/>
            </p:nvSpPr>
            <p:spPr>
              <a:xfrm>
                <a:off x="2115551" y="2520696"/>
                <a:ext cx="872937" cy="454382"/>
              </a:xfrm>
              <a:prstGeom prst="rect">
                <a:avLst/>
              </a:prstGeom>
              <a:noFill/>
            </p:spPr>
            <p:txBody>
              <a:bodyPr wrap="square">
                <a:spAutoFit/>
              </a:bodyPr>
              <a:lstStyle/>
              <a:p>
                <a:pPr lvl="0" algn="ctr">
                  <a:lnSpc>
                    <a:spcPct val="95000"/>
                  </a:lnSpc>
                  <a:defRPr/>
                </a:pPr>
                <a:r>
                  <a:rPr lang="en-US" sz="1000" dirty="0">
                    <a:solidFill>
                      <a:schemeClr val="accent5">
                        <a:lumMod val="40000"/>
                        <a:lumOff val="60000"/>
                      </a:schemeClr>
                    </a:solidFill>
                    <a:cs typeface="Oracle Sans Tab Light" panose="020B0403020204020204"/>
                  </a:rPr>
                  <a:t>REST </a:t>
                </a:r>
              </a:p>
              <a:p>
                <a:pPr lvl="0" algn="ctr">
                  <a:lnSpc>
                    <a:spcPct val="95000"/>
                  </a:lnSpc>
                  <a:defRPr/>
                </a:pPr>
                <a:r>
                  <a:rPr lang="en-US" sz="1000" dirty="0">
                    <a:solidFill>
                      <a:schemeClr val="accent5">
                        <a:lumMod val="40000"/>
                        <a:lumOff val="60000"/>
                      </a:schemeClr>
                    </a:solidFill>
                    <a:cs typeface="Oracle Sans Tab Light" panose="020B0403020204020204"/>
                  </a:rPr>
                  <a:t>Services</a:t>
                </a:r>
              </a:p>
            </p:txBody>
          </p:sp>
          <p:pic>
            <p:nvPicPr>
              <p:cNvPr id="110" name="Picture Placeholder 94">
                <a:extLst>
                  <a:ext uri="{FF2B5EF4-FFF2-40B4-BE49-F238E27FC236}">
                    <a16:creationId xmlns:a16="http://schemas.microsoft.com/office/drawing/2014/main" id="{7067508C-5C02-5E8F-2B06-7112AE3D2463}"/>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85" b="85"/>
              <a:stretch/>
            </p:blipFill>
            <p:spPr>
              <a:xfrm>
                <a:off x="2110625" y="1658043"/>
                <a:ext cx="929788" cy="929788"/>
              </a:xfrm>
              <a:prstGeom prst="rect">
                <a:avLst/>
              </a:prstGeom>
            </p:spPr>
          </p:pic>
        </p:grpSp>
      </p:grpSp>
      <p:grpSp>
        <p:nvGrpSpPr>
          <p:cNvPr id="126" name="Group 125">
            <a:extLst>
              <a:ext uri="{FF2B5EF4-FFF2-40B4-BE49-F238E27FC236}">
                <a16:creationId xmlns:a16="http://schemas.microsoft.com/office/drawing/2014/main" id="{9EAA8E38-0FAF-56F0-86C3-49B464319B9D}"/>
              </a:ext>
            </a:extLst>
          </p:cNvPr>
          <p:cNvGrpSpPr/>
          <p:nvPr/>
        </p:nvGrpSpPr>
        <p:grpSpPr>
          <a:xfrm>
            <a:off x="7815431" y="3216319"/>
            <a:ext cx="1284920" cy="987082"/>
            <a:chOff x="8357080" y="3216319"/>
            <a:chExt cx="1284920" cy="987082"/>
          </a:xfrm>
        </p:grpSpPr>
        <p:sp>
          <p:nvSpPr>
            <p:cNvPr id="101" name="Text Placeholder 81">
              <a:extLst>
                <a:ext uri="{FF2B5EF4-FFF2-40B4-BE49-F238E27FC236}">
                  <a16:creationId xmlns:a16="http://schemas.microsoft.com/office/drawing/2014/main" id="{59048D47-9AF7-09C3-71EB-0BA704FDFA9D}"/>
                </a:ext>
              </a:extLst>
            </p:cNvPr>
            <p:cNvSpPr txBox="1">
              <a:spLocks/>
            </p:cNvSpPr>
            <p:nvPr/>
          </p:nvSpPr>
          <p:spPr>
            <a:xfrm>
              <a:off x="8357080" y="3916022"/>
              <a:ext cx="1284920" cy="287379"/>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000" dirty="0">
                  <a:solidFill>
                    <a:schemeClr val="accent5">
                      <a:lumMod val="40000"/>
                      <a:lumOff val="60000"/>
                    </a:schemeClr>
                  </a:solidFill>
                </a:rPr>
                <a:t>Data</a:t>
              </a:r>
            </a:p>
            <a:p>
              <a:pPr algn="ctr">
                <a:spcBef>
                  <a:spcPts val="0"/>
                </a:spcBef>
              </a:pPr>
              <a:r>
                <a:rPr lang="en-US" sz="1000" dirty="0">
                  <a:solidFill>
                    <a:schemeClr val="accent5">
                      <a:lumMod val="40000"/>
                      <a:lumOff val="60000"/>
                    </a:schemeClr>
                  </a:solidFill>
                </a:rPr>
                <a:t>Sharing</a:t>
              </a:r>
            </a:p>
          </p:txBody>
        </p:sp>
        <p:pic>
          <p:nvPicPr>
            <p:cNvPr id="102" name="Picture Placeholder 19">
              <a:extLst>
                <a:ext uri="{FF2B5EF4-FFF2-40B4-BE49-F238E27FC236}">
                  <a16:creationId xmlns:a16="http://schemas.microsoft.com/office/drawing/2014/main" id="{C24E6A5A-4C92-C950-D717-DBCF029B9443}"/>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8604083" y="3216319"/>
              <a:ext cx="790913" cy="790915"/>
            </a:xfrm>
            <a:prstGeom prst="rect">
              <a:avLst/>
            </a:prstGeom>
          </p:spPr>
        </p:pic>
      </p:grpSp>
      <p:grpSp>
        <p:nvGrpSpPr>
          <p:cNvPr id="80" name="Group 79">
            <a:extLst>
              <a:ext uri="{FF2B5EF4-FFF2-40B4-BE49-F238E27FC236}">
                <a16:creationId xmlns:a16="http://schemas.microsoft.com/office/drawing/2014/main" id="{3D275EBB-6962-38E7-3D91-A4BFF483FF5F}"/>
              </a:ext>
            </a:extLst>
          </p:cNvPr>
          <p:cNvGrpSpPr/>
          <p:nvPr/>
        </p:nvGrpSpPr>
        <p:grpSpPr>
          <a:xfrm>
            <a:off x="5357519" y="4474936"/>
            <a:ext cx="790914" cy="1120324"/>
            <a:chOff x="9444174" y="1658043"/>
            <a:chExt cx="929789" cy="1317035"/>
          </a:xfrm>
        </p:grpSpPr>
        <p:pic>
          <p:nvPicPr>
            <p:cNvPr id="99" name="Picture Placeholder 95">
              <a:extLst>
                <a:ext uri="{FF2B5EF4-FFF2-40B4-BE49-F238E27FC236}">
                  <a16:creationId xmlns:a16="http://schemas.microsoft.com/office/drawing/2014/main" id="{AC98957D-DBC8-1772-7465-68744D1E4A0B}"/>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l="85" r="85"/>
            <a:stretch/>
          </p:blipFill>
          <p:spPr>
            <a:xfrm>
              <a:off x="9444174" y="1658043"/>
              <a:ext cx="929789" cy="929788"/>
            </a:xfrm>
            <a:prstGeom prst="rect">
              <a:avLst/>
            </a:prstGeom>
          </p:spPr>
        </p:pic>
        <p:sp>
          <p:nvSpPr>
            <p:cNvPr id="100" name="TextBox 99">
              <a:extLst>
                <a:ext uri="{FF2B5EF4-FFF2-40B4-BE49-F238E27FC236}">
                  <a16:creationId xmlns:a16="http://schemas.microsoft.com/office/drawing/2014/main" id="{8479EAA1-5D27-C08D-9DD4-82EDFE928D13}"/>
                </a:ext>
              </a:extLst>
            </p:cNvPr>
            <p:cNvSpPr txBox="1"/>
            <p:nvPr/>
          </p:nvSpPr>
          <p:spPr>
            <a:xfrm>
              <a:off x="9517853" y="2520696"/>
              <a:ext cx="782434" cy="454382"/>
            </a:xfrm>
            <a:prstGeom prst="rect">
              <a:avLst/>
            </a:prstGeom>
            <a:noFill/>
          </p:spPr>
          <p:txBody>
            <a:bodyPr wrap="none" rtlCol="0">
              <a:spAutoFit/>
            </a:bodyPr>
            <a:lstStyle/>
            <a:p>
              <a:pPr algn="ctr">
                <a:lnSpc>
                  <a:spcPct val="95000"/>
                </a:lnSpc>
              </a:pPr>
              <a:r>
                <a:rPr lang="en-US" sz="1000" dirty="0">
                  <a:solidFill>
                    <a:schemeClr val="accent5">
                      <a:lumMod val="40000"/>
                      <a:lumOff val="60000"/>
                    </a:schemeClr>
                  </a:solidFill>
                  <a:cs typeface="Oracle Sans Tab Light" panose="020B0403020204020204"/>
                </a:rPr>
                <a:t>Data </a:t>
              </a:r>
            </a:p>
            <a:p>
              <a:pPr algn="ctr">
                <a:lnSpc>
                  <a:spcPct val="95000"/>
                </a:lnSpc>
              </a:pPr>
              <a:r>
                <a:rPr lang="en-US" sz="1000" dirty="0">
                  <a:solidFill>
                    <a:schemeClr val="accent5">
                      <a:lumMod val="40000"/>
                      <a:lumOff val="60000"/>
                    </a:schemeClr>
                  </a:solidFill>
                  <a:cs typeface="Oracle Sans Tab Light" panose="020B0403020204020204"/>
                </a:rPr>
                <a:t>Analysis</a:t>
              </a:r>
            </a:p>
          </p:txBody>
        </p:sp>
      </p:grpSp>
      <p:grpSp>
        <p:nvGrpSpPr>
          <p:cNvPr id="81" name="Group 80">
            <a:extLst>
              <a:ext uri="{FF2B5EF4-FFF2-40B4-BE49-F238E27FC236}">
                <a16:creationId xmlns:a16="http://schemas.microsoft.com/office/drawing/2014/main" id="{161ED654-C957-2AED-538E-C945B4B79C1F}"/>
              </a:ext>
            </a:extLst>
          </p:cNvPr>
          <p:cNvGrpSpPr/>
          <p:nvPr/>
        </p:nvGrpSpPr>
        <p:grpSpPr>
          <a:xfrm>
            <a:off x="4330639" y="4666306"/>
            <a:ext cx="815770" cy="923266"/>
            <a:chOff x="1192119" y="4845818"/>
            <a:chExt cx="959007" cy="1085378"/>
          </a:xfrm>
        </p:grpSpPr>
        <p:grpSp>
          <p:nvGrpSpPr>
            <p:cNvPr id="94" name="Group 93">
              <a:extLst>
                <a:ext uri="{FF2B5EF4-FFF2-40B4-BE49-F238E27FC236}">
                  <a16:creationId xmlns:a16="http://schemas.microsoft.com/office/drawing/2014/main" id="{AE555F9C-FDE2-0255-4DD3-00754EA98344}"/>
                </a:ext>
              </a:extLst>
            </p:cNvPr>
            <p:cNvGrpSpPr/>
            <p:nvPr/>
          </p:nvGrpSpPr>
          <p:grpSpPr>
            <a:xfrm>
              <a:off x="1376972" y="4845818"/>
              <a:ext cx="628664" cy="514697"/>
              <a:chOff x="1997222" y="3095594"/>
              <a:chExt cx="628664" cy="514697"/>
            </a:xfrm>
          </p:grpSpPr>
          <p:sp>
            <p:nvSpPr>
              <p:cNvPr id="96" name="Freeform 95">
                <a:extLst>
                  <a:ext uri="{FF2B5EF4-FFF2-40B4-BE49-F238E27FC236}">
                    <a16:creationId xmlns:a16="http://schemas.microsoft.com/office/drawing/2014/main" id="{396243FA-B359-090A-815A-1B2E730096EA}"/>
                  </a:ext>
                </a:extLst>
              </p:cNvPr>
              <p:cNvSpPr/>
              <p:nvPr/>
            </p:nvSpPr>
            <p:spPr>
              <a:xfrm>
                <a:off x="2248054" y="3287428"/>
                <a:ext cx="377832" cy="321310"/>
              </a:xfrm>
              <a:custGeom>
                <a:avLst/>
                <a:gdLst>
                  <a:gd name="connsiteX0" fmla="*/ 349845 w 377832"/>
                  <a:gd name="connsiteY0" fmla="*/ 101283 h 321310"/>
                  <a:gd name="connsiteX1" fmla="*/ 248390 w 377832"/>
                  <a:gd name="connsiteY1" fmla="*/ 101283 h 321310"/>
                  <a:gd name="connsiteX2" fmla="*/ 248390 w 377832"/>
                  <a:gd name="connsiteY2" fmla="*/ 27940 h 321310"/>
                  <a:gd name="connsiteX3" fmla="*/ 349845 w 377832"/>
                  <a:gd name="connsiteY3" fmla="*/ 27940 h 321310"/>
                  <a:gd name="connsiteX4" fmla="*/ 349845 w 377832"/>
                  <a:gd name="connsiteY4" fmla="*/ 101283 h 321310"/>
                  <a:gd name="connsiteX5" fmla="*/ 349845 w 377832"/>
                  <a:gd name="connsiteY5" fmla="*/ 101283 h 321310"/>
                  <a:gd name="connsiteX6" fmla="*/ 129443 w 377832"/>
                  <a:gd name="connsiteY6" fmla="*/ 101283 h 321310"/>
                  <a:gd name="connsiteX7" fmla="*/ 27988 w 377832"/>
                  <a:gd name="connsiteY7" fmla="*/ 101283 h 321310"/>
                  <a:gd name="connsiteX8" fmla="*/ 27988 w 377832"/>
                  <a:gd name="connsiteY8" fmla="*/ 27940 h 321310"/>
                  <a:gd name="connsiteX9" fmla="*/ 129443 w 377832"/>
                  <a:gd name="connsiteY9" fmla="*/ 27940 h 321310"/>
                  <a:gd name="connsiteX10" fmla="*/ 129443 w 377832"/>
                  <a:gd name="connsiteY10" fmla="*/ 101283 h 321310"/>
                  <a:gd name="connsiteX11" fmla="*/ 129443 w 377832"/>
                  <a:gd name="connsiteY11" fmla="*/ 101283 h 321310"/>
                  <a:gd name="connsiteX12" fmla="*/ 129443 w 377832"/>
                  <a:gd name="connsiteY12" fmla="*/ 220028 h 321310"/>
                  <a:gd name="connsiteX13" fmla="*/ 129443 w 377832"/>
                  <a:gd name="connsiteY13" fmla="*/ 293370 h 321310"/>
                  <a:gd name="connsiteX14" fmla="*/ 27988 w 377832"/>
                  <a:gd name="connsiteY14" fmla="*/ 293370 h 321310"/>
                  <a:gd name="connsiteX15" fmla="*/ 27988 w 377832"/>
                  <a:gd name="connsiteY15" fmla="*/ 220028 h 321310"/>
                  <a:gd name="connsiteX16" fmla="*/ 129443 w 377832"/>
                  <a:gd name="connsiteY16" fmla="*/ 220028 h 321310"/>
                  <a:gd name="connsiteX17" fmla="*/ 129443 w 377832"/>
                  <a:gd name="connsiteY17" fmla="*/ 220028 h 321310"/>
                  <a:gd name="connsiteX18" fmla="*/ 220402 w 377832"/>
                  <a:gd name="connsiteY18" fmla="*/ 0 h 321310"/>
                  <a:gd name="connsiteX19" fmla="*/ 220402 w 377832"/>
                  <a:gd name="connsiteY19" fmla="*/ 52388 h 321310"/>
                  <a:gd name="connsiteX20" fmla="*/ 157430 w 377832"/>
                  <a:gd name="connsiteY20" fmla="*/ 52388 h 321310"/>
                  <a:gd name="connsiteX21" fmla="*/ 157430 w 377832"/>
                  <a:gd name="connsiteY21" fmla="*/ 0 h 321310"/>
                  <a:gd name="connsiteX22" fmla="*/ 0 w 377832"/>
                  <a:gd name="connsiteY22" fmla="*/ 0 h 321310"/>
                  <a:gd name="connsiteX23" fmla="*/ 0 w 377832"/>
                  <a:gd name="connsiteY23" fmla="*/ 129223 h 321310"/>
                  <a:gd name="connsiteX24" fmla="*/ 66471 w 377832"/>
                  <a:gd name="connsiteY24" fmla="*/ 129223 h 321310"/>
                  <a:gd name="connsiteX25" fmla="*/ 66471 w 377832"/>
                  <a:gd name="connsiteY25" fmla="*/ 192088 h 321310"/>
                  <a:gd name="connsiteX26" fmla="*/ 0 w 377832"/>
                  <a:gd name="connsiteY26" fmla="*/ 192088 h 321310"/>
                  <a:gd name="connsiteX27" fmla="*/ 0 w 377832"/>
                  <a:gd name="connsiteY27" fmla="*/ 321310 h 321310"/>
                  <a:gd name="connsiteX28" fmla="*/ 157430 w 377832"/>
                  <a:gd name="connsiteY28" fmla="*/ 321310 h 321310"/>
                  <a:gd name="connsiteX29" fmla="*/ 157430 w 377832"/>
                  <a:gd name="connsiteY29" fmla="*/ 192088 h 321310"/>
                  <a:gd name="connsiteX30" fmla="*/ 94458 w 377832"/>
                  <a:gd name="connsiteY30" fmla="*/ 192088 h 321310"/>
                  <a:gd name="connsiteX31" fmla="*/ 94458 w 377832"/>
                  <a:gd name="connsiteY31" fmla="*/ 129223 h 321310"/>
                  <a:gd name="connsiteX32" fmla="*/ 157430 w 377832"/>
                  <a:gd name="connsiteY32" fmla="*/ 129223 h 321310"/>
                  <a:gd name="connsiteX33" fmla="*/ 157430 w 377832"/>
                  <a:gd name="connsiteY33" fmla="*/ 80328 h 321310"/>
                  <a:gd name="connsiteX34" fmla="*/ 220402 w 377832"/>
                  <a:gd name="connsiteY34" fmla="*/ 80328 h 321310"/>
                  <a:gd name="connsiteX35" fmla="*/ 220402 w 377832"/>
                  <a:gd name="connsiteY35" fmla="*/ 129223 h 321310"/>
                  <a:gd name="connsiteX36" fmla="*/ 377832 w 377832"/>
                  <a:gd name="connsiteY36" fmla="*/ 129223 h 321310"/>
                  <a:gd name="connsiteX37" fmla="*/ 377832 w 377832"/>
                  <a:gd name="connsiteY37" fmla="*/ 0 h 321310"/>
                  <a:gd name="connsiteX38" fmla="*/ 220402 w 377832"/>
                  <a:gd name="connsiteY38" fmla="*/ 0 h 321310"/>
                  <a:gd name="connsiteX39" fmla="*/ 220402 w 377832"/>
                  <a:gd name="connsiteY39" fmla="*/ 0 h 32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7832" h="321310">
                    <a:moveTo>
                      <a:pt x="349845" y="101283"/>
                    </a:moveTo>
                    <a:lnTo>
                      <a:pt x="248390" y="101283"/>
                    </a:lnTo>
                    <a:lnTo>
                      <a:pt x="248390" y="27940"/>
                    </a:lnTo>
                    <a:lnTo>
                      <a:pt x="349845" y="27940"/>
                    </a:lnTo>
                    <a:lnTo>
                      <a:pt x="349845" y="101283"/>
                    </a:lnTo>
                    <a:lnTo>
                      <a:pt x="349845" y="101283"/>
                    </a:lnTo>
                    <a:close/>
                    <a:moveTo>
                      <a:pt x="129443" y="101283"/>
                    </a:moveTo>
                    <a:lnTo>
                      <a:pt x="27988" y="101283"/>
                    </a:lnTo>
                    <a:lnTo>
                      <a:pt x="27988" y="27940"/>
                    </a:lnTo>
                    <a:lnTo>
                      <a:pt x="129443" y="27940"/>
                    </a:lnTo>
                    <a:lnTo>
                      <a:pt x="129443" y="101283"/>
                    </a:lnTo>
                    <a:lnTo>
                      <a:pt x="129443" y="101283"/>
                    </a:lnTo>
                    <a:close/>
                    <a:moveTo>
                      <a:pt x="129443" y="220028"/>
                    </a:moveTo>
                    <a:lnTo>
                      <a:pt x="129443" y="293370"/>
                    </a:lnTo>
                    <a:lnTo>
                      <a:pt x="27988" y="293370"/>
                    </a:lnTo>
                    <a:lnTo>
                      <a:pt x="27988" y="220028"/>
                    </a:lnTo>
                    <a:lnTo>
                      <a:pt x="129443" y="220028"/>
                    </a:lnTo>
                    <a:lnTo>
                      <a:pt x="129443" y="220028"/>
                    </a:lnTo>
                    <a:close/>
                    <a:moveTo>
                      <a:pt x="220402" y="0"/>
                    </a:moveTo>
                    <a:lnTo>
                      <a:pt x="220402" y="52388"/>
                    </a:lnTo>
                    <a:lnTo>
                      <a:pt x="157430" y="52388"/>
                    </a:lnTo>
                    <a:lnTo>
                      <a:pt x="157430" y="0"/>
                    </a:lnTo>
                    <a:lnTo>
                      <a:pt x="0" y="0"/>
                    </a:lnTo>
                    <a:lnTo>
                      <a:pt x="0" y="129223"/>
                    </a:lnTo>
                    <a:lnTo>
                      <a:pt x="66471" y="129223"/>
                    </a:lnTo>
                    <a:lnTo>
                      <a:pt x="66471" y="192088"/>
                    </a:lnTo>
                    <a:lnTo>
                      <a:pt x="0" y="192088"/>
                    </a:lnTo>
                    <a:lnTo>
                      <a:pt x="0" y="321310"/>
                    </a:lnTo>
                    <a:lnTo>
                      <a:pt x="157430" y="321310"/>
                    </a:lnTo>
                    <a:lnTo>
                      <a:pt x="157430" y="192088"/>
                    </a:lnTo>
                    <a:lnTo>
                      <a:pt x="94458" y="192088"/>
                    </a:lnTo>
                    <a:lnTo>
                      <a:pt x="94458" y="129223"/>
                    </a:lnTo>
                    <a:lnTo>
                      <a:pt x="157430" y="129223"/>
                    </a:lnTo>
                    <a:lnTo>
                      <a:pt x="157430" y="80328"/>
                    </a:lnTo>
                    <a:lnTo>
                      <a:pt x="220402" y="80328"/>
                    </a:lnTo>
                    <a:lnTo>
                      <a:pt x="220402" y="129223"/>
                    </a:lnTo>
                    <a:lnTo>
                      <a:pt x="377832" y="129223"/>
                    </a:lnTo>
                    <a:lnTo>
                      <a:pt x="377832" y="0"/>
                    </a:lnTo>
                    <a:lnTo>
                      <a:pt x="220402" y="0"/>
                    </a:lnTo>
                    <a:lnTo>
                      <a:pt x="220402" y="0"/>
                    </a:lnTo>
                    <a:close/>
                  </a:path>
                </a:pathLst>
              </a:custGeom>
              <a:solidFill>
                <a:srgbClr val="759C6C"/>
              </a:solidFill>
              <a:ln cap="flat">
                <a:prstDash val="solid"/>
                <a:miter/>
              </a:ln>
            </p:spPr>
            <p:txBody>
              <a:bodyPr rtlCol="0" anchor="ctr"/>
              <a:lstStyle/>
              <a:p>
                <a:endParaRPr lang="en-US" sz="1200">
                  <a:solidFill>
                    <a:schemeClr val="accent5">
                      <a:lumMod val="40000"/>
                      <a:lumOff val="60000"/>
                    </a:schemeClr>
                  </a:solidFill>
                </a:endParaRPr>
              </a:p>
            </p:txBody>
          </p:sp>
          <p:sp>
            <p:nvSpPr>
              <p:cNvPr id="97" name="Freeform 96">
                <a:extLst>
                  <a:ext uri="{FF2B5EF4-FFF2-40B4-BE49-F238E27FC236}">
                    <a16:creationId xmlns:a16="http://schemas.microsoft.com/office/drawing/2014/main" id="{B9F50DCF-FF24-A30C-D916-A82819B8369D}"/>
                  </a:ext>
                </a:extLst>
              </p:cNvPr>
              <p:cNvSpPr/>
              <p:nvPr/>
            </p:nvSpPr>
            <p:spPr>
              <a:xfrm>
                <a:off x="2029816" y="3288981"/>
                <a:ext cx="377832" cy="321310"/>
              </a:xfrm>
              <a:custGeom>
                <a:avLst/>
                <a:gdLst>
                  <a:gd name="connsiteX0" fmla="*/ 349845 w 377832"/>
                  <a:gd name="connsiteY0" fmla="*/ 101283 h 321310"/>
                  <a:gd name="connsiteX1" fmla="*/ 248390 w 377832"/>
                  <a:gd name="connsiteY1" fmla="*/ 101283 h 321310"/>
                  <a:gd name="connsiteX2" fmla="*/ 248390 w 377832"/>
                  <a:gd name="connsiteY2" fmla="*/ 27940 h 321310"/>
                  <a:gd name="connsiteX3" fmla="*/ 349845 w 377832"/>
                  <a:gd name="connsiteY3" fmla="*/ 27940 h 321310"/>
                  <a:gd name="connsiteX4" fmla="*/ 349845 w 377832"/>
                  <a:gd name="connsiteY4" fmla="*/ 101283 h 321310"/>
                  <a:gd name="connsiteX5" fmla="*/ 349845 w 377832"/>
                  <a:gd name="connsiteY5" fmla="*/ 101283 h 321310"/>
                  <a:gd name="connsiteX6" fmla="*/ 129443 w 377832"/>
                  <a:gd name="connsiteY6" fmla="*/ 101283 h 321310"/>
                  <a:gd name="connsiteX7" fmla="*/ 27988 w 377832"/>
                  <a:gd name="connsiteY7" fmla="*/ 101283 h 321310"/>
                  <a:gd name="connsiteX8" fmla="*/ 27988 w 377832"/>
                  <a:gd name="connsiteY8" fmla="*/ 27940 h 321310"/>
                  <a:gd name="connsiteX9" fmla="*/ 129443 w 377832"/>
                  <a:gd name="connsiteY9" fmla="*/ 27940 h 321310"/>
                  <a:gd name="connsiteX10" fmla="*/ 129443 w 377832"/>
                  <a:gd name="connsiteY10" fmla="*/ 101283 h 321310"/>
                  <a:gd name="connsiteX11" fmla="*/ 129443 w 377832"/>
                  <a:gd name="connsiteY11" fmla="*/ 101283 h 321310"/>
                  <a:gd name="connsiteX12" fmla="*/ 129443 w 377832"/>
                  <a:gd name="connsiteY12" fmla="*/ 220028 h 321310"/>
                  <a:gd name="connsiteX13" fmla="*/ 129443 w 377832"/>
                  <a:gd name="connsiteY13" fmla="*/ 293370 h 321310"/>
                  <a:gd name="connsiteX14" fmla="*/ 27988 w 377832"/>
                  <a:gd name="connsiteY14" fmla="*/ 293370 h 321310"/>
                  <a:gd name="connsiteX15" fmla="*/ 27988 w 377832"/>
                  <a:gd name="connsiteY15" fmla="*/ 220028 h 321310"/>
                  <a:gd name="connsiteX16" fmla="*/ 129443 w 377832"/>
                  <a:gd name="connsiteY16" fmla="*/ 220028 h 321310"/>
                  <a:gd name="connsiteX17" fmla="*/ 129443 w 377832"/>
                  <a:gd name="connsiteY17" fmla="*/ 220028 h 321310"/>
                  <a:gd name="connsiteX18" fmla="*/ 220402 w 377832"/>
                  <a:gd name="connsiteY18" fmla="*/ 0 h 321310"/>
                  <a:gd name="connsiteX19" fmla="*/ 220402 w 377832"/>
                  <a:gd name="connsiteY19" fmla="*/ 52388 h 321310"/>
                  <a:gd name="connsiteX20" fmla="*/ 157430 w 377832"/>
                  <a:gd name="connsiteY20" fmla="*/ 52388 h 321310"/>
                  <a:gd name="connsiteX21" fmla="*/ 157430 w 377832"/>
                  <a:gd name="connsiteY21" fmla="*/ 0 h 321310"/>
                  <a:gd name="connsiteX22" fmla="*/ 0 w 377832"/>
                  <a:gd name="connsiteY22" fmla="*/ 0 h 321310"/>
                  <a:gd name="connsiteX23" fmla="*/ 0 w 377832"/>
                  <a:gd name="connsiteY23" fmla="*/ 129223 h 321310"/>
                  <a:gd name="connsiteX24" fmla="*/ 66471 w 377832"/>
                  <a:gd name="connsiteY24" fmla="*/ 129223 h 321310"/>
                  <a:gd name="connsiteX25" fmla="*/ 66471 w 377832"/>
                  <a:gd name="connsiteY25" fmla="*/ 192088 h 321310"/>
                  <a:gd name="connsiteX26" fmla="*/ 0 w 377832"/>
                  <a:gd name="connsiteY26" fmla="*/ 192088 h 321310"/>
                  <a:gd name="connsiteX27" fmla="*/ 0 w 377832"/>
                  <a:gd name="connsiteY27" fmla="*/ 321310 h 321310"/>
                  <a:gd name="connsiteX28" fmla="*/ 157430 w 377832"/>
                  <a:gd name="connsiteY28" fmla="*/ 321310 h 321310"/>
                  <a:gd name="connsiteX29" fmla="*/ 157430 w 377832"/>
                  <a:gd name="connsiteY29" fmla="*/ 192088 h 321310"/>
                  <a:gd name="connsiteX30" fmla="*/ 94458 w 377832"/>
                  <a:gd name="connsiteY30" fmla="*/ 192088 h 321310"/>
                  <a:gd name="connsiteX31" fmla="*/ 94458 w 377832"/>
                  <a:gd name="connsiteY31" fmla="*/ 129223 h 321310"/>
                  <a:gd name="connsiteX32" fmla="*/ 157430 w 377832"/>
                  <a:gd name="connsiteY32" fmla="*/ 129223 h 321310"/>
                  <a:gd name="connsiteX33" fmla="*/ 157430 w 377832"/>
                  <a:gd name="connsiteY33" fmla="*/ 80328 h 321310"/>
                  <a:gd name="connsiteX34" fmla="*/ 220402 w 377832"/>
                  <a:gd name="connsiteY34" fmla="*/ 80328 h 321310"/>
                  <a:gd name="connsiteX35" fmla="*/ 220402 w 377832"/>
                  <a:gd name="connsiteY35" fmla="*/ 129223 h 321310"/>
                  <a:gd name="connsiteX36" fmla="*/ 377832 w 377832"/>
                  <a:gd name="connsiteY36" fmla="*/ 129223 h 321310"/>
                  <a:gd name="connsiteX37" fmla="*/ 377832 w 377832"/>
                  <a:gd name="connsiteY37" fmla="*/ 0 h 321310"/>
                  <a:gd name="connsiteX38" fmla="*/ 220402 w 377832"/>
                  <a:gd name="connsiteY38" fmla="*/ 0 h 321310"/>
                  <a:gd name="connsiteX39" fmla="*/ 220402 w 377832"/>
                  <a:gd name="connsiteY39" fmla="*/ 0 h 32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7832" h="321310">
                    <a:moveTo>
                      <a:pt x="349845" y="101283"/>
                    </a:moveTo>
                    <a:lnTo>
                      <a:pt x="248390" y="101283"/>
                    </a:lnTo>
                    <a:lnTo>
                      <a:pt x="248390" y="27940"/>
                    </a:lnTo>
                    <a:lnTo>
                      <a:pt x="349845" y="27940"/>
                    </a:lnTo>
                    <a:lnTo>
                      <a:pt x="349845" y="101283"/>
                    </a:lnTo>
                    <a:lnTo>
                      <a:pt x="349845" y="101283"/>
                    </a:lnTo>
                    <a:close/>
                    <a:moveTo>
                      <a:pt x="129443" y="101283"/>
                    </a:moveTo>
                    <a:lnTo>
                      <a:pt x="27988" y="101283"/>
                    </a:lnTo>
                    <a:lnTo>
                      <a:pt x="27988" y="27940"/>
                    </a:lnTo>
                    <a:lnTo>
                      <a:pt x="129443" y="27940"/>
                    </a:lnTo>
                    <a:lnTo>
                      <a:pt x="129443" y="101283"/>
                    </a:lnTo>
                    <a:lnTo>
                      <a:pt x="129443" y="101283"/>
                    </a:lnTo>
                    <a:close/>
                    <a:moveTo>
                      <a:pt x="129443" y="220028"/>
                    </a:moveTo>
                    <a:lnTo>
                      <a:pt x="129443" y="293370"/>
                    </a:lnTo>
                    <a:lnTo>
                      <a:pt x="27988" y="293370"/>
                    </a:lnTo>
                    <a:lnTo>
                      <a:pt x="27988" y="220028"/>
                    </a:lnTo>
                    <a:lnTo>
                      <a:pt x="129443" y="220028"/>
                    </a:lnTo>
                    <a:lnTo>
                      <a:pt x="129443" y="220028"/>
                    </a:lnTo>
                    <a:close/>
                    <a:moveTo>
                      <a:pt x="220402" y="0"/>
                    </a:moveTo>
                    <a:lnTo>
                      <a:pt x="220402" y="52388"/>
                    </a:lnTo>
                    <a:lnTo>
                      <a:pt x="157430" y="52388"/>
                    </a:lnTo>
                    <a:lnTo>
                      <a:pt x="157430" y="0"/>
                    </a:lnTo>
                    <a:lnTo>
                      <a:pt x="0" y="0"/>
                    </a:lnTo>
                    <a:lnTo>
                      <a:pt x="0" y="129223"/>
                    </a:lnTo>
                    <a:lnTo>
                      <a:pt x="66471" y="129223"/>
                    </a:lnTo>
                    <a:lnTo>
                      <a:pt x="66471" y="192088"/>
                    </a:lnTo>
                    <a:lnTo>
                      <a:pt x="0" y="192088"/>
                    </a:lnTo>
                    <a:lnTo>
                      <a:pt x="0" y="321310"/>
                    </a:lnTo>
                    <a:lnTo>
                      <a:pt x="157430" y="321310"/>
                    </a:lnTo>
                    <a:lnTo>
                      <a:pt x="157430" y="192088"/>
                    </a:lnTo>
                    <a:lnTo>
                      <a:pt x="94458" y="192088"/>
                    </a:lnTo>
                    <a:lnTo>
                      <a:pt x="94458" y="129223"/>
                    </a:lnTo>
                    <a:lnTo>
                      <a:pt x="157430" y="129223"/>
                    </a:lnTo>
                    <a:lnTo>
                      <a:pt x="157430" y="80328"/>
                    </a:lnTo>
                    <a:lnTo>
                      <a:pt x="220402" y="80328"/>
                    </a:lnTo>
                    <a:lnTo>
                      <a:pt x="220402" y="129223"/>
                    </a:lnTo>
                    <a:lnTo>
                      <a:pt x="377832" y="129223"/>
                    </a:lnTo>
                    <a:lnTo>
                      <a:pt x="377832" y="0"/>
                    </a:lnTo>
                    <a:lnTo>
                      <a:pt x="220402" y="0"/>
                    </a:lnTo>
                    <a:lnTo>
                      <a:pt x="220402" y="0"/>
                    </a:lnTo>
                    <a:close/>
                  </a:path>
                </a:pathLst>
              </a:custGeom>
              <a:solidFill>
                <a:srgbClr val="759C6C"/>
              </a:solidFill>
              <a:ln cap="flat">
                <a:prstDash val="solid"/>
                <a:miter/>
              </a:ln>
            </p:spPr>
            <p:txBody>
              <a:bodyPr rtlCol="0" anchor="ctr"/>
              <a:lstStyle/>
              <a:p>
                <a:endParaRPr lang="en-US" sz="1200">
                  <a:solidFill>
                    <a:schemeClr val="accent5">
                      <a:lumMod val="40000"/>
                      <a:lumOff val="60000"/>
                    </a:schemeClr>
                  </a:solidFill>
                </a:endParaRPr>
              </a:p>
            </p:txBody>
          </p:sp>
          <p:sp>
            <p:nvSpPr>
              <p:cNvPr id="98" name="Freeform 97">
                <a:extLst>
                  <a:ext uri="{FF2B5EF4-FFF2-40B4-BE49-F238E27FC236}">
                    <a16:creationId xmlns:a16="http://schemas.microsoft.com/office/drawing/2014/main" id="{1956BD97-225B-1113-83B4-C6F05CCCED30}"/>
                  </a:ext>
                </a:extLst>
              </p:cNvPr>
              <p:cNvSpPr/>
              <p:nvPr/>
            </p:nvSpPr>
            <p:spPr>
              <a:xfrm rot="5400000">
                <a:off x="2042222" y="3050594"/>
                <a:ext cx="324000" cy="414000"/>
              </a:xfrm>
              <a:custGeom>
                <a:avLst/>
                <a:gdLst>
                  <a:gd name="connsiteX0" fmla="*/ 349845 w 377832"/>
                  <a:gd name="connsiteY0" fmla="*/ 101283 h 321310"/>
                  <a:gd name="connsiteX1" fmla="*/ 248390 w 377832"/>
                  <a:gd name="connsiteY1" fmla="*/ 101283 h 321310"/>
                  <a:gd name="connsiteX2" fmla="*/ 248390 w 377832"/>
                  <a:gd name="connsiteY2" fmla="*/ 27940 h 321310"/>
                  <a:gd name="connsiteX3" fmla="*/ 349845 w 377832"/>
                  <a:gd name="connsiteY3" fmla="*/ 27940 h 321310"/>
                  <a:gd name="connsiteX4" fmla="*/ 349845 w 377832"/>
                  <a:gd name="connsiteY4" fmla="*/ 101283 h 321310"/>
                  <a:gd name="connsiteX5" fmla="*/ 349845 w 377832"/>
                  <a:gd name="connsiteY5" fmla="*/ 101283 h 321310"/>
                  <a:gd name="connsiteX6" fmla="*/ 129443 w 377832"/>
                  <a:gd name="connsiteY6" fmla="*/ 101283 h 321310"/>
                  <a:gd name="connsiteX7" fmla="*/ 27988 w 377832"/>
                  <a:gd name="connsiteY7" fmla="*/ 101283 h 321310"/>
                  <a:gd name="connsiteX8" fmla="*/ 27988 w 377832"/>
                  <a:gd name="connsiteY8" fmla="*/ 27940 h 321310"/>
                  <a:gd name="connsiteX9" fmla="*/ 129443 w 377832"/>
                  <a:gd name="connsiteY9" fmla="*/ 27940 h 321310"/>
                  <a:gd name="connsiteX10" fmla="*/ 129443 w 377832"/>
                  <a:gd name="connsiteY10" fmla="*/ 101283 h 321310"/>
                  <a:gd name="connsiteX11" fmla="*/ 129443 w 377832"/>
                  <a:gd name="connsiteY11" fmla="*/ 101283 h 321310"/>
                  <a:gd name="connsiteX12" fmla="*/ 129443 w 377832"/>
                  <a:gd name="connsiteY12" fmla="*/ 220028 h 321310"/>
                  <a:gd name="connsiteX13" fmla="*/ 129443 w 377832"/>
                  <a:gd name="connsiteY13" fmla="*/ 293370 h 321310"/>
                  <a:gd name="connsiteX14" fmla="*/ 27988 w 377832"/>
                  <a:gd name="connsiteY14" fmla="*/ 293370 h 321310"/>
                  <a:gd name="connsiteX15" fmla="*/ 27988 w 377832"/>
                  <a:gd name="connsiteY15" fmla="*/ 220028 h 321310"/>
                  <a:gd name="connsiteX16" fmla="*/ 129443 w 377832"/>
                  <a:gd name="connsiteY16" fmla="*/ 220028 h 321310"/>
                  <a:gd name="connsiteX17" fmla="*/ 129443 w 377832"/>
                  <a:gd name="connsiteY17" fmla="*/ 220028 h 321310"/>
                  <a:gd name="connsiteX18" fmla="*/ 220402 w 377832"/>
                  <a:gd name="connsiteY18" fmla="*/ 0 h 321310"/>
                  <a:gd name="connsiteX19" fmla="*/ 220402 w 377832"/>
                  <a:gd name="connsiteY19" fmla="*/ 52388 h 321310"/>
                  <a:gd name="connsiteX20" fmla="*/ 157430 w 377832"/>
                  <a:gd name="connsiteY20" fmla="*/ 52388 h 321310"/>
                  <a:gd name="connsiteX21" fmla="*/ 157430 w 377832"/>
                  <a:gd name="connsiteY21" fmla="*/ 0 h 321310"/>
                  <a:gd name="connsiteX22" fmla="*/ 0 w 377832"/>
                  <a:gd name="connsiteY22" fmla="*/ 0 h 321310"/>
                  <a:gd name="connsiteX23" fmla="*/ 0 w 377832"/>
                  <a:gd name="connsiteY23" fmla="*/ 129223 h 321310"/>
                  <a:gd name="connsiteX24" fmla="*/ 66471 w 377832"/>
                  <a:gd name="connsiteY24" fmla="*/ 129223 h 321310"/>
                  <a:gd name="connsiteX25" fmla="*/ 66471 w 377832"/>
                  <a:gd name="connsiteY25" fmla="*/ 192088 h 321310"/>
                  <a:gd name="connsiteX26" fmla="*/ 0 w 377832"/>
                  <a:gd name="connsiteY26" fmla="*/ 192088 h 321310"/>
                  <a:gd name="connsiteX27" fmla="*/ 0 w 377832"/>
                  <a:gd name="connsiteY27" fmla="*/ 321310 h 321310"/>
                  <a:gd name="connsiteX28" fmla="*/ 157430 w 377832"/>
                  <a:gd name="connsiteY28" fmla="*/ 321310 h 321310"/>
                  <a:gd name="connsiteX29" fmla="*/ 157430 w 377832"/>
                  <a:gd name="connsiteY29" fmla="*/ 192088 h 321310"/>
                  <a:gd name="connsiteX30" fmla="*/ 94458 w 377832"/>
                  <a:gd name="connsiteY30" fmla="*/ 192088 h 321310"/>
                  <a:gd name="connsiteX31" fmla="*/ 94458 w 377832"/>
                  <a:gd name="connsiteY31" fmla="*/ 129223 h 321310"/>
                  <a:gd name="connsiteX32" fmla="*/ 157430 w 377832"/>
                  <a:gd name="connsiteY32" fmla="*/ 129223 h 321310"/>
                  <a:gd name="connsiteX33" fmla="*/ 157430 w 377832"/>
                  <a:gd name="connsiteY33" fmla="*/ 80328 h 321310"/>
                  <a:gd name="connsiteX34" fmla="*/ 220402 w 377832"/>
                  <a:gd name="connsiteY34" fmla="*/ 80328 h 321310"/>
                  <a:gd name="connsiteX35" fmla="*/ 220402 w 377832"/>
                  <a:gd name="connsiteY35" fmla="*/ 129223 h 321310"/>
                  <a:gd name="connsiteX36" fmla="*/ 377832 w 377832"/>
                  <a:gd name="connsiteY36" fmla="*/ 129223 h 321310"/>
                  <a:gd name="connsiteX37" fmla="*/ 377832 w 377832"/>
                  <a:gd name="connsiteY37" fmla="*/ 0 h 321310"/>
                  <a:gd name="connsiteX38" fmla="*/ 220402 w 377832"/>
                  <a:gd name="connsiteY38" fmla="*/ 0 h 321310"/>
                  <a:gd name="connsiteX39" fmla="*/ 220402 w 377832"/>
                  <a:gd name="connsiteY39" fmla="*/ 0 h 32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7832" h="321310">
                    <a:moveTo>
                      <a:pt x="349845" y="101283"/>
                    </a:moveTo>
                    <a:lnTo>
                      <a:pt x="248390" y="101283"/>
                    </a:lnTo>
                    <a:lnTo>
                      <a:pt x="248390" y="27940"/>
                    </a:lnTo>
                    <a:lnTo>
                      <a:pt x="349845" y="27940"/>
                    </a:lnTo>
                    <a:lnTo>
                      <a:pt x="349845" y="101283"/>
                    </a:lnTo>
                    <a:lnTo>
                      <a:pt x="349845" y="101283"/>
                    </a:lnTo>
                    <a:close/>
                    <a:moveTo>
                      <a:pt x="129443" y="101283"/>
                    </a:moveTo>
                    <a:lnTo>
                      <a:pt x="27988" y="101283"/>
                    </a:lnTo>
                    <a:lnTo>
                      <a:pt x="27988" y="27940"/>
                    </a:lnTo>
                    <a:lnTo>
                      <a:pt x="129443" y="27940"/>
                    </a:lnTo>
                    <a:lnTo>
                      <a:pt x="129443" y="101283"/>
                    </a:lnTo>
                    <a:lnTo>
                      <a:pt x="129443" y="101283"/>
                    </a:lnTo>
                    <a:close/>
                    <a:moveTo>
                      <a:pt x="129443" y="220028"/>
                    </a:moveTo>
                    <a:lnTo>
                      <a:pt x="129443" y="293370"/>
                    </a:lnTo>
                    <a:lnTo>
                      <a:pt x="27988" y="293370"/>
                    </a:lnTo>
                    <a:lnTo>
                      <a:pt x="27988" y="220028"/>
                    </a:lnTo>
                    <a:lnTo>
                      <a:pt x="129443" y="220028"/>
                    </a:lnTo>
                    <a:lnTo>
                      <a:pt x="129443" y="220028"/>
                    </a:lnTo>
                    <a:close/>
                    <a:moveTo>
                      <a:pt x="220402" y="0"/>
                    </a:moveTo>
                    <a:lnTo>
                      <a:pt x="220402" y="52388"/>
                    </a:lnTo>
                    <a:lnTo>
                      <a:pt x="157430" y="52388"/>
                    </a:lnTo>
                    <a:lnTo>
                      <a:pt x="157430" y="0"/>
                    </a:lnTo>
                    <a:lnTo>
                      <a:pt x="0" y="0"/>
                    </a:lnTo>
                    <a:lnTo>
                      <a:pt x="0" y="129223"/>
                    </a:lnTo>
                    <a:lnTo>
                      <a:pt x="66471" y="129223"/>
                    </a:lnTo>
                    <a:lnTo>
                      <a:pt x="66471" y="192088"/>
                    </a:lnTo>
                    <a:lnTo>
                      <a:pt x="0" y="192088"/>
                    </a:lnTo>
                    <a:lnTo>
                      <a:pt x="0" y="321310"/>
                    </a:lnTo>
                    <a:lnTo>
                      <a:pt x="157430" y="321310"/>
                    </a:lnTo>
                    <a:lnTo>
                      <a:pt x="157430" y="192088"/>
                    </a:lnTo>
                    <a:lnTo>
                      <a:pt x="94458" y="192088"/>
                    </a:lnTo>
                    <a:lnTo>
                      <a:pt x="94458" y="129223"/>
                    </a:lnTo>
                    <a:lnTo>
                      <a:pt x="157430" y="129223"/>
                    </a:lnTo>
                    <a:lnTo>
                      <a:pt x="157430" y="80328"/>
                    </a:lnTo>
                    <a:lnTo>
                      <a:pt x="220402" y="80328"/>
                    </a:lnTo>
                    <a:lnTo>
                      <a:pt x="220402" y="129223"/>
                    </a:lnTo>
                    <a:lnTo>
                      <a:pt x="377832" y="129223"/>
                    </a:lnTo>
                    <a:lnTo>
                      <a:pt x="377832" y="0"/>
                    </a:lnTo>
                    <a:lnTo>
                      <a:pt x="220402" y="0"/>
                    </a:lnTo>
                    <a:lnTo>
                      <a:pt x="220402" y="0"/>
                    </a:lnTo>
                    <a:close/>
                  </a:path>
                </a:pathLst>
              </a:custGeom>
              <a:solidFill>
                <a:srgbClr val="759C6C"/>
              </a:solidFill>
              <a:ln cap="flat">
                <a:prstDash val="solid"/>
                <a:miter/>
              </a:ln>
            </p:spPr>
            <p:txBody>
              <a:bodyPr rtlCol="0" anchor="ctr"/>
              <a:lstStyle/>
              <a:p>
                <a:endParaRPr lang="en-US" sz="1200">
                  <a:solidFill>
                    <a:schemeClr val="accent5">
                      <a:lumMod val="40000"/>
                      <a:lumOff val="60000"/>
                    </a:schemeClr>
                  </a:solidFill>
                </a:endParaRPr>
              </a:p>
            </p:txBody>
          </p:sp>
        </p:grpSp>
        <p:sp>
          <p:nvSpPr>
            <p:cNvPr id="95" name="TextBox 94">
              <a:extLst>
                <a:ext uri="{FF2B5EF4-FFF2-40B4-BE49-F238E27FC236}">
                  <a16:creationId xmlns:a16="http://schemas.microsoft.com/office/drawing/2014/main" id="{DDACDBB9-3D96-7571-69FF-04FB03D6851B}"/>
                </a:ext>
              </a:extLst>
            </p:cNvPr>
            <p:cNvSpPr txBox="1"/>
            <p:nvPr/>
          </p:nvSpPr>
          <p:spPr>
            <a:xfrm>
              <a:off x="1192119" y="5460833"/>
              <a:ext cx="959007" cy="470363"/>
            </a:xfrm>
            <a:prstGeom prst="rect">
              <a:avLst/>
            </a:prstGeom>
            <a:noFill/>
          </p:spPr>
          <p:txBody>
            <a:bodyPr wrap="square">
              <a:spAutoFit/>
            </a:bodyPr>
            <a:lstStyle/>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Semantic</a:t>
              </a:r>
            </a:p>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Modeling</a:t>
              </a:r>
            </a:p>
          </p:txBody>
        </p:sp>
      </p:grpSp>
      <p:grpSp>
        <p:nvGrpSpPr>
          <p:cNvPr id="82" name="Group 81">
            <a:extLst>
              <a:ext uri="{FF2B5EF4-FFF2-40B4-BE49-F238E27FC236}">
                <a16:creationId xmlns:a16="http://schemas.microsoft.com/office/drawing/2014/main" id="{090F7C45-DA0E-33CA-8D6A-F2334B2B13C8}"/>
              </a:ext>
            </a:extLst>
          </p:cNvPr>
          <p:cNvGrpSpPr/>
          <p:nvPr/>
        </p:nvGrpSpPr>
        <p:grpSpPr>
          <a:xfrm>
            <a:off x="7363493" y="4465978"/>
            <a:ext cx="790913" cy="1133049"/>
            <a:chOff x="7576478" y="4598180"/>
            <a:chExt cx="929788" cy="1331995"/>
          </a:xfrm>
        </p:grpSpPr>
        <p:sp>
          <p:nvSpPr>
            <p:cNvPr id="92" name="TextBox 91">
              <a:extLst>
                <a:ext uri="{FF2B5EF4-FFF2-40B4-BE49-F238E27FC236}">
                  <a16:creationId xmlns:a16="http://schemas.microsoft.com/office/drawing/2014/main" id="{712B4623-01C0-B647-C666-FBB3C096C061}"/>
                </a:ext>
              </a:extLst>
            </p:cNvPr>
            <p:cNvSpPr txBox="1"/>
            <p:nvPr/>
          </p:nvSpPr>
          <p:spPr>
            <a:xfrm>
              <a:off x="7611525" y="5475793"/>
              <a:ext cx="859696" cy="454382"/>
            </a:xfrm>
            <a:prstGeom prst="rect">
              <a:avLst/>
            </a:prstGeom>
            <a:noFill/>
          </p:spPr>
          <p:txBody>
            <a:bodyPr wrap="none" rtlCol="0">
              <a:spAutoFit/>
            </a:bodyPr>
            <a:lstStyle/>
            <a:p>
              <a:pPr algn="ctr">
                <a:lnSpc>
                  <a:spcPct val="95000"/>
                </a:lnSpc>
              </a:pPr>
              <a:r>
                <a:rPr lang="en-US" sz="1000" dirty="0">
                  <a:solidFill>
                    <a:schemeClr val="accent5">
                      <a:lumMod val="40000"/>
                      <a:lumOff val="60000"/>
                    </a:schemeClr>
                  </a:solidFill>
                  <a:cs typeface="Oracle Sans Tab Light" panose="020B0403020204020204"/>
                </a:rPr>
                <a:t>Graph</a:t>
              </a:r>
            </a:p>
            <a:p>
              <a:pPr algn="ctr">
                <a:lnSpc>
                  <a:spcPct val="95000"/>
                </a:lnSpc>
              </a:pPr>
              <a:r>
                <a:rPr lang="en-US" sz="1000" dirty="0">
                  <a:solidFill>
                    <a:schemeClr val="accent5">
                      <a:lumMod val="40000"/>
                      <a:lumOff val="60000"/>
                    </a:schemeClr>
                  </a:solidFill>
                  <a:cs typeface="Oracle Sans Tab Light" panose="020B0403020204020204"/>
                </a:rPr>
                <a:t>Modeling</a:t>
              </a:r>
            </a:p>
          </p:txBody>
        </p:sp>
        <p:pic>
          <p:nvPicPr>
            <p:cNvPr id="93" name="Picture Placeholder 88">
              <a:extLst>
                <a:ext uri="{FF2B5EF4-FFF2-40B4-BE49-F238E27FC236}">
                  <a16:creationId xmlns:a16="http://schemas.microsoft.com/office/drawing/2014/main" id="{A8680E6A-0D86-2220-BC94-32F9BCFD31A6}"/>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7576478" y="4598180"/>
              <a:ext cx="929788" cy="929788"/>
            </a:xfrm>
            <a:prstGeom prst="rect">
              <a:avLst/>
            </a:prstGeom>
          </p:spPr>
        </p:pic>
      </p:grpSp>
      <p:grpSp>
        <p:nvGrpSpPr>
          <p:cNvPr id="83" name="Group 82">
            <a:extLst>
              <a:ext uri="{FF2B5EF4-FFF2-40B4-BE49-F238E27FC236}">
                <a16:creationId xmlns:a16="http://schemas.microsoft.com/office/drawing/2014/main" id="{F1224234-C950-1958-A78E-A79A187AC371}"/>
              </a:ext>
            </a:extLst>
          </p:cNvPr>
          <p:cNvGrpSpPr/>
          <p:nvPr/>
        </p:nvGrpSpPr>
        <p:grpSpPr>
          <a:xfrm>
            <a:off x="3237252" y="4505069"/>
            <a:ext cx="882277" cy="1057123"/>
            <a:chOff x="9401326" y="4598180"/>
            <a:chExt cx="1037194" cy="1242738"/>
          </a:xfrm>
        </p:grpSpPr>
        <p:sp>
          <p:nvSpPr>
            <p:cNvPr id="90" name="Content Placeholder 8">
              <a:extLst>
                <a:ext uri="{FF2B5EF4-FFF2-40B4-BE49-F238E27FC236}">
                  <a16:creationId xmlns:a16="http://schemas.microsoft.com/office/drawing/2014/main" id="{4F5DCAA7-56AC-4979-C5EE-7D26D0805696}"/>
                </a:ext>
              </a:extLst>
            </p:cNvPr>
            <p:cNvSpPr txBox="1">
              <a:spLocks/>
            </p:cNvSpPr>
            <p:nvPr/>
          </p:nvSpPr>
          <p:spPr>
            <a:xfrm>
              <a:off x="9401326" y="5475793"/>
              <a:ext cx="1037194" cy="365125"/>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1000" dirty="0">
                  <a:solidFill>
                    <a:schemeClr val="accent5">
                      <a:lumMod val="40000"/>
                      <a:lumOff val="60000"/>
                    </a:schemeClr>
                  </a:solidFill>
                  <a:cs typeface="Oracle Sans Tab Light" panose="020B0403020204020204"/>
                </a:rPr>
                <a:t>Data</a:t>
              </a:r>
            </a:p>
            <a:p>
              <a:pPr algn="ctr">
                <a:spcBef>
                  <a:spcPts val="0"/>
                </a:spcBef>
              </a:pPr>
              <a:r>
                <a:rPr lang="en-US" sz="1000" dirty="0">
                  <a:solidFill>
                    <a:schemeClr val="accent5">
                      <a:lumMod val="40000"/>
                      <a:lumOff val="60000"/>
                    </a:schemeClr>
                  </a:solidFill>
                  <a:cs typeface="Oracle Sans Tab Light" panose="020B0403020204020204"/>
                </a:rPr>
                <a:t>Integration</a:t>
              </a:r>
            </a:p>
          </p:txBody>
        </p:sp>
        <p:pic>
          <p:nvPicPr>
            <p:cNvPr id="91" name="Picture Placeholder 76">
              <a:extLst>
                <a:ext uri="{FF2B5EF4-FFF2-40B4-BE49-F238E27FC236}">
                  <a16:creationId xmlns:a16="http://schemas.microsoft.com/office/drawing/2014/main" id="{6BD4AB8B-DF17-FC61-D6AB-C21DB41C4827}"/>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85" r="85"/>
            <a:stretch/>
          </p:blipFill>
          <p:spPr>
            <a:xfrm>
              <a:off x="9444174" y="4598180"/>
              <a:ext cx="929788" cy="929788"/>
            </a:xfrm>
            <a:prstGeom prst="rect">
              <a:avLst/>
            </a:prstGeom>
          </p:spPr>
        </p:pic>
      </p:grpSp>
      <p:grpSp>
        <p:nvGrpSpPr>
          <p:cNvPr id="84" name="Group 83">
            <a:extLst>
              <a:ext uri="{FF2B5EF4-FFF2-40B4-BE49-F238E27FC236}">
                <a16:creationId xmlns:a16="http://schemas.microsoft.com/office/drawing/2014/main" id="{9BED2E24-B969-8986-BAF7-9A75CB0745E3}"/>
              </a:ext>
            </a:extLst>
          </p:cNvPr>
          <p:cNvGrpSpPr/>
          <p:nvPr/>
        </p:nvGrpSpPr>
        <p:grpSpPr>
          <a:xfrm>
            <a:off x="6359543" y="4465530"/>
            <a:ext cx="792840" cy="1125853"/>
            <a:chOff x="9441911" y="3124324"/>
            <a:chExt cx="932052" cy="1323535"/>
          </a:xfrm>
        </p:grpSpPr>
        <p:pic>
          <p:nvPicPr>
            <p:cNvPr id="88" name="Picture Placeholder 88">
              <a:extLst>
                <a:ext uri="{FF2B5EF4-FFF2-40B4-BE49-F238E27FC236}">
                  <a16:creationId xmlns:a16="http://schemas.microsoft.com/office/drawing/2014/main" id="{A94E3167-3696-2774-3D16-0640E3A95DCD}"/>
                </a:ext>
              </a:extLst>
            </p:cNvPr>
            <p:cNvPicPr>
              <a:picLocks noChangeAspect="1"/>
            </p:cNvPicPr>
            <p:nvPr/>
          </p:nvPicPr>
          <p:blipFill rotWithShape="1">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9444174" y="3124324"/>
              <a:ext cx="929789" cy="929788"/>
            </a:xfrm>
            <a:prstGeom prst="rect">
              <a:avLst/>
            </a:prstGeom>
          </p:spPr>
        </p:pic>
        <p:sp>
          <p:nvSpPr>
            <p:cNvPr id="89" name="TextBox 88">
              <a:extLst>
                <a:ext uri="{FF2B5EF4-FFF2-40B4-BE49-F238E27FC236}">
                  <a16:creationId xmlns:a16="http://schemas.microsoft.com/office/drawing/2014/main" id="{9868A4DB-3653-7910-F681-0BDD71F8E7A7}"/>
                </a:ext>
              </a:extLst>
            </p:cNvPr>
            <p:cNvSpPr txBox="1"/>
            <p:nvPr/>
          </p:nvSpPr>
          <p:spPr>
            <a:xfrm>
              <a:off x="9441911" y="3993477"/>
              <a:ext cx="896335" cy="454382"/>
            </a:xfrm>
            <a:prstGeom prst="rect">
              <a:avLst/>
            </a:prstGeom>
            <a:noFill/>
          </p:spPr>
          <p:txBody>
            <a:bodyPr wrap="square" rtlCol="0">
              <a:spAutoFit/>
            </a:bodyPr>
            <a:lstStyle/>
            <a:p>
              <a:pPr algn="ctr">
                <a:lnSpc>
                  <a:spcPct val="95000"/>
                </a:lnSpc>
              </a:pPr>
              <a:r>
                <a:rPr lang="en-US" sz="1000" dirty="0">
                  <a:solidFill>
                    <a:schemeClr val="accent5">
                      <a:lumMod val="40000"/>
                      <a:lumOff val="60000"/>
                    </a:schemeClr>
                  </a:solidFill>
                  <a:cs typeface="Oracle Sans Tab Light" panose="020B0403020204020204"/>
                </a:rPr>
                <a:t>ML</a:t>
              </a:r>
            </a:p>
            <a:p>
              <a:pPr algn="ctr">
                <a:lnSpc>
                  <a:spcPct val="95000"/>
                </a:lnSpc>
              </a:pPr>
              <a:r>
                <a:rPr lang="en-US" sz="1000" dirty="0">
                  <a:solidFill>
                    <a:schemeClr val="accent5">
                      <a:lumMod val="40000"/>
                      <a:lumOff val="60000"/>
                    </a:schemeClr>
                  </a:solidFill>
                  <a:cs typeface="Oracle Sans Tab Light" panose="020B0403020204020204"/>
                </a:rPr>
                <a:t>Modeling</a:t>
              </a:r>
            </a:p>
          </p:txBody>
        </p:sp>
      </p:grpSp>
      <p:grpSp>
        <p:nvGrpSpPr>
          <p:cNvPr id="85" name="Group 84">
            <a:extLst>
              <a:ext uri="{FF2B5EF4-FFF2-40B4-BE49-F238E27FC236}">
                <a16:creationId xmlns:a16="http://schemas.microsoft.com/office/drawing/2014/main" id="{ED1BA484-11CD-0F3C-4EEC-3E5829426C37}"/>
              </a:ext>
            </a:extLst>
          </p:cNvPr>
          <p:cNvGrpSpPr/>
          <p:nvPr/>
        </p:nvGrpSpPr>
        <p:grpSpPr>
          <a:xfrm>
            <a:off x="8365514" y="4574860"/>
            <a:ext cx="762531" cy="872041"/>
            <a:chOff x="10903206" y="3364710"/>
            <a:chExt cx="896422" cy="1025160"/>
          </a:xfrm>
        </p:grpSpPr>
        <p:pic>
          <p:nvPicPr>
            <p:cNvPr id="86" name="Picture 85" descr="A picture containing graphics, circle, clipart, cartoon&#10;&#10;Description automatically generated">
              <a:extLst>
                <a:ext uri="{FF2B5EF4-FFF2-40B4-BE49-F238E27FC236}">
                  <a16:creationId xmlns:a16="http://schemas.microsoft.com/office/drawing/2014/main" id="{FC4617BE-372F-4015-6C99-FE31FE23005C}"/>
                </a:ext>
              </a:extLst>
            </p:cNvPr>
            <p:cNvPicPr>
              <a:picLocks noChangeAspect="1"/>
            </p:cNvPicPr>
            <p:nvPr/>
          </p:nvPicPr>
          <p:blipFill>
            <a:blip r:embed="rId23">
              <a:clrChange>
                <a:clrFrom>
                  <a:srgbClr val="D1DBE0"/>
                </a:clrFrom>
                <a:clrTo>
                  <a:srgbClr val="D1DBE0">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10984448" y="3364710"/>
              <a:ext cx="679429" cy="679429"/>
            </a:xfrm>
            <a:prstGeom prst="rect">
              <a:avLst/>
            </a:prstGeom>
          </p:spPr>
        </p:pic>
        <p:sp>
          <p:nvSpPr>
            <p:cNvPr id="87" name="TextBox 86">
              <a:extLst>
                <a:ext uri="{FF2B5EF4-FFF2-40B4-BE49-F238E27FC236}">
                  <a16:creationId xmlns:a16="http://schemas.microsoft.com/office/drawing/2014/main" id="{D9E6318A-8293-E7C8-118E-885B46EA7195}"/>
                </a:ext>
              </a:extLst>
            </p:cNvPr>
            <p:cNvSpPr txBox="1"/>
            <p:nvPr/>
          </p:nvSpPr>
          <p:spPr>
            <a:xfrm>
              <a:off x="10903206" y="4107352"/>
              <a:ext cx="896422" cy="282518"/>
            </a:xfrm>
            <a:prstGeom prst="rect">
              <a:avLst/>
            </a:prstGeom>
            <a:noFill/>
          </p:spPr>
          <p:txBody>
            <a:bodyPr wrap="square" rtlCol="0">
              <a:spAutoFit/>
            </a:bodyPr>
            <a:lstStyle/>
            <a:p>
              <a:pPr algn="ctr">
                <a:lnSpc>
                  <a:spcPct val="95000"/>
                </a:lnSpc>
              </a:pPr>
              <a:r>
                <a:rPr lang="en-US" sz="1000" dirty="0">
                  <a:solidFill>
                    <a:schemeClr val="accent5">
                      <a:lumMod val="40000"/>
                      <a:lumOff val="60000"/>
                    </a:schemeClr>
                  </a:solidFill>
                  <a:cs typeface="Oracle Sans Tab Light" panose="020B0403020204020204"/>
                </a:rPr>
                <a:t>Spatial</a:t>
              </a:r>
            </a:p>
          </p:txBody>
        </p:sp>
      </p:grpSp>
      <p:grpSp>
        <p:nvGrpSpPr>
          <p:cNvPr id="70" name="Group 69">
            <a:extLst>
              <a:ext uri="{FF2B5EF4-FFF2-40B4-BE49-F238E27FC236}">
                <a16:creationId xmlns:a16="http://schemas.microsoft.com/office/drawing/2014/main" id="{18B2E634-3703-09A7-0DCC-D6908D0957A6}"/>
              </a:ext>
            </a:extLst>
          </p:cNvPr>
          <p:cNvGrpSpPr/>
          <p:nvPr/>
        </p:nvGrpSpPr>
        <p:grpSpPr>
          <a:xfrm>
            <a:off x="4535391" y="3204087"/>
            <a:ext cx="867569" cy="1146644"/>
            <a:chOff x="2085066" y="4598180"/>
            <a:chExt cx="1019904" cy="1347978"/>
          </a:xfrm>
        </p:grpSpPr>
        <p:grpSp>
          <p:nvGrpSpPr>
            <p:cNvPr id="76" name="Group 75">
              <a:extLst>
                <a:ext uri="{FF2B5EF4-FFF2-40B4-BE49-F238E27FC236}">
                  <a16:creationId xmlns:a16="http://schemas.microsoft.com/office/drawing/2014/main" id="{4FC821DA-5E94-6FA9-36A8-8E3F8B9C2C7C}"/>
                </a:ext>
              </a:extLst>
            </p:cNvPr>
            <p:cNvGrpSpPr/>
            <p:nvPr/>
          </p:nvGrpSpPr>
          <p:grpSpPr>
            <a:xfrm>
              <a:off x="2110625" y="4598180"/>
              <a:ext cx="929788" cy="929788"/>
              <a:chOff x="1997785" y="4624608"/>
              <a:chExt cx="929788" cy="929788"/>
            </a:xfrm>
          </p:grpSpPr>
          <p:pic>
            <p:nvPicPr>
              <p:cNvPr id="78" name="Picture Placeholder 72">
                <a:extLst>
                  <a:ext uri="{FF2B5EF4-FFF2-40B4-BE49-F238E27FC236}">
                    <a16:creationId xmlns:a16="http://schemas.microsoft.com/office/drawing/2014/main" id="{D21FC2CC-4E13-3428-1F44-2818C1FD0808}"/>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97785" y="4624608"/>
                <a:ext cx="929788" cy="929788"/>
              </a:xfrm>
              <a:prstGeom prst="rect">
                <a:avLst/>
              </a:prstGeom>
              <a:noFill/>
            </p:spPr>
          </p:pic>
          <p:pic>
            <p:nvPicPr>
              <p:cNvPr id="79" name="Picture 6" descr="Green lock icon - Free green lock icons">
                <a:extLst>
                  <a:ext uri="{FF2B5EF4-FFF2-40B4-BE49-F238E27FC236}">
                    <a16:creationId xmlns:a16="http://schemas.microsoft.com/office/drawing/2014/main" id="{F45DE13C-47FA-1E2F-3F72-5CE1DA284856}"/>
                  </a:ext>
                </a:extLst>
              </p:cNvPr>
              <p:cNvPicPr>
                <a:picLocks noChangeAspect="1" noChangeArrowheads="1"/>
              </p:cNvPicPr>
              <p:nvPr/>
            </p:nvPicPr>
            <p:blipFill>
              <a:blip r:embed="rId2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rcRect/>
              <a:stretch>
                <a:fillRect/>
              </a:stretch>
            </p:blipFill>
            <p:spPr bwMode="auto">
              <a:xfrm>
                <a:off x="2384214" y="4930304"/>
                <a:ext cx="456683" cy="456683"/>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TextBox 76">
              <a:extLst>
                <a:ext uri="{FF2B5EF4-FFF2-40B4-BE49-F238E27FC236}">
                  <a16:creationId xmlns:a16="http://schemas.microsoft.com/office/drawing/2014/main" id="{10FF9F37-4F74-38BB-24B4-46D9F5452ABE}"/>
                </a:ext>
              </a:extLst>
            </p:cNvPr>
            <p:cNvSpPr txBox="1"/>
            <p:nvPr/>
          </p:nvSpPr>
          <p:spPr>
            <a:xfrm>
              <a:off x="2085066" y="5475794"/>
              <a:ext cx="1019904" cy="470364"/>
            </a:xfrm>
            <a:prstGeom prst="rect">
              <a:avLst/>
            </a:prstGeom>
            <a:noFill/>
          </p:spPr>
          <p:txBody>
            <a:bodyPr wrap="square">
              <a:spAutoFit/>
            </a:bodyPr>
            <a:lstStyle/>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Database</a:t>
              </a:r>
            </a:p>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Vault</a:t>
              </a:r>
            </a:p>
          </p:txBody>
        </p:sp>
      </p:grpSp>
      <p:grpSp>
        <p:nvGrpSpPr>
          <p:cNvPr id="71" name="Group 70">
            <a:extLst>
              <a:ext uri="{FF2B5EF4-FFF2-40B4-BE49-F238E27FC236}">
                <a16:creationId xmlns:a16="http://schemas.microsoft.com/office/drawing/2014/main" id="{03B1B860-E503-9D87-955F-B89453148B2D}"/>
              </a:ext>
            </a:extLst>
          </p:cNvPr>
          <p:cNvGrpSpPr/>
          <p:nvPr/>
        </p:nvGrpSpPr>
        <p:grpSpPr>
          <a:xfrm>
            <a:off x="3720643" y="3205058"/>
            <a:ext cx="790913" cy="1146644"/>
            <a:chOff x="2110625" y="4598180"/>
            <a:chExt cx="929788" cy="1347978"/>
          </a:xfrm>
        </p:grpSpPr>
        <p:grpSp>
          <p:nvGrpSpPr>
            <p:cNvPr id="72" name="Group 71">
              <a:extLst>
                <a:ext uri="{FF2B5EF4-FFF2-40B4-BE49-F238E27FC236}">
                  <a16:creationId xmlns:a16="http://schemas.microsoft.com/office/drawing/2014/main" id="{B3C45D07-5265-C09F-EF0C-1A5D914E6803}"/>
                </a:ext>
              </a:extLst>
            </p:cNvPr>
            <p:cNvGrpSpPr/>
            <p:nvPr/>
          </p:nvGrpSpPr>
          <p:grpSpPr>
            <a:xfrm>
              <a:off x="2110625" y="4598180"/>
              <a:ext cx="929788" cy="929788"/>
              <a:chOff x="1997785" y="4624608"/>
              <a:chExt cx="929788" cy="929788"/>
            </a:xfrm>
          </p:grpSpPr>
          <p:pic>
            <p:nvPicPr>
              <p:cNvPr id="74" name="Picture Placeholder 72">
                <a:extLst>
                  <a:ext uri="{FF2B5EF4-FFF2-40B4-BE49-F238E27FC236}">
                    <a16:creationId xmlns:a16="http://schemas.microsoft.com/office/drawing/2014/main" id="{138C4473-2526-7E9E-79D8-19F827928DEA}"/>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97785" y="4624608"/>
                <a:ext cx="929788" cy="929788"/>
              </a:xfrm>
              <a:prstGeom prst="rect">
                <a:avLst/>
              </a:prstGeom>
              <a:noFill/>
            </p:spPr>
          </p:pic>
          <p:pic>
            <p:nvPicPr>
              <p:cNvPr id="75" name="Picture 6" descr="Green lock icon - Free green lock icons">
                <a:extLst>
                  <a:ext uri="{FF2B5EF4-FFF2-40B4-BE49-F238E27FC236}">
                    <a16:creationId xmlns:a16="http://schemas.microsoft.com/office/drawing/2014/main" id="{4C3575CC-465A-E0D7-84DF-5D780E6F5F55}"/>
                  </a:ext>
                </a:extLst>
              </p:cNvPr>
              <p:cNvPicPr>
                <a:picLocks noChangeAspect="1" noChangeArrowheads="1"/>
              </p:cNvPicPr>
              <p:nvPr/>
            </p:nvPicPr>
            <p:blipFill>
              <a:blip r:embed="rId24">
                <a:clrChange>
                  <a:clrFrom>
                    <a:srgbClr val="FFFFFF"/>
                  </a:clrFrom>
                  <a:clrTo>
                    <a:srgbClr val="FFFFFF">
                      <a:alpha val="0"/>
                    </a:srgbClr>
                  </a:clrTo>
                </a:clrChange>
                <a:alphaModFix amt="75000"/>
                <a:extLst>
                  <a:ext uri="{28A0092B-C50C-407E-A947-70E740481C1C}">
                    <a14:useLocalDpi xmlns:a14="http://schemas.microsoft.com/office/drawing/2010/main" val="0"/>
                  </a:ext>
                </a:extLst>
              </a:blip>
              <a:srcRect/>
              <a:stretch>
                <a:fillRect/>
              </a:stretch>
            </p:blipFill>
            <p:spPr bwMode="auto">
              <a:xfrm>
                <a:off x="2384214" y="4930304"/>
                <a:ext cx="456683" cy="456683"/>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TextBox 72">
              <a:extLst>
                <a:ext uri="{FF2B5EF4-FFF2-40B4-BE49-F238E27FC236}">
                  <a16:creationId xmlns:a16="http://schemas.microsoft.com/office/drawing/2014/main" id="{C1502EA4-B765-F94D-9379-1BF1E79BB8AB}"/>
                </a:ext>
              </a:extLst>
            </p:cNvPr>
            <p:cNvSpPr txBox="1"/>
            <p:nvPr/>
          </p:nvSpPr>
          <p:spPr>
            <a:xfrm>
              <a:off x="2150904" y="5475794"/>
              <a:ext cx="730546" cy="470364"/>
            </a:xfrm>
            <a:prstGeom prst="rect">
              <a:avLst/>
            </a:prstGeom>
            <a:noFill/>
          </p:spPr>
          <p:txBody>
            <a:bodyPr wrap="square">
              <a:spAutoFit/>
            </a:bodyPr>
            <a:lstStyle/>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Data</a:t>
              </a:r>
            </a:p>
            <a:p>
              <a:pPr marR="0" lvl="0" algn="ctr" defTabSz="913333" eaLnBrk="1" fontAlgn="auto" latinLnBrk="0" hangingPunct="1">
                <a:spcBef>
                  <a:spcPts val="0"/>
                </a:spcBef>
                <a:spcAft>
                  <a:spcPts val="0"/>
                </a:spcAft>
                <a:buClrTx/>
                <a:buSzTx/>
                <a:tabLst/>
                <a:defRPr/>
              </a:pPr>
              <a:r>
                <a:rPr lang="en-US" sz="1000" dirty="0">
                  <a:solidFill>
                    <a:schemeClr val="accent5">
                      <a:lumMod val="40000"/>
                      <a:lumOff val="60000"/>
                    </a:schemeClr>
                  </a:solidFill>
                  <a:cs typeface="Oracle Sans Tab" panose="020B0503020204020204" pitchFamily="34" charset="0"/>
                </a:rPr>
                <a:t>Safe</a:t>
              </a:r>
            </a:p>
          </p:txBody>
        </p:sp>
      </p:grpSp>
      <p:grpSp>
        <p:nvGrpSpPr>
          <p:cNvPr id="127" name="Group 126">
            <a:extLst>
              <a:ext uri="{FF2B5EF4-FFF2-40B4-BE49-F238E27FC236}">
                <a16:creationId xmlns:a16="http://schemas.microsoft.com/office/drawing/2014/main" id="{FAD335AA-935C-FA51-147A-F32E5F52146B}"/>
              </a:ext>
            </a:extLst>
          </p:cNvPr>
          <p:cNvGrpSpPr/>
          <p:nvPr/>
        </p:nvGrpSpPr>
        <p:grpSpPr>
          <a:xfrm>
            <a:off x="7081136" y="3186964"/>
            <a:ext cx="790913" cy="1146643"/>
            <a:chOff x="7349049" y="3186964"/>
            <a:chExt cx="790913" cy="1146643"/>
          </a:xfrm>
        </p:grpSpPr>
        <p:pic>
          <p:nvPicPr>
            <p:cNvPr id="68" name="Picture Placeholder 68">
              <a:extLst>
                <a:ext uri="{FF2B5EF4-FFF2-40B4-BE49-F238E27FC236}">
                  <a16:creationId xmlns:a16="http://schemas.microsoft.com/office/drawing/2014/main" id="{27FCF614-A8DF-0120-A723-40F35E67D5AF}"/>
                </a:ext>
              </a:extLst>
            </p:cNvPr>
            <p:cNvPicPr>
              <a:picLocks noChangeAspect="1"/>
            </p:cNvPicPr>
            <p:nvPr/>
          </p:nvPicPr>
          <p:blipFill rotWithShape="1">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7349049" y="3186964"/>
              <a:ext cx="790913" cy="790915"/>
            </a:xfrm>
            <a:prstGeom prst="rect">
              <a:avLst/>
            </a:prstGeom>
          </p:spPr>
        </p:pic>
        <p:sp>
          <p:nvSpPr>
            <p:cNvPr id="69" name="TextBox 68">
              <a:extLst>
                <a:ext uri="{FF2B5EF4-FFF2-40B4-BE49-F238E27FC236}">
                  <a16:creationId xmlns:a16="http://schemas.microsoft.com/office/drawing/2014/main" id="{C703561E-9180-9EC5-B673-4FFF695B8AC4}"/>
                </a:ext>
              </a:extLst>
            </p:cNvPr>
            <p:cNvSpPr txBox="1"/>
            <p:nvPr/>
          </p:nvSpPr>
          <p:spPr>
            <a:xfrm>
              <a:off x="7424204" y="3933497"/>
              <a:ext cx="623890" cy="400110"/>
            </a:xfrm>
            <a:prstGeom prst="rect">
              <a:avLst/>
            </a:prstGeom>
            <a:noFill/>
          </p:spPr>
          <p:txBody>
            <a:bodyPr wrap="none" rtlCol="0">
              <a:spAutoFit/>
            </a:bodyPr>
            <a:lstStyle/>
            <a:p>
              <a:pPr algn="ctr"/>
              <a:r>
                <a:rPr lang="en-US" sz="1000" dirty="0">
                  <a:solidFill>
                    <a:schemeClr val="accent5">
                      <a:lumMod val="40000"/>
                      <a:lumOff val="60000"/>
                    </a:schemeClr>
                  </a:solidFill>
                </a:rPr>
                <a:t>Data </a:t>
              </a:r>
            </a:p>
            <a:p>
              <a:pPr algn="ctr"/>
              <a:r>
                <a:rPr lang="en-US" sz="1000" dirty="0">
                  <a:solidFill>
                    <a:schemeClr val="accent5">
                      <a:lumMod val="40000"/>
                      <a:lumOff val="60000"/>
                    </a:schemeClr>
                  </a:solidFill>
                </a:rPr>
                <a:t>Catalog</a:t>
              </a:r>
            </a:p>
          </p:txBody>
        </p:sp>
      </p:grpSp>
      <p:sp>
        <p:nvSpPr>
          <p:cNvPr id="130" name="Rectangle 129">
            <a:extLst>
              <a:ext uri="{FF2B5EF4-FFF2-40B4-BE49-F238E27FC236}">
                <a16:creationId xmlns:a16="http://schemas.microsoft.com/office/drawing/2014/main" id="{38947432-3C58-A4CE-6748-ECB91709CE76}"/>
              </a:ext>
            </a:extLst>
          </p:cNvPr>
          <p:cNvSpPr/>
          <p:nvPr/>
        </p:nvSpPr>
        <p:spPr>
          <a:xfrm>
            <a:off x="2718001" y="1656845"/>
            <a:ext cx="6837616" cy="4158481"/>
          </a:xfrm>
          <a:prstGeom prst="rect">
            <a:avLst/>
          </a:prstGeom>
          <a:solidFill>
            <a:schemeClr val="bg2">
              <a:alpha val="44000"/>
            </a:schemeClr>
          </a:solidFill>
          <a:ln w="38100">
            <a:solidFill>
              <a:srgbClr val="759C6C">
                <a:alpha val="2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877F6F9D-8196-EDA8-342A-04FD134A052D}"/>
              </a:ext>
            </a:extLst>
          </p:cNvPr>
          <p:cNvSpPr>
            <a:spLocks noGrp="1"/>
          </p:cNvSpPr>
          <p:nvPr>
            <p:ph type="title"/>
          </p:nvPr>
        </p:nvSpPr>
        <p:spPr/>
        <p:txBody>
          <a:bodyPr/>
          <a:lstStyle/>
          <a:p>
            <a:r>
              <a:rPr lang="en-US" dirty="0"/>
              <a:t> Deploy new data platforms </a:t>
            </a:r>
            <a:r>
              <a:rPr lang="en-US" dirty="0">
                <a:solidFill>
                  <a:srgbClr val="759C6C"/>
                </a:solidFill>
              </a:rPr>
              <a:t>84% faster</a:t>
            </a:r>
            <a:r>
              <a:rPr lang="en-US" baseline="30000" dirty="0">
                <a:solidFill>
                  <a:srgbClr val="759C6C"/>
                </a:solidFill>
              </a:rPr>
              <a:t>*</a:t>
            </a:r>
            <a:r>
              <a:rPr lang="en-US" dirty="0">
                <a:solidFill>
                  <a:srgbClr val="759C6C"/>
                </a:solidFill>
              </a:rPr>
              <a:t> </a:t>
            </a:r>
            <a:r>
              <a:rPr lang="en-US" dirty="0"/>
              <a:t>with </a:t>
            </a:r>
            <a:r>
              <a:rPr lang="en-US" dirty="0">
                <a:solidFill>
                  <a:srgbClr val="759C6C"/>
                </a:solidFill>
              </a:rPr>
              <a:t>85% less staff time*</a:t>
            </a:r>
          </a:p>
        </p:txBody>
      </p:sp>
      <p:sp>
        <p:nvSpPr>
          <p:cNvPr id="3" name="TextBox 2">
            <a:extLst>
              <a:ext uri="{FF2B5EF4-FFF2-40B4-BE49-F238E27FC236}">
                <a16:creationId xmlns:a16="http://schemas.microsoft.com/office/drawing/2014/main" id="{1D479404-2C19-2B0A-DB60-C24A07191842}"/>
              </a:ext>
            </a:extLst>
          </p:cNvPr>
          <p:cNvSpPr txBox="1"/>
          <p:nvPr/>
        </p:nvSpPr>
        <p:spPr>
          <a:xfrm>
            <a:off x="6365391" y="6472969"/>
            <a:ext cx="506089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59C6C"/>
                </a:solidFill>
                <a:effectLst/>
                <a:uLnTx/>
                <a:uFillTx/>
                <a:latin typeface="Oracle Sans Tab"/>
                <a:ea typeface="+mn-ea"/>
                <a:cs typeface="+mn-cs"/>
              </a:rPr>
              <a:t>* IDC whitepaper: Real-World Business Value of Oracle Autonomous Data Warehouse</a:t>
            </a:r>
            <a:endParaRPr kumimoji="0" lang="en-US" sz="800" b="0" i="0" u="none" strike="noStrike" kern="1200" cap="none" spc="0" normalizeH="0" baseline="0" noProof="0" dirty="0">
              <a:ln>
                <a:noFill/>
              </a:ln>
              <a:solidFill>
                <a:srgbClr val="759C6C"/>
              </a:solidFill>
              <a:effectLst/>
              <a:uLnTx/>
              <a:uFillTx/>
              <a:latin typeface="Oracle Sans Tab"/>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59C6C"/>
                </a:solidFill>
                <a:effectLst/>
                <a:uLnTx/>
                <a:uFillTx/>
                <a:latin typeface="Oracle Sans Tab"/>
                <a:ea typeface="+mn-ea"/>
                <a:cs typeface="+mn-cs"/>
                <a:hlinkClick r:id="" action="ppaction://noaction">
                  <a:extLst>
                    <a:ext uri="{A12FA001-AC4F-418D-AE19-62706E023703}">
                      <ahyp:hlinkClr xmlns:ahyp="http://schemas.microsoft.com/office/drawing/2018/hyperlinkcolor" val="tx"/>
                    </a:ext>
                  </a:extLst>
                </a:hlinkClick>
              </a:rPr>
              <a:t>https://www.oracle.com/a/ocom/docs/database/value-oracle-autonomous-data-warehouse-wp.pdf</a:t>
            </a:r>
            <a:endParaRPr kumimoji="0" lang="en-US" sz="800" b="0" i="0" u="none" strike="noStrike" kern="1200" cap="none" spc="0" normalizeH="0" baseline="0" noProof="0" dirty="0">
              <a:ln>
                <a:noFill/>
              </a:ln>
              <a:solidFill>
                <a:srgbClr val="759C6C"/>
              </a:solidFill>
              <a:effectLst/>
              <a:uLnTx/>
              <a:uFillTx/>
              <a:latin typeface="Oracle Sans Tab"/>
              <a:ea typeface="+mn-ea"/>
              <a:cs typeface="+mn-cs"/>
            </a:endParaRPr>
          </a:p>
        </p:txBody>
      </p:sp>
      <p:pic>
        <p:nvPicPr>
          <p:cNvPr id="9" name="Picture Placeholder 17">
            <a:extLst>
              <a:ext uri="{FF2B5EF4-FFF2-40B4-BE49-F238E27FC236}">
                <a16:creationId xmlns:a16="http://schemas.microsoft.com/office/drawing/2014/main" id="{072AC0CD-BEB6-2C32-042A-CCEA82598FE9}"/>
              </a:ext>
            </a:extLst>
          </p:cNvPr>
          <p:cNvPicPr>
            <a:picLocks noChangeAspect="1"/>
          </p:cNvPicPr>
          <p:nvPr/>
        </p:nvPicPr>
        <p:blipFill rotWithShape="1">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rcRect l="85" r="85"/>
          <a:stretch/>
        </p:blipFill>
        <p:spPr>
          <a:xfrm>
            <a:off x="5207925" y="2690361"/>
            <a:ext cx="1961727" cy="1961732"/>
          </a:xfrm>
          <a:prstGeom prst="rect">
            <a:avLst/>
          </a:prstGeom>
          <a:effectLst>
            <a:outerShdw blurRad="50800" dist="38100" dir="2700000" algn="tl" rotWithShape="0">
              <a:prstClr val="black">
                <a:alpha val="40000"/>
              </a:prstClr>
            </a:outerShdw>
          </a:effectLst>
        </p:spPr>
      </p:pic>
      <p:sp>
        <p:nvSpPr>
          <p:cNvPr id="2" name="Rounded Rectangle 1">
            <a:extLst>
              <a:ext uri="{FF2B5EF4-FFF2-40B4-BE49-F238E27FC236}">
                <a16:creationId xmlns:a16="http://schemas.microsoft.com/office/drawing/2014/main" id="{5449635B-1A7C-081C-1698-87ACF9BBC6C5}"/>
              </a:ext>
            </a:extLst>
          </p:cNvPr>
          <p:cNvSpPr/>
          <p:nvPr/>
        </p:nvSpPr>
        <p:spPr>
          <a:xfrm>
            <a:off x="1113944" y="1254032"/>
            <a:ext cx="2121408" cy="2185416"/>
          </a:xfrm>
          <a:prstGeom prst="roundRect">
            <a:avLst>
              <a:gd name="adj" fmla="val 6824"/>
            </a:avLst>
          </a:prstGeom>
          <a:solidFill>
            <a:schemeClr val="accent3">
              <a:lumMod val="20000"/>
              <a:lumOff val="80000"/>
            </a:schemeClr>
          </a:solidFill>
          <a:ln w="127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rgbClr val="759C6C"/>
                </a:solidFill>
              </a:rPr>
              <a:t>Data Warehouse</a:t>
            </a:r>
          </a:p>
          <a:p>
            <a:pPr>
              <a:spcBef>
                <a:spcPts val="600"/>
              </a:spcBef>
            </a:pPr>
            <a:r>
              <a:rPr lang="en-US" sz="1500" dirty="0">
                <a:solidFill>
                  <a:schemeClr val="tx1"/>
                </a:solidFill>
              </a:rPr>
              <a:t>Built for decision support and data warehouse workloads. Fast queries over large volumes of data.</a:t>
            </a:r>
          </a:p>
        </p:txBody>
      </p:sp>
      <p:sp>
        <p:nvSpPr>
          <p:cNvPr id="6" name="Rounded Rectangle 5">
            <a:extLst>
              <a:ext uri="{FF2B5EF4-FFF2-40B4-BE49-F238E27FC236}">
                <a16:creationId xmlns:a16="http://schemas.microsoft.com/office/drawing/2014/main" id="{57D6F12A-648B-4C0D-3F8C-1C2AF87C2CAE}"/>
              </a:ext>
            </a:extLst>
          </p:cNvPr>
          <p:cNvSpPr/>
          <p:nvPr/>
        </p:nvSpPr>
        <p:spPr>
          <a:xfrm>
            <a:off x="1101447" y="3952174"/>
            <a:ext cx="2121408" cy="2185416"/>
          </a:xfrm>
          <a:prstGeom prst="roundRect">
            <a:avLst>
              <a:gd name="adj" fmla="val 6824"/>
            </a:avLst>
          </a:prstGeom>
          <a:solidFill>
            <a:schemeClr val="accent3">
              <a:lumMod val="20000"/>
              <a:lumOff val="80000"/>
            </a:schemeClr>
          </a:solidFill>
          <a:ln w="127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pPr>
            <a:r>
              <a:rPr lang="en-US" b="1" dirty="0">
                <a:solidFill>
                  <a:srgbClr val="759C6C"/>
                </a:solidFill>
              </a:rPr>
              <a:t>Transaction Processing</a:t>
            </a:r>
          </a:p>
          <a:p>
            <a:pPr>
              <a:spcBef>
                <a:spcPts val="600"/>
              </a:spcBef>
            </a:pPr>
            <a:r>
              <a:rPr lang="en-US" sz="1500" dirty="0">
                <a:solidFill>
                  <a:schemeClr val="tx1"/>
                </a:solidFill>
              </a:rPr>
              <a:t>Built for transact-</a:t>
            </a:r>
            <a:r>
              <a:rPr lang="en-US" sz="1500" dirty="0" err="1">
                <a:solidFill>
                  <a:schemeClr val="tx1"/>
                </a:solidFill>
              </a:rPr>
              <a:t>tional</a:t>
            </a:r>
            <a:r>
              <a:rPr lang="en-US" sz="1500" dirty="0">
                <a:solidFill>
                  <a:schemeClr val="tx1"/>
                </a:solidFill>
              </a:rPr>
              <a:t> workloads. High concurrency for short-running queries and transactions</a:t>
            </a:r>
          </a:p>
        </p:txBody>
      </p:sp>
      <p:sp>
        <p:nvSpPr>
          <p:cNvPr id="7" name="Rounded Rectangle 6">
            <a:extLst>
              <a:ext uri="{FF2B5EF4-FFF2-40B4-BE49-F238E27FC236}">
                <a16:creationId xmlns:a16="http://schemas.microsoft.com/office/drawing/2014/main" id="{5936566A-47BE-167B-038F-02B28EC7ECB9}"/>
              </a:ext>
            </a:extLst>
          </p:cNvPr>
          <p:cNvSpPr/>
          <p:nvPr/>
        </p:nvSpPr>
        <p:spPr>
          <a:xfrm>
            <a:off x="9254186" y="1254032"/>
            <a:ext cx="2121408" cy="2185416"/>
          </a:xfrm>
          <a:prstGeom prst="roundRect">
            <a:avLst>
              <a:gd name="adj" fmla="val 6824"/>
            </a:avLst>
          </a:prstGeom>
          <a:solidFill>
            <a:schemeClr val="accent3">
              <a:lumMod val="20000"/>
              <a:lumOff val="80000"/>
            </a:schemeClr>
          </a:solidFill>
          <a:ln w="127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rgbClr val="759C6C"/>
                </a:solidFill>
              </a:rPr>
              <a:t>APEX</a:t>
            </a:r>
          </a:p>
          <a:p>
            <a:pPr>
              <a:spcBef>
                <a:spcPts val="600"/>
              </a:spcBef>
            </a:pPr>
            <a:r>
              <a:rPr lang="en-US" sz="1500" dirty="0">
                <a:solidFill>
                  <a:schemeClr val="tx1"/>
                </a:solidFill>
              </a:rPr>
              <a:t>Built for Oracle APEX application development. Cre-</a:t>
            </a:r>
            <a:r>
              <a:rPr lang="en-US" sz="1500" dirty="0" err="1">
                <a:solidFill>
                  <a:schemeClr val="tx1"/>
                </a:solidFill>
              </a:rPr>
              <a:t>ation</a:t>
            </a:r>
            <a:r>
              <a:rPr lang="en-US" sz="1500" dirty="0">
                <a:solidFill>
                  <a:schemeClr val="tx1"/>
                </a:solidFill>
              </a:rPr>
              <a:t> and deploy-</a:t>
            </a:r>
            <a:r>
              <a:rPr lang="en-US" sz="1500" dirty="0" err="1">
                <a:solidFill>
                  <a:schemeClr val="tx1"/>
                </a:solidFill>
              </a:rPr>
              <a:t>ment</a:t>
            </a:r>
            <a:r>
              <a:rPr lang="en-US" sz="1500" dirty="0">
                <a:solidFill>
                  <a:schemeClr val="tx1"/>
                </a:solidFill>
              </a:rPr>
              <a:t> of low-code applications with database included.</a:t>
            </a:r>
          </a:p>
        </p:txBody>
      </p:sp>
      <p:sp>
        <p:nvSpPr>
          <p:cNvPr id="8" name="Rounded Rectangle 7">
            <a:extLst>
              <a:ext uri="{FF2B5EF4-FFF2-40B4-BE49-F238E27FC236}">
                <a16:creationId xmlns:a16="http://schemas.microsoft.com/office/drawing/2014/main" id="{1C610296-A6F2-B8AB-F3CB-0A7406FDEB31}"/>
              </a:ext>
            </a:extLst>
          </p:cNvPr>
          <p:cNvSpPr/>
          <p:nvPr/>
        </p:nvSpPr>
        <p:spPr>
          <a:xfrm>
            <a:off x="9258888" y="4014541"/>
            <a:ext cx="2121408" cy="2185416"/>
          </a:xfrm>
          <a:prstGeom prst="roundRect">
            <a:avLst>
              <a:gd name="adj" fmla="val 6824"/>
            </a:avLst>
          </a:prstGeom>
          <a:solidFill>
            <a:schemeClr val="accent3">
              <a:lumMod val="20000"/>
              <a:lumOff val="80000"/>
            </a:schemeClr>
          </a:solidFill>
          <a:ln w="127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rgbClr val="759C6C"/>
                </a:solidFill>
              </a:rPr>
              <a:t>JSON</a:t>
            </a:r>
          </a:p>
          <a:p>
            <a:pPr>
              <a:spcBef>
                <a:spcPts val="600"/>
              </a:spcBef>
            </a:pPr>
            <a:r>
              <a:rPr lang="en-US" sz="1500" dirty="0">
                <a:solidFill>
                  <a:schemeClr val="tx1"/>
                </a:solidFill>
              </a:rPr>
              <a:t>Built for JSON-centric application development. Developer-friendly document APIs and native JSON storage.</a:t>
            </a:r>
          </a:p>
        </p:txBody>
      </p:sp>
      <p:sp>
        <p:nvSpPr>
          <p:cNvPr id="4" name="Slide Number Placeholder 7">
            <a:extLst>
              <a:ext uri="{FF2B5EF4-FFF2-40B4-BE49-F238E27FC236}">
                <a16:creationId xmlns:a16="http://schemas.microsoft.com/office/drawing/2014/main" id="{789BEB5D-3E33-89CC-1DD9-264AE8503A26}"/>
              </a:ext>
            </a:extLst>
          </p:cNvPr>
          <p:cNvSpPr txBox="1">
            <a:spLocks/>
          </p:cNvSpPr>
          <p:nvPr/>
        </p:nvSpPr>
        <p:spPr>
          <a:xfrm>
            <a:off x="762000" y="6523768"/>
            <a:ext cx="365760" cy="3164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z="900" smtClean="0">
                <a:solidFill>
                  <a:srgbClr val="8B8580"/>
                </a:solidFill>
                <a:latin typeface="Oracle Sans Tab"/>
              </a:rPr>
              <a:pPr/>
              <a:t>13</a:t>
            </a:fld>
            <a:endParaRPr lang="en-US" sz="900" dirty="0">
              <a:solidFill>
                <a:srgbClr val="8B8580"/>
              </a:solidFill>
              <a:latin typeface="Oracle Sans Tab"/>
            </a:endParaRPr>
          </a:p>
        </p:txBody>
      </p:sp>
      <p:sp>
        <p:nvSpPr>
          <p:cNvPr id="5" name="Footer Placeholder 4">
            <a:extLst>
              <a:ext uri="{FF2B5EF4-FFF2-40B4-BE49-F238E27FC236}">
                <a16:creationId xmlns:a16="http://schemas.microsoft.com/office/drawing/2014/main" id="{633DB054-770E-A674-9258-2F6C709FB067}"/>
              </a:ext>
            </a:extLst>
          </p:cNvPr>
          <p:cNvSpPr txBox="1">
            <a:spLocks/>
          </p:cNvSpPr>
          <p:nvPr/>
        </p:nvSpPr>
        <p:spPr>
          <a:xfrm>
            <a:off x="1127759" y="64747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2023, Oracle and/or its affiliates </a:t>
            </a:r>
            <a:endParaRPr lang="en-US" dirty="0"/>
          </a:p>
        </p:txBody>
      </p:sp>
    </p:spTree>
    <p:extLst>
      <p:ext uri="{BB962C8B-B14F-4D97-AF65-F5344CB8AC3E}">
        <p14:creationId xmlns:p14="http://schemas.microsoft.com/office/powerpoint/2010/main" val="18737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BAD9F4E-6A19-1543-6535-7B9EC7959013}"/>
              </a:ext>
            </a:extLst>
          </p:cNvPr>
          <p:cNvSpPr>
            <a:spLocks noGrp="1"/>
          </p:cNvSpPr>
          <p:nvPr>
            <p:ph type="body" sz="quarter" idx="11"/>
          </p:nvPr>
        </p:nvSpPr>
        <p:spPr/>
        <p:txBody>
          <a:bodyPr/>
          <a:lstStyle/>
          <a:p>
            <a:r>
              <a:rPr lang="en-US" dirty="0">
                <a:solidFill>
                  <a:schemeClr val="accent4"/>
                </a:solidFill>
              </a:rPr>
              <a:t>Autonomous delivers essential features for corporate governance and development agility</a:t>
            </a:r>
          </a:p>
          <a:p>
            <a:endParaRPr lang="en-US" dirty="0">
              <a:solidFill>
                <a:schemeClr val="accent4"/>
              </a:solidFill>
            </a:endParaRPr>
          </a:p>
        </p:txBody>
      </p:sp>
      <p:sp>
        <p:nvSpPr>
          <p:cNvPr id="17" name="Title 6">
            <a:extLst>
              <a:ext uri="{FF2B5EF4-FFF2-40B4-BE49-F238E27FC236}">
                <a16:creationId xmlns:a16="http://schemas.microsoft.com/office/drawing/2014/main" id="{A79E65CE-935E-3AD0-888B-D99C9E1F0C5D}"/>
              </a:ext>
            </a:extLst>
          </p:cNvPr>
          <p:cNvSpPr>
            <a:spLocks noGrp="1"/>
          </p:cNvSpPr>
          <p:nvPr>
            <p:ph type="title"/>
          </p:nvPr>
        </p:nvSpPr>
        <p:spPr/>
        <p:txBody>
          <a:bodyPr/>
          <a:lstStyle/>
          <a:p>
            <a:r>
              <a:rPr lang="en-US" dirty="0"/>
              <a:t>Completely Simple </a:t>
            </a:r>
            <a:r>
              <a:rPr lang="en-US" dirty="0">
                <a:solidFill>
                  <a:schemeClr val="tx2"/>
                </a:solidFill>
              </a:rPr>
              <a:t>Operational Model</a:t>
            </a:r>
          </a:p>
        </p:txBody>
      </p:sp>
      <p:sp>
        <p:nvSpPr>
          <p:cNvPr id="2" name="Slide Number Placeholder 1">
            <a:extLst>
              <a:ext uri="{FF2B5EF4-FFF2-40B4-BE49-F238E27FC236}">
                <a16:creationId xmlns:a16="http://schemas.microsoft.com/office/drawing/2014/main" id="{0311AE27-3FF6-7D46-9C07-5DBDB766EB20}"/>
              </a:ext>
            </a:extLst>
          </p:cNvPr>
          <p:cNvSpPr>
            <a:spLocks noGrp="1"/>
          </p:cNvSpPr>
          <p:nvPr>
            <p:ph type="sldNum" sz="quarter" idx="17"/>
          </p:nvPr>
        </p:nvSpPr>
        <p:spPr/>
        <p:txBody>
          <a:bodyPr/>
          <a:lstStyle/>
          <a:p>
            <a:fld id="{345D60D9-5372-5F40-9443-0F9AE5BDC3C8}" type="slidenum">
              <a:rPr lang="en-US" smtClean="0"/>
              <a:pPr/>
              <a:t>14</a:t>
            </a:fld>
            <a:endParaRPr lang="en-US" dirty="0"/>
          </a:p>
        </p:txBody>
      </p:sp>
      <p:sp>
        <p:nvSpPr>
          <p:cNvPr id="13" name="Footer Placeholder 2">
            <a:extLst>
              <a:ext uri="{FF2B5EF4-FFF2-40B4-BE49-F238E27FC236}">
                <a16:creationId xmlns:a16="http://schemas.microsoft.com/office/drawing/2014/main" id="{F99DC427-DE7A-E243-AF37-A9AF887F689E}"/>
              </a:ext>
            </a:extLst>
          </p:cNvPr>
          <p:cNvSpPr txBox="1">
            <a:spLocks/>
          </p:cNvSpPr>
          <p:nvPr/>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2023, Oracle and/or its affiliates </a:t>
            </a:r>
          </a:p>
        </p:txBody>
      </p:sp>
      <p:pic>
        <p:nvPicPr>
          <p:cNvPr id="18" name="Picture Placeholder 17">
            <a:extLst>
              <a:ext uri="{FF2B5EF4-FFF2-40B4-BE49-F238E27FC236}">
                <a16:creationId xmlns:a16="http://schemas.microsoft.com/office/drawing/2014/main" id="{4336159E-E3A1-DF54-8A70-72464DDDFDB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70945" y="1879194"/>
            <a:ext cx="3271885" cy="3271885"/>
          </a:xfrm>
          <a:prstGeom prst="rect">
            <a:avLst/>
          </a:prstGeom>
        </p:spPr>
      </p:pic>
      <p:sp>
        <p:nvSpPr>
          <p:cNvPr id="19" name="Rectangle 18">
            <a:extLst>
              <a:ext uri="{FF2B5EF4-FFF2-40B4-BE49-F238E27FC236}">
                <a16:creationId xmlns:a16="http://schemas.microsoft.com/office/drawing/2014/main" id="{9F57F3CC-0783-2D55-6AFB-28CBBB9A57FD}"/>
              </a:ext>
            </a:extLst>
          </p:cNvPr>
          <p:cNvSpPr/>
          <p:nvPr/>
        </p:nvSpPr>
        <p:spPr>
          <a:xfrm>
            <a:off x="1547196" y="4552482"/>
            <a:ext cx="1719381" cy="646331"/>
          </a:xfrm>
          <a:prstGeom prst="rect">
            <a:avLst/>
          </a:prstGeom>
        </p:spPr>
        <p:txBody>
          <a:bodyPr wrap="none">
            <a:spAutoFit/>
          </a:bodyPr>
          <a:lstStyle/>
          <a:p>
            <a:pPr algn="ctr"/>
            <a:r>
              <a:rPr lang="en-US" b="1" dirty="0">
                <a:solidFill>
                  <a:schemeClr val="accent4"/>
                </a:solidFill>
              </a:rPr>
              <a:t> </a:t>
            </a:r>
            <a:r>
              <a:rPr lang="en-US" b="1" dirty="0"/>
              <a:t>Autonomous </a:t>
            </a:r>
          </a:p>
          <a:p>
            <a:pPr algn="ctr"/>
            <a:r>
              <a:rPr lang="en-US" b="1" dirty="0"/>
              <a:t>Database </a:t>
            </a:r>
          </a:p>
        </p:txBody>
      </p:sp>
      <p:sp>
        <p:nvSpPr>
          <p:cNvPr id="20" name="Shape 485">
            <a:extLst>
              <a:ext uri="{FF2B5EF4-FFF2-40B4-BE49-F238E27FC236}">
                <a16:creationId xmlns:a16="http://schemas.microsoft.com/office/drawing/2014/main" id="{7B6ED82C-2E83-79AF-B791-B75A017B958A}"/>
              </a:ext>
            </a:extLst>
          </p:cNvPr>
          <p:cNvSpPr txBox="1"/>
          <p:nvPr/>
        </p:nvSpPr>
        <p:spPr>
          <a:xfrm>
            <a:off x="4372965" y="1558604"/>
            <a:ext cx="7048090" cy="4525488"/>
          </a:xfrm>
          <a:prstGeom prst="rect">
            <a:avLst/>
          </a:prstGeom>
          <a:ln w="12700">
            <a:miter lim="400000"/>
          </a:ln>
          <a:extLst>
            <a:ext uri="{C572A759-6A51-4108-AA02-DFA0A04FC94B}">
              <ma14:wrappingTextBoxFlag xmlns:ma14="http://schemas.microsoft.com/office/mac/drawingml/2011/main" xmlns="" val="1"/>
            </a:ext>
          </a:extLst>
        </p:spPr>
        <p:txBody>
          <a:bodyPr lIns="45671" tIns="45671" rIns="45671" bIns="45671">
            <a:noAutofit/>
          </a:bodyPr>
          <a:lstStyle>
            <a:lvl1pPr algn="ctr" defTabSz="457200">
              <a:lnSpc>
                <a:spcPts val="3800"/>
              </a:lnSpc>
              <a:spcBef>
                <a:spcPts val="2500"/>
              </a:spcBef>
              <a:defRPr sz="3600">
                <a:solidFill>
                  <a:srgbClr val="000000"/>
                </a:solidFill>
              </a:defRPr>
            </a:lvl1pPr>
          </a:lstStyle>
          <a:p>
            <a:pPr algn="l">
              <a:lnSpc>
                <a:spcPct val="100000"/>
              </a:lnSpc>
              <a:spcBef>
                <a:spcPts val="0"/>
              </a:spcBef>
              <a:spcAft>
                <a:spcPts val="300"/>
              </a:spcAft>
            </a:pPr>
            <a:endParaRPr lang="en-US" sz="1800" dirty="0">
              <a:latin typeface="Oracle Sans" panose="020B0503020204020204" pitchFamily="34" charset="0"/>
              <a:cs typeface="Oracle Sans" panose="020B0503020204020204" pitchFamily="34" charset="0"/>
            </a:endParaRPr>
          </a:p>
          <a:p>
            <a:pPr algn="l">
              <a:lnSpc>
                <a:spcPct val="100000"/>
              </a:lnSpc>
              <a:spcBef>
                <a:spcPts val="0"/>
              </a:spcBef>
              <a:spcAft>
                <a:spcPts val="300"/>
              </a:spcAft>
            </a:pPr>
            <a:r>
              <a:rPr lang="en-US" sz="1800" dirty="0">
                <a:latin typeface="Oracle Sans" panose="020B0503020204020204" pitchFamily="34" charset="0"/>
                <a:cs typeface="Oracle Sans" panose="020B0503020204020204" pitchFamily="34" charset="0"/>
              </a:rPr>
              <a:t>Designed for </a:t>
            </a:r>
            <a:r>
              <a:rPr lang="en-US" sz="1800" b="1" dirty="0">
                <a:latin typeface="Oracle Sans" panose="020B0503020204020204" pitchFamily="34" charset="0"/>
                <a:cs typeface="Oracle Sans" panose="020B0503020204020204" pitchFamily="34" charset="0"/>
              </a:rPr>
              <a:t>simplistic Pay-Per-Use Consumption Model</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Auto-Scaling, Overprovisioning, pay only for active OCPUs</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Self-service with team isolation, quotas, built-in best practices</a:t>
            </a:r>
          </a:p>
          <a:p>
            <a:pPr algn="l">
              <a:lnSpc>
                <a:spcPct val="100000"/>
              </a:lnSpc>
              <a:spcBef>
                <a:spcPts val="0"/>
              </a:spcBef>
              <a:spcAft>
                <a:spcPts val="300"/>
              </a:spcAft>
            </a:pPr>
            <a:endParaRPr lang="en-US" sz="1800" dirty="0">
              <a:latin typeface="Oracle Sans" panose="020B0503020204020204" pitchFamily="34" charset="0"/>
              <a:cs typeface="Oracle Sans" panose="020B0503020204020204" pitchFamily="34" charset="0"/>
            </a:endParaRPr>
          </a:p>
          <a:p>
            <a:pPr algn="l">
              <a:lnSpc>
                <a:spcPct val="100000"/>
              </a:lnSpc>
              <a:spcBef>
                <a:spcPts val="0"/>
              </a:spcBef>
              <a:spcAft>
                <a:spcPts val="300"/>
              </a:spcAft>
            </a:pPr>
            <a:r>
              <a:rPr lang="en-US" sz="1800" dirty="0">
                <a:latin typeface="Oracle Sans" panose="020B0503020204020204" pitchFamily="34" charset="0"/>
                <a:cs typeface="Oracle Sans" panose="020B0503020204020204" pitchFamily="34" charset="0"/>
              </a:rPr>
              <a:t>Designed for </a:t>
            </a:r>
            <a:r>
              <a:rPr lang="en-US" sz="1800" b="1" dirty="0">
                <a:latin typeface="Oracle Sans" panose="020B0503020204020204" pitchFamily="34" charset="0"/>
                <a:cs typeface="Oracle Sans" panose="020B0503020204020204" pitchFamily="34" charset="0"/>
              </a:rPr>
              <a:t>mission-critical high availability</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Native and transparent Real Application Clusters</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Always online, including planned maintenance</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Autonomous Data Guard for disaster recovery</a:t>
            </a:r>
          </a:p>
          <a:p>
            <a:pPr marL="285750" indent="-285750" algn="l">
              <a:lnSpc>
                <a:spcPct val="100000"/>
              </a:lnSpc>
              <a:spcBef>
                <a:spcPts val="0"/>
              </a:spcBef>
              <a:spcAft>
                <a:spcPts val="300"/>
              </a:spcAft>
              <a:buFont typeface="Arial" panose="020B0604020202020204" pitchFamily="34" charset="0"/>
              <a:buChar char="•"/>
            </a:pPr>
            <a:endParaRPr lang="en-US" sz="1800" dirty="0">
              <a:latin typeface="Oracle Sans" panose="020B0503020204020204" pitchFamily="34" charset="0"/>
              <a:cs typeface="Oracle Sans" panose="020B0503020204020204" pitchFamily="34" charset="0"/>
            </a:endParaRPr>
          </a:p>
          <a:p>
            <a:pPr algn="l">
              <a:lnSpc>
                <a:spcPct val="100000"/>
              </a:lnSpc>
              <a:spcBef>
                <a:spcPts val="0"/>
              </a:spcBef>
              <a:spcAft>
                <a:spcPts val="300"/>
              </a:spcAft>
            </a:pPr>
            <a:r>
              <a:rPr lang="en-US" sz="1800" dirty="0">
                <a:latin typeface="Oracle Sans" panose="020B0503020204020204" pitchFamily="34" charset="0"/>
                <a:cs typeface="Oracle Sans" panose="020B0503020204020204" pitchFamily="34" charset="0"/>
              </a:rPr>
              <a:t>Designed for </a:t>
            </a:r>
            <a:r>
              <a:rPr lang="en-US" sz="1800" b="1" dirty="0">
                <a:latin typeface="Oracle Sans" panose="020B0503020204020204" pitchFamily="34" charset="0"/>
                <a:cs typeface="Oracle Sans" panose="020B0503020204020204" pitchFamily="34" charset="0"/>
              </a:rPr>
              <a:t>automated and enforce security best practices </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End-to-end encryption, role-based data isolation, data redaction</a:t>
            </a:r>
          </a:p>
          <a:p>
            <a:pPr marL="285750" indent="-285750" algn="l">
              <a:lnSpc>
                <a:spcPct val="100000"/>
              </a:lnSpc>
              <a:spcBef>
                <a:spcPts val="0"/>
              </a:spcBef>
              <a:spcAft>
                <a:spcPts val="300"/>
              </a:spcAft>
              <a:buFont typeface="Arial" panose="020B0604020202020204" pitchFamily="34" charset="0"/>
              <a:buChar char="•"/>
            </a:pPr>
            <a:r>
              <a:rPr lang="en-US" sz="1800" dirty="0">
                <a:latin typeface="Oracle Sans" panose="020B0503020204020204" pitchFamily="34" charset="0"/>
                <a:cs typeface="Oracle Sans" panose="020B0503020204020204" pitchFamily="34" charset="0"/>
              </a:rPr>
              <a:t>Data Safe auditing, monitoring, user and config risk assessment </a:t>
            </a:r>
          </a:p>
          <a:p>
            <a:pPr algn="l">
              <a:spcBef>
                <a:spcPts val="300"/>
              </a:spcBef>
              <a:spcAft>
                <a:spcPts val="300"/>
              </a:spcAft>
            </a:pPr>
            <a:endParaRPr sz="1800" dirty="0">
              <a:latin typeface="Oracle Sans" panose="020B0503020204020204" pitchFamily="34" charset="0"/>
              <a:cs typeface="Oracle Sans" panose="020B0503020204020204" pitchFamily="34" charset="0"/>
            </a:endParaRPr>
          </a:p>
        </p:txBody>
      </p:sp>
    </p:spTree>
    <p:extLst>
      <p:ext uri="{BB962C8B-B14F-4D97-AF65-F5344CB8AC3E}">
        <p14:creationId xmlns:p14="http://schemas.microsoft.com/office/powerpoint/2010/main" val="3536382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116FE58B-D2CE-B443-8FF5-BF976AEFC83D}"/>
              </a:ext>
            </a:extLst>
          </p:cNvPr>
          <p:cNvSpPr txBox="1"/>
          <p:nvPr/>
        </p:nvSpPr>
        <p:spPr>
          <a:xfrm>
            <a:off x="6486779" y="1468388"/>
            <a:ext cx="52007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sng" strike="noStrike" kern="1200" cap="none" spc="0" normalizeH="0" baseline="0" noProof="0" dirty="0">
                <a:ln>
                  <a:noFill/>
                </a:ln>
                <a:solidFill>
                  <a:srgbClr val="4E3629"/>
                </a:solidFill>
                <a:effectLst/>
                <a:uLnTx/>
                <a:uFillTx/>
                <a:ea typeface="+mn-ea"/>
                <a:cs typeface="+mn-cs"/>
              </a:rPr>
              <a:t>Autonomous DB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4E3629"/>
                </a:solidFill>
                <a:effectLst/>
                <a:uLnTx/>
                <a:uFillTx/>
                <a:ea typeface="+mn-ea"/>
                <a:cs typeface="+mn-cs"/>
              </a:rPr>
              <a:t>Pay for </a:t>
            </a:r>
            <a:r>
              <a:rPr kumimoji="0" lang="en-US" sz="2200" i="0" u="none" strike="noStrike" kern="1200" cap="none" spc="0" normalizeH="0" baseline="0" noProof="0" dirty="0">
                <a:ln>
                  <a:noFill/>
                </a:ln>
                <a:solidFill>
                  <a:schemeClr val="accent4"/>
                </a:solidFill>
                <a:effectLst/>
                <a:uLnTx/>
                <a:uFillTx/>
                <a:ea typeface="+mn-ea"/>
                <a:cs typeface="+mn-cs"/>
              </a:rPr>
              <a:t>Usage</a:t>
            </a:r>
          </a:p>
        </p:txBody>
      </p:sp>
      <p:sp>
        <p:nvSpPr>
          <p:cNvPr id="4" name="Footer Placeholder 3">
            <a:extLst>
              <a:ext uri="{FF2B5EF4-FFF2-40B4-BE49-F238E27FC236}">
                <a16:creationId xmlns:a16="http://schemas.microsoft.com/office/drawing/2014/main" id="{A804AF8B-F54C-2642-B0A1-5A909130DA17}"/>
              </a:ext>
            </a:extLst>
          </p:cNvPr>
          <p:cNvSpPr>
            <a:spLocks noGrp="1"/>
          </p:cNvSpPr>
          <p:nvPr>
            <p:ph type="ftr" sz="quarter" idx="15"/>
          </p:nvPr>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2021,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E2E32547-34B3-444F-885B-AF4D55D1F6D2}"/>
              </a:ext>
            </a:extLst>
          </p:cNvPr>
          <p:cNvSpPr>
            <a:spLocks noGrp="1"/>
          </p:cNvSpPr>
          <p:nvPr>
            <p:ph type="sldNum" sz="quarter" idx="16"/>
          </p:nvPr>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15</a:t>
            </a:fld>
            <a:endParaRPr lang="en-US" dirty="0"/>
          </a:p>
        </p:txBody>
      </p:sp>
      <p:sp>
        <p:nvSpPr>
          <p:cNvPr id="19" name="Text Placeholder 5">
            <a:extLst>
              <a:ext uri="{FF2B5EF4-FFF2-40B4-BE49-F238E27FC236}">
                <a16:creationId xmlns:a16="http://schemas.microsoft.com/office/drawing/2014/main" id="{87034737-0EDC-6843-A515-56BD4F688435}"/>
              </a:ext>
            </a:extLst>
          </p:cNvPr>
          <p:cNvSpPr txBox="1">
            <a:spLocks/>
          </p:cNvSpPr>
          <p:nvPr/>
        </p:nvSpPr>
        <p:spPr>
          <a:xfrm>
            <a:off x="1743491" y="5483266"/>
            <a:ext cx="3774095" cy="1183964"/>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09493" rtl="0" eaLnBrk="1" fontAlgn="auto" latinLnBrk="0" hangingPunct="1">
              <a:lnSpc>
                <a:spcPct val="100000"/>
              </a:lnSpc>
              <a:spcBef>
                <a:spcPts val="0"/>
              </a:spcBef>
              <a:spcAft>
                <a:spcPts val="0"/>
              </a:spcAft>
              <a:buClrTx/>
              <a:buSzTx/>
              <a:buFont typeface="System Font Regular"/>
              <a:buNone/>
              <a:tabLst/>
              <a:defRPr/>
            </a:pPr>
            <a:r>
              <a:rPr kumimoji="0" lang="en-US" sz="1800" b="0" i="0" u="none" strike="noStrike" kern="1200" cap="none" spc="0" normalizeH="0" baseline="0" noProof="0" dirty="0">
                <a:ln>
                  <a:noFill/>
                </a:ln>
                <a:solidFill>
                  <a:srgbClr val="413636"/>
                </a:solidFill>
                <a:effectLst/>
                <a:uLnTx/>
                <a:uFillTx/>
                <a:latin typeface="Oracle Sans" panose="020B0503020204020204" pitchFamily="34" charset="0"/>
                <a:ea typeface="+mn-ea"/>
                <a:cs typeface="Oracle Sans" panose="020B0503020204020204" pitchFamily="34" charset="0"/>
              </a:rPr>
              <a:t>Pay for CPUs and software for </a:t>
            </a:r>
          </a:p>
          <a:p>
            <a:pPr marL="0" marR="0" lvl="0" indent="0" algn="ctr" defTabSz="609493" rtl="0" eaLnBrk="1" fontAlgn="auto" latinLnBrk="0" hangingPunct="1">
              <a:lnSpc>
                <a:spcPct val="100000"/>
              </a:lnSpc>
              <a:spcBef>
                <a:spcPts val="0"/>
              </a:spcBef>
              <a:spcAft>
                <a:spcPts val="0"/>
              </a:spcAft>
              <a:buClrTx/>
              <a:buSzTx/>
              <a:buFont typeface="System Font Regular"/>
              <a:buNone/>
              <a:tabLst/>
              <a:defRPr/>
            </a:pPr>
            <a:r>
              <a:rPr kumimoji="0" lang="en-US" sz="1800" b="0" i="0" u="none" strike="noStrike" kern="1200" cap="none" spc="0" normalizeH="0" baseline="0" noProof="0" dirty="0">
                <a:ln>
                  <a:noFill/>
                </a:ln>
                <a:solidFill>
                  <a:srgbClr val="413636"/>
                </a:solidFill>
                <a:effectLst/>
                <a:uLnTx/>
                <a:uFillTx/>
                <a:latin typeface="Oracle Sans" panose="020B0503020204020204" pitchFamily="34" charset="0"/>
                <a:ea typeface="+mn-ea"/>
                <a:cs typeface="Oracle Sans" panose="020B0503020204020204" pitchFamily="34" charset="0"/>
              </a:rPr>
              <a:t>peak load + additional headroom</a:t>
            </a:r>
          </a:p>
          <a:p>
            <a:pPr marL="0" marR="0" lvl="0" indent="0" algn="ctr" defTabSz="609493" rtl="0" eaLnBrk="1" fontAlgn="auto" latinLnBrk="0" hangingPunct="1">
              <a:lnSpc>
                <a:spcPct val="100000"/>
              </a:lnSpc>
              <a:spcBef>
                <a:spcPts val="0"/>
              </a:spcBef>
              <a:spcAft>
                <a:spcPts val="0"/>
              </a:spcAft>
              <a:buClrTx/>
              <a:buSzTx/>
              <a:buFont typeface="System Font Regular"/>
              <a:buNone/>
              <a:tabLst/>
              <a:defRPr/>
            </a:pPr>
            <a:endParaRPr kumimoji="0" lang="en-US" sz="1400" b="0" i="0" u="none" strike="noStrike" kern="1200" cap="none" spc="0" normalizeH="0" baseline="0" noProof="0" dirty="0">
              <a:ln>
                <a:noFill/>
              </a:ln>
              <a:solidFill>
                <a:srgbClr val="D1350F"/>
              </a:solidFill>
              <a:effectLst/>
              <a:uLnTx/>
              <a:uFillTx/>
              <a:latin typeface="Oracle Sans" panose="020B0503020204020204" pitchFamily="34" charset="0"/>
              <a:ea typeface="+mn-ea"/>
              <a:cs typeface="Oracle Sans" panose="020B0503020204020204" pitchFamily="34" charset="0"/>
            </a:endParaRPr>
          </a:p>
        </p:txBody>
      </p:sp>
      <p:sp>
        <p:nvSpPr>
          <p:cNvPr id="22" name="Text Placeholder 6">
            <a:extLst>
              <a:ext uri="{FF2B5EF4-FFF2-40B4-BE49-F238E27FC236}">
                <a16:creationId xmlns:a16="http://schemas.microsoft.com/office/drawing/2014/main" id="{B86B78DB-0BE6-7245-B909-0D4EF58B0FDD}"/>
              </a:ext>
            </a:extLst>
          </p:cNvPr>
          <p:cNvSpPr txBox="1">
            <a:spLocks/>
          </p:cNvSpPr>
          <p:nvPr/>
        </p:nvSpPr>
        <p:spPr>
          <a:xfrm>
            <a:off x="6348776" y="5468672"/>
            <a:ext cx="5255299" cy="124571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panose="020B0503020204020204" pitchFamily="34" charset="0"/>
                <a:ea typeface="+mn-ea"/>
                <a:cs typeface="Oracle Sans"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Oracle Sans" panose="020B0503020204020204" pitchFamily="34" charset="0"/>
                <a:ea typeface="+mn-ea"/>
                <a:cs typeface="Oracle Sans" panose="020B0503020204020204" pitchFamily="34" charset="0"/>
              </a:defRPr>
            </a:lvl2pPr>
            <a:lvl3pPr marL="731520" marR="0" indent="-182880" algn="l" defTabSz="914400" rtl="0" eaLnBrk="1" fontAlgn="auto" latinLnBrk="0" hangingPunct="1">
              <a:lnSpc>
                <a:spcPct val="95000"/>
              </a:lnSpc>
              <a:spcBef>
                <a:spcPts val="400"/>
              </a:spcBef>
              <a:spcAft>
                <a:spcPts val="0"/>
              </a:spcAft>
              <a:buClrTx/>
              <a:buSzPct val="120000"/>
              <a:buFont typeface="System Font Regular"/>
              <a:buChar char="-"/>
              <a:tabLst/>
              <a:defRPr sz="1600" kern="1200">
                <a:solidFill>
                  <a:schemeClr val="tx1"/>
                </a:solidFill>
                <a:latin typeface="Oracle Sans Light" panose="020B0403020204020204" pitchFamily="34" charset="0"/>
                <a:ea typeface="+mn-ea"/>
                <a:cs typeface="Oracle Sans Light" panose="020B0403020204020204" pitchFamily="34" charset="0"/>
              </a:defRPr>
            </a:lvl3pPr>
            <a:lvl4pPr marL="1097280" marR="0" indent="-182880" algn="l" defTabSz="914400" rtl="0" eaLnBrk="1" fontAlgn="auto" latinLnBrk="0" hangingPunct="1">
              <a:lnSpc>
                <a:spcPct val="95000"/>
              </a:lnSpc>
              <a:spcBef>
                <a:spcPts val="400"/>
              </a:spcBef>
              <a:spcAft>
                <a:spcPts val="0"/>
              </a:spcAft>
              <a:buClrTx/>
              <a:buSzPct val="100000"/>
              <a:buFont typeface="System Font Regular"/>
              <a:buChar char="◦"/>
              <a:tabLst/>
              <a:defRPr sz="1400" kern="1200">
                <a:solidFill>
                  <a:schemeClr val="tx1"/>
                </a:solidFill>
                <a:latin typeface="Oracle Sans Light" panose="020B0403020204020204" pitchFamily="34" charset="0"/>
                <a:ea typeface="+mn-ea"/>
                <a:cs typeface="Oracle Sans Light" panose="020B0403020204020204" pitchFamily="34" charset="0"/>
              </a:defRPr>
            </a:lvl4pPr>
            <a:lvl5pPr marL="146304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Light" panose="020B0403020204020204" pitchFamily="34" charset="0"/>
                <a:ea typeface="+mn-ea"/>
                <a:cs typeface="Oracle Sans Light" panose="020B0403020204020204" pitchFamily="34" charset="0"/>
              </a:defRPr>
            </a:lvl5pPr>
            <a:lvl6pPr marL="1828800" indent="-182880" algn="l" defTabSz="914400" rtl="0" eaLnBrk="1" latinLnBrk="0" hangingPunct="1">
              <a:lnSpc>
                <a:spcPct val="95000"/>
              </a:lnSpc>
              <a:spcBef>
                <a:spcPts val="400"/>
              </a:spcBef>
              <a:spcAft>
                <a:spcPts val="0"/>
              </a:spcAft>
              <a:buSzPct val="120000"/>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2194560" indent="-182880" algn="l" defTabSz="914400" rtl="0" eaLnBrk="1" latinLnBrk="0" hangingPunct="1">
              <a:lnSpc>
                <a:spcPct val="95000"/>
              </a:lnSpc>
              <a:spcBef>
                <a:spcPts val="400"/>
              </a:spcBef>
              <a:spcAft>
                <a:spcPts val="0"/>
              </a:spcAft>
              <a:buFont typeface="System Font Regular"/>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09493" rtl="0" eaLnBrk="1" fontAlgn="auto" latinLnBrk="0" hangingPunct="1">
              <a:lnSpc>
                <a:spcPct val="100000"/>
              </a:lnSpc>
              <a:spcBef>
                <a:spcPts val="0"/>
              </a:spcBef>
              <a:spcAft>
                <a:spcPts val="0"/>
              </a:spcAft>
              <a:buClrTx/>
              <a:buSzTx/>
              <a:buFont typeface="System Font Regular"/>
              <a:buNone/>
              <a:tabLst/>
              <a:defRPr/>
            </a:pPr>
            <a:r>
              <a:rPr kumimoji="0" lang="en-US" sz="1800" b="0" i="0" u="none" strike="noStrike" kern="1200" cap="none" spc="0" normalizeH="0" baseline="0" noProof="0" dirty="0">
                <a:ln>
                  <a:noFill/>
                </a:ln>
                <a:effectLst/>
                <a:uLnTx/>
                <a:uFillTx/>
                <a:latin typeface="Oracle Sans" panose="020B0503020204020204" pitchFamily="34" charset="0"/>
                <a:ea typeface="+mn-ea"/>
                <a:cs typeface="Oracle Sans" panose="020B0503020204020204" pitchFamily="34" charset="0"/>
              </a:rPr>
              <a:t>Automatically scale CPUs up to 3X</a:t>
            </a:r>
            <a:br>
              <a:rPr kumimoji="0" lang="en-US" sz="1800" b="0" i="0" u="none" strike="noStrike" kern="1200" cap="none" spc="0" normalizeH="0" baseline="0" noProof="0" dirty="0">
                <a:ln>
                  <a:noFill/>
                </a:ln>
                <a:effectLst/>
                <a:uLnTx/>
                <a:uFillTx/>
                <a:latin typeface="Oracle Sans" panose="020B0503020204020204" pitchFamily="34" charset="0"/>
                <a:ea typeface="+mn-ea"/>
                <a:cs typeface="Oracle Sans" panose="020B0503020204020204" pitchFamily="34" charset="0"/>
              </a:rPr>
            </a:br>
            <a:r>
              <a:rPr kumimoji="0" lang="en-US" sz="1800" b="0" i="0" u="none" strike="noStrike" kern="1200" cap="none" spc="0" normalizeH="0" baseline="0" noProof="0" dirty="0">
                <a:ln>
                  <a:noFill/>
                </a:ln>
                <a:effectLst/>
                <a:uLnTx/>
                <a:uFillTx/>
                <a:latin typeface="Oracle Sans" panose="020B0503020204020204" pitchFamily="34" charset="0"/>
                <a:ea typeface="+mn-ea"/>
                <a:cs typeface="Oracle Sans" panose="020B0503020204020204" pitchFamily="34" charset="0"/>
              </a:rPr>
              <a:t>when needed. Instant scaling with zero downtime</a:t>
            </a:r>
          </a:p>
        </p:txBody>
      </p:sp>
      <p:cxnSp>
        <p:nvCxnSpPr>
          <p:cNvPr id="38" name="Straight Arrow Connector 37">
            <a:extLst>
              <a:ext uri="{FF2B5EF4-FFF2-40B4-BE49-F238E27FC236}">
                <a16:creationId xmlns:a16="http://schemas.microsoft.com/office/drawing/2014/main" id="{0593A2CB-B912-DF4F-A228-551E1B53BD63}"/>
              </a:ext>
            </a:extLst>
          </p:cNvPr>
          <p:cNvCxnSpPr>
            <a:cxnSpLocks/>
          </p:cNvCxnSpPr>
          <p:nvPr/>
        </p:nvCxnSpPr>
        <p:spPr>
          <a:xfrm>
            <a:off x="9256057" y="3463127"/>
            <a:ext cx="0" cy="79346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D0AC904-643C-D64E-901E-BBA5AC52B44F}"/>
              </a:ext>
            </a:extLst>
          </p:cNvPr>
          <p:cNvSpPr txBox="1"/>
          <p:nvPr/>
        </p:nvSpPr>
        <p:spPr>
          <a:xfrm>
            <a:off x="8048422" y="2576629"/>
            <a:ext cx="3256982"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Oracle Sans Light" panose="020B0403020204020204" pitchFamily="34" charset="0"/>
                <a:ea typeface="+mn-ea"/>
                <a:cs typeface="Oracle Sans Light" panose="020B0403020204020204" pitchFamily="34" charset="0"/>
              </a:rPr>
              <a:t>Pay for 4 CPU typical usage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Oracle Sans Light" panose="020B0403020204020204" pitchFamily="34" charset="0"/>
                <a:ea typeface="+mn-ea"/>
                <a:cs typeface="Oracle Sans Light" panose="020B0403020204020204" pitchFamily="34" charset="0"/>
              </a:rPr>
              <a:t>plus occasional spikes</a:t>
            </a:r>
          </a:p>
        </p:txBody>
      </p:sp>
      <p:sp>
        <p:nvSpPr>
          <p:cNvPr id="3" name="Title 2">
            <a:extLst>
              <a:ext uri="{FF2B5EF4-FFF2-40B4-BE49-F238E27FC236}">
                <a16:creationId xmlns:a16="http://schemas.microsoft.com/office/drawing/2014/main" id="{AE7C80DE-21AD-0C49-A595-7D811165DB00}"/>
              </a:ext>
            </a:extLst>
          </p:cNvPr>
          <p:cNvSpPr>
            <a:spLocks noGrp="1"/>
          </p:cNvSpPr>
          <p:nvPr>
            <p:ph type="title"/>
          </p:nvPr>
        </p:nvSpPr>
        <p:spPr/>
        <p:txBody>
          <a:bodyPr/>
          <a:lstStyle/>
          <a:p>
            <a:r>
              <a:rPr lang="en-US" dirty="0"/>
              <a:t>Autonomous Database – True Pay per Use</a:t>
            </a:r>
          </a:p>
        </p:txBody>
      </p:sp>
      <p:sp>
        <p:nvSpPr>
          <p:cNvPr id="20" name="TextBox 19">
            <a:extLst>
              <a:ext uri="{FF2B5EF4-FFF2-40B4-BE49-F238E27FC236}">
                <a16:creationId xmlns:a16="http://schemas.microsoft.com/office/drawing/2014/main" id="{4ED1F1B6-C13B-6E4C-AF60-3DA11710151D}"/>
              </a:ext>
            </a:extLst>
          </p:cNvPr>
          <p:cNvSpPr txBox="1"/>
          <p:nvPr/>
        </p:nvSpPr>
        <p:spPr>
          <a:xfrm>
            <a:off x="964281" y="1467882"/>
            <a:ext cx="531701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sng" strike="noStrike" kern="1200" cap="none" spc="0" normalizeH="0" baseline="0" noProof="0" dirty="0">
                <a:ln>
                  <a:noFill/>
                </a:ln>
                <a:solidFill>
                  <a:srgbClr val="413636"/>
                </a:solidFill>
                <a:effectLst/>
                <a:uLnTx/>
                <a:uFillTx/>
                <a:ea typeface="+mn-ea"/>
                <a:cs typeface="+mn-cs"/>
              </a:rPr>
              <a:t>Traditional</a:t>
            </a:r>
            <a:br>
              <a:rPr kumimoji="0" lang="en-US" sz="2200" i="0" u="none" strike="noStrike" kern="1200" cap="none" spc="0" normalizeH="0" baseline="0" noProof="0" dirty="0">
                <a:ln>
                  <a:noFill/>
                </a:ln>
                <a:solidFill>
                  <a:srgbClr val="413636">
                    <a:lumMod val="90000"/>
                    <a:lumOff val="10000"/>
                  </a:srgbClr>
                </a:solidFill>
                <a:effectLst/>
                <a:uLnTx/>
                <a:uFillTx/>
                <a:ea typeface="+mn-ea"/>
                <a:cs typeface="+mn-cs"/>
              </a:rPr>
            </a:br>
            <a:r>
              <a:rPr kumimoji="0" lang="en-US" sz="2200" i="0" u="none" strike="noStrike" kern="1200" cap="none" spc="0" normalizeH="0" baseline="0" noProof="0" dirty="0">
                <a:ln>
                  <a:noFill/>
                </a:ln>
                <a:solidFill>
                  <a:srgbClr val="413636">
                    <a:lumMod val="90000"/>
                    <a:lumOff val="10000"/>
                  </a:srgbClr>
                </a:solidFill>
                <a:effectLst/>
                <a:uLnTx/>
                <a:uFillTx/>
                <a:ea typeface="+mn-ea"/>
                <a:cs typeface="+mn-cs"/>
              </a:rPr>
              <a:t>Pay for </a:t>
            </a:r>
            <a:r>
              <a:rPr kumimoji="0" lang="en-US" sz="2200" i="0" u="none" strike="noStrike" kern="1200" cap="none" spc="0" normalizeH="0" baseline="0" noProof="0" dirty="0">
                <a:ln>
                  <a:noFill/>
                </a:ln>
                <a:solidFill>
                  <a:schemeClr val="accent4"/>
                </a:solidFill>
                <a:effectLst/>
                <a:uLnTx/>
                <a:uFillTx/>
                <a:ea typeface="+mn-ea"/>
                <a:cs typeface="+mn-cs"/>
              </a:rPr>
              <a:t>Max Potential CPU Usage</a:t>
            </a:r>
          </a:p>
        </p:txBody>
      </p:sp>
      <p:sp>
        <p:nvSpPr>
          <p:cNvPr id="25" name="TextBox 24">
            <a:extLst>
              <a:ext uri="{FF2B5EF4-FFF2-40B4-BE49-F238E27FC236}">
                <a16:creationId xmlns:a16="http://schemas.microsoft.com/office/drawing/2014/main" id="{DB8CF782-7B73-5A45-896D-2A10B9A172FB}"/>
              </a:ext>
            </a:extLst>
          </p:cNvPr>
          <p:cNvSpPr txBox="1"/>
          <p:nvPr/>
        </p:nvSpPr>
        <p:spPr>
          <a:xfrm>
            <a:off x="2852624" y="2588091"/>
            <a:ext cx="24545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3636"/>
                </a:solidFill>
                <a:effectLst/>
                <a:uLnTx/>
                <a:uFillTx/>
                <a:latin typeface="Oracle Sans Light" panose="020B0403020204020204" pitchFamily="34" charset="0"/>
                <a:ea typeface="+mn-ea"/>
                <a:cs typeface="Oracle Sans Light" panose="020B0403020204020204" pitchFamily="34" charset="0"/>
              </a:rPr>
              <a:t>Pay for 12 CPUs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3636"/>
                </a:solidFill>
                <a:effectLst/>
                <a:uLnTx/>
                <a:uFillTx/>
                <a:latin typeface="Oracle Sans Light" panose="020B0403020204020204" pitchFamily="34" charset="0"/>
                <a:ea typeface="+mn-ea"/>
                <a:cs typeface="Oracle Sans Light" panose="020B0403020204020204" pitchFamily="34" charset="0"/>
              </a:rPr>
              <a:t>even when not used</a:t>
            </a:r>
          </a:p>
        </p:txBody>
      </p:sp>
      <p:sp>
        <p:nvSpPr>
          <p:cNvPr id="81" name="Rectangle 80">
            <a:extLst>
              <a:ext uri="{FF2B5EF4-FFF2-40B4-BE49-F238E27FC236}">
                <a16:creationId xmlns:a16="http://schemas.microsoft.com/office/drawing/2014/main" id="{A7B368D3-E25C-FF2B-2D01-D4D023064E36}"/>
              </a:ext>
            </a:extLst>
          </p:cNvPr>
          <p:cNvSpPr/>
          <p:nvPr/>
        </p:nvSpPr>
        <p:spPr>
          <a:xfrm>
            <a:off x="7376572" y="4417535"/>
            <a:ext cx="3306046" cy="86087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BA3B9C62-7006-4994-8429-EDAAE730933B}"/>
              </a:ext>
            </a:extLst>
          </p:cNvPr>
          <p:cNvCxnSpPr>
            <a:cxnSpLocks/>
          </p:cNvCxnSpPr>
          <p:nvPr/>
        </p:nvCxnSpPr>
        <p:spPr>
          <a:xfrm>
            <a:off x="7089700" y="4386735"/>
            <a:ext cx="3833618" cy="0"/>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9D2ED52-6721-79B3-7CDD-AF096AFFAA32}"/>
              </a:ext>
            </a:extLst>
          </p:cNvPr>
          <p:cNvCxnSpPr>
            <a:cxnSpLocks/>
          </p:cNvCxnSpPr>
          <p:nvPr/>
        </p:nvCxnSpPr>
        <p:spPr>
          <a:xfrm flipV="1">
            <a:off x="7077663" y="3429000"/>
            <a:ext cx="3845655" cy="27572"/>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D5C1584-F40B-C282-B657-0368BA833820}"/>
              </a:ext>
            </a:extLst>
          </p:cNvPr>
          <p:cNvCxnSpPr>
            <a:cxnSpLocks/>
          </p:cNvCxnSpPr>
          <p:nvPr/>
        </p:nvCxnSpPr>
        <p:spPr>
          <a:xfrm>
            <a:off x="7029534" y="2500132"/>
            <a:ext cx="3893784" cy="0"/>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3C67BE26-A835-E2D5-E2B0-843F942568EF}"/>
              </a:ext>
            </a:extLst>
          </p:cNvPr>
          <p:cNvSpPr txBox="1"/>
          <p:nvPr/>
        </p:nvSpPr>
        <p:spPr>
          <a:xfrm>
            <a:off x="6816272" y="5096623"/>
            <a:ext cx="330540" cy="369332"/>
          </a:xfrm>
          <a:prstGeom prst="rect">
            <a:avLst/>
          </a:prstGeom>
          <a:noFill/>
        </p:spPr>
        <p:txBody>
          <a:bodyPr wrap="none" rtlCol="0">
            <a:spAutoFit/>
          </a:bodyPr>
          <a:lstStyle/>
          <a:p>
            <a:r>
              <a:rPr lang="en-US" b="1" dirty="0">
                <a:solidFill>
                  <a:schemeClr val="tx1">
                    <a:lumMod val="25000"/>
                    <a:lumOff val="75000"/>
                  </a:schemeClr>
                </a:solidFill>
              </a:rPr>
              <a:t>0</a:t>
            </a:r>
          </a:p>
        </p:txBody>
      </p:sp>
      <p:sp>
        <p:nvSpPr>
          <p:cNvPr id="87" name="TextBox 86">
            <a:extLst>
              <a:ext uri="{FF2B5EF4-FFF2-40B4-BE49-F238E27FC236}">
                <a16:creationId xmlns:a16="http://schemas.microsoft.com/office/drawing/2014/main" id="{699EBCC5-DEFA-FFD1-D02F-B1343334A4A8}"/>
              </a:ext>
            </a:extLst>
          </p:cNvPr>
          <p:cNvSpPr txBox="1"/>
          <p:nvPr/>
        </p:nvSpPr>
        <p:spPr>
          <a:xfrm>
            <a:off x="6836323" y="4130076"/>
            <a:ext cx="330540" cy="369332"/>
          </a:xfrm>
          <a:prstGeom prst="rect">
            <a:avLst/>
          </a:prstGeom>
          <a:noFill/>
        </p:spPr>
        <p:txBody>
          <a:bodyPr wrap="none" rtlCol="0">
            <a:spAutoFit/>
          </a:bodyPr>
          <a:lstStyle/>
          <a:p>
            <a:r>
              <a:rPr lang="en-US" b="1" dirty="0">
                <a:solidFill>
                  <a:schemeClr val="tx1">
                    <a:lumMod val="25000"/>
                    <a:lumOff val="75000"/>
                  </a:schemeClr>
                </a:solidFill>
              </a:rPr>
              <a:t>4</a:t>
            </a:r>
          </a:p>
        </p:txBody>
      </p:sp>
      <p:sp>
        <p:nvSpPr>
          <p:cNvPr id="88" name="TextBox 87">
            <a:extLst>
              <a:ext uri="{FF2B5EF4-FFF2-40B4-BE49-F238E27FC236}">
                <a16:creationId xmlns:a16="http://schemas.microsoft.com/office/drawing/2014/main" id="{290F97EA-0AFE-52AE-56FD-890032BEF90C}"/>
              </a:ext>
            </a:extLst>
          </p:cNvPr>
          <p:cNvSpPr txBox="1"/>
          <p:nvPr/>
        </p:nvSpPr>
        <p:spPr>
          <a:xfrm>
            <a:off x="6832308" y="3199624"/>
            <a:ext cx="324128" cy="369332"/>
          </a:xfrm>
          <a:prstGeom prst="rect">
            <a:avLst/>
          </a:prstGeom>
          <a:noFill/>
        </p:spPr>
        <p:txBody>
          <a:bodyPr wrap="none" rtlCol="0">
            <a:spAutoFit/>
          </a:bodyPr>
          <a:lstStyle/>
          <a:p>
            <a:r>
              <a:rPr lang="en-US" b="1" dirty="0">
                <a:solidFill>
                  <a:schemeClr val="tx1">
                    <a:lumMod val="25000"/>
                    <a:lumOff val="75000"/>
                  </a:schemeClr>
                </a:solidFill>
              </a:rPr>
              <a:t>8</a:t>
            </a:r>
          </a:p>
        </p:txBody>
      </p:sp>
      <p:sp>
        <p:nvSpPr>
          <p:cNvPr id="89" name="TextBox 88">
            <a:extLst>
              <a:ext uri="{FF2B5EF4-FFF2-40B4-BE49-F238E27FC236}">
                <a16:creationId xmlns:a16="http://schemas.microsoft.com/office/drawing/2014/main" id="{581D211B-FB44-4E3C-371F-672911ABEDA6}"/>
              </a:ext>
            </a:extLst>
          </p:cNvPr>
          <p:cNvSpPr txBox="1"/>
          <p:nvPr/>
        </p:nvSpPr>
        <p:spPr>
          <a:xfrm>
            <a:off x="6784181" y="2237071"/>
            <a:ext cx="401072" cy="369332"/>
          </a:xfrm>
          <a:prstGeom prst="rect">
            <a:avLst/>
          </a:prstGeom>
          <a:noFill/>
        </p:spPr>
        <p:txBody>
          <a:bodyPr wrap="none" rtlCol="0">
            <a:spAutoFit/>
          </a:bodyPr>
          <a:lstStyle/>
          <a:p>
            <a:r>
              <a:rPr lang="en-US" b="1" dirty="0">
                <a:solidFill>
                  <a:schemeClr val="tx1">
                    <a:lumMod val="25000"/>
                    <a:lumOff val="75000"/>
                  </a:schemeClr>
                </a:solidFill>
              </a:rPr>
              <a:t>12</a:t>
            </a:r>
          </a:p>
        </p:txBody>
      </p:sp>
      <p:sp>
        <p:nvSpPr>
          <p:cNvPr id="90" name="TextBox 89">
            <a:extLst>
              <a:ext uri="{FF2B5EF4-FFF2-40B4-BE49-F238E27FC236}">
                <a16:creationId xmlns:a16="http://schemas.microsoft.com/office/drawing/2014/main" id="{40E1B324-7B45-DDEE-D076-0F228A850498}"/>
              </a:ext>
            </a:extLst>
          </p:cNvPr>
          <p:cNvSpPr txBox="1"/>
          <p:nvPr/>
        </p:nvSpPr>
        <p:spPr>
          <a:xfrm rot="16200000">
            <a:off x="5349581" y="3750820"/>
            <a:ext cx="2719048" cy="249762"/>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25000"/>
                    <a:lumOff val="75000"/>
                  </a:schemeClr>
                </a:solidFill>
                <a:effectLst/>
                <a:uLnTx/>
                <a:uFillTx/>
                <a:latin typeface="Oracle Sans Semi Bold" panose="020B0503020204020204" pitchFamily="34" charset="0"/>
                <a:ea typeface="+mn-ea"/>
                <a:cs typeface="Oracle Sans Semi Bold" panose="020B0503020204020204" pitchFamily="34" charset="0"/>
              </a:rPr>
              <a:t>CPU Usage</a:t>
            </a:r>
          </a:p>
        </p:txBody>
      </p:sp>
      <p:cxnSp>
        <p:nvCxnSpPr>
          <p:cNvPr id="91" name="Straight Connector 90">
            <a:extLst>
              <a:ext uri="{FF2B5EF4-FFF2-40B4-BE49-F238E27FC236}">
                <a16:creationId xmlns:a16="http://schemas.microsoft.com/office/drawing/2014/main" id="{713E1B4F-8309-9624-39AD-F4B3811FF108}"/>
              </a:ext>
            </a:extLst>
          </p:cNvPr>
          <p:cNvCxnSpPr>
            <a:cxnSpLocks/>
          </p:cNvCxnSpPr>
          <p:nvPr/>
        </p:nvCxnSpPr>
        <p:spPr bwMode="gray">
          <a:xfrm flipH="1" flipV="1">
            <a:off x="8543908" y="4182050"/>
            <a:ext cx="26965" cy="149080"/>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graphicFrame>
        <p:nvGraphicFramePr>
          <p:cNvPr id="92" name="Chart 91">
            <a:extLst>
              <a:ext uri="{FF2B5EF4-FFF2-40B4-BE49-F238E27FC236}">
                <a16:creationId xmlns:a16="http://schemas.microsoft.com/office/drawing/2014/main" id="{89A4FBF8-410E-65D5-BC6A-84C0AFE51B43}"/>
              </a:ext>
            </a:extLst>
          </p:cNvPr>
          <p:cNvGraphicFramePr/>
          <p:nvPr/>
        </p:nvGraphicFramePr>
        <p:xfrm>
          <a:off x="7378625" y="1828284"/>
          <a:ext cx="3544693" cy="3504935"/>
        </p:xfrm>
        <a:graphic>
          <a:graphicData uri="http://schemas.openxmlformats.org/drawingml/2006/chart">
            <c:chart xmlns:c="http://schemas.openxmlformats.org/drawingml/2006/chart" xmlns:r="http://schemas.openxmlformats.org/officeDocument/2006/relationships" r:id="rId3"/>
          </a:graphicData>
        </a:graphic>
      </p:graphicFrame>
      <p:cxnSp>
        <p:nvCxnSpPr>
          <p:cNvPr id="93" name="Straight Connector 92">
            <a:extLst>
              <a:ext uri="{FF2B5EF4-FFF2-40B4-BE49-F238E27FC236}">
                <a16:creationId xmlns:a16="http://schemas.microsoft.com/office/drawing/2014/main" id="{5810C262-1BAF-6909-9842-E88AB150E7DE}"/>
              </a:ext>
            </a:extLst>
          </p:cNvPr>
          <p:cNvCxnSpPr>
            <a:cxnSpLocks/>
          </p:cNvCxnSpPr>
          <p:nvPr/>
        </p:nvCxnSpPr>
        <p:spPr bwMode="gray">
          <a:xfrm>
            <a:off x="7399246" y="4389767"/>
            <a:ext cx="410632" cy="0"/>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C5E207C-6901-19EA-C67F-8AEEF2F886AB}"/>
              </a:ext>
            </a:extLst>
          </p:cNvPr>
          <p:cNvCxnSpPr>
            <a:cxnSpLocks/>
          </p:cNvCxnSpPr>
          <p:nvPr/>
        </p:nvCxnSpPr>
        <p:spPr bwMode="gray">
          <a:xfrm>
            <a:off x="8679922" y="4389767"/>
            <a:ext cx="1152270" cy="0"/>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B26FA06-E5AA-4237-C044-6EC847BE5974}"/>
              </a:ext>
            </a:extLst>
          </p:cNvPr>
          <p:cNvCxnSpPr>
            <a:cxnSpLocks/>
          </p:cNvCxnSpPr>
          <p:nvPr/>
        </p:nvCxnSpPr>
        <p:spPr bwMode="gray">
          <a:xfrm flipV="1">
            <a:off x="7828845" y="4307618"/>
            <a:ext cx="44386" cy="125427"/>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121BA26-B611-3A90-0B65-49970575EDB6}"/>
              </a:ext>
            </a:extLst>
          </p:cNvPr>
          <p:cNvCxnSpPr>
            <a:cxnSpLocks/>
          </p:cNvCxnSpPr>
          <p:nvPr/>
        </p:nvCxnSpPr>
        <p:spPr bwMode="gray">
          <a:xfrm flipV="1">
            <a:off x="7870448" y="4053144"/>
            <a:ext cx="104793" cy="259008"/>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48CD553-D91A-36FE-A26B-16812472DE71}"/>
              </a:ext>
            </a:extLst>
          </p:cNvPr>
          <p:cNvCxnSpPr>
            <a:cxnSpLocks/>
          </p:cNvCxnSpPr>
          <p:nvPr/>
        </p:nvCxnSpPr>
        <p:spPr bwMode="gray">
          <a:xfrm flipV="1">
            <a:off x="7969716" y="3257610"/>
            <a:ext cx="230083" cy="805099"/>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D14416B-6663-12AF-DD21-A05FB84B9935}"/>
              </a:ext>
            </a:extLst>
          </p:cNvPr>
          <p:cNvCxnSpPr>
            <a:cxnSpLocks/>
          </p:cNvCxnSpPr>
          <p:nvPr/>
        </p:nvCxnSpPr>
        <p:spPr bwMode="gray">
          <a:xfrm flipV="1">
            <a:off x="8199799" y="2994775"/>
            <a:ext cx="86633" cy="267325"/>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FB8ED52-11B3-739E-7884-CF6144C99105}"/>
              </a:ext>
            </a:extLst>
          </p:cNvPr>
          <p:cNvCxnSpPr>
            <a:cxnSpLocks/>
          </p:cNvCxnSpPr>
          <p:nvPr/>
        </p:nvCxnSpPr>
        <p:spPr bwMode="gray">
          <a:xfrm flipH="1" flipV="1">
            <a:off x="8286433" y="2994775"/>
            <a:ext cx="72243" cy="337835"/>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BE79A48-0577-482D-3207-B344AD288BC1}"/>
              </a:ext>
            </a:extLst>
          </p:cNvPr>
          <p:cNvCxnSpPr>
            <a:cxnSpLocks/>
          </p:cNvCxnSpPr>
          <p:nvPr/>
        </p:nvCxnSpPr>
        <p:spPr bwMode="gray">
          <a:xfrm flipH="1" flipV="1">
            <a:off x="8359830" y="3329067"/>
            <a:ext cx="121193" cy="569691"/>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A7894A3-1885-0624-2C77-74B8EE377F06}"/>
              </a:ext>
            </a:extLst>
          </p:cNvPr>
          <p:cNvCxnSpPr>
            <a:cxnSpLocks/>
          </p:cNvCxnSpPr>
          <p:nvPr/>
        </p:nvCxnSpPr>
        <p:spPr bwMode="gray">
          <a:xfrm flipH="1" flipV="1">
            <a:off x="8480379" y="3895215"/>
            <a:ext cx="72243" cy="337835"/>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5FAB84D-5B15-FF74-319E-F04DA5354420}"/>
              </a:ext>
            </a:extLst>
          </p:cNvPr>
          <p:cNvCxnSpPr>
            <a:cxnSpLocks/>
          </p:cNvCxnSpPr>
          <p:nvPr/>
        </p:nvCxnSpPr>
        <p:spPr bwMode="gray">
          <a:xfrm flipH="1" flipV="1">
            <a:off x="8545562" y="4205219"/>
            <a:ext cx="26965" cy="149080"/>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636A9B3-D60B-6E6E-CA2E-294B720B6C23}"/>
              </a:ext>
            </a:extLst>
          </p:cNvPr>
          <p:cNvCxnSpPr>
            <a:cxnSpLocks/>
          </p:cNvCxnSpPr>
          <p:nvPr/>
        </p:nvCxnSpPr>
        <p:spPr bwMode="gray">
          <a:xfrm flipH="1" flipV="1">
            <a:off x="8572531" y="4341075"/>
            <a:ext cx="107391" cy="76460"/>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DFF1CD0-91FB-20A3-7363-F339E8BEE10F}"/>
              </a:ext>
            </a:extLst>
          </p:cNvPr>
          <p:cNvCxnSpPr>
            <a:cxnSpLocks/>
          </p:cNvCxnSpPr>
          <p:nvPr/>
        </p:nvCxnSpPr>
        <p:spPr bwMode="gray">
          <a:xfrm flipH="1">
            <a:off x="9809569" y="4062709"/>
            <a:ext cx="282732" cy="327058"/>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F569643-CCEA-A202-5FAB-708C4167FDA0}"/>
              </a:ext>
            </a:extLst>
          </p:cNvPr>
          <p:cNvCxnSpPr>
            <a:cxnSpLocks/>
          </p:cNvCxnSpPr>
          <p:nvPr/>
        </p:nvCxnSpPr>
        <p:spPr bwMode="gray">
          <a:xfrm flipH="1">
            <a:off x="10061379" y="3887089"/>
            <a:ext cx="331757" cy="194719"/>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49294B8-661D-F4F0-9F02-000C84957869}"/>
              </a:ext>
            </a:extLst>
          </p:cNvPr>
          <p:cNvCxnSpPr>
            <a:cxnSpLocks/>
          </p:cNvCxnSpPr>
          <p:nvPr/>
        </p:nvCxnSpPr>
        <p:spPr bwMode="gray">
          <a:xfrm flipH="1" flipV="1">
            <a:off x="10383308" y="3887089"/>
            <a:ext cx="312861" cy="222691"/>
          </a:xfrm>
          <a:prstGeom prst="line">
            <a:avLst/>
          </a:prstGeom>
          <a:ln w="76200">
            <a:solidFill>
              <a:schemeClr val="accent4">
                <a:alpha val="7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81FB453-D69B-824C-9CAC-9406907740B4}"/>
              </a:ext>
            </a:extLst>
          </p:cNvPr>
          <p:cNvCxnSpPr>
            <a:cxnSpLocks/>
          </p:cNvCxnSpPr>
          <p:nvPr/>
        </p:nvCxnSpPr>
        <p:spPr>
          <a:xfrm>
            <a:off x="1627677" y="4386735"/>
            <a:ext cx="3852929" cy="0"/>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5CFA9A3-E040-770C-3971-7DA200027DC0}"/>
              </a:ext>
            </a:extLst>
          </p:cNvPr>
          <p:cNvCxnSpPr>
            <a:cxnSpLocks/>
          </p:cNvCxnSpPr>
          <p:nvPr/>
        </p:nvCxnSpPr>
        <p:spPr>
          <a:xfrm flipV="1">
            <a:off x="1615640" y="3429000"/>
            <a:ext cx="3901946" cy="27572"/>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E561057-7970-361D-4C0D-61B8C0A81BA8}"/>
              </a:ext>
            </a:extLst>
          </p:cNvPr>
          <p:cNvCxnSpPr>
            <a:cxnSpLocks/>
          </p:cNvCxnSpPr>
          <p:nvPr/>
        </p:nvCxnSpPr>
        <p:spPr>
          <a:xfrm>
            <a:off x="1567511" y="2500132"/>
            <a:ext cx="3913095" cy="16044"/>
          </a:xfrm>
          <a:prstGeom prst="line">
            <a:avLst/>
          </a:prstGeom>
          <a:ln w="22225">
            <a:solidFill>
              <a:schemeClr val="tx1">
                <a:lumMod val="50000"/>
                <a:lumOff val="50000"/>
                <a:alpha val="27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3" name="TextBox 142">
            <a:extLst>
              <a:ext uri="{FF2B5EF4-FFF2-40B4-BE49-F238E27FC236}">
                <a16:creationId xmlns:a16="http://schemas.microsoft.com/office/drawing/2014/main" id="{931AEA23-6B24-EBDA-477E-2ADB8BC4BD8D}"/>
              </a:ext>
            </a:extLst>
          </p:cNvPr>
          <p:cNvSpPr txBox="1"/>
          <p:nvPr/>
        </p:nvSpPr>
        <p:spPr>
          <a:xfrm>
            <a:off x="1354249" y="5096623"/>
            <a:ext cx="330540" cy="369332"/>
          </a:xfrm>
          <a:prstGeom prst="rect">
            <a:avLst/>
          </a:prstGeom>
          <a:noFill/>
        </p:spPr>
        <p:txBody>
          <a:bodyPr wrap="none" rtlCol="0">
            <a:spAutoFit/>
          </a:bodyPr>
          <a:lstStyle/>
          <a:p>
            <a:r>
              <a:rPr lang="en-US" b="1" dirty="0">
                <a:solidFill>
                  <a:schemeClr val="tx1">
                    <a:lumMod val="25000"/>
                    <a:lumOff val="75000"/>
                  </a:schemeClr>
                </a:solidFill>
              </a:rPr>
              <a:t>0</a:t>
            </a:r>
          </a:p>
        </p:txBody>
      </p:sp>
      <p:sp>
        <p:nvSpPr>
          <p:cNvPr id="144" name="TextBox 143">
            <a:extLst>
              <a:ext uri="{FF2B5EF4-FFF2-40B4-BE49-F238E27FC236}">
                <a16:creationId xmlns:a16="http://schemas.microsoft.com/office/drawing/2014/main" id="{1E991891-ACE9-E7BF-915E-E8299B5D903A}"/>
              </a:ext>
            </a:extLst>
          </p:cNvPr>
          <p:cNvSpPr txBox="1"/>
          <p:nvPr/>
        </p:nvSpPr>
        <p:spPr>
          <a:xfrm>
            <a:off x="1374300" y="4130076"/>
            <a:ext cx="330540" cy="369332"/>
          </a:xfrm>
          <a:prstGeom prst="rect">
            <a:avLst/>
          </a:prstGeom>
          <a:noFill/>
        </p:spPr>
        <p:txBody>
          <a:bodyPr wrap="none" rtlCol="0">
            <a:spAutoFit/>
          </a:bodyPr>
          <a:lstStyle/>
          <a:p>
            <a:r>
              <a:rPr lang="en-US" b="1" dirty="0">
                <a:solidFill>
                  <a:schemeClr val="tx1">
                    <a:lumMod val="25000"/>
                    <a:lumOff val="75000"/>
                  </a:schemeClr>
                </a:solidFill>
              </a:rPr>
              <a:t>4</a:t>
            </a:r>
          </a:p>
        </p:txBody>
      </p:sp>
      <p:sp>
        <p:nvSpPr>
          <p:cNvPr id="145" name="TextBox 144">
            <a:extLst>
              <a:ext uri="{FF2B5EF4-FFF2-40B4-BE49-F238E27FC236}">
                <a16:creationId xmlns:a16="http://schemas.microsoft.com/office/drawing/2014/main" id="{11351649-EA5D-9047-8CB1-FE0437E9C750}"/>
              </a:ext>
            </a:extLst>
          </p:cNvPr>
          <p:cNvSpPr txBox="1"/>
          <p:nvPr/>
        </p:nvSpPr>
        <p:spPr>
          <a:xfrm>
            <a:off x="1370285" y="3199624"/>
            <a:ext cx="324128" cy="369332"/>
          </a:xfrm>
          <a:prstGeom prst="rect">
            <a:avLst/>
          </a:prstGeom>
          <a:noFill/>
        </p:spPr>
        <p:txBody>
          <a:bodyPr wrap="none" rtlCol="0">
            <a:spAutoFit/>
          </a:bodyPr>
          <a:lstStyle/>
          <a:p>
            <a:r>
              <a:rPr lang="en-US" b="1" dirty="0">
                <a:solidFill>
                  <a:schemeClr val="tx1">
                    <a:lumMod val="25000"/>
                    <a:lumOff val="75000"/>
                  </a:schemeClr>
                </a:solidFill>
              </a:rPr>
              <a:t>8</a:t>
            </a:r>
          </a:p>
        </p:txBody>
      </p:sp>
      <p:sp>
        <p:nvSpPr>
          <p:cNvPr id="146" name="TextBox 145">
            <a:extLst>
              <a:ext uri="{FF2B5EF4-FFF2-40B4-BE49-F238E27FC236}">
                <a16:creationId xmlns:a16="http://schemas.microsoft.com/office/drawing/2014/main" id="{8F7248C6-E047-A7D9-2AB7-1C8CCF522989}"/>
              </a:ext>
            </a:extLst>
          </p:cNvPr>
          <p:cNvSpPr txBox="1"/>
          <p:nvPr/>
        </p:nvSpPr>
        <p:spPr>
          <a:xfrm>
            <a:off x="1322158" y="2237071"/>
            <a:ext cx="401072" cy="369332"/>
          </a:xfrm>
          <a:prstGeom prst="rect">
            <a:avLst/>
          </a:prstGeom>
          <a:noFill/>
        </p:spPr>
        <p:txBody>
          <a:bodyPr wrap="none" rtlCol="0">
            <a:spAutoFit/>
          </a:bodyPr>
          <a:lstStyle/>
          <a:p>
            <a:r>
              <a:rPr lang="en-US" b="1" dirty="0">
                <a:solidFill>
                  <a:schemeClr val="tx1">
                    <a:lumMod val="25000"/>
                    <a:lumOff val="75000"/>
                  </a:schemeClr>
                </a:solidFill>
              </a:rPr>
              <a:t>12</a:t>
            </a:r>
          </a:p>
        </p:txBody>
      </p:sp>
      <p:sp>
        <p:nvSpPr>
          <p:cNvPr id="147" name="TextBox 146">
            <a:extLst>
              <a:ext uri="{FF2B5EF4-FFF2-40B4-BE49-F238E27FC236}">
                <a16:creationId xmlns:a16="http://schemas.microsoft.com/office/drawing/2014/main" id="{244D1370-7E11-7A85-D208-90833EEBA8BB}"/>
              </a:ext>
            </a:extLst>
          </p:cNvPr>
          <p:cNvSpPr txBox="1"/>
          <p:nvPr/>
        </p:nvSpPr>
        <p:spPr>
          <a:xfrm rot="16200000">
            <a:off x="-112442" y="3750820"/>
            <a:ext cx="2719048" cy="249762"/>
          </a:xfrm>
          <a:prstGeom prst="rect">
            <a:avLst/>
          </a:prstGeom>
          <a:noFill/>
        </p:spPr>
        <p:txBody>
          <a:bodyPr wrap="none" lIns="0" tIns="0" rIns="0" bIns="0" rtlCol="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25000"/>
                    <a:lumOff val="75000"/>
                  </a:schemeClr>
                </a:solidFill>
                <a:effectLst/>
                <a:uLnTx/>
                <a:uFillTx/>
                <a:latin typeface="Oracle Sans Semi Bold" panose="020B0503020204020204" pitchFamily="34" charset="0"/>
                <a:ea typeface="+mn-ea"/>
                <a:cs typeface="Oracle Sans Semi Bold" panose="020B0503020204020204" pitchFamily="34" charset="0"/>
              </a:rPr>
              <a:t>CPU Usage</a:t>
            </a:r>
          </a:p>
        </p:txBody>
      </p:sp>
      <p:sp>
        <p:nvSpPr>
          <p:cNvPr id="163" name="Rectangle 162">
            <a:extLst>
              <a:ext uri="{FF2B5EF4-FFF2-40B4-BE49-F238E27FC236}">
                <a16:creationId xmlns:a16="http://schemas.microsoft.com/office/drawing/2014/main" id="{E329B792-0F48-61C1-4801-68C188E69BB7}"/>
              </a:ext>
            </a:extLst>
          </p:cNvPr>
          <p:cNvSpPr/>
          <p:nvPr/>
        </p:nvSpPr>
        <p:spPr>
          <a:xfrm>
            <a:off x="1921047" y="2499628"/>
            <a:ext cx="3353161" cy="2816340"/>
          </a:xfrm>
          <a:prstGeom prst="rect">
            <a:avLst/>
          </a:prstGeom>
          <a:solidFill>
            <a:schemeClr val="accent6">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4" name="Chart 163">
            <a:extLst>
              <a:ext uri="{FF2B5EF4-FFF2-40B4-BE49-F238E27FC236}">
                <a16:creationId xmlns:a16="http://schemas.microsoft.com/office/drawing/2014/main" id="{3B8C442F-2883-5151-754B-8C959ED507C1}"/>
              </a:ext>
            </a:extLst>
          </p:cNvPr>
          <p:cNvGraphicFramePr/>
          <p:nvPr/>
        </p:nvGraphicFramePr>
        <p:xfrm>
          <a:off x="1935913" y="1797504"/>
          <a:ext cx="3544693" cy="3504935"/>
        </p:xfrm>
        <a:graphic>
          <a:graphicData uri="http://schemas.openxmlformats.org/drawingml/2006/chart">
            <c:chart xmlns:c="http://schemas.openxmlformats.org/drawingml/2006/chart" xmlns:r="http://schemas.openxmlformats.org/officeDocument/2006/relationships" r:id="rId4"/>
          </a:graphicData>
        </a:graphic>
      </p:graphicFrame>
      <p:cxnSp>
        <p:nvCxnSpPr>
          <p:cNvPr id="166" name="Straight Connector 165">
            <a:extLst>
              <a:ext uri="{FF2B5EF4-FFF2-40B4-BE49-F238E27FC236}">
                <a16:creationId xmlns:a16="http://schemas.microsoft.com/office/drawing/2014/main" id="{B3D411F6-1727-C032-869E-686079B56F16}"/>
              </a:ext>
            </a:extLst>
          </p:cNvPr>
          <p:cNvCxnSpPr>
            <a:cxnSpLocks/>
          </p:cNvCxnSpPr>
          <p:nvPr/>
        </p:nvCxnSpPr>
        <p:spPr>
          <a:xfrm flipV="1">
            <a:off x="1926208" y="2465053"/>
            <a:ext cx="3348000" cy="7860"/>
          </a:xfrm>
          <a:prstGeom prst="line">
            <a:avLst/>
          </a:prstGeom>
          <a:ln w="73025">
            <a:solidFill>
              <a:schemeClr val="accent4">
                <a:alpha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F7CF583-C205-576B-3A3C-693B4D443926}"/>
              </a:ext>
            </a:extLst>
          </p:cNvPr>
          <p:cNvCxnSpPr>
            <a:cxnSpLocks/>
          </p:cNvCxnSpPr>
          <p:nvPr/>
        </p:nvCxnSpPr>
        <p:spPr>
          <a:xfrm>
            <a:off x="1623660" y="5333219"/>
            <a:ext cx="3856946" cy="0"/>
          </a:xfrm>
          <a:prstGeom prst="line">
            <a:avLst/>
          </a:prstGeom>
          <a:ln w="730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6D36909-CA28-F70C-4656-57F4A559363E}"/>
              </a:ext>
            </a:extLst>
          </p:cNvPr>
          <p:cNvCxnSpPr>
            <a:cxnSpLocks/>
          </p:cNvCxnSpPr>
          <p:nvPr/>
        </p:nvCxnSpPr>
        <p:spPr>
          <a:xfrm>
            <a:off x="7085683" y="5333219"/>
            <a:ext cx="3837635" cy="0"/>
          </a:xfrm>
          <a:prstGeom prst="line">
            <a:avLst/>
          </a:prstGeom>
          <a:ln w="730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3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B19F08-A4D4-05C1-96D3-306B06820ED2}"/>
              </a:ext>
            </a:extLst>
          </p:cNvPr>
          <p:cNvSpPr>
            <a:spLocks noGrp="1"/>
          </p:cNvSpPr>
          <p:nvPr>
            <p:ph type="body" sz="quarter" idx="11"/>
          </p:nvPr>
        </p:nvSpPr>
        <p:spPr/>
        <p:txBody>
          <a:bodyPr/>
          <a:lstStyle/>
          <a:p>
            <a:r>
              <a:rPr lang="en-US" dirty="0">
                <a:solidFill>
                  <a:schemeClr val="accent4"/>
                </a:solidFill>
              </a:rPr>
              <a:t>ADB delivers the simplest and best security for all workloads, use cases, and apps</a:t>
            </a:r>
          </a:p>
        </p:txBody>
      </p:sp>
      <p:sp>
        <p:nvSpPr>
          <p:cNvPr id="7" name="Title 6">
            <a:extLst>
              <a:ext uri="{FF2B5EF4-FFF2-40B4-BE49-F238E27FC236}">
                <a16:creationId xmlns:a16="http://schemas.microsoft.com/office/drawing/2014/main" id="{144A37AD-24BE-F543-9892-A2D7D2A54955}"/>
              </a:ext>
            </a:extLst>
          </p:cNvPr>
          <p:cNvSpPr>
            <a:spLocks noGrp="1"/>
          </p:cNvSpPr>
          <p:nvPr>
            <p:ph type="title"/>
          </p:nvPr>
        </p:nvSpPr>
        <p:spPr/>
        <p:txBody>
          <a:bodyPr/>
          <a:lstStyle/>
          <a:p>
            <a:r>
              <a:rPr lang="en-US" dirty="0"/>
              <a:t>Completely Simple Mission-Critical Security</a:t>
            </a:r>
          </a:p>
        </p:txBody>
      </p:sp>
      <p:sp>
        <p:nvSpPr>
          <p:cNvPr id="52" name="Footer Placeholder 2">
            <a:extLst>
              <a:ext uri="{FF2B5EF4-FFF2-40B4-BE49-F238E27FC236}">
                <a16:creationId xmlns:a16="http://schemas.microsoft.com/office/drawing/2014/main" id="{6AAEB639-8150-0149-9AB3-2A82BA1B353E}"/>
              </a:ext>
            </a:extLst>
          </p:cNvPr>
          <p:cNvSpPr>
            <a:spLocks noGrp="1"/>
          </p:cNvSpPr>
          <p:nvPr>
            <p:ph type="ftr" sz="quarter" idx="16"/>
          </p:nvPr>
        </p:nvSpPr>
        <p:spPr/>
        <p:txBody>
          <a:bodyPr/>
          <a:lstStyle/>
          <a:p>
            <a:r>
              <a:rPr lang="en-US" dirty="0"/>
              <a:t>Copyright © 2023, Oracle and/or its affiliates </a:t>
            </a:r>
          </a:p>
        </p:txBody>
      </p:sp>
      <p:sp>
        <p:nvSpPr>
          <p:cNvPr id="54" name="Slide Number Placeholder 1">
            <a:extLst>
              <a:ext uri="{FF2B5EF4-FFF2-40B4-BE49-F238E27FC236}">
                <a16:creationId xmlns:a16="http://schemas.microsoft.com/office/drawing/2014/main" id="{404B4F47-9CD7-5443-8E59-9A136A79C83B}"/>
              </a:ext>
            </a:extLst>
          </p:cNvPr>
          <p:cNvSpPr>
            <a:spLocks noGrp="1"/>
          </p:cNvSpPr>
          <p:nvPr>
            <p:ph type="sldNum" sz="quarter" idx="17"/>
          </p:nvPr>
        </p:nvSpPr>
        <p:spPr/>
        <p:txBody>
          <a:bodyPr/>
          <a:lstStyle/>
          <a:p>
            <a:fld id="{345D60D9-5372-5F40-9443-0F9AE5BDC3C8}" type="slidenum">
              <a:rPr lang="en-US" smtClean="0"/>
              <a:pPr/>
              <a:t>16</a:t>
            </a:fld>
            <a:endParaRPr lang="en-US" dirty="0"/>
          </a:p>
        </p:txBody>
      </p:sp>
      <p:pic>
        <p:nvPicPr>
          <p:cNvPr id="22" name="OTag">
            <a:extLst>
              <a:ext uri="{FF2B5EF4-FFF2-40B4-BE49-F238E27FC236}">
                <a16:creationId xmlns:a16="http://schemas.microsoft.com/office/drawing/2014/main" id="{CA1D281B-52EE-F847-B3ED-E2A57638876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 name="TextBox 3">
            <a:extLst>
              <a:ext uri="{FF2B5EF4-FFF2-40B4-BE49-F238E27FC236}">
                <a16:creationId xmlns:a16="http://schemas.microsoft.com/office/drawing/2014/main" id="{8B520811-9D96-144C-9937-68BF445F2663}"/>
              </a:ext>
            </a:extLst>
          </p:cNvPr>
          <p:cNvSpPr txBox="1"/>
          <p:nvPr/>
        </p:nvSpPr>
        <p:spPr>
          <a:xfrm>
            <a:off x="1" y="5623258"/>
            <a:ext cx="12191998" cy="723275"/>
          </a:xfrm>
          <a:prstGeom prst="rect">
            <a:avLst/>
          </a:prstGeom>
          <a:noFill/>
        </p:spPr>
        <p:txBody>
          <a:bodyPr wrap="square" rtlCol="0">
            <a:spAutoFit/>
          </a:bodyPr>
          <a:lstStyle/>
          <a:p>
            <a:pPr algn="ctr"/>
            <a:r>
              <a:rPr lang="en-US" b="1" dirty="0"/>
              <a:t>Database Security Patches Applied Automatically</a:t>
            </a:r>
          </a:p>
          <a:p>
            <a:pPr algn="ctr">
              <a:spcBef>
                <a:spcPts val="600"/>
              </a:spcBef>
            </a:pPr>
            <a:r>
              <a:rPr lang="en-US" b="1" dirty="0">
                <a:solidFill>
                  <a:schemeClr val="accent4"/>
                </a:solidFill>
              </a:rPr>
              <a:t>Unique</a:t>
            </a:r>
            <a:r>
              <a:rPr lang="en-US" b="1" dirty="0">
                <a:solidFill>
                  <a:schemeClr val="accent6"/>
                </a:solidFill>
              </a:rPr>
              <a:t> </a:t>
            </a:r>
            <a:r>
              <a:rPr lang="en-US" b="1" dirty="0"/>
              <a:t>seamless and identical security across all data types and workloads</a:t>
            </a:r>
            <a:endParaRPr lang="en-US" b="1" dirty="0">
              <a:solidFill>
                <a:schemeClr val="accent6"/>
              </a:solidFill>
            </a:endParaRPr>
          </a:p>
        </p:txBody>
      </p:sp>
      <p:grpSp>
        <p:nvGrpSpPr>
          <p:cNvPr id="2" name="Group 1">
            <a:extLst>
              <a:ext uri="{FF2B5EF4-FFF2-40B4-BE49-F238E27FC236}">
                <a16:creationId xmlns:a16="http://schemas.microsoft.com/office/drawing/2014/main" id="{FF850055-AD59-6449-9A43-4E8CC6F0F13D}"/>
              </a:ext>
            </a:extLst>
          </p:cNvPr>
          <p:cNvGrpSpPr/>
          <p:nvPr/>
        </p:nvGrpSpPr>
        <p:grpSpPr>
          <a:xfrm>
            <a:off x="3811761" y="1748095"/>
            <a:ext cx="7227736" cy="1576573"/>
            <a:chOff x="4434709" y="3820495"/>
            <a:chExt cx="7227736" cy="1576573"/>
          </a:xfrm>
        </p:grpSpPr>
        <p:sp>
          <p:nvSpPr>
            <p:cNvPr id="97" name="Rectangle 96">
              <a:extLst>
                <a:ext uri="{FF2B5EF4-FFF2-40B4-BE49-F238E27FC236}">
                  <a16:creationId xmlns:a16="http://schemas.microsoft.com/office/drawing/2014/main" id="{2E028849-FD22-C647-80A9-8AC7C80330DE}"/>
                </a:ext>
              </a:extLst>
            </p:cNvPr>
            <p:cNvSpPr/>
            <p:nvPr/>
          </p:nvSpPr>
          <p:spPr>
            <a:xfrm>
              <a:off x="4796840" y="3828763"/>
              <a:ext cx="6721751" cy="1568305"/>
            </a:xfrm>
            <a:prstGeom prst="rect">
              <a:avLst/>
            </a:prstGeom>
            <a:solidFill>
              <a:schemeClr val="accent3">
                <a:lumMod val="20000"/>
                <a:lumOff val="80000"/>
              </a:scheme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Oracle Sans Tab"/>
                <a:ea typeface="+mn-ea"/>
                <a:cs typeface="+mn-cs"/>
              </a:endParaRPr>
            </a:p>
          </p:txBody>
        </p:sp>
        <p:sp>
          <p:nvSpPr>
            <p:cNvPr id="90" name="Rectangle 89">
              <a:extLst>
                <a:ext uri="{FF2B5EF4-FFF2-40B4-BE49-F238E27FC236}">
                  <a16:creationId xmlns:a16="http://schemas.microsoft.com/office/drawing/2014/main" id="{8ADF5891-3EFA-AF42-A83B-BF23F7AD5216}"/>
                </a:ext>
              </a:extLst>
            </p:cNvPr>
            <p:cNvSpPr/>
            <p:nvPr/>
          </p:nvSpPr>
          <p:spPr>
            <a:xfrm>
              <a:off x="6114843" y="4940495"/>
              <a:ext cx="1415390" cy="377208"/>
            </a:xfrm>
            <a:prstGeom prst="rect">
              <a:avLst/>
            </a:prstGeom>
          </p:spPr>
          <p:txBody>
            <a:bodyPr wrap="square">
              <a:noAutofit/>
            </a:bodyPr>
            <a:lstStyle/>
            <a:p>
              <a:pPr lvl="0" algn="ctr" defTabSz="913333">
                <a:lnSpc>
                  <a:spcPct val="80000"/>
                </a:lnSpc>
                <a:defRPr/>
              </a:pPr>
              <a:r>
                <a:rPr lang="en-US" sz="1400" dirty="0"/>
                <a:t>Data</a:t>
              </a:r>
              <a:br>
                <a:rPr lang="en-US" sz="1400" dirty="0"/>
              </a:br>
              <a:r>
                <a:rPr lang="en-US" sz="1400" dirty="0"/>
                <a:t>Redaction</a:t>
              </a:r>
              <a:endParaRPr lang="en-US" sz="1400" kern="0" dirty="0">
                <a:solidFill>
                  <a:srgbClr val="312D29"/>
                </a:solidFill>
                <a:ea typeface="Arial" charset="0"/>
                <a:cs typeface="Oracle Sans" panose="020B0503020204020204" pitchFamily="34" charset="0"/>
              </a:endParaRPr>
            </a:p>
          </p:txBody>
        </p:sp>
        <p:sp>
          <p:nvSpPr>
            <p:cNvPr id="98" name="Rectangle 97">
              <a:extLst>
                <a:ext uri="{FF2B5EF4-FFF2-40B4-BE49-F238E27FC236}">
                  <a16:creationId xmlns:a16="http://schemas.microsoft.com/office/drawing/2014/main" id="{B4757314-FFB7-5E4B-96F4-A39C65343F49}"/>
                </a:ext>
              </a:extLst>
            </p:cNvPr>
            <p:cNvSpPr/>
            <p:nvPr/>
          </p:nvSpPr>
          <p:spPr>
            <a:xfrm>
              <a:off x="10146360" y="4940495"/>
              <a:ext cx="1516085" cy="407430"/>
            </a:xfrm>
            <a:prstGeom prst="rect">
              <a:avLst/>
            </a:prstGeom>
          </p:spPr>
          <p:txBody>
            <a:bodyPr wrap="square">
              <a:noAutofit/>
            </a:bodyPr>
            <a:lstStyle/>
            <a:p>
              <a:pPr algn="ctr">
                <a:lnSpc>
                  <a:spcPct val="80000"/>
                </a:lnSpc>
              </a:pPr>
              <a:r>
                <a:rPr lang="en-US" sz="1400" dirty="0"/>
                <a:t>Blockchain</a:t>
              </a:r>
              <a:br>
                <a:rPr lang="en-US" sz="1400" dirty="0"/>
              </a:br>
              <a:r>
                <a:rPr lang="en-US" sz="1400" dirty="0"/>
                <a:t>Tables</a:t>
              </a:r>
            </a:p>
          </p:txBody>
        </p:sp>
        <p:grpSp>
          <p:nvGrpSpPr>
            <p:cNvPr id="14" name="Group 13">
              <a:extLst>
                <a:ext uri="{FF2B5EF4-FFF2-40B4-BE49-F238E27FC236}">
                  <a16:creationId xmlns:a16="http://schemas.microsoft.com/office/drawing/2014/main" id="{BD4DC0BD-21DB-0C41-94CA-6DC979064FAC}"/>
                </a:ext>
              </a:extLst>
            </p:cNvPr>
            <p:cNvGrpSpPr/>
            <p:nvPr/>
          </p:nvGrpSpPr>
          <p:grpSpPr>
            <a:xfrm>
              <a:off x="10511564" y="4144033"/>
              <a:ext cx="824018" cy="768341"/>
              <a:chOff x="10492393" y="4176596"/>
              <a:chExt cx="824018" cy="768341"/>
            </a:xfrm>
          </p:grpSpPr>
          <p:pic>
            <p:nvPicPr>
              <p:cNvPr id="84" name="Picture 83" descr="Shape, square&#10;&#10;Description automatically generated">
                <a:extLst>
                  <a:ext uri="{FF2B5EF4-FFF2-40B4-BE49-F238E27FC236}">
                    <a16:creationId xmlns:a16="http://schemas.microsoft.com/office/drawing/2014/main" id="{D56A52A1-8323-614A-ADE8-764FC3B07C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92393" y="4176596"/>
                <a:ext cx="824018" cy="768341"/>
              </a:xfrm>
              <a:prstGeom prst="rect">
                <a:avLst/>
              </a:prstGeom>
            </p:spPr>
          </p:pic>
          <p:pic>
            <p:nvPicPr>
              <p:cNvPr id="121" name="Picture 120" descr="A picture containing icon&#10;&#10;Description automatically generated">
                <a:extLst>
                  <a:ext uri="{FF2B5EF4-FFF2-40B4-BE49-F238E27FC236}">
                    <a16:creationId xmlns:a16="http://schemas.microsoft.com/office/drawing/2014/main" id="{93617D94-BB61-9640-9DB5-E526F2AE8B44}"/>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tretch>
                <a:fillRect/>
              </a:stretch>
            </p:blipFill>
            <p:spPr>
              <a:xfrm>
                <a:off x="10556930" y="4213294"/>
                <a:ext cx="694944" cy="694944"/>
              </a:xfrm>
              <a:prstGeom prst="rect">
                <a:avLst/>
              </a:prstGeom>
            </p:spPr>
          </p:pic>
        </p:grpSp>
        <p:grpSp>
          <p:nvGrpSpPr>
            <p:cNvPr id="16" name="Group 15">
              <a:extLst>
                <a:ext uri="{FF2B5EF4-FFF2-40B4-BE49-F238E27FC236}">
                  <a16:creationId xmlns:a16="http://schemas.microsoft.com/office/drawing/2014/main" id="{FDCEE114-45A3-C949-AE5B-D46FC5749589}"/>
                </a:ext>
              </a:extLst>
            </p:cNvPr>
            <p:cNvGrpSpPr/>
            <p:nvPr/>
          </p:nvGrpSpPr>
          <p:grpSpPr>
            <a:xfrm>
              <a:off x="6415620" y="4156839"/>
              <a:ext cx="824018" cy="768341"/>
              <a:chOff x="6237424" y="4164396"/>
              <a:chExt cx="824018" cy="768341"/>
            </a:xfrm>
          </p:grpSpPr>
          <p:pic>
            <p:nvPicPr>
              <p:cNvPr id="88" name="Picture 87" descr="Shape, square&#10;&#10;Description automatically generated">
                <a:extLst>
                  <a:ext uri="{FF2B5EF4-FFF2-40B4-BE49-F238E27FC236}">
                    <a16:creationId xmlns:a16="http://schemas.microsoft.com/office/drawing/2014/main" id="{664CD242-4415-7A49-BE9B-1BE08FDF2F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7424" y="4164396"/>
                <a:ext cx="824018" cy="768341"/>
              </a:xfrm>
              <a:prstGeom prst="rect">
                <a:avLst/>
              </a:prstGeom>
            </p:spPr>
          </p:pic>
          <p:pic>
            <p:nvPicPr>
              <p:cNvPr id="3074" name="Picture 2" descr="Redaction Icon - Download Redaction Icon 28201 | Noun Project">
                <a:extLst>
                  <a:ext uri="{FF2B5EF4-FFF2-40B4-BE49-F238E27FC236}">
                    <a16:creationId xmlns:a16="http://schemas.microsoft.com/office/drawing/2014/main" id="{24AA9399-50BC-B04B-BF46-B346A19C5F2C}"/>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371452" y="4276750"/>
                <a:ext cx="555961" cy="555961"/>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TextBox 160">
              <a:extLst>
                <a:ext uri="{FF2B5EF4-FFF2-40B4-BE49-F238E27FC236}">
                  <a16:creationId xmlns:a16="http://schemas.microsoft.com/office/drawing/2014/main" id="{1015D55F-366A-484C-9F07-6A8010A04FA0}"/>
                </a:ext>
              </a:extLst>
            </p:cNvPr>
            <p:cNvSpPr txBox="1"/>
            <p:nvPr/>
          </p:nvSpPr>
          <p:spPr>
            <a:xfrm>
              <a:off x="5923224" y="3820495"/>
              <a:ext cx="4405565" cy="338554"/>
            </a:xfrm>
            <a:prstGeom prst="rect">
              <a:avLst/>
            </a:prstGeom>
            <a:noFill/>
          </p:spPr>
          <p:txBody>
            <a:bodyPr wrap="none" rtlCol="0">
              <a:spAutoFit/>
            </a:bodyPr>
            <a:lstStyle/>
            <a:p>
              <a:pPr algn="ctr"/>
              <a:r>
                <a:rPr lang="en-US" sz="1600" b="1" dirty="0"/>
                <a:t>Mission-Critical Data Security Made Simple</a:t>
              </a:r>
            </a:p>
          </p:txBody>
        </p:sp>
        <p:pic>
          <p:nvPicPr>
            <p:cNvPr id="57" name="Picture 56" descr="Shape, square&#10;&#10;Description automatically generated">
              <a:extLst>
                <a:ext uri="{FF2B5EF4-FFF2-40B4-BE49-F238E27FC236}">
                  <a16:creationId xmlns:a16="http://schemas.microsoft.com/office/drawing/2014/main" id="{D32ED4EF-F61B-B348-96F3-ABB3DFF549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5794" y="4159273"/>
              <a:ext cx="824018" cy="768341"/>
            </a:xfrm>
            <a:prstGeom prst="rect">
              <a:avLst/>
            </a:prstGeom>
          </p:spPr>
        </p:pic>
        <p:sp>
          <p:nvSpPr>
            <p:cNvPr id="58" name="Rectangle 57">
              <a:extLst>
                <a:ext uri="{FF2B5EF4-FFF2-40B4-BE49-F238E27FC236}">
                  <a16:creationId xmlns:a16="http://schemas.microsoft.com/office/drawing/2014/main" id="{51CCD161-00EB-2748-8EDA-D8F0AB08FF6E}"/>
                </a:ext>
              </a:extLst>
            </p:cNvPr>
            <p:cNvSpPr/>
            <p:nvPr/>
          </p:nvSpPr>
          <p:spPr>
            <a:xfrm>
              <a:off x="4434709" y="4940495"/>
              <a:ext cx="2082273" cy="377208"/>
            </a:xfrm>
            <a:prstGeom prst="rect">
              <a:avLst/>
            </a:prstGeom>
          </p:spPr>
          <p:txBody>
            <a:bodyPr wrap="square">
              <a:noAutofit/>
            </a:bodyPr>
            <a:lstStyle/>
            <a:p>
              <a:pPr lvl="0" algn="ctr" defTabSz="913333">
                <a:lnSpc>
                  <a:spcPct val="80000"/>
                </a:lnSpc>
                <a:defRPr/>
              </a:pPr>
              <a:r>
                <a:rPr lang="en-US" sz="1400" kern="0" dirty="0">
                  <a:ea typeface="Arial" charset="0"/>
                  <a:cs typeface="Oracle Sans" panose="020B0503020204020204" pitchFamily="34" charset="0"/>
                </a:rPr>
                <a:t>Transparent</a:t>
              </a:r>
              <a:br>
                <a:rPr lang="en-US" sz="1400" kern="0" dirty="0">
                  <a:ea typeface="Arial" charset="0"/>
                  <a:cs typeface="Oracle Sans" panose="020B0503020204020204" pitchFamily="34" charset="0"/>
                </a:rPr>
              </a:br>
              <a:r>
                <a:rPr lang="en-US" sz="1400" kern="0" dirty="0">
                  <a:ea typeface="Arial" charset="0"/>
                  <a:cs typeface="Oracle Sans" panose="020B0503020204020204" pitchFamily="34" charset="0"/>
                </a:rPr>
                <a:t>Encryption</a:t>
              </a:r>
            </a:p>
          </p:txBody>
        </p:sp>
        <p:pic>
          <p:nvPicPr>
            <p:cNvPr id="59" name="Picture 2" descr="Encrypted data - Free files and folders icons">
              <a:extLst>
                <a:ext uri="{FF2B5EF4-FFF2-40B4-BE49-F238E27FC236}">
                  <a16:creationId xmlns:a16="http://schemas.microsoft.com/office/drawing/2014/main" id="{EAF567B7-4779-F742-A9F4-22A0C1DCE1CB}"/>
                </a:ext>
              </a:extLst>
            </p:cNvPr>
            <p:cNvPicPr>
              <a:picLocks noChangeAspect="1" noChangeArrowheads="1"/>
            </p:cNvPicPr>
            <p:nvPr/>
          </p:nvPicPr>
          <p:blipFill>
            <a:blip r:embed="rId9">
              <a:clrChange>
                <a:clrFrom>
                  <a:srgbClr val="000000">
                    <a:alpha val="5098"/>
                  </a:srgbClr>
                </a:clrFrom>
                <a:clrTo>
                  <a:srgbClr val="000000">
                    <a:alpha val="0"/>
                  </a:srgbClr>
                </a:clrTo>
              </a:clrChange>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5242589" y="4303393"/>
              <a:ext cx="508119" cy="50811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9908ACC-33DB-1442-9C78-5AAED66D4B7E}"/>
                </a:ext>
              </a:extLst>
            </p:cNvPr>
            <p:cNvGrpSpPr/>
            <p:nvPr/>
          </p:nvGrpSpPr>
          <p:grpSpPr>
            <a:xfrm>
              <a:off x="7775463" y="4146864"/>
              <a:ext cx="824018" cy="779552"/>
              <a:chOff x="7539321" y="4147838"/>
              <a:chExt cx="824018" cy="779552"/>
            </a:xfrm>
          </p:grpSpPr>
          <p:pic>
            <p:nvPicPr>
              <p:cNvPr id="61" name="Picture 60" descr="Shape, square&#10;&#10;Description automatically generated">
                <a:extLst>
                  <a:ext uri="{FF2B5EF4-FFF2-40B4-BE49-F238E27FC236}">
                    <a16:creationId xmlns:a16="http://schemas.microsoft.com/office/drawing/2014/main" id="{6E08B442-28A4-504A-9938-F543BA4CD1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9321" y="4159049"/>
                <a:ext cx="824018" cy="768341"/>
              </a:xfrm>
              <a:prstGeom prst="rect">
                <a:avLst/>
              </a:prstGeom>
            </p:spPr>
          </p:pic>
          <p:pic>
            <p:nvPicPr>
              <p:cNvPr id="62" name="Picture Placeholder 97">
                <a:extLst>
                  <a:ext uri="{FF2B5EF4-FFF2-40B4-BE49-F238E27FC236}">
                    <a16:creationId xmlns:a16="http://schemas.microsoft.com/office/drawing/2014/main" id="{7C08F51B-5F69-544D-B19B-9A8FC9ABF231}"/>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7562012" y="4147838"/>
                <a:ext cx="778635" cy="778635"/>
              </a:xfrm>
              <a:prstGeom prst="rect">
                <a:avLst/>
              </a:prstGeom>
            </p:spPr>
          </p:pic>
        </p:grpSp>
        <p:sp>
          <p:nvSpPr>
            <p:cNvPr id="64" name="Rectangle 63">
              <a:extLst>
                <a:ext uri="{FF2B5EF4-FFF2-40B4-BE49-F238E27FC236}">
                  <a16:creationId xmlns:a16="http://schemas.microsoft.com/office/drawing/2014/main" id="{1F4A0DB1-4CBB-6E43-B37E-B8FF06518789}"/>
                </a:ext>
              </a:extLst>
            </p:cNvPr>
            <p:cNvSpPr/>
            <p:nvPr/>
          </p:nvSpPr>
          <p:spPr>
            <a:xfrm>
              <a:off x="7489450" y="4940495"/>
              <a:ext cx="1407671" cy="377208"/>
            </a:xfrm>
            <a:prstGeom prst="rect">
              <a:avLst/>
            </a:prstGeom>
          </p:spPr>
          <p:txBody>
            <a:bodyPr wrap="square">
              <a:noAutofit/>
            </a:bodyPr>
            <a:lstStyle/>
            <a:p>
              <a:pPr marL="0" marR="0" lvl="0" indent="0" algn="ctr" defTabSz="913333"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Administrator</a:t>
              </a:r>
              <a:br>
                <a:rPr kumimoji="0" lang="en-US" sz="1400" b="0" i="0" u="none" strike="noStrike" kern="0" cap="none" spc="0" normalizeH="0" baseline="0" noProof="0" dirty="0">
                  <a:ln>
                    <a:noFill/>
                  </a:ln>
                  <a:effectLst/>
                  <a:uLnTx/>
                  <a:uFillTx/>
                  <a:ea typeface="Arial" charset="0"/>
                  <a:cs typeface="Oracle Sans" panose="020B0503020204020204" pitchFamily="34" charset="0"/>
                </a:rPr>
              </a:br>
              <a:r>
                <a:rPr kumimoji="0" lang="en-US" sz="1400" b="0" i="0" u="none" strike="noStrike" kern="0" cap="none" spc="0" normalizeH="0" baseline="0" noProof="0" dirty="0">
                  <a:ln>
                    <a:noFill/>
                  </a:ln>
                  <a:effectLst/>
                  <a:uLnTx/>
                  <a:uFillTx/>
                  <a:ea typeface="Arial" charset="0"/>
                  <a:cs typeface="Oracle Sans" panose="020B0503020204020204" pitchFamily="34" charset="0"/>
                </a:rPr>
                <a:t>Risk Controls</a:t>
              </a:r>
            </a:p>
          </p:txBody>
        </p:sp>
        <p:pic>
          <p:nvPicPr>
            <p:cNvPr id="114" name="Picture 113" descr="Shape, square&#10;&#10;Description automatically generated">
              <a:extLst>
                <a:ext uri="{FF2B5EF4-FFF2-40B4-BE49-F238E27FC236}">
                  <a16:creationId xmlns:a16="http://schemas.microsoft.com/office/drawing/2014/main" id="{31D47EC3-4B67-B245-BA65-E6E7363A41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7077" y="4145710"/>
              <a:ext cx="824018" cy="768341"/>
            </a:xfrm>
            <a:prstGeom prst="rect">
              <a:avLst/>
            </a:prstGeom>
          </p:spPr>
        </p:pic>
        <p:sp>
          <p:nvSpPr>
            <p:cNvPr id="115" name="Rectangle 114">
              <a:extLst>
                <a:ext uri="{FF2B5EF4-FFF2-40B4-BE49-F238E27FC236}">
                  <a16:creationId xmlns:a16="http://schemas.microsoft.com/office/drawing/2014/main" id="{87589BC7-63DF-FD4C-AF4F-513884E056DF}"/>
                </a:ext>
              </a:extLst>
            </p:cNvPr>
            <p:cNvSpPr/>
            <p:nvPr/>
          </p:nvSpPr>
          <p:spPr>
            <a:xfrm>
              <a:off x="8799194" y="4940495"/>
              <a:ext cx="1524758" cy="377208"/>
            </a:xfrm>
            <a:prstGeom prst="rect">
              <a:avLst/>
            </a:prstGeom>
          </p:spPr>
          <p:txBody>
            <a:bodyPr wrap="square">
              <a:noAutofit/>
            </a:bodyPr>
            <a:lstStyle/>
            <a:p>
              <a:pPr algn="ctr">
                <a:lnSpc>
                  <a:spcPct val="80000"/>
                </a:lnSpc>
              </a:pPr>
              <a:r>
                <a:rPr lang="en-US" sz="1400" dirty="0"/>
                <a:t>Label Security</a:t>
              </a:r>
              <a:br>
                <a:rPr lang="en-US" sz="1400" dirty="0"/>
              </a:br>
              <a:r>
                <a:rPr lang="en-US" sz="1400" dirty="0"/>
                <a:t>and VPD</a:t>
              </a:r>
            </a:p>
          </p:txBody>
        </p:sp>
        <p:grpSp>
          <p:nvGrpSpPr>
            <p:cNvPr id="74" name="Group 73">
              <a:extLst>
                <a:ext uri="{FF2B5EF4-FFF2-40B4-BE49-F238E27FC236}">
                  <a16:creationId xmlns:a16="http://schemas.microsoft.com/office/drawing/2014/main" id="{C40B0522-070B-584B-B4B0-65A84B1A2D84}"/>
                </a:ext>
              </a:extLst>
            </p:cNvPr>
            <p:cNvGrpSpPr/>
            <p:nvPr/>
          </p:nvGrpSpPr>
          <p:grpSpPr>
            <a:xfrm>
              <a:off x="9282225" y="4202238"/>
              <a:ext cx="559190" cy="649868"/>
              <a:chOff x="8958273" y="67659"/>
              <a:chExt cx="2018840" cy="2346212"/>
            </a:xfrm>
          </p:grpSpPr>
          <p:grpSp>
            <p:nvGrpSpPr>
              <p:cNvPr id="75" name="Group 74">
                <a:extLst>
                  <a:ext uri="{FF2B5EF4-FFF2-40B4-BE49-F238E27FC236}">
                    <a16:creationId xmlns:a16="http://schemas.microsoft.com/office/drawing/2014/main" id="{E0D2F67F-AA34-8E4B-9596-3C7012F25F2A}"/>
                  </a:ext>
                </a:extLst>
              </p:cNvPr>
              <p:cNvGrpSpPr/>
              <p:nvPr/>
            </p:nvGrpSpPr>
            <p:grpSpPr>
              <a:xfrm>
                <a:off x="8958273" y="389128"/>
                <a:ext cx="2018840" cy="2024743"/>
                <a:chOff x="8085404" y="270950"/>
                <a:chExt cx="2018840" cy="2024743"/>
              </a:xfrm>
            </p:grpSpPr>
            <p:pic>
              <p:nvPicPr>
                <p:cNvPr id="80" name="Picture 79">
                  <a:extLst>
                    <a:ext uri="{FF2B5EF4-FFF2-40B4-BE49-F238E27FC236}">
                      <a16:creationId xmlns:a16="http://schemas.microsoft.com/office/drawing/2014/main" id="{DB170BE3-2739-B04B-B633-BB3077C32986}"/>
                    </a:ext>
                  </a:extLst>
                </p:cNvPr>
                <p:cNvPicPr>
                  <a:picLocks noChangeAspect="1"/>
                </p:cNvPicPr>
                <p:nvPr/>
              </p:nvPicPr>
              <p:blipFill rotWithShape="1">
                <a:blip r:embed="rId13">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val="0"/>
                    </a:ext>
                  </a:extLst>
                </a:blip>
                <a:srcRect l="22178" t="20955" r="22626" b="23688"/>
                <a:stretch/>
              </p:blipFill>
              <p:spPr>
                <a:xfrm>
                  <a:off x="8085404" y="270950"/>
                  <a:ext cx="2018840" cy="2024743"/>
                </a:xfrm>
                <a:prstGeom prst="rect">
                  <a:avLst/>
                </a:prstGeom>
              </p:spPr>
            </p:pic>
            <p:cxnSp>
              <p:nvCxnSpPr>
                <p:cNvPr id="81" name="Straight Connector 80">
                  <a:extLst>
                    <a:ext uri="{FF2B5EF4-FFF2-40B4-BE49-F238E27FC236}">
                      <a16:creationId xmlns:a16="http://schemas.microsoft.com/office/drawing/2014/main" id="{0184CCDA-70B6-E44A-8E50-09DD8C7A5A7C}"/>
                    </a:ext>
                  </a:extLst>
                </p:cNvPr>
                <p:cNvCxnSpPr/>
                <p:nvPr/>
              </p:nvCxnSpPr>
              <p:spPr>
                <a:xfrm>
                  <a:off x="10050433" y="1060287"/>
                  <a:ext cx="0" cy="3238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0539BB3-57FE-D644-88E4-BC329749B678}"/>
                    </a:ext>
                  </a:extLst>
                </p:cNvPr>
                <p:cNvCxnSpPr>
                  <a:cxnSpLocks/>
                </p:cNvCxnSpPr>
                <p:nvPr/>
              </p:nvCxnSpPr>
              <p:spPr>
                <a:xfrm>
                  <a:off x="8279887" y="1010764"/>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980487B-6152-664C-89B8-4BC4491922D0}"/>
                    </a:ext>
                  </a:extLst>
                </p:cNvPr>
                <p:cNvCxnSpPr>
                  <a:cxnSpLocks/>
                </p:cNvCxnSpPr>
                <p:nvPr/>
              </p:nvCxnSpPr>
              <p:spPr>
                <a:xfrm>
                  <a:off x="8925113" y="1010764"/>
                  <a:ext cx="366207" cy="0"/>
                </a:xfrm>
                <a:prstGeom prst="line">
                  <a:avLst/>
                </a:prstGeom>
                <a:ln w="19050">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61B39F7-ADE5-364B-95A9-E29C0F4045D7}"/>
                    </a:ext>
                  </a:extLst>
                </p:cNvPr>
                <p:cNvCxnSpPr>
                  <a:cxnSpLocks/>
                </p:cNvCxnSpPr>
                <p:nvPr/>
              </p:nvCxnSpPr>
              <p:spPr>
                <a:xfrm>
                  <a:off x="8279887" y="144817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9ACDECF-3266-D548-81A2-49434CDDA8F1}"/>
                    </a:ext>
                  </a:extLst>
                </p:cNvPr>
                <p:cNvCxnSpPr>
                  <a:cxnSpLocks/>
                </p:cNvCxnSpPr>
                <p:nvPr/>
              </p:nvCxnSpPr>
              <p:spPr>
                <a:xfrm>
                  <a:off x="8925113" y="144817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C714104-392F-C449-BDB4-63A9BE7C7A3F}"/>
                    </a:ext>
                  </a:extLst>
                </p:cNvPr>
                <p:cNvCxnSpPr>
                  <a:cxnSpLocks/>
                </p:cNvCxnSpPr>
                <p:nvPr/>
              </p:nvCxnSpPr>
              <p:spPr>
                <a:xfrm>
                  <a:off x="8279887" y="1673803"/>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0CBA55E-EEDD-E34C-9D76-D1FD0FE51800}"/>
                    </a:ext>
                  </a:extLst>
                </p:cNvPr>
                <p:cNvCxnSpPr>
                  <a:cxnSpLocks/>
                </p:cNvCxnSpPr>
                <p:nvPr/>
              </p:nvCxnSpPr>
              <p:spPr>
                <a:xfrm>
                  <a:off x="8925113" y="1673803"/>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A3C772E-8BF7-3E4A-AFB7-DA54F0DA7741}"/>
                    </a:ext>
                  </a:extLst>
                </p:cNvPr>
                <p:cNvCxnSpPr>
                  <a:cxnSpLocks/>
                </p:cNvCxnSpPr>
                <p:nvPr/>
              </p:nvCxnSpPr>
              <p:spPr>
                <a:xfrm>
                  <a:off x="8279887" y="192912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991DD5B-66AA-3144-B925-5973D2AA096F}"/>
                    </a:ext>
                  </a:extLst>
                </p:cNvPr>
                <p:cNvCxnSpPr>
                  <a:cxnSpLocks/>
                </p:cNvCxnSpPr>
                <p:nvPr/>
              </p:nvCxnSpPr>
              <p:spPr>
                <a:xfrm>
                  <a:off x="8925113" y="192912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5D35891-9EF7-AA42-965E-2B5C2297FB44}"/>
                    </a:ext>
                  </a:extLst>
                </p:cNvPr>
                <p:cNvCxnSpPr>
                  <a:cxnSpLocks/>
                </p:cNvCxnSpPr>
                <p:nvPr/>
              </p:nvCxnSpPr>
              <p:spPr>
                <a:xfrm>
                  <a:off x="9534714" y="1010764"/>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B0636EA-2129-DB4F-9EE9-60E164E61401}"/>
                    </a:ext>
                  </a:extLst>
                </p:cNvPr>
                <p:cNvCxnSpPr>
                  <a:cxnSpLocks/>
                </p:cNvCxnSpPr>
                <p:nvPr/>
              </p:nvCxnSpPr>
              <p:spPr>
                <a:xfrm>
                  <a:off x="9534714" y="144817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F588AD6-9A9A-A94C-A190-D1F5F44875E2}"/>
                    </a:ext>
                  </a:extLst>
                </p:cNvPr>
                <p:cNvCxnSpPr>
                  <a:cxnSpLocks/>
                </p:cNvCxnSpPr>
                <p:nvPr/>
              </p:nvCxnSpPr>
              <p:spPr>
                <a:xfrm>
                  <a:off x="9534714" y="1673803"/>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0F2E2C2-E19A-5647-8B1F-5FB8D0754B87}"/>
                    </a:ext>
                  </a:extLst>
                </p:cNvPr>
                <p:cNvCxnSpPr>
                  <a:cxnSpLocks/>
                </p:cNvCxnSpPr>
                <p:nvPr/>
              </p:nvCxnSpPr>
              <p:spPr>
                <a:xfrm>
                  <a:off x="9534714" y="1929122"/>
                  <a:ext cx="366207" cy="0"/>
                </a:xfrm>
                <a:prstGeom prst="line">
                  <a:avLst/>
                </a:prstGeom>
                <a:ln w="127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76" name="Oval 75">
                <a:extLst>
                  <a:ext uri="{FF2B5EF4-FFF2-40B4-BE49-F238E27FC236}">
                    <a16:creationId xmlns:a16="http://schemas.microsoft.com/office/drawing/2014/main" id="{A212FAAD-1FA2-4543-A383-4A15A116891E}"/>
                  </a:ext>
                </a:extLst>
              </p:cNvPr>
              <p:cNvSpPr/>
              <p:nvPr/>
            </p:nvSpPr>
            <p:spPr>
              <a:xfrm>
                <a:off x="9513262" y="67659"/>
                <a:ext cx="952002" cy="8068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Placeholder 124">
                <a:extLst>
                  <a:ext uri="{FF2B5EF4-FFF2-40B4-BE49-F238E27FC236}">
                    <a16:creationId xmlns:a16="http://schemas.microsoft.com/office/drawing/2014/main" id="{AFDDC02E-0440-BC41-B05E-78E88DACEA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85" b="85"/>
              <a:stretch>
                <a:fillRect/>
              </a:stretch>
            </p:blipFill>
            <p:spPr>
              <a:xfrm>
                <a:off x="9615408" y="94234"/>
                <a:ext cx="760682" cy="760681"/>
              </a:xfrm>
              <a:prstGeom prst="rect">
                <a:avLst/>
              </a:prstGeom>
            </p:spPr>
          </p:pic>
          <p:sp>
            <p:nvSpPr>
              <p:cNvPr id="79" name="Right Arrow 78">
                <a:extLst>
                  <a:ext uri="{FF2B5EF4-FFF2-40B4-BE49-F238E27FC236}">
                    <a16:creationId xmlns:a16="http://schemas.microsoft.com/office/drawing/2014/main" id="{F287DCC9-998C-1342-92F4-4493B3E3DCC0}"/>
                  </a:ext>
                </a:extLst>
              </p:cNvPr>
              <p:cNvSpPr/>
              <p:nvPr/>
            </p:nvSpPr>
            <p:spPr>
              <a:xfrm rot="5400000">
                <a:off x="9769048" y="810707"/>
                <a:ext cx="453406" cy="49354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Rectangle 104">
            <a:extLst>
              <a:ext uri="{FF2B5EF4-FFF2-40B4-BE49-F238E27FC236}">
                <a16:creationId xmlns:a16="http://schemas.microsoft.com/office/drawing/2014/main" id="{168C6073-8AAE-A941-A972-0743B6CA08A2}"/>
              </a:ext>
            </a:extLst>
          </p:cNvPr>
          <p:cNvSpPr/>
          <p:nvPr/>
        </p:nvSpPr>
        <p:spPr>
          <a:xfrm>
            <a:off x="4197753" y="3540568"/>
            <a:ext cx="6697889" cy="1568305"/>
          </a:xfrm>
          <a:prstGeom prst="rect">
            <a:avLst/>
          </a:prstGeom>
          <a:solidFill>
            <a:schemeClr val="accent3">
              <a:lumMod val="20000"/>
              <a:lumOff val="80000"/>
            </a:scheme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Oracle Sans Tab"/>
              <a:ea typeface="+mn-ea"/>
              <a:cs typeface="+mn-cs"/>
            </a:endParaRPr>
          </a:p>
        </p:txBody>
      </p:sp>
      <p:pic>
        <p:nvPicPr>
          <p:cNvPr id="106" name="Picture 105" descr="Shape, square&#10;&#10;Description automatically generated">
            <a:extLst>
              <a:ext uri="{FF2B5EF4-FFF2-40B4-BE49-F238E27FC236}">
                <a16:creationId xmlns:a16="http://schemas.microsoft.com/office/drawing/2014/main" id="{39C55F9A-E653-6C4C-9CF2-E475BCC5CC8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23997" y="3891275"/>
            <a:ext cx="824018" cy="768341"/>
          </a:xfrm>
          <a:prstGeom prst="rect">
            <a:avLst/>
          </a:prstGeom>
        </p:spPr>
      </p:pic>
      <p:sp>
        <p:nvSpPr>
          <p:cNvPr id="107" name="Rectangle 106">
            <a:extLst>
              <a:ext uri="{FF2B5EF4-FFF2-40B4-BE49-F238E27FC236}">
                <a16:creationId xmlns:a16="http://schemas.microsoft.com/office/drawing/2014/main" id="{3F6938F3-B3C9-9745-8050-7C4161F35114}"/>
              </a:ext>
            </a:extLst>
          </p:cNvPr>
          <p:cNvSpPr/>
          <p:nvPr/>
        </p:nvSpPr>
        <p:spPr>
          <a:xfrm>
            <a:off x="4205311" y="4655971"/>
            <a:ext cx="1231163" cy="377208"/>
          </a:xfrm>
          <a:prstGeom prst="rect">
            <a:avLst/>
          </a:prstGeom>
        </p:spPr>
        <p:txBody>
          <a:bodyPr wrap="square">
            <a:noAutofit/>
          </a:bodyPr>
          <a:lstStyle/>
          <a:p>
            <a:pPr marL="0" marR="0" lvl="0" indent="0" algn="ctr" defTabSz="913333"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Centralized Auditing</a:t>
            </a:r>
          </a:p>
        </p:txBody>
      </p:sp>
      <p:pic>
        <p:nvPicPr>
          <p:cNvPr id="108" name="Picture Placeholder 106">
            <a:extLst>
              <a:ext uri="{FF2B5EF4-FFF2-40B4-BE49-F238E27FC236}">
                <a16:creationId xmlns:a16="http://schemas.microsoft.com/office/drawing/2014/main" id="{C37F80D6-3D55-E943-A8B2-8CA1CB06E673}"/>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4459681" y="3871058"/>
            <a:ext cx="768343" cy="768342"/>
          </a:xfrm>
          <a:prstGeom prst="rect">
            <a:avLst/>
          </a:prstGeom>
        </p:spPr>
      </p:pic>
      <p:sp>
        <p:nvSpPr>
          <p:cNvPr id="109" name="TextBox 108">
            <a:extLst>
              <a:ext uri="{FF2B5EF4-FFF2-40B4-BE49-F238E27FC236}">
                <a16:creationId xmlns:a16="http://schemas.microsoft.com/office/drawing/2014/main" id="{107BFAFA-A09B-9540-B3F0-E352A94DBA5E}"/>
              </a:ext>
            </a:extLst>
          </p:cNvPr>
          <p:cNvSpPr txBox="1"/>
          <p:nvPr/>
        </p:nvSpPr>
        <p:spPr>
          <a:xfrm>
            <a:off x="5149639" y="3530231"/>
            <a:ext cx="4791889" cy="338554"/>
          </a:xfrm>
          <a:prstGeom prst="rect">
            <a:avLst/>
          </a:prstGeom>
          <a:noFill/>
        </p:spPr>
        <p:txBody>
          <a:bodyPr wrap="none" rtlCol="0">
            <a:spAutoFit/>
          </a:bodyPr>
          <a:lstStyle/>
          <a:p>
            <a:pPr algn="ctr"/>
            <a:r>
              <a:rPr lang="en-US" sz="1600" b="1" dirty="0"/>
              <a:t>Data Risk Management as a Service – Data Safe</a:t>
            </a:r>
          </a:p>
        </p:txBody>
      </p:sp>
      <p:pic>
        <p:nvPicPr>
          <p:cNvPr id="111" name="Picture 110" descr="Shape, square&#10;&#10;Description automatically generated">
            <a:extLst>
              <a:ext uri="{FF2B5EF4-FFF2-40B4-BE49-F238E27FC236}">
                <a16:creationId xmlns:a16="http://schemas.microsoft.com/office/drawing/2014/main" id="{F80055F4-6E17-E04E-9071-FB36B2FC56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00619" y="3863980"/>
            <a:ext cx="824018" cy="768341"/>
          </a:xfrm>
          <a:prstGeom prst="rect">
            <a:avLst/>
          </a:prstGeom>
        </p:spPr>
      </p:pic>
      <p:sp>
        <p:nvSpPr>
          <p:cNvPr id="112" name="Rectangle 111">
            <a:extLst>
              <a:ext uri="{FF2B5EF4-FFF2-40B4-BE49-F238E27FC236}">
                <a16:creationId xmlns:a16="http://schemas.microsoft.com/office/drawing/2014/main" id="{AC1935E5-5928-984C-B391-102CF67AC6F1}"/>
              </a:ext>
            </a:extLst>
          </p:cNvPr>
          <p:cNvSpPr/>
          <p:nvPr/>
        </p:nvSpPr>
        <p:spPr>
          <a:xfrm>
            <a:off x="8204933" y="4662321"/>
            <a:ext cx="1415390" cy="377208"/>
          </a:xfrm>
          <a:prstGeom prst="rect">
            <a:avLst/>
          </a:prstGeom>
        </p:spPr>
        <p:txBody>
          <a:bodyPr wrap="square">
            <a:noAutofit/>
          </a:bodyPr>
          <a:lstStyle/>
          <a:p>
            <a:pPr lvl="0" algn="ctr" defTabSz="913333">
              <a:lnSpc>
                <a:spcPct val="80000"/>
              </a:lnSpc>
              <a:defRPr/>
            </a:pPr>
            <a:r>
              <a:rPr lang="en-US" sz="1400" dirty="0"/>
              <a:t>Sensitive Data</a:t>
            </a:r>
            <a:br>
              <a:rPr lang="en-US" sz="1400" dirty="0"/>
            </a:br>
            <a:r>
              <a:rPr lang="en-US" sz="1400" dirty="0"/>
              <a:t>Discovery</a:t>
            </a:r>
            <a:endParaRPr lang="en-US" sz="1400" kern="0" dirty="0">
              <a:solidFill>
                <a:srgbClr val="312D29"/>
              </a:solidFill>
              <a:ea typeface="Arial" charset="0"/>
              <a:cs typeface="Oracle Sans" panose="020B0503020204020204" pitchFamily="34" charset="0"/>
            </a:endParaRPr>
          </a:p>
        </p:txBody>
      </p:sp>
      <p:pic>
        <p:nvPicPr>
          <p:cNvPr id="113" name="Picture 2" descr="Why File Search Applications Are Beneficial - fireballedstudio">
            <a:extLst>
              <a:ext uri="{FF2B5EF4-FFF2-40B4-BE49-F238E27FC236}">
                <a16:creationId xmlns:a16="http://schemas.microsoft.com/office/drawing/2014/main" id="{D99BDA74-0E3C-354E-A35C-308840443B2A}"/>
              </a:ext>
            </a:extLst>
          </p:cNvPr>
          <p:cNvPicPr>
            <a:picLocks noChangeAspect="1" noChangeArrowheads="1"/>
          </p:cNvPicPr>
          <p:nvPr/>
        </p:nvPicPr>
        <p:blipFill>
          <a:blip r:embed="rId19">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8676622" y="4014932"/>
            <a:ext cx="513109" cy="513109"/>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115">
            <a:extLst>
              <a:ext uri="{FF2B5EF4-FFF2-40B4-BE49-F238E27FC236}">
                <a16:creationId xmlns:a16="http://schemas.microsoft.com/office/drawing/2014/main" id="{29AA9830-AC5C-554F-92FE-2910329C291B}"/>
              </a:ext>
            </a:extLst>
          </p:cNvPr>
          <p:cNvSpPr/>
          <p:nvPr/>
        </p:nvSpPr>
        <p:spPr>
          <a:xfrm>
            <a:off x="5464029" y="4662321"/>
            <a:ext cx="1415390" cy="377208"/>
          </a:xfrm>
          <a:prstGeom prst="rect">
            <a:avLst/>
          </a:prstGeom>
        </p:spPr>
        <p:txBody>
          <a:bodyPr wrap="square">
            <a:noAutofit/>
          </a:bodyPr>
          <a:lstStyle/>
          <a:p>
            <a:pPr lvl="0" algn="ctr" defTabSz="913333">
              <a:lnSpc>
                <a:spcPct val="80000"/>
              </a:lnSpc>
              <a:defRPr/>
            </a:pPr>
            <a:r>
              <a:rPr lang="en-US" sz="1400" dirty="0"/>
              <a:t>Config Risk Assessment</a:t>
            </a:r>
            <a:endParaRPr lang="en-US" sz="1400" kern="0" dirty="0">
              <a:solidFill>
                <a:srgbClr val="312D29"/>
              </a:solidFill>
              <a:ea typeface="Arial" charset="0"/>
              <a:cs typeface="Oracle Sans" panose="020B0503020204020204" pitchFamily="34" charset="0"/>
            </a:endParaRPr>
          </a:p>
        </p:txBody>
      </p:sp>
      <p:grpSp>
        <p:nvGrpSpPr>
          <p:cNvPr id="117" name="Group 116">
            <a:extLst>
              <a:ext uri="{FF2B5EF4-FFF2-40B4-BE49-F238E27FC236}">
                <a16:creationId xmlns:a16="http://schemas.microsoft.com/office/drawing/2014/main" id="{4F432A3D-2B74-9C41-B092-901E36AAB091}"/>
              </a:ext>
            </a:extLst>
          </p:cNvPr>
          <p:cNvGrpSpPr/>
          <p:nvPr/>
        </p:nvGrpSpPr>
        <p:grpSpPr>
          <a:xfrm>
            <a:off x="5797500" y="3871967"/>
            <a:ext cx="824018" cy="768341"/>
            <a:chOff x="7772077" y="2371108"/>
            <a:chExt cx="824018" cy="768341"/>
          </a:xfrm>
        </p:grpSpPr>
        <p:pic>
          <p:nvPicPr>
            <p:cNvPr id="118" name="Picture 117" descr="Shape, square&#10;&#10;Description automatically generated">
              <a:extLst>
                <a:ext uri="{FF2B5EF4-FFF2-40B4-BE49-F238E27FC236}">
                  <a16:creationId xmlns:a16="http://schemas.microsoft.com/office/drawing/2014/main" id="{0DE64149-ACCC-2244-A1CA-54D849675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72077" y="2371108"/>
              <a:ext cx="824018" cy="768341"/>
            </a:xfrm>
            <a:prstGeom prst="rect">
              <a:avLst/>
            </a:prstGeom>
          </p:spPr>
        </p:pic>
        <p:pic>
          <p:nvPicPr>
            <p:cNvPr id="119" name="Picture 118" descr="Icon&#10;&#10;Description automatically generated">
              <a:extLst>
                <a:ext uri="{FF2B5EF4-FFF2-40B4-BE49-F238E27FC236}">
                  <a16:creationId xmlns:a16="http://schemas.microsoft.com/office/drawing/2014/main" id="{69E874C2-7990-0641-92AD-EF53BB2752CE}"/>
                </a:ext>
              </a:extLst>
            </p:cNvPr>
            <p:cNvPicPr>
              <a:picLocks noChangeAspect="1"/>
            </p:cNvPicPr>
            <p:nvPr/>
          </p:nvPicPr>
          <p:blipFill>
            <a:blip r:embed="rId21">
              <a:clrChange>
                <a:clrFrom>
                  <a:srgbClr val="F80B04"/>
                </a:clrFrom>
                <a:clrTo>
                  <a:srgbClr val="F80B04">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60205" y="2462757"/>
              <a:ext cx="647762" cy="630095"/>
            </a:xfrm>
            <a:prstGeom prst="rect">
              <a:avLst/>
            </a:prstGeom>
          </p:spPr>
        </p:pic>
      </p:grpSp>
      <p:sp>
        <p:nvSpPr>
          <p:cNvPr id="120" name="Rectangle 119">
            <a:extLst>
              <a:ext uri="{FF2B5EF4-FFF2-40B4-BE49-F238E27FC236}">
                <a16:creationId xmlns:a16="http://schemas.microsoft.com/office/drawing/2014/main" id="{6F1E0929-CF1E-0D47-B2A2-CEA2B6C2199E}"/>
              </a:ext>
            </a:extLst>
          </p:cNvPr>
          <p:cNvSpPr/>
          <p:nvPr/>
        </p:nvSpPr>
        <p:spPr>
          <a:xfrm>
            <a:off x="6965537" y="4662321"/>
            <a:ext cx="1171964" cy="377208"/>
          </a:xfrm>
          <a:prstGeom prst="rect">
            <a:avLst/>
          </a:prstGeom>
        </p:spPr>
        <p:txBody>
          <a:bodyPr wrap="square">
            <a:noAutofit/>
          </a:bodyPr>
          <a:lstStyle/>
          <a:p>
            <a:pPr lvl="0" algn="ctr" defTabSz="913333">
              <a:lnSpc>
                <a:spcPct val="80000"/>
              </a:lnSpc>
              <a:defRPr/>
            </a:pPr>
            <a:r>
              <a:rPr lang="en-US" sz="1400" dirty="0"/>
              <a:t>User Risk Assessment</a:t>
            </a:r>
            <a:endParaRPr lang="en-US" sz="1400" kern="0" dirty="0">
              <a:solidFill>
                <a:srgbClr val="312D29"/>
              </a:solidFill>
              <a:ea typeface="Arial" charset="0"/>
              <a:cs typeface="Oracle Sans" panose="020B0503020204020204" pitchFamily="34" charset="0"/>
            </a:endParaRPr>
          </a:p>
        </p:txBody>
      </p:sp>
      <p:grpSp>
        <p:nvGrpSpPr>
          <p:cNvPr id="122" name="Group 121">
            <a:extLst>
              <a:ext uri="{FF2B5EF4-FFF2-40B4-BE49-F238E27FC236}">
                <a16:creationId xmlns:a16="http://schemas.microsoft.com/office/drawing/2014/main" id="{1622566F-0874-B54D-B146-768C159D0C0C}"/>
              </a:ext>
            </a:extLst>
          </p:cNvPr>
          <p:cNvGrpSpPr/>
          <p:nvPr/>
        </p:nvGrpSpPr>
        <p:grpSpPr>
          <a:xfrm>
            <a:off x="7132987" y="3871765"/>
            <a:ext cx="824018" cy="768341"/>
            <a:chOff x="9118257" y="2363349"/>
            <a:chExt cx="824018" cy="768341"/>
          </a:xfrm>
        </p:grpSpPr>
        <p:pic>
          <p:nvPicPr>
            <p:cNvPr id="123" name="Picture 122" descr="Shape, square&#10;&#10;Description automatically generated">
              <a:extLst>
                <a:ext uri="{FF2B5EF4-FFF2-40B4-BE49-F238E27FC236}">
                  <a16:creationId xmlns:a16="http://schemas.microsoft.com/office/drawing/2014/main" id="{55338B4A-6546-FF4E-B3E3-53E475CBAA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18257" y="2363349"/>
              <a:ext cx="824018" cy="768341"/>
            </a:xfrm>
            <a:prstGeom prst="rect">
              <a:avLst/>
            </a:prstGeom>
          </p:spPr>
        </p:pic>
        <p:grpSp>
          <p:nvGrpSpPr>
            <p:cNvPr id="124" name="Group 123">
              <a:extLst>
                <a:ext uri="{FF2B5EF4-FFF2-40B4-BE49-F238E27FC236}">
                  <a16:creationId xmlns:a16="http://schemas.microsoft.com/office/drawing/2014/main" id="{C9CD37BE-B6A3-C34C-84B3-0ADE6384D417}"/>
                </a:ext>
              </a:extLst>
            </p:cNvPr>
            <p:cNvGrpSpPr/>
            <p:nvPr/>
          </p:nvGrpSpPr>
          <p:grpSpPr>
            <a:xfrm>
              <a:off x="9223825" y="2455475"/>
              <a:ext cx="647762" cy="645993"/>
              <a:chOff x="11256344" y="1702336"/>
              <a:chExt cx="647762" cy="645993"/>
            </a:xfrm>
          </p:grpSpPr>
          <p:pic>
            <p:nvPicPr>
              <p:cNvPr id="125" name="Picture 124" descr="Icon&#10;&#10;Description automatically generated">
                <a:extLst>
                  <a:ext uri="{FF2B5EF4-FFF2-40B4-BE49-F238E27FC236}">
                    <a16:creationId xmlns:a16="http://schemas.microsoft.com/office/drawing/2014/main" id="{805FD4D6-AB86-D945-BA10-BC96113FA7C5}"/>
                  </a:ext>
                </a:extLst>
              </p:cNvPr>
              <p:cNvPicPr>
                <a:picLocks noChangeAspect="1"/>
              </p:cNvPicPr>
              <p:nvPr/>
            </p:nvPicPr>
            <p:blipFill>
              <a:blip r:embed="rId21">
                <a:clrChange>
                  <a:clrFrom>
                    <a:srgbClr val="F80B04"/>
                  </a:clrFrom>
                  <a:clrTo>
                    <a:srgbClr val="F80B04">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56344" y="1718234"/>
                <a:ext cx="647762" cy="630095"/>
              </a:xfrm>
              <a:prstGeom prst="rect">
                <a:avLst/>
              </a:prstGeom>
            </p:spPr>
          </p:pic>
          <p:sp>
            <p:nvSpPr>
              <p:cNvPr id="126" name="Oval 125">
                <a:extLst>
                  <a:ext uri="{FF2B5EF4-FFF2-40B4-BE49-F238E27FC236}">
                    <a16:creationId xmlns:a16="http://schemas.microsoft.com/office/drawing/2014/main" id="{65FAA16D-01E6-1148-B42B-5995E7F8DB4E}"/>
                  </a:ext>
                </a:extLst>
              </p:cNvPr>
              <p:cNvSpPr/>
              <p:nvPr/>
            </p:nvSpPr>
            <p:spPr>
              <a:xfrm>
                <a:off x="11306508" y="1749622"/>
                <a:ext cx="312629" cy="319498"/>
              </a:xfrm>
              <a:prstGeom prst="ellipse">
                <a:avLst/>
              </a:prstGeom>
              <a:solidFill>
                <a:srgbClr val="50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Placeholder 37">
                <a:extLst>
                  <a:ext uri="{FF2B5EF4-FFF2-40B4-BE49-F238E27FC236}">
                    <a16:creationId xmlns:a16="http://schemas.microsoft.com/office/drawing/2014/main" id="{F1AE3516-DF24-3C43-8A6A-CB8FAFDC000F}"/>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23403" r="84" b="19230"/>
              <a:stretch/>
            </p:blipFill>
            <p:spPr>
              <a:xfrm>
                <a:off x="11329050" y="1702336"/>
                <a:ext cx="342388" cy="360829"/>
              </a:xfrm>
              <a:prstGeom prst="rect">
                <a:avLst/>
              </a:prstGeom>
            </p:spPr>
          </p:pic>
        </p:grpSp>
      </p:grpSp>
      <p:pic>
        <p:nvPicPr>
          <p:cNvPr id="128" name="Picture 127" descr="Shape, square&#10;&#10;Description automatically generated">
            <a:extLst>
              <a:ext uri="{FF2B5EF4-FFF2-40B4-BE49-F238E27FC236}">
                <a16:creationId xmlns:a16="http://schemas.microsoft.com/office/drawing/2014/main" id="{33F25D08-151F-4F4A-96CE-A078F0BAF04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75147" y="3873497"/>
            <a:ext cx="824018" cy="768341"/>
          </a:xfrm>
          <a:prstGeom prst="rect">
            <a:avLst/>
          </a:prstGeom>
        </p:spPr>
      </p:pic>
      <p:sp>
        <p:nvSpPr>
          <p:cNvPr id="137" name="Rectangle 136">
            <a:extLst>
              <a:ext uri="{FF2B5EF4-FFF2-40B4-BE49-F238E27FC236}">
                <a16:creationId xmlns:a16="http://schemas.microsoft.com/office/drawing/2014/main" id="{2BA619B3-332B-CC43-9140-8800945B78B2}"/>
              </a:ext>
            </a:extLst>
          </p:cNvPr>
          <p:cNvSpPr/>
          <p:nvPr/>
        </p:nvSpPr>
        <p:spPr>
          <a:xfrm>
            <a:off x="9579461" y="4662321"/>
            <a:ext cx="1415391" cy="377208"/>
          </a:xfrm>
          <a:prstGeom prst="rect">
            <a:avLst/>
          </a:prstGeom>
        </p:spPr>
        <p:txBody>
          <a:bodyPr wrap="square">
            <a:noAutofit/>
          </a:bodyPr>
          <a:lstStyle/>
          <a:p>
            <a:pPr algn="ctr" defTabSz="913333">
              <a:defRPr/>
            </a:pPr>
            <a:r>
              <a:rPr lang="en-US" sz="1400" kern="0" dirty="0">
                <a:ea typeface="Arial" charset="0"/>
                <a:cs typeface="Oracle Sans" panose="020B0503020204020204" pitchFamily="34" charset="0"/>
              </a:rPr>
              <a:t>Data Masking</a:t>
            </a:r>
          </a:p>
        </p:txBody>
      </p:sp>
      <p:graphicFrame>
        <p:nvGraphicFramePr>
          <p:cNvPr id="141" name="Table 40">
            <a:extLst>
              <a:ext uri="{FF2B5EF4-FFF2-40B4-BE49-F238E27FC236}">
                <a16:creationId xmlns:a16="http://schemas.microsoft.com/office/drawing/2014/main" id="{E74E0985-6352-DD4B-AB72-79E4B770588C}"/>
              </a:ext>
            </a:extLst>
          </p:cNvPr>
          <p:cNvGraphicFramePr>
            <a:graphicFrameLocks noGrp="1"/>
          </p:cNvGraphicFramePr>
          <p:nvPr/>
        </p:nvGraphicFramePr>
        <p:xfrm>
          <a:off x="9936636" y="3992767"/>
          <a:ext cx="701040" cy="243840"/>
        </p:xfrm>
        <a:graphic>
          <a:graphicData uri="http://schemas.openxmlformats.org/drawingml/2006/table">
            <a:tbl>
              <a:tblPr firstRow="1">
                <a:tableStyleId>{F2DE63D5-997A-4646-A377-4702673A728D}</a:tableStyleId>
              </a:tblPr>
              <a:tblGrid>
                <a:gridCol w="116840">
                  <a:extLst>
                    <a:ext uri="{9D8B030D-6E8A-4147-A177-3AD203B41FA5}">
                      <a16:colId xmlns:a16="http://schemas.microsoft.com/office/drawing/2014/main" val="3451170137"/>
                    </a:ext>
                  </a:extLst>
                </a:gridCol>
                <a:gridCol w="116840">
                  <a:extLst>
                    <a:ext uri="{9D8B030D-6E8A-4147-A177-3AD203B41FA5}">
                      <a16:colId xmlns:a16="http://schemas.microsoft.com/office/drawing/2014/main" val="2523091226"/>
                    </a:ext>
                  </a:extLst>
                </a:gridCol>
                <a:gridCol w="116840">
                  <a:extLst>
                    <a:ext uri="{9D8B030D-6E8A-4147-A177-3AD203B41FA5}">
                      <a16:colId xmlns:a16="http://schemas.microsoft.com/office/drawing/2014/main" val="3732416159"/>
                    </a:ext>
                  </a:extLst>
                </a:gridCol>
                <a:gridCol w="116840">
                  <a:extLst>
                    <a:ext uri="{9D8B030D-6E8A-4147-A177-3AD203B41FA5}">
                      <a16:colId xmlns:a16="http://schemas.microsoft.com/office/drawing/2014/main" val="820401604"/>
                    </a:ext>
                  </a:extLst>
                </a:gridCol>
                <a:gridCol w="116840">
                  <a:extLst>
                    <a:ext uri="{9D8B030D-6E8A-4147-A177-3AD203B41FA5}">
                      <a16:colId xmlns:a16="http://schemas.microsoft.com/office/drawing/2014/main" val="3375322189"/>
                    </a:ext>
                  </a:extLst>
                </a:gridCol>
                <a:gridCol w="116840">
                  <a:extLst>
                    <a:ext uri="{9D8B030D-6E8A-4147-A177-3AD203B41FA5}">
                      <a16:colId xmlns:a16="http://schemas.microsoft.com/office/drawing/2014/main" val="2251648478"/>
                    </a:ext>
                  </a:extLst>
                </a:gridCol>
              </a:tblGrid>
              <a:tr h="195946">
                <a:tc>
                  <a:txBody>
                    <a:bodyPr/>
                    <a:lstStyle/>
                    <a:p>
                      <a:r>
                        <a:rPr lang="en-US" sz="1000" dirty="0"/>
                        <a:t>0</a:t>
                      </a:r>
                    </a:p>
                  </a:txBody>
                  <a:tcPr marL="45720" marR="45720">
                    <a:noFill/>
                  </a:tcPr>
                </a:tc>
                <a:tc>
                  <a:txBody>
                    <a:bodyPr/>
                    <a:lstStyle/>
                    <a:p>
                      <a:r>
                        <a:rPr lang="en-US" sz="1000" dirty="0"/>
                        <a:t>8</a:t>
                      </a:r>
                    </a:p>
                  </a:txBody>
                  <a:tcPr marL="45720" marR="45720">
                    <a:noFill/>
                  </a:tcPr>
                </a:tc>
                <a:tc>
                  <a:txBody>
                    <a:bodyPr/>
                    <a:lstStyle/>
                    <a:p>
                      <a:r>
                        <a:rPr lang="en-US" sz="1000" dirty="0"/>
                        <a:t>4</a:t>
                      </a:r>
                    </a:p>
                  </a:txBody>
                  <a:tcPr marL="45720" marR="45720">
                    <a:noFill/>
                  </a:tcPr>
                </a:tc>
                <a:tc>
                  <a:txBody>
                    <a:bodyPr/>
                    <a:lstStyle/>
                    <a:p>
                      <a:r>
                        <a:rPr lang="en-US" sz="1000" dirty="0"/>
                        <a:t>5</a:t>
                      </a:r>
                    </a:p>
                  </a:txBody>
                  <a:tcPr marL="45720" marR="45720">
                    <a:noFill/>
                  </a:tcPr>
                </a:tc>
                <a:tc>
                  <a:txBody>
                    <a:bodyPr/>
                    <a:lstStyle/>
                    <a:p>
                      <a:r>
                        <a:rPr lang="en-US" sz="1000" dirty="0"/>
                        <a:t>3</a:t>
                      </a:r>
                    </a:p>
                  </a:txBody>
                  <a:tcPr marL="45720" marR="45720">
                    <a:noFill/>
                  </a:tcPr>
                </a:tc>
                <a:tc>
                  <a:txBody>
                    <a:bodyPr/>
                    <a:lstStyle/>
                    <a:p>
                      <a:r>
                        <a:rPr lang="en-US" sz="1000" dirty="0"/>
                        <a:t>2</a:t>
                      </a:r>
                    </a:p>
                  </a:txBody>
                  <a:tcPr marL="45720" marR="45720">
                    <a:noFill/>
                  </a:tcPr>
                </a:tc>
                <a:extLst>
                  <a:ext uri="{0D108BD9-81ED-4DB2-BD59-A6C34878D82A}">
                    <a16:rowId xmlns:a16="http://schemas.microsoft.com/office/drawing/2014/main" val="1778130192"/>
                  </a:ext>
                </a:extLst>
              </a:tr>
            </a:tbl>
          </a:graphicData>
        </a:graphic>
      </p:graphicFrame>
      <p:graphicFrame>
        <p:nvGraphicFramePr>
          <p:cNvPr id="148" name="Table 40">
            <a:extLst>
              <a:ext uri="{FF2B5EF4-FFF2-40B4-BE49-F238E27FC236}">
                <a16:creationId xmlns:a16="http://schemas.microsoft.com/office/drawing/2014/main" id="{13F5FB5E-904F-D847-B918-BF9E2545F9C1}"/>
              </a:ext>
            </a:extLst>
          </p:cNvPr>
          <p:cNvGraphicFramePr>
            <a:graphicFrameLocks noGrp="1"/>
          </p:cNvGraphicFramePr>
          <p:nvPr/>
        </p:nvGraphicFramePr>
        <p:xfrm>
          <a:off x="9929672" y="4326741"/>
          <a:ext cx="714968" cy="243840"/>
        </p:xfrm>
        <a:graphic>
          <a:graphicData uri="http://schemas.openxmlformats.org/drawingml/2006/table">
            <a:tbl>
              <a:tblPr firstRow="1">
                <a:tableStyleId>{F2DE63D5-997A-4646-A377-4702673A728D}</a:tableStyleId>
              </a:tblPr>
              <a:tblGrid>
                <a:gridCol w="116840">
                  <a:extLst>
                    <a:ext uri="{9D8B030D-6E8A-4147-A177-3AD203B41FA5}">
                      <a16:colId xmlns:a16="http://schemas.microsoft.com/office/drawing/2014/main" val="3451170137"/>
                    </a:ext>
                  </a:extLst>
                </a:gridCol>
                <a:gridCol w="116840">
                  <a:extLst>
                    <a:ext uri="{9D8B030D-6E8A-4147-A177-3AD203B41FA5}">
                      <a16:colId xmlns:a16="http://schemas.microsoft.com/office/drawing/2014/main" val="2523091226"/>
                    </a:ext>
                  </a:extLst>
                </a:gridCol>
                <a:gridCol w="116840">
                  <a:extLst>
                    <a:ext uri="{9D8B030D-6E8A-4147-A177-3AD203B41FA5}">
                      <a16:colId xmlns:a16="http://schemas.microsoft.com/office/drawing/2014/main" val="3732416159"/>
                    </a:ext>
                  </a:extLst>
                </a:gridCol>
                <a:gridCol w="123804">
                  <a:extLst>
                    <a:ext uri="{9D8B030D-6E8A-4147-A177-3AD203B41FA5}">
                      <a16:colId xmlns:a16="http://schemas.microsoft.com/office/drawing/2014/main" val="820401604"/>
                    </a:ext>
                  </a:extLst>
                </a:gridCol>
                <a:gridCol w="123804">
                  <a:extLst>
                    <a:ext uri="{9D8B030D-6E8A-4147-A177-3AD203B41FA5}">
                      <a16:colId xmlns:a16="http://schemas.microsoft.com/office/drawing/2014/main" val="3375322189"/>
                    </a:ext>
                  </a:extLst>
                </a:gridCol>
                <a:gridCol w="116840">
                  <a:extLst>
                    <a:ext uri="{9D8B030D-6E8A-4147-A177-3AD203B41FA5}">
                      <a16:colId xmlns:a16="http://schemas.microsoft.com/office/drawing/2014/main" val="2251648478"/>
                    </a:ext>
                  </a:extLst>
                </a:gridCol>
              </a:tblGrid>
              <a:tr h="195946">
                <a:tc>
                  <a:txBody>
                    <a:bodyPr/>
                    <a:lstStyle/>
                    <a:p>
                      <a:r>
                        <a:rPr lang="en-US" sz="1000" dirty="0"/>
                        <a:t>*</a:t>
                      </a:r>
                    </a:p>
                  </a:txBody>
                  <a:tcPr marL="45720" marR="45720">
                    <a:noFill/>
                  </a:tcPr>
                </a:tc>
                <a:tc>
                  <a:txBody>
                    <a:bodyPr/>
                    <a:lstStyle/>
                    <a:p>
                      <a:r>
                        <a:rPr lang="en-US" sz="1000" dirty="0"/>
                        <a:t>*</a:t>
                      </a:r>
                    </a:p>
                  </a:txBody>
                  <a:tcPr marL="45720" marR="45720">
                    <a:noFill/>
                  </a:tcPr>
                </a:tc>
                <a:tc>
                  <a:txBody>
                    <a:bodyPr/>
                    <a:lstStyle/>
                    <a:p>
                      <a:r>
                        <a:rPr lang="en-US" sz="1000" dirty="0"/>
                        <a:t>*</a:t>
                      </a:r>
                    </a:p>
                  </a:txBody>
                  <a:tcPr marL="45720" marR="45720">
                    <a:noFill/>
                  </a:tcPr>
                </a:tc>
                <a:tc>
                  <a:txBody>
                    <a:bodyPr/>
                    <a:lstStyle/>
                    <a:p>
                      <a:r>
                        <a:rPr lang="en-US" sz="1000" dirty="0"/>
                        <a:t>*</a:t>
                      </a:r>
                    </a:p>
                  </a:txBody>
                  <a:tcPr marL="45720" marR="45720">
                    <a:noFill/>
                  </a:tcPr>
                </a:tc>
                <a:tc>
                  <a:txBody>
                    <a:bodyPr/>
                    <a:lstStyle/>
                    <a:p>
                      <a:r>
                        <a:rPr lang="en-US" sz="1000" dirty="0"/>
                        <a:t>3</a:t>
                      </a:r>
                    </a:p>
                  </a:txBody>
                  <a:tcPr marL="45720" marR="45720">
                    <a:noFill/>
                  </a:tcPr>
                </a:tc>
                <a:tc>
                  <a:txBody>
                    <a:bodyPr/>
                    <a:lstStyle/>
                    <a:p>
                      <a:r>
                        <a:rPr lang="en-US" sz="1000" dirty="0"/>
                        <a:t>2</a:t>
                      </a:r>
                    </a:p>
                  </a:txBody>
                  <a:tcPr marL="45720" marR="45720">
                    <a:noFill/>
                  </a:tcPr>
                </a:tc>
                <a:extLst>
                  <a:ext uri="{0D108BD9-81ED-4DB2-BD59-A6C34878D82A}">
                    <a16:rowId xmlns:a16="http://schemas.microsoft.com/office/drawing/2014/main" val="1778130192"/>
                  </a:ext>
                </a:extLst>
              </a:tr>
            </a:tbl>
          </a:graphicData>
        </a:graphic>
      </p:graphicFrame>
      <p:sp>
        <p:nvSpPr>
          <p:cNvPr id="149" name="Down Arrow 148">
            <a:extLst>
              <a:ext uri="{FF2B5EF4-FFF2-40B4-BE49-F238E27FC236}">
                <a16:creationId xmlns:a16="http://schemas.microsoft.com/office/drawing/2014/main" id="{51C810A0-A607-BF4A-8B04-A837E6CC675F}"/>
              </a:ext>
            </a:extLst>
          </p:cNvPr>
          <p:cNvSpPr/>
          <p:nvPr/>
        </p:nvSpPr>
        <p:spPr>
          <a:xfrm>
            <a:off x="10204263" y="4196381"/>
            <a:ext cx="228923" cy="13036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Placeholder 17">
            <a:extLst>
              <a:ext uri="{FF2B5EF4-FFF2-40B4-BE49-F238E27FC236}">
                <a16:creationId xmlns:a16="http://schemas.microsoft.com/office/drawing/2014/main" id="{DEFC276D-AA06-4C09-C811-9B1E2E1B7D69}"/>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654186" y="1894067"/>
            <a:ext cx="2845561" cy="2845561"/>
          </a:xfrm>
          <a:prstGeom prst="rect">
            <a:avLst/>
          </a:prstGeom>
        </p:spPr>
      </p:pic>
      <p:sp>
        <p:nvSpPr>
          <p:cNvPr id="3" name="Rectangle 2">
            <a:extLst>
              <a:ext uri="{FF2B5EF4-FFF2-40B4-BE49-F238E27FC236}">
                <a16:creationId xmlns:a16="http://schemas.microsoft.com/office/drawing/2014/main" id="{4E223064-8211-922A-81C2-0B9B1B2397FB}"/>
              </a:ext>
            </a:extLst>
          </p:cNvPr>
          <p:cNvSpPr/>
          <p:nvPr/>
        </p:nvSpPr>
        <p:spPr>
          <a:xfrm>
            <a:off x="1229121" y="4261321"/>
            <a:ext cx="1719381" cy="646331"/>
          </a:xfrm>
          <a:prstGeom prst="rect">
            <a:avLst/>
          </a:prstGeom>
        </p:spPr>
        <p:txBody>
          <a:bodyPr wrap="none">
            <a:spAutoFit/>
          </a:bodyPr>
          <a:lstStyle/>
          <a:p>
            <a:pPr algn="ctr"/>
            <a:r>
              <a:rPr lang="en-US" b="1" dirty="0">
                <a:solidFill>
                  <a:schemeClr val="accent4"/>
                </a:solidFill>
              </a:rPr>
              <a:t> </a:t>
            </a:r>
            <a:r>
              <a:rPr lang="en-US" b="1" dirty="0"/>
              <a:t>Autonomous </a:t>
            </a:r>
          </a:p>
          <a:p>
            <a:pPr algn="ctr"/>
            <a:r>
              <a:rPr lang="en-US" b="1" dirty="0"/>
              <a:t>Database </a:t>
            </a:r>
          </a:p>
        </p:txBody>
      </p:sp>
    </p:spTree>
    <p:extLst>
      <p:ext uri="{BB962C8B-B14F-4D97-AF65-F5344CB8AC3E}">
        <p14:creationId xmlns:p14="http://schemas.microsoft.com/office/powerpoint/2010/main" val="4156310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D88BB5A4-1F44-7746-ADF1-6E84CF4FAB4D}"/>
              </a:ext>
            </a:extLst>
          </p:cNvPr>
          <p:cNvSpPr/>
          <p:nvPr/>
        </p:nvSpPr>
        <p:spPr>
          <a:xfrm>
            <a:off x="7721245" y="3561179"/>
            <a:ext cx="4186946" cy="1623613"/>
          </a:xfrm>
          <a:prstGeom prst="rect">
            <a:avLst/>
          </a:prstGeom>
          <a:solidFill>
            <a:schemeClr val="accent3">
              <a:lumMod val="20000"/>
              <a:lumOff val="80000"/>
            </a:scheme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effectLst/>
              <a:uLnTx/>
              <a:uFillTx/>
              <a:latin typeface="Oracle Sans Tab"/>
              <a:ea typeface="+mn-ea"/>
              <a:cs typeface="+mn-cs"/>
            </a:endParaRPr>
          </a:p>
        </p:txBody>
      </p:sp>
      <p:sp>
        <p:nvSpPr>
          <p:cNvPr id="4" name="Text Placeholder 3">
            <a:extLst>
              <a:ext uri="{FF2B5EF4-FFF2-40B4-BE49-F238E27FC236}">
                <a16:creationId xmlns:a16="http://schemas.microsoft.com/office/drawing/2014/main" id="{06183E15-4892-69EE-C688-A8F978E54451}"/>
              </a:ext>
            </a:extLst>
          </p:cNvPr>
          <p:cNvSpPr>
            <a:spLocks noGrp="1"/>
          </p:cNvSpPr>
          <p:nvPr>
            <p:ph type="body" sz="quarter" idx="11"/>
          </p:nvPr>
        </p:nvSpPr>
        <p:spPr/>
        <p:txBody>
          <a:bodyPr/>
          <a:lstStyle/>
          <a:p>
            <a:r>
              <a:rPr lang="en-US" dirty="0">
                <a:solidFill>
                  <a:schemeClr val="accent4"/>
                </a:solidFill>
              </a:rPr>
              <a:t>ADB simplifies the complete dev lifecycle – Modeling, Coding, ETL, Optimizing, Analyzing</a:t>
            </a:r>
          </a:p>
        </p:txBody>
      </p:sp>
      <p:sp>
        <p:nvSpPr>
          <p:cNvPr id="7" name="Title 6">
            <a:extLst>
              <a:ext uri="{FF2B5EF4-FFF2-40B4-BE49-F238E27FC236}">
                <a16:creationId xmlns:a16="http://schemas.microsoft.com/office/drawing/2014/main" id="{144A37AD-24BE-F543-9892-A2D7D2A54955}"/>
              </a:ext>
            </a:extLst>
          </p:cNvPr>
          <p:cNvSpPr>
            <a:spLocks noGrp="1"/>
          </p:cNvSpPr>
          <p:nvPr>
            <p:ph type="title"/>
          </p:nvPr>
        </p:nvSpPr>
        <p:spPr/>
        <p:txBody>
          <a:bodyPr/>
          <a:lstStyle/>
          <a:p>
            <a:r>
              <a:rPr lang="en-US" dirty="0"/>
              <a:t>Completely Simple Cloud Native Development</a:t>
            </a:r>
          </a:p>
        </p:txBody>
      </p:sp>
      <p:sp>
        <p:nvSpPr>
          <p:cNvPr id="121" name="Footer Placeholder 2">
            <a:extLst>
              <a:ext uri="{FF2B5EF4-FFF2-40B4-BE49-F238E27FC236}">
                <a16:creationId xmlns:a16="http://schemas.microsoft.com/office/drawing/2014/main" id="{EFC68F9E-9B4A-DB41-9F17-4952C8C57CD3}"/>
              </a:ext>
            </a:extLst>
          </p:cNvPr>
          <p:cNvSpPr>
            <a:spLocks noGrp="1"/>
          </p:cNvSpPr>
          <p:nvPr>
            <p:ph type="ftr" sz="quarter" idx="16"/>
          </p:nvPr>
        </p:nvSpPr>
        <p:spPr/>
        <p:txBody>
          <a:bodyPr/>
          <a:lstStyle/>
          <a:p>
            <a:r>
              <a:rPr lang="en-US" dirty="0"/>
              <a:t>Copyright © 2023, Oracle and/or its affiliates </a:t>
            </a:r>
          </a:p>
        </p:txBody>
      </p:sp>
      <p:sp>
        <p:nvSpPr>
          <p:cNvPr id="135" name="Slide Number Placeholder 1">
            <a:extLst>
              <a:ext uri="{FF2B5EF4-FFF2-40B4-BE49-F238E27FC236}">
                <a16:creationId xmlns:a16="http://schemas.microsoft.com/office/drawing/2014/main" id="{E93D09F7-C841-6C4F-B8E5-9454C7985F8F}"/>
              </a:ext>
            </a:extLst>
          </p:cNvPr>
          <p:cNvSpPr>
            <a:spLocks noGrp="1"/>
          </p:cNvSpPr>
          <p:nvPr>
            <p:ph type="sldNum" sz="quarter" idx="17"/>
          </p:nvPr>
        </p:nvSpPr>
        <p:spPr/>
        <p:txBody>
          <a:bodyPr/>
          <a:lstStyle/>
          <a:p>
            <a:fld id="{345D60D9-5372-5F40-9443-0F9AE5BDC3C8}" type="slidenum">
              <a:rPr lang="en-US" smtClean="0"/>
              <a:pPr/>
              <a:t>17</a:t>
            </a:fld>
            <a:endParaRPr lang="en-US" dirty="0"/>
          </a:p>
        </p:txBody>
      </p:sp>
      <p:pic>
        <p:nvPicPr>
          <p:cNvPr id="22" name="OTag">
            <a:extLst>
              <a:ext uri="{FF2B5EF4-FFF2-40B4-BE49-F238E27FC236}">
                <a16:creationId xmlns:a16="http://schemas.microsoft.com/office/drawing/2014/main" id="{CA1D281B-52EE-F847-B3ED-E2A57638876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168" name="Rectangle 167">
            <a:extLst>
              <a:ext uri="{FF2B5EF4-FFF2-40B4-BE49-F238E27FC236}">
                <a16:creationId xmlns:a16="http://schemas.microsoft.com/office/drawing/2014/main" id="{C2974A37-6D0C-F94F-9E46-BAD0C9CE494F}"/>
              </a:ext>
            </a:extLst>
          </p:cNvPr>
          <p:cNvSpPr/>
          <p:nvPr/>
        </p:nvSpPr>
        <p:spPr>
          <a:xfrm>
            <a:off x="0" y="5678274"/>
            <a:ext cx="12192000" cy="369332"/>
          </a:xfrm>
          <a:prstGeom prst="rect">
            <a:avLst/>
          </a:prstGeom>
        </p:spPr>
        <p:txBody>
          <a:bodyPr wrap="square">
            <a:spAutoFit/>
          </a:bodyPr>
          <a:lstStyle/>
          <a:p>
            <a:pPr algn="ctr">
              <a:spcBef>
                <a:spcPts val="600"/>
              </a:spcBef>
              <a:defRPr/>
            </a:pPr>
            <a:r>
              <a:rPr lang="en-US" b="1" dirty="0">
                <a:solidFill>
                  <a:schemeClr val="accent4"/>
                </a:solidFill>
              </a:rPr>
              <a:t>Unique</a:t>
            </a:r>
            <a:r>
              <a:rPr lang="en-US" b="1" dirty="0"/>
              <a:t> cloud-native support for </a:t>
            </a:r>
            <a:r>
              <a:rPr lang="en-US" b="1" dirty="0">
                <a:solidFill>
                  <a:schemeClr val="accent4"/>
                </a:solidFill>
              </a:rPr>
              <a:t>developing</a:t>
            </a:r>
            <a:r>
              <a:rPr lang="en-US" b="1" dirty="0"/>
              <a:t> apps that use any data or workload, with any dev style  </a:t>
            </a:r>
            <a:endParaRPr lang="en-US" b="1" dirty="0">
              <a:cs typeface="Oracle Sans" panose="020B0503020204020204" pitchFamily="34" charset="0"/>
            </a:endParaRPr>
          </a:p>
        </p:txBody>
      </p:sp>
      <p:sp>
        <p:nvSpPr>
          <p:cNvPr id="341" name="Rectangle 340">
            <a:extLst>
              <a:ext uri="{FF2B5EF4-FFF2-40B4-BE49-F238E27FC236}">
                <a16:creationId xmlns:a16="http://schemas.microsoft.com/office/drawing/2014/main" id="{36FAAA4B-FDA1-EC4D-9F8E-DD1F0DAF375A}"/>
              </a:ext>
            </a:extLst>
          </p:cNvPr>
          <p:cNvSpPr/>
          <p:nvPr/>
        </p:nvSpPr>
        <p:spPr>
          <a:xfrm>
            <a:off x="4289496" y="1860199"/>
            <a:ext cx="6610562" cy="1515243"/>
          </a:xfrm>
          <a:prstGeom prst="rect">
            <a:avLst/>
          </a:prstGeom>
          <a:solidFill>
            <a:schemeClr val="accent3">
              <a:lumMod val="20000"/>
              <a:lumOff val="80000"/>
            </a:scheme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Oracle Sans Tab"/>
              <a:ea typeface="+mn-ea"/>
              <a:cs typeface="+mn-cs"/>
            </a:endParaRPr>
          </a:p>
        </p:txBody>
      </p:sp>
      <p:sp>
        <p:nvSpPr>
          <p:cNvPr id="342" name="Rectangle 341">
            <a:extLst>
              <a:ext uri="{FF2B5EF4-FFF2-40B4-BE49-F238E27FC236}">
                <a16:creationId xmlns:a16="http://schemas.microsoft.com/office/drawing/2014/main" id="{15F290A4-3054-D543-9794-BFABFD2C9FDA}"/>
              </a:ext>
            </a:extLst>
          </p:cNvPr>
          <p:cNvSpPr/>
          <p:nvPr/>
        </p:nvSpPr>
        <p:spPr>
          <a:xfrm>
            <a:off x="7130732" y="2913416"/>
            <a:ext cx="1113783" cy="377208"/>
          </a:xfrm>
          <a:prstGeom prst="rect">
            <a:avLst/>
          </a:prstGeom>
        </p:spPr>
        <p:txBody>
          <a:bodyPr wrap="square">
            <a:noAutofit/>
          </a:bodyPr>
          <a:lstStyle/>
          <a:p>
            <a:pPr algn="ctr"/>
            <a:r>
              <a:rPr lang="en-US" sz="1400" dirty="0"/>
              <a:t>Native</a:t>
            </a:r>
          </a:p>
          <a:p>
            <a:pPr algn="ctr"/>
            <a:r>
              <a:rPr lang="en-US" sz="1400" dirty="0"/>
              <a:t>Low-Code</a:t>
            </a:r>
          </a:p>
        </p:txBody>
      </p:sp>
      <p:sp>
        <p:nvSpPr>
          <p:cNvPr id="343" name="Rectangle 342">
            <a:extLst>
              <a:ext uri="{FF2B5EF4-FFF2-40B4-BE49-F238E27FC236}">
                <a16:creationId xmlns:a16="http://schemas.microsoft.com/office/drawing/2014/main" id="{52A7A5FA-1076-6944-BF02-F3BB5B08F3BC}"/>
              </a:ext>
            </a:extLst>
          </p:cNvPr>
          <p:cNvSpPr/>
          <p:nvPr/>
        </p:nvSpPr>
        <p:spPr>
          <a:xfrm>
            <a:off x="4202618" y="2914513"/>
            <a:ext cx="1436860" cy="377208"/>
          </a:xfrm>
          <a:prstGeom prst="rect">
            <a:avLst/>
          </a:prstGeom>
        </p:spPr>
        <p:txBody>
          <a:bodyPr wrap="square">
            <a:noAutofit/>
          </a:bodyPr>
          <a:lstStyle/>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Native</a:t>
            </a:r>
          </a:p>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Data Modeling</a:t>
            </a:r>
          </a:p>
        </p:txBody>
      </p:sp>
      <p:sp>
        <p:nvSpPr>
          <p:cNvPr id="344" name="Rectangle 343">
            <a:extLst>
              <a:ext uri="{FF2B5EF4-FFF2-40B4-BE49-F238E27FC236}">
                <a16:creationId xmlns:a16="http://schemas.microsoft.com/office/drawing/2014/main" id="{6A55290D-B0E2-2E4C-B916-EC05385E053B}"/>
              </a:ext>
            </a:extLst>
          </p:cNvPr>
          <p:cNvSpPr/>
          <p:nvPr/>
        </p:nvSpPr>
        <p:spPr>
          <a:xfrm>
            <a:off x="8518073" y="2912369"/>
            <a:ext cx="1105523" cy="377208"/>
          </a:xfrm>
          <a:prstGeom prst="rect">
            <a:avLst/>
          </a:prstGeom>
        </p:spPr>
        <p:txBody>
          <a:bodyPr wrap="square">
            <a:noAutofit/>
          </a:bodyPr>
          <a:lstStyle/>
          <a:p>
            <a:pPr algn="ctr"/>
            <a:r>
              <a:rPr lang="en-US" sz="1400" dirty="0"/>
              <a:t>Native </a:t>
            </a:r>
            <a:br>
              <a:rPr lang="en-US" sz="1400" dirty="0"/>
            </a:br>
            <a:r>
              <a:rPr lang="en-US" sz="1400" dirty="0"/>
              <a:t>ETL</a:t>
            </a:r>
          </a:p>
        </p:txBody>
      </p:sp>
      <p:sp>
        <p:nvSpPr>
          <p:cNvPr id="345" name="Rectangle 344">
            <a:extLst>
              <a:ext uri="{FF2B5EF4-FFF2-40B4-BE49-F238E27FC236}">
                <a16:creationId xmlns:a16="http://schemas.microsoft.com/office/drawing/2014/main" id="{4E11B09B-A635-BA46-9967-3E6A3C541256}"/>
              </a:ext>
            </a:extLst>
          </p:cNvPr>
          <p:cNvSpPr/>
          <p:nvPr/>
        </p:nvSpPr>
        <p:spPr>
          <a:xfrm>
            <a:off x="9970807" y="2913378"/>
            <a:ext cx="863073" cy="407430"/>
          </a:xfrm>
          <a:prstGeom prst="rect">
            <a:avLst/>
          </a:prstGeom>
        </p:spPr>
        <p:txBody>
          <a:bodyPr wrap="square">
            <a:noAutofit/>
          </a:bodyPr>
          <a:lstStyle/>
          <a:p>
            <a:pPr algn="ctr"/>
            <a:r>
              <a:rPr lang="en-US" sz="1400" dirty="0"/>
              <a:t>Native</a:t>
            </a:r>
            <a:br>
              <a:rPr lang="en-US" sz="1400" dirty="0"/>
            </a:br>
            <a:r>
              <a:rPr lang="en-US" sz="1400" dirty="0"/>
              <a:t>CI/CD</a:t>
            </a:r>
          </a:p>
        </p:txBody>
      </p:sp>
      <p:sp>
        <p:nvSpPr>
          <p:cNvPr id="346" name="Rectangle 345">
            <a:extLst>
              <a:ext uri="{FF2B5EF4-FFF2-40B4-BE49-F238E27FC236}">
                <a16:creationId xmlns:a16="http://schemas.microsoft.com/office/drawing/2014/main" id="{0169CEF9-2957-D14C-9D4E-61EF79DF83B5}"/>
              </a:ext>
            </a:extLst>
          </p:cNvPr>
          <p:cNvSpPr/>
          <p:nvPr/>
        </p:nvSpPr>
        <p:spPr>
          <a:xfrm>
            <a:off x="5758013" y="2915235"/>
            <a:ext cx="1170024" cy="377208"/>
          </a:xfrm>
          <a:prstGeom prst="rect">
            <a:avLst/>
          </a:prstGeom>
        </p:spPr>
        <p:txBody>
          <a:bodyPr wrap="square">
            <a:noAutofit/>
          </a:bodyPr>
          <a:lstStyle/>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Native</a:t>
            </a:r>
          </a:p>
          <a:p>
            <a:pPr marL="0" marR="0" lvl="0" indent="0" algn="ctr" defTabSz="913333" eaLnBrk="1" fontAlgn="auto" latinLnBrk="0" hangingPunct="1">
              <a:lnSpc>
                <a:spcPct val="100000"/>
              </a:lnSpc>
              <a:spcBef>
                <a:spcPts val="0"/>
              </a:spcBef>
              <a:spcAft>
                <a:spcPts val="0"/>
              </a:spcAft>
              <a:buClrTx/>
              <a:buSzTx/>
              <a:buFontTx/>
              <a:buNone/>
              <a:tabLst/>
              <a:defRPr/>
            </a:pPr>
            <a:r>
              <a:rPr lang="en-US" sz="1400" kern="0" dirty="0">
                <a:ea typeface="Arial" charset="0"/>
                <a:cs typeface="Oracle Sans" panose="020B0503020204020204" pitchFamily="34" charset="0"/>
              </a:rPr>
              <a:t>SQL I.D.E.</a:t>
            </a:r>
            <a:endParaRPr kumimoji="0" lang="en-US" sz="1400" b="0" i="0" u="none" strike="noStrike" kern="0" cap="none" spc="0" normalizeH="0" baseline="0" noProof="0" dirty="0">
              <a:ln>
                <a:noFill/>
              </a:ln>
              <a:effectLst/>
              <a:uLnTx/>
              <a:uFillTx/>
              <a:ea typeface="Arial" charset="0"/>
              <a:cs typeface="Oracle Sans" panose="020B0503020204020204" pitchFamily="34" charset="0"/>
            </a:endParaRPr>
          </a:p>
        </p:txBody>
      </p:sp>
      <p:grpSp>
        <p:nvGrpSpPr>
          <p:cNvPr id="347" name="Group 346">
            <a:extLst>
              <a:ext uri="{FF2B5EF4-FFF2-40B4-BE49-F238E27FC236}">
                <a16:creationId xmlns:a16="http://schemas.microsoft.com/office/drawing/2014/main" id="{73D94FA1-DD63-C144-ACD2-5D668ABCBEDC}"/>
              </a:ext>
            </a:extLst>
          </p:cNvPr>
          <p:cNvGrpSpPr/>
          <p:nvPr/>
        </p:nvGrpSpPr>
        <p:grpSpPr>
          <a:xfrm>
            <a:off x="8609017" y="2189483"/>
            <a:ext cx="824018" cy="768341"/>
            <a:chOff x="8256958" y="2455699"/>
            <a:chExt cx="824018" cy="768341"/>
          </a:xfrm>
        </p:grpSpPr>
        <p:pic>
          <p:nvPicPr>
            <p:cNvPr id="348" name="Picture 347" descr="Shape, square&#10;&#10;Description automatically generated">
              <a:extLst>
                <a:ext uri="{FF2B5EF4-FFF2-40B4-BE49-F238E27FC236}">
                  <a16:creationId xmlns:a16="http://schemas.microsoft.com/office/drawing/2014/main" id="{C45AC47A-C543-C547-9605-166EFBD1F88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56958" y="2455699"/>
              <a:ext cx="824018" cy="768341"/>
            </a:xfrm>
            <a:prstGeom prst="rect">
              <a:avLst/>
            </a:prstGeom>
          </p:spPr>
        </p:pic>
        <p:pic>
          <p:nvPicPr>
            <p:cNvPr id="349" name="Picture 2" descr="Odi Format, Oracle Data Integrator, Odi File, Odi File Format, odi,  interface icon">
              <a:extLst>
                <a:ext uri="{FF2B5EF4-FFF2-40B4-BE49-F238E27FC236}">
                  <a16:creationId xmlns:a16="http://schemas.microsoft.com/office/drawing/2014/main" id="{8B346745-4AF9-9B4C-8369-B0ED17415BE7}"/>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417862" y="2557608"/>
              <a:ext cx="508917" cy="508917"/>
            </a:xfrm>
            <a:prstGeom prst="rect">
              <a:avLst/>
            </a:prstGeom>
            <a:noFill/>
            <a:extLst>
              <a:ext uri="{909E8E84-426E-40DD-AFC4-6F175D3DCCD1}">
                <a14:hiddenFill xmlns:a14="http://schemas.microsoft.com/office/drawing/2010/main">
                  <a:solidFill>
                    <a:srgbClr val="FFFFFF"/>
                  </a:solidFill>
                </a14:hiddenFill>
              </a:ext>
            </a:extLst>
          </p:spPr>
        </p:pic>
      </p:grpSp>
      <p:sp>
        <p:nvSpPr>
          <p:cNvPr id="350" name="TextBox 349">
            <a:extLst>
              <a:ext uri="{FF2B5EF4-FFF2-40B4-BE49-F238E27FC236}">
                <a16:creationId xmlns:a16="http://schemas.microsoft.com/office/drawing/2014/main" id="{0E37FB0F-900B-2C4E-B53A-92F524F0D47A}"/>
              </a:ext>
            </a:extLst>
          </p:cNvPr>
          <p:cNvSpPr txBox="1"/>
          <p:nvPr/>
        </p:nvSpPr>
        <p:spPr>
          <a:xfrm>
            <a:off x="5384750" y="1856402"/>
            <a:ext cx="4420056" cy="338554"/>
          </a:xfrm>
          <a:prstGeom prst="rect">
            <a:avLst/>
          </a:prstGeom>
          <a:noFill/>
        </p:spPr>
        <p:txBody>
          <a:bodyPr wrap="none" rtlCol="0">
            <a:spAutoFit/>
          </a:bodyPr>
          <a:lstStyle/>
          <a:p>
            <a:pPr algn="ctr"/>
            <a:r>
              <a:rPr lang="en-US" sz="1600" b="1" dirty="0"/>
              <a:t>Point-and-Click Cloud-Native Development</a:t>
            </a:r>
          </a:p>
        </p:txBody>
      </p:sp>
      <p:sp>
        <p:nvSpPr>
          <p:cNvPr id="351" name="Rectangle 350">
            <a:extLst>
              <a:ext uri="{FF2B5EF4-FFF2-40B4-BE49-F238E27FC236}">
                <a16:creationId xmlns:a16="http://schemas.microsoft.com/office/drawing/2014/main" id="{FB226836-D5FD-4445-B551-04DFE00844CF}"/>
              </a:ext>
            </a:extLst>
          </p:cNvPr>
          <p:cNvSpPr/>
          <p:nvPr/>
        </p:nvSpPr>
        <p:spPr>
          <a:xfrm>
            <a:off x="3463068" y="3550872"/>
            <a:ext cx="4031413" cy="1678033"/>
          </a:xfrm>
          <a:prstGeom prst="rect">
            <a:avLst/>
          </a:prstGeom>
          <a:solidFill>
            <a:schemeClr val="accent3">
              <a:lumMod val="20000"/>
              <a:lumOff val="80000"/>
            </a:scheme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effectLst/>
              <a:uLnTx/>
              <a:uFillTx/>
              <a:latin typeface="Oracle Sans Tab"/>
              <a:ea typeface="+mn-ea"/>
              <a:cs typeface="+mn-cs"/>
            </a:endParaRPr>
          </a:p>
        </p:txBody>
      </p:sp>
      <p:pic>
        <p:nvPicPr>
          <p:cNvPr id="352" name="Picture 351" descr="Shape, square&#10;&#10;Description automatically generated">
            <a:extLst>
              <a:ext uri="{FF2B5EF4-FFF2-40B4-BE49-F238E27FC236}">
                <a16:creationId xmlns:a16="http://schemas.microsoft.com/office/drawing/2014/main" id="{A347238D-3827-8C4B-BF21-630FAA9C29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31744" y="3945457"/>
            <a:ext cx="824018" cy="768341"/>
          </a:xfrm>
          <a:prstGeom prst="rect">
            <a:avLst/>
          </a:prstGeom>
        </p:spPr>
      </p:pic>
      <p:pic>
        <p:nvPicPr>
          <p:cNvPr id="353" name="Picture 352" descr="Shape, square&#10;&#10;Description automatically generated">
            <a:extLst>
              <a:ext uri="{FF2B5EF4-FFF2-40B4-BE49-F238E27FC236}">
                <a16:creationId xmlns:a16="http://schemas.microsoft.com/office/drawing/2014/main" id="{CA2413C7-7EDE-1C48-88E4-16916ADBCD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91377" y="3945457"/>
            <a:ext cx="824018" cy="768341"/>
          </a:xfrm>
          <a:prstGeom prst="rect">
            <a:avLst/>
          </a:prstGeom>
        </p:spPr>
      </p:pic>
      <p:pic>
        <p:nvPicPr>
          <p:cNvPr id="354" name="Picture 353" descr="Shape, square&#10;&#10;Description automatically generated">
            <a:extLst>
              <a:ext uri="{FF2B5EF4-FFF2-40B4-BE49-F238E27FC236}">
                <a16:creationId xmlns:a16="http://schemas.microsoft.com/office/drawing/2014/main" id="{A8D4F3B8-EAB0-5948-8F67-9D17066FD8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51010" y="3945457"/>
            <a:ext cx="824018" cy="768341"/>
          </a:xfrm>
          <a:prstGeom prst="rect">
            <a:avLst/>
          </a:prstGeom>
        </p:spPr>
      </p:pic>
      <p:pic>
        <p:nvPicPr>
          <p:cNvPr id="355" name="Picture 354" descr="Shape, square&#10;&#10;Description automatically generated">
            <a:extLst>
              <a:ext uri="{FF2B5EF4-FFF2-40B4-BE49-F238E27FC236}">
                <a16:creationId xmlns:a16="http://schemas.microsoft.com/office/drawing/2014/main" id="{9E1E80D1-61F7-144E-A3A5-771EB35FF2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64426" y="3994952"/>
            <a:ext cx="824018" cy="768341"/>
          </a:xfrm>
          <a:prstGeom prst="rect">
            <a:avLst/>
          </a:prstGeom>
        </p:spPr>
      </p:pic>
      <p:pic>
        <p:nvPicPr>
          <p:cNvPr id="356" name="Picture 355" descr="Shape, square&#10;&#10;Description automatically generated">
            <a:extLst>
              <a:ext uri="{FF2B5EF4-FFF2-40B4-BE49-F238E27FC236}">
                <a16:creationId xmlns:a16="http://schemas.microsoft.com/office/drawing/2014/main" id="{B164D01D-C75F-8347-AF03-BAD871B0C1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04794" y="3994952"/>
            <a:ext cx="824018" cy="768341"/>
          </a:xfrm>
          <a:prstGeom prst="rect">
            <a:avLst/>
          </a:prstGeom>
        </p:spPr>
      </p:pic>
      <p:sp>
        <p:nvSpPr>
          <p:cNvPr id="357" name="Rectangle 356">
            <a:extLst>
              <a:ext uri="{FF2B5EF4-FFF2-40B4-BE49-F238E27FC236}">
                <a16:creationId xmlns:a16="http://schemas.microsoft.com/office/drawing/2014/main" id="{C26B7E80-7F99-2C4A-BCDE-6297E5522EC1}"/>
              </a:ext>
            </a:extLst>
          </p:cNvPr>
          <p:cNvSpPr/>
          <p:nvPr/>
        </p:nvSpPr>
        <p:spPr>
          <a:xfrm>
            <a:off x="4368804" y="4719883"/>
            <a:ext cx="966886" cy="377208"/>
          </a:xfrm>
          <a:prstGeom prst="rect">
            <a:avLst/>
          </a:prstGeom>
        </p:spPr>
        <p:txBody>
          <a:bodyPr wrap="square">
            <a:noAutofit/>
          </a:bodyPr>
          <a:lstStyle/>
          <a:p>
            <a:pPr algn="ctr"/>
            <a:r>
              <a:rPr lang="en-US" sz="1400" dirty="0"/>
              <a:t>Auto</a:t>
            </a:r>
            <a:br>
              <a:rPr lang="en-US" sz="1400" dirty="0"/>
            </a:br>
            <a:r>
              <a:rPr lang="en-US" sz="1400" dirty="0"/>
              <a:t>ML</a:t>
            </a:r>
          </a:p>
        </p:txBody>
      </p:sp>
      <p:sp>
        <p:nvSpPr>
          <p:cNvPr id="358" name="Rectangle 357">
            <a:extLst>
              <a:ext uri="{FF2B5EF4-FFF2-40B4-BE49-F238E27FC236}">
                <a16:creationId xmlns:a16="http://schemas.microsoft.com/office/drawing/2014/main" id="{875B1AF1-ACDF-6F4D-90FE-CEC822BA3077}"/>
              </a:ext>
            </a:extLst>
          </p:cNvPr>
          <p:cNvSpPr/>
          <p:nvPr/>
        </p:nvSpPr>
        <p:spPr>
          <a:xfrm>
            <a:off x="10470714" y="4670388"/>
            <a:ext cx="1200913" cy="377208"/>
          </a:xfrm>
          <a:prstGeom prst="rect">
            <a:avLst/>
          </a:prstGeom>
        </p:spPr>
        <p:txBody>
          <a:bodyPr wrap="square">
            <a:noAutofit/>
          </a:bodyPr>
          <a:lstStyle/>
          <a:p>
            <a:pPr algn="ctr"/>
            <a:r>
              <a:rPr lang="en-US" sz="1400" dirty="0"/>
              <a:t>Auto</a:t>
            </a:r>
            <a:br>
              <a:rPr lang="en-US" sz="1400" dirty="0"/>
            </a:br>
            <a:r>
              <a:rPr lang="en-US" sz="1400" dirty="0"/>
              <a:t>Partitioning</a:t>
            </a:r>
          </a:p>
        </p:txBody>
      </p:sp>
      <p:sp>
        <p:nvSpPr>
          <p:cNvPr id="359" name="Rectangle 358">
            <a:extLst>
              <a:ext uri="{FF2B5EF4-FFF2-40B4-BE49-F238E27FC236}">
                <a16:creationId xmlns:a16="http://schemas.microsoft.com/office/drawing/2014/main" id="{680783DF-E840-D74B-BBCC-2C700E9B54D4}"/>
              </a:ext>
            </a:extLst>
          </p:cNvPr>
          <p:cNvSpPr/>
          <p:nvPr/>
        </p:nvSpPr>
        <p:spPr>
          <a:xfrm>
            <a:off x="7872537" y="4684650"/>
            <a:ext cx="986161" cy="377208"/>
          </a:xfrm>
          <a:prstGeom prst="rect">
            <a:avLst/>
          </a:prstGeom>
        </p:spPr>
        <p:txBody>
          <a:bodyPr wrap="square">
            <a:noAutofit/>
          </a:bodyPr>
          <a:lstStyle/>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Auto </a:t>
            </a:r>
            <a:br>
              <a:rPr kumimoji="0" lang="en-US" sz="1400" b="0" i="0" u="none" strike="noStrike" kern="0" cap="none" spc="0" normalizeH="0" baseline="0" noProof="0" dirty="0">
                <a:ln>
                  <a:noFill/>
                </a:ln>
                <a:effectLst/>
                <a:uLnTx/>
                <a:uFillTx/>
                <a:ea typeface="Arial" charset="0"/>
                <a:cs typeface="Oracle Sans" panose="020B0503020204020204" pitchFamily="34" charset="0"/>
              </a:rPr>
            </a:br>
            <a:r>
              <a:rPr kumimoji="0" lang="en-US" sz="1400" b="0" i="0" u="none" strike="noStrike" kern="0" cap="none" spc="0" normalizeH="0" baseline="0" noProof="0" dirty="0">
                <a:ln>
                  <a:noFill/>
                </a:ln>
                <a:effectLst/>
                <a:uLnTx/>
                <a:uFillTx/>
                <a:ea typeface="Arial" charset="0"/>
                <a:cs typeface="Oracle Sans" panose="020B0503020204020204" pitchFamily="34" charset="0"/>
              </a:rPr>
              <a:t>Scaling</a:t>
            </a:r>
          </a:p>
        </p:txBody>
      </p:sp>
      <p:sp>
        <p:nvSpPr>
          <p:cNvPr id="360" name="Rectangle 359">
            <a:extLst>
              <a:ext uri="{FF2B5EF4-FFF2-40B4-BE49-F238E27FC236}">
                <a16:creationId xmlns:a16="http://schemas.microsoft.com/office/drawing/2014/main" id="{DEABD26A-733E-AD48-A951-2913CBFEBBF7}"/>
              </a:ext>
            </a:extLst>
          </p:cNvPr>
          <p:cNvSpPr/>
          <p:nvPr/>
        </p:nvSpPr>
        <p:spPr>
          <a:xfrm>
            <a:off x="5709161" y="4719883"/>
            <a:ext cx="986161" cy="407430"/>
          </a:xfrm>
          <a:prstGeom prst="rect">
            <a:avLst/>
          </a:prstGeom>
        </p:spPr>
        <p:txBody>
          <a:bodyPr wrap="square">
            <a:noAutofit/>
          </a:bodyPr>
          <a:lstStyle/>
          <a:p>
            <a:pPr algn="ctr"/>
            <a:r>
              <a:rPr lang="en-US" sz="1400" dirty="0"/>
              <a:t>Auto</a:t>
            </a:r>
            <a:br>
              <a:rPr lang="en-US" sz="1400" dirty="0"/>
            </a:br>
            <a:r>
              <a:rPr lang="en-US" sz="1400" dirty="0"/>
              <a:t>Insights</a:t>
            </a:r>
          </a:p>
        </p:txBody>
      </p:sp>
      <p:sp>
        <p:nvSpPr>
          <p:cNvPr id="361" name="Rectangle 360">
            <a:extLst>
              <a:ext uri="{FF2B5EF4-FFF2-40B4-BE49-F238E27FC236}">
                <a16:creationId xmlns:a16="http://schemas.microsoft.com/office/drawing/2014/main" id="{21340F38-E90A-3D41-BA26-C9C719F18186}"/>
              </a:ext>
            </a:extLst>
          </p:cNvPr>
          <p:cNvSpPr/>
          <p:nvPr/>
        </p:nvSpPr>
        <p:spPr>
          <a:xfrm>
            <a:off x="6026375" y="4351320"/>
            <a:ext cx="330095" cy="143325"/>
          </a:xfrm>
          <a:prstGeom prst="rect">
            <a:avLst/>
          </a:prstGeom>
          <a:solidFill>
            <a:srgbClr val="50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2" name="Rectangle 361">
            <a:extLst>
              <a:ext uri="{FF2B5EF4-FFF2-40B4-BE49-F238E27FC236}">
                <a16:creationId xmlns:a16="http://schemas.microsoft.com/office/drawing/2014/main" id="{1F05E942-6305-D44D-8649-26046AC7CDF9}"/>
              </a:ext>
            </a:extLst>
          </p:cNvPr>
          <p:cNvSpPr/>
          <p:nvPr/>
        </p:nvSpPr>
        <p:spPr>
          <a:xfrm>
            <a:off x="9214017" y="4670388"/>
            <a:ext cx="1024112" cy="377208"/>
          </a:xfrm>
          <a:prstGeom prst="rect">
            <a:avLst/>
          </a:prstGeom>
        </p:spPr>
        <p:txBody>
          <a:bodyPr wrap="square">
            <a:noAutofit/>
          </a:bodyPr>
          <a:lstStyle/>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Auto</a:t>
            </a:r>
          </a:p>
          <a:p>
            <a:pPr marL="0" marR="0" lvl="0" indent="0" algn="ctr" defTabSz="913333"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effectLst/>
                <a:uLnTx/>
                <a:uFillTx/>
                <a:ea typeface="Arial" charset="0"/>
                <a:cs typeface="Oracle Sans" panose="020B0503020204020204" pitchFamily="34" charset="0"/>
              </a:rPr>
              <a:t>Indexing</a:t>
            </a:r>
          </a:p>
        </p:txBody>
      </p:sp>
      <p:sp>
        <p:nvSpPr>
          <p:cNvPr id="363" name="TextBox 362">
            <a:extLst>
              <a:ext uri="{FF2B5EF4-FFF2-40B4-BE49-F238E27FC236}">
                <a16:creationId xmlns:a16="http://schemas.microsoft.com/office/drawing/2014/main" id="{193C7925-D81B-2842-87A2-6C27C52AD081}"/>
              </a:ext>
            </a:extLst>
          </p:cNvPr>
          <p:cNvSpPr txBox="1"/>
          <p:nvPr/>
        </p:nvSpPr>
        <p:spPr>
          <a:xfrm>
            <a:off x="3503650" y="3602048"/>
            <a:ext cx="3862276" cy="338554"/>
          </a:xfrm>
          <a:prstGeom prst="rect">
            <a:avLst/>
          </a:prstGeom>
          <a:noFill/>
        </p:spPr>
        <p:txBody>
          <a:bodyPr wrap="none" rtlCol="0">
            <a:spAutoFit/>
          </a:bodyPr>
          <a:lstStyle/>
          <a:p>
            <a:pPr algn="ctr"/>
            <a:r>
              <a:rPr lang="en-US" sz="1600" b="1" dirty="0"/>
              <a:t>Automates Difficult </a:t>
            </a:r>
            <a:r>
              <a:rPr lang="en-US" sz="1600" b="1" dirty="0">
                <a:solidFill>
                  <a:schemeClr val="accent4"/>
                </a:solidFill>
              </a:rPr>
              <a:t>Data</a:t>
            </a:r>
            <a:r>
              <a:rPr lang="en-US" sz="1600" b="1" dirty="0"/>
              <a:t> Engineering</a:t>
            </a:r>
          </a:p>
        </p:txBody>
      </p:sp>
      <p:grpSp>
        <p:nvGrpSpPr>
          <p:cNvPr id="364" name="Group 363">
            <a:extLst>
              <a:ext uri="{FF2B5EF4-FFF2-40B4-BE49-F238E27FC236}">
                <a16:creationId xmlns:a16="http://schemas.microsoft.com/office/drawing/2014/main" id="{CAC3044F-2C75-2449-9E23-A04BA4C7B295}"/>
              </a:ext>
            </a:extLst>
          </p:cNvPr>
          <p:cNvGrpSpPr/>
          <p:nvPr/>
        </p:nvGrpSpPr>
        <p:grpSpPr>
          <a:xfrm>
            <a:off x="7946492" y="3969245"/>
            <a:ext cx="321557" cy="257246"/>
            <a:chOff x="4935408" y="4369633"/>
            <a:chExt cx="321557" cy="257246"/>
          </a:xfrm>
        </p:grpSpPr>
        <p:pic>
          <p:nvPicPr>
            <p:cNvPr id="365" name="Picture Placeholder 17">
              <a:extLst>
                <a:ext uri="{FF2B5EF4-FFF2-40B4-BE49-F238E27FC236}">
                  <a16:creationId xmlns:a16="http://schemas.microsoft.com/office/drawing/2014/main" id="{DF1B9CE8-7DA5-A243-8368-616684959E9F}"/>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3244" t="28858" r="11806" b="43183"/>
            <a:stretch/>
          </p:blipFill>
          <p:spPr>
            <a:xfrm>
              <a:off x="4935408" y="4369633"/>
              <a:ext cx="321557" cy="257246"/>
            </a:xfrm>
            <a:prstGeom prst="ellipse">
              <a:avLst/>
            </a:prstGeom>
          </p:spPr>
        </p:pic>
        <p:sp>
          <p:nvSpPr>
            <p:cNvPr id="366" name="Rectangle 365">
              <a:extLst>
                <a:ext uri="{FF2B5EF4-FFF2-40B4-BE49-F238E27FC236}">
                  <a16:creationId xmlns:a16="http://schemas.microsoft.com/office/drawing/2014/main" id="{3EFD4070-335C-D94B-B8CB-C2689CC05E1F}"/>
                </a:ext>
              </a:extLst>
            </p:cNvPr>
            <p:cNvSpPr/>
            <p:nvPr/>
          </p:nvSpPr>
          <p:spPr>
            <a:xfrm>
              <a:off x="4935408" y="4538850"/>
              <a:ext cx="45719" cy="45719"/>
            </a:xfrm>
            <a:prstGeom prst="rect">
              <a:avLst/>
            </a:prstGeom>
            <a:solidFill>
              <a:srgbClr val="4F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366">
            <a:extLst>
              <a:ext uri="{FF2B5EF4-FFF2-40B4-BE49-F238E27FC236}">
                <a16:creationId xmlns:a16="http://schemas.microsoft.com/office/drawing/2014/main" id="{6655C2E8-CF0C-0A44-AE21-E60C2F70BD8D}"/>
              </a:ext>
            </a:extLst>
          </p:cNvPr>
          <p:cNvGrpSpPr/>
          <p:nvPr/>
        </p:nvGrpSpPr>
        <p:grpSpPr>
          <a:xfrm>
            <a:off x="9307666" y="3969245"/>
            <a:ext cx="321557" cy="257246"/>
            <a:chOff x="4935408" y="4369633"/>
            <a:chExt cx="321557" cy="257246"/>
          </a:xfrm>
        </p:grpSpPr>
        <p:pic>
          <p:nvPicPr>
            <p:cNvPr id="368" name="Picture Placeholder 17">
              <a:extLst>
                <a:ext uri="{FF2B5EF4-FFF2-40B4-BE49-F238E27FC236}">
                  <a16:creationId xmlns:a16="http://schemas.microsoft.com/office/drawing/2014/main" id="{4673899A-011C-2E41-B483-A0614A4A4213}"/>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3244" t="28858" r="11806" b="43183"/>
            <a:stretch/>
          </p:blipFill>
          <p:spPr>
            <a:xfrm>
              <a:off x="4935408" y="4369633"/>
              <a:ext cx="321557" cy="257246"/>
            </a:xfrm>
            <a:prstGeom prst="ellipse">
              <a:avLst/>
            </a:prstGeom>
          </p:spPr>
        </p:pic>
        <p:sp>
          <p:nvSpPr>
            <p:cNvPr id="369" name="Rectangle 368">
              <a:extLst>
                <a:ext uri="{FF2B5EF4-FFF2-40B4-BE49-F238E27FC236}">
                  <a16:creationId xmlns:a16="http://schemas.microsoft.com/office/drawing/2014/main" id="{A5C90DD4-FB5E-054F-AC41-F401E8554610}"/>
                </a:ext>
              </a:extLst>
            </p:cNvPr>
            <p:cNvSpPr/>
            <p:nvPr/>
          </p:nvSpPr>
          <p:spPr>
            <a:xfrm>
              <a:off x="4935408" y="4538850"/>
              <a:ext cx="45719" cy="45719"/>
            </a:xfrm>
            <a:prstGeom prst="rect">
              <a:avLst/>
            </a:prstGeom>
            <a:solidFill>
              <a:srgbClr val="4F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a:extLst>
              <a:ext uri="{FF2B5EF4-FFF2-40B4-BE49-F238E27FC236}">
                <a16:creationId xmlns:a16="http://schemas.microsoft.com/office/drawing/2014/main" id="{07AE9380-7BB7-974A-B7C6-9BAED45B2874}"/>
              </a:ext>
            </a:extLst>
          </p:cNvPr>
          <p:cNvGrpSpPr/>
          <p:nvPr/>
        </p:nvGrpSpPr>
        <p:grpSpPr>
          <a:xfrm>
            <a:off x="10673820" y="3959707"/>
            <a:ext cx="321557" cy="257246"/>
            <a:chOff x="4935408" y="4369633"/>
            <a:chExt cx="321557" cy="257246"/>
          </a:xfrm>
        </p:grpSpPr>
        <p:pic>
          <p:nvPicPr>
            <p:cNvPr id="371" name="Picture Placeholder 17">
              <a:extLst>
                <a:ext uri="{FF2B5EF4-FFF2-40B4-BE49-F238E27FC236}">
                  <a16:creationId xmlns:a16="http://schemas.microsoft.com/office/drawing/2014/main" id="{CE5C5374-BD4E-F64C-A90D-6D2DE214E3E1}"/>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3244" t="28858" r="11806" b="43183"/>
            <a:stretch/>
          </p:blipFill>
          <p:spPr>
            <a:xfrm>
              <a:off x="4935408" y="4369633"/>
              <a:ext cx="321557" cy="257246"/>
            </a:xfrm>
            <a:prstGeom prst="ellipse">
              <a:avLst/>
            </a:prstGeom>
          </p:spPr>
        </p:pic>
        <p:sp>
          <p:nvSpPr>
            <p:cNvPr id="372" name="Rectangle 371">
              <a:extLst>
                <a:ext uri="{FF2B5EF4-FFF2-40B4-BE49-F238E27FC236}">
                  <a16:creationId xmlns:a16="http://schemas.microsoft.com/office/drawing/2014/main" id="{5712FBF6-60E3-B748-B2AB-7618CECFA047}"/>
                </a:ext>
              </a:extLst>
            </p:cNvPr>
            <p:cNvSpPr/>
            <p:nvPr/>
          </p:nvSpPr>
          <p:spPr>
            <a:xfrm>
              <a:off x="4935408" y="4538850"/>
              <a:ext cx="45719" cy="45719"/>
            </a:xfrm>
            <a:prstGeom prst="rect">
              <a:avLst/>
            </a:prstGeom>
            <a:solidFill>
              <a:srgbClr val="4F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a16="http://schemas.microsoft.com/office/drawing/2014/main" id="{2C68121B-CCB1-3D47-9209-6DDE654E4914}"/>
              </a:ext>
            </a:extLst>
          </p:cNvPr>
          <p:cNvGrpSpPr/>
          <p:nvPr/>
        </p:nvGrpSpPr>
        <p:grpSpPr>
          <a:xfrm>
            <a:off x="5777193" y="4018740"/>
            <a:ext cx="321557" cy="257246"/>
            <a:chOff x="4935408" y="4369633"/>
            <a:chExt cx="321557" cy="257246"/>
          </a:xfrm>
        </p:grpSpPr>
        <p:pic>
          <p:nvPicPr>
            <p:cNvPr id="374" name="Picture Placeholder 17">
              <a:extLst>
                <a:ext uri="{FF2B5EF4-FFF2-40B4-BE49-F238E27FC236}">
                  <a16:creationId xmlns:a16="http://schemas.microsoft.com/office/drawing/2014/main" id="{72C3A353-FD48-E342-95F5-C1723747F59D}"/>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3244" t="28858" r="11806" b="43183"/>
            <a:stretch/>
          </p:blipFill>
          <p:spPr>
            <a:xfrm>
              <a:off x="4935408" y="4369633"/>
              <a:ext cx="321557" cy="257246"/>
            </a:xfrm>
            <a:prstGeom prst="ellipse">
              <a:avLst/>
            </a:prstGeom>
          </p:spPr>
        </p:pic>
        <p:sp>
          <p:nvSpPr>
            <p:cNvPr id="375" name="Rectangle 374">
              <a:extLst>
                <a:ext uri="{FF2B5EF4-FFF2-40B4-BE49-F238E27FC236}">
                  <a16:creationId xmlns:a16="http://schemas.microsoft.com/office/drawing/2014/main" id="{7B11E92D-7C39-8649-869D-10FEA9534645}"/>
                </a:ext>
              </a:extLst>
            </p:cNvPr>
            <p:cNvSpPr/>
            <p:nvPr/>
          </p:nvSpPr>
          <p:spPr>
            <a:xfrm>
              <a:off x="4935408" y="4538850"/>
              <a:ext cx="45719" cy="45719"/>
            </a:xfrm>
            <a:prstGeom prst="rect">
              <a:avLst/>
            </a:prstGeom>
            <a:solidFill>
              <a:srgbClr val="4F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375">
            <a:extLst>
              <a:ext uri="{FF2B5EF4-FFF2-40B4-BE49-F238E27FC236}">
                <a16:creationId xmlns:a16="http://schemas.microsoft.com/office/drawing/2014/main" id="{22CC4321-2474-7E41-9372-5A4B88A19F2B}"/>
              </a:ext>
            </a:extLst>
          </p:cNvPr>
          <p:cNvGrpSpPr/>
          <p:nvPr/>
        </p:nvGrpSpPr>
        <p:grpSpPr>
          <a:xfrm>
            <a:off x="4418555" y="4018740"/>
            <a:ext cx="321557" cy="257246"/>
            <a:chOff x="4935408" y="4369633"/>
            <a:chExt cx="321557" cy="257246"/>
          </a:xfrm>
        </p:grpSpPr>
        <p:pic>
          <p:nvPicPr>
            <p:cNvPr id="377" name="Picture Placeholder 17">
              <a:extLst>
                <a:ext uri="{FF2B5EF4-FFF2-40B4-BE49-F238E27FC236}">
                  <a16:creationId xmlns:a16="http://schemas.microsoft.com/office/drawing/2014/main" id="{409BCB1A-84AB-2F4B-BEFD-B114E868C437}"/>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53244" t="28858" r="11806" b="43183"/>
            <a:stretch/>
          </p:blipFill>
          <p:spPr>
            <a:xfrm>
              <a:off x="4935408" y="4369633"/>
              <a:ext cx="321557" cy="257246"/>
            </a:xfrm>
            <a:prstGeom prst="ellipse">
              <a:avLst/>
            </a:prstGeom>
          </p:spPr>
        </p:pic>
        <p:sp>
          <p:nvSpPr>
            <p:cNvPr id="378" name="Rectangle 377">
              <a:extLst>
                <a:ext uri="{FF2B5EF4-FFF2-40B4-BE49-F238E27FC236}">
                  <a16:creationId xmlns:a16="http://schemas.microsoft.com/office/drawing/2014/main" id="{07AF9B36-7723-C048-8A2D-0BF0ADA1224D}"/>
                </a:ext>
              </a:extLst>
            </p:cNvPr>
            <p:cNvSpPr/>
            <p:nvPr/>
          </p:nvSpPr>
          <p:spPr>
            <a:xfrm>
              <a:off x="4935408" y="4538850"/>
              <a:ext cx="45719" cy="45719"/>
            </a:xfrm>
            <a:prstGeom prst="rect">
              <a:avLst/>
            </a:prstGeom>
            <a:solidFill>
              <a:srgbClr val="4F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378">
            <a:extLst>
              <a:ext uri="{FF2B5EF4-FFF2-40B4-BE49-F238E27FC236}">
                <a16:creationId xmlns:a16="http://schemas.microsoft.com/office/drawing/2014/main" id="{C0DA7EE9-05C7-504E-81AA-06A07D49EC84}"/>
              </a:ext>
            </a:extLst>
          </p:cNvPr>
          <p:cNvGrpSpPr/>
          <p:nvPr/>
        </p:nvGrpSpPr>
        <p:grpSpPr>
          <a:xfrm>
            <a:off x="10730759" y="4014902"/>
            <a:ext cx="644005" cy="707608"/>
            <a:chOff x="7751043" y="4216066"/>
            <a:chExt cx="814121" cy="797130"/>
          </a:xfrm>
        </p:grpSpPr>
        <p:grpSp>
          <p:nvGrpSpPr>
            <p:cNvPr id="380" name="Group 379">
              <a:extLst>
                <a:ext uri="{FF2B5EF4-FFF2-40B4-BE49-F238E27FC236}">
                  <a16:creationId xmlns:a16="http://schemas.microsoft.com/office/drawing/2014/main" id="{656F08FF-1F75-9140-A8CD-A58C519B3142}"/>
                </a:ext>
              </a:extLst>
            </p:cNvPr>
            <p:cNvGrpSpPr/>
            <p:nvPr/>
          </p:nvGrpSpPr>
          <p:grpSpPr>
            <a:xfrm>
              <a:off x="7751043" y="4298130"/>
              <a:ext cx="396896" cy="715066"/>
              <a:chOff x="4928453" y="5066682"/>
              <a:chExt cx="571110" cy="790951"/>
            </a:xfrm>
          </p:grpSpPr>
          <p:pic>
            <p:nvPicPr>
              <p:cNvPr id="397" name="Picture 396" descr="A picture containing icon&#10;&#10;Description automatically generated">
                <a:extLst>
                  <a:ext uri="{FF2B5EF4-FFF2-40B4-BE49-F238E27FC236}">
                    <a16:creationId xmlns:a16="http://schemas.microsoft.com/office/drawing/2014/main" id="{63C13E99-2905-2B43-81F8-A235E3CE9645}"/>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0">
                        <a14:imgEffect>
                          <a14:artisticGlowDiffused/>
                        </a14:imgEffect>
                      </a14:imgLayer>
                    </a14:imgProps>
                  </a:ext>
                  <a:ext uri="{28A0092B-C50C-407E-A947-70E740481C1C}">
                    <a14:useLocalDpi xmlns:a14="http://schemas.microsoft.com/office/drawing/2010/main"/>
                  </a:ext>
                </a:extLst>
              </a:blip>
              <a:srcRect/>
              <a:stretch/>
            </p:blipFill>
            <p:spPr>
              <a:xfrm>
                <a:off x="5185628" y="5066682"/>
                <a:ext cx="313935" cy="790949"/>
              </a:xfrm>
              <a:prstGeom prst="rect">
                <a:avLst/>
              </a:prstGeom>
            </p:spPr>
          </p:pic>
          <p:pic>
            <p:nvPicPr>
              <p:cNvPr id="398" name="Picture 397" descr="A picture containing icon&#10;&#10;Description automatically generated">
                <a:extLst>
                  <a:ext uri="{FF2B5EF4-FFF2-40B4-BE49-F238E27FC236}">
                    <a16:creationId xmlns:a16="http://schemas.microsoft.com/office/drawing/2014/main" id="{97D8E288-5B42-D347-8DBC-28E1AAAE33AE}"/>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1">
                        <a14:imgEffect>
                          <a14:artisticGlowDiffused/>
                        </a14:imgEffect>
                      </a14:imgLayer>
                    </a14:imgProps>
                  </a:ext>
                  <a:ext uri="{28A0092B-C50C-407E-A947-70E740481C1C}">
                    <a14:useLocalDpi xmlns:a14="http://schemas.microsoft.com/office/drawing/2010/main"/>
                  </a:ext>
                </a:extLst>
              </a:blip>
              <a:srcRect/>
              <a:stretch/>
            </p:blipFill>
            <p:spPr>
              <a:xfrm>
                <a:off x="4928453" y="5066684"/>
                <a:ext cx="313935" cy="790949"/>
              </a:xfrm>
              <a:prstGeom prst="rect">
                <a:avLst/>
              </a:prstGeom>
            </p:spPr>
          </p:pic>
        </p:grpSp>
        <p:grpSp>
          <p:nvGrpSpPr>
            <p:cNvPr id="381" name="Group 380">
              <a:extLst>
                <a:ext uri="{FF2B5EF4-FFF2-40B4-BE49-F238E27FC236}">
                  <a16:creationId xmlns:a16="http://schemas.microsoft.com/office/drawing/2014/main" id="{2A5DA629-5DB3-D84B-96FF-691A4CEB3E14}"/>
                </a:ext>
              </a:extLst>
            </p:cNvPr>
            <p:cNvGrpSpPr/>
            <p:nvPr/>
          </p:nvGrpSpPr>
          <p:grpSpPr>
            <a:xfrm>
              <a:off x="8354946" y="4216063"/>
              <a:ext cx="210200" cy="231518"/>
              <a:chOff x="4916364" y="4969643"/>
              <a:chExt cx="583199" cy="821405"/>
            </a:xfrm>
          </p:grpSpPr>
          <p:pic>
            <p:nvPicPr>
              <p:cNvPr id="395" name="Picture 394" descr="A picture containing icon&#10;&#10;Description automatically generated">
                <a:extLst>
                  <a:ext uri="{FF2B5EF4-FFF2-40B4-BE49-F238E27FC236}">
                    <a16:creationId xmlns:a16="http://schemas.microsoft.com/office/drawing/2014/main" id="{EF1C5B27-61F4-3041-8BDF-CAF675C17407}"/>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rcRect/>
              <a:stretch/>
            </p:blipFill>
            <p:spPr>
              <a:xfrm>
                <a:off x="5173539" y="4969643"/>
                <a:ext cx="326024" cy="821405"/>
              </a:xfrm>
              <a:prstGeom prst="rect">
                <a:avLst/>
              </a:prstGeom>
            </p:spPr>
          </p:pic>
          <p:pic>
            <p:nvPicPr>
              <p:cNvPr id="396" name="Picture 395" descr="A picture containing icon&#10;&#10;Description automatically generated">
                <a:extLst>
                  <a:ext uri="{FF2B5EF4-FFF2-40B4-BE49-F238E27FC236}">
                    <a16:creationId xmlns:a16="http://schemas.microsoft.com/office/drawing/2014/main" id="{042122B3-CD52-FF40-9A2F-4461A61A9905}"/>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3">
                        <a14:imgEffect>
                          <a14:artisticGlowDiffused/>
                        </a14:imgEffect>
                      </a14:imgLayer>
                    </a14:imgProps>
                  </a:ext>
                  <a:ext uri="{28A0092B-C50C-407E-A947-70E740481C1C}">
                    <a14:useLocalDpi xmlns:a14="http://schemas.microsoft.com/office/drawing/2010/main"/>
                  </a:ext>
                </a:extLst>
              </a:blip>
              <a:srcRect/>
              <a:stretch/>
            </p:blipFill>
            <p:spPr>
              <a:xfrm>
                <a:off x="4916364" y="4969643"/>
                <a:ext cx="326024" cy="821405"/>
              </a:xfrm>
              <a:prstGeom prst="rect">
                <a:avLst/>
              </a:prstGeom>
            </p:spPr>
          </p:pic>
        </p:grpSp>
        <p:cxnSp>
          <p:nvCxnSpPr>
            <p:cNvPr id="382" name="Straight Arrow Connector 381">
              <a:extLst>
                <a:ext uri="{FF2B5EF4-FFF2-40B4-BE49-F238E27FC236}">
                  <a16:creationId xmlns:a16="http://schemas.microsoft.com/office/drawing/2014/main" id="{7F9EF62B-E914-AC40-B1E1-E43B6A5A6FFC}"/>
                </a:ext>
              </a:extLst>
            </p:cNvPr>
            <p:cNvCxnSpPr>
              <a:cxnSpLocks/>
            </p:cNvCxnSpPr>
            <p:nvPr/>
          </p:nvCxnSpPr>
          <p:spPr>
            <a:xfrm flipV="1">
              <a:off x="8183633" y="4381730"/>
              <a:ext cx="164140" cy="1024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3" name="Straight Arrow Connector 382">
              <a:extLst>
                <a:ext uri="{FF2B5EF4-FFF2-40B4-BE49-F238E27FC236}">
                  <a16:creationId xmlns:a16="http://schemas.microsoft.com/office/drawing/2014/main" id="{25D41A30-1823-FE45-9E30-30ACA72F4CFC}"/>
                </a:ext>
              </a:extLst>
            </p:cNvPr>
            <p:cNvCxnSpPr>
              <a:cxnSpLocks/>
            </p:cNvCxnSpPr>
            <p:nvPr/>
          </p:nvCxnSpPr>
          <p:spPr>
            <a:xfrm flipV="1">
              <a:off x="8181019" y="4540479"/>
              <a:ext cx="164140" cy="1024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4" name="Straight Arrow Connector 383">
              <a:extLst>
                <a:ext uri="{FF2B5EF4-FFF2-40B4-BE49-F238E27FC236}">
                  <a16:creationId xmlns:a16="http://schemas.microsoft.com/office/drawing/2014/main" id="{9AA2FF52-6E57-4C44-BE89-46243BA2253D}"/>
                </a:ext>
              </a:extLst>
            </p:cNvPr>
            <p:cNvCxnSpPr>
              <a:cxnSpLocks/>
            </p:cNvCxnSpPr>
            <p:nvPr/>
          </p:nvCxnSpPr>
          <p:spPr>
            <a:xfrm>
              <a:off x="8177125" y="4693603"/>
              <a:ext cx="167316" cy="5323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5" name="Straight Arrow Connector 384">
              <a:extLst>
                <a:ext uri="{FF2B5EF4-FFF2-40B4-BE49-F238E27FC236}">
                  <a16:creationId xmlns:a16="http://schemas.microsoft.com/office/drawing/2014/main" id="{70605E67-006F-5544-8F05-E26468B5A725}"/>
                </a:ext>
              </a:extLst>
            </p:cNvPr>
            <p:cNvCxnSpPr>
              <a:cxnSpLocks/>
            </p:cNvCxnSpPr>
            <p:nvPr/>
          </p:nvCxnSpPr>
          <p:spPr>
            <a:xfrm>
              <a:off x="8167648" y="4804173"/>
              <a:ext cx="164140" cy="1024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86" name="Group 385">
              <a:extLst>
                <a:ext uri="{FF2B5EF4-FFF2-40B4-BE49-F238E27FC236}">
                  <a16:creationId xmlns:a16="http://schemas.microsoft.com/office/drawing/2014/main" id="{82A44415-C281-354B-9C9C-BF51CD6D3998}"/>
                </a:ext>
              </a:extLst>
            </p:cNvPr>
            <p:cNvGrpSpPr/>
            <p:nvPr/>
          </p:nvGrpSpPr>
          <p:grpSpPr>
            <a:xfrm>
              <a:off x="8354946" y="4396350"/>
              <a:ext cx="210200" cy="231518"/>
              <a:chOff x="4916364" y="4969643"/>
              <a:chExt cx="583199" cy="821405"/>
            </a:xfrm>
          </p:grpSpPr>
          <p:pic>
            <p:nvPicPr>
              <p:cNvPr id="393" name="Picture 392" descr="A picture containing icon&#10;&#10;Description automatically generated">
                <a:extLst>
                  <a:ext uri="{FF2B5EF4-FFF2-40B4-BE49-F238E27FC236}">
                    <a16:creationId xmlns:a16="http://schemas.microsoft.com/office/drawing/2014/main" id="{C616FCC5-D852-4641-8E98-7AA15D966C5B}"/>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rcRect/>
              <a:stretch/>
            </p:blipFill>
            <p:spPr>
              <a:xfrm>
                <a:off x="5173539" y="4969643"/>
                <a:ext cx="326024" cy="821405"/>
              </a:xfrm>
              <a:prstGeom prst="rect">
                <a:avLst/>
              </a:prstGeom>
            </p:spPr>
          </p:pic>
          <p:pic>
            <p:nvPicPr>
              <p:cNvPr id="394" name="Picture 393" descr="A picture containing icon&#10;&#10;Description automatically generated">
                <a:extLst>
                  <a:ext uri="{FF2B5EF4-FFF2-40B4-BE49-F238E27FC236}">
                    <a16:creationId xmlns:a16="http://schemas.microsoft.com/office/drawing/2014/main" id="{1AAC07DE-CBBE-A344-806C-46B065D34C24}"/>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3">
                        <a14:imgEffect>
                          <a14:artisticGlowDiffused/>
                        </a14:imgEffect>
                      </a14:imgLayer>
                    </a14:imgProps>
                  </a:ext>
                  <a:ext uri="{28A0092B-C50C-407E-A947-70E740481C1C}">
                    <a14:useLocalDpi xmlns:a14="http://schemas.microsoft.com/office/drawing/2010/main"/>
                  </a:ext>
                </a:extLst>
              </a:blip>
              <a:srcRect/>
              <a:stretch/>
            </p:blipFill>
            <p:spPr>
              <a:xfrm>
                <a:off x="4916364" y="4969643"/>
                <a:ext cx="326024" cy="821405"/>
              </a:xfrm>
              <a:prstGeom prst="rect">
                <a:avLst/>
              </a:prstGeom>
            </p:spPr>
          </p:pic>
        </p:grpSp>
        <p:grpSp>
          <p:nvGrpSpPr>
            <p:cNvPr id="387" name="Group 386">
              <a:extLst>
                <a:ext uri="{FF2B5EF4-FFF2-40B4-BE49-F238E27FC236}">
                  <a16:creationId xmlns:a16="http://schemas.microsoft.com/office/drawing/2014/main" id="{53FE03C6-21D3-624E-9D81-988E36B97DB8}"/>
                </a:ext>
              </a:extLst>
            </p:cNvPr>
            <p:cNvGrpSpPr/>
            <p:nvPr/>
          </p:nvGrpSpPr>
          <p:grpSpPr>
            <a:xfrm>
              <a:off x="8354946" y="4576637"/>
              <a:ext cx="210200" cy="231518"/>
              <a:chOff x="4916364" y="4969643"/>
              <a:chExt cx="583199" cy="821405"/>
            </a:xfrm>
          </p:grpSpPr>
          <p:pic>
            <p:nvPicPr>
              <p:cNvPr id="391" name="Picture 390" descr="A picture containing icon&#10;&#10;Description automatically generated">
                <a:extLst>
                  <a:ext uri="{FF2B5EF4-FFF2-40B4-BE49-F238E27FC236}">
                    <a16:creationId xmlns:a16="http://schemas.microsoft.com/office/drawing/2014/main" id="{995EDFAC-7000-F541-8184-78E284DF56E8}"/>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rcRect/>
              <a:stretch/>
            </p:blipFill>
            <p:spPr>
              <a:xfrm>
                <a:off x="5173539" y="4969643"/>
                <a:ext cx="326024" cy="821405"/>
              </a:xfrm>
              <a:prstGeom prst="rect">
                <a:avLst/>
              </a:prstGeom>
            </p:spPr>
          </p:pic>
          <p:pic>
            <p:nvPicPr>
              <p:cNvPr id="392" name="Picture 391" descr="A picture containing icon&#10;&#10;Description automatically generated">
                <a:extLst>
                  <a:ext uri="{FF2B5EF4-FFF2-40B4-BE49-F238E27FC236}">
                    <a16:creationId xmlns:a16="http://schemas.microsoft.com/office/drawing/2014/main" id="{C948BB83-F026-E14D-8A08-E1B11D6DC054}"/>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3">
                        <a14:imgEffect>
                          <a14:artisticGlowDiffused/>
                        </a14:imgEffect>
                      </a14:imgLayer>
                    </a14:imgProps>
                  </a:ext>
                  <a:ext uri="{28A0092B-C50C-407E-A947-70E740481C1C}">
                    <a14:useLocalDpi xmlns:a14="http://schemas.microsoft.com/office/drawing/2010/main"/>
                  </a:ext>
                </a:extLst>
              </a:blip>
              <a:srcRect/>
              <a:stretch/>
            </p:blipFill>
            <p:spPr>
              <a:xfrm>
                <a:off x="4916364" y="4969643"/>
                <a:ext cx="326024" cy="821405"/>
              </a:xfrm>
              <a:prstGeom prst="rect">
                <a:avLst/>
              </a:prstGeom>
            </p:spPr>
          </p:pic>
        </p:grpSp>
        <p:grpSp>
          <p:nvGrpSpPr>
            <p:cNvPr id="388" name="Group 387">
              <a:extLst>
                <a:ext uri="{FF2B5EF4-FFF2-40B4-BE49-F238E27FC236}">
                  <a16:creationId xmlns:a16="http://schemas.microsoft.com/office/drawing/2014/main" id="{3A0570DE-E5C1-424F-9A2F-EE52B81B2280}"/>
                </a:ext>
              </a:extLst>
            </p:cNvPr>
            <p:cNvGrpSpPr/>
            <p:nvPr/>
          </p:nvGrpSpPr>
          <p:grpSpPr>
            <a:xfrm>
              <a:off x="8354946" y="4756924"/>
              <a:ext cx="210200" cy="231518"/>
              <a:chOff x="4916364" y="4969643"/>
              <a:chExt cx="583199" cy="821405"/>
            </a:xfrm>
          </p:grpSpPr>
          <p:pic>
            <p:nvPicPr>
              <p:cNvPr id="389" name="Picture 388" descr="A picture containing icon&#10;&#10;Description automatically generated">
                <a:extLst>
                  <a:ext uri="{FF2B5EF4-FFF2-40B4-BE49-F238E27FC236}">
                    <a16:creationId xmlns:a16="http://schemas.microsoft.com/office/drawing/2014/main" id="{9359E27D-38C1-1843-A8DE-3E35FE58DBE2}"/>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2">
                        <a14:imgEffect>
                          <a14:artisticGlowDiffused/>
                        </a14:imgEffect>
                      </a14:imgLayer>
                    </a14:imgProps>
                  </a:ext>
                  <a:ext uri="{28A0092B-C50C-407E-A947-70E740481C1C}">
                    <a14:useLocalDpi xmlns:a14="http://schemas.microsoft.com/office/drawing/2010/main"/>
                  </a:ext>
                </a:extLst>
              </a:blip>
              <a:srcRect/>
              <a:stretch/>
            </p:blipFill>
            <p:spPr>
              <a:xfrm>
                <a:off x="5173539" y="4969643"/>
                <a:ext cx="326024" cy="821405"/>
              </a:xfrm>
              <a:prstGeom prst="rect">
                <a:avLst/>
              </a:prstGeom>
            </p:spPr>
          </p:pic>
          <p:pic>
            <p:nvPicPr>
              <p:cNvPr id="390" name="Picture 389" descr="A picture containing icon&#10;&#10;Description automatically generated">
                <a:extLst>
                  <a:ext uri="{FF2B5EF4-FFF2-40B4-BE49-F238E27FC236}">
                    <a16:creationId xmlns:a16="http://schemas.microsoft.com/office/drawing/2014/main" id="{77D9200D-6FE5-7545-8CBC-58B289AB7EA1}"/>
                  </a:ext>
                </a:extLst>
              </p:cNvPr>
              <p:cNvPicPr>
                <a:picLocks noChangeAspect="1"/>
              </p:cNvPicPr>
              <p:nvPr/>
            </p:nvPicPr>
            <p:blipFill rotWithShape="1">
              <a:blip r:embed="rId9">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13">
                        <a14:imgEffect>
                          <a14:artisticGlowDiffused/>
                        </a14:imgEffect>
                      </a14:imgLayer>
                    </a14:imgProps>
                  </a:ext>
                  <a:ext uri="{28A0092B-C50C-407E-A947-70E740481C1C}">
                    <a14:useLocalDpi xmlns:a14="http://schemas.microsoft.com/office/drawing/2010/main"/>
                  </a:ext>
                </a:extLst>
              </a:blip>
              <a:srcRect/>
              <a:stretch/>
            </p:blipFill>
            <p:spPr>
              <a:xfrm>
                <a:off x="4916364" y="4969643"/>
                <a:ext cx="326024" cy="821405"/>
              </a:xfrm>
              <a:prstGeom prst="rect">
                <a:avLst/>
              </a:prstGeom>
            </p:spPr>
          </p:pic>
        </p:grpSp>
      </p:grpSp>
      <p:pic>
        <p:nvPicPr>
          <p:cNvPr id="399" name="Picture 398">
            <a:extLst>
              <a:ext uri="{FF2B5EF4-FFF2-40B4-BE49-F238E27FC236}">
                <a16:creationId xmlns:a16="http://schemas.microsoft.com/office/drawing/2014/main" id="{C21DF499-D2DA-0E45-8975-5F7D4D1F950F}"/>
              </a:ext>
            </a:extLst>
          </p:cNvPr>
          <p:cNvPicPr>
            <a:picLocks noChangeAspect="1"/>
          </p:cNvPicPr>
          <p:nvPr/>
        </p:nvPicPr>
        <p:blipFill rotWithShape="1">
          <a:blip r:embed="rId14" cstate="screen">
            <a:lum bright="70000" contrast="-70000"/>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rcRect/>
          <a:stretch/>
        </p:blipFill>
        <p:spPr>
          <a:xfrm>
            <a:off x="4529341" y="4204956"/>
            <a:ext cx="607246" cy="485409"/>
          </a:xfrm>
          <a:prstGeom prst="rect">
            <a:avLst/>
          </a:prstGeom>
        </p:spPr>
      </p:pic>
      <p:pic>
        <p:nvPicPr>
          <p:cNvPr id="400" name="Picture 399" descr="Icon&#10;&#10;Description automatically generated">
            <a:extLst>
              <a:ext uri="{FF2B5EF4-FFF2-40B4-BE49-F238E27FC236}">
                <a16:creationId xmlns:a16="http://schemas.microsoft.com/office/drawing/2014/main" id="{A3E893A3-5A5A-004D-A31C-33E41E639872}"/>
              </a:ext>
            </a:extLst>
          </p:cNvPr>
          <p:cNvPicPr>
            <a:picLocks noChangeAspect="1"/>
          </p:cNvPicPr>
          <p:nvPr/>
        </p:nvPicPr>
        <p:blipFill>
          <a:blip r:embed="rId16">
            <a:biLevel thresh="25000"/>
            <a:extLst>
              <a:ext uri="{28A0092B-C50C-407E-A947-70E740481C1C}">
                <a14:useLocalDpi xmlns:a14="http://schemas.microsoft.com/office/drawing/2010/main"/>
              </a:ext>
            </a:extLst>
          </a:blip>
          <a:stretch>
            <a:fillRect/>
          </a:stretch>
        </p:blipFill>
        <p:spPr>
          <a:xfrm>
            <a:off x="9484921" y="4134925"/>
            <a:ext cx="481337" cy="498354"/>
          </a:xfrm>
          <a:prstGeom prst="rect">
            <a:avLst/>
          </a:prstGeom>
        </p:spPr>
      </p:pic>
      <p:pic>
        <p:nvPicPr>
          <p:cNvPr id="401" name="Picture Placeholder 95">
            <a:extLst>
              <a:ext uri="{FF2B5EF4-FFF2-40B4-BE49-F238E27FC236}">
                <a16:creationId xmlns:a16="http://schemas.microsoft.com/office/drawing/2014/main" id="{0BD13866-8E97-3D4E-886A-743538E527BE}"/>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5870195" y="4123320"/>
            <a:ext cx="678211" cy="678210"/>
          </a:xfrm>
          <a:prstGeom prst="rect">
            <a:avLst/>
          </a:prstGeom>
        </p:spPr>
      </p:pic>
      <p:pic>
        <p:nvPicPr>
          <p:cNvPr id="402" name="Picture 2" descr="Scale Up Icons - Download Free Vector Icons | Noun Project">
            <a:extLst>
              <a:ext uri="{FF2B5EF4-FFF2-40B4-BE49-F238E27FC236}">
                <a16:creationId xmlns:a16="http://schemas.microsoft.com/office/drawing/2014/main" id="{FD688A97-8A50-FB43-A486-A9B56514DEC6}"/>
              </a:ext>
            </a:extLst>
          </p:cNvPr>
          <p:cNvPicPr>
            <a:picLocks noChangeAspect="1" noChangeArrowheads="1"/>
          </p:cNvPicPr>
          <p:nvPr/>
        </p:nvPicPr>
        <p:blipFill>
          <a:blip r:embed="rId19">
            <a:lum bright="70000" contrast="-70000"/>
            <a:extLst>
              <a:ext uri="{BEBA8EAE-BF5A-486C-A8C5-ECC9F3942E4B}">
                <a14:imgProps xmlns:a14="http://schemas.microsoft.com/office/drawing/2010/main">
                  <a14:imgLayer r:embed="rId2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8168561" y="4184181"/>
            <a:ext cx="446223" cy="446223"/>
          </a:xfrm>
          <a:prstGeom prst="rect">
            <a:avLst/>
          </a:prstGeom>
          <a:noFill/>
          <a:extLst>
            <a:ext uri="{909E8E84-426E-40DD-AFC4-6F175D3DCCD1}">
              <a14:hiddenFill xmlns:a14="http://schemas.microsoft.com/office/drawing/2010/main">
                <a:solidFill>
                  <a:srgbClr val="FFFFFF"/>
                </a:solidFill>
              </a14:hiddenFill>
            </a:ext>
          </a:extLst>
        </p:spPr>
      </p:pic>
      <p:grpSp>
        <p:nvGrpSpPr>
          <p:cNvPr id="403" name="Group 402">
            <a:extLst>
              <a:ext uri="{FF2B5EF4-FFF2-40B4-BE49-F238E27FC236}">
                <a16:creationId xmlns:a16="http://schemas.microsoft.com/office/drawing/2014/main" id="{0BDD0560-7EDD-CB42-A98F-0195EFE6A582}"/>
              </a:ext>
            </a:extLst>
          </p:cNvPr>
          <p:cNvGrpSpPr/>
          <p:nvPr/>
        </p:nvGrpSpPr>
        <p:grpSpPr>
          <a:xfrm>
            <a:off x="4463687" y="2189483"/>
            <a:ext cx="930022" cy="787447"/>
            <a:chOff x="4947171" y="2455699"/>
            <a:chExt cx="930022" cy="787447"/>
          </a:xfrm>
        </p:grpSpPr>
        <p:pic>
          <p:nvPicPr>
            <p:cNvPr id="404" name="Picture 403" descr="Shape, square&#10;&#10;Description automatically generated">
              <a:extLst>
                <a:ext uri="{FF2B5EF4-FFF2-40B4-BE49-F238E27FC236}">
                  <a16:creationId xmlns:a16="http://schemas.microsoft.com/office/drawing/2014/main" id="{69867383-273B-7242-9DBA-4FBA452DB2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0413" y="2455699"/>
              <a:ext cx="824018" cy="768341"/>
            </a:xfrm>
            <a:prstGeom prst="rect">
              <a:avLst/>
            </a:prstGeom>
          </p:spPr>
        </p:pic>
        <p:pic>
          <p:nvPicPr>
            <p:cNvPr id="405" name="Picture 404" descr="Qr code&#10;&#10;Description automatically generated">
              <a:extLst>
                <a:ext uri="{FF2B5EF4-FFF2-40B4-BE49-F238E27FC236}">
                  <a16:creationId xmlns:a16="http://schemas.microsoft.com/office/drawing/2014/main" id="{24B7A745-41CB-B04F-BF2F-7C7BF2B9E638}"/>
                </a:ext>
              </a:extLst>
            </p:cNvPr>
            <p:cNvPicPr>
              <a:picLocks noChangeAspect="1"/>
            </p:cNvPicPr>
            <p:nvPr/>
          </p:nvPicPr>
          <p:blipFill>
            <a:blip r:embed="rId21">
              <a:lum bright="70000" contrast="-70000"/>
              <a:extLst>
                <a:ext uri="{BEBA8EAE-BF5A-486C-A8C5-ECC9F3942E4B}">
                  <a14:imgProps xmlns:a14="http://schemas.microsoft.com/office/drawing/2010/main">
                    <a14:imgLayer r:embed="rId22">
                      <a14:imgEffect>
                        <a14:artisticPhotocopy/>
                      </a14:imgEffect>
                    </a14:imgLayer>
                  </a14:imgProps>
                </a:ext>
                <a:ext uri="{28A0092B-C50C-407E-A947-70E740481C1C}">
                  <a14:useLocalDpi xmlns:a14="http://schemas.microsoft.com/office/drawing/2010/main"/>
                </a:ext>
              </a:extLst>
            </a:blip>
            <a:stretch>
              <a:fillRect/>
            </a:stretch>
          </p:blipFill>
          <p:spPr>
            <a:xfrm>
              <a:off x="5099561" y="2467069"/>
              <a:ext cx="625722" cy="625721"/>
            </a:xfrm>
            <a:prstGeom prst="rect">
              <a:avLst/>
            </a:prstGeom>
          </p:spPr>
        </p:pic>
        <p:sp>
          <p:nvSpPr>
            <p:cNvPr id="406" name="TextBox 405">
              <a:extLst>
                <a:ext uri="{FF2B5EF4-FFF2-40B4-BE49-F238E27FC236}">
                  <a16:creationId xmlns:a16="http://schemas.microsoft.com/office/drawing/2014/main" id="{64CC55DA-FE6F-7F4E-9B72-271B89007E66}"/>
                </a:ext>
              </a:extLst>
            </p:cNvPr>
            <p:cNvSpPr txBox="1"/>
            <p:nvPr/>
          </p:nvSpPr>
          <p:spPr>
            <a:xfrm>
              <a:off x="4947171" y="2996925"/>
              <a:ext cx="930022" cy="246221"/>
            </a:xfrm>
            <a:prstGeom prst="rect">
              <a:avLst/>
            </a:prstGeom>
            <a:noFill/>
          </p:spPr>
          <p:txBody>
            <a:bodyPr wrap="square" rtlCol="0">
              <a:spAutoFit/>
            </a:bodyPr>
            <a:lstStyle/>
            <a:p>
              <a:pPr algn="ctr"/>
              <a:r>
                <a:rPr lang="en-US" sz="1000" dirty="0">
                  <a:solidFill>
                    <a:schemeClr val="bg1"/>
                  </a:solidFill>
                </a:rPr>
                <a:t>Data </a:t>
              </a:r>
              <a:r>
                <a:rPr lang="en-US" sz="900" dirty="0">
                  <a:solidFill>
                    <a:schemeClr val="bg1"/>
                  </a:solidFill>
                </a:rPr>
                <a:t>Modeler</a:t>
              </a:r>
              <a:endParaRPr lang="en-US" sz="1000" dirty="0">
                <a:solidFill>
                  <a:schemeClr val="bg1"/>
                </a:solidFill>
              </a:endParaRPr>
            </a:p>
          </p:txBody>
        </p:sp>
      </p:grpSp>
      <p:grpSp>
        <p:nvGrpSpPr>
          <p:cNvPr id="407" name="Group 406">
            <a:extLst>
              <a:ext uri="{FF2B5EF4-FFF2-40B4-BE49-F238E27FC236}">
                <a16:creationId xmlns:a16="http://schemas.microsoft.com/office/drawing/2014/main" id="{8E549F7A-A2B0-3244-BD97-152B36970BF8}"/>
              </a:ext>
            </a:extLst>
          </p:cNvPr>
          <p:cNvGrpSpPr/>
          <p:nvPr/>
        </p:nvGrpSpPr>
        <p:grpSpPr>
          <a:xfrm>
            <a:off x="5916133" y="2189483"/>
            <a:ext cx="824018" cy="787447"/>
            <a:chOff x="6061185" y="2455699"/>
            <a:chExt cx="824018" cy="787447"/>
          </a:xfrm>
        </p:grpSpPr>
        <p:pic>
          <p:nvPicPr>
            <p:cNvPr id="408" name="Picture 407" descr="Shape, square&#10;&#10;Description automatically generated">
              <a:extLst>
                <a:ext uri="{FF2B5EF4-FFF2-40B4-BE49-F238E27FC236}">
                  <a16:creationId xmlns:a16="http://schemas.microsoft.com/office/drawing/2014/main" id="{DC87617C-8832-404A-8479-DFDBFF24B8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1185" y="2455699"/>
              <a:ext cx="824018" cy="768341"/>
            </a:xfrm>
            <a:prstGeom prst="rect">
              <a:avLst/>
            </a:prstGeom>
          </p:spPr>
        </p:pic>
        <p:grpSp>
          <p:nvGrpSpPr>
            <p:cNvPr id="409" name="Group 408">
              <a:extLst>
                <a:ext uri="{FF2B5EF4-FFF2-40B4-BE49-F238E27FC236}">
                  <a16:creationId xmlns:a16="http://schemas.microsoft.com/office/drawing/2014/main" id="{015F458C-8340-334B-B19D-26BC8888F144}"/>
                </a:ext>
              </a:extLst>
            </p:cNvPr>
            <p:cNvGrpSpPr/>
            <p:nvPr/>
          </p:nvGrpSpPr>
          <p:grpSpPr>
            <a:xfrm>
              <a:off x="6180055" y="2467069"/>
              <a:ext cx="586278" cy="635322"/>
              <a:chOff x="5305222" y="1771765"/>
              <a:chExt cx="1186668" cy="1321330"/>
            </a:xfrm>
          </p:grpSpPr>
          <p:pic>
            <p:nvPicPr>
              <p:cNvPr id="411" name="Picture Placeholder 21">
                <a:extLst>
                  <a:ext uri="{FF2B5EF4-FFF2-40B4-BE49-F238E27FC236}">
                    <a16:creationId xmlns:a16="http://schemas.microsoft.com/office/drawing/2014/main" id="{4B18BFCB-C81D-4447-BD39-A74B35DB468F}"/>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a:fillRect/>
              </a:stretch>
            </p:blipFill>
            <p:spPr>
              <a:xfrm>
                <a:off x="5305222" y="1771765"/>
                <a:ext cx="1186668" cy="1321330"/>
              </a:xfrm>
              <a:prstGeom prst="rect">
                <a:avLst/>
              </a:prstGeom>
            </p:spPr>
          </p:pic>
          <p:sp>
            <p:nvSpPr>
              <p:cNvPr id="412" name="Oval 411">
                <a:extLst>
                  <a:ext uri="{FF2B5EF4-FFF2-40B4-BE49-F238E27FC236}">
                    <a16:creationId xmlns:a16="http://schemas.microsoft.com/office/drawing/2014/main" id="{BC13D1F7-0589-6944-ACDA-BDD5CD4C60FA}"/>
                  </a:ext>
                </a:extLst>
              </p:cNvPr>
              <p:cNvSpPr/>
              <p:nvPr/>
            </p:nvSpPr>
            <p:spPr>
              <a:xfrm>
                <a:off x="5931243" y="2452573"/>
                <a:ext cx="457058" cy="457057"/>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3" name="Triangle 412">
                <a:extLst>
                  <a:ext uri="{FF2B5EF4-FFF2-40B4-BE49-F238E27FC236}">
                    <a16:creationId xmlns:a16="http://schemas.microsoft.com/office/drawing/2014/main" id="{EE3D9DF4-AF25-9949-AF43-6C8DFCA16623}"/>
                  </a:ext>
                </a:extLst>
              </p:cNvPr>
              <p:cNvSpPr/>
              <p:nvPr/>
            </p:nvSpPr>
            <p:spPr>
              <a:xfrm rot="5400000">
                <a:off x="6078535" y="2599445"/>
                <a:ext cx="224233" cy="1962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10" name="TextBox 409">
              <a:extLst>
                <a:ext uri="{FF2B5EF4-FFF2-40B4-BE49-F238E27FC236}">
                  <a16:creationId xmlns:a16="http://schemas.microsoft.com/office/drawing/2014/main" id="{5364BC1B-9206-3548-9745-6D4E00E4BD13}"/>
                </a:ext>
              </a:extLst>
            </p:cNvPr>
            <p:cNvSpPr txBox="1"/>
            <p:nvPr/>
          </p:nvSpPr>
          <p:spPr>
            <a:xfrm>
              <a:off x="6068378" y="2996925"/>
              <a:ext cx="809632" cy="246221"/>
            </a:xfrm>
            <a:prstGeom prst="rect">
              <a:avLst/>
            </a:prstGeom>
            <a:noFill/>
          </p:spPr>
          <p:txBody>
            <a:bodyPr wrap="square" rtlCol="0">
              <a:spAutoFit/>
            </a:bodyPr>
            <a:lstStyle/>
            <a:p>
              <a:pPr algn="ctr"/>
              <a:r>
                <a:rPr lang="en-US" sz="1000" dirty="0">
                  <a:solidFill>
                    <a:schemeClr val="bg1"/>
                  </a:solidFill>
                </a:rPr>
                <a:t>SQL Dev</a:t>
              </a:r>
            </a:p>
          </p:txBody>
        </p:sp>
      </p:grpSp>
      <p:grpSp>
        <p:nvGrpSpPr>
          <p:cNvPr id="414" name="Group 413">
            <a:extLst>
              <a:ext uri="{FF2B5EF4-FFF2-40B4-BE49-F238E27FC236}">
                <a16:creationId xmlns:a16="http://schemas.microsoft.com/office/drawing/2014/main" id="{B0BCBCE2-ABE4-324A-B1BF-C426FAC50EE0}"/>
              </a:ext>
            </a:extLst>
          </p:cNvPr>
          <p:cNvGrpSpPr/>
          <p:nvPr/>
        </p:nvGrpSpPr>
        <p:grpSpPr>
          <a:xfrm>
            <a:off x="7262575" y="2189483"/>
            <a:ext cx="824018" cy="787447"/>
            <a:chOff x="7172642" y="2455699"/>
            <a:chExt cx="824018" cy="787447"/>
          </a:xfrm>
        </p:grpSpPr>
        <p:pic>
          <p:nvPicPr>
            <p:cNvPr id="415" name="Picture 414" descr="Shape, square&#10;&#10;Description automatically generated">
              <a:extLst>
                <a:ext uri="{FF2B5EF4-FFF2-40B4-BE49-F238E27FC236}">
                  <a16:creationId xmlns:a16="http://schemas.microsoft.com/office/drawing/2014/main" id="{E06DE871-AC53-F64C-A209-F3D7D86905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72642" y="2455699"/>
              <a:ext cx="824018" cy="768341"/>
            </a:xfrm>
            <a:prstGeom prst="rect">
              <a:avLst/>
            </a:prstGeom>
          </p:spPr>
        </p:pic>
        <p:pic>
          <p:nvPicPr>
            <p:cNvPr id="416" name="Picture 415" descr="thumbnail_apex-cloud_bark.png">
              <a:extLst>
                <a:ext uri="{FF2B5EF4-FFF2-40B4-BE49-F238E27FC236}">
                  <a16:creationId xmlns:a16="http://schemas.microsoft.com/office/drawing/2014/main" id="{8A4D6C6D-B583-1047-9173-A087676FED7F}"/>
                </a:ext>
              </a:extLst>
            </p:cNvPr>
            <p:cNvPicPr>
              <a:picLocks noChangeAspect="1"/>
            </p:cNvPicPr>
            <p:nvPr/>
          </p:nvPicPr>
          <p:blipFill>
            <a:blip r:embed="rId25" cstate="print">
              <a:lum bright="70000" contrast="-70000"/>
              <a:extLst>
                <a:ext uri="{BEBA8EAE-BF5A-486C-A8C5-ECC9F3942E4B}">
                  <a14:imgProps xmlns:a14="http://schemas.microsoft.com/office/drawing/2010/main">
                    <a14:imgLayer r:embed="rId26">
                      <a14:imgEffect>
                        <a14:artisticPhotocopy/>
                      </a14:imgEffect>
                    </a14:imgLayer>
                  </a14:imgProps>
                </a:ext>
                <a:ext uri="{28A0092B-C50C-407E-A947-70E740481C1C}">
                  <a14:useLocalDpi xmlns:a14="http://schemas.microsoft.com/office/drawing/2010/main"/>
                </a:ext>
              </a:extLst>
            </a:blip>
            <a:stretch>
              <a:fillRect/>
            </a:stretch>
          </p:blipFill>
          <p:spPr>
            <a:xfrm>
              <a:off x="7277014" y="2481237"/>
              <a:ext cx="615274" cy="615273"/>
            </a:xfrm>
            <a:prstGeom prst="rect">
              <a:avLst/>
            </a:prstGeom>
          </p:spPr>
        </p:pic>
        <p:sp>
          <p:nvSpPr>
            <p:cNvPr id="417" name="TextBox 416">
              <a:extLst>
                <a:ext uri="{FF2B5EF4-FFF2-40B4-BE49-F238E27FC236}">
                  <a16:creationId xmlns:a16="http://schemas.microsoft.com/office/drawing/2014/main" id="{C9C0D8DF-74D6-CC4E-B7F4-442BD0D8D89C}"/>
                </a:ext>
              </a:extLst>
            </p:cNvPr>
            <p:cNvSpPr txBox="1"/>
            <p:nvPr/>
          </p:nvSpPr>
          <p:spPr>
            <a:xfrm>
              <a:off x="7179835" y="2996925"/>
              <a:ext cx="809632" cy="246221"/>
            </a:xfrm>
            <a:prstGeom prst="rect">
              <a:avLst/>
            </a:prstGeom>
            <a:noFill/>
          </p:spPr>
          <p:txBody>
            <a:bodyPr wrap="square" rtlCol="0">
              <a:spAutoFit/>
            </a:bodyPr>
            <a:lstStyle/>
            <a:p>
              <a:pPr algn="ctr"/>
              <a:r>
                <a:rPr lang="en-US" sz="1000" dirty="0">
                  <a:solidFill>
                    <a:schemeClr val="bg1"/>
                  </a:solidFill>
                </a:rPr>
                <a:t>APEX</a:t>
              </a:r>
            </a:p>
          </p:txBody>
        </p:sp>
      </p:grpSp>
      <p:grpSp>
        <p:nvGrpSpPr>
          <p:cNvPr id="418" name="Group 417">
            <a:extLst>
              <a:ext uri="{FF2B5EF4-FFF2-40B4-BE49-F238E27FC236}">
                <a16:creationId xmlns:a16="http://schemas.microsoft.com/office/drawing/2014/main" id="{77FFFB89-1BF6-0E43-AE81-47D5B842066B}"/>
              </a:ext>
            </a:extLst>
          </p:cNvPr>
          <p:cNvGrpSpPr/>
          <p:nvPr/>
        </p:nvGrpSpPr>
        <p:grpSpPr>
          <a:xfrm>
            <a:off x="9955459" y="2189483"/>
            <a:ext cx="824018" cy="787447"/>
            <a:chOff x="10438943" y="2455699"/>
            <a:chExt cx="824018" cy="787447"/>
          </a:xfrm>
        </p:grpSpPr>
        <p:pic>
          <p:nvPicPr>
            <p:cNvPr id="419" name="Picture 418" descr="Shape, square&#10;&#10;Description automatically generated">
              <a:extLst>
                <a:ext uri="{FF2B5EF4-FFF2-40B4-BE49-F238E27FC236}">
                  <a16:creationId xmlns:a16="http://schemas.microsoft.com/office/drawing/2014/main" id="{E68EAE32-73E4-B94B-A5C1-563613C20F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38943" y="2455699"/>
              <a:ext cx="824018" cy="768341"/>
            </a:xfrm>
            <a:prstGeom prst="rect">
              <a:avLst/>
            </a:prstGeom>
          </p:spPr>
        </p:pic>
        <p:sp>
          <p:nvSpPr>
            <p:cNvPr id="420" name="Rectangle 419">
              <a:extLst>
                <a:ext uri="{FF2B5EF4-FFF2-40B4-BE49-F238E27FC236}">
                  <a16:creationId xmlns:a16="http://schemas.microsoft.com/office/drawing/2014/main" id="{8749CC35-F59A-7A43-B5A6-6B9F3407E65C}"/>
                </a:ext>
              </a:extLst>
            </p:cNvPr>
            <p:cNvSpPr/>
            <p:nvPr/>
          </p:nvSpPr>
          <p:spPr>
            <a:xfrm>
              <a:off x="10700892" y="2812067"/>
              <a:ext cx="330095" cy="143325"/>
            </a:xfrm>
            <a:prstGeom prst="rect">
              <a:avLst/>
            </a:prstGeom>
            <a:solidFill>
              <a:srgbClr val="50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21" name="Picture 2" descr="Liquibase · GitHub">
              <a:extLst>
                <a:ext uri="{FF2B5EF4-FFF2-40B4-BE49-F238E27FC236}">
                  <a16:creationId xmlns:a16="http://schemas.microsoft.com/office/drawing/2014/main" id="{60A888B4-1DF1-D34B-BDC1-CF304967AEA5}"/>
                </a:ext>
              </a:extLst>
            </p:cNvPr>
            <p:cNvPicPr>
              <a:picLocks noChangeAspect="1" noChangeArrowheads="1"/>
            </p:cNvPicPr>
            <p:nvPr/>
          </p:nvPicPr>
          <p:blipFill>
            <a:blip r:embed="rId27">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0609379" y="2569388"/>
              <a:ext cx="483147" cy="483147"/>
            </a:xfrm>
            <a:prstGeom prst="rect">
              <a:avLst/>
            </a:prstGeom>
            <a:noFill/>
            <a:extLst>
              <a:ext uri="{909E8E84-426E-40DD-AFC4-6F175D3DCCD1}">
                <a14:hiddenFill xmlns:a14="http://schemas.microsoft.com/office/drawing/2010/main">
                  <a:solidFill>
                    <a:srgbClr val="FFFFFF"/>
                  </a:solidFill>
                </a14:hiddenFill>
              </a:ext>
            </a:extLst>
          </p:spPr>
        </p:pic>
        <p:sp>
          <p:nvSpPr>
            <p:cNvPr id="422" name="TextBox 421">
              <a:extLst>
                <a:ext uri="{FF2B5EF4-FFF2-40B4-BE49-F238E27FC236}">
                  <a16:creationId xmlns:a16="http://schemas.microsoft.com/office/drawing/2014/main" id="{8869C94E-5FFB-3848-8509-1ECBBFFA4A50}"/>
                </a:ext>
              </a:extLst>
            </p:cNvPr>
            <p:cNvSpPr txBox="1"/>
            <p:nvPr/>
          </p:nvSpPr>
          <p:spPr>
            <a:xfrm>
              <a:off x="10446136" y="2996925"/>
              <a:ext cx="809632" cy="246221"/>
            </a:xfrm>
            <a:prstGeom prst="rect">
              <a:avLst/>
            </a:prstGeom>
            <a:noFill/>
          </p:spPr>
          <p:txBody>
            <a:bodyPr wrap="square" rtlCol="0">
              <a:spAutoFit/>
            </a:bodyPr>
            <a:lstStyle/>
            <a:p>
              <a:pPr algn="ctr"/>
              <a:r>
                <a:rPr lang="en-US" sz="1000" dirty="0">
                  <a:solidFill>
                    <a:schemeClr val="bg1"/>
                  </a:solidFill>
                </a:rPr>
                <a:t>Liquibase</a:t>
              </a:r>
            </a:p>
          </p:txBody>
        </p:sp>
      </p:grpSp>
      <p:sp>
        <p:nvSpPr>
          <p:cNvPr id="95" name="TextBox 94">
            <a:extLst>
              <a:ext uri="{FF2B5EF4-FFF2-40B4-BE49-F238E27FC236}">
                <a16:creationId xmlns:a16="http://schemas.microsoft.com/office/drawing/2014/main" id="{EF8F9AAA-06C0-5449-A023-9F7AB7AC78E2}"/>
              </a:ext>
            </a:extLst>
          </p:cNvPr>
          <p:cNvSpPr txBox="1"/>
          <p:nvPr/>
        </p:nvSpPr>
        <p:spPr>
          <a:xfrm>
            <a:off x="7608493" y="3592340"/>
            <a:ext cx="4413709" cy="338554"/>
          </a:xfrm>
          <a:prstGeom prst="rect">
            <a:avLst/>
          </a:prstGeom>
          <a:noFill/>
        </p:spPr>
        <p:txBody>
          <a:bodyPr wrap="none" rtlCol="0">
            <a:spAutoFit/>
          </a:bodyPr>
          <a:lstStyle/>
          <a:p>
            <a:pPr algn="ctr"/>
            <a:r>
              <a:rPr lang="en-US" sz="1600" b="1" dirty="0"/>
              <a:t>Automates Difficult </a:t>
            </a:r>
            <a:r>
              <a:rPr lang="en-US" sz="1600" b="1" dirty="0">
                <a:solidFill>
                  <a:schemeClr val="accent4"/>
                </a:solidFill>
              </a:rPr>
              <a:t>Database</a:t>
            </a:r>
            <a:r>
              <a:rPr lang="en-US" sz="1600" b="1" dirty="0"/>
              <a:t> Engineering </a:t>
            </a:r>
          </a:p>
        </p:txBody>
      </p:sp>
      <p:pic>
        <p:nvPicPr>
          <p:cNvPr id="2" name="Picture Placeholder 17">
            <a:extLst>
              <a:ext uri="{FF2B5EF4-FFF2-40B4-BE49-F238E27FC236}">
                <a16:creationId xmlns:a16="http://schemas.microsoft.com/office/drawing/2014/main" id="{68C8ED2C-0FE0-FA62-7E2A-989065AC7C42}"/>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479198" y="1898199"/>
            <a:ext cx="2815600" cy="2815600"/>
          </a:xfrm>
          <a:prstGeom prst="rect">
            <a:avLst/>
          </a:prstGeom>
        </p:spPr>
      </p:pic>
      <p:sp>
        <p:nvSpPr>
          <p:cNvPr id="3" name="Rectangle 2">
            <a:extLst>
              <a:ext uri="{FF2B5EF4-FFF2-40B4-BE49-F238E27FC236}">
                <a16:creationId xmlns:a16="http://schemas.microsoft.com/office/drawing/2014/main" id="{1670D4E8-04C0-61D0-F66F-27E4BA663308}"/>
              </a:ext>
            </a:extLst>
          </p:cNvPr>
          <p:cNvSpPr/>
          <p:nvPr/>
        </p:nvSpPr>
        <p:spPr>
          <a:xfrm>
            <a:off x="1037407" y="4247426"/>
            <a:ext cx="1719381" cy="646331"/>
          </a:xfrm>
          <a:prstGeom prst="rect">
            <a:avLst/>
          </a:prstGeom>
        </p:spPr>
        <p:txBody>
          <a:bodyPr wrap="none">
            <a:spAutoFit/>
          </a:bodyPr>
          <a:lstStyle/>
          <a:p>
            <a:pPr algn="ctr"/>
            <a:r>
              <a:rPr lang="en-US" b="1" dirty="0">
                <a:solidFill>
                  <a:schemeClr val="accent4"/>
                </a:solidFill>
              </a:rPr>
              <a:t> </a:t>
            </a:r>
            <a:r>
              <a:rPr lang="en-US" b="1" dirty="0"/>
              <a:t>Autonomous </a:t>
            </a:r>
          </a:p>
          <a:p>
            <a:pPr algn="ctr"/>
            <a:r>
              <a:rPr lang="en-US" b="1" dirty="0"/>
              <a:t>Database </a:t>
            </a:r>
          </a:p>
        </p:txBody>
      </p:sp>
    </p:spTree>
    <p:extLst>
      <p:ext uri="{BB962C8B-B14F-4D97-AF65-F5344CB8AC3E}">
        <p14:creationId xmlns:p14="http://schemas.microsoft.com/office/powerpoint/2010/main" val="282915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8A-9065-A4E3-8FED-FCD052B0F438}"/>
              </a:ext>
            </a:extLst>
          </p:cNvPr>
          <p:cNvSpPr>
            <a:spLocks noGrp="1"/>
          </p:cNvSpPr>
          <p:nvPr>
            <p:ph type="title"/>
          </p:nvPr>
        </p:nvSpPr>
        <p:spPr/>
        <p:txBody>
          <a:bodyPr/>
          <a:lstStyle/>
          <a:p>
            <a:r>
              <a:rPr lang="en-US" dirty="0"/>
              <a:t>Data Lake</a:t>
            </a:r>
          </a:p>
        </p:txBody>
      </p:sp>
      <p:sp>
        <p:nvSpPr>
          <p:cNvPr id="4" name="Slide Number Placeholder 3">
            <a:extLst>
              <a:ext uri="{FF2B5EF4-FFF2-40B4-BE49-F238E27FC236}">
                <a16:creationId xmlns:a16="http://schemas.microsoft.com/office/drawing/2014/main" id="{D243668B-0783-E632-FD91-DADF8601CB2D}"/>
              </a:ext>
            </a:extLst>
          </p:cNvPr>
          <p:cNvSpPr>
            <a:spLocks noGrp="1"/>
          </p:cNvSpPr>
          <p:nvPr>
            <p:ph type="sldNum" sz="quarter" idx="12"/>
          </p:nvPr>
        </p:nvSpPr>
        <p:spPr/>
        <p:txBody>
          <a:bodyPr/>
          <a:lstStyle/>
          <a:p>
            <a:fld id="{345D60D9-5372-5F40-9443-0F9AE5BDC3C8}" type="slidenum">
              <a:rPr lang="en-US" smtClean="0"/>
              <a:pPr/>
              <a:t>18</a:t>
            </a:fld>
            <a:endParaRPr lang="en-US" dirty="0"/>
          </a:p>
        </p:txBody>
      </p:sp>
      <p:sp>
        <p:nvSpPr>
          <p:cNvPr id="5" name="Footer Placeholder 4">
            <a:extLst>
              <a:ext uri="{FF2B5EF4-FFF2-40B4-BE49-F238E27FC236}">
                <a16:creationId xmlns:a16="http://schemas.microsoft.com/office/drawing/2014/main" id="{C56DCD99-7ED8-724B-8894-B5A6263CF2D9}"/>
              </a:ext>
            </a:extLst>
          </p:cNvPr>
          <p:cNvSpPr>
            <a:spLocks noGrp="1"/>
          </p:cNvSpPr>
          <p:nvPr>
            <p:ph type="ftr" sz="quarter" idx="11"/>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210811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86D3-2FA2-B6AA-6210-891615B07EF9}"/>
              </a:ext>
            </a:extLst>
          </p:cNvPr>
          <p:cNvSpPr>
            <a:spLocks noGrp="1"/>
          </p:cNvSpPr>
          <p:nvPr>
            <p:ph type="title"/>
          </p:nvPr>
        </p:nvSpPr>
        <p:spPr/>
        <p:txBody>
          <a:bodyPr vert="horz" lIns="0" tIns="0" rIns="0" bIns="0" rtlCol="0" anchor="b">
            <a:noAutofit/>
          </a:bodyPr>
          <a:lstStyle/>
          <a:p>
            <a:r>
              <a:rPr lang="en-US" dirty="0"/>
              <a:t>Autonomous Database and the Multi-Cloud Data Ecosystem</a:t>
            </a:r>
          </a:p>
        </p:txBody>
      </p:sp>
      <p:grpSp>
        <p:nvGrpSpPr>
          <p:cNvPr id="8" name="Group 7">
            <a:extLst>
              <a:ext uri="{FF2B5EF4-FFF2-40B4-BE49-F238E27FC236}">
                <a16:creationId xmlns:a16="http://schemas.microsoft.com/office/drawing/2014/main" id="{E1171366-9FBB-534C-9DD0-961389A1E6F3}"/>
              </a:ext>
            </a:extLst>
          </p:cNvPr>
          <p:cNvGrpSpPr/>
          <p:nvPr/>
        </p:nvGrpSpPr>
        <p:grpSpPr>
          <a:xfrm>
            <a:off x="6742441" y="4201096"/>
            <a:ext cx="4749296" cy="2041369"/>
            <a:chOff x="954477" y="1295930"/>
            <a:chExt cx="4749914" cy="2041635"/>
          </a:xfrm>
        </p:grpSpPr>
        <p:cxnSp>
          <p:nvCxnSpPr>
            <p:cNvPr id="9" name="Straight Connector 8">
              <a:extLst>
                <a:ext uri="{FF2B5EF4-FFF2-40B4-BE49-F238E27FC236}">
                  <a16:creationId xmlns:a16="http://schemas.microsoft.com/office/drawing/2014/main" id="{16CC4879-64AC-5C7D-FC30-3B39A4DBB0E6}"/>
                </a:ext>
              </a:extLst>
            </p:cNvPr>
            <p:cNvCxnSpPr>
              <a:cxnSpLocks/>
            </p:cNvCxnSpPr>
            <p:nvPr/>
          </p:nvCxnSpPr>
          <p:spPr>
            <a:xfrm>
              <a:off x="954477" y="1302756"/>
              <a:ext cx="2871253" cy="610116"/>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1A3D4BD-72FB-A162-EBEC-F8803757F7D6}"/>
                </a:ext>
              </a:extLst>
            </p:cNvPr>
            <p:cNvGrpSpPr/>
            <p:nvPr/>
          </p:nvGrpSpPr>
          <p:grpSpPr>
            <a:xfrm>
              <a:off x="3586888" y="1295930"/>
              <a:ext cx="2117503" cy="2041635"/>
              <a:chOff x="4635459" y="1130701"/>
              <a:chExt cx="2117503" cy="2041635"/>
            </a:xfrm>
          </p:grpSpPr>
          <p:sp>
            <p:nvSpPr>
              <p:cNvPr id="11" name="Oval 10">
                <a:extLst>
                  <a:ext uri="{FF2B5EF4-FFF2-40B4-BE49-F238E27FC236}">
                    <a16:creationId xmlns:a16="http://schemas.microsoft.com/office/drawing/2014/main" id="{AECB7164-8951-DAD1-5AF3-85E3FD3C4963}"/>
                  </a:ext>
                </a:extLst>
              </p:cNvPr>
              <p:cNvSpPr/>
              <p:nvPr/>
            </p:nvSpPr>
            <p:spPr>
              <a:xfrm>
                <a:off x="4635459" y="1130701"/>
                <a:ext cx="2117503" cy="2041635"/>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Tab"/>
                  <a:ea typeface="+mn-ea"/>
                  <a:cs typeface="+mn-cs"/>
                </a:endParaRPr>
              </a:p>
            </p:txBody>
          </p:sp>
          <p:grpSp>
            <p:nvGrpSpPr>
              <p:cNvPr id="12" name="Group 11">
                <a:extLst>
                  <a:ext uri="{FF2B5EF4-FFF2-40B4-BE49-F238E27FC236}">
                    <a16:creationId xmlns:a16="http://schemas.microsoft.com/office/drawing/2014/main" id="{4F84D425-624D-DC5E-D097-36BDC757F6CD}"/>
                  </a:ext>
                </a:extLst>
              </p:cNvPr>
              <p:cNvGrpSpPr/>
              <p:nvPr/>
            </p:nvGrpSpPr>
            <p:grpSpPr>
              <a:xfrm>
                <a:off x="5079767" y="1995313"/>
                <a:ext cx="1411858" cy="880408"/>
                <a:chOff x="5194472" y="1610972"/>
                <a:chExt cx="2097717" cy="1308097"/>
              </a:xfrm>
            </p:grpSpPr>
            <p:pic>
              <p:nvPicPr>
                <p:cNvPr id="14" name="Picture 6" descr="Google Cloud Partner - Google Cloud Monitoring | NETSCOUT">
                  <a:extLst>
                    <a:ext uri="{FF2B5EF4-FFF2-40B4-BE49-F238E27FC236}">
                      <a16:creationId xmlns:a16="http://schemas.microsoft.com/office/drawing/2014/main" id="{B2049187-D361-B4F7-6726-2337B9BFDB1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4472" y="2329071"/>
                  <a:ext cx="599830" cy="5899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Oracle · GitHub">
                  <a:extLst>
                    <a:ext uri="{FF2B5EF4-FFF2-40B4-BE49-F238E27FC236}">
                      <a16:creationId xmlns:a16="http://schemas.microsoft.com/office/drawing/2014/main" id="{F3FABF51-F2AF-5464-2093-0BB761B8912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037" y="1610972"/>
                  <a:ext cx="522868" cy="5228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A7675D7-447D-605E-0F4C-108EACF826B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9485" y="1660860"/>
                  <a:ext cx="1332704" cy="38870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EB002C42-1B43-5EF1-35DA-C03DA61A441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1165" y="2358493"/>
                  <a:ext cx="713327" cy="42799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3D94C448-210C-7D63-3BA9-DBA52E5AA2CD}"/>
                  </a:ext>
                </a:extLst>
              </p:cNvPr>
              <p:cNvSpPr txBox="1"/>
              <p:nvPr/>
            </p:nvSpPr>
            <p:spPr>
              <a:xfrm>
                <a:off x="4897615" y="1464335"/>
                <a:ext cx="1708897"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Secure object store access</a:t>
                </a:r>
              </a:p>
            </p:txBody>
          </p:sp>
        </p:grpSp>
      </p:grpSp>
      <p:grpSp>
        <p:nvGrpSpPr>
          <p:cNvPr id="18" name="Group 17">
            <a:extLst>
              <a:ext uri="{FF2B5EF4-FFF2-40B4-BE49-F238E27FC236}">
                <a16:creationId xmlns:a16="http://schemas.microsoft.com/office/drawing/2014/main" id="{116D47B5-14F3-D67A-3131-124686C11E82}"/>
              </a:ext>
            </a:extLst>
          </p:cNvPr>
          <p:cNvGrpSpPr/>
          <p:nvPr/>
        </p:nvGrpSpPr>
        <p:grpSpPr>
          <a:xfrm>
            <a:off x="2931747" y="4773563"/>
            <a:ext cx="2612165" cy="1891565"/>
            <a:chOff x="2931335" y="4559730"/>
            <a:chExt cx="2612506" cy="1891811"/>
          </a:xfrm>
        </p:grpSpPr>
        <p:cxnSp>
          <p:nvCxnSpPr>
            <p:cNvPr id="19" name="Straight Connector 18">
              <a:extLst>
                <a:ext uri="{FF2B5EF4-FFF2-40B4-BE49-F238E27FC236}">
                  <a16:creationId xmlns:a16="http://schemas.microsoft.com/office/drawing/2014/main" id="{FD6BBA1B-BB13-2893-12E7-C891494763C9}"/>
                </a:ext>
              </a:extLst>
            </p:cNvPr>
            <p:cNvCxnSpPr>
              <a:cxnSpLocks/>
            </p:cNvCxnSpPr>
            <p:nvPr/>
          </p:nvCxnSpPr>
          <p:spPr>
            <a:xfrm flipV="1">
              <a:off x="4829259" y="4559730"/>
              <a:ext cx="452924" cy="298435"/>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F2E8AEF-6494-61C9-C14D-583351867CD0}"/>
                </a:ext>
              </a:extLst>
            </p:cNvPr>
            <p:cNvGrpSpPr/>
            <p:nvPr/>
          </p:nvGrpSpPr>
          <p:grpSpPr>
            <a:xfrm>
              <a:off x="2931335" y="4593400"/>
              <a:ext cx="2612506" cy="1858141"/>
              <a:chOff x="4814585" y="4623820"/>
              <a:chExt cx="2612506" cy="1858141"/>
            </a:xfrm>
          </p:grpSpPr>
          <p:sp>
            <p:nvSpPr>
              <p:cNvPr id="21" name="Oval 20">
                <a:extLst>
                  <a:ext uri="{FF2B5EF4-FFF2-40B4-BE49-F238E27FC236}">
                    <a16:creationId xmlns:a16="http://schemas.microsoft.com/office/drawing/2014/main" id="{C10A8C39-1848-CB44-A9BB-3C401A09D0E3}"/>
                  </a:ext>
                </a:extLst>
              </p:cNvPr>
              <p:cNvSpPr/>
              <p:nvPr/>
            </p:nvSpPr>
            <p:spPr>
              <a:xfrm>
                <a:off x="5172777" y="4623820"/>
                <a:ext cx="1927191" cy="1858141"/>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Tab"/>
                  <a:ea typeface="+mn-ea"/>
                  <a:cs typeface="+mn-cs"/>
                </a:endParaRPr>
              </a:p>
            </p:txBody>
          </p:sp>
          <p:grpSp>
            <p:nvGrpSpPr>
              <p:cNvPr id="22" name="Group 21">
                <a:extLst>
                  <a:ext uri="{FF2B5EF4-FFF2-40B4-BE49-F238E27FC236}">
                    <a16:creationId xmlns:a16="http://schemas.microsoft.com/office/drawing/2014/main" id="{A54F8622-A010-EDB5-5F9D-63BFC12930B8}"/>
                  </a:ext>
                </a:extLst>
              </p:cNvPr>
              <p:cNvGrpSpPr/>
              <p:nvPr/>
            </p:nvGrpSpPr>
            <p:grpSpPr>
              <a:xfrm>
                <a:off x="5291347" y="5251895"/>
                <a:ext cx="1726787" cy="1051656"/>
                <a:chOff x="1852900" y="3882752"/>
                <a:chExt cx="2766553" cy="1684899"/>
              </a:xfrm>
            </p:grpSpPr>
            <p:pic>
              <p:nvPicPr>
                <p:cNvPr id="24" name="Picture 2" descr="Image result for snowflake logo">
                  <a:extLst>
                    <a:ext uri="{FF2B5EF4-FFF2-40B4-BE49-F238E27FC236}">
                      <a16:creationId xmlns:a16="http://schemas.microsoft.com/office/drawing/2014/main" id="{D70CD757-3BDD-7388-D033-A468814C064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8970" y="4554932"/>
                  <a:ext cx="1034240" cy="5171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basketball&#10;&#10;Description automatically generated">
                  <a:extLst>
                    <a:ext uri="{FF2B5EF4-FFF2-40B4-BE49-F238E27FC236}">
                      <a16:creationId xmlns:a16="http://schemas.microsoft.com/office/drawing/2014/main" id="{315DA244-A4F1-87D3-52BC-D9DE5EDE634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07644" y="3969112"/>
                  <a:ext cx="633789" cy="512068"/>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797566D-C260-273B-F8EC-3DF02F0AE47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7569" y="4002736"/>
                  <a:ext cx="817584" cy="460129"/>
                </a:xfrm>
                <a:prstGeom prst="rect">
                  <a:avLst/>
                </a:prstGeom>
              </p:spPr>
            </p:pic>
            <p:pic>
              <p:nvPicPr>
                <p:cNvPr id="27" name="Picture 10" descr="Image result for mysql icon">
                  <a:extLst>
                    <a:ext uri="{FF2B5EF4-FFF2-40B4-BE49-F238E27FC236}">
                      <a16:creationId xmlns:a16="http://schemas.microsoft.com/office/drawing/2014/main" id="{9E2A84F3-6F7A-DA34-0807-05120D4D97C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2900" y="4506349"/>
                  <a:ext cx="579952" cy="57995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Azure SQL database Integration - Pipeliner CRM">
                  <a:extLst>
                    <a:ext uri="{FF2B5EF4-FFF2-40B4-BE49-F238E27FC236}">
                      <a16:creationId xmlns:a16="http://schemas.microsoft.com/office/drawing/2014/main" id="{2F192C8C-81E1-7844-B528-E33D4452EB74}"/>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43631" y="3882752"/>
                  <a:ext cx="675822" cy="6758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Azure synapse icon">
                  <a:extLst>
                    <a:ext uri="{FF2B5EF4-FFF2-40B4-BE49-F238E27FC236}">
                      <a16:creationId xmlns:a16="http://schemas.microsoft.com/office/drawing/2014/main" id="{6D182337-CEBA-4BEC-4B0D-B53F0EE3A791}"/>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92554" y="5093129"/>
                  <a:ext cx="799830" cy="4508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Redshift icon">
                  <a:extLst>
                    <a:ext uri="{FF2B5EF4-FFF2-40B4-BE49-F238E27FC236}">
                      <a16:creationId xmlns:a16="http://schemas.microsoft.com/office/drawing/2014/main" id="{3FDFC94D-79DA-E47E-47BC-BE7002874449}"/>
                    </a:ext>
                  </a:extLst>
                </p:cNvPr>
                <p:cNvPicPr>
                  <a:picLocks noChangeAspect="1" noChangeArrowheads="1"/>
                </p:cNvPicPr>
                <p:nvPr/>
              </p:nvPicPr>
              <p:blipFill>
                <a:blip r:embed="rId13" cstate="print">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3502591" y="4564535"/>
                  <a:ext cx="867167" cy="4880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Postgresql icon">
                  <a:extLst>
                    <a:ext uri="{FF2B5EF4-FFF2-40B4-BE49-F238E27FC236}">
                      <a16:creationId xmlns:a16="http://schemas.microsoft.com/office/drawing/2014/main" id="{E6BBC9BD-3AD1-915F-3A0F-886FFED00F58}"/>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30577" y="3972678"/>
                  <a:ext cx="511236" cy="5112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A82D9FE-5B29-CE91-88EB-54E4CC3A358F}"/>
                    </a:ext>
                  </a:extLst>
                </p:cNvPr>
                <p:cNvPicPr>
                  <a:picLocks noChangeAspect="1"/>
                </p:cNvPicPr>
                <p:nvPr/>
              </p:nvPicPr>
              <p:blipFill>
                <a:blip r:embed="rId15">
                  <a:clrChange>
                    <a:clrFrom>
                      <a:srgbClr val="F4F7FD"/>
                    </a:clrFrom>
                    <a:clrTo>
                      <a:srgbClr val="F4F7FD">
                        <a:alpha val="0"/>
                      </a:srgbClr>
                    </a:clrTo>
                  </a:clrChange>
                </a:blip>
                <a:stretch>
                  <a:fillRect/>
                </a:stretch>
              </p:blipFill>
              <p:spPr>
                <a:xfrm>
                  <a:off x="2433671" y="5092034"/>
                  <a:ext cx="645479" cy="475617"/>
                </a:xfrm>
                <a:prstGeom prst="rect">
                  <a:avLst/>
                </a:prstGeom>
              </p:spPr>
            </p:pic>
          </p:grpSp>
          <p:sp>
            <p:nvSpPr>
              <p:cNvPr id="23" name="TextBox 22">
                <a:extLst>
                  <a:ext uri="{FF2B5EF4-FFF2-40B4-BE49-F238E27FC236}">
                    <a16:creationId xmlns:a16="http://schemas.microsoft.com/office/drawing/2014/main" id="{268460E3-620A-B34D-B776-19E6FF685D6D}"/>
                  </a:ext>
                </a:extLst>
              </p:cNvPr>
              <p:cNvSpPr txBox="1"/>
              <p:nvPr/>
            </p:nvSpPr>
            <p:spPr>
              <a:xfrm>
                <a:off x="4814585" y="4690461"/>
                <a:ext cx="2612506"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Data</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b="1" dirty="0">
                    <a:solidFill>
                      <a:srgbClr val="759C6C"/>
                    </a:solidFill>
                    <a:latin typeface="Oracle Sans Tab"/>
                  </a:rPr>
                  <a:t>Virtualization</a:t>
                </a:r>
                <a:endParaRPr kumimoji="0" lang="en-US" sz="1600" b="1" i="0" u="none" strike="noStrike" kern="1200" cap="none" spc="0" normalizeH="0" baseline="0" noProof="0" dirty="0">
                  <a:ln>
                    <a:noFill/>
                  </a:ln>
                  <a:solidFill>
                    <a:srgbClr val="759C6C"/>
                  </a:solidFill>
                  <a:effectLst/>
                  <a:uLnTx/>
                  <a:uFillTx/>
                  <a:latin typeface="Oracle Sans Tab"/>
                  <a:ea typeface="+mn-ea"/>
                  <a:cs typeface="+mn-cs"/>
                </a:endParaRPr>
              </a:p>
            </p:txBody>
          </p:sp>
        </p:grpSp>
      </p:grpSp>
      <p:grpSp>
        <p:nvGrpSpPr>
          <p:cNvPr id="33" name="Group 32">
            <a:extLst>
              <a:ext uri="{FF2B5EF4-FFF2-40B4-BE49-F238E27FC236}">
                <a16:creationId xmlns:a16="http://schemas.microsoft.com/office/drawing/2014/main" id="{358364C4-6125-CD61-3757-E62D7EA6EDCC}"/>
              </a:ext>
            </a:extLst>
          </p:cNvPr>
          <p:cNvGrpSpPr/>
          <p:nvPr/>
        </p:nvGrpSpPr>
        <p:grpSpPr>
          <a:xfrm>
            <a:off x="6436030" y="4695008"/>
            <a:ext cx="2722249" cy="2103491"/>
            <a:chOff x="6277904" y="1123913"/>
            <a:chExt cx="2722603" cy="2103765"/>
          </a:xfrm>
        </p:grpSpPr>
        <p:cxnSp>
          <p:nvCxnSpPr>
            <p:cNvPr id="34" name="Straight Connector 33">
              <a:extLst>
                <a:ext uri="{FF2B5EF4-FFF2-40B4-BE49-F238E27FC236}">
                  <a16:creationId xmlns:a16="http://schemas.microsoft.com/office/drawing/2014/main" id="{9FE077E2-28DA-DEDC-2E81-E0296279C199}"/>
                </a:ext>
              </a:extLst>
            </p:cNvPr>
            <p:cNvCxnSpPr>
              <a:cxnSpLocks/>
            </p:cNvCxnSpPr>
            <p:nvPr/>
          </p:nvCxnSpPr>
          <p:spPr>
            <a:xfrm>
              <a:off x="6277904" y="1123913"/>
              <a:ext cx="869852" cy="758150"/>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1F49A54-BD62-95D3-7E14-BE2BE4923ED3}"/>
                </a:ext>
              </a:extLst>
            </p:cNvPr>
            <p:cNvGrpSpPr/>
            <p:nvPr/>
          </p:nvGrpSpPr>
          <p:grpSpPr>
            <a:xfrm>
              <a:off x="6388001" y="1530827"/>
              <a:ext cx="2612506" cy="1696851"/>
              <a:chOff x="7078247" y="1522365"/>
              <a:chExt cx="2612506" cy="1696851"/>
            </a:xfrm>
          </p:grpSpPr>
          <p:sp>
            <p:nvSpPr>
              <p:cNvPr id="36" name="Oval 35">
                <a:extLst>
                  <a:ext uri="{FF2B5EF4-FFF2-40B4-BE49-F238E27FC236}">
                    <a16:creationId xmlns:a16="http://schemas.microsoft.com/office/drawing/2014/main" id="{12DD5207-73B5-3264-340F-1C4EAB91502E}"/>
                  </a:ext>
                </a:extLst>
              </p:cNvPr>
              <p:cNvSpPr/>
              <p:nvPr/>
            </p:nvSpPr>
            <p:spPr>
              <a:xfrm>
                <a:off x="7516837" y="1522365"/>
                <a:ext cx="1759907" cy="1696851"/>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Tab"/>
                  <a:ea typeface="+mn-ea"/>
                  <a:cs typeface="+mn-cs"/>
                </a:endParaRPr>
              </a:p>
            </p:txBody>
          </p:sp>
          <p:grpSp>
            <p:nvGrpSpPr>
              <p:cNvPr id="37" name="Group 36">
                <a:extLst>
                  <a:ext uri="{FF2B5EF4-FFF2-40B4-BE49-F238E27FC236}">
                    <a16:creationId xmlns:a16="http://schemas.microsoft.com/office/drawing/2014/main" id="{7DE4CDE7-20DD-87B0-888F-775571E29E56}"/>
                  </a:ext>
                </a:extLst>
              </p:cNvPr>
              <p:cNvGrpSpPr/>
              <p:nvPr/>
            </p:nvGrpSpPr>
            <p:grpSpPr>
              <a:xfrm>
                <a:off x="7844052" y="2201349"/>
                <a:ext cx="1135739" cy="795656"/>
                <a:chOff x="866879" y="3171676"/>
                <a:chExt cx="1135739" cy="795656"/>
              </a:xfrm>
            </p:grpSpPr>
            <p:pic>
              <p:nvPicPr>
                <p:cNvPr id="39" name="Picture 2" descr="AWS Glue | Simplify ETL Data Processing with AWS Glue">
                  <a:extLst>
                    <a:ext uri="{FF2B5EF4-FFF2-40B4-BE49-F238E27FC236}">
                      <a16:creationId xmlns:a16="http://schemas.microsoft.com/office/drawing/2014/main" id="{EC5B5B32-B215-24DB-53BD-A5C362F8197F}"/>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b="20592"/>
                <a:stretch/>
              </p:blipFill>
              <p:spPr bwMode="auto">
                <a:xfrm>
                  <a:off x="1498838" y="3184451"/>
                  <a:ext cx="403073" cy="4498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ata Catalog | Oracle">
                  <a:extLst>
                    <a:ext uri="{FF2B5EF4-FFF2-40B4-BE49-F238E27FC236}">
                      <a16:creationId xmlns:a16="http://schemas.microsoft.com/office/drawing/2014/main" id="{4912EBFF-B345-12D0-947C-DA70DF9EF3A6}"/>
                    </a:ext>
                  </a:extLst>
                </p:cNvPr>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b="33022"/>
                <a:stretch/>
              </p:blipFill>
              <p:spPr bwMode="auto">
                <a:xfrm>
                  <a:off x="869831" y="3171676"/>
                  <a:ext cx="456692" cy="41979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3A3715B-68C4-0ABE-A5BB-A4149A17FC86}"/>
                    </a:ext>
                  </a:extLst>
                </p:cNvPr>
                <p:cNvSpPr txBox="1"/>
                <p:nvPr/>
              </p:nvSpPr>
              <p:spPr>
                <a:xfrm>
                  <a:off x="866879" y="3565952"/>
                  <a:ext cx="494109" cy="401380"/>
                </a:xfrm>
                <a:prstGeom prst="rect">
                  <a:avLst/>
                </a:prstGeom>
                <a:noFill/>
              </p:spPr>
              <p:txBody>
                <a:bodyPr wrap="none" rtlCol="0">
                  <a:spAutoFit/>
                </a:bodyPr>
                <a:lstStyle/>
                <a:p>
                  <a:pPr marL="0" marR="0" lvl="0" indent="0" algn="ctr" defTabSz="914377" rtl="0" eaLnBrk="1" fontAlgn="auto" latinLnBrk="0" hangingPunct="1">
                    <a:lnSpc>
                      <a:spcPts val="8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12D2A"/>
                      </a:solidFill>
                      <a:effectLst/>
                      <a:uLnTx/>
                      <a:uFillTx/>
                      <a:latin typeface="Oracle Sans Tab"/>
                      <a:ea typeface="+mn-ea"/>
                      <a:cs typeface="+mn-cs"/>
                    </a:rPr>
                    <a:t>OCI </a:t>
                  </a:r>
                </a:p>
                <a:p>
                  <a:pPr marL="0" marR="0" lvl="0" indent="0" algn="ctr" defTabSz="914377" rtl="0" eaLnBrk="1" fontAlgn="auto" latinLnBrk="0" hangingPunct="1">
                    <a:lnSpc>
                      <a:spcPts val="8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12D2A"/>
                      </a:solidFill>
                      <a:effectLst/>
                      <a:uLnTx/>
                      <a:uFillTx/>
                      <a:latin typeface="Oracle Sans Tab"/>
                      <a:ea typeface="+mn-ea"/>
                      <a:cs typeface="+mn-cs"/>
                    </a:rPr>
                    <a:t>Data </a:t>
                  </a:r>
                </a:p>
                <a:p>
                  <a:pPr marL="0" marR="0" lvl="0" indent="0" algn="ctr" defTabSz="914377" rtl="0" eaLnBrk="1" fontAlgn="auto" latinLnBrk="0" hangingPunct="1">
                    <a:lnSpc>
                      <a:spcPts val="8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12D2A"/>
                      </a:solidFill>
                      <a:effectLst/>
                      <a:uLnTx/>
                      <a:uFillTx/>
                      <a:latin typeface="Oracle Sans Tab"/>
                      <a:ea typeface="+mn-ea"/>
                      <a:cs typeface="+mn-cs"/>
                    </a:rPr>
                    <a:t>Catalog</a:t>
                  </a:r>
                </a:p>
              </p:txBody>
            </p:sp>
            <p:sp>
              <p:nvSpPr>
                <p:cNvPr id="42" name="TextBox 41">
                  <a:extLst>
                    <a:ext uri="{FF2B5EF4-FFF2-40B4-BE49-F238E27FC236}">
                      <a16:creationId xmlns:a16="http://schemas.microsoft.com/office/drawing/2014/main" id="{DC36EBD5-0B80-7BDB-C19C-A6FDA6B46162}"/>
                    </a:ext>
                  </a:extLst>
                </p:cNvPr>
                <p:cNvSpPr txBox="1"/>
                <p:nvPr/>
              </p:nvSpPr>
              <p:spPr>
                <a:xfrm>
                  <a:off x="1397068" y="3649581"/>
                  <a:ext cx="605550" cy="298775"/>
                </a:xfrm>
                <a:prstGeom prst="rect">
                  <a:avLst/>
                </a:prstGeom>
                <a:noFill/>
              </p:spPr>
              <p:txBody>
                <a:bodyPr wrap="square" rtlCol="0">
                  <a:spAutoFit/>
                </a:bodyPr>
                <a:lstStyle/>
                <a:p>
                  <a:pPr marL="0" marR="0" lvl="0" indent="0" algn="ctr" defTabSz="914377" rtl="0" eaLnBrk="1" fontAlgn="auto" latinLnBrk="0" hangingPunct="1">
                    <a:lnSpc>
                      <a:spcPts val="8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312D2A"/>
                      </a:solidFill>
                      <a:effectLst/>
                      <a:uLnTx/>
                      <a:uFillTx/>
                      <a:latin typeface="Oracle Sans Tab"/>
                      <a:ea typeface="+mn-ea"/>
                      <a:cs typeface="+mn-cs"/>
                    </a:rPr>
                    <a:t>Amazon Glue</a:t>
                  </a:r>
                </a:p>
              </p:txBody>
            </p:sp>
          </p:grpSp>
          <p:sp>
            <p:nvSpPr>
              <p:cNvPr id="38" name="TextBox 37">
                <a:extLst>
                  <a:ext uri="{FF2B5EF4-FFF2-40B4-BE49-F238E27FC236}">
                    <a16:creationId xmlns:a16="http://schemas.microsoft.com/office/drawing/2014/main" id="{B915CED9-0249-703D-38E0-3C12E6F4D0D4}"/>
                  </a:ext>
                </a:extLst>
              </p:cNvPr>
              <p:cNvSpPr txBox="1"/>
              <p:nvPr/>
            </p:nvSpPr>
            <p:spPr>
              <a:xfrm>
                <a:off x="7078247" y="1625394"/>
                <a:ext cx="2612506"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Data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Catalogs</a:t>
                </a:r>
              </a:p>
            </p:txBody>
          </p:sp>
        </p:grpSp>
      </p:grpSp>
      <p:grpSp>
        <p:nvGrpSpPr>
          <p:cNvPr id="43" name="Group 42">
            <a:extLst>
              <a:ext uri="{FF2B5EF4-FFF2-40B4-BE49-F238E27FC236}">
                <a16:creationId xmlns:a16="http://schemas.microsoft.com/office/drawing/2014/main" id="{F60217A3-5369-D71A-6864-301B85C18981}"/>
              </a:ext>
            </a:extLst>
          </p:cNvPr>
          <p:cNvGrpSpPr/>
          <p:nvPr/>
        </p:nvGrpSpPr>
        <p:grpSpPr>
          <a:xfrm>
            <a:off x="6326687" y="1310572"/>
            <a:ext cx="4318913" cy="2621359"/>
            <a:chOff x="6919251" y="3055984"/>
            <a:chExt cx="4319475" cy="2621700"/>
          </a:xfrm>
        </p:grpSpPr>
        <p:cxnSp>
          <p:nvCxnSpPr>
            <p:cNvPr id="45" name="Straight Connector 44">
              <a:extLst>
                <a:ext uri="{FF2B5EF4-FFF2-40B4-BE49-F238E27FC236}">
                  <a16:creationId xmlns:a16="http://schemas.microsoft.com/office/drawing/2014/main" id="{73B0A973-B014-A384-B61E-01A4C1290E00}"/>
                </a:ext>
              </a:extLst>
            </p:cNvPr>
            <p:cNvCxnSpPr>
              <a:cxnSpLocks/>
            </p:cNvCxnSpPr>
            <p:nvPr/>
          </p:nvCxnSpPr>
          <p:spPr>
            <a:xfrm flipV="1">
              <a:off x="6919251" y="4757713"/>
              <a:ext cx="1661501" cy="641569"/>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244D5600-8D15-1956-04F3-2EDE108DF267}"/>
                </a:ext>
              </a:extLst>
            </p:cNvPr>
            <p:cNvGrpSpPr/>
            <p:nvPr/>
          </p:nvGrpSpPr>
          <p:grpSpPr>
            <a:xfrm>
              <a:off x="8519602" y="3055984"/>
              <a:ext cx="2719124" cy="2621700"/>
              <a:chOff x="7286879" y="2857828"/>
              <a:chExt cx="2719124" cy="2621700"/>
            </a:xfrm>
          </p:grpSpPr>
          <p:sp>
            <p:nvSpPr>
              <p:cNvPr id="46" name="Oval 45">
                <a:extLst>
                  <a:ext uri="{FF2B5EF4-FFF2-40B4-BE49-F238E27FC236}">
                    <a16:creationId xmlns:a16="http://schemas.microsoft.com/office/drawing/2014/main" id="{A6897B08-3B8E-11F9-D632-1FD7B4344770}"/>
                  </a:ext>
                </a:extLst>
              </p:cNvPr>
              <p:cNvSpPr/>
              <p:nvPr/>
            </p:nvSpPr>
            <p:spPr>
              <a:xfrm>
                <a:off x="7286879" y="2857828"/>
                <a:ext cx="2719124" cy="2621700"/>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Tab"/>
                  <a:ea typeface="+mn-ea"/>
                  <a:cs typeface="+mn-cs"/>
                </a:endParaRPr>
              </a:p>
            </p:txBody>
          </p:sp>
          <p:grpSp>
            <p:nvGrpSpPr>
              <p:cNvPr id="47" name="Group 46">
                <a:extLst>
                  <a:ext uri="{FF2B5EF4-FFF2-40B4-BE49-F238E27FC236}">
                    <a16:creationId xmlns:a16="http://schemas.microsoft.com/office/drawing/2014/main" id="{A1F6DB21-CDAB-DCC6-0F35-50BF089AAEDA}"/>
                  </a:ext>
                </a:extLst>
              </p:cNvPr>
              <p:cNvGrpSpPr/>
              <p:nvPr/>
            </p:nvGrpSpPr>
            <p:grpSpPr>
              <a:xfrm>
                <a:off x="7401802" y="3590947"/>
                <a:ext cx="2533829" cy="1776528"/>
                <a:chOff x="38231" y="5004061"/>
                <a:chExt cx="2533829" cy="1776528"/>
              </a:xfrm>
            </p:grpSpPr>
            <p:grpSp>
              <p:nvGrpSpPr>
                <p:cNvPr id="49" name="Group 48">
                  <a:extLst>
                    <a:ext uri="{FF2B5EF4-FFF2-40B4-BE49-F238E27FC236}">
                      <a16:creationId xmlns:a16="http://schemas.microsoft.com/office/drawing/2014/main" id="{7ED48E55-AEE9-5536-1AC7-94BBF4194275}"/>
                    </a:ext>
                  </a:extLst>
                </p:cNvPr>
                <p:cNvGrpSpPr/>
                <p:nvPr/>
              </p:nvGrpSpPr>
              <p:grpSpPr>
                <a:xfrm>
                  <a:off x="38231" y="5004061"/>
                  <a:ext cx="2533829" cy="1776528"/>
                  <a:chOff x="38231" y="5014693"/>
                  <a:chExt cx="2533829" cy="1776528"/>
                </a:xfrm>
              </p:grpSpPr>
              <p:pic>
                <p:nvPicPr>
                  <p:cNvPr id="51" name="Picture Placeholder 7">
                    <a:extLst>
                      <a:ext uri="{FF2B5EF4-FFF2-40B4-BE49-F238E27FC236}">
                        <a16:creationId xmlns:a16="http://schemas.microsoft.com/office/drawing/2014/main" id="{1F5CEACE-B362-5EEF-100B-1E20D8C4C59A}"/>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501029" y="5826593"/>
                    <a:ext cx="727708" cy="708880"/>
                  </a:xfrm>
                  <a:prstGeom prst="rect">
                    <a:avLst/>
                  </a:prstGeom>
                </p:spPr>
              </p:pic>
              <p:pic>
                <p:nvPicPr>
                  <p:cNvPr id="52" name="Picture Placeholder 8">
                    <a:extLst>
                      <a:ext uri="{FF2B5EF4-FFF2-40B4-BE49-F238E27FC236}">
                        <a16:creationId xmlns:a16="http://schemas.microsoft.com/office/drawing/2014/main" id="{A23247F1-0FE9-B4E6-E079-1DC8CDAE1C58}"/>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2113579" y="5349373"/>
                    <a:ext cx="458481" cy="528105"/>
                  </a:xfrm>
                  <a:prstGeom prst="rect">
                    <a:avLst/>
                  </a:prstGeom>
                  <a:noFill/>
                </p:spPr>
              </p:pic>
              <p:pic>
                <p:nvPicPr>
                  <p:cNvPr id="53" name="Picture Placeholder 6">
                    <a:extLst>
                      <a:ext uri="{FF2B5EF4-FFF2-40B4-BE49-F238E27FC236}">
                        <a16:creationId xmlns:a16="http://schemas.microsoft.com/office/drawing/2014/main" id="{1D76544D-7AF7-AC86-FB25-5FB6CF777369}"/>
                      </a:ext>
                    </a:extLst>
                  </p:cNvPr>
                  <p:cNvPicPr>
                    <a:picLocks noChangeAspect="1"/>
                  </p:cNvPicPr>
                  <p:nvPr/>
                </p:nvPicPr>
                <p:blipFill>
                  <a:blip r:embed="rId20"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267082" y="5933291"/>
                    <a:ext cx="651022" cy="498509"/>
                  </a:xfrm>
                  <a:prstGeom prst="rect">
                    <a:avLst/>
                  </a:prstGeom>
                  <a:noFill/>
                </p:spPr>
              </p:pic>
              <p:pic>
                <p:nvPicPr>
                  <p:cNvPr id="54" name="Picture Placeholder 4">
                    <a:extLst>
                      <a:ext uri="{FF2B5EF4-FFF2-40B4-BE49-F238E27FC236}">
                        <a16:creationId xmlns:a16="http://schemas.microsoft.com/office/drawing/2014/main" id="{5415451D-B7B4-80E7-EA99-CF6C40CF8E87}"/>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38231" y="5457734"/>
                    <a:ext cx="650322" cy="497970"/>
                  </a:xfrm>
                  <a:prstGeom prst="rect">
                    <a:avLst/>
                  </a:prstGeom>
                  <a:noFill/>
                </p:spPr>
              </p:pic>
              <p:pic>
                <p:nvPicPr>
                  <p:cNvPr id="55" name="Picture 54">
                    <a:extLst>
                      <a:ext uri="{FF2B5EF4-FFF2-40B4-BE49-F238E27FC236}">
                        <a16:creationId xmlns:a16="http://schemas.microsoft.com/office/drawing/2014/main" id="{CE60D929-F4D4-880C-430D-79B80BD3D832}"/>
                      </a:ext>
                    </a:extLst>
                  </p:cNvPr>
                  <p:cNvPicPr>
                    <a:picLocks noChangeAspect="1"/>
                  </p:cNvPicPr>
                  <p:nvPr/>
                </p:nvPicPr>
                <p:blipFill>
                  <a:blip r:embed="rId22"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1674526" y="5517666"/>
                    <a:ext cx="425640" cy="344793"/>
                  </a:xfrm>
                  <a:prstGeom prst="rect">
                    <a:avLst/>
                  </a:prstGeom>
                </p:spPr>
              </p:pic>
              <p:pic>
                <p:nvPicPr>
                  <p:cNvPr id="56" name="Picture 4" descr="cdn.icon-icons.com/icons2/2107/PNG/512/file_type_a...">
                    <a:extLst>
                      <a:ext uri="{FF2B5EF4-FFF2-40B4-BE49-F238E27FC236}">
                        <a16:creationId xmlns:a16="http://schemas.microsoft.com/office/drawing/2014/main" id="{F5C6D0EC-7308-F1CF-82B9-7FE74CF392BE}"/>
                      </a:ext>
                    </a:extLst>
                  </p:cNvPr>
                  <p:cNvPicPr>
                    <a:picLocks noChangeAspect="1" noChangeArrowheads="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40706" y="6460587"/>
                    <a:ext cx="829356" cy="2435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a:extLst>
                      <a:ext uri="{FF2B5EF4-FFF2-40B4-BE49-F238E27FC236}">
                        <a16:creationId xmlns:a16="http://schemas.microsoft.com/office/drawing/2014/main" id="{2C06A480-7EA2-AA63-CED7-688F376FCCC7}"/>
                      </a:ext>
                    </a:extLst>
                  </p:cNvPr>
                  <p:cNvPicPr>
                    <a:picLocks noChangeAspect="1" noChangeArrowheads="1"/>
                  </p:cNvPicPr>
                  <p:nvPr/>
                </p:nvPicPr>
                <p:blipFill rotWithShape="1">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642438" y="6361195"/>
                    <a:ext cx="650321" cy="43002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pbs.twimg.com/profile_images/614441858651914242/Ao...">
                    <a:extLst>
                      <a:ext uri="{FF2B5EF4-FFF2-40B4-BE49-F238E27FC236}">
                        <a16:creationId xmlns:a16="http://schemas.microsoft.com/office/drawing/2014/main" id="{71E325E1-4EE9-70F6-225D-40D936569A0A}"/>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385" y="5014693"/>
                    <a:ext cx="425418" cy="40865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cdn2.iconfinder.com/data/icons/picons-basic-1/57/b...">
                    <a:extLst>
                      <a:ext uri="{FF2B5EF4-FFF2-40B4-BE49-F238E27FC236}">
                        <a16:creationId xmlns:a16="http://schemas.microsoft.com/office/drawing/2014/main" id="{30F89D82-CA35-B83A-A746-82B877546F09}"/>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6024" y="5532395"/>
                    <a:ext cx="394687" cy="32691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a:extLst>
                      <a:ext uri="{FF2B5EF4-FFF2-40B4-BE49-F238E27FC236}">
                        <a16:creationId xmlns:a16="http://schemas.microsoft.com/office/drawing/2014/main" id="{E796B832-9161-312D-09E1-CC07FA745C19}"/>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7655" y="5102443"/>
                    <a:ext cx="398210" cy="3782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a:extLst>
                      <a:ext uri="{FF2B5EF4-FFF2-40B4-BE49-F238E27FC236}">
                        <a16:creationId xmlns:a16="http://schemas.microsoft.com/office/drawing/2014/main" id="{0B8F9457-6A35-F981-F88F-8EA518506CCD}"/>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17091" y="5944033"/>
                    <a:ext cx="407157" cy="33724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cdn2.iconfinder.com/data/icons/file-formats-43/48/...">
                    <a:extLst>
                      <a:ext uri="{FF2B5EF4-FFF2-40B4-BE49-F238E27FC236}">
                        <a16:creationId xmlns:a16="http://schemas.microsoft.com/office/drawing/2014/main" id="{23983912-0AA9-485C-0BE5-9F8DFF3C620D}"/>
                      </a:ext>
                    </a:extLst>
                  </p:cNvPr>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78551" y="5562112"/>
                    <a:ext cx="398210" cy="32983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cdn3.iconfinder.com/data/icons/chooseanycolor/128/...">
                    <a:extLst>
                      <a:ext uri="{FF2B5EF4-FFF2-40B4-BE49-F238E27FC236}">
                        <a16:creationId xmlns:a16="http://schemas.microsoft.com/office/drawing/2014/main" id="{EF2E3223-EACF-B9F1-5A2E-70B79D2FBB31}"/>
                      </a:ext>
                    </a:extLst>
                  </p:cNvPr>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7427" y="5104422"/>
                    <a:ext cx="367453" cy="304357"/>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6" descr="Apache Iceberg">
                  <a:extLst>
                    <a:ext uri="{FF2B5EF4-FFF2-40B4-BE49-F238E27FC236}">
                      <a16:creationId xmlns:a16="http://schemas.microsoft.com/office/drawing/2014/main" id="{A5B1A19D-D95B-3CF2-66F5-C6D71BB4B475}"/>
                    </a:ext>
                  </a:extLst>
                </p:cNvPr>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1583" y="5019069"/>
                  <a:ext cx="367453" cy="367453"/>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45BE8332-9CA1-2E58-DFCE-7F57AAC6E870}"/>
                  </a:ext>
                </a:extLst>
              </p:cNvPr>
              <p:cNvSpPr txBox="1"/>
              <p:nvPr/>
            </p:nvSpPr>
            <p:spPr>
              <a:xfrm>
                <a:off x="7366605" y="3040166"/>
                <a:ext cx="2612506"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Data Lake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File Formats</a:t>
                </a:r>
                <a:endParaRPr kumimoji="0" lang="en-US" sz="1800" b="1" i="0" u="none" strike="noStrike" kern="1200" cap="none" spc="0" normalizeH="0" baseline="0" noProof="0" dirty="0">
                  <a:ln>
                    <a:noFill/>
                  </a:ln>
                  <a:solidFill>
                    <a:srgbClr val="759C6C"/>
                  </a:solidFill>
                  <a:effectLst/>
                  <a:uLnTx/>
                  <a:uFillTx/>
                  <a:latin typeface="Oracle Sans Tab"/>
                  <a:ea typeface="+mn-ea"/>
                  <a:cs typeface="+mn-cs"/>
                </a:endParaRPr>
              </a:p>
            </p:txBody>
          </p:sp>
        </p:grpSp>
      </p:grpSp>
      <p:grpSp>
        <p:nvGrpSpPr>
          <p:cNvPr id="76" name="Group 75">
            <a:extLst>
              <a:ext uri="{FF2B5EF4-FFF2-40B4-BE49-F238E27FC236}">
                <a16:creationId xmlns:a16="http://schemas.microsoft.com/office/drawing/2014/main" id="{9AC23ACF-B148-01A3-4626-AE071BF4D07F}"/>
              </a:ext>
            </a:extLst>
          </p:cNvPr>
          <p:cNvGrpSpPr/>
          <p:nvPr/>
        </p:nvGrpSpPr>
        <p:grpSpPr>
          <a:xfrm>
            <a:off x="79790" y="3032359"/>
            <a:ext cx="4876577" cy="2854403"/>
            <a:chOff x="79006" y="2818298"/>
            <a:chExt cx="4877212" cy="2854775"/>
          </a:xfrm>
        </p:grpSpPr>
        <p:sp>
          <p:nvSpPr>
            <p:cNvPr id="77" name="Oval 76">
              <a:extLst>
                <a:ext uri="{FF2B5EF4-FFF2-40B4-BE49-F238E27FC236}">
                  <a16:creationId xmlns:a16="http://schemas.microsoft.com/office/drawing/2014/main" id="{E1E8A783-1555-FCF3-CF40-11D3C40EC316}"/>
                </a:ext>
              </a:extLst>
            </p:cNvPr>
            <p:cNvSpPr/>
            <p:nvPr/>
          </p:nvSpPr>
          <p:spPr>
            <a:xfrm>
              <a:off x="201128" y="2818298"/>
              <a:ext cx="2960859" cy="2854775"/>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Tab"/>
                <a:ea typeface="+mn-ea"/>
                <a:cs typeface="+mn-cs"/>
              </a:endParaRPr>
            </a:p>
          </p:txBody>
        </p:sp>
        <p:sp>
          <p:nvSpPr>
            <p:cNvPr id="78" name="TextBox 77">
              <a:extLst>
                <a:ext uri="{FF2B5EF4-FFF2-40B4-BE49-F238E27FC236}">
                  <a16:creationId xmlns:a16="http://schemas.microsoft.com/office/drawing/2014/main" id="{613673FE-A3D2-EDB3-EFC1-017903FFF8AB}"/>
                </a:ext>
              </a:extLst>
            </p:cNvPr>
            <p:cNvSpPr txBox="1"/>
            <p:nvPr/>
          </p:nvSpPr>
          <p:spPr>
            <a:xfrm>
              <a:off x="79006" y="3074762"/>
              <a:ext cx="3225206"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Data integration</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sources</a:t>
              </a:r>
            </a:p>
          </p:txBody>
        </p:sp>
        <p:cxnSp>
          <p:nvCxnSpPr>
            <p:cNvPr id="79" name="Straight Connector 78">
              <a:extLst>
                <a:ext uri="{FF2B5EF4-FFF2-40B4-BE49-F238E27FC236}">
                  <a16:creationId xmlns:a16="http://schemas.microsoft.com/office/drawing/2014/main" id="{D22A82DE-B5AF-B5FD-3A82-5C8781B0A2DF}"/>
                </a:ext>
              </a:extLst>
            </p:cNvPr>
            <p:cNvCxnSpPr>
              <a:cxnSpLocks/>
              <a:stCxn id="77" idx="6"/>
            </p:cNvCxnSpPr>
            <p:nvPr/>
          </p:nvCxnSpPr>
          <p:spPr>
            <a:xfrm flipV="1">
              <a:off x="3161987" y="4063016"/>
              <a:ext cx="1794231" cy="182670"/>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pic>
          <p:nvPicPr>
            <p:cNvPr id="80" name="Picture 79" descr="A screenshot of a computer&#10;&#10;Description automatically generated with medium confidence">
              <a:extLst>
                <a:ext uri="{FF2B5EF4-FFF2-40B4-BE49-F238E27FC236}">
                  <a16:creationId xmlns:a16="http://schemas.microsoft.com/office/drawing/2014/main" id="{81012AB9-65DD-7722-4384-B01C15882423}"/>
                </a:ext>
              </a:extLst>
            </p:cNvPr>
            <p:cNvPicPr>
              <a:picLocks noChangeAspect="1"/>
            </p:cNvPicPr>
            <p:nvPr/>
          </p:nvPicPr>
          <p:blipFill rotWithShape="1">
            <a:blip r:embed="rId32">
              <a:clrChange>
                <a:clrFrom>
                  <a:srgbClr val="F4F7FD"/>
                </a:clrFrom>
                <a:clrTo>
                  <a:srgbClr val="F4F7FD">
                    <a:alpha val="0"/>
                  </a:srgbClr>
                </a:clrTo>
              </a:clrChange>
            </a:blip>
            <a:srcRect l="-1" t="2672" r="1394" b="3275"/>
            <a:stretch/>
          </p:blipFill>
          <p:spPr>
            <a:xfrm>
              <a:off x="557379" y="3629024"/>
              <a:ext cx="2303764" cy="1574689"/>
            </a:xfrm>
            <a:prstGeom prst="rect">
              <a:avLst/>
            </a:prstGeom>
            <a:ln>
              <a:noFill/>
            </a:ln>
          </p:spPr>
        </p:pic>
      </p:grpSp>
      <p:sp>
        <p:nvSpPr>
          <p:cNvPr id="4" name="Footer Placeholder 3">
            <a:extLst>
              <a:ext uri="{FF2B5EF4-FFF2-40B4-BE49-F238E27FC236}">
                <a16:creationId xmlns:a16="http://schemas.microsoft.com/office/drawing/2014/main" id="{8CF08D08-EC2E-9C3B-3752-E04F23B16D93}"/>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2023, Oracle and/or its affiliates</a:t>
            </a:r>
            <a:endParaRPr lang="en-US" dirty="0"/>
          </a:p>
        </p:txBody>
      </p:sp>
      <p:pic>
        <p:nvPicPr>
          <p:cNvPr id="91" name="Picture Placeholder 17">
            <a:extLst>
              <a:ext uri="{FF2B5EF4-FFF2-40B4-BE49-F238E27FC236}">
                <a16:creationId xmlns:a16="http://schemas.microsoft.com/office/drawing/2014/main" id="{384F8447-B4E3-54F0-A230-08C96E60935C}"/>
              </a:ext>
            </a:extLst>
          </p:cNvPr>
          <p:cNvPicPr>
            <a:picLocks noChangeAspect="1"/>
          </p:cNvPicPr>
          <p:nvPr/>
        </p:nvPicPr>
        <p:blipFill rotWithShape="1">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rcRect l="85" r="85"/>
          <a:stretch/>
        </p:blipFill>
        <p:spPr>
          <a:xfrm>
            <a:off x="5017240" y="3336385"/>
            <a:ext cx="1673699" cy="1673699"/>
          </a:xfrm>
          <a:prstGeom prst="rect">
            <a:avLst/>
          </a:prstGeom>
        </p:spPr>
      </p:pic>
      <p:grpSp>
        <p:nvGrpSpPr>
          <p:cNvPr id="93" name="Group 92">
            <a:extLst>
              <a:ext uri="{FF2B5EF4-FFF2-40B4-BE49-F238E27FC236}">
                <a16:creationId xmlns:a16="http://schemas.microsoft.com/office/drawing/2014/main" id="{942DBF3F-FCA2-E4DB-5EB6-E1D1E13A23E7}"/>
              </a:ext>
            </a:extLst>
          </p:cNvPr>
          <p:cNvGrpSpPr/>
          <p:nvPr/>
        </p:nvGrpSpPr>
        <p:grpSpPr>
          <a:xfrm>
            <a:off x="2862887" y="1067356"/>
            <a:ext cx="2719813" cy="2616129"/>
            <a:chOff x="2862887" y="1067356"/>
            <a:chExt cx="2719813" cy="2616129"/>
          </a:xfrm>
        </p:grpSpPr>
        <p:grpSp>
          <p:nvGrpSpPr>
            <p:cNvPr id="64" name="Group 63">
              <a:extLst>
                <a:ext uri="{FF2B5EF4-FFF2-40B4-BE49-F238E27FC236}">
                  <a16:creationId xmlns:a16="http://schemas.microsoft.com/office/drawing/2014/main" id="{AAB38123-C707-1C49-2C1C-FABFE9F184EE}"/>
                </a:ext>
              </a:extLst>
            </p:cNvPr>
            <p:cNvGrpSpPr/>
            <p:nvPr/>
          </p:nvGrpSpPr>
          <p:grpSpPr>
            <a:xfrm>
              <a:off x="2862887" y="1067356"/>
              <a:ext cx="2719813" cy="2616129"/>
              <a:chOff x="8907063" y="747006"/>
              <a:chExt cx="2720171" cy="2616470"/>
            </a:xfrm>
          </p:grpSpPr>
          <p:cxnSp>
            <p:nvCxnSpPr>
              <p:cNvPr id="66" name="Straight Connector 65">
                <a:extLst>
                  <a:ext uri="{FF2B5EF4-FFF2-40B4-BE49-F238E27FC236}">
                    <a16:creationId xmlns:a16="http://schemas.microsoft.com/office/drawing/2014/main" id="{03401D2F-9541-7FF8-67C6-691AE0FBE6D1}"/>
                  </a:ext>
                </a:extLst>
              </p:cNvPr>
              <p:cNvCxnSpPr>
                <a:cxnSpLocks/>
              </p:cNvCxnSpPr>
              <p:nvPr/>
            </p:nvCxnSpPr>
            <p:spPr>
              <a:xfrm flipH="1" flipV="1">
                <a:off x="10996333" y="2640105"/>
                <a:ext cx="630901" cy="545485"/>
              </a:xfrm>
              <a:prstGeom prst="line">
                <a:avLst/>
              </a:prstGeom>
              <a:ln w="50800">
                <a:solidFill>
                  <a:srgbClr val="759C6C"/>
                </a:solidFill>
                <a:prstDash val="sysDot"/>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01711D59-4B98-82B7-C7CC-BBA13479AC00}"/>
                  </a:ext>
                </a:extLst>
              </p:cNvPr>
              <p:cNvGrpSpPr/>
              <p:nvPr/>
            </p:nvGrpSpPr>
            <p:grpSpPr>
              <a:xfrm>
                <a:off x="8907063" y="747006"/>
                <a:ext cx="2719125" cy="2616470"/>
                <a:chOff x="6865875" y="1123553"/>
                <a:chExt cx="2719125" cy="2616470"/>
              </a:xfrm>
            </p:grpSpPr>
            <p:sp>
              <p:nvSpPr>
                <p:cNvPr id="73" name="Oval 72">
                  <a:extLst>
                    <a:ext uri="{FF2B5EF4-FFF2-40B4-BE49-F238E27FC236}">
                      <a16:creationId xmlns:a16="http://schemas.microsoft.com/office/drawing/2014/main" id="{8BB65158-1307-9A2E-DAD8-E6C69B4CB78A}"/>
                    </a:ext>
                  </a:extLst>
                </p:cNvPr>
                <p:cNvSpPr/>
                <p:nvPr/>
              </p:nvSpPr>
              <p:spPr>
                <a:xfrm>
                  <a:off x="6865875" y="1123553"/>
                  <a:ext cx="2719125" cy="2616470"/>
                </a:xfrm>
                <a:prstGeom prst="ellipse">
                  <a:avLst/>
                </a:prstGeom>
                <a:solidFill>
                  <a:schemeClr val="bg1"/>
                </a:solidFill>
                <a:ln w="38100">
                  <a:solidFill>
                    <a:srgbClr val="759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BFA"/>
                    </a:solidFill>
                    <a:effectLst/>
                    <a:uLnTx/>
                    <a:uFillTx/>
                    <a:latin typeface="Oracle Sans Tab"/>
                    <a:ea typeface="+mn-ea"/>
                    <a:cs typeface="+mn-cs"/>
                  </a:endParaRPr>
                </a:p>
              </p:txBody>
            </p:sp>
            <p:sp>
              <p:nvSpPr>
                <p:cNvPr id="75" name="TextBox 74">
                  <a:extLst>
                    <a:ext uri="{FF2B5EF4-FFF2-40B4-BE49-F238E27FC236}">
                      <a16:creationId xmlns:a16="http://schemas.microsoft.com/office/drawing/2014/main" id="{77135420-6841-B481-F8D1-437868091A4E}"/>
                    </a:ext>
                  </a:extLst>
                </p:cNvPr>
                <p:cNvSpPr txBox="1"/>
                <p:nvPr/>
              </p:nvSpPr>
              <p:spPr>
                <a:xfrm>
                  <a:off x="6951614" y="1285825"/>
                  <a:ext cx="2612506" cy="58485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Data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59C6C"/>
                      </a:solidFill>
                      <a:effectLst/>
                      <a:uLnTx/>
                      <a:uFillTx/>
                      <a:latin typeface="Oracle Sans Tab"/>
                      <a:ea typeface="+mn-ea"/>
                      <a:cs typeface="+mn-cs"/>
                    </a:rPr>
                    <a:t>Sharing</a:t>
                  </a:r>
                </a:p>
              </p:txBody>
            </p:sp>
          </p:grpSp>
        </p:grpSp>
        <p:pic>
          <p:nvPicPr>
            <p:cNvPr id="89" name="Picture 88">
              <a:extLst>
                <a:ext uri="{FF2B5EF4-FFF2-40B4-BE49-F238E27FC236}">
                  <a16:creationId xmlns:a16="http://schemas.microsoft.com/office/drawing/2014/main" id="{CB4A8704-3DB5-77DE-6B4C-23A1941CFCE7}"/>
                </a:ext>
              </a:extLst>
            </p:cNvPr>
            <p:cNvPicPr>
              <a:picLocks noChangeAspect="1"/>
            </p:cNvPicPr>
            <p:nvPr/>
          </p:nvPicPr>
          <p:blipFill>
            <a:blip r:embed="rId35"/>
            <a:stretch>
              <a:fillRect/>
            </a:stretch>
          </p:blipFill>
          <p:spPr>
            <a:xfrm>
              <a:off x="2996703" y="1919903"/>
              <a:ext cx="2494609" cy="608061"/>
            </a:xfrm>
            <a:prstGeom prst="rect">
              <a:avLst/>
            </a:prstGeom>
          </p:spPr>
        </p:pic>
        <p:pic>
          <p:nvPicPr>
            <p:cNvPr id="92" name="Picture 91">
              <a:extLst>
                <a:ext uri="{FF2B5EF4-FFF2-40B4-BE49-F238E27FC236}">
                  <a16:creationId xmlns:a16="http://schemas.microsoft.com/office/drawing/2014/main" id="{7089F318-1589-511A-7BE9-1F5101A2707D}"/>
                </a:ext>
              </a:extLst>
            </p:cNvPr>
            <p:cNvPicPr>
              <a:picLocks noChangeAspect="1"/>
            </p:cNvPicPr>
            <p:nvPr/>
          </p:nvPicPr>
          <p:blipFill>
            <a:blip r:embed="rId36"/>
            <a:stretch>
              <a:fillRect/>
            </a:stretch>
          </p:blipFill>
          <p:spPr>
            <a:xfrm>
              <a:off x="3698094" y="2603662"/>
              <a:ext cx="1099860" cy="723437"/>
            </a:xfrm>
            <a:prstGeom prst="rect">
              <a:avLst/>
            </a:prstGeom>
          </p:spPr>
        </p:pic>
      </p:grpSp>
      <p:sp>
        <p:nvSpPr>
          <p:cNvPr id="3" name="TextBox 2">
            <a:extLst>
              <a:ext uri="{FF2B5EF4-FFF2-40B4-BE49-F238E27FC236}">
                <a16:creationId xmlns:a16="http://schemas.microsoft.com/office/drawing/2014/main" id="{A5BF8242-3D10-BB71-AA7E-724E41939782}"/>
              </a:ext>
            </a:extLst>
          </p:cNvPr>
          <p:cNvSpPr txBox="1"/>
          <p:nvPr/>
        </p:nvSpPr>
        <p:spPr>
          <a:xfrm>
            <a:off x="360079" y="4031153"/>
            <a:ext cx="2668189" cy="923330"/>
          </a:xfrm>
          <a:prstGeom prst="rect">
            <a:avLst/>
          </a:prstGeom>
          <a:solidFill>
            <a:schemeClr val="bg1">
              <a:alpha val="56000"/>
            </a:schemeClr>
          </a:solidFill>
        </p:spPr>
        <p:txBody>
          <a:bodyPr wrap="square" rtlCol="0">
            <a:spAutoFit/>
          </a:bodyPr>
          <a:lstStyle/>
          <a:p>
            <a:pPr algn="ctr"/>
            <a:r>
              <a:rPr lang="en-US" b="1" dirty="0">
                <a:solidFill>
                  <a:schemeClr val="accent4">
                    <a:lumMod val="75000"/>
                  </a:schemeClr>
                </a:solidFill>
              </a:rPr>
              <a:t>100+ Built-in</a:t>
            </a:r>
            <a:br>
              <a:rPr lang="en-US" b="1" dirty="0">
                <a:solidFill>
                  <a:schemeClr val="accent4">
                    <a:lumMod val="75000"/>
                  </a:schemeClr>
                </a:solidFill>
              </a:rPr>
            </a:br>
            <a:r>
              <a:rPr lang="en-US" b="1" dirty="0">
                <a:solidFill>
                  <a:schemeClr val="accent4">
                    <a:lumMod val="75000"/>
                  </a:schemeClr>
                </a:solidFill>
              </a:rPr>
              <a:t>Data Source </a:t>
            </a:r>
            <a:br>
              <a:rPr lang="en-US" b="1" dirty="0">
                <a:solidFill>
                  <a:schemeClr val="accent4">
                    <a:lumMod val="75000"/>
                  </a:schemeClr>
                </a:solidFill>
              </a:rPr>
            </a:br>
            <a:r>
              <a:rPr lang="en-US" b="1" dirty="0">
                <a:solidFill>
                  <a:schemeClr val="accent4">
                    <a:lumMod val="75000"/>
                  </a:schemeClr>
                </a:solidFill>
              </a:rPr>
              <a:t>Connectors</a:t>
            </a:r>
          </a:p>
        </p:txBody>
      </p:sp>
      <p:sp>
        <p:nvSpPr>
          <p:cNvPr id="5" name="TextBox 4">
            <a:extLst>
              <a:ext uri="{FF2B5EF4-FFF2-40B4-BE49-F238E27FC236}">
                <a16:creationId xmlns:a16="http://schemas.microsoft.com/office/drawing/2014/main" id="{BDA6CBA2-4568-667B-42DE-2906415C0717}"/>
              </a:ext>
            </a:extLst>
          </p:cNvPr>
          <p:cNvSpPr txBox="1"/>
          <p:nvPr/>
        </p:nvSpPr>
        <p:spPr>
          <a:xfrm>
            <a:off x="3434136" y="5541572"/>
            <a:ext cx="1638450" cy="646331"/>
          </a:xfrm>
          <a:prstGeom prst="rect">
            <a:avLst/>
          </a:prstGeom>
          <a:solidFill>
            <a:schemeClr val="bg1">
              <a:alpha val="78000"/>
            </a:schemeClr>
          </a:solidFill>
        </p:spPr>
        <p:txBody>
          <a:bodyPr wrap="square" rtlCol="0">
            <a:spAutoFit/>
          </a:bodyPr>
          <a:lstStyle/>
          <a:p>
            <a:pPr algn="ctr"/>
            <a:r>
              <a:rPr lang="en-US" sz="1200" b="1" dirty="0">
                <a:solidFill>
                  <a:schemeClr val="accent4">
                    <a:lumMod val="75000"/>
                  </a:schemeClr>
                </a:solidFill>
              </a:rPr>
              <a:t>Direct connections to non-Oracle databases</a:t>
            </a:r>
          </a:p>
        </p:txBody>
      </p:sp>
      <p:sp>
        <p:nvSpPr>
          <p:cNvPr id="6" name="TextBox 5">
            <a:extLst>
              <a:ext uri="{FF2B5EF4-FFF2-40B4-BE49-F238E27FC236}">
                <a16:creationId xmlns:a16="http://schemas.microsoft.com/office/drawing/2014/main" id="{CF2F1BE5-E97D-627E-B5C3-0207BEC0548C}"/>
              </a:ext>
            </a:extLst>
          </p:cNvPr>
          <p:cNvSpPr txBox="1"/>
          <p:nvPr/>
        </p:nvSpPr>
        <p:spPr>
          <a:xfrm>
            <a:off x="3234202" y="1880425"/>
            <a:ext cx="2024110" cy="1323439"/>
          </a:xfrm>
          <a:prstGeom prst="rect">
            <a:avLst/>
          </a:prstGeom>
          <a:solidFill>
            <a:schemeClr val="bg1">
              <a:alpha val="78000"/>
            </a:schemeClr>
          </a:solidFill>
        </p:spPr>
        <p:txBody>
          <a:bodyPr wrap="square" rtlCol="0">
            <a:spAutoFit/>
          </a:bodyPr>
          <a:lstStyle/>
          <a:p>
            <a:pPr algn="ctr"/>
            <a:r>
              <a:rPr lang="en-US" sz="1600" b="1" dirty="0">
                <a:solidFill>
                  <a:schemeClr val="accent4">
                    <a:lumMod val="75000"/>
                  </a:schemeClr>
                </a:solidFill>
              </a:rPr>
              <a:t>Share with other databases, data analytics tools, open-source platforms</a:t>
            </a:r>
          </a:p>
        </p:txBody>
      </p:sp>
      <p:sp>
        <p:nvSpPr>
          <p:cNvPr id="65" name="TextBox 64">
            <a:extLst>
              <a:ext uri="{FF2B5EF4-FFF2-40B4-BE49-F238E27FC236}">
                <a16:creationId xmlns:a16="http://schemas.microsoft.com/office/drawing/2014/main" id="{42D7B335-4AB3-BCC1-7D16-F1C6655CC990}"/>
              </a:ext>
            </a:extLst>
          </p:cNvPr>
          <p:cNvSpPr txBox="1"/>
          <p:nvPr/>
        </p:nvSpPr>
        <p:spPr>
          <a:xfrm>
            <a:off x="8374690" y="2415360"/>
            <a:ext cx="2024110" cy="584775"/>
          </a:xfrm>
          <a:prstGeom prst="rect">
            <a:avLst/>
          </a:prstGeom>
          <a:solidFill>
            <a:schemeClr val="bg1">
              <a:alpha val="78000"/>
            </a:schemeClr>
          </a:solidFill>
        </p:spPr>
        <p:txBody>
          <a:bodyPr wrap="square" rtlCol="0">
            <a:spAutoFit/>
          </a:bodyPr>
          <a:lstStyle/>
          <a:p>
            <a:pPr algn="ctr"/>
            <a:r>
              <a:rPr lang="en-US" sz="1600" b="1" dirty="0">
                <a:solidFill>
                  <a:schemeClr val="accent4">
                    <a:lumMod val="75000"/>
                  </a:schemeClr>
                </a:solidFill>
              </a:rPr>
              <a:t>Access any data lake file format</a:t>
            </a:r>
          </a:p>
        </p:txBody>
      </p:sp>
    </p:spTree>
    <p:extLst>
      <p:ext uri="{BB962C8B-B14F-4D97-AF65-F5344CB8AC3E}">
        <p14:creationId xmlns:p14="http://schemas.microsoft.com/office/powerpoint/2010/main" val="42250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853660-4B3C-4250-AE6D-14C257285732}"/>
              </a:ext>
            </a:extLst>
          </p:cNvPr>
          <p:cNvSpPr/>
          <p:nvPr/>
        </p:nvSpPr>
        <p:spPr>
          <a:xfrm>
            <a:off x="0" y="-4476"/>
            <a:ext cx="12192000" cy="6866953"/>
          </a:xfrm>
          <a:prstGeom prst="rect">
            <a:avLst/>
          </a:prstGeom>
          <a:solidFill>
            <a:srgbClr val="F1EFED">
              <a:alpha val="40000"/>
            </a:srgb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algn="l" defTabSz="914400" rtl="0" eaLnBrk="1" fontAlgn="auto" latinLnBrk="0" hangingPunct="1">
              <a:lnSpc>
                <a:spcPct val="110000"/>
              </a:lnSpc>
              <a:spcBef>
                <a:spcPts val="0"/>
              </a:spcBef>
              <a:spcAft>
                <a:spcPts val="1200"/>
              </a:spcAft>
              <a:buClrTx/>
              <a:buSzTx/>
              <a:tabLst/>
            </a:pPr>
            <a:endParaRPr kumimoji="0" lang="en-US" sz="1400" b="0" i="0" u="none" strike="noStrike" kern="1200" cap="none" spc="0" normalizeH="0" baseline="0" noProof="0" dirty="0">
              <a:ln>
                <a:noFill/>
              </a:ln>
              <a:solidFill>
                <a:srgbClr val="000000"/>
              </a:solidFill>
              <a:effectLst/>
              <a:uLnTx/>
              <a:uFillTx/>
              <a:cs typeface="Arial" panose="020B0604020202020204" pitchFamily="34" charset="0"/>
            </a:endParaRPr>
          </a:p>
        </p:txBody>
      </p:sp>
      <p:pic>
        <p:nvPicPr>
          <p:cNvPr id="6" name="Picture 5" descr="Text&#10;&#10;Description automatically generated">
            <a:extLst>
              <a:ext uri="{FF2B5EF4-FFF2-40B4-BE49-F238E27FC236}">
                <a16:creationId xmlns:a16="http://schemas.microsoft.com/office/drawing/2014/main" id="{84A5F464-93B8-448D-B7C7-5B2C05815B37}"/>
              </a:ext>
            </a:extLst>
          </p:cNvPr>
          <p:cNvPicPr>
            <a:picLocks noChangeAspect="1"/>
          </p:cNvPicPr>
          <p:nvPr/>
        </p:nvPicPr>
        <p:blipFill>
          <a:blip r:embed="rId3">
            <a:duotone>
              <a:prstClr val="black"/>
              <a:schemeClr val="tx2">
                <a:tint val="45000"/>
                <a:satMod val="400000"/>
              </a:schemeClr>
            </a:duotone>
            <a:alphaModFix amt="60000"/>
            <a:extLst>
              <a:ext uri="{28A0092B-C50C-407E-A947-70E740481C1C}">
                <a14:useLocalDpi xmlns:a14="http://schemas.microsoft.com/office/drawing/2010/main" val="0"/>
              </a:ext>
            </a:extLst>
          </a:blip>
          <a:stretch>
            <a:fillRect/>
          </a:stretch>
        </p:blipFill>
        <p:spPr>
          <a:xfrm>
            <a:off x="0" y="1022"/>
            <a:ext cx="12192000" cy="6855955"/>
          </a:xfrm>
          <a:prstGeom prst="rect">
            <a:avLst/>
          </a:prstGeom>
        </p:spPr>
      </p:pic>
      <p:pic>
        <p:nvPicPr>
          <p:cNvPr id="5" name="Graphic 4">
            <a:extLst>
              <a:ext uri="{FF2B5EF4-FFF2-40B4-BE49-F238E27FC236}">
                <a16:creationId xmlns:a16="http://schemas.microsoft.com/office/drawing/2014/main" id="{D826B7A0-9367-4D3A-80AC-31B537D1A01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6180" t="5796" r="9054" b="6193"/>
          <a:stretch/>
        </p:blipFill>
        <p:spPr>
          <a:xfrm>
            <a:off x="0" y="0"/>
            <a:ext cx="12192000" cy="6858001"/>
          </a:xfrm>
          <a:prstGeom prst="rect">
            <a:avLst/>
          </a:prstGeom>
        </p:spPr>
      </p:pic>
      <p:pic>
        <p:nvPicPr>
          <p:cNvPr id="7" name="OTag">
            <a:extLst>
              <a:ext uri="{FF2B5EF4-FFF2-40B4-BE49-F238E27FC236}">
                <a16:creationId xmlns:a16="http://schemas.microsoft.com/office/drawing/2014/main" id="{405423F3-4153-7D45-AC71-83AB10246A7A}"/>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9" name="Title 1">
            <a:extLst>
              <a:ext uri="{FF2B5EF4-FFF2-40B4-BE49-F238E27FC236}">
                <a16:creationId xmlns:a16="http://schemas.microsoft.com/office/drawing/2014/main" id="{2C0F47AD-6F38-498F-A41E-C5F4214F6094}"/>
              </a:ext>
            </a:extLst>
          </p:cNvPr>
          <p:cNvSpPr txBox="1">
            <a:spLocks/>
          </p:cNvSpPr>
          <p:nvPr/>
        </p:nvSpPr>
        <p:spPr>
          <a:xfrm>
            <a:off x="724789" y="1873825"/>
            <a:ext cx="4842958" cy="3110347"/>
          </a:xfrm>
          <a:prstGeom prst="rect">
            <a:avLst/>
          </a:prstGeom>
        </p:spPr>
        <p:txBody>
          <a:bodyPr vert="horz" wrap="square" lIns="0" tIns="0" rIns="0" bIns="0" rtlCol="0" anchor="ctr">
            <a:noAutofit/>
          </a:bodyPr>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pPr lvl="0">
              <a:spcBef>
                <a:spcPts val="0"/>
              </a:spcBef>
              <a:defRPr/>
            </a:pPr>
            <a:r>
              <a:rPr lang="en-US" sz="3600" spc="-20" dirty="0">
                <a:latin typeface="Arial" panose="020B0604020202020204" pitchFamily="34" charset="0"/>
                <a:cs typeface="Arial" panose="020B0604020202020204" pitchFamily="34" charset="0"/>
              </a:rPr>
              <a:t>44+ years of helping </a:t>
            </a:r>
            <a:r>
              <a:rPr lang="en-US" sz="3600" dirty="0">
                <a:latin typeface="Arial" panose="020B0604020202020204" pitchFamily="34" charset="0"/>
                <a:cs typeface="Arial" panose="020B0604020202020204" pitchFamily="34" charset="0"/>
              </a:rPr>
              <a:t>customers manage</a:t>
            </a:r>
            <a:br>
              <a:rPr lang="en-US" sz="3600" dirty="0">
                <a:latin typeface="Arial" panose="020B0604020202020204" pitchFamily="34" charset="0"/>
                <a:cs typeface="Arial" panose="020B0604020202020204" pitchFamily="34" charset="0"/>
              </a:rPr>
            </a:br>
            <a:r>
              <a:rPr lang="en-US" sz="3600" dirty="0">
                <a:solidFill>
                  <a:schemeClr val="accent1"/>
                </a:solidFill>
                <a:latin typeface="Arial" panose="020B0604020202020204" pitchFamily="34" charset="0"/>
                <a:cs typeface="Arial" panose="020B0604020202020204" pitchFamily="34" charset="0"/>
              </a:rPr>
              <a:t>the</a:t>
            </a:r>
            <a:r>
              <a:rPr lang="en-US" sz="3600" dirty="0">
                <a:latin typeface="Arial" panose="020B0604020202020204" pitchFamily="34" charset="0"/>
                <a:cs typeface="Arial" panose="020B0604020202020204" pitchFamily="34" charset="0"/>
              </a:rPr>
              <a:t> </a:t>
            </a:r>
            <a:r>
              <a:rPr lang="en-US" sz="3600" dirty="0">
                <a:solidFill>
                  <a:schemeClr val="accent1"/>
                </a:solidFill>
                <a:latin typeface="Arial" panose="020B0604020202020204" pitchFamily="34" charset="0"/>
                <a:cs typeface="Arial" panose="020B0604020202020204" pitchFamily="34" charset="0"/>
              </a:rPr>
              <a:t>world’s most important data</a:t>
            </a:r>
          </a:p>
        </p:txBody>
      </p:sp>
      <p:sp>
        <p:nvSpPr>
          <p:cNvPr id="10" name="TextBox 9">
            <a:extLst>
              <a:ext uri="{FF2B5EF4-FFF2-40B4-BE49-F238E27FC236}">
                <a16:creationId xmlns:a16="http://schemas.microsoft.com/office/drawing/2014/main" id="{3137DBBA-1ABA-4B12-B39E-D550B763EF5E}"/>
              </a:ext>
            </a:extLst>
          </p:cNvPr>
          <p:cNvSpPr txBox="1"/>
          <p:nvPr/>
        </p:nvSpPr>
        <p:spPr>
          <a:xfrm>
            <a:off x="5516947" y="45449"/>
            <a:ext cx="6304003" cy="6561091"/>
          </a:xfrm>
          <a:prstGeom prst="rect">
            <a:avLst/>
          </a:prstGeom>
          <a:noFill/>
        </p:spPr>
        <p:txBody>
          <a:bodyPr wrap="square" rtlCol="0" anchor="ctr">
            <a:spAutoFit/>
          </a:bodyPr>
          <a:lstStyle/>
          <a:p>
            <a:pPr>
              <a:lnSpc>
                <a:spcPct val="170000"/>
              </a:lnSpc>
              <a:spcAft>
                <a:spcPts val="400"/>
              </a:spcAft>
            </a:pPr>
            <a:r>
              <a:rPr lang="en-US" sz="1600" dirty="0">
                <a:latin typeface="+mj-lt"/>
                <a:cs typeface="Segoe UI Semibold" panose="020B0702040204020203" pitchFamily="34" charset="0"/>
              </a:rPr>
              <a:t>Discovering new pharmaceuticals</a:t>
            </a:r>
          </a:p>
          <a:p>
            <a:pPr>
              <a:lnSpc>
                <a:spcPct val="170000"/>
              </a:lnSpc>
              <a:spcAft>
                <a:spcPts val="400"/>
              </a:spcAft>
            </a:pPr>
            <a:r>
              <a:rPr lang="en-US" sz="1600" dirty="0">
                <a:latin typeface="+mj-lt"/>
                <a:cs typeface="Segoe UI Semibold" panose="020B0702040204020203" pitchFamily="34" charset="0"/>
              </a:rPr>
              <a:t>Processing insurance claims after disasters</a:t>
            </a:r>
          </a:p>
          <a:p>
            <a:pPr>
              <a:lnSpc>
                <a:spcPct val="170000"/>
              </a:lnSpc>
              <a:spcAft>
                <a:spcPts val="400"/>
              </a:spcAft>
            </a:pPr>
            <a:r>
              <a:rPr lang="en-US" sz="1600" dirty="0">
                <a:latin typeface="+mj-lt"/>
                <a:cs typeface="Segoe UI Semibold" panose="020B0702040204020203" pitchFamily="34" charset="0"/>
              </a:rPr>
              <a:t>Simulating crash performance for new cars</a:t>
            </a:r>
          </a:p>
          <a:p>
            <a:pPr>
              <a:lnSpc>
                <a:spcPct val="170000"/>
              </a:lnSpc>
              <a:spcAft>
                <a:spcPts val="400"/>
              </a:spcAft>
            </a:pPr>
            <a:r>
              <a:rPr lang="en-US" sz="1600" dirty="0">
                <a:latin typeface="+mj-lt"/>
                <a:cs typeface="Segoe UI Semibold" panose="020B0702040204020203" pitchFamily="34" charset="0"/>
              </a:rPr>
              <a:t>Keeping hotel customers safe during stays</a:t>
            </a:r>
          </a:p>
          <a:p>
            <a:pPr>
              <a:lnSpc>
                <a:spcPct val="170000"/>
              </a:lnSpc>
              <a:spcAft>
                <a:spcPts val="400"/>
              </a:spcAft>
            </a:pPr>
            <a:r>
              <a:rPr lang="en-US" sz="1600" dirty="0">
                <a:latin typeface="+mj-lt"/>
                <a:cs typeface="Segoe UI Semibold" panose="020B0702040204020203" pitchFamily="34" charset="0"/>
              </a:rPr>
              <a:t>Exchanging currencies for foreign trade</a:t>
            </a:r>
          </a:p>
          <a:p>
            <a:pPr>
              <a:lnSpc>
                <a:spcPct val="170000"/>
              </a:lnSpc>
              <a:spcAft>
                <a:spcPts val="400"/>
              </a:spcAft>
            </a:pPr>
            <a:r>
              <a:rPr lang="en-US" sz="1600" dirty="0">
                <a:latin typeface="+mj-lt"/>
                <a:cs typeface="Segoe UI Semibold" panose="020B0702040204020203" pitchFamily="34" charset="0"/>
              </a:rPr>
              <a:t>Ensuring the electric grid is reliable</a:t>
            </a:r>
          </a:p>
          <a:p>
            <a:pPr>
              <a:lnSpc>
                <a:spcPct val="170000"/>
              </a:lnSpc>
              <a:spcAft>
                <a:spcPts val="400"/>
              </a:spcAft>
            </a:pPr>
            <a:r>
              <a:rPr lang="en-US" sz="1600" dirty="0">
                <a:latin typeface="+mj-lt"/>
                <a:cs typeface="Segoe UI Semibold" panose="020B0702040204020203" pitchFamily="34" charset="0"/>
              </a:rPr>
              <a:t>Improving diagnosis and resolution of illness</a:t>
            </a:r>
          </a:p>
          <a:p>
            <a:pPr>
              <a:lnSpc>
                <a:spcPct val="170000"/>
              </a:lnSpc>
              <a:spcAft>
                <a:spcPts val="400"/>
              </a:spcAft>
            </a:pPr>
            <a:r>
              <a:rPr lang="en-US" sz="1600" dirty="0">
                <a:latin typeface="+mj-lt"/>
                <a:cs typeface="Segoe UI Semibold" panose="020B0702040204020203" pitchFamily="34" charset="0"/>
              </a:rPr>
              <a:t>Protecting critical communications networks</a:t>
            </a:r>
          </a:p>
          <a:p>
            <a:pPr>
              <a:lnSpc>
                <a:spcPct val="170000"/>
              </a:lnSpc>
              <a:spcAft>
                <a:spcPts val="400"/>
              </a:spcAft>
            </a:pPr>
            <a:r>
              <a:rPr lang="en-US" sz="1600" dirty="0">
                <a:latin typeface="+mj-lt"/>
                <a:cs typeface="Segoe UI Semibold" panose="020B0702040204020203" pitchFamily="34" charset="0"/>
              </a:rPr>
              <a:t>Reworking restaurant operations to adapt to change</a:t>
            </a:r>
          </a:p>
          <a:p>
            <a:pPr>
              <a:lnSpc>
                <a:spcPct val="170000"/>
              </a:lnSpc>
              <a:spcAft>
                <a:spcPts val="400"/>
              </a:spcAft>
            </a:pPr>
            <a:r>
              <a:rPr lang="en-US" sz="1600" dirty="0">
                <a:latin typeface="+mj-lt"/>
                <a:cs typeface="Segoe UI Semibold" panose="020B0702040204020203" pitchFamily="34" charset="0"/>
              </a:rPr>
              <a:t>Increasing the speed and lowering the costs of construction</a:t>
            </a:r>
          </a:p>
          <a:p>
            <a:pPr>
              <a:lnSpc>
                <a:spcPct val="170000"/>
              </a:lnSpc>
              <a:spcAft>
                <a:spcPts val="400"/>
              </a:spcAft>
            </a:pPr>
            <a:r>
              <a:rPr lang="en-US" sz="1600" dirty="0">
                <a:latin typeface="+mj-lt"/>
                <a:cs typeface="Segoe UI Semibold" panose="020B0702040204020203" pitchFamily="34" charset="0"/>
              </a:rPr>
              <a:t>Adapting to supply chain volatility to keep up with demand</a:t>
            </a:r>
          </a:p>
          <a:p>
            <a:pPr>
              <a:lnSpc>
                <a:spcPct val="170000"/>
              </a:lnSpc>
              <a:spcAft>
                <a:spcPts val="400"/>
              </a:spcAft>
            </a:pPr>
            <a:r>
              <a:rPr lang="en-US" sz="1600" dirty="0">
                <a:latin typeface="+mj-lt"/>
                <a:cs typeface="Segoe UI Semibold" panose="020B0702040204020203" pitchFamily="34" charset="0"/>
              </a:rPr>
              <a:t>Detecting money laundering and reducing business risk</a:t>
            </a:r>
          </a:p>
          <a:p>
            <a:pPr>
              <a:lnSpc>
                <a:spcPct val="170000"/>
              </a:lnSpc>
              <a:spcAft>
                <a:spcPts val="400"/>
              </a:spcAft>
            </a:pPr>
            <a:r>
              <a:rPr lang="en-US" sz="1600" dirty="0">
                <a:latin typeface="+mj-lt"/>
                <a:cs typeface="Segoe UI Semibold" panose="020B0702040204020203" pitchFamily="34" charset="0"/>
              </a:rPr>
              <a:t>Supporting citizens through crisis</a:t>
            </a:r>
          </a:p>
          <a:p>
            <a:pPr>
              <a:lnSpc>
                <a:spcPct val="170000"/>
              </a:lnSpc>
              <a:spcAft>
                <a:spcPts val="400"/>
              </a:spcAft>
            </a:pPr>
            <a:r>
              <a:rPr lang="en-US" sz="1600" dirty="0">
                <a:latin typeface="+mj-lt"/>
                <a:cs typeface="Segoe UI Semibold" panose="020B0702040204020203" pitchFamily="34" charset="0"/>
              </a:rPr>
              <a:t>Making purchases available at curbside</a:t>
            </a:r>
          </a:p>
        </p:txBody>
      </p:sp>
    </p:spTree>
    <p:extLst>
      <p:ext uri="{BB962C8B-B14F-4D97-AF65-F5344CB8AC3E}">
        <p14:creationId xmlns:p14="http://schemas.microsoft.com/office/powerpoint/2010/main" val="32217279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E99CBA-4F9E-E742-B8B3-93238348932E}"/>
              </a:ext>
            </a:extLst>
          </p:cNvPr>
          <p:cNvSpPr>
            <a:spLocks noGrp="1"/>
          </p:cNvSpPr>
          <p:nvPr>
            <p:ph type="title"/>
          </p:nvPr>
        </p:nvSpPr>
        <p:spPr/>
        <p:txBody>
          <a:bodyPr/>
          <a:lstStyle/>
          <a:p>
            <a:r>
              <a:rPr lang="en-US" dirty="0"/>
              <a:t>Any language, any tool</a:t>
            </a:r>
          </a:p>
        </p:txBody>
      </p:sp>
      <p:pic>
        <p:nvPicPr>
          <p:cNvPr id="5122" name="Picture 2" descr="Apache ORC • High-Performance Columnar Storage for Hadoop">
            <a:extLst>
              <a:ext uri="{FF2B5EF4-FFF2-40B4-BE49-F238E27FC236}">
                <a16:creationId xmlns:a16="http://schemas.microsoft.com/office/drawing/2014/main" id="{9CD7CF9E-650A-D6CF-BA67-B0B195C20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63521" y="1697255"/>
            <a:ext cx="123589" cy="5011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56FD5986-C982-86E7-585E-A078AA9E6007}"/>
              </a:ext>
            </a:extLst>
          </p:cNvPr>
          <p:cNvSpPr>
            <a:spLocks noGrp="1"/>
          </p:cNvSpPr>
          <p:nvPr>
            <p:ph type="body" sz="quarter" idx="11"/>
          </p:nvPr>
        </p:nvSpPr>
        <p:spPr/>
        <p:txBody>
          <a:bodyPr/>
          <a:lstStyle/>
          <a:p>
            <a:r>
              <a:rPr lang="en-US" dirty="0"/>
              <a:t>Oracle Autonomous Data Warehouse is Polyglot</a:t>
            </a:r>
          </a:p>
          <a:p>
            <a:endParaRPr lang="en-US" dirty="0"/>
          </a:p>
        </p:txBody>
      </p:sp>
      <p:sp>
        <p:nvSpPr>
          <p:cNvPr id="6" name="Content Placeholder 2">
            <a:extLst>
              <a:ext uri="{FF2B5EF4-FFF2-40B4-BE49-F238E27FC236}">
                <a16:creationId xmlns:a16="http://schemas.microsoft.com/office/drawing/2014/main" id="{0B334AE2-0B5D-976D-D351-B7103139B780}"/>
              </a:ext>
            </a:extLst>
          </p:cNvPr>
          <p:cNvSpPr txBox="1">
            <a:spLocks/>
          </p:cNvSpPr>
          <p:nvPr/>
        </p:nvSpPr>
        <p:spPr>
          <a:xfrm>
            <a:off x="7497780" y="1756272"/>
            <a:ext cx="4536385" cy="4196264"/>
          </a:xfrm>
          <a:prstGeom prst="rect">
            <a:avLst/>
          </a:prstGeom>
        </p:spPr>
        <p:txBody>
          <a:bodyPr>
            <a:noAutofit/>
          </a:bodyPr>
          <a:lstStyle>
            <a:lvl1pPr marL="228622" indent="-228622" algn="l" defTabSz="914489" rtl="0" eaLnBrk="1" latinLnBrk="0" hangingPunct="1">
              <a:lnSpc>
                <a:spcPct val="90000"/>
              </a:lnSpc>
              <a:spcBef>
                <a:spcPts val="1001"/>
              </a:spcBef>
              <a:buFont typeface="Arial" panose="020B0604020202020204" pitchFamily="34" charset="0"/>
              <a:buChar char="•"/>
              <a:defRPr sz="2100" b="0" i="0" kern="1200">
                <a:solidFill>
                  <a:schemeClr val="tx2"/>
                </a:solidFill>
                <a:latin typeface="Oracle Sans Light" panose="020B0403020204020204" pitchFamily="34" charset="0"/>
                <a:ea typeface="+mn-ea"/>
                <a:cs typeface="Oracle Sans Light" panose="020B0403020204020204" pitchFamily="34" charset="0"/>
              </a:defRPr>
            </a:lvl1pPr>
            <a:lvl2pPr marL="685867" indent="-228622" algn="l" defTabSz="914489" rtl="0" eaLnBrk="1" latinLnBrk="0" hangingPunct="1">
              <a:lnSpc>
                <a:spcPct val="90000"/>
              </a:lnSpc>
              <a:spcBef>
                <a:spcPts val="500"/>
              </a:spcBef>
              <a:buFont typeface="Arial" panose="020B0604020202020204" pitchFamily="34" charset="0"/>
              <a:buChar char="•"/>
              <a:defRPr sz="1500" b="0" i="0" kern="1200">
                <a:solidFill>
                  <a:schemeClr val="tx1"/>
                </a:solidFill>
                <a:latin typeface="Oracle Sans Light" panose="020B0403020204020204" pitchFamily="34" charset="0"/>
                <a:ea typeface="+mn-ea"/>
                <a:cs typeface="Oracle Sans Light" panose="020B0403020204020204" pitchFamily="34" charset="0"/>
              </a:defRPr>
            </a:lvl2pPr>
            <a:lvl3pPr marL="1143112" indent="-228622" algn="l" defTabSz="914489" rtl="0" eaLnBrk="1" latinLnBrk="0" hangingPunct="1">
              <a:lnSpc>
                <a:spcPct val="90000"/>
              </a:lnSpc>
              <a:spcBef>
                <a:spcPts val="500"/>
              </a:spcBef>
              <a:buFont typeface="Arial" panose="020B0604020202020204" pitchFamily="34" charset="0"/>
              <a:buChar char="•"/>
              <a:defRPr sz="1350" b="0" i="0" kern="1200">
                <a:solidFill>
                  <a:schemeClr val="tx1"/>
                </a:solidFill>
                <a:latin typeface="Oracle Sans Light" panose="020B0403020204020204" pitchFamily="34" charset="0"/>
                <a:ea typeface="+mn-ea"/>
                <a:cs typeface="Oracle Sans Light" panose="020B0403020204020204" pitchFamily="34" charset="0"/>
              </a:defRPr>
            </a:lvl3pPr>
            <a:lvl4pPr marL="1600358"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4pPr>
            <a:lvl5pPr marL="2057602" indent="-228622" algn="l" defTabSz="914489" rtl="0" eaLnBrk="1" latinLnBrk="0" hangingPunct="1">
              <a:lnSpc>
                <a:spcPct val="90000"/>
              </a:lnSpc>
              <a:spcBef>
                <a:spcPts val="500"/>
              </a:spcBef>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5pPr>
            <a:lvl6pPr marL="2514847"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2092"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336"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581" indent="-228622" algn="l" defTabSz="91448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None/>
            </a:pPr>
            <a:endParaRPr lang="en-US" sz="1600" b="1" dirty="0">
              <a:solidFill>
                <a:schemeClr val="tx1"/>
              </a:solidFill>
            </a:endParaRPr>
          </a:p>
        </p:txBody>
      </p:sp>
      <p:pic>
        <p:nvPicPr>
          <p:cNvPr id="2" name="Picture 1">
            <a:extLst>
              <a:ext uri="{FF2B5EF4-FFF2-40B4-BE49-F238E27FC236}">
                <a16:creationId xmlns:a16="http://schemas.microsoft.com/office/drawing/2014/main" id="{DE7A775A-6025-814E-3FCA-B3C82944E4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644541" y="1698666"/>
            <a:ext cx="720886" cy="689154"/>
          </a:xfrm>
          <a:prstGeom prst="rect">
            <a:avLst/>
          </a:prstGeom>
        </p:spPr>
      </p:pic>
      <p:pic>
        <p:nvPicPr>
          <p:cNvPr id="4" name="Picture 2" descr="pl-sql - My Trocaire">
            <a:extLst>
              <a:ext uri="{FF2B5EF4-FFF2-40B4-BE49-F238E27FC236}">
                <a16:creationId xmlns:a16="http://schemas.microsoft.com/office/drawing/2014/main" id="{1A9F19CE-5CB5-790B-1276-7DFBD01077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261" y="1577612"/>
            <a:ext cx="789581" cy="7895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Json file - Free interface icons">
            <a:extLst>
              <a:ext uri="{FF2B5EF4-FFF2-40B4-BE49-F238E27FC236}">
                <a16:creationId xmlns:a16="http://schemas.microsoft.com/office/drawing/2014/main" id="{8E3F6B8D-D141-9499-85F8-C664E859D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2553" y="1773470"/>
            <a:ext cx="538124" cy="5381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Using Roles and Privileges to fine tune access to ORDS Web Services - JMJ  CLOUD">
            <a:extLst>
              <a:ext uri="{FF2B5EF4-FFF2-40B4-BE49-F238E27FC236}">
                <a16:creationId xmlns:a16="http://schemas.microsoft.com/office/drawing/2014/main" id="{8F40AE78-59FC-2FB1-45CF-50EEB963B6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8331" y="1697423"/>
            <a:ext cx="530358" cy="625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Rlogo.png">
            <a:extLst>
              <a:ext uri="{FF2B5EF4-FFF2-40B4-BE49-F238E27FC236}">
                <a16:creationId xmlns:a16="http://schemas.microsoft.com/office/drawing/2014/main" id="{9511C84A-ABAE-4479-AAE8-A920616218C8}"/>
              </a:ext>
            </a:extLst>
          </p:cNvPr>
          <p:cNvPicPr>
            <a:picLocks noChangeAspect="1"/>
          </p:cNvPicPr>
          <p:nvPr/>
        </p:nvPicPr>
        <p:blipFill>
          <a:blip r:embed="rId8" cstate="print"/>
          <a:stretch>
            <a:fillRect/>
          </a:stretch>
        </p:blipFill>
        <p:spPr>
          <a:xfrm>
            <a:off x="3419881" y="1768164"/>
            <a:ext cx="544042" cy="421632"/>
          </a:xfrm>
          <a:prstGeom prst="rect">
            <a:avLst/>
          </a:prstGeom>
        </p:spPr>
      </p:pic>
      <p:pic>
        <p:nvPicPr>
          <p:cNvPr id="13" name="Picture 12">
            <a:extLst>
              <a:ext uri="{FF2B5EF4-FFF2-40B4-BE49-F238E27FC236}">
                <a16:creationId xmlns:a16="http://schemas.microsoft.com/office/drawing/2014/main" id="{6D77DFEF-A8E3-8029-7E23-FB6D83469559}"/>
              </a:ext>
            </a:extLst>
          </p:cNvPr>
          <p:cNvPicPr>
            <a:picLocks noChangeAspect="1"/>
          </p:cNvPicPr>
          <p:nvPr/>
        </p:nvPicPr>
        <p:blipFill>
          <a:blip r:embed="rId9"/>
          <a:stretch>
            <a:fillRect/>
          </a:stretch>
        </p:blipFill>
        <p:spPr>
          <a:xfrm>
            <a:off x="2601675" y="1697252"/>
            <a:ext cx="614342" cy="614342"/>
          </a:xfrm>
          <a:prstGeom prst="rect">
            <a:avLst/>
          </a:prstGeom>
        </p:spPr>
      </p:pic>
      <p:pic>
        <p:nvPicPr>
          <p:cNvPr id="14" name="Picture 2" descr="Mongodb, original, wordmark, logo Icon in Devicon">
            <a:extLst>
              <a:ext uri="{FF2B5EF4-FFF2-40B4-BE49-F238E27FC236}">
                <a16:creationId xmlns:a16="http://schemas.microsoft.com/office/drawing/2014/main" id="{7E1DB923-1C41-7DDE-2066-34FC978FAD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9291" y="1730716"/>
            <a:ext cx="592258" cy="5922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4EF4777-1640-BEA7-2D4B-0E2B0F5CA02B}"/>
              </a:ext>
            </a:extLst>
          </p:cNvPr>
          <p:cNvSpPr txBox="1"/>
          <p:nvPr/>
        </p:nvSpPr>
        <p:spPr>
          <a:xfrm>
            <a:off x="8961804" y="967781"/>
            <a:ext cx="3379451" cy="369332"/>
          </a:xfrm>
          <a:prstGeom prst="rect">
            <a:avLst/>
          </a:prstGeom>
          <a:noFill/>
        </p:spPr>
        <p:txBody>
          <a:bodyPr wrap="none" rtlCol="0">
            <a:spAutoFit/>
          </a:bodyPr>
          <a:lstStyle/>
          <a:p>
            <a:r>
              <a:rPr lang="en-US" b="1" dirty="0">
                <a:solidFill>
                  <a:schemeClr val="bg1"/>
                </a:solidFill>
              </a:rPr>
              <a:t>Multiple Languages and APIs</a:t>
            </a:r>
          </a:p>
        </p:txBody>
      </p:sp>
      <p:pic>
        <p:nvPicPr>
          <p:cNvPr id="5126" name="Picture 5125">
            <a:extLst>
              <a:ext uri="{FF2B5EF4-FFF2-40B4-BE49-F238E27FC236}">
                <a16:creationId xmlns:a16="http://schemas.microsoft.com/office/drawing/2014/main" id="{0C7A40C5-2535-F80D-383E-FFE3F5A994BD}"/>
              </a:ext>
            </a:extLst>
          </p:cNvPr>
          <p:cNvPicPr>
            <a:picLocks noChangeAspect="1"/>
          </p:cNvPicPr>
          <p:nvPr/>
        </p:nvPicPr>
        <p:blipFill>
          <a:blip r:embed="rId11"/>
          <a:stretch>
            <a:fillRect/>
          </a:stretch>
        </p:blipFill>
        <p:spPr>
          <a:xfrm>
            <a:off x="8220909" y="1541341"/>
            <a:ext cx="926163" cy="926163"/>
          </a:xfrm>
          <a:prstGeom prst="rect">
            <a:avLst/>
          </a:prstGeom>
        </p:spPr>
      </p:pic>
      <p:grpSp>
        <p:nvGrpSpPr>
          <p:cNvPr id="5" name="Group 4">
            <a:extLst>
              <a:ext uri="{FF2B5EF4-FFF2-40B4-BE49-F238E27FC236}">
                <a16:creationId xmlns:a16="http://schemas.microsoft.com/office/drawing/2014/main" id="{D2427D08-D111-2F92-0612-6E466ACAF537}"/>
              </a:ext>
            </a:extLst>
          </p:cNvPr>
          <p:cNvGrpSpPr/>
          <p:nvPr/>
        </p:nvGrpSpPr>
        <p:grpSpPr>
          <a:xfrm>
            <a:off x="2359564" y="3702757"/>
            <a:ext cx="6516478" cy="2847245"/>
            <a:chOff x="116426" y="3418840"/>
            <a:chExt cx="6516478" cy="2847245"/>
          </a:xfrm>
        </p:grpSpPr>
        <p:cxnSp>
          <p:nvCxnSpPr>
            <p:cNvPr id="9" name="Straight Connector 8">
              <a:extLst>
                <a:ext uri="{FF2B5EF4-FFF2-40B4-BE49-F238E27FC236}">
                  <a16:creationId xmlns:a16="http://schemas.microsoft.com/office/drawing/2014/main" id="{4CEF4B73-5A8F-D9BC-1B07-F3996CB9693A}"/>
                </a:ext>
              </a:extLst>
            </p:cNvPr>
            <p:cNvCxnSpPr>
              <a:cxnSpLocks/>
            </p:cNvCxnSpPr>
            <p:nvPr/>
          </p:nvCxnSpPr>
          <p:spPr>
            <a:xfrm>
              <a:off x="4168182" y="4063323"/>
              <a:ext cx="0" cy="1440000"/>
            </a:xfrm>
            <a:prstGeom prst="line">
              <a:avLst/>
            </a:prstGeom>
            <a:ln w="19050"/>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0686D8-11D2-D02E-7F50-E2AFEDA52044}"/>
                </a:ext>
              </a:extLst>
            </p:cNvPr>
            <p:cNvCxnSpPr>
              <a:cxnSpLocks/>
            </p:cNvCxnSpPr>
            <p:nvPr/>
          </p:nvCxnSpPr>
          <p:spPr>
            <a:xfrm>
              <a:off x="2404643" y="4065300"/>
              <a:ext cx="0" cy="1440000"/>
            </a:xfrm>
            <a:prstGeom prst="line">
              <a:avLst/>
            </a:prstGeom>
            <a:ln w="19050"/>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965CD7-21FD-B234-374B-D478AB321152}"/>
                </a:ext>
              </a:extLst>
            </p:cNvPr>
            <p:cNvCxnSpPr>
              <a:cxnSpLocks/>
            </p:cNvCxnSpPr>
            <p:nvPr/>
          </p:nvCxnSpPr>
          <p:spPr>
            <a:xfrm>
              <a:off x="3306129" y="3418840"/>
              <a:ext cx="0" cy="661484"/>
            </a:xfrm>
            <a:prstGeom prst="line">
              <a:avLst/>
            </a:prstGeom>
            <a:ln w="19050"/>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200B805-C168-A452-FFEC-504BB179C0F6}"/>
                </a:ext>
              </a:extLst>
            </p:cNvPr>
            <p:cNvCxnSpPr>
              <a:cxnSpLocks/>
            </p:cNvCxnSpPr>
            <p:nvPr/>
          </p:nvCxnSpPr>
          <p:spPr>
            <a:xfrm flipH="1">
              <a:off x="935468" y="4080324"/>
              <a:ext cx="4759673" cy="0"/>
            </a:xfrm>
            <a:prstGeom prst="line">
              <a:avLst/>
            </a:prstGeom>
            <a:ln w="19050"/>
            <a:effectLst/>
          </p:spPr>
          <p:style>
            <a:lnRef idx="1">
              <a:schemeClr val="accent1"/>
            </a:lnRef>
            <a:fillRef idx="0">
              <a:schemeClr val="accent1"/>
            </a:fillRef>
            <a:effectRef idx="0">
              <a:schemeClr val="accent1"/>
            </a:effectRef>
            <a:fontRef idx="minor">
              <a:schemeClr val="tx1"/>
            </a:fontRef>
          </p:style>
        </p:cxnSp>
        <p:pic>
          <p:nvPicPr>
            <p:cNvPr id="18" name="Picture 6" descr="Google Cloud Partner - Google Cloud Monitoring | NETSCOUT">
              <a:extLst>
                <a:ext uri="{FF2B5EF4-FFF2-40B4-BE49-F238E27FC236}">
                  <a16:creationId xmlns:a16="http://schemas.microsoft.com/office/drawing/2014/main" id="{A4001336-1AB3-4B4D-5C89-F7D9BB8070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33074" y="4915219"/>
              <a:ext cx="599830" cy="589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Oracle · GitHub">
              <a:extLst>
                <a:ext uri="{FF2B5EF4-FFF2-40B4-BE49-F238E27FC236}">
                  <a16:creationId xmlns:a16="http://schemas.microsoft.com/office/drawing/2014/main" id="{64686EA3-28EB-3EAF-BA3B-80BC98CEAF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109" y="4975023"/>
              <a:ext cx="522868" cy="52286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3560CC58-E9C0-D17B-C4DC-A00B8E73B90C}"/>
                </a:ext>
              </a:extLst>
            </p:cNvPr>
            <p:cNvGrpSpPr/>
            <p:nvPr/>
          </p:nvGrpSpPr>
          <p:grpSpPr>
            <a:xfrm>
              <a:off x="1601041" y="4658880"/>
              <a:ext cx="1607205" cy="1607205"/>
              <a:chOff x="7563230" y="3467539"/>
              <a:chExt cx="2642882" cy="2642882"/>
            </a:xfrm>
          </p:grpSpPr>
          <p:sp>
            <p:nvSpPr>
              <p:cNvPr id="5172" name="Oval 5171">
                <a:extLst>
                  <a:ext uri="{FF2B5EF4-FFF2-40B4-BE49-F238E27FC236}">
                    <a16:creationId xmlns:a16="http://schemas.microsoft.com/office/drawing/2014/main" id="{F7F33A44-C323-AB6D-42AA-C432AD43B6F1}"/>
                  </a:ext>
                </a:extLst>
              </p:cNvPr>
              <p:cNvSpPr>
                <a:spLocks noChangeAspect="1"/>
              </p:cNvSpPr>
              <p:nvPr/>
            </p:nvSpPr>
            <p:spPr>
              <a:xfrm>
                <a:off x="7563230" y="3467539"/>
                <a:ext cx="2642882" cy="26428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3" name="Oval 5172">
                <a:extLst>
                  <a:ext uri="{FF2B5EF4-FFF2-40B4-BE49-F238E27FC236}">
                    <a16:creationId xmlns:a16="http://schemas.microsoft.com/office/drawing/2014/main" id="{0C5F60F8-FFFE-2B2B-1A6D-5F8C44C296E1}"/>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74" name="Group 5173">
                <a:extLst>
                  <a:ext uri="{FF2B5EF4-FFF2-40B4-BE49-F238E27FC236}">
                    <a16:creationId xmlns:a16="http://schemas.microsoft.com/office/drawing/2014/main" id="{2E179399-1303-09EA-BBE5-56B7074CC25D}"/>
                  </a:ext>
                </a:extLst>
              </p:cNvPr>
              <p:cNvGrpSpPr>
                <a:grpSpLocks noChangeAspect="1"/>
              </p:cNvGrpSpPr>
              <p:nvPr/>
            </p:nvGrpSpPr>
            <p:grpSpPr>
              <a:xfrm>
                <a:off x="7987634" y="3802351"/>
                <a:ext cx="1699787" cy="1938433"/>
                <a:chOff x="9756890" y="6381998"/>
                <a:chExt cx="2181688" cy="2487908"/>
              </a:xfrm>
            </p:grpSpPr>
            <p:grpSp>
              <p:nvGrpSpPr>
                <p:cNvPr id="5176" name="Group 5175">
                  <a:extLst>
                    <a:ext uri="{FF2B5EF4-FFF2-40B4-BE49-F238E27FC236}">
                      <a16:creationId xmlns:a16="http://schemas.microsoft.com/office/drawing/2014/main" id="{8C726260-EABF-42DC-2C00-2D5869ADFFCB}"/>
                    </a:ext>
                  </a:extLst>
                </p:cNvPr>
                <p:cNvGrpSpPr/>
                <p:nvPr/>
              </p:nvGrpSpPr>
              <p:grpSpPr>
                <a:xfrm>
                  <a:off x="9756890" y="6820288"/>
                  <a:ext cx="2148350" cy="1572803"/>
                  <a:chOff x="4844567" y="8013128"/>
                  <a:chExt cx="2148350" cy="1572803"/>
                </a:xfrm>
              </p:grpSpPr>
              <p:pic>
                <p:nvPicPr>
                  <p:cNvPr id="5186" name="Picture Placeholder 7">
                    <a:extLst>
                      <a:ext uri="{FF2B5EF4-FFF2-40B4-BE49-F238E27FC236}">
                        <a16:creationId xmlns:a16="http://schemas.microsoft.com/office/drawing/2014/main" id="{1BF03E9F-99F5-C450-A807-CFD2371BBA67}"/>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5187" name="Picture Placeholder 8">
                    <a:extLst>
                      <a:ext uri="{FF2B5EF4-FFF2-40B4-BE49-F238E27FC236}">
                        <a16:creationId xmlns:a16="http://schemas.microsoft.com/office/drawing/2014/main" id="{F85B0AC1-6E14-7CB0-89AE-EAEE2034A4C3}"/>
                      </a:ext>
                    </a:extLst>
                  </p:cNvPr>
                  <p:cNvPicPr>
                    <a:picLocks noChangeAspect="1"/>
                  </p:cNvPicPr>
                  <p:nvPr/>
                </p:nvPicPr>
                <p:blipFill>
                  <a:blip r:embed="rId15"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5188" name="Picture Placeholder 6">
                    <a:extLst>
                      <a:ext uri="{FF2B5EF4-FFF2-40B4-BE49-F238E27FC236}">
                        <a16:creationId xmlns:a16="http://schemas.microsoft.com/office/drawing/2014/main" id="{0AE5DCCC-8965-6AC1-536A-BAC7CFCEBB80}"/>
                      </a:ext>
                    </a:extLst>
                  </p:cNvPr>
                  <p:cNvPicPr>
                    <a:picLocks noChangeAspect="1"/>
                  </p:cNvPicPr>
                  <p:nvPr/>
                </p:nvPicPr>
                <p:blipFill>
                  <a:blip r:embed="rId16"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5189" name="Picture Placeholder 4">
                    <a:extLst>
                      <a:ext uri="{FF2B5EF4-FFF2-40B4-BE49-F238E27FC236}">
                        <a16:creationId xmlns:a16="http://schemas.microsoft.com/office/drawing/2014/main" id="{CCF44E69-6ED7-C8CB-6673-520502829AD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5190" name="Picture 2" descr="Image result for JSON icon site:oracle.com">
                    <a:extLst>
                      <a:ext uri="{FF2B5EF4-FFF2-40B4-BE49-F238E27FC236}">
                        <a16:creationId xmlns:a16="http://schemas.microsoft.com/office/drawing/2014/main" id="{A8F905A6-63F7-DB1B-38AD-ACB09EB1F97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5191" name="Picture 5190">
                    <a:extLst>
                      <a:ext uri="{FF2B5EF4-FFF2-40B4-BE49-F238E27FC236}">
                        <a16:creationId xmlns:a16="http://schemas.microsoft.com/office/drawing/2014/main" id="{B110F681-8B68-BB63-54CC-9C7C15AEFF49}"/>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5177" name="Group 5176">
                  <a:extLst>
                    <a:ext uri="{FF2B5EF4-FFF2-40B4-BE49-F238E27FC236}">
                      <a16:creationId xmlns:a16="http://schemas.microsoft.com/office/drawing/2014/main" id="{ECA035E7-7E63-14DD-82D0-2F66A7623A4B}"/>
                    </a:ext>
                  </a:extLst>
                </p:cNvPr>
                <p:cNvGrpSpPr>
                  <a:grpSpLocks noChangeAspect="1"/>
                </p:cNvGrpSpPr>
                <p:nvPr/>
              </p:nvGrpSpPr>
              <p:grpSpPr>
                <a:xfrm>
                  <a:off x="10060849" y="6381998"/>
                  <a:ext cx="1877729" cy="2487908"/>
                  <a:chOff x="11284403" y="8442692"/>
                  <a:chExt cx="2909998" cy="3855683"/>
                </a:xfrm>
              </p:grpSpPr>
              <p:pic>
                <p:nvPicPr>
                  <p:cNvPr id="5178" name="Picture 4" descr="cdn.icon-icons.com/icons2/2107/PNG/512/file_type_a...">
                    <a:extLst>
                      <a:ext uri="{FF2B5EF4-FFF2-40B4-BE49-F238E27FC236}">
                        <a16:creationId xmlns:a16="http://schemas.microsoft.com/office/drawing/2014/main" id="{6C4C7CD5-AEEE-5FC9-7245-5EA11C81369A}"/>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5179" name="Picture 2">
                    <a:extLst>
                      <a:ext uri="{FF2B5EF4-FFF2-40B4-BE49-F238E27FC236}">
                        <a16:creationId xmlns:a16="http://schemas.microsoft.com/office/drawing/2014/main" id="{025BD02E-F100-919A-5896-FAA8AC66F013}"/>
                      </a:ext>
                    </a:extLst>
                  </p:cNvPr>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5180" name="Picture 6" descr="pbs.twimg.com/profile_images/614441858651914242/Ao...">
                    <a:extLst>
                      <a:ext uri="{FF2B5EF4-FFF2-40B4-BE49-F238E27FC236}">
                        <a16:creationId xmlns:a16="http://schemas.microsoft.com/office/drawing/2014/main" id="{1812EEE2-D90C-3450-6233-6A803F809716}"/>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5181" name="Picture 8" descr="cdn2.iconfinder.com/data/icons/picons-basic-1/57/b...">
                    <a:extLst>
                      <a:ext uri="{FF2B5EF4-FFF2-40B4-BE49-F238E27FC236}">
                        <a16:creationId xmlns:a16="http://schemas.microsoft.com/office/drawing/2014/main" id="{A9C20B2F-9B79-7045-FE3C-9A37A6780485}"/>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5182" name="Picture 10">
                    <a:extLst>
                      <a:ext uri="{FF2B5EF4-FFF2-40B4-BE49-F238E27FC236}">
                        <a16:creationId xmlns:a16="http://schemas.microsoft.com/office/drawing/2014/main" id="{261B591D-C8B9-ECD4-FE1B-4DE7833DE548}"/>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5183" name="Picture 12">
                    <a:extLst>
                      <a:ext uri="{FF2B5EF4-FFF2-40B4-BE49-F238E27FC236}">
                        <a16:creationId xmlns:a16="http://schemas.microsoft.com/office/drawing/2014/main" id="{F80FC27D-A5DD-B58F-07C8-8080BD115A60}"/>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5184" name="Picture 14" descr="cdn2.iconfinder.com/data/icons/file-formats-43/48/...">
                    <a:extLst>
                      <a:ext uri="{FF2B5EF4-FFF2-40B4-BE49-F238E27FC236}">
                        <a16:creationId xmlns:a16="http://schemas.microsoft.com/office/drawing/2014/main" id="{0C656E56-9E02-3205-2969-B8643488B7CB}"/>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5185" name="Picture 16" descr="cdn3.iconfinder.com/data/icons/chooseanycolor/128/...">
                    <a:extLst>
                      <a:ext uri="{FF2B5EF4-FFF2-40B4-BE49-F238E27FC236}">
                        <a16:creationId xmlns:a16="http://schemas.microsoft.com/office/drawing/2014/main" id="{AC3AF615-08DD-6E0D-0DD8-47F5729735E3}"/>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175" name="TextBox 5174">
                <a:extLst>
                  <a:ext uri="{FF2B5EF4-FFF2-40B4-BE49-F238E27FC236}">
                    <a16:creationId xmlns:a16="http://schemas.microsoft.com/office/drawing/2014/main" id="{7D8C58A6-5C08-414E-7E4F-28A1C963AD92}"/>
                  </a:ext>
                </a:extLst>
              </p:cNvPr>
              <p:cNvSpPr txBox="1"/>
              <p:nvPr/>
            </p:nvSpPr>
            <p:spPr>
              <a:xfrm>
                <a:off x="8346032" y="3651580"/>
                <a:ext cx="1071145" cy="307777"/>
              </a:xfrm>
              <a:prstGeom prst="rect">
                <a:avLst/>
              </a:prstGeom>
              <a:noFill/>
            </p:spPr>
            <p:txBody>
              <a:bodyPr wrap="none" rtlCol="0">
                <a:prstTxWarp prst="textArchUp">
                  <a:avLst>
                    <a:gd name="adj" fmla="val 9492156"/>
                  </a:avLst>
                </a:prstTxWarp>
                <a:spAutoFit/>
              </a:bodyPr>
              <a:lstStyle/>
              <a:p>
                <a:pPr algn="ctr"/>
                <a:r>
                  <a:rPr lang="en-US" sz="1100" b="1" dirty="0"/>
                  <a:t>Data Lake</a:t>
                </a:r>
              </a:p>
            </p:txBody>
          </p:sp>
        </p:grpSp>
        <p:grpSp>
          <p:nvGrpSpPr>
            <p:cNvPr id="22" name="Group 21">
              <a:extLst>
                <a:ext uri="{FF2B5EF4-FFF2-40B4-BE49-F238E27FC236}">
                  <a16:creationId xmlns:a16="http://schemas.microsoft.com/office/drawing/2014/main" id="{C7686842-E2AB-5DCE-7A8D-DCB1469C01C7}"/>
                </a:ext>
              </a:extLst>
            </p:cNvPr>
            <p:cNvGrpSpPr/>
            <p:nvPr/>
          </p:nvGrpSpPr>
          <p:grpSpPr>
            <a:xfrm>
              <a:off x="3389729" y="4658880"/>
              <a:ext cx="1607205" cy="1607205"/>
              <a:chOff x="7563230" y="3467539"/>
              <a:chExt cx="2642882" cy="2642882"/>
            </a:xfrm>
          </p:grpSpPr>
          <p:sp>
            <p:nvSpPr>
              <p:cNvPr id="5124" name="Oval 5123">
                <a:extLst>
                  <a:ext uri="{FF2B5EF4-FFF2-40B4-BE49-F238E27FC236}">
                    <a16:creationId xmlns:a16="http://schemas.microsoft.com/office/drawing/2014/main" id="{4A3FEEFE-BEF2-EAA6-5AB9-C81B22542AE9}"/>
                  </a:ext>
                </a:extLst>
              </p:cNvPr>
              <p:cNvSpPr>
                <a:spLocks noChangeAspect="1"/>
              </p:cNvSpPr>
              <p:nvPr/>
            </p:nvSpPr>
            <p:spPr>
              <a:xfrm>
                <a:off x="7563230" y="3467539"/>
                <a:ext cx="2642882" cy="2642882"/>
              </a:xfrm>
              <a:prstGeom prst="ellipse">
                <a:avLst/>
              </a:prstGeom>
              <a:solidFill>
                <a:srgbClr val="008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Oval 5124">
                <a:extLst>
                  <a:ext uri="{FF2B5EF4-FFF2-40B4-BE49-F238E27FC236}">
                    <a16:creationId xmlns:a16="http://schemas.microsoft.com/office/drawing/2014/main" id="{3B9D1CD9-8373-CFCA-1DE7-6CD069A54970}"/>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27" name="Group 5126">
                <a:extLst>
                  <a:ext uri="{FF2B5EF4-FFF2-40B4-BE49-F238E27FC236}">
                    <a16:creationId xmlns:a16="http://schemas.microsoft.com/office/drawing/2014/main" id="{F6465B1C-4524-279B-8378-4AFD9F52163C}"/>
                  </a:ext>
                </a:extLst>
              </p:cNvPr>
              <p:cNvGrpSpPr>
                <a:grpSpLocks noChangeAspect="1"/>
              </p:cNvGrpSpPr>
              <p:nvPr/>
            </p:nvGrpSpPr>
            <p:grpSpPr>
              <a:xfrm>
                <a:off x="7987634" y="3802351"/>
                <a:ext cx="1699787" cy="1938433"/>
                <a:chOff x="9756890" y="6381998"/>
                <a:chExt cx="2181688" cy="2487908"/>
              </a:xfrm>
            </p:grpSpPr>
            <p:grpSp>
              <p:nvGrpSpPr>
                <p:cNvPr id="5156" name="Group 5155">
                  <a:extLst>
                    <a:ext uri="{FF2B5EF4-FFF2-40B4-BE49-F238E27FC236}">
                      <a16:creationId xmlns:a16="http://schemas.microsoft.com/office/drawing/2014/main" id="{30D0396A-F549-640E-EC49-84F575311E6E}"/>
                    </a:ext>
                  </a:extLst>
                </p:cNvPr>
                <p:cNvGrpSpPr/>
                <p:nvPr/>
              </p:nvGrpSpPr>
              <p:grpSpPr>
                <a:xfrm>
                  <a:off x="9756890" y="6820288"/>
                  <a:ext cx="2148350" cy="1572803"/>
                  <a:chOff x="4844567" y="8013128"/>
                  <a:chExt cx="2148350" cy="1572803"/>
                </a:xfrm>
              </p:grpSpPr>
              <p:pic>
                <p:nvPicPr>
                  <p:cNvPr id="5166" name="Picture Placeholder 7">
                    <a:extLst>
                      <a:ext uri="{FF2B5EF4-FFF2-40B4-BE49-F238E27FC236}">
                        <a16:creationId xmlns:a16="http://schemas.microsoft.com/office/drawing/2014/main" id="{C404E497-76C3-701E-B156-25B7B53CB939}"/>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5167" name="Picture Placeholder 8">
                    <a:extLst>
                      <a:ext uri="{FF2B5EF4-FFF2-40B4-BE49-F238E27FC236}">
                        <a16:creationId xmlns:a16="http://schemas.microsoft.com/office/drawing/2014/main" id="{CB4A221D-4AD1-43DC-EC21-9C71780F0EF9}"/>
                      </a:ext>
                    </a:extLst>
                  </p:cNvPr>
                  <p:cNvPicPr>
                    <a:picLocks noChangeAspect="1"/>
                  </p:cNvPicPr>
                  <p:nvPr/>
                </p:nvPicPr>
                <p:blipFill>
                  <a:blip r:embed="rId15"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5168" name="Picture Placeholder 6">
                    <a:extLst>
                      <a:ext uri="{FF2B5EF4-FFF2-40B4-BE49-F238E27FC236}">
                        <a16:creationId xmlns:a16="http://schemas.microsoft.com/office/drawing/2014/main" id="{5F12171C-9A49-D015-DD84-0B569503582B}"/>
                      </a:ext>
                    </a:extLst>
                  </p:cNvPr>
                  <p:cNvPicPr>
                    <a:picLocks noChangeAspect="1"/>
                  </p:cNvPicPr>
                  <p:nvPr/>
                </p:nvPicPr>
                <p:blipFill>
                  <a:blip r:embed="rId16"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5169" name="Picture Placeholder 4">
                    <a:extLst>
                      <a:ext uri="{FF2B5EF4-FFF2-40B4-BE49-F238E27FC236}">
                        <a16:creationId xmlns:a16="http://schemas.microsoft.com/office/drawing/2014/main" id="{78FA368C-8992-7943-569B-182351AD383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5170" name="Picture 2" descr="Image result for JSON icon site:oracle.com">
                    <a:extLst>
                      <a:ext uri="{FF2B5EF4-FFF2-40B4-BE49-F238E27FC236}">
                        <a16:creationId xmlns:a16="http://schemas.microsoft.com/office/drawing/2014/main" id="{CC52952C-00F3-FC92-06DA-DD929A9AE354}"/>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5171" name="Picture 5170">
                    <a:extLst>
                      <a:ext uri="{FF2B5EF4-FFF2-40B4-BE49-F238E27FC236}">
                        <a16:creationId xmlns:a16="http://schemas.microsoft.com/office/drawing/2014/main" id="{2776E8A1-ACC1-5F79-6AC3-BD589C9F4AFD}"/>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5157" name="Group 5156">
                  <a:extLst>
                    <a:ext uri="{FF2B5EF4-FFF2-40B4-BE49-F238E27FC236}">
                      <a16:creationId xmlns:a16="http://schemas.microsoft.com/office/drawing/2014/main" id="{5880A6F1-6F1C-4DE5-ED74-1CAB97307A8E}"/>
                    </a:ext>
                  </a:extLst>
                </p:cNvPr>
                <p:cNvGrpSpPr>
                  <a:grpSpLocks noChangeAspect="1"/>
                </p:cNvGrpSpPr>
                <p:nvPr/>
              </p:nvGrpSpPr>
              <p:grpSpPr>
                <a:xfrm>
                  <a:off x="10060849" y="6381998"/>
                  <a:ext cx="1877729" cy="2487908"/>
                  <a:chOff x="11284403" y="8442692"/>
                  <a:chExt cx="2909998" cy="3855683"/>
                </a:xfrm>
              </p:grpSpPr>
              <p:pic>
                <p:nvPicPr>
                  <p:cNvPr id="5158" name="Picture 4" descr="cdn.icon-icons.com/icons2/2107/PNG/512/file_type_a...">
                    <a:extLst>
                      <a:ext uri="{FF2B5EF4-FFF2-40B4-BE49-F238E27FC236}">
                        <a16:creationId xmlns:a16="http://schemas.microsoft.com/office/drawing/2014/main" id="{BC848714-B054-85EB-5288-D901A43A216F}"/>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5159" name="Picture 2">
                    <a:extLst>
                      <a:ext uri="{FF2B5EF4-FFF2-40B4-BE49-F238E27FC236}">
                        <a16:creationId xmlns:a16="http://schemas.microsoft.com/office/drawing/2014/main" id="{FF998627-B994-0DB8-6B21-B5C43730A46C}"/>
                      </a:ext>
                    </a:extLst>
                  </p:cNvPr>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6" descr="pbs.twimg.com/profile_images/614441858651914242/Ao...">
                    <a:extLst>
                      <a:ext uri="{FF2B5EF4-FFF2-40B4-BE49-F238E27FC236}">
                        <a16:creationId xmlns:a16="http://schemas.microsoft.com/office/drawing/2014/main" id="{4BDACD1C-15C0-86B3-1DBC-E83031D0C75F}"/>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5161" name="Picture 8" descr="cdn2.iconfinder.com/data/icons/picons-basic-1/57/b...">
                    <a:extLst>
                      <a:ext uri="{FF2B5EF4-FFF2-40B4-BE49-F238E27FC236}">
                        <a16:creationId xmlns:a16="http://schemas.microsoft.com/office/drawing/2014/main" id="{BE55D369-4E2B-4B56-B38A-9F09EAF84850}"/>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10">
                    <a:extLst>
                      <a:ext uri="{FF2B5EF4-FFF2-40B4-BE49-F238E27FC236}">
                        <a16:creationId xmlns:a16="http://schemas.microsoft.com/office/drawing/2014/main" id="{AC57D729-7BEC-0F60-25A5-2D68642ADE0B}"/>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5163" name="Picture 12">
                    <a:extLst>
                      <a:ext uri="{FF2B5EF4-FFF2-40B4-BE49-F238E27FC236}">
                        <a16:creationId xmlns:a16="http://schemas.microsoft.com/office/drawing/2014/main" id="{7D1731E3-0C84-933C-932E-AF9B7088562D}"/>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14" descr="cdn2.iconfinder.com/data/icons/file-formats-43/48/...">
                    <a:extLst>
                      <a:ext uri="{FF2B5EF4-FFF2-40B4-BE49-F238E27FC236}">
                        <a16:creationId xmlns:a16="http://schemas.microsoft.com/office/drawing/2014/main" id="{E337D193-28F5-36CE-DA94-72426D4208CF}"/>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5165" name="Picture 16" descr="cdn3.iconfinder.com/data/icons/chooseanycolor/128/...">
                    <a:extLst>
                      <a:ext uri="{FF2B5EF4-FFF2-40B4-BE49-F238E27FC236}">
                        <a16:creationId xmlns:a16="http://schemas.microsoft.com/office/drawing/2014/main" id="{371EA9AF-ED73-530A-EADD-A5285D60E5F4}"/>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155" name="TextBox 5154">
                <a:extLst>
                  <a:ext uri="{FF2B5EF4-FFF2-40B4-BE49-F238E27FC236}">
                    <a16:creationId xmlns:a16="http://schemas.microsoft.com/office/drawing/2014/main" id="{59D17AA1-5C0D-EB79-0434-60D479D396CE}"/>
                  </a:ext>
                </a:extLst>
              </p:cNvPr>
              <p:cNvSpPr txBox="1"/>
              <p:nvPr/>
            </p:nvSpPr>
            <p:spPr>
              <a:xfrm>
                <a:off x="8297205" y="3648462"/>
                <a:ext cx="1071145" cy="307777"/>
              </a:xfrm>
              <a:prstGeom prst="rect">
                <a:avLst/>
              </a:prstGeom>
              <a:noFill/>
            </p:spPr>
            <p:txBody>
              <a:bodyPr wrap="none" rtlCol="0">
                <a:prstTxWarp prst="textArchUp">
                  <a:avLst>
                    <a:gd name="adj" fmla="val 9492156"/>
                  </a:avLst>
                </a:prstTxWarp>
                <a:spAutoFit/>
              </a:bodyPr>
              <a:lstStyle/>
              <a:p>
                <a:pPr algn="ctr"/>
                <a:r>
                  <a:rPr lang="en-US" sz="1100" b="1" dirty="0"/>
                  <a:t>Data Lake</a:t>
                </a:r>
              </a:p>
            </p:txBody>
          </p:sp>
        </p:grpSp>
        <p:grpSp>
          <p:nvGrpSpPr>
            <p:cNvPr id="23" name="Group 22">
              <a:extLst>
                <a:ext uri="{FF2B5EF4-FFF2-40B4-BE49-F238E27FC236}">
                  <a16:creationId xmlns:a16="http://schemas.microsoft.com/office/drawing/2014/main" id="{9319CED9-F2C4-9647-8B88-F35BF5DCF805}"/>
                </a:ext>
              </a:extLst>
            </p:cNvPr>
            <p:cNvGrpSpPr/>
            <p:nvPr/>
          </p:nvGrpSpPr>
          <p:grpSpPr>
            <a:xfrm>
              <a:off x="4861318" y="3491157"/>
              <a:ext cx="1607205" cy="1607205"/>
              <a:chOff x="7563230" y="3467539"/>
              <a:chExt cx="2642882" cy="2642882"/>
            </a:xfrm>
          </p:grpSpPr>
          <p:sp>
            <p:nvSpPr>
              <p:cNvPr id="47" name="Oval 46">
                <a:extLst>
                  <a:ext uri="{FF2B5EF4-FFF2-40B4-BE49-F238E27FC236}">
                    <a16:creationId xmlns:a16="http://schemas.microsoft.com/office/drawing/2014/main" id="{BD370BC7-DE94-87F4-99B0-5F1EECD9A020}"/>
                  </a:ext>
                </a:extLst>
              </p:cNvPr>
              <p:cNvSpPr>
                <a:spLocks noChangeAspect="1"/>
              </p:cNvSpPr>
              <p:nvPr/>
            </p:nvSpPr>
            <p:spPr>
              <a:xfrm>
                <a:off x="7563230" y="3467539"/>
                <a:ext cx="2642882" cy="2642882"/>
              </a:xfrm>
              <a:prstGeom prst="ellipse">
                <a:avLst/>
              </a:prstGeom>
              <a:solidFill>
                <a:srgbClr val="3E8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AC7449E9-E8DA-D9AA-D7FC-BE4AB7D9B735}"/>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1CB52203-7433-6B71-5A41-C0A4CE2C0988}"/>
                  </a:ext>
                </a:extLst>
              </p:cNvPr>
              <p:cNvGrpSpPr>
                <a:grpSpLocks noChangeAspect="1"/>
              </p:cNvGrpSpPr>
              <p:nvPr/>
            </p:nvGrpSpPr>
            <p:grpSpPr>
              <a:xfrm>
                <a:off x="7987634" y="3802351"/>
                <a:ext cx="1699787" cy="1938433"/>
                <a:chOff x="9756890" y="6381998"/>
                <a:chExt cx="2181688" cy="2487908"/>
              </a:xfrm>
            </p:grpSpPr>
            <p:grpSp>
              <p:nvGrpSpPr>
                <p:cNvPr id="51" name="Group 50">
                  <a:extLst>
                    <a:ext uri="{FF2B5EF4-FFF2-40B4-BE49-F238E27FC236}">
                      <a16:creationId xmlns:a16="http://schemas.microsoft.com/office/drawing/2014/main" id="{8B1C4229-A4ED-9B6C-33CE-113DCB5CB7D4}"/>
                    </a:ext>
                  </a:extLst>
                </p:cNvPr>
                <p:cNvGrpSpPr/>
                <p:nvPr/>
              </p:nvGrpSpPr>
              <p:grpSpPr>
                <a:xfrm>
                  <a:off x="9756890" y="6820288"/>
                  <a:ext cx="2148350" cy="1572803"/>
                  <a:chOff x="4844567" y="8013128"/>
                  <a:chExt cx="2148350" cy="1572803"/>
                </a:xfrm>
              </p:grpSpPr>
              <p:pic>
                <p:nvPicPr>
                  <p:cNvPr id="61" name="Picture Placeholder 7">
                    <a:extLst>
                      <a:ext uri="{FF2B5EF4-FFF2-40B4-BE49-F238E27FC236}">
                        <a16:creationId xmlns:a16="http://schemas.microsoft.com/office/drawing/2014/main" id="{D9B5CD22-D406-2319-72D3-F5BC9A31E956}"/>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62" name="Picture Placeholder 8">
                    <a:extLst>
                      <a:ext uri="{FF2B5EF4-FFF2-40B4-BE49-F238E27FC236}">
                        <a16:creationId xmlns:a16="http://schemas.microsoft.com/office/drawing/2014/main" id="{FE1559B6-57E5-8E1A-8143-CFF71EED7A58}"/>
                      </a:ext>
                    </a:extLst>
                  </p:cNvPr>
                  <p:cNvPicPr>
                    <a:picLocks noChangeAspect="1"/>
                  </p:cNvPicPr>
                  <p:nvPr/>
                </p:nvPicPr>
                <p:blipFill>
                  <a:blip r:embed="rId15"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63" name="Picture Placeholder 6">
                    <a:extLst>
                      <a:ext uri="{FF2B5EF4-FFF2-40B4-BE49-F238E27FC236}">
                        <a16:creationId xmlns:a16="http://schemas.microsoft.com/office/drawing/2014/main" id="{D9BE94A1-A6A2-C047-4A9F-8296C1E23BF0}"/>
                      </a:ext>
                    </a:extLst>
                  </p:cNvPr>
                  <p:cNvPicPr>
                    <a:picLocks noChangeAspect="1"/>
                  </p:cNvPicPr>
                  <p:nvPr/>
                </p:nvPicPr>
                <p:blipFill>
                  <a:blip r:embed="rId16"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5120" name="Picture Placeholder 4">
                    <a:extLst>
                      <a:ext uri="{FF2B5EF4-FFF2-40B4-BE49-F238E27FC236}">
                        <a16:creationId xmlns:a16="http://schemas.microsoft.com/office/drawing/2014/main" id="{8B21A9C4-90D1-E0AF-3D52-B85E4173355F}"/>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5121" name="Picture 2" descr="Image result for JSON icon site:oracle.com">
                    <a:extLst>
                      <a:ext uri="{FF2B5EF4-FFF2-40B4-BE49-F238E27FC236}">
                        <a16:creationId xmlns:a16="http://schemas.microsoft.com/office/drawing/2014/main" id="{F5D36486-9EEB-0EF9-C7E0-0E3CC11A753D}"/>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5122">
                    <a:extLst>
                      <a:ext uri="{FF2B5EF4-FFF2-40B4-BE49-F238E27FC236}">
                        <a16:creationId xmlns:a16="http://schemas.microsoft.com/office/drawing/2014/main" id="{721B4D82-6D38-06C7-F80D-A4FA9F92E78B}"/>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52" name="Group 51">
                  <a:extLst>
                    <a:ext uri="{FF2B5EF4-FFF2-40B4-BE49-F238E27FC236}">
                      <a16:creationId xmlns:a16="http://schemas.microsoft.com/office/drawing/2014/main" id="{A1A0E2EE-46BE-7E80-6684-81BACD9BE1B9}"/>
                    </a:ext>
                  </a:extLst>
                </p:cNvPr>
                <p:cNvGrpSpPr>
                  <a:grpSpLocks noChangeAspect="1"/>
                </p:cNvGrpSpPr>
                <p:nvPr/>
              </p:nvGrpSpPr>
              <p:grpSpPr>
                <a:xfrm>
                  <a:off x="10060849" y="6381998"/>
                  <a:ext cx="1877729" cy="2487908"/>
                  <a:chOff x="11284403" y="8442692"/>
                  <a:chExt cx="2909998" cy="3855683"/>
                </a:xfrm>
              </p:grpSpPr>
              <p:pic>
                <p:nvPicPr>
                  <p:cNvPr id="53" name="Picture 4" descr="cdn.icon-icons.com/icons2/2107/PNG/512/file_type_a...">
                    <a:extLst>
                      <a:ext uri="{FF2B5EF4-FFF2-40B4-BE49-F238E27FC236}">
                        <a16:creationId xmlns:a16="http://schemas.microsoft.com/office/drawing/2014/main" id="{0BAC012A-5E60-6481-4B8B-2AF5579EAEE9}"/>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06BCBDE6-ACA6-D4B5-6BC0-D0FEA6677074}"/>
                      </a:ext>
                    </a:extLst>
                  </p:cNvPr>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pbs.twimg.com/profile_images/614441858651914242/Ao...">
                    <a:extLst>
                      <a:ext uri="{FF2B5EF4-FFF2-40B4-BE49-F238E27FC236}">
                        <a16:creationId xmlns:a16="http://schemas.microsoft.com/office/drawing/2014/main" id="{76E5C3D0-A072-A567-2450-90D3D68A481F}"/>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cdn2.iconfinder.com/data/icons/picons-basic-1/57/b...">
                    <a:extLst>
                      <a:ext uri="{FF2B5EF4-FFF2-40B4-BE49-F238E27FC236}">
                        <a16:creationId xmlns:a16="http://schemas.microsoft.com/office/drawing/2014/main" id="{8A0CF45D-6925-2347-C282-0302A6BF5FC5}"/>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a:extLst>
                      <a:ext uri="{FF2B5EF4-FFF2-40B4-BE49-F238E27FC236}">
                        <a16:creationId xmlns:a16="http://schemas.microsoft.com/office/drawing/2014/main" id="{AAAE3D83-4331-0220-A886-EF3A8129DF75}"/>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a:extLst>
                      <a:ext uri="{FF2B5EF4-FFF2-40B4-BE49-F238E27FC236}">
                        <a16:creationId xmlns:a16="http://schemas.microsoft.com/office/drawing/2014/main" id="{63171FDC-F45F-AEB9-CEAF-C74A79808A19}"/>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cdn2.iconfinder.com/data/icons/file-formats-43/48/...">
                    <a:extLst>
                      <a:ext uri="{FF2B5EF4-FFF2-40B4-BE49-F238E27FC236}">
                        <a16:creationId xmlns:a16="http://schemas.microsoft.com/office/drawing/2014/main" id="{11C8F52C-6D2B-DAAE-D62B-EBEF883F02CE}"/>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cdn3.iconfinder.com/data/icons/chooseanycolor/128/...">
                    <a:extLst>
                      <a:ext uri="{FF2B5EF4-FFF2-40B4-BE49-F238E27FC236}">
                        <a16:creationId xmlns:a16="http://schemas.microsoft.com/office/drawing/2014/main" id="{99FB23F7-6AF9-D1A4-931C-EAE83BE04693}"/>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0" name="TextBox 49">
                <a:extLst>
                  <a:ext uri="{FF2B5EF4-FFF2-40B4-BE49-F238E27FC236}">
                    <a16:creationId xmlns:a16="http://schemas.microsoft.com/office/drawing/2014/main" id="{9CC30E1E-E8D1-87B4-CD0C-5773C0B58F38}"/>
                  </a:ext>
                </a:extLst>
              </p:cNvPr>
              <p:cNvSpPr txBox="1"/>
              <p:nvPr/>
            </p:nvSpPr>
            <p:spPr>
              <a:xfrm>
                <a:off x="8314671" y="3650075"/>
                <a:ext cx="1071145" cy="307777"/>
              </a:xfrm>
              <a:prstGeom prst="rect">
                <a:avLst/>
              </a:prstGeom>
              <a:noFill/>
            </p:spPr>
            <p:txBody>
              <a:bodyPr wrap="none" rtlCol="0">
                <a:prstTxWarp prst="textArchUp">
                  <a:avLst>
                    <a:gd name="adj" fmla="val 9492156"/>
                  </a:avLst>
                </a:prstTxWarp>
                <a:spAutoFit/>
              </a:bodyPr>
              <a:lstStyle/>
              <a:p>
                <a:pPr algn="ctr"/>
                <a:r>
                  <a:rPr lang="en-US" sz="1100" b="1" dirty="0"/>
                  <a:t>Data Lake</a:t>
                </a:r>
              </a:p>
            </p:txBody>
          </p:sp>
        </p:grpSp>
        <p:pic>
          <p:nvPicPr>
            <p:cNvPr id="24" name="Picture 2">
              <a:extLst>
                <a:ext uri="{FF2B5EF4-FFF2-40B4-BE49-F238E27FC236}">
                  <a16:creationId xmlns:a16="http://schemas.microsoft.com/office/drawing/2014/main" id="{D7C5A8D9-46CD-ABE4-E9B3-389FAC65311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976105" y="5754525"/>
              <a:ext cx="1332704" cy="3887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401CD35D-F5D2-5E4E-8199-C7D56A3F90F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65310" y="5767208"/>
              <a:ext cx="713327" cy="42799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5161A00-7F0B-2366-FC04-C90DA548FFDE}"/>
                </a:ext>
              </a:extLst>
            </p:cNvPr>
            <p:cNvGrpSpPr/>
            <p:nvPr/>
          </p:nvGrpSpPr>
          <p:grpSpPr>
            <a:xfrm>
              <a:off x="116426" y="3500503"/>
              <a:ext cx="1578717" cy="1578717"/>
              <a:chOff x="7563230" y="3467539"/>
              <a:chExt cx="2642882" cy="2642882"/>
            </a:xfrm>
          </p:grpSpPr>
          <p:sp>
            <p:nvSpPr>
              <p:cNvPr id="27" name="Oval 26">
                <a:extLst>
                  <a:ext uri="{FF2B5EF4-FFF2-40B4-BE49-F238E27FC236}">
                    <a16:creationId xmlns:a16="http://schemas.microsoft.com/office/drawing/2014/main" id="{14EA5004-33EC-6647-E207-8F5BFF3B6DAD}"/>
                  </a:ext>
                </a:extLst>
              </p:cNvPr>
              <p:cNvSpPr>
                <a:spLocks noChangeAspect="1"/>
              </p:cNvSpPr>
              <p:nvPr/>
            </p:nvSpPr>
            <p:spPr>
              <a:xfrm>
                <a:off x="7563230" y="3467539"/>
                <a:ext cx="2642882" cy="2642882"/>
              </a:xfrm>
              <a:prstGeom prst="ellipse">
                <a:avLst/>
              </a:prstGeom>
              <a:solidFill>
                <a:srgbClr val="418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58693A4A-88B9-5896-B929-F4A3FE8BEDC8}"/>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4EAB58D6-CE34-A63E-E276-DFEC922D81AA}"/>
                  </a:ext>
                </a:extLst>
              </p:cNvPr>
              <p:cNvGrpSpPr>
                <a:grpSpLocks noChangeAspect="1"/>
              </p:cNvGrpSpPr>
              <p:nvPr/>
            </p:nvGrpSpPr>
            <p:grpSpPr>
              <a:xfrm>
                <a:off x="7987634" y="3802351"/>
                <a:ext cx="1699787" cy="1938433"/>
                <a:chOff x="9756890" y="6381998"/>
                <a:chExt cx="2181688" cy="2487908"/>
              </a:xfrm>
            </p:grpSpPr>
            <p:grpSp>
              <p:nvGrpSpPr>
                <p:cNvPr id="31" name="Group 30">
                  <a:extLst>
                    <a:ext uri="{FF2B5EF4-FFF2-40B4-BE49-F238E27FC236}">
                      <a16:creationId xmlns:a16="http://schemas.microsoft.com/office/drawing/2014/main" id="{8D1DDB5D-827F-F7B3-3413-65609D4B1599}"/>
                    </a:ext>
                  </a:extLst>
                </p:cNvPr>
                <p:cNvGrpSpPr/>
                <p:nvPr/>
              </p:nvGrpSpPr>
              <p:grpSpPr>
                <a:xfrm>
                  <a:off x="9756890" y="6820288"/>
                  <a:ext cx="2148350" cy="1572803"/>
                  <a:chOff x="4844567" y="8013128"/>
                  <a:chExt cx="2148350" cy="1572803"/>
                </a:xfrm>
              </p:grpSpPr>
              <p:pic>
                <p:nvPicPr>
                  <p:cNvPr id="41" name="Picture Placeholder 7">
                    <a:extLst>
                      <a:ext uri="{FF2B5EF4-FFF2-40B4-BE49-F238E27FC236}">
                        <a16:creationId xmlns:a16="http://schemas.microsoft.com/office/drawing/2014/main" id="{011F9C9B-DB97-835A-CA20-75A331C627D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42" name="Picture Placeholder 8">
                    <a:extLst>
                      <a:ext uri="{FF2B5EF4-FFF2-40B4-BE49-F238E27FC236}">
                        <a16:creationId xmlns:a16="http://schemas.microsoft.com/office/drawing/2014/main" id="{0D808831-D5AB-DC68-9C34-A8A389C93A25}"/>
                      </a:ext>
                    </a:extLst>
                  </p:cNvPr>
                  <p:cNvPicPr>
                    <a:picLocks noChangeAspect="1"/>
                  </p:cNvPicPr>
                  <p:nvPr/>
                </p:nvPicPr>
                <p:blipFill>
                  <a:blip r:embed="rId15"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43" name="Picture Placeholder 6">
                    <a:extLst>
                      <a:ext uri="{FF2B5EF4-FFF2-40B4-BE49-F238E27FC236}">
                        <a16:creationId xmlns:a16="http://schemas.microsoft.com/office/drawing/2014/main" id="{69CEBF0A-37A9-CEA8-4FC4-B9E26E07F5E4}"/>
                      </a:ext>
                    </a:extLst>
                  </p:cNvPr>
                  <p:cNvPicPr>
                    <a:picLocks noChangeAspect="1"/>
                  </p:cNvPicPr>
                  <p:nvPr/>
                </p:nvPicPr>
                <p:blipFill>
                  <a:blip r:embed="rId16"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44" name="Picture Placeholder 4">
                    <a:extLst>
                      <a:ext uri="{FF2B5EF4-FFF2-40B4-BE49-F238E27FC236}">
                        <a16:creationId xmlns:a16="http://schemas.microsoft.com/office/drawing/2014/main" id="{ECE59FE0-794D-000F-5DF4-D2607F612E81}"/>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45" name="Picture 2" descr="Image result for JSON icon site:oracle.com">
                    <a:extLst>
                      <a:ext uri="{FF2B5EF4-FFF2-40B4-BE49-F238E27FC236}">
                        <a16:creationId xmlns:a16="http://schemas.microsoft.com/office/drawing/2014/main" id="{8CB1787B-2031-AFEE-0B1A-22059569F488}"/>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7297C26-CDE1-1896-D30C-9E3C13ED7B12}"/>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32" name="Group 31">
                  <a:extLst>
                    <a:ext uri="{FF2B5EF4-FFF2-40B4-BE49-F238E27FC236}">
                      <a16:creationId xmlns:a16="http://schemas.microsoft.com/office/drawing/2014/main" id="{A9A21589-C54C-1DF8-24F3-588B780059AD}"/>
                    </a:ext>
                  </a:extLst>
                </p:cNvPr>
                <p:cNvGrpSpPr>
                  <a:grpSpLocks noChangeAspect="1"/>
                </p:cNvGrpSpPr>
                <p:nvPr/>
              </p:nvGrpSpPr>
              <p:grpSpPr>
                <a:xfrm>
                  <a:off x="10060849" y="6381998"/>
                  <a:ext cx="1877729" cy="2487908"/>
                  <a:chOff x="11284403" y="8442692"/>
                  <a:chExt cx="2909998" cy="3855683"/>
                </a:xfrm>
              </p:grpSpPr>
              <p:pic>
                <p:nvPicPr>
                  <p:cNvPr id="33" name="Picture 4" descr="cdn.icon-icons.com/icons2/2107/PNG/512/file_type_a...">
                    <a:extLst>
                      <a:ext uri="{FF2B5EF4-FFF2-40B4-BE49-F238E27FC236}">
                        <a16:creationId xmlns:a16="http://schemas.microsoft.com/office/drawing/2014/main" id="{DFA364DB-A729-0E0F-FC6A-9D2C6F0DAC8F}"/>
                      </a:ext>
                    </a:extLst>
                  </p:cNvPr>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2159CA9B-1869-3846-8873-D5D99FE6490B}"/>
                      </a:ext>
                    </a:extLst>
                  </p:cNvPr>
                  <p:cNvPicPr>
                    <a:picLocks noChangeAspect="1" noChangeArrowheads="1"/>
                  </p:cNvPicPr>
                  <p:nvPr/>
                </p:nvPicPr>
                <p:blipFill rotWithShape="1">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pbs.twimg.com/profile_images/614441858651914242/Ao...">
                    <a:extLst>
                      <a:ext uri="{FF2B5EF4-FFF2-40B4-BE49-F238E27FC236}">
                        <a16:creationId xmlns:a16="http://schemas.microsoft.com/office/drawing/2014/main" id="{B694509F-FAA5-B124-9449-8BEF1E159A17}"/>
                      </a:ext>
                    </a:extLst>
                  </p:cNvPr>
                  <p:cNvPicPr>
                    <a:picLocks noChangeAspect="1" noChangeArrowheads="1"/>
                  </p:cNvPicPr>
                  <p:nvPr/>
                </p:nvPicPr>
                <p:blipFill>
                  <a:blip r:embed="rId2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cdn2.iconfinder.com/data/icons/picons-basic-1/57/b...">
                    <a:extLst>
                      <a:ext uri="{FF2B5EF4-FFF2-40B4-BE49-F238E27FC236}">
                        <a16:creationId xmlns:a16="http://schemas.microsoft.com/office/drawing/2014/main" id="{752FE1CB-3D6B-A8D6-C7FF-2111A8BEB009}"/>
                      </a:ext>
                    </a:extLst>
                  </p:cNvPr>
                  <p:cNvPicPr>
                    <a:picLocks noChangeAspect="1" noChangeArrowheads="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a:extLst>
                      <a:ext uri="{FF2B5EF4-FFF2-40B4-BE49-F238E27FC236}">
                        <a16:creationId xmlns:a16="http://schemas.microsoft.com/office/drawing/2014/main" id="{B885E2F4-A676-6020-45B0-DDC022A4648E}"/>
                      </a:ext>
                    </a:extLst>
                  </p:cNvPr>
                  <p:cNvPicPr>
                    <a:picLocks noChangeAspect="1" noChangeArrowheads="1"/>
                  </p:cNvPicPr>
                  <p:nvPr/>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894623CB-2C56-B6E0-CC36-9C7B839767F6}"/>
                      </a:ext>
                    </a:extLst>
                  </p:cNvPr>
                  <p:cNvPicPr>
                    <a:picLocks noChangeAspect="1" noChangeArrowheads="1"/>
                  </p:cNvPicPr>
                  <p:nvPr/>
                </p:nvPicPr>
                <p:blipFill>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cdn2.iconfinder.com/data/icons/file-formats-43/48/...">
                    <a:extLst>
                      <a:ext uri="{FF2B5EF4-FFF2-40B4-BE49-F238E27FC236}">
                        <a16:creationId xmlns:a16="http://schemas.microsoft.com/office/drawing/2014/main" id="{7B481AD9-7752-1A42-A996-379125090BF1}"/>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cdn3.iconfinder.com/data/icons/chooseanycolor/128/...">
                    <a:extLst>
                      <a:ext uri="{FF2B5EF4-FFF2-40B4-BE49-F238E27FC236}">
                        <a16:creationId xmlns:a16="http://schemas.microsoft.com/office/drawing/2014/main" id="{D16BF31D-2225-940E-1A21-F93DCAE84364}"/>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TextBox 29">
                <a:extLst>
                  <a:ext uri="{FF2B5EF4-FFF2-40B4-BE49-F238E27FC236}">
                    <a16:creationId xmlns:a16="http://schemas.microsoft.com/office/drawing/2014/main" id="{AAAE529A-BA1A-F781-4797-FC482CA1D66E}"/>
                  </a:ext>
                </a:extLst>
              </p:cNvPr>
              <p:cNvSpPr txBox="1"/>
              <p:nvPr/>
            </p:nvSpPr>
            <p:spPr>
              <a:xfrm>
                <a:off x="8314671" y="3652818"/>
                <a:ext cx="1071145" cy="307778"/>
              </a:xfrm>
              <a:prstGeom prst="rect">
                <a:avLst/>
              </a:prstGeom>
              <a:noFill/>
            </p:spPr>
            <p:txBody>
              <a:bodyPr wrap="none" rtlCol="0">
                <a:prstTxWarp prst="textArchUp">
                  <a:avLst>
                    <a:gd name="adj" fmla="val 9492156"/>
                  </a:avLst>
                </a:prstTxWarp>
                <a:spAutoFit/>
              </a:bodyPr>
              <a:lstStyle/>
              <a:p>
                <a:pPr algn="ctr"/>
                <a:r>
                  <a:rPr lang="en-US" sz="1100" b="1" dirty="0">
                    <a:solidFill>
                      <a:schemeClr val="bg1"/>
                    </a:solidFill>
                  </a:rPr>
                  <a:t>Data Lake</a:t>
                </a:r>
              </a:p>
            </p:txBody>
          </p:sp>
        </p:grpSp>
      </p:grpSp>
      <p:pic>
        <p:nvPicPr>
          <p:cNvPr id="5128" name="Graphic 5127">
            <a:extLst>
              <a:ext uri="{FF2B5EF4-FFF2-40B4-BE49-F238E27FC236}">
                <a16:creationId xmlns:a16="http://schemas.microsoft.com/office/drawing/2014/main" id="{59508C18-D566-C539-4588-D77722AABE17}"/>
              </a:ext>
            </a:extLst>
          </p:cNvPr>
          <p:cNvPicPr>
            <a:picLocks noChangeAspect="1"/>
          </p:cNvPicPr>
          <p:nvPr/>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4921116" y="2548606"/>
            <a:ext cx="1333595" cy="1166896"/>
          </a:xfrm>
          <a:prstGeom prst="rect">
            <a:avLst/>
          </a:prstGeom>
        </p:spPr>
      </p:pic>
    </p:spTree>
    <p:extLst>
      <p:ext uri="{BB962C8B-B14F-4D97-AF65-F5344CB8AC3E}">
        <p14:creationId xmlns:p14="http://schemas.microsoft.com/office/powerpoint/2010/main" val="115313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58D310-CDA8-0233-9D11-18B8A36234B5}"/>
              </a:ext>
            </a:extLst>
          </p:cNvPr>
          <p:cNvSpPr/>
          <p:nvPr/>
        </p:nvSpPr>
        <p:spPr>
          <a:xfrm>
            <a:off x="6500281" y="3803145"/>
            <a:ext cx="5057155" cy="64633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55C26232-E266-BB00-22C5-6F215554FF55}"/>
              </a:ext>
            </a:extLst>
          </p:cNvPr>
          <p:cNvSpPr>
            <a:spLocks noGrp="1"/>
          </p:cNvSpPr>
          <p:nvPr>
            <p:ph type="ftr" sz="quarter" idx="17"/>
          </p:nvPr>
        </p:nvSpPr>
        <p:spPr/>
        <p:txBody>
          <a:bodyPr/>
          <a:lstStyle/>
          <a:p>
            <a:r>
              <a:rPr lang="en-US" sz="900" dirty="0">
                <a:solidFill>
                  <a:srgbClr val="8B8580"/>
                </a:solidFill>
                <a:latin typeface="Oracle Sans" panose="020B0503020204020204" pitchFamily="34" charset="0"/>
                <a:cs typeface="Oracle Sans" panose="020B0503020204020204" pitchFamily="34" charset="0"/>
              </a:rPr>
              <a:t>Copyright © 2023, Oracle and/or its affiliates  | Confidential Under NDA</a:t>
            </a:r>
          </a:p>
        </p:txBody>
      </p:sp>
      <p:sp>
        <p:nvSpPr>
          <p:cNvPr id="6" name="Slide Number Placeholder 2">
            <a:extLst>
              <a:ext uri="{FF2B5EF4-FFF2-40B4-BE49-F238E27FC236}">
                <a16:creationId xmlns:a16="http://schemas.microsoft.com/office/drawing/2014/main" id="{F8347543-B461-2FC2-4F93-BBF3D20DE011}"/>
              </a:ext>
            </a:extLst>
          </p:cNvPr>
          <p:cNvSpPr txBox="1">
            <a:spLocks/>
          </p:cNvSpPr>
          <p:nvPr/>
        </p:nvSpPr>
        <p:spPr>
          <a:xfrm>
            <a:off x="762000" y="6423660"/>
            <a:ext cx="365760" cy="365760"/>
          </a:xfrm>
          <a:prstGeom prst="rect">
            <a:avLst/>
          </a:prstGeom>
        </p:spPr>
        <p:txBody>
          <a:bodyPr anchor="ctr"/>
          <a:lstStyle>
            <a:defPPr>
              <a:defRPr lang="en-US"/>
            </a:defPPr>
            <a:lvl1pPr algn="ctr" defTabSz="914400">
              <a:defRPr sz="900">
                <a:solidFill>
                  <a:srgbClr val="8B8580"/>
                </a:solidFill>
                <a:latin typeface="Oracle Sans Tab"/>
              </a:defRPr>
            </a:lvl1pPr>
            <a:lvl2pPr marL="201168" algn="l" defTabSz="201168" rtl="0" eaLnBrk="1" latinLnBrk="0" hangingPunct="1">
              <a:defRPr sz="792" kern="1200">
                <a:solidFill>
                  <a:schemeClr val="tx1"/>
                </a:solidFill>
                <a:latin typeface="+mn-lt"/>
                <a:ea typeface="+mn-ea"/>
                <a:cs typeface="+mn-cs"/>
              </a:defRPr>
            </a:lvl2pPr>
            <a:lvl3pPr marL="402336" algn="l" defTabSz="201168" rtl="0" eaLnBrk="1" latinLnBrk="0" hangingPunct="1">
              <a:defRPr sz="792" kern="1200">
                <a:solidFill>
                  <a:schemeClr val="tx1"/>
                </a:solidFill>
                <a:latin typeface="+mn-lt"/>
                <a:ea typeface="+mn-ea"/>
                <a:cs typeface="+mn-cs"/>
              </a:defRPr>
            </a:lvl3pPr>
            <a:lvl4pPr marL="603504" algn="l" defTabSz="201168" rtl="0" eaLnBrk="1" latinLnBrk="0" hangingPunct="1">
              <a:defRPr sz="792" kern="1200">
                <a:solidFill>
                  <a:schemeClr val="tx1"/>
                </a:solidFill>
                <a:latin typeface="+mn-lt"/>
                <a:ea typeface="+mn-ea"/>
                <a:cs typeface="+mn-cs"/>
              </a:defRPr>
            </a:lvl4pPr>
            <a:lvl5pPr marL="804672" algn="l" defTabSz="201168" rtl="0" eaLnBrk="1" latinLnBrk="0" hangingPunct="1">
              <a:defRPr sz="792" kern="1200">
                <a:solidFill>
                  <a:schemeClr val="tx1"/>
                </a:solidFill>
                <a:latin typeface="+mn-lt"/>
                <a:ea typeface="+mn-ea"/>
                <a:cs typeface="+mn-cs"/>
              </a:defRPr>
            </a:lvl5pPr>
            <a:lvl6pPr marL="1005840" algn="l" defTabSz="201168" rtl="0" eaLnBrk="1" latinLnBrk="0" hangingPunct="1">
              <a:defRPr sz="792" kern="1200">
                <a:solidFill>
                  <a:schemeClr val="tx1"/>
                </a:solidFill>
                <a:latin typeface="+mn-lt"/>
                <a:ea typeface="+mn-ea"/>
                <a:cs typeface="+mn-cs"/>
              </a:defRPr>
            </a:lvl6pPr>
            <a:lvl7pPr marL="1207008" algn="l" defTabSz="201168" rtl="0" eaLnBrk="1" latinLnBrk="0" hangingPunct="1">
              <a:defRPr sz="792" kern="1200">
                <a:solidFill>
                  <a:schemeClr val="tx1"/>
                </a:solidFill>
                <a:latin typeface="+mn-lt"/>
                <a:ea typeface="+mn-ea"/>
                <a:cs typeface="+mn-cs"/>
              </a:defRPr>
            </a:lvl7pPr>
            <a:lvl8pPr marL="1408176" algn="l" defTabSz="201168" rtl="0" eaLnBrk="1" latinLnBrk="0" hangingPunct="1">
              <a:defRPr sz="792" kern="1200">
                <a:solidFill>
                  <a:schemeClr val="tx1"/>
                </a:solidFill>
                <a:latin typeface="+mn-lt"/>
                <a:ea typeface="+mn-ea"/>
                <a:cs typeface="+mn-cs"/>
              </a:defRPr>
            </a:lvl8pPr>
            <a:lvl9pPr marL="1609344" algn="l" defTabSz="201168" rtl="0" eaLnBrk="1" latinLnBrk="0" hangingPunct="1">
              <a:defRPr sz="792"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900" b="0" i="0" u="none" strike="noStrike" kern="1200" cap="none" spc="0" normalizeH="0" baseline="0" noProof="0" smtClean="0">
                <a:ln>
                  <a:noFill/>
                </a:ln>
                <a:solidFill>
                  <a:srgbClr val="8B8580"/>
                </a:solidFill>
                <a:effectLst/>
                <a:uLnTx/>
                <a:uFillTx/>
                <a:latin typeface="Oracle Sans Tab"/>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8B8580"/>
              </a:solidFill>
              <a:effectLst/>
              <a:uLnTx/>
              <a:uFillTx/>
              <a:latin typeface="Oracle Sans Tab"/>
              <a:ea typeface="+mn-ea"/>
              <a:cs typeface="+mn-cs"/>
            </a:endParaRPr>
          </a:p>
        </p:txBody>
      </p:sp>
      <p:sp>
        <p:nvSpPr>
          <p:cNvPr id="7" name="Content Placeholder 6">
            <a:extLst>
              <a:ext uri="{FF2B5EF4-FFF2-40B4-BE49-F238E27FC236}">
                <a16:creationId xmlns:a16="http://schemas.microsoft.com/office/drawing/2014/main" id="{3901B406-D0FF-6A71-94E6-44A580418729}"/>
              </a:ext>
            </a:extLst>
          </p:cNvPr>
          <p:cNvSpPr>
            <a:spLocks noGrp="1"/>
          </p:cNvSpPr>
          <p:nvPr>
            <p:ph sz="quarter" idx="14"/>
          </p:nvPr>
        </p:nvSpPr>
        <p:spPr>
          <a:xfrm>
            <a:off x="6513062" y="1668853"/>
            <a:ext cx="5084064" cy="1083225"/>
          </a:xfrm>
        </p:spPr>
        <p:txBody>
          <a:bodyPr/>
          <a:lstStyle/>
          <a:p>
            <a:r>
              <a:rPr lang="en-US" dirty="0"/>
              <a:t>Autonomous Data Warehouse as a Data Lake</a:t>
            </a:r>
          </a:p>
          <a:p>
            <a:pPr marL="285750" indent="-285750">
              <a:buFont typeface="Arial" panose="020B0604020202020204" pitchFamily="34" charset="0"/>
              <a:buChar char="•"/>
            </a:pPr>
            <a:r>
              <a:rPr lang="en-US" b="1" dirty="0">
                <a:solidFill>
                  <a:srgbClr val="759C6C"/>
                </a:solidFill>
              </a:rPr>
              <a:t>Optimized and unified</a:t>
            </a:r>
          </a:p>
          <a:p>
            <a:pPr marL="285750" indent="-285750">
              <a:buFont typeface="Arial" panose="020B0604020202020204" pitchFamily="34" charset="0"/>
              <a:buChar char="•"/>
            </a:pPr>
            <a:r>
              <a:rPr lang="en-US" dirty="0"/>
              <a:t>All data processing via ADW</a:t>
            </a:r>
          </a:p>
          <a:p>
            <a:pPr marL="285750" indent="-285750">
              <a:buFont typeface="Arial" panose="020B0604020202020204" pitchFamily="34" charset="0"/>
              <a:buChar char="•"/>
            </a:pPr>
            <a:endParaRPr lang="en-US" dirty="0"/>
          </a:p>
        </p:txBody>
      </p:sp>
      <p:sp>
        <p:nvSpPr>
          <p:cNvPr id="10" name="Text Placeholder 9">
            <a:extLst>
              <a:ext uri="{FF2B5EF4-FFF2-40B4-BE49-F238E27FC236}">
                <a16:creationId xmlns:a16="http://schemas.microsoft.com/office/drawing/2014/main" id="{DB43498A-802D-7B7E-DCB8-305FCCFCB1D3}"/>
              </a:ext>
            </a:extLst>
          </p:cNvPr>
          <p:cNvSpPr>
            <a:spLocks noGrp="1"/>
          </p:cNvSpPr>
          <p:nvPr>
            <p:ph type="body" sz="quarter" idx="11"/>
          </p:nvPr>
        </p:nvSpPr>
        <p:spPr/>
        <p:txBody>
          <a:bodyPr/>
          <a:lstStyle/>
          <a:p>
            <a:r>
              <a:rPr lang="en-US" dirty="0"/>
              <a:t>Customers can choose the best architecture for their requirements</a:t>
            </a:r>
          </a:p>
        </p:txBody>
      </p:sp>
      <p:sp>
        <p:nvSpPr>
          <p:cNvPr id="5" name="Title 4">
            <a:extLst>
              <a:ext uri="{FF2B5EF4-FFF2-40B4-BE49-F238E27FC236}">
                <a16:creationId xmlns:a16="http://schemas.microsoft.com/office/drawing/2014/main" id="{0644432B-F03F-D383-BCE9-4F457A7E857A}"/>
              </a:ext>
            </a:extLst>
          </p:cNvPr>
          <p:cNvSpPr>
            <a:spLocks noGrp="1"/>
          </p:cNvSpPr>
          <p:nvPr>
            <p:ph type="title"/>
          </p:nvPr>
        </p:nvSpPr>
        <p:spPr/>
        <p:txBody>
          <a:bodyPr/>
          <a:lstStyle/>
          <a:p>
            <a:r>
              <a:rPr lang="en-US" dirty="0"/>
              <a:t>Data Lake architectures with Autonomous Data Warehouse</a:t>
            </a:r>
          </a:p>
        </p:txBody>
      </p:sp>
      <p:grpSp>
        <p:nvGrpSpPr>
          <p:cNvPr id="108" name="Group 107">
            <a:extLst>
              <a:ext uri="{FF2B5EF4-FFF2-40B4-BE49-F238E27FC236}">
                <a16:creationId xmlns:a16="http://schemas.microsoft.com/office/drawing/2014/main" id="{54771E49-D447-2BE5-FE89-FBAE4E7F9A5A}"/>
              </a:ext>
            </a:extLst>
          </p:cNvPr>
          <p:cNvGrpSpPr/>
          <p:nvPr/>
        </p:nvGrpSpPr>
        <p:grpSpPr>
          <a:xfrm>
            <a:off x="6467687" y="2881150"/>
            <a:ext cx="5089750" cy="3300075"/>
            <a:chOff x="2835845" y="2912227"/>
            <a:chExt cx="3304006" cy="2087449"/>
          </a:xfrm>
        </p:grpSpPr>
        <p:sp>
          <p:nvSpPr>
            <p:cNvPr id="109" name="Rounded Rectangle 10">
              <a:extLst>
                <a:ext uri="{FF2B5EF4-FFF2-40B4-BE49-F238E27FC236}">
                  <a16:creationId xmlns:a16="http://schemas.microsoft.com/office/drawing/2014/main" id="{C36D5D3A-DA37-8222-8048-9390BD4D2105}"/>
                </a:ext>
              </a:extLst>
            </p:cNvPr>
            <p:cNvSpPr/>
            <p:nvPr/>
          </p:nvSpPr>
          <p:spPr>
            <a:xfrm>
              <a:off x="5594306" y="2929215"/>
              <a:ext cx="545545" cy="541529"/>
            </a:xfrm>
            <a:prstGeom prst="ellipse">
              <a:avLst/>
            </a:prstGeom>
            <a:solidFill>
              <a:srgbClr val="F1F0EA"/>
            </a:solidFill>
            <a:ln w="12700">
              <a:solidFill>
                <a:srgbClr val="CBC5B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12D2A">
                    <a:lumMod val="50000"/>
                  </a:srgbClr>
                </a:solidFill>
                <a:effectLst/>
                <a:uLnTx/>
                <a:uFillTx/>
                <a:latin typeface="Oracle Sans Tab"/>
                <a:ea typeface="+mn-ea"/>
                <a:cs typeface="Oracle Sans" panose="020B0503020204020204" pitchFamily="34" charset="0"/>
              </a:endParaRPr>
            </a:p>
          </p:txBody>
        </p:sp>
        <p:cxnSp>
          <p:nvCxnSpPr>
            <p:cNvPr id="110" name="Straight Arrow Connector 109">
              <a:extLst>
                <a:ext uri="{FF2B5EF4-FFF2-40B4-BE49-F238E27FC236}">
                  <a16:creationId xmlns:a16="http://schemas.microsoft.com/office/drawing/2014/main" id="{6D8E7DCC-D1F1-5E57-B668-09D548882632}"/>
                </a:ext>
              </a:extLst>
            </p:cNvPr>
            <p:cNvCxnSpPr>
              <a:cxnSpLocks/>
            </p:cNvCxnSpPr>
            <p:nvPr/>
          </p:nvCxnSpPr>
          <p:spPr>
            <a:xfrm rot="16200000">
              <a:off x="4056921" y="3749748"/>
              <a:ext cx="935939"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CF4512FB-58FF-0D4A-8C05-67C7D998495B}"/>
                </a:ext>
              </a:extLst>
            </p:cNvPr>
            <p:cNvCxnSpPr>
              <a:cxnSpLocks/>
            </p:cNvCxnSpPr>
            <p:nvPr/>
          </p:nvCxnSpPr>
          <p:spPr>
            <a:xfrm flipV="1">
              <a:off x="3119932" y="4112285"/>
              <a:ext cx="2807817"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6DF0F245-1F9A-4178-C768-BE03F1ABD437}"/>
                </a:ext>
              </a:extLst>
            </p:cNvPr>
            <p:cNvCxnSpPr>
              <a:cxnSpLocks/>
            </p:cNvCxnSpPr>
            <p:nvPr/>
          </p:nvCxnSpPr>
          <p:spPr>
            <a:xfrm rot="5400000" flipV="1">
              <a:off x="4897266" y="3824302"/>
              <a:ext cx="575963"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95F62491-C6B6-0AC2-8691-37035562A7F7}"/>
                </a:ext>
              </a:extLst>
            </p:cNvPr>
            <p:cNvCxnSpPr>
              <a:cxnSpLocks/>
            </p:cNvCxnSpPr>
            <p:nvPr/>
          </p:nvCxnSpPr>
          <p:spPr>
            <a:xfrm rot="5400000" flipV="1">
              <a:off x="5633818" y="3824303"/>
              <a:ext cx="575963"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E13CEA91-9D9E-F746-0F0B-D424BAA2118C}"/>
                </a:ext>
              </a:extLst>
            </p:cNvPr>
            <p:cNvCxnSpPr>
              <a:cxnSpLocks/>
            </p:cNvCxnSpPr>
            <p:nvPr/>
          </p:nvCxnSpPr>
          <p:spPr>
            <a:xfrm rot="5400000" flipV="1">
              <a:off x="3589251" y="3824302"/>
              <a:ext cx="575963"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2CDF41E6-ACB6-55F4-4840-7B9F606C003A}"/>
                </a:ext>
              </a:extLst>
            </p:cNvPr>
            <p:cNvCxnSpPr>
              <a:cxnSpLocks/>
            </p:cNvCxnSpPr>
            <p:nvPr/>
          </p:nvCxnSpPr>
          <p:spPr>
            <a:xfrm rot="5400000" flipV="1">
              <a:off x="2833650" y="3824302"/>
              <a:ext cx="575963" cy="0"/>
            </a:xfrm>
            <a:prstGeom prst="straightConnector1">
              <a:avLst/>
            </a:prstGeom>
            <a:ln>
              <a:solidFill>
                <a:srgbClr val="8B85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35DA655B-60C5-F807-B108-9A253446F879}"/>
                </a:ext>
              </a:extLst>
            </p:cNvPr>
            <p:cNvSpPr txBox="1"/>
            <p:nvPr/>
          </p:nvSpPr>
          <p:spPr>
            <a:xfrm>
              <a:off x="4308354" y="3495431"/>
              <a:ext cx="463270" cy="408834"/>
            </a:xfrm>
            <a:prstGeom prst="rect">
              <a:avLst/>
            </a:prstGeom>
            <a:solidFill>
              <a:srgbClr val="FFFFFF"/>
            </a:solid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Data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Science</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 ML</a:t>
              </a:r>
            </a:p>
          </p:txBody>
        </p:sp>
        <p:sp>
          <p:nvSpPr>
            <p:cNvPr id="121" name="Rounded Rectangle 10">
              <a:extLst>
                <a:ext uri="{FF2B5EF4-FFF2-40B4-BE49-F238E27FC236}">
                  <a16:creationId xmlns:a16="http://schemas.microsoft.com/office/drawing/2014/main" id="{578412B2-7913-B1C4-43A5-30BC801EB134}"/>
                </a:ext>
              </a:extLst>
            </p:cNvPr>
            <p:cNvSpPr/>
            <p:nvPr/>
          </p:nvSpPr>
          <p:spPr>
            <a:xfrm>
              <a:off x="4233509" y="2929215"/>
              <a:ext cx="545544" cy="541529"/>
            </a:xfrm>
            <a:prstGeom prst="ellipse">
              <a:avLst/>
            </a:prstGeom>
            <a:solidFill>
              <a:srgbClr val="F1F1EA"/>
            </a:solidFill>
            <a:ln w="12700">
              <a:solidFill>
                <a:srgbClr val="CBC5B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12D2A">
                    <a:lumMod val="50000"/>
                  </a:srgbClr>
                </a:solidFill>
                <a:effectLst/>
                <a:uLnTx/>
                <a:uFillTx/>
                <a:latin typeface="Oracle Sans Tab"/>
                <a:ea typeface="+mn-ea"/>
                <a:cs typeface="Oracle Sans" panose="020B0503020204020204" pitchFamily="34" charset="0"/>
              </a:endParaRPr>
            </a:p>
          </p:txBody>
        </p:sp>
        <p:pic>
          <p:nvPicPr>
            <p:cNvPr id="122" name="ML-1">
              <a:extLst>
                <a:ext uri="{FF2B5EF4-FFF2-40B4-BE49-F238E27FC236}">
                  <a16:creationId xmlns:a16="http://schemas.microsoft.com/office/drawing/2014/main" id="{CB6E049B-51A4-0CF3-0218-7C58DAC44E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616" t="24437" r="22105" b="24302"/>
            <a:stretch/>
          </p:blipFill>
          <p:spPr>
            <a:xfrm>
              <a:off x="4304832" y="3017914"/>
              <a:ext cx="399788" cy="370732"/>
            </a:xfrm>
            <a:prstGeom prst="rect">
              <a:avLst/>
            </a:prstGeom>
          </p:spPr>
        </p:pic>
        <p:sp>
          <p:nvSpPr>
            <p:cNvPr id="123" name="TextBox 122">
              <a:extLst>
                <a:ext uri="{FF2B5EF4-FFF2-40B4-BE49-F238E27FC236}">
                  <a16:creationId xmlns:a16="http://schemas.microsoft.com/office/drawing/2014/main" id="{CD9CFD79-F8AD-3955-BD35-5ED5BB907455}"/>
                </a:ext>
              </a:extLst>
            </p:cNvPr>
            <p:cNvSpPr txBox="1"/>
            <p:nvPr/>
          </p:nvSpPr>
          <p:spPr>
            <a:xfrm>
              <a:off x="2835845" y="3513688"/>
              <a:ext cx="614595" cy="364171"/>
            </a:xfrm>
            <a:prstGeom prst="rect">
              <a:avLst/>
            </a:prstGeom>
            <a:solidFill>
              <a:srgbClr val="FFFFFF"/>
            </a:solidFill>
          </p:spPr>
          <p:txBody>
            <a:bodyPr wrap="none" lIns="71996" tIns="35998" rIns="71996" bIns="35998" rtlCol="0">
              <a:spAutoFit/>
            </a:bodyPr>
            <a:lstStyle/>
            <a:p>
              <a:pPr marL="0" marR="0" lvl="0" indent="0" algn="ctr" defTabSz="914355"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Data </a:t>
              </a:r>
            </a:p>
            <a:p>
              <a:pPr marL="0" marR="0" lvl="0" indent="0" algn="ctr" defTabSz="914355"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Transforms</a:t>
              </a:r>
            </a:p>
            <a:p>
              <a:pPr marL="0" marR="0" lvl="0" indent="0" algn="ctr" defTabSz="914355"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 Cleansing</a:t>
              </a:r>
              <a:endParaRPr kumimoji="0" lang="en-US" sz="1100" b="0" i="0" u="none" strike="noStrike" kern="1200" cap="none" spc="0" normalizeH="0" baseline="0" noProof="0" dirty="0">
                <a:ln>
                  <a:noFill/>
                </a:ln>
                <a:solidFill>
                  <a:srgbClr val="312D2A"/>
                </a:solidFill>
                <a:effectLst/>
                <a:uLnTx/>
                <a:uFillTx/>
                <a:latin typeface="Oracle Sans Tab"/>
                <a:ea typeface="+mn-ea"/>
                <a:cs typeface="+mn-cs"/>
              </a:endParaRPr>
            </a:p>
          </p:txBody>
        </p:sp>
        <p:sp>
          <p:nvSpPr>
            <p:cNvPr id="124" name="Rounded Rectangle 10">
              <a:extLst>
                <a:ext uri="{FF2B5EF4-FFF2-40B4-BE49-F238E27FC236}">
                  <a16:creationId xmlns:a16="http://schemas.microsoft.com/office/drawing/2014/main" id="{BF3E71C3-2647-5B93-4ED6-FC45AC467950}"/>
                </a:ext>
              </a:extLst>
            </p:cNvPr>
            <p:cNvSpPr/>
            <p:nvPr/>
          </p:nvSpPr>
          <p:spPr>
            <a:xfrm>
              <a:off x="2872712" y="2929215"/>
              <a:ext cx="545544" cy="541530"/>
            </a:xfrm>
            <a:prstGeom prst="ellipse">
              <a:avLst/>
            </a:prstGeom>
            <a:solidFill>
              <a:srgbClr val="F1F0EA"/>
            </a:solidFill>
            <a:ln w="12700">
              <a:solidFill>
                <a:srgbClr val="CBC5B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12D2A">
                    <a:lumMod val="50000"/>
                  </a:srgbClr>
                </a:solidFill>
                <a:effectLst/>
                <a:uLnTx/>
                <a:uFillTx/>
                <a:latin typeface="Oracle Sans Tab"/>
                <a:ea typeface="+mn-ea"/>
                <a:cs typeface="Oracle Sans" panose="020B0503020204020204" pitchFamily="34" charset="0"/>
              </a:endParaRPr>
            </a:p>
          </p:txBody>
        </p:sp>
        <p:sp>
          <p:nvSpPr>
            <p:cNvPr id="125" name="TextBox 124">
              <a:extLst>
                <a:ext uri="{FF2B5EF4-FFF2-40B4-BE49-F238E27FC236}">
                  <a16:creationId xmlns:a16="http://schemas.microsoft.com/office/drawing/2014/main" id="{9B47393D-BB90-EAEF-0283-58169861CF53}"/>
                </a:ext>
              </a:extLst>
            </p:cNvPr>
            <p:cNvSpPr txBox="1"/>
            <p:nvPr/>
          </p:nvSpPr>
          <p:spPr>
            <a:xfrm>
              <a:off x="3628518" y="3513688"/>
              <a:ext cx="531824" cy="292024"/>
            </a:xfrm>
            <a:prstGeom prst="rect">
              <a:avLst/>
            </a:prstGeom>
            <a:solidFill>
              <a:srgbClr val="FFFFFF"/>
            </a:solid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Data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Analytics</a:t>
              </a:r>
            </a:p>
          </p:txBody>
        </p:sp>
        <p:sp>
          <p:nvSpPr>
            <p:cNvPr id="126" name="Rounded Rectangle 10">
              <a:extLst>
                <a:ext uri="{FF2B5EF4-FFF2-40B4-BE49-F238E27FC236}">
                  <a16:creationId xmlns:a16="http://schemas.microsoft.com/office/drawing/2014/main" id="{36C1FB00-9490-1071-1232-5B606B205102}"/>
                </a:ext>
              </a:extLst>
            </p:cNvPr>
            <p:cNvSpPr/>
            <p:nvPr/>
          </p:nvSpPr>
          <p:spPr>
            <a:xfrm>
              <a:off x="3553109" y="2929215"/>
              <a:ext cx="545545" cy="541529"/>
            </a:xfrm>
            <a:prstGeom prst="ellipse">
              <a:avLst/>
            </a:prstGeom>
            <a:solidFill>
              <a:srgbClr val="F1F0EA"/>
            </a:solidFill>
            <a:ln w="12700">
              <a:solidFill>
                <a:srgbClr val="CBC5B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12D2A">
                    <a:lumMod val="50000"/>
                  </a:srgbClr>
                </a:solidFill>
                <a:effectLst/>
                <a:uLnTx/>
                <a:uFillTx/>
                <a:latin typeface="Oracle Sans Tab"/>
                <a:ea typeface="+mn-ea"/>
                <a:cs typeface="Oracle Sans" panose="020B0503020204020204" pitchFamily="34" charset="0"/>
              </a:endParaRPr>
            </a:p>
          </p:txBody>
        </p:sp>
        <p:sp>
          <p:nvSpPr>
            <p:cNvPr id="127" name="TextBox 126">
              <a:extLst>
                <a:ext uri="{FF2B5EF4-FFF2-40B4-BE49-F238E27FC236}">
                  <a16:creationId xmlns:a16="http://schemas.microsoft.com/office/drawing/2014/main" id="{514181F5-BFF5-4752-770E-6F4589BE06A6}"/>
                </a:ext>
              </a:extLst>
            </p:cNvPr>
            <p:cNvSpPr txBox="1"/>
            <p:nvPr/>
          </p:nvSpPr>
          <p:spPr>
            <a:xfrm>
              <a:off x="4815163" y="3547324"/>
              <a:ext cx="791949" cy="292024"/>
            </a:xfrm>
            <a:prstGeom prst="rect">
              <a:avLst/>
            </a:prstGeom>
            <a:solidFill>
              <a:srgbClr val="FFFFFF"/>
            </a:solidFill>
          </p:spPr>
          <p:txBody>
            <a:bodyPr wrap="squar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Graph Analytics</a:t>
              </a:r>
            </a:p>
          </p:txBody>
        </p:sp>
        <p:sp>
          <p:nvSpPr>
            <p:cNvPr id="1024" name="Rounded Rectangle 10">
              <a:extLst>
                <a:ext uri="{FF2B5EF4-FFF2-40B4-BE49-F238E27FC236}">
                  <a16:creationId xmlns:a16="http://schemas.microsoft.com/office/drawing/2014/main" id="{FFCCACFE-DC81-BC11-4572-3494D1361F0F}"/>
                </a:ext>
              </a:extLst>
            </p:cNvPr>
            <p:cNvSpPr/>
            <p:nvPr/>
          </p:nvSpPr>
          <p:spPr>
            <a:xfrm>
              <a:off x="4913906" y="2929215"/>
              <a:ext cx="545544" cy="541530"/>
            </a:xfrm>
            <a:prstGeom prst="ellipse">
              <a:avLst/>
            </a:prstGeom>
            <a:solidFill>
              <a:srgbClr val="F1F0EA"/>
            </a:solidFill>
            <a:ln w="12700">
              <a:solidFill>
                <a:srgbClr val="CBC5B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7" rIns="91434" bIns="45717" numCol="1" spcCol="0" rtlCol="0" fromWordArt="0" anchor="t" anchorCtr="0" forceAA="0" compatLnSpc="1">
              <a:prstTxWarp prst="textNoShape">
                <a:avLst/>
              </a:prstTxWarp>
              <a:no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12D2A">
                    <a:lumMod val="50000"/>
                  </a:srgbClr>
                </a:solidFill>
                <a:effectLst/>
                <a:uLnTx/>
                <a:uFillTx/>
                <a:latin typeface="Oracle Sans Tab"/>
                <a:ea typeface="+mn-ea"/>
                <a:cs typeface="Oracle Sans" panose="020B0503020204020204" pitchFamily="34" charset="0"/>
              </a:endParaRPr>
            </a:p>
          </p:txBody>
        </p:sp>
        <p:grpSp>
          <p:nvGrpSpPr>
            <p:cNvPr id="1025" name="Graph-bg-wh">
              <a:extLst>
                <a:ext uri="{FF2B5EF4-FFF2-40B4-BE49-F238E27FC236}">
                  <a16:creationId xmlns:a16="http://schemas.microsoft.com/office/drawing/2014/main" id="{DB050833-59AD-1CB0-C291-3BD9C37262A8}"/>
                </a:ext>
              </a:extLst>
            </p:cNvPr>
            <p:cNvGrpSpPr/>
            <p:nvPr/>
          </p:nvGrpSpPr>
          <p:grpSpPr>
            <a:xfrm>
              <a:off x="5077320" y="3161130"/>
              <a:ext cx="302557" cy="268991"/>
              <a:chOff x="4571932" y="2742042"/>
              <a:chExt cx="304694" cy="270891"/>
            </a:xfrm>
          </p:grpSpPr>
          <p:sp>
            <p:nvSpPr>
              <p:cNvPr id="1038" name="Graph-bg-wh">
                <a:extLst>
                  <a:ext uri="{FF2B5EF4-FFF2-40B4-BE49-F238E27FC236}">
                    <a16:creationId xmlns:a16="http://schemas.microsoft.com/office/drawing/2014/main" id="{55291FC3-5518-7B9A-79C9-41765F8ADABB}"/>
                  </a:ext>
                </a:extLst>
              </p:cNvPr>
              <p:cNvSpPr/>
              <p:nvPr/>
            </p:nvSpPr>
            <p:spPr>
              <a:xfrm>
                <a:off x="4840626" y="2742042"/>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CFBFA"/>
                  </a:solidFill>
                  <a:effectLst/>
                  <a:uLnTx/>
                  <a:uFillTx/>
                  <a:latin typeface="Oracle Sans Tab"/>
                  <a:ea typeface="+mn-ea"/>
                  <a:cs typeface="+mn-cs"/>
                </a:endParaRPr>
              </a:p>
            </p:txBody>
          </p:sp>
          <p:sp>
            <p:nvSpPr>
              <p:cNvPr id="1039" name="Graph-bg-wh">
                <a:extLst>
                  <a:ext uri="{FF2B5EF4-FFF2-40B4-BE49-F238E27FC236}">
                    <a16:creationId xmlns:a16="http://schemas.microsoft.com/office/drawing/2014/main" id="{45683CC4-DCA4-886B-54C2-EEE0B258792E}"/>
                  </a:ext>
                </a:extLst>
              </p:cNvPr>
              <p:cNvSpPr/>
              <p:nvPr/>
            </p:nvSpPr>
            <p:spPr>
              <a:xfrm>
                <a:off x="4702797" y="2976933"/>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CFBFA"/>
                  </a:solidFill>
                  <a:effectLst/>
                  <a:uLnTx/>
                  <a:uFillTx/>
                  <a:latin typeface="Oracle Sans Tab"/>
                  <a:ea typeface="+mn-ea"/>
                  <a:cs typeface="+mn-cs"/>
                </a:endParaRPr>
              </a:p>
            </p:txBody>
          </p:sp>
          <p:sp>
            <p:nvSpPr>
              <p:cNvPr id="1040" name="Graph-bg-wh">
                <a:extLst>
                  <a:ext uri="{FF2B5EF4-FFF2-40B4-BE49-F238E27FC236}">
                    <a16:creationId xmlns:a16="http://schemas.microsoft.com/office/drawing/2014/main" id="{9C3D2B6B-0E6D-F731-DF01-1AC5413D6AD4}"/>
                  </a:ext>
                </a:extLst>
              </p:cNvPr>
              <p:cNvSpPr/>
              <p:nvPr/>
            </p:nvSpPr>
            <p:spPr>
              <a:xfrm>
                <a:off x="4571932" y="2745750"/>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CA" sz="1000" b="0" i="0" u="none" strike="noStrike" kern="1200" cap="none" spc="0" normalizeH="0" baseline="0" noProof="0" dirty="0">
                  <a:ln>
                    <a:noFill/>
                  </a:ln>
                  <a:solidFill>
                    <a:srgbClr val="FCFBFA"/>
                  </a:solidFill>
                  <a:effectLst/>
                  <a:uLnTx/>
                  <a:uFillTx/>
                  <a:latin typeface="Oracle Sans Tab"/>
                  <a:ea typeface="+mn-ea"/>
                  <a:cs typeface="+mn-cs"/>
                </a:endParaRPr>
              </a:p>
            </p:txBody>
          </p:sp>
        </p:grpSp>
        <p:pic>
          <p:nvPicPr>
            <p:cNvPr id="1027" name="Graph-pic">
              <a:extLst>
                <a:ext uri="{FF2B5EF4-FFF2-40B4-BE49-F238E27FC236}">
                  <a16:creationId xmlns:a16="http://schemas.microsoft.com/office/drawing/2014/main" id="{8DE9F064-099E-5CE8-E7F1-EF70953A1F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85" r="85"/>
            <a:stretch>
              <a:fillRect/>
            </a:stretch>
          </p:blipFill>
          <p:spPr>
            <a:xfrm>
              <a:off x="4919104" y="2912227"/>
              <a:ext cx="571959" cy="571959"/>
            </a:xfrm>
            <a:prstGeom prst="rect">
              <a:avLst/>
            </a:prstGeom>
          </p:spPr>
        </p:pic>
        <p:grpSp>
          <p:nvGrpSpPr>
            <p:cNvPr id="1029" name="Group 1028">
              <a:extLst>
                <a:ext uri="{FF2B5EF4-FFF2-40B4-BE49-F238E27FC236}">
                  <a16:creationId xmlns:a16="http://schemas.microsoft.com/office/drawing/2014/main" id="{86C3AC91-481D-BAAA-B3FB-93667E3F6EF9}"/>
                </a:ext>
              </a:extLst>
            </p:cNvPr>
            <p:cNvGrpSpPr/>
            <p:nvPr/>
          </p:nvGrpSpPr>
          <p:grpSpPr>
            <a:xfrm>
              <a:off x="2919281" y="3034277"/>
              <a:ext cx="479508" cy="348169"/>
              <a:chOff x="1256066" y="370703"/>
              <a:chExt cx="479539" cy="348191"/>
            </a:xfrm>
          </p:grpSpPr>
          <p:pic>
            <p:nvPicPr>
              <p:cNvPr id="1035" name="Picture 1034" descr="A picture containing transport, wheel&#10;&#10;Description automatically generated">
                <a:extLst>
                  <a:ext uri="{FF2B5EF4-FFF2-40B4-BE49-F238E27FC236}">
                    <a16:creationId xmlns:a16="http://schemas.microsoft.com/office/drawing/2014/main" id="{49D34510-8AE8-20AA-4F4D-6B554073CE1E}"/>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bwMode="auto">
              <a:xfrm>
                <a:off x="1460916" y="422422"/>
                <a:ext cx="274689" cy="273648"/>
              </a:xfrm>
              <a:prstGeom prst="rect">
                <a:avLst/>
              </a:prstGeom>
            </p:spPr>
          </p:pic>
          <p:pic>
            <p:nvPicPr>
              <p:cNvPr id="1036" name="Picture 1035" descr="A picture containing wheel&#10;&#10;Description automatically generated">
                <a:extLst>
                  <a:ext uri="{FF2B5EF4-FFF2-40B4-BE49-F238E27FC236}">
                    <a16:creationId xmlns:a16="http://schemas.microsoft.com/office/drawing/2014/main" id="{079EAC25-D860-879F-16FD-55EE27A916E1}"/>
                  </a:ext>
                </a:extLst>
              </p:cNvPr>
              <p:cNvPicPr>
                <a:picLocks noChangeAspect="1"/>
              </p:cNvPicPr>
              <p:nvPr/>
            </p:nvPicPr>
            <p:blipFill>
              <a:blip r:embed="rId7" cstate="print">
                <a:duotone>
                  <a:prstClr val="black"/>
                  <a:schemeClr val="accent1">
                    <a:lumMod val="25000"/>
                    <a:tint val="45000"/>
                    <a:satMod val="400000"/>
                  </a:schemeClr>
                </a:duoton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256066" y="480965"/>
                <a:ext cx="238834" cy="237929"/>
              </a:xfrm>
              <a:prstGeom prst="rect">
                <a:avLst/>
              </a:prstGeom>
            </p:spPr>
          </p:pic>
          <p:pic>
            <p:nvPicPr>
              <p:cNvPr id="1037" name="Picture 1036" descr="A picture containing wheel&#10;&#10;Description automatically generated">
                <a:extLst>
                  <a:ext uri="{FF2B5EF4-FFF2-40B4-BE49-F238E27FC236}">
                    <a16:creationId xmlns:a16="http://schemas.microsoft.com/office/drawing/2014/main" id="{513130F9-D782-4047-1063-C08EB84821A8}"/>
                  </a:ext>
                </a:extLst>
              </p:cNvPr>
              <p:cNvPicPr>
                <a:picLocks noChangeAspect="1"/>
              </p:cNvPicPr>
              <p:nvPr/>
            </p:nvPicPr>
            <p:blipFill>
              <a:blip r:embed="rId9"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bwMode="auto">
              <a:xfrm>
                <a:off x="1381844" y="370703"/>
                <a:ext cx="143514" cy="142971"/>
              </a:xfrm>
              <a:prstGeom prst="rect">
                <a:avLst/>
              </a:prstGeom>
            </p:spPr>
          </p:pic>
        </p:grpSp>
        <p:pic>
          <p:nvPicPr>
            <p:cNvPr id="1030" name="Picture Placeholder 95">
              <a:extLst>
                <a:ext uri="{FF2B5EF4-FFF2-40B4-BE49-F238E27FC236}">
                  <a16:creationId xmlns:a16="http://schemas.microsoft.com/office/drawing/2014/main" id="{F0E689C2-457B-FB37-D112-59D62FE37AEE}"/>
                </a:ext>
              </a:extLst>
            </p:cNvPr>
            <p:cNvPicPr>
              <a:picLocks noChangeAspect="1"/>
            </p:cNvPicPr>
            <p:nvPr/>
          </p:nvPicPr>
          <p:blipFill rotWithShape="1">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l="85" r="85"/>
            <a:stretch/>
          </p:blipFill>
          <p:spPr>
            <a:xfrm>
              <a:off x="3586615" y="2968565"/>
              <a:ext cx="479592" cy="479591"/>
            </a:xfrm>
            <a:prstGeom prst="rect">
              <a:avLst/>
            </a:prstGeom>
          </p:spPr>
        </p:pic>
        <p:sp>
          <p:nvSpPr>
            <p:cNvPr id="1031" name="TextBox 1030">
              <a:extLst>
                <a:ext uri="{FF2B5EF4-FFF2-40B4-BE49-F238E27FC236}">
                  <a16:creationId xmlns:a16="http://schemas.microsoft.com/office/drawing/2014/main" id="{40EE0ABC-A5F1-D49A-F268-26AD2FC376B6}"/>
                </a:ext>
              </a:extLst>
            </p:cNvPr>
            <p:cNvSpPr txBox="1"/>
            <p:nvPr/>
          </p:nvSpPr>
          <p:spPr>
            <a:xfrm>
              <a:off x="5619835" y="3534971"/>
              <a:ext cx="494488" cy="292024"/>
            </a:xfrm>
            <a:prstGeom prst="rect">
              <a:avLst/>
            </a:prstGeom>
            <a:solidFill>
              <a:srgbClr val="FFFFFF"/>
            </a:solidFill>
          </p:spPr>
          <p:txBody>
            <a:bodyPr wrap="none" rtlCol="0">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12D2A"/>
                  </a:solidFill>
                  <a:effectLst/>
                  <a:uLnTx/>
                  <a:uFillTx/>
                  <a:latin typeface="Oracle Sans Tab"/>
                  <a:ea typeface="+mn-ea"/>
                  <a:cs typeface="+mn-cs"/>
                </a:rPr>
                <a:t>Spatial </a:t>
              </a:r>
              <a:br>
                <a:rPr kumimoji="0" lang="en-US" sz="1200" b="0" i="0" u="none" strike="noStrike" kern="1200" cap="none" spc="0" normalizeH="0" baseline="0" noProof="0" dirty="0">
                  <a:ln>
                    <a:noFill/>
                  </a:ln>
                  <a:solidFill>
                    <a:srgbClr val="312D2A"/>
                  </a:solidFill>
                  <a:effectLst/>
                  <a:uLnTx/>
                  <a:uFillTx/>
                  <a:latin typeface="Oracle Sans Tab"/>
                  <a:ea typeface="+mn-ea"/>
                  <a:cs typeface="+mn-cs"/>
                </a:rPr>
              </a:br>
              <a:r>
                <a:rPr kumimoji="0" lang="en-US" sz="1200" b="0" i="0" u="none" strike="noStrike" kern="1200" cap="none" spc="0" normalizeH="0" baseline="0" noProof="0" dirty="0">
                  <a:ln>
                    <a:noFill/>
                  </a:ln>
                  <a:solidFill>
                    <a:srgbClr val="312D2A"/>
                  </a:solidFill>
                  <a:effectLst/>
                  <a:uLnTx/>
                  <a:uFillTx/>
                  <a:latin typeface="Oracle Sans Tab"/>
                  <a:ea typeface="+mn-ea"/>
                  <a:cs typeface="+mn-cs"/>
                </a:rPr>
                <a:t>Analysis</a:t>
              </a:r>
            </a:p>
          </p:txBody>
        </p:sp>
        <p:pic>
          <p:nvPicPr>
            <p:cNvPr id="1032" name="Spatial-pic">
              <a:extLst>
                <a:ext uri="{FF2B5EF4-FFF2-40B4-BE49-F238E27FC236}">
                  <a16:creationId xmlns:a16="http://schemas.microsoft.com/office/drawing/2014/main" id="{970DD11D-1EC6-EBD9-DF9D-83B05573AD2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90519" y="2944261"/>
              <a:ext cx="538421" cy="538418"/>
            </a:xfrm>
            <a:prstGeom prst="rect">
              <a:avLst/>
            </a:prstGeom>
          </p:spPr>
        </p:pic>
        <p:pic>
          <p:nvPicPr>
            <p:cNvPr id="1033" name="Graphic 1032">
              <a:extLst>
                <a:ext uri="{FF2B5EF4-FFF2-40B4-BE49-F238E27FC236}">
                  <a16:creationId xmlns:a16="http://schemas.microsoft.com/office/drawing/2014/main" id="{8BF7DDBC-8F01-EABB-CB74-E0EE9001A843}"/>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148100" y="4175424"/>
              <a:ext cx="783771" cy="685800"/>
            </a:xfrm>
            <a:prstGeom prst="rect">
              <a:avLst/>
            </a:prstGeom>
          </p:spPr>
        </p:pic>
        <p:sp>
          <p:nvSpPr>
            <p:cNvPr id="1034" name="Rectangle 1033">
              <a:extLst>
                <a:ext uri="{FF2B5EF4-FFF2-40B4-BE49-F238E27FC236}">
                  <a16:creationId xmlns:a16="http://schemas.microsoft.com/office/drawing/2014/main" id="{EF5635B3-863F-1255-E926-50BA7FEAC282}"/>
                </a:ext>
              </a:extLst>
            </p:cNvPr>
            <p:cNvSpPr/>
            <p:nvPr/>
          </p:nvSpPr>
          <p:spPr>
            <a:xfrm>
              <a:off x="3448099" y="4898806"/>
              <a:ext cx="2195302" cy="100870"/>
            </a:xfrm>
            <a:prstGeom prst="rect">
              <a:avLst/>
            </a:prstGeom>
          </p:spPr>
          <p:txBody>
            <a:bodyPr wrap="square" lIns="0" tIns="0" rIns="0" bIns="0">
              <a:spAutoFit/>
            </a:bodyPr>
            <a:lstStyle/>
            <a:p>
              <a:pPr marL="0" marR="0" lvl="0" indent="0" algn="ctr" defTabSz="914400" rtl="0" eaLnBrk="1" fontAlgn="auto" latinLnBrk="0" hangingPunct="1">
                <a:lnSpc>
                  <a:spcPts val="105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Autonomous Data Warehouse</a:t>
              </a:r>
            </a:p>
          </p:txBody>
        </p:sp>
      </p:grpSp>
      <p:sp>
        <p:nvSpPr>
          <p:cNvPr id="12" name="Content Placeholder 7">
            <a:extLst>
              <a:ext uri="{FF2B5EF4-FFF2-40B4-BE49-F238E27FC236}">
                <a16:creationId xmlns:a16="http://schemas.microsoft.com/office/drawing/2014/main" id="{5BDD29A6-5166-32EF-38C3-696FEB4F153E}"/>
              </a:ext>
            </a:extLst>
          </p:cNvPr>
          <p:cNvSpPr>
            <a:spLocks noGrp="1"/>
          </p:cNvSpPr>
          <p:nvPr>
            <p:ph sz="quarter" idx="15"/>
          </p:nvPr>
        </p:nvSpPr>
        <p:spPr>
          <a:xfrm>
            <a:off x="725794" y="1668853"/>
            <a:ext cx="5084064" cy="4507992"/>
          </a:xfrm>
        </p:spPr>
        <p:txBody>
          <a:bodyPr/>
          <a:lstStyle/>
          <a:p>
            <a:r>
              <a:rPr lang="en-US" dirty="0"/>
              <a:t>Cloud Data Lake in OCI </a:t>
            </a:r>
          </a:p>
          <a:p>
            <a:pPr marL="285750" indent="-285750">
              <a:buFont typeface="Arial" panose="020B0604020202020204" pitchFamily="34" charset="0"/>
              <a:buChar char="•"/>
            </a:pPr>
            <a:r>
              <a:rPr lang="en-US" b="1" dirty="0">
                <a:solidFill>
                  <a:srgbClr val="759C6C"/>
                </a:solidFill>
              </a:rPr>
              <a:t>Open and interoperable</a:t>
            </a:r>
          </a:p>
          <a:p>
            <a:pPr marL="285750" indent="-285750">
              <a:buFont typeface="Arial" panose="020B0604020202020204" pitchFamily="34" charset="0"/>
              <a:buChar char="•"/>
            </a:pPr>
            <a:r>
              <a:rPr lang="en-US" dirty="0"/>
              <a:t>Data processing via engine of choice</a:t>
            </a:r>
          </a:p>
        </p:txBody>
      </p:sp>
      <p:grpSp>
        <p:nvGrpSpPr>
          <p:cNvPr id="13" name="Group 12">
            <a:extLst>
              <a:ext uri="{FF2B5EF4-FFF2-40B4-BE49-F238E27FC236}">
                <a16:creationId xmlns:a16="http://schemas.microsoft.com/office/drawing/2014/main" id="{12FCB118-ACEB-1691-FD76-DD6160E71321}"/>
              </a:ext>
            </a:extLst>
          </p:cNvPr>
          <p:cNvGrpSpPr/>
          <p:nvPr/>
        </p:nvGrpSpPr>
        <p:grpSpPr>
          <a:xfrm>
            <a:off x="692379" y="2967235"/>
            <a:ext cx="4678518" cy="3227998"/>
            <a:chOff x="6294299" y="2933312"/>
            <a:chExt cx="5383353" cy="3714307"/>
          </a:xfrm>
        </p:grpSpPr>
        <p:sp>
          <p:nvSpPr>
            <p:cNvPr id="17" name="Oval 16">
              <a:extLst>
                <a:ext uri="{FF2B5EF4-FFF2-40B4-BE49-F238E27FC236}">
                  <a16:creationId xmlns:a16="http://schemas.microsoft.com/office/drawing/2014/main" id="{5E2EEB74-02B7-8FA3-380D-02FD79DFC2D8}"/>
                </a:ext>
              </a:extLst>
            </p:cNvPr>
            <p:cNvSpPr>
              <a:spLocks noChangeAspect="1"/>
            </p:cNvSpPr>
            <p:nvPr/>
          </p:nvSpPr>
          <p:spPr>
            <a:xfrm>
              <a:off x="7563230" y="3467539"/>
              <a:ext cx="2642882" cy="2642882"/>
            </a:xfrm>
            <a:prstGeom prst="ellipse">
              <a:avLst/>
            </a:prstGeom>
            <a:solidFill>
              <a:srgbClr val="418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36534646-7A78-CF10-73DD-CC4020BE8222}"/>
                </a:ext>
              </a:extLst>
            </p:cNvPr>
            <p:cNvSpPr>
              <a:spLocks noChangeAspect="1"/>
            </p:cNvSpPr>
            <p:nvPr/>
          </p:nvSpPr>
          <p:spPr>
            <a:xfrm>
              <a:off x="7080154" y="3026528"/>
              <a:ext cx="3621091" cy="3621091"/>
            </a:xfrm>
            <a:prstGeom prst="ellipse">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A49D60-BAFA-62B1-A0C7-D8BE8FAD3A86}"/>
                </a:ext>
              </a:extLst>
            </p:cNvPr>
            <p:cNvSpPr/>
            <p:nvPr/>
          </p:nvSpPr>
          <p:spPr>
            <a:xfrm>
              <a:off x="9860336" y="5966637"/>
              <a:ext cx="850515" cy="438256"/>
            </a:xfrm>
            <a:prstGeom prst="rect">
              <a:avLst/>
            </a:prstGeom>
            <a:solidFill>
              <a:srgbClr val="FDFB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Data Catalog | Oracle">
              <a:extLst>
                <a:ext uri="{FF2B5EF4-FFF2-40B4-BE49-F238E27FC236}">
                  <a16:creationId xmlns:a16="http://schemas.microsoft.com/office/drawing/2014/main" id="{A5295FD8-E386-A38B-CCA4-5F00EBDCFA7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32029"/>
            <a:stretch/>
          </p:blipFill>
          <p:spPr bwMode="auto">
            <a:xfrm>
              <a:off x="7249112" y="2933312"/>
              <a:ext cx="831838" cy="76991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A17AEC34-29DE-3533-D021-D9A30AD95217}"/>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2" descr="spark icon">
              <a:extLst>
                <a:ext uri="{FF2B5EF4-FFF2-40B4-BE49-F238E27FC236}">
                  <a16:creationId xmlns:a16="http://schemas.microsoft.com/office/drawing/2014/main" id="{9B624143-F72D-C9EA-FE7E-B57FF6C84B7B}"/>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05716" y="5720708"/>
              <a:ext cx="820129" cy="82012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064D7697-3D7A-F295-138B-5F55E712D956}"/>
                </a:ext>
              </a:extLst>
            </p:cNvPr>
            <p:cNvGrpSpPr>
              <a:grpSpLocks noChangeAspect="1"/>
            </p:cNvGrpSpPr>
            <p:nvPr/>
          </p:nvGrpSpPr>
          <p:grpSpPr>
            <a:xfrm>
              <a:off x="7987634" y="3802351"/>
              <a:ext cx="1699787" cy="1938433"/>
              <a:chOff x="9756890" y="6381998"/>
              <a:chExt cx="2181688" cy="2487908"/>
            </a:xfrm>
          </p:grpSpPr>
          <p:grpSp>
            <p:nvGrpSpPr>
              <p:cNvPr id="37" name="Group 36">
                <a:extLst>
                  <a:ext uri="{FF2B5EF4-FFF2-40B4-BE49-F238E27FC236}">
                    <a16:creationId xmlns:a16="http://schemas.microsoft.com/office/drawing/2014/main" id="{E11ACA98-27AB-849B-415B-56F34B476E74}"/>
                  </a:ext>
                </a:extLst>
              </p:cNvPr>
              <p:cNvGrpSpPr/>
              <p:nvPr/>
            </p:nvGrpSpPr>
            <p:grpSpPr>
              <a:xfrm>
                <a:off x="9756890" y="6820288"/>
                <a:ext cx="2148350" cy="1572803"/>
                <a:chOff x="4844567" y="8013128"/>
                <a:chExt cx="2148350" cy="1572803"/>
              </a:xfrm>
            </p:grpSpPr>
            <p:pic>
              <p:nvPicPr>
                <p:cNvPr id="47" name="Picture Placeholder 7">
                  <a:extLst>
                    <a:ext uri="{FF2B5EF4-FFF2-40B4-BE49-F238E27FC236}">
                      <a16:creationId xmlns:a16="http://schemas.microsoft.com/office/drawing/2014/main" id="{DBA96B0B-04F9-E6F1-6C86-55D4E1D956D6}"/>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48" name="Picture Placeholder 8">
                  <a:extLst>
                    <a:ext uri="{FF2B5EF4-FFF2-40B4-BE49-F238E27FC236}">
                      <a16:creationId xmlns:a16="http://schemas.microsoft.com/office/drawing/2014/main" id="{1F4C726B-4D50-58A5-363C-CDA78DDDC11D}"/>
                    </a:ext>
                  </a:extLst>
                </p:cNvPr>
                <p:cNvPicPr>
                  <a:picLocks noChangeAspect="1"/>
                </p:cNvPicPr>
                <p:nvPr/>
              </p:nvPicPr>
              <p:blipFill>
                <a:blip r:embed="rId1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49" name="Picture Placeholder 6">
                  <a:extLst>
                    <a:ext uri="{FF2B5EF4-FFF2-40B4-BE49-F238E27FC236}">
                      <a16:creationId xmlns:a16="http://schemas.microsoft.com/office/drawing/2014/main" id="{060CC5AF-14BA-C37F-B926-6BD370A42112}"/>
                    </a:ext>
                  </a:extLst>
                </p:cNvPr>
                <p:cNvPicPr>
                  <a:picLocks noChangeAspect="1"/>
                </p:cNvPicPr>
                <p:nvPr/>
              </p:nvPicPr>
              <p:blipFill>
                <a:blip r:embed="rId20"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50" name="Picture Placeholder 4">
                  <a:extLst>
                    <a:ext uri="{FF2B5EF4-FFF2-40B4-BE49-F238E27FC236}">
                      <a16:creationId xmlns:a16="http://schemas.microsoft.com/office/drawing/2014/main" id="{132C87BC-CF67-581E-B13E-D9784C2C88A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51" name="Picture 2" descr="Image result for JSON icon site:oracle.com">
                  <a:extLst>
                    <a:ext uri="{FF2B5EF4-FFF2-40B4-BE49-F238E27FC236}">
                      <a16:creationId xmlns:a16="http://schemas.microsoft.com/office/drawing/2014/main" id="{74A09A16-21EA-0615-F995-2D5DC95225E8}"/>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815A37A2-868C-C85E-D72A-1326A6512E5E}"/>
                    </a:ext>
                  </a:extLst>
                </p:cNvPr>
                <p:cNvPicPr>
                  <a:picLocks noChangeAspect="1"/>
                </p:cNvPicPr>
                <p:nvPr/>
              </p:nvPicPr>
              <p:blipFill>
                <a:blip r:embed="rId23"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38" name="Group 37">
                <a:extLst>
                  <a:ext uri="{FF2B5EF4-FFF2-40B4-BE49-F238E27FC236}">
                    <a16:creationId xmlns:a16="http://schemas.microsoft.com/office/drawing/2014/main" id="{56F823C5-5213-D986-30E2-47E5F7CA0150}"/>
                  </a:ext>
                </a:extLst>
              </p:cNvPr>
              <p:cNvGrpSpPr>
                <a:grpSpLocks noChangeAspect="1"/>
              </p:cNvGrpSpPr>
              <p:nvPr/>
            </p:nvGrpSpPr>
            <p:grpSpPr>
              <a:xfrm>
                <a:off x="10060849" y="6381998"/>
                <a:ext cx="1877729" cy="2487908"/>
                <a:chOff x="11284403" y="8442692"/>
                <a:chExt cx="2909998" cy="3855683"/>
              </a:xfrm>
            </p:grpSpPr>
            <p:pic>
              <p:nvPicPr>
                <p:cNvPr id="39" name="Picture 4" descr="cdn.icon-icons.com/icons2/2107/PNG/512/file_type_a...">
                  <a:extLst>
                    <a:ext uri="{FF2B5EF4-FFF2-40B4-BE49-F238E27FC236}">
                      <a16:creationId xmlns:a16="http://schemas.microsoft.com/office/drawing/2014/main" id="{3C47C307-3F29-587F-85D1-434C14193895}"/>
                    </a:ext>
                  </a:extLst>
                </p:cNvPr>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DB6DE982-E7F0-E33E-9278-8F5E087A4567}"/>
                    </a:ext>
                  </a:extLst>
                </p:cNvPr>
                <p:cNvPicPr>
                  <a:picLocks noChangeAspect="1" noChangeArrowheads="1"/>
                </p:cNvPicPr>
                <p:nvPr/>
              </p:nvPicPr>
              <p:blipFill rotWithShape="1">
                <a:blip r:embed="rId25"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pbs.twimg.com/profile_images/614441858651914242/Ao...">
                  <a:extLst>
                    <a:ext uri="{FF2B5EF4-FFF2-40B4-BE49-F238E27FC236}">
                      <a16:creationId xmlns:a16="http://schemas.microsoft.com/office/drawing/2014/main" id="{74E21F09-1241-7E76-EC6C-41556ED9B371}"/>
                    </a:ext>
                  </a:extLst>
                </p:cNvPr>
                <p:cNvPicPr>
                  <a:picLocks noChangeAspect="1" noChangeArrowheads="1"/>
                </p:cNvPicPr>
                <p:nvPr/>
              </p:nvPicPr>
              <p:blipFill>
                <a:blip r:embed="rId2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cdn2.iconfinder.com/data/icons/picons-basic-1/57/b...">
                  <a:extLst>
                    <a:ext uri="{FF2B5EF4-FFF2-40B4-BE49-F238E27FC236}">
                      <a16:creationId xmlns:a16="http://schemas.microsoft.com/office/drawing/2014/main" id="{F7354639-55BF-6333-94E1-D55B253EAF7D}"/>
                    </a:ext>
                  </a:extLst>
                </p:cNvPr>
                <p:cNvPicPr>
                  <a:picLocks noChangeAspect="1" noChangeArrowheads="1"/>
                </p:cNvPicPr>
                <p:nvPr/>
              </p:nvPicPr>
              <p:blipFill>
                <a:blip r:embed="rId2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a:extLst>
                    <a:ext uri="{FF2B5EF4-FFF2-40B4-BE49-F238E27FC236}">
                      <a16:creationId xmlns:a16="http://schemas.microsoft.com/office/drawing/2014/main" id="{27E23209-F226-605B-AAB3-A3B1E9AE6009}"/>
                    </a:ext>
                  </a:extLst>
                </p:cNvPr>
                <p:cNvPicPr>
                  <a:picLocks noChangeAspect="1" noChangeArrowheads="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a:extLst>
                    <a:ext uri="{FF2B5EF4-FFF2-40B4-BE49-F238E27FC236}">
                      <a16:creationId xmlns:a16="http://schemas.microsoft.com/office/drawing/2014/main" id="{20B0B980-0498-6375-6FB5-0B564BCC12C3}"/>
                    </a:ext>
                  </a:extLst>
                </p:cNvPr>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cdn2.iconfinder.com/data/icons/file-formats-43/48/...">
                  <a:extLst>
                    <a:ext uri="{FF2B5EF4-FFF2-40B4-BE49-F238E27FC236}">
                      <a16:creationId xmlns:a16="http://schemas.microsoft.com/office/drawing/2014/main" id="{797D08BC-A00C-DA94-FA24-2C1CA25FD5DC}"/>
                    </a:ext>
                  </a:extLst>
                </p:cNvPr>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cdn3.iconfinder.com/data/icons/chooseanycolor/128/...">
                  <a:extLst>
                    <a:ext uri="{FF2B5EF4-FFF2-40B4-BE49-F238E27FC236}">
                      <a16:creationId xmlns:a16="http://schemas.microsoft.com/office/drawing/2014/main" id="{2626A60A-AE53-71A9-B4F7-8CACFCF96B0E}"/>
                    </a:ext>
                  </a:extLst>
                </p:cNvPr>
                <p:cNvPicPr>
                  <a:picLocks noChangeAspect="1" noChangeArrowheads="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20">
              <a:extLst>
                <a:ext uri="{FF2B5EF4-FFF2-40B4-BE49-F238E27FC236}">
                  <a16:creationId xmlns:a16="http://schemas.microsoft.com/office/drawing/2014/main" id="{5A76A33B-41B0-3B2B-2E80-620B25E15E56}"/>
                </a:ext>
              </a:extLst>
            </p:cNvPr>
            <p:cNvSpPr txBox="1"/>
            <p:nvPr/>
          </p:nvSpPr>
          <p:spPr>
            <a:xfrm>
              <a:off x="8363213" y="3660951"/>
              <a:ext cx="1071144" cy="307777"/>
            </a:xfrm>
            <a:prstGeom prst="rect">
              <a:avLst/>
            </a:prstGeom>
            <a:noFill/>
          </p:spPr>
          <p:txBody>
            <a:bodyPr wrap="none" rtlCol="0">
              <a:prstTxWarp prst="textArchUp">
                <a:avLst>
                  <a:gd name="adj" fmla="val 9492156"/>
                </a:avLst>
              </a:prstTxWarp>
              <a:spAutoFit/>
            </a:bodyPr>
            <a:lstStyle/>
            <a:p>
              <a:pPr algn="ctr"/>
              <a:r>
                <a:rPr lang="en-US" sz="1600" b="1" dirty="0">
                  <a:solidFill>
                    <a:schemeClr val="bg1"/>
                  </a:solidFill>
                </a:rPr>
                <a:t>Data Lake</a:t>
              </a:r>
            </a:p>
          </p:txBody>
        </p:sp>
        <p:pic>
          <p:nvPicPr>
            <p:cNvPr id="22" name="Picture 4" descr="Jérôme Françoisse (@JeromeFr) / Twitter">
              <a:extLst>
                <a:ext uri="{FF2B5EF4-FFF2-40B4-BE49-F238E27FC236}">
                  <a16:creationId xmlns:a16="http://schemas.microsoft.com/office/drawing/2014/main" id="{3E22BFE3-C34F-B006-E8DC-C30E2D658FC4}"/>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2578" t="13191" r="66708" b="37093"/>
            <a:stretch/>
          </p:blipFill>
          <p:spPr bwMode="auto">
            <a:xfrm>
              <a:off x="6773000" y="4592083"/>
              <a:ext cx="596410" cy="54252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50ADE2D-BEBB-CFB8-CA55-3CD3310369B7}"/>
                </a:ext>
              </a:extLst>
            </p:cNvPr>
            <p:cNvSpPr txBox="1"/>
            <p:nvPr/>
          </p:nvSpPr>
          <p:spPr>
            <a:xfrm>
              <a:off x="10786948" y="5726382"/>
              <a:ext cx="782019" cy="415498"/>
            </a:xfrm>
            <a:prstGeom prst="rect">
              <a:avLst/>
            </a:prstGeom>
            <a:noFill/>
          </p:spPr>
          <p:txBody>
            <a:bodyPr wrap="square" rtlCol="0">
              <a:spAutoFit/>
            </a:bodyPr>
            <a:lstStyle/>
            <a:p>
              <a:r>
                <a:rPr lang="en-US" sz="1050" dirty="0"/>
                <a:t>OCI </a:t>
              </a:r>
            </a:p>
            <a:p>
              <a:pPr algn="ctr"/>
              <a:r>
                <a:rPr lang="en-US" sz="1050" dirty="0"/>
                <a:t>Data Flow</a:t>
              </a:r>
            </a:p>
          </p:txBody>
        </p:sp>
        <p:sp>
          <p:nvSpPr>
            <p:cNvPr id="24" name="TextBox 23">
              <a:extLst>
                <a:ext uri="{FF2B5EF4-FFF2-40B4-BE49-F238E27FC236}">
                  <a16:creationId xmlns:a16="http://schemas.microsoft.com/office/drawing/2014/main" id="{88639A35-5DAA-6CCE-2F15-DC0FF010B213}"/>
                </a:ext>
              </a:extLst>
            </p:cNvPr>
            <p:cNvSpPr txBox="1"/>
            <p:nvPr/>
          </p:nvSpPr>
          <p:spPr>
            <a:xfrm>
              <a:off x="6294299" y="5078679"/>
              <a:ext cx="853119" cy="415498"/>
            </a:xfrm>
            <a:prstGeom prst="rect">
              <a:avLst/>
            </a:prstGeom>
            <a:noFill/>
          </p:spPr>
          <p:txBody>
            <a:bodyPr wrap="none" rtlCol="0">
              <a:spAutoFit/>
            </a:bodyPr>
            <a:lstStyle/>
            <a:p>
              <a:r>
                <a:rPr lang="en-US" sz="1050" dirty="0"/>
                <a:t>OCI Data</a:t>
              </a:r>
            </a:p>
            <a:p>
              <a:r>
                <a:rPr lang="en-US" sz="1050" dirty="0"/>
                <a:t>Integration</a:t>
              </a:r>
            </a:p>
          </p:txBody>
        </p:sp>
        <p:sp>
          <p:nvSpPr>
            <p:cNvPr id="25" name="TextBox 24">
              <a:extLst>
                <a:ext uri="{FF2B5EF4-FFF2-40B4-BE49-F238E27FC236}">
                  <a16:creationId xmlns:a16="http://schemas.microsoft.com/office/drawing/2014/main" id="{4569D3C4-F8B8-5F93-CDF6-97FA429B4A75}"/>
                </a:ext>
              </a:extLst>
            </p:cNvPr>
            <p:cNvSpPr txBox="1"/>
            <p:nvPr/>
          </p:nvSpPr>
          <p:spPr>
            <a:xfrm>
              <a:off x="6551435" y="3169808"/>
              <a:ext cx="747320" cy="415498"/>
            </a:xfrm>
            <a:prstGeom prst="rect">
              <a:avLst/>
            </a:prstGeom>
            <a:noFill/>
          </p:spPr>
          <p:txBody>
            <a:bodyPr wrap="none" rtlCol="0">
              <a:spAutoFit/>
            </a:bodyPr>
            <a:lstStyle/>
            <a:p>
              <a:r>
                <a:rPr lang="en-US" sz="1050" dirty="0"/>
                <a:t>OCI Data</a:t>
              </a:r>
            </a:p>
            <a:p>
              <a:r>
                <a:rPr lang="en-US" sz="1050" dirty="0"/>
                <a:t>Catalog</a:t>
              </a:r>
            </a:p>
          </p:txBody>
        </p:sp>
        <p:sp>
          <p:nvSpPr>
            <p:cNvPr id="26" name="TextBox 25">
              <a:extLst>
                <a:ext uri="{FF2B5EF4-FFF2-40B4-BE49-F238E27FC236}">
                  <a16:creationId xmlns:a16="http://schemas.microsoft.com/office/drawing/2014/main" id="{2F1A6713-5534-C7AB-ECDC-5CCD37CA927D}"/>
                </a:ext>
              </a:extLst>
            </p:cNvPr>
            <p:cNvSpPr txBox="1"/>
            <p:nvPr/>
          </p:nvSpPr>
          <p:spPr>
            <a:xfrm>
              <a:off x="10599406" y="3234135"/>
              <a:ext cx="1019831" cy="415498"/>
            </a:xfrm>
            <a:prstGeom prst="rect">
              <a:avLst/>
            </a:prstGeom>
            <a:noFill/>
          </p:spPr>
          <p:txBody>
            <a:bodyPr wrap="none" rtlCol="0">
              <a:spAutoFit/>
            </a:bodyPr>
            <a:lstStyle/>
            <a:p>
              <a:r>
                <a:rPr lang="en-US" sz="1050" dirty="0"/>
                <a:t>Autonomous</a:t>
              </a:r>
            </a:p>
            <a:p>
              <a:r>
                <a:rPr lang="en-US" sz="1050" dirty="0"/>
                <a:t> Database</a:t>
              </a:r>
            </a:p>
          </p:txBody>
        </p:sp>
        <p:sp>
          <p:nvSpPr>
            <p:cNvPr id="27" name="Rectangle 26">
              <a:extLst>
                <a:ext uri="{FF2B5EF4-FFF2-40B4-BE49-F238E27FC236}">
                  <a16:creationId xmlns:a16="http://schemas.microsoft.com/office/drawing/2014/main" id="{667FB4D5-6C55-AEDE-97A7-D7756FFA3DFB}"/>
                </a:ext>
              </a:extLst>
            </p:cNvPr>
            <p:cNvSpPr/>
            <p:nvPr/>
          </p:nvSpPr>
          <p:spPr>
            <a:xfrm>
              <a:off x="6534047" y="6123962"/>
              <a:ext cx="1284029"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i="0" u="none" strike="noStrike" kern="1200" cap="none" spc="0" normalizeH="0" baseline="0" noProof="0" dirty="0">
                  <a:ln>
                    <a:noFill/>
                  </a:ln>
                  <a:solidFill>
                    <a:srgbClr val="312D2A"/>
                  </a:solidFill>
                  <a:effectLst/>
                  <a:uLnTx/>
                  <a:uFillTx/>
                  <a:ea typeface="+mn-ea"/>
                  <a:cs typeface="Oracle Sans Light" panose="020B0403020204020204" pitchFamily="34" charset="0"/>
                </a:rPr>
                <a:t>Managed</a:t>
              </a:r>
              <a:br>
                <a:rPr kumimoji="0" lang="en-US" sz="1050" i="0" u="none" strike="noStrike" kern="1200" cap="none" spc="0" normalizeH="0" baseline="0" noProof="0" dirty="0">
                  <a:ln>
                    <a:noFill/>
                  </a:ln>
                  <a:solidFill>
                    <a:srgbClr val="312D2A"/>
                  </a:solidFill>
                  <a:effectLst/>
                  <a:uLnTx/>
                  <a:uFillTx/>
                  <a:ea typeface="+mn-ea"/>
                  <a:cs typeface="Oracle Sans Light" panose="020B0403020204020204" pitchFamily="34" charset="0"/>
                </a:rPr>
              </a:br>
              <a:r>
                <a:rPr kumimoji="0" lang="en-US" sz="1050" i="0" u="none" strike="noStrike" kern="1200" cap="none" spc="0" normalizeH="0" baseline="0" noProof="0" dirty="0">
                  <a:ln>
                    <a:noFill/>
                  </a:ln>
                  <a:solidFill>
                    <a:srgbClr val="312D2A"/>
                  </a:solidFill>
                  <a:effectLst/>
                  <a:uLnTx/>
                  <a:uFillTx/>
                  <a:ea typeface="+mn-ea"/>
                  <a:cs typeface="Oracle Sans Light" panose="020B0403020204020204" pitchFamily="34" charset="0"/>
                </a:rPr>
                <a:t>Open Source</a:t>
              </a:r>
            </a:p>
          </p:txBody>
        </p:sp>
        <p:pic>
          <p:nvPicPr>
            <p:cNvPr id="28" name="Picture 27" descr="Icon&#10;&#10;Description automatically generated">
              <a:extLst>
                <a:ext uri="{FF2B5EF4-FFF2-40B4-BE49-F238E27FC236}">
                  <a16:creationId xmlns:a16="http://schemas.microsoft.com/office/drawing/2014/main" id="{8A25CDF0-CB6C-519E-EAD3-5D2F75903534}"/>
                </a:ext>
              </a:extLst>
            </p:cNvPr>
            <p:cNvPicPr>
              <a:picLocks noChangeAspect="1"/>
            </p:cNvPicPr>
            <p:nvPr/>
          </p:nvPicPr>
          <p:blipFill>
            <a:blip r:embed="rId33" cstate="hqprint">
              <a:duotone>
                <a:prstClr val="black"/>
                <a:schemeClr val="bg1">
                  <a:lumMod val="10000"/>
                  <a:tint val="45000"/>
                  <a:satMod val="400000"/>
                </a:schemeClr>
              </a:duotone>
              <a:extLst>
                <a:ext uri="{BEBA8EAE-BF5A-486C-A8C5-ECC9F3942E4B}">
                  <a14:imgProps xmlns:a14="http://schemas.microsoft.com/office/drawing/2010/main">
                    <a14:imgLayer r:embed="rId34">
                      <a14:imgEffect>
                        <a14:colorTemperature colorTemp="112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592011" y="5985404"/>
              <a:ext cx="577325" cy="577325"/>
            </a:xfrm>
            <a:prstGeom prst="rect">
              <a:avLst/>
            </a:prstGeom>
            <a:solidFill>
              <a:schemeClr val="bg1"/>
            </a:solidFill>
            <a:ln>
              <a:noFill/>
            </a:ln>
          </p:spPr>
        </p:pic>
        <p:pic>
          <p:nvPicPr>
            <p:cNvPr id="29" name="Graphic 28">
              <a:extLst>
                <a:ext uri="{FF2B5EF4-FFF2-40B4-BE49-F238E27FC236}">
                  <a16:creationId xmlns:a16="http://schemas.microsoft.com/office/drawing/2014/main" id="{9BEB5C8A-81E7-3F4F-0E4B-77482B32F83C}"/>
                </a:ext>
              </a:extLst>
            </p:cNvPr>
            <p:cNvPicPr>
              <a:picLocks noChangeAspect="1"/>
            </p:cNvPicPr>
            <p:nvPr/>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850480" y="3093051"/>
              <a:ext cx="783771" cy="685800"/>
            </a:xfrm>
            <a:prstGeom prst="rect">
              <a:avLst/>
            </a:prstGeom>
          </p:spPr>
        </p:pic>
        <p:sp>
          <p:nvSpPr>
            <p:cNvPr id="30" name="TextBox 29">
              <a:extLst>
                <a:ext uri="{FF2B5EF4-FFF2-40B4-BE49-F238E27FC236}">
                  <a16:creationId xmlns:a16="http://schemas.microsoft.com/office/drawing/2014/main" id="{25541FB0-25DF-F7AB-6B20-B5DB07C59F81}"/>
                </a:ext>
              </a:extLst>
            </p:cNvPr>
            <p:cNvSpPr txBox="1"/>
            <p:nvPr/>
          </p:nvSpPr>
          <p:spPr>
            <a:xfrm>
              <a:off x="10895065" y="4363680"/>
              <a:ext cx="782587" cy="415498"/>
            </a:xfrm>
            <a:prstGeom prst="rect">
              <a:avLst/>
            </a:prstGeom>
            <a:noFill/>
          </p:spPr>
          <p:txBody>
            <a:bodyPr wrap="none" rtlCol="0">
              <a:spAutoFit/>
            </a:bodyPr>
            <a:lstStyle/>
            <a:p>
              <a:r>
                <a:rPr lang="en-US" sz="1050" dirty="0"/>
                <a:t>MySQL </a:t>
              </a:r>
            </a:p>
            <a:p>
              <a:r>
                <a:rPr lang="en-US" sz="1050" dirty="0"/>
                <a:t>Heatwave</a:t>
              </a:r>
            </a:p>
          </p:txBody>
        </p:sp>
        <p:sp>
          <p:nvSpPr>
            <p:cNvPr id="31" name="TextBox 30">
              <a:extLst>
                <a:ext uri="{FF2B5EF4-FFF2-40B4-BE49-F238E27FC236}">
                  <a16:creationId xmlns:a16="http://schemas.microsoft.com/office/drawing/2014/main" id="{F9EB58C6-551B-5C02-D5C4-12D1CA7DE4CD}"/>
                </a:ext>
              </a:extLst>
            </p:cNvPr>
            <p:cNvSpPr txBox="1"/>
            <p:nvPr/>
          </p:nvSpPr>
          <p:spPr>
            <a:xfrm>
              <a:off x="10393680" y="4200007"/>
              <a:ext cx="589280" cy="736201"/>
            </a:xfrm>
            <a:prstGeom prst="rect">
              <a:avLst/>
            </a:prstGeom>
            <a:solidFill>
              <a:schemeClr val="bg1"/>
            </a:solidFill>
          </p:spPr>
          <p:txBody>
            <a:bodyPr wrap="square" rtlCol="0">
              <a:spAutoFit/>
            </a:bodyPr>
            <a:lstStyle/>
            <a:p>
              <a:endParaRPr lang="en-US" dirty="0"/>
            </a:p>
          </p:txBody>
        </p:sp>
        <p:grpSp>
          <p:nvGrpSpPr>
            <p:cNvPr id="32" name="Graphic 90">
              <a:extLst>
                <a:ext uri="{FF2B5EF4-FFF2-40B4-BE49-F238E27FC236}">
                  <a16:creationId xmlns:a16="http://schemas.microsoft.com/office/drawing/2014/main" id="{72BAC07D-A86E-D762-AE94-F4FCF013F4DB}"/>
                </a:ext>
              </a:extLst>
            </p:cNvPr>
            <p:cNvGrpSpPr>
              <a:grpSpLocks noChangeAspect="1"/>
            </p:cNvGrpSpPr>
            <p:nvPr/>
          </p:nvGrpSpPr>
          <p:grpSpPr>
            <a:xfrm>
              <a:off x="10485128" y="4347937"/>
              <a:ext cx="345068" cy="392424"/>
              <a:chOff x="3970005" y="4660886"/>
              <a:chExt cx="846772" cy="962980"/>
            </a:xfrm>
            <a:solidFill>
              <a:schemeClr val="tx2"/>
            </a:solidFill>
          </p:grpSpPr>
          <p:sp>
            <p:nvSpPr>
              <p:cNvPr id="33" name="Graphic 90">
                <a:extLst>
                  <a:ext uri="{FF2B5EF4-FFF2-40B4-BE49-F238E27FC236}">
                    <a16:creationId xmlns:a16="http://schemas.microsoft.com/office/drawing/2014/main" id="{1B6C4F80-D3CA-18CE-8669-66803BB179D4}"/>
                  </a:ext>
                </a:extLst>
              </p:cNvPr>
              <p:cNvSpPr/>
              <p:nvPr/>
            </p:nvSpPr>
            <p:spPr>
              <a:xfrm>
                <a:off x="3970005" y="5050401"/>
                <a:ext cx="523380" cy="410686"/>
              </a:xfrm>
              <a:custGeom>
                <a:avLst/>
                <a:gdLst>
                  <a:gd name="connsiteX0" fmla="*/ 151106 w 523380"/>
                  <a:gd name="connsiteY0" fmla="*/ 135695 h 410686"/>
                  <a:gd name="connsiteX1" fmla="*/ 163869 w 523380"/>
                  <a:gd name="connsiteY1" fmla="*/ 134732 h 410686"/>
                  <a:gd name="connsiteX2" fmla="*/ 167481 w 523380"/>
                  <a:gd name="connsiteY2" fmla="*/ 122451 h 410686"/>
                  <a:gd name="connsiteX3" fmla="*/ 237553 w 523380"/>
                  <a:gd name="connsiteY3" fmla="*/ 42265 h 410686"/>
                  <a:gd name="connsiteX4" fmla="*/ 239238 w 523380"/>
                  <a:gd name="connsiteY4" fmla="*/ 41784 h 410686"/>
                  <a:gd name="connsiteX5" fmla="*/ 368788 w 523380"/>
                  <a:gd name="connsiteY5" fmla="*/ 83683 h 410686"/>
                  <a:gd name="connsiteX6" fmla="*/ 376012 w 523380"/>
                  <a:gd name="connsiteY6" fmla="*/ 94037 h 410686"/>
                  <a:gd name="connsiteX7" fmla="*/ 388293 w 523380"/>
                  <a:gd name="connsiteY7" fmla="*/ 90907 h 410686"/>
                  <a:gd name="connsiteX8" fmla="*/ 484853 w 523380"/>
                  <a:gd name="connsiteY8" fmla="*/ 109207 h 410686"/>
                  <a:gd name="connsiteX9" fmla="*/ 498097 w 523380"/>
                  <a:gd name="connsiteY9" fmla="*/ 104632 h 410686"/>
                  <a:gd name="connsiteX10" fmla="*/ 523381 w 523380"/>
                  <a:gd name="connsiteY10" fmla="*/ 98130 h 410686"/>
                  <a:gd name="connsiteX11" fmla="*/ 391182 w 523380"/>
                  <a:gd name="connsiteY11" fmla="*/ 52860 h 410686"/>
                  <a:gd name="connsiteX12" fmla="*/ 229847 w 523380"/>
                  <a:gd name="connsiteY12" fmla="*/ 6627 h 410686"/>
                  <a:gd name="connsiteX13" fmla="*/ 136418 w 523380"/>
                  <a:gd name="connsiteY13" fmla="*/ 100779 h 410686"/>
                  <a:gd name="connsiteX14" fmla="*/ 83442 w 523380"/>
                  <a:gd name="connsiteY14" fmla="*/ 120043 h 410686"/>
                  <a:gd name="connsiteX15" fmla="*/ 848 w 523380"/>
                  <a:gd name="connsiteY15" fmla="*/ 241165 h 410686"/>
                  <a:gd name="connsiteX16" fmla="*/ 848 w 523380"/>
                  <a:gd name="connsiteY16" fmla="*/ 242128 h 410686"/>
                  <a:gd name="connsiteX17" fmla="*/ 33115 w 523380"/>
                  <a:gd name="connsiteY17" fmla="*/ 358674 h 410686"/>
                  <a:gd name="connsiteX18" fmla="*/ 145568 w 523380"/>
                  <a:gd name="connsiteY18" fmla="*/ 410686 h 410686"/>
                  <a:gd name="connsiteX19" fmla="*/ 415503 w 523380"/>
                  <a:gd name="connsiteY19" fmla="*/ 410686 h 410686"/>
                  <a:gd name="connsiteX20" fmla="*/ 415503 w 523380"/>
                  <a:gd name="connsiteY20" fmla="*/ 374326 h 410686"/>
                  <a:gd name="connsiteX21" fmla="*/ 147494 w 523380"/>
                  <a:gd name="connsiteY21" fmla="*/ 374326 h 410686"/>
                  <a:gd name="connsiteX22" fmla="*/ 61529 w 523380"/>
                  <a:gd name="connsiteY22" fmla="*/ 335798 h 410686"/>
                  <a:gd name="connsiteX23" fmla="*/ 36968 w 523380"/>
                  <a:gd name="connsiteY23" fmla="*/ 246703 h 410686"/>
                  <a:gd name="connsiteX24" fmla="*/ 151106 w 523380"/>
                  <a:gd name="connsiteY24" fmla="*/ 135695 h 4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3380" h="410686">
                    <a:moveTo>
                      <a:pt x="151106" y="135695"/>
                    </a:moveTo>
                    <a:lnTo>
                      <a:pt x="163869" y="134732"/>
                    </a:lnTo>
                    <a:lnTo>
                      <a:pt x="167481" y="122451"/>
                    </a:lnTo>
                    <a:cubicBezTo>
                      <a:pt x="187226" y="54064"/>
                      <a:pt x="235626" y="42747"/>
                      <a:pt x="237553" y="42265"/>
                    </a:cubicBezTo>
                    <a:lnTo>
                      <a:pt x="239238" y="41784"/>
                    </a:lnTo>
                    <a:cubicBezTo>
                      <a:pt x="320869" y="17704"/>
                      <a:pt x="366862" y="81034"/>
                      <a:pt x="368788" y="83683"/>
                    </a:cubicBezTo>
                    <a:lnTo>
                      <a:pt x="376012" y="94037"/>
                    </a:lnTo>
                    <a:lnTo>
                      <a:pt x="388293" y="90907"/>
                    </a:lnTo>
                    <a:cubicBezTo>
                      <a:pt x="435248" y="78867"/>
                      <a:pt x="465589" y="91870"/>
                      <a:pt x="484853" y="109207"/>
                    </a:cubicBezTo>
                    <a:cubicBezTo>
                      <a:pt x="488946" y="107762"/>
                      <a:pt x="493281" y="106077"/>
                      <a:pt x="498097" y="104632"/>
                    </a:cubicBezTo>
                    <a:cubicBezTo>
                      <a:pt x="506043" y="102224"/>
                      <a:pt x="514471" y="100057"/>
                      <a:pt x="523381" y="98130"/>
                    </a:cubicBezTo>
                    <a:cubicBezTo>
                      <a:pt x="500264" y="69475"/>
                      <a:pt x="459087" y="39376"/>
                      <a:pt x="391182" y="52860"/>
                    </a:cubicBezTo>
                    <a:cubicBezTo>
                      <a:pt x="351210" y="7109"/>
                      <a:pt x="288121" y="-10951"/>
                      <a:pt x="229847" y="6627"/>
                    </a:cubicBezTo>
                    <a:cubicBezTo>
                      <a:pt x="220938" y="8794"/>
                      <a:pt x="162905" y="24687"/>
                      <a:pt x="136418" y="100779"/>
                    </a:cubicBezTo>
                    <a:cubicBezTo>
                      <a:pt x="117876" y="104391"/>
                      <a:pt x="100057" y="110893"/>
                      <a:pt x="83442" y="120043"/>
                    </a:cubicBezTo>
                    <a:cubicBezTo>
                      <a:pt x="52379" y="137381"/>
                      <a:pt x="12888" y="172296"/>
                      <a:pt x="848" y="241165"/>
                    </a:cubicBezTo>
                    <a:lnTo>
                      <a:pt x="848" y="242128"/>
                    </a:lnTo>
                    <a:cubicBezTo>
                      <a:pt x="366" y="244777"/>
                      <a:pt x="-7098" y="309551"/>
                      <a:pt x="33115" y="358674"/>
                    </a:cubicBezTo>
                    <a:cubicBezTo>
                      <a:pt x="58399" y="389496"/>
                      <a:pt x="96204" y="407074"/>
                      <a:pt x="145568" y="410686"/>
                    </a:cubicBezTo>
                    <a:lnTo>
                      <a:pt x="415503" y="410686"/>
                    </a:lnTo>
                    <a:lnTo>
                      <a:pt x="415503" y="374326"/>
                    </a:lnTo>
                    <a:lnTo>
                      <a:pt x="147494" y="374326"/>
                    </a:lnTo>
                    <a:cubicBezTo>
                      <a:pt x="108967" y="371436"/>
                      <a:pt x="80071" y="358433"/>
                      <a:pt x="61529" y="335798"/>
                    </a:cubicBezTo>
                    <a:cubicBezTo>
                      <a:pt x="32393" y="300401"/>
                      <a:pt x="36486" y="251278"/>
                      <a:pt x="36968" y="246703"/>
                    </a:cubicBezTo>
                    <a:cubicBezTo>
                      <a:pt x="55028" y="144364"/>
                      <a:pt x="147253" y="135936"/>
                      <a:pt x="151106" y="135695"/>
                    </a:cubicBez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2D2A"/>
                  </a:solidFill>
                  <a:effectLst/>
                  <a:uLnTx/>
                  <a:uFillTx/>
                  <a:latin typeface="Oracle Sans Tab"/>
                  <a:ea typeface="+mn-ea"/>
                  <a:cs typeface="+mn-cs"/>
                </a:endParaRPr>
              </a:p>
            </p:txBody>
          </p:sp>
          <p:sp>
            <p:nvSpPr>
              <p:cNvPr id="34" name="Graphic 90">
                <a:extLst>
                  <a:ext uri="{FF2B5EF4-FFF2-40B4-BE49-F238E27FC236}">
                    <a16:creationId xmlns:a16="http://schemas.microsoft.com/office/drawing/2014/main" id="{902F82C0-4101-16A3-50D3-B31B4FAE621B}"/>
                  </a:ext>
                </a:extLst>
              </p:cNvPr>
              <p:cNvSpPr/>
              <p:nvPr/>
            </p:nvSpPr>
            <p:spPr>
              <a:xfrm>
                <a:off x="4310138" y="4753781"/>
                <a:ext cx="34070" cy="33552"/>
              </a:xfrm>
              <a:custGeom>
                <a:avLst/>
                <a:gdLst>
                  <a:gd name="connsiteX0" fmla="*/ 25525 w 34070"/>
                  <a:gd name="connsiteY0" fmla="*/ 4657 h 33552"/>
                  <a:gd name="connsiteX1" fmla="*/ 17337 w 34070"/>
                  <a:gd name="connsiteY1" fmla="*/ 563 h 33552"/>
                  <a:gd name="connsiteX2" fmla="*/ 0 w 34070"/>
                  <a:gd name="connsiteY2" fmla="*/ 1527 h 33552"/>
                  <a:gd name="connsiteX3" fmla="*/ 0 w 34070"/>
                  <a:gd name="connsiteY3" fmla="*/ 2249 h 33552"/>
                  <a:gd name="connsiteX4" fmla="*/ 963 w 34070"/>
                  <a:gd name="connsiteY4" fmla="*/ 2249 h 33552"/>
                  <a:gd name="connsiteX5" fmla="*/ 12522 w 34070"/>
                  <a:gd name="connsiteY5" fmla="*/ 15493 h 33552"/>
                  <a:gd name="connsiteX6" fmla="*/ 24321 w 34070"/>
                  <a:gd name="connsiteY6" fmla="*/ 33553 h 33552"/>
                  <a:gd name="connsiteX7" fmla="*/ 33471 w 34070"/>
                  <a:gd name="connsiteY7" fmla="*/ 14289 h 33552"/>
                  <a:gd name="connsiteX8" fmla="*/ 25525 w 34070"/>
                  <a:gd name="connsiteY8" fmla="*/ 4657 h 3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70" h="33552">
                    <a:moveTo>
                      <a:pt x="25525" y="4657"/>
                    </a:moveTo>
                    <a:cubicBezTo>
                      <a:pt x="23117" y="2731"/>
                      <a:pt x="20468" y="1286"/>
                      <a:pt x="17337" y="563"/>
                    </a:cubicBezTo>
                    <a:cubicBezTo>
                      <a:pt x="11558" y="-400"/>
                      <a:pt x="5538" y="-159"/>
                      <a:pt x="0" y="1527"/>
                    </a:cubicBezTo>
                    <a:lnTo>
                      <a:pt x="0" y="2249"/>
                    </a:lnTo>
                    <a:lnTo>
                      <a:pt x="963" y="2249"/>
                    </a:lnTo>
                    <a:cubicBezTo>
                      <a:pt x="5298" y="6343"/>
                      <a:pt x="9150" y="10677"/>
                      <a:pt x="12522" y="15493"/>
                    </a:cubicBezTo>
                    <a:cubicBezTo>
                      <a:pt x="16856" y="21272"/>
                      <a:pt x="20709" y="27292"/>
                      <a:pt x="24321" y="33553"/>
                    </a:cubicBezTo>
                    <a:cubicBezTo>
                      <a:pt x="31785" y="30182"/>
                      <a:pt x="35638" y="21994"/>
                      <a:pt x="33471" y="14289"/>
                    </a:cubicBezTo>
                    <a:cubicBezTo>
                      <a:pt x="31545" y="10677"/>
                      <a:pt x="28896" y="7306"/>
                      <a:pt x="25525" y="4657"/>
                    </a:cubicBez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2D2A"/>
                  </a:solidFill>
                  <a:effectLst/>
                  <a:uLnTx/>
                  <a:uFillTx/>
                  <a:latin typeface="Oracle Sans Tab"/>
                  <a:ea typeface="+mn-ea"/>
                  <a:cs typeface="+mn-cs"/>
                </a:endParaRPr>
              </a:p>
            </p:txBody>
          </p:sp>
          <p:sp>
            <p:nvSpPr>
              <p:cNvPr id="35" name="Graphic 90">
                <a:extLst>
                  <a:ext uri="{FF2B5EF4-FFF2-40B4-BE49-F238E27FC236}">
                    <a16:creationId xmlns:a16="http://schemas.microsoft.com/office/drawing/2014/main" id="{058E3296-7AC7-6A9E-58BD-1B22A626F5D0}"/>
                  </a:ext>
                </a:extLst>
              </p:cNvPr>
              <p:cNvSpPr/>
              <p:nvPr/>
            </p:nvSpPr>
            <p:spPr>
              <a:xfrm>
                <a:off x="4182738" y="4660886"/>
                <a:ext cx="634039" cy="534359"/>
              </a:xfrm>
              <a:custGeom>
                <a:avLst/>
                <a:gdLst>
                  <a:gd name="connsiteX0" fmla="*/ 633317 w 634039"/>
                  <a:gd name="connsiteY0" fmla="*/ 530266 h 534359"/>
                  <a:gd name="connsiteX1" fmla="*/ 629946 w 634039"/>
                  <a:gd name="connsiteY1" fmla="*/ 524728 h 534359"/>
                  <a:gd name="connsiteX2" fmla="*/ 626334 w 634039"/>
                  <a:gd name="connsiteY2" fmla="*/ 518226 h 534359"/>
                  <a:gd name="connsiteX3" fmla="*/ 619832 w 634039"/>
                  <a:gd name="connsiteY3" fmla="*/ 512929 h 534359"/>
                  <a:gd name="connsiteX4" fmla="*/ 613572 w 634039"/>
                  <a:gd name="connsiteY4" fmla="*/ 507872 h 534359"/>
                  <a:gd name="connsiteX5" fmla="*/ 568542 w 634039"/>
                  <a:gd name="connsiteY5" fmla="*/ 470548 h 534359"/>
                  <a:gd name="connsiteX6" fmla="*/ 555298 w 634039"/>
                  <a:gd name="connsiteY6" fmla="*/ 463565 h 534359"/>
                  <a:gd name="connsiteX7" fmla="*/ 520624 w 634039"/>
                  <a:gd name="connsiteY7" fmla="*/ 439967 h 534359"/>
                  <a:gd name="connsiteX8" fmla="*/ 545185 w 634039"/>
                  <a:gd name="connsiteY8" fmla="*/ 434910 h 534359"/>
                  <a:gd name="connsiteX9" fmla="*/ 547593 w 634039"/>
                  <a:gd name="connsiteY9" fmla="*/ 434428 h 534359"/>
                  <a:gd name="connsiteX10" fmla="*/ 568783 w 634039"/>
                  <a:gd name="connsiteY10" fmla="*/ 431539 h 534359"/>
                  <a:gd name="connsiteX11" fmla="*/ 590455 w 634039"/>
                  <a:gd name="connsiteY11" fmla="*/ 428649 h 534359"/>
                  <a:gd name="connsiteX12" fmla="*/ 595512 w 634039"/>
                  <a:gd name="connsiteY12" fmla="*/ 427686 h 534359"/>
                  <a:gd name="connsiteX13" fmla="*/ 610923 w 634039"/>
                  <a:gd name="connsiteY13" fmla="*/ 421185 h 534359"/>
                  <a:gd name="connsiteX14" fmla="*/ 607552 w 634039"/>
                  <a:gd name="connsiteY14" fmla="*/ 412516 h 534359"/>
                  <a:gd name="connsiteX15" fmla="*/ 534831 w 634039"/>
                  <a:gd name="connsiteY15" fmla="*/ 358818 h 534359"/>
                  <a:gd name="connsiteX16" fmla="*/ 494376 w 634039"/>
                  <a:gd name="connsiteY16" fmla="*/ 339795 h 534359"/>
                  <a:gd name="connsiteX17" fmla="*/ 482818 w 634039"/>
                  <a:gd name="connsiteY17" fmla="*/ 335942 h 534359"/>
                  <a:gd name="connsiteX18" fmla="*/ 458257 w 634039"/>
                  <a:gd name="connsiteY18" fmla="*/ 324865 h 534359"/>
                  <a:gd name="connsiteX19" fmla="*/ 445013 w 634039"/>
                  <a:gd name="connsiteY19" fmla="*/ 305120 h 534359"/>
                  <a:gd name="connsiteX20" fmla="*/ 440438 w 634039"/>
                  <a:gd name="connsiteY20" fmla="*/ 296933 h 534359"/>
                  <a:gd name="connsiteX21" fmla="*/ 405281 w 634039"/>
                  <a:gd name="connsiteY21" fmla="*/ 232880 h 534359"/>
                  <a:gd name="connsiteX22" fmla="*/ 397816 w 634039"/>
                  <a:gd name="connsiteY22" fmla="*/ 217229 h 534359"/>
                  <a:gd name="connsiteX23" fmla="*/ 383368 w 634039"/>
                  <a:gd name="connsiteY23" fmla="*/ 190741 h 534359"/>
                  <a:gd name="connsiteX24" fmla="*/ 230221 w 634039"/>
                  <a:gd name="connsiteY24" fmla="*/ 59265 h 534359"/>
                  <a:gd name="connsiteX25" fmla="*/ 129808 w 634039"/>
                  <a:gd name="connsiteY25" fmla="*/ 35908 h 534359"/>
                  <a:gd name="connsiteX26" fmla="*/ 118490 w 634039"/>
                  <a:gd name="connsiteY26" fmla="*/ 28684 h 534359"/>
                  <a:gd name="connsiteX27" fmla="*/ 110544 w 634039"/>
                  <a:gd name="connsiteY27" fmla="*/ 23145 h 534359"/>
                  <a:gd name="connsiteX28" fmla="*/ 22652 w 634039"/>
                  <a:gd name="connsiteY28" fmla="*/ 2196 h 534359"/>
                  <a:gd name="connsiteX29" fmla="*/ 2907 w 634039"/>
                  <a:gd name="connsiteY29" fmla="*/ 19774 h 534359"/>
                  <a:gd name="connsiteX30" fmla="*/ 23856 w 634039"/>
                  <a:gd name="connsiteY30" fmla="*/ 73954 h 534359"/>
                  <a:gd name="connsiteX31" fmla="*/ 30117 w 634039"/>
                  <a:gd name="connsiteY31" fmla="*/ 80937 h 534359"/>
                  <a:gd name="connsiteX32" fmla="*/ 34933 w 634039"/>
                  <a:gd name="connsiteY32" fmla="*/ 86475 h 534359"/>
                  <a:gd name="connsiteX33" fmla="*/ 51548 w 634039"/>
                  <a:gd name="connsiteY33" fmla="*/ 108147 h 534359"/>
                  <a:gd name="connsiteX34" fmla="*/ 54919 w 634039"/>
                  <a:gd name="connsiteY34" fmla="*/ 117779 h 534359"/>
                  <a:gd name="connsiteX35" fmla="*/ 58291 w 634039"/>
                  <a:gd name="connsiteY35" fmla="*/ 127652 h 534359"/>
                  <a:gd name="connsiteX36" fmla="*/ 63107 w 634039"/>
                  <a:gd name="connsiteY36" fmla="*/ 139451 h 534359"/>
                  <a:gd name="connsiteX37" fmla="*/ 80685 w 634039"/>
                  <a:gd name="connsiteY37" fmla="*/ 177256 h 534359"/>
                  <a:gd name="connsiteX38" fmla="*/ 96578 w 634039"/>
                  <a:gd name="connsiteY38" fmla="*/ 200373 h 534359"/>
                  <a:gd name="connsiteX39" fmla="*/ 100912 w 634039"/>
                  <a:gd name="connsiteY39" fmla="*/ 204225 h 534359"/>
                  <a:gd name="connsiteX40" fmla="*/ 106932 w 634039"/>
                  <a:gd name="connsiteY40" fmla="*/ 212172 h 534359"/>
                  <a:gd name="connsiteX41" fmla="*/ 102838 w 634039"/>
                  <a:gd name="connsiteY41" fmla="*/ 221804 h 534359"/>
                  <a:gd name="connsiteX42" fmla="*/ 100430 w 634039"/>
                  <a:gd name="connsiteY42" fmla="*/ 226861 h 534359"/>
                  <a:gd name="connsiteX43" fmla="*/ 93929 w 634039"/>
                  <a:gd name="connsiteY43" fmla="*/ 251422 h 534359"/>
                  <a:gd name="connsiteX44" fmla="*/ 110303 w 634039"/>
                  <a:gd name="connsiteY44" fmla="*/ 364356 h 534359"/>
                  <a:gd name="connsiteX45" fmla="*/ 157259 w 634039"/>
                  <a:gd name="connsiteY45" fmla="*/ 386510 h 534359"/>
                  <a:gd name="connsiteX46" fmla="*/ 175800 w 634039"/>
                  <a:gd name="connsiteY46" fmla="*/ 355206 h 534359"/>
                  <a:gd name="connsiteX47" fmla="*/ 178449 w 634039"/>
                  <a:gd name="connsiteY47" fmla="*/ 339554 h 534359"/>
                  <a:gd name="connsiteX48" fmla="*/ 179412 w 634039"/>
                  <a:gd name="connsiteY48" fmla="*/ 334979 h 534359"/>
                  <a:gd name="connsiteX49" fmla="*/ 179894 w 634039"/>
                  <a:gd name="connsiteY49" fmla="*/ 332571 h 534359"/>
                  <a:gd name="connsiteX50" fmla="*/ 183024 w 634039"/>
                  <a:gd name="connsiteY50" fmla="*/ 338109 h 534359"/>
                  <a:gd name="connsiteX51" fmla="*/ 196268 w 634039"/>
                  <a:gd name="connsiteY51" fmla="*/ 360744 h 534359"/>
                  <a:gd name="connsiteX52" fmla="*/ 233351 w 634039"/>
                  <a:gd name="connsiteY52" fmla="*/ 400476 h 534359"/>
                  <a:gd name="connsiteX53" fmla="*/ 234314 w 634039"/>
                  <a:gd name="connsiteY53" fmla="*/ 401198 h 534359"/>
                  <a:gd name="connsiteX54" fmla="*/ 284400 w 634039"/>
                  <a:gd name="connsiteY54" fmla="*/ 432984 h 534359"/>
                  <a:gd name="connsiteX55" fmla="*/ 286327 w 634039"/>
                  <a:gd name="connsiteY55" fmla="*/ 433224 h 534359"/>
                  <a:gd name="connsiteX56" fmla="*/ 286327 w 634039"/>
                  <a:gd name="connsiteY56" fmla="*/ 428408 h 534359"/>
                  <a:gd name="connsiteX57" fmla="*/ 284641 w 634039"/>
                  <a:gd name="connsiteY57" fmla="*/ 428408 h 534359"/>
                  <a:gd name="connsiteX58" fmla="*/ 278380 w 634039"/>
                  <a:gd name="connsiteY58" fmla="*/ 423593 h 534359"/>
                  <a:gd name="connsiteX59" fmla="*/ 275009 w 634039"/>
                  <a:gd name="connsiteY59" fmla="*/ 421425 h 534359"/>
                  <a:gd name="connsiteX60" fmla="*/ 252856 w 634039"/>
                  <a:gd name="connsiteY60" fmla="*/ 399513 h 534359"/>
                  <a:gd name="connsiteX61" fmla="*/ 204696 w 634039"/>
                  <a:gd name="connsiteY61" fmla="*/ 332571 h 534359"/>
                  <a:gd name="connsiteX62" fmla="*/ 187599 w 634039"/>
                  <a:gd name="connsiteY62" fmla="*/ 300304 h 534359"/>
                  <a:gd name="connsiteX63" fmla="*/ 186155 w 634039"/>
                  <a:gd name="connsiteY63" fmla="*/ 297414 h 534359"/>
                  <a:gd name="connsiteX64" fmla="*/ 184228 w 634039"/>
                  <a:gd name="connsiteY64" fmla="*/ 292358 h 534359"/>
                  <a:gd name="connsiteX65" fmla="*/ 178690 w 634039"/>
                  <a:gd name="connsiteY65" fmla="*/ 283448 h 534359"/>
                  <a:gd name="connsiteX66" fmla="*/ 177486 w 634039"/>
                  <a:gd name="connsiteY66" fmla="*/ 282966 h 534359"/>
                  <a:gd name="connsiteX67" fmla="*/ 176523 w 634039"/>
                  <a:gd name="connsiteY67" fmla="*/ 283930 h 534359"/>
                  <a:gd name="connsiteX68" fmla="*/ 169299 w 634039"/>
                  <a:gd name="connsiteY68" fmla="*/ 291876 h 534359"/>
                  <a:gd name="connsiteX69" fmla="*/ 156055 w 634039"/>
                  <a:gd name="connsiteY69" fmla="*/ 308973 h 534359"/>
                  <a:gd name="connsiteX70" fmla="*/ 145700 w 634039"/>
                  <a:gd name="connsiteY70" fmla="*/ 352316 h 534359"/>
                  <a:gd name="connsiteX71" fmla="*/ 144015 w 634039"/>
                  <a:gd name="connsiteY71" fmla="*/ 363875 h 534359"/>
                  <a:gd name="connsiteX72" fmla="*/ 143774 w 634039"/>
                  <a:gd name="connsiteY72" fmla="*/ 363875 h 534359"/>
                  <a:gd name="connsiteX73" fmla="*/ 123547 w 634039"/>
                  <a:gd name="connsiteY73" fmla="*/ 342444 h 534359"/>
                  <a:gd name="connsiteX74" fmla="*/ 122102 w 634039"/>
                  <a:gd name="connsiteY74" fmla="*/ 339554 h 534359"/>
                  <a:gd name="connsiteX75" fmla="*/ 118249 w 634039"/>
                  <a:gd name="connsiteY75" fmla="*/ 242753 h 534359"/>
                  <a:gd name="connsiteX76" fmla="*/ 120898 w 634039"/>
                  <a:gd name="connsiteY76" fmla="*/ 236733 h 534359"/>
                  <a:gd name="connsiteX77" fmla="*/ 128845 w 634039"/>
                  <a:gd name="connsiteY77" fmla="*/ 202058 h 534359"/>
                  <a:gd name="connsiteX78" fmla="*/ 118972 w 634039"/>
                  <a:gd name="connsiteY78" fmla="*/ 190982 h 534359"/>
                  <a:gd name="connsiteX79" fmla="*/ 112711 w 634039"/>
                  <a:gd name="connsiteY79" fmla="*/ 185443 h 534359"/>
                  <a:gd name="connsiteX80" fmla="*/ 97541 w 634039"/>
                  <a:gd name="connsiteY80" fmla="*/ 162086 h 534359"/>
                  <a:gd name="connsiteX81" fmla="*/ 85260 w 634039"/>
                  <a:gd name="connsiteY81" fmla="*/ 132227 h 534359"/>
                  <a:gd name="connsiteX82" fmla="*/ 70812 w 634039"/>
                  <a:gd name="connsiteY82" fmla="*/ 98034 h 534359"/>
                  <a:gd name="connsiteX83" fmla="*/ 53475 w 634039"/>
                  <a:gd name="connsiteY83" fmla="*/ 74435 h 534359"/>
                  <a:gd name="connsiteX84" fmla="*/ 49381 w 634039"/>
                  <a:gd name="connsiteY84" fmla="*/ 69619 h 534359"/>
                  <a:gd name="connsiteX85" fmla="*/ 41916 w 634039"/>
                  <a:gd name="connsiteY85" fmla="*/ 61673 h 534359"/>
                  <a:gd name="connsiteX86" fmla="*/ 23616 w 634039"/>
                  <a:gd name="connsiteY86" fmla="*/ 29647 h 534359"/>
                  <a:gd name="connsiteX87" fmla="*/ 29636 w 634039"/>
                  <a:gd name="connsiteY87" fmla="*/ 23145 h 534359"/>
                  <a:gd name="connsiteX88" fmla="*/ 91280 w 634039"/>
                  <a:gd name="connsiteY88" fmla="*/ 42891 h 534359"/>
                  <a:gd name="connsiteX89" fmla="*/ 96818 w 634039"/>
                  <a:gd name="connsiteY89" fmla="*/ 46262 h 534359"/>
                  <a:gd name="connsiteX90" fmla="*/ 111507 w 634039"/>
                  <a:gd name="connsiteY90" fmla="*/ 54690 h 534359"/>
                  <a:gd name="connsiteX91" fmla="*/ 136550 w 634039"/>
                  <a:gd name="connsiteY91" fmla="*/ 58783 h 534359"/>
                  <a:gd name="connsiteX92" fmla="*/ 148108 w 634039"/>
                  <a:gd name="connsiteY92" fmla="*/ 59506 h 534359"/>
                  <a:gd name="connsiteX93" fmla="*/ 184951 w 634039"/>
                  <a:gd name="connsiteY93" fmla="*/ 66971 h 534359"/>
                  <a:gd name="connsiteX94" fmla="*/ 256227 w 634039"/>
                  <a:gd name="connsiteY94" fmla="*/ 101164 h 534359"/>
                  <a:gd name="connsiteX95" fmla="*/ 363382 w 634039"/>
                  <a:gd name="connsiteY95" fmla="*/ 212413 h 534359"/>
                  <a:gd name="connsiteX96" fmla="*/ 369884 w 634039"/>
                  <a:gd name="connsiteY96" fmla="*/ 226138 h 534359"/>
                  <a:gd name="connsiteX97" fmla="*/ 375181 w 634039"/>
                  <a:gd name="connsiteY97" fmla="*/ 237215 h 534359"/>
                  <a:gd name="connsiteX98" fmla="*/ 390592 w 634039"/>
                  <a:gd name="connsiteY98" fmla="*/ 266111 h 534359"/>
                  <a:gd name="connsiteX99" fmla="*/ 404318 w 634039"/>
                  <a:gd name="connsiteY99" fmla="*/ 291394 h 534359"/>
                  <a:gd name="connsiteX100" fmla="*/ 406726 w 634039"/>
                  <a:gd name="connsiteY100" fmla="*/ 295970 h 534359"/>
                  <a:gd name="connsiteX101" fmla="*/ 435140 w 634039"/>
                  <a:gd name="connsiteY101" fmla="*/ 340999 h 534359"/>
                  <a:gd name="connsiteX102" fmla="*/ 466444 w 634039"/>
                  <a:gd name="connsiteY102" fmla="*/ 353520 h 534359"/>
                  <a:gd name="connsiteX103" fmla="*/ 479688 w 634039"/>
                  <a:gd name="connsiteY103" fmla="*/ 357132 h 534359"/>
                  <a:gd name="connsiteX104" fmla="*/ 534108 w 634039"/>
                  <a:gd name="connsiteY104" fmla="*/ 381212 h 534359"/>
                  <a:gd name="connsiteX105" fmla="*/ 560596 w 634039"/>
                  <a:gd name="connsiteY105" fmla="*/ 396864 h 534359"/>
                  <a:gd name="connsiteX106" fmla="*/ 565412 w 634039"/>
                  <a:gd name="connsiteY106" fmla="*/ 399754 h 534359"/>
                  <a:gd name="connsiteX107" fmla="*/ 579860 w 634039"/>
                  <a:gd name="connsiteY107" fmla="*/ 410349 h 534359"/>
                  <a:gd name="connsiteX108" fmla="*/ 498470 w 634039"/>
                  <a:gd name="connsiteY108" fmla="*/ 420703 h 534359"/>
                  <a:gd name="connsiteX109" fmla="*/ 493172 w 634039"/>
                  <a:gd name="connsiteY109" fmla="*/ 421907 h 534359"/>
                  <a:gd name="connsiteX110" fmla="*/ 479929 w 634039"/>
                  <a:gd name="connsiteY110" fmla="*/ 431057 h 534359"/>
                  <a:gd name="connsiteX111" fmla="*/ 479929 w 634039"/>
                  <a:gd name="connsiteY111" fmla="*/ 432020 h 534359"/>
                  <a:gd name="connsiteX112" fmla="*/ 480651 w 634039"/>
                  <a:gd name="connsiteY112" fmla="*/ 432502 h 534359"/>
                  <a:gd name="connsiteX113" fmla="*/ 484263 w 634039"/>
                  <a:gd name="connsiteY113" fmla="*/ 438281 h 534359"/>
                  <a:gd name="connsiteX114" fmla="*/ 487393 w 634039"/>
                  <a:gd name="connsiteY114" fmla="*/ 444060 h 534359"/>
                  <a:gd name="connsiteX115" fmla="*/ 510028 w 634039"/>
                  <a:gd name="connsiteY115" fmla="*/ 466936 h 534359"/>
                  <a:gd name="connsiteX116" fmla="*/ 537720 w 634039"/>
                  <a:gd name="connsiteY116" fmla="*/ 484033 h 534359"/>
                  <a:gd name="connsiteX117" fmla="*/ 563486 w 634039"/>
                  <a:gd name="connsiteY117" fmla="*/ 495350 h 534359"/>
                  <a:gd name="connsiteX118" fmla="*/ 589492 w 634039"/>
                  <a:gd name="connsiteY118" fmla="*/ 506668 h 534359"/>
                  <a:gd name="connsiteX119" fmla="*/ 605625 w 634039"/>
                  <a:gd name="connsiteY119" fmla="*/ 516541 h 534359"/>
                  <a:gd name="connsiteX120" fmla="*/ 617665 w 634039"/>
                  <a:gd name="connsiteY120" fmla="*/ 524005 h 534359"/>
                  <a:gd name="connsiteX121" fmla="*/ 622240 w 634039"/>
                  <a:gd name="connsiteY121" fmla="*/ 527617 h 534359"/>
                  <a:gd name="connsiteX122" fmla="*/ 631872 w 634039"/>
                  <a:gd name="connsiteY122" fmla="*/ 533637 h 534359"/>
                  <a:gd name="connsiteX123" fmla="*/ 634040 w 634039"/>
                  <a:gd name="connsiteY123" fmla="*/ 534360 h 534359"/>
                  <a:gd name="connsiteX124" fmla="*/ 634040 w 634039"/>
                  <a:gd name="connsiteY124" fmla="*/ 530507 h 534359"/>
                  <a:gd name="connsiteX125" fmla="*/ 633317 w 634039"/>
                  <a:gd name="connsiteY125" fmla="*/ 530266 h 53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34039" h="534359">
                    <a:moveTo>
                      <a:pt x="633317" y="530266"/>
                    </a:moveTo>
                    <a:cubicBezTo>
                      <a:pt x="631872" y="528581"/>
                      <a:pt x="630909" y="526654"/>
                      <a:pt x="629946" y="524728"/>
                    </a:cubicBezTo>
                    <a:cubicBezTo>
                      <a:pt x="628983" y="522320"/>
                      <a:pt x="627779" y="520153"/>
                      <a:pt x="626334" y="518226"/>
                    </a:cubicBezTo>
                    <a:cubicBezTo>
                      <a:pt x="624167" y="516300"/>
                      <a:pt x="622000" y="514614"/>
                      <a:pt x="619832" y="512929"/>
                    </a:cubicBezTo>
                    <a:lnTo>
                      <a:pt x="613572" y="507872"/>
                    </a:lnTo>
                    <a:cubicBezTo>
                      <a:pt x="600569" y="493183"/>
                      <a:pt x="585398" y="480662"/>
                      <a:pt x="568542" y="470548"/>
                    </a:cubicBezTo>
                    <a:cubicBezTo>
                      <a:pt x="564930" y="468381"/>
                      <a:pt x="560114" y="465973"/>
                      <a:pt x="555298" y="463565"/>
                    </a:cubicBezTo>
                    <a:cubicBezTo>
                      <a:pt x="542055" y="457063"/>
                      <a:pt x="525439" y="448876"/>
                      <a:pt x="520624" y="439967"/>
                    </a:cubicBezTo>
                    <a:cubicBezTo>
                      <a:pt x="528811" y="438763"/>
                      <a:pt x="537239" y="437077"/>
                      <a:pt x="545185" y="434910"/>
                    </a:cubicBezTo>
                    <a:lnTo>
                      <a:pt x="547593" y="434428"/>
                    </a:lnTo>
                    <a:cubicBezTo>
                      <a:pt x="554576" y="432984"/>
                      <a:pt x="561559" y="432020"/>
                      <a:pt x="568783" y="431539"/>
                    </a:cubicBezTo>
                    <a:cubicBezTo>
                      <a:pt x="576007" y="431057"/>
                      <a:pt x="583231" y="430094"/>
                      <a:pt x="590455" y="428649"/>
                    </a:cubicBezTo>
                    <a:lnTo>
                      <a:pt x="595512" y="427686"/>
                    </a:lnTo>
                    <a:cubicBezTo>
                      <a:pt x="602013" y="426723"/>
                      <a:pt x="609478" y="425519"/>
                      <a:pt x="610923" y="421185"/>
                    </a:cubicBezTo>
                    <a:cubicBezTo>
                      <a:pt x="611886" y="418777"/>
                      <a:pt x="610923" y="415887"/>
                      <a:pt x="607552" y="412516"/>
                    </a:cubicBezTo>
                    <a:cubicBezTo>
                      <a:pt x="586602" y="390603"/>
                      <a:pt x="561800" y="372543"/>
                      <a:pt x="534831" y="358818"/>
                    </a:cubicBezTo>
                    <a:cubicBezTo>
                      <a:pt x="522550" y="352316"/>
                      <a:pt x="509306" y="346056"/>
                      <a:pt x="494376" y="339795"/>
                    </a:cubicBezTo>
                    <a:cubicBezTo>
                      <a:pt x="491246" y="338591"/>
                      <a:pt x="487153" y="337146"/>
                      <a:pt x="482818" y="335942"/>
                    </a:cubicBezTo>
                    <a:cubicBezTo>
                      <a:pt x="473909" y="334016"/>
                      <a:pt x="465481" y="330404"/>
                      <a:pt x="458257" y="324865"/>
                    </a:cubicBezTo>
                    <a:cubicBezTo>
                      <a:pt x="452959" y="318845"/>
                      <a:pt x="448625" y="312103"/>
                      <a:pt x="445013" y="305120"/>
                    </a:cubicBezTo>
                    <a:cubicBezTo>
                      <a:pt x="443568" y="302230"/>
                      <a:pt x="442123" y="299582"/>
                      <a:pt x="440438" y="296933"/>
                    </a:cubicBezTo>
                    <a:cubicBezTo>
                      <a:pt x="429361" y="278873"/>
                      <a:pt x="417562" y="257201"/>
                      <a:pt x="405281" y="232880"/>
                    </a:cubicBezTo>
                    <a:cubicBezTo>
                      <a:pt x="402392" y="227824"/>
                      <a:pt x="399984" y="222526"/>
                      <a:pt x="397816" y="217229"/>
                    </a:cubicBezTo>
                    <a:cubicBezTo>
                      <a:pt x="393964" y="208078"/>
                      <a:pt x="389148" y="199169"/>
                      <a:pt x="383368" y="190741"/>
                    </a:cubicBezTo>
                    <a:cubicBezTo>
                      <a:pt x="343878" y="135116"/>
                      <a:pt x="291143" y="90087"/>
                      <a:pt x="230221" y="59265"/>
                    </a:cubicBezTo>
                    <a:cubicBezTo>
                      <a:pt x="198917" y="44095"/>
                      <a:pt x="164483" y="35908"/>
                      <a:pt x="129808" y="35908"/>
                    </a:cubicBezTo>
                    <a:cubicBezTo>
                      <a:pt x="125714" y="33981"/>
                      <a:pt x="121861" y="31573"/>
                      <a:pt x="118490" y="28684"/>
                    </a:cubicBezTo>
                    <a:cubicBezTo>
                      <a:pt x="116082" y="26757"/>
                      <a:pt x="113433" y="24831"/>
                      <a:pt x="110544" y="23145"/>
                    </a:cubicBezTo>
                    <a:cubicBezTo>
                      <a:pt x="93447" y="13754"/>
                      <a:pt x="50344" y="-6714"/>
                      <a:pt x="22652" y="2196"/>
                    </a:cubicBezTo>
                    <a:cubicBezTo>
                      <a:pt x="13743" y="5085"/>
                      <a:pt x="6760" y="11346"/>
                      <a:pt x="2907" y="19774"/>
                    </a:cubicBezTo>
                    <a:cubicBezTo>
                      <a:pt x="-7207" y="40964"/>
                      <a:pt x="11335" y="60710"/>
                      <a:pt x="23856" y="73954"/>
                    </a:cubicBezTo>
                    <a:cubicBezTo>
                      <a:pt x="26264" y="76602"/>
                      <a:pt x="28432" y="79010"/>
                      <a:pt x="30117" y="80937"/>
                    </a:cubicBezTo>
                    <a:cubicBezTo>
                      <a:pt x="31803" y="83104"/>
                      <a:pt x="33248" y="84549"/>
                      <a:pt x="34933" y="86475"/>
                    </a:cubicBezTo>
                    <a:cubicBezTo>
                      <a:pt x="41194" y="92977"/>
                      <a:pt x="46973" y="100441"/>
                      <a:pt x="51548" y="108147"/>
                    </a:cubicBezTo>
                    <a:cubicBezTo>
                      <a:pt x="52993" y="111277"/>
                      <a:pt x="54197" y="114408"/>
                      <a:pt x="54919" y="117779"/>
                    </a:cubicBezTo>
                    <a:cubicBezTo>
                      <a:pt x="55883" y="121150"/>
                      <a:pt x="57087" y="124521"/>
                      <a:pt x="58291" y="127652"/>
                    </a:cubicBezTo>
                    <a:lnTo>
                      <a:pt x="63107" y="139451"/>
                    </a:lnTo>
                    <a:cubicBezTo>
                      <a:pt x="67923" y="152454"/>
                      <a:pt x="73942" y="165216"/>
                      <a:pt x="80685" y="177256"/>
                    </a:cubicBezTo>
                    <a:cubicBezTo>
                      <a:pt x="85260" y="185443"/>
                      <a:pt x="90798" y="193149"/>
                      <a:pt x="96578" y="200373"/>
                    </a:cubicBezTo>
                    <a:cubicBezTo>
                      <a:pt x="97782" y="201818"/>
                      <a:pt x="99226" y="203021"/>
                      <a:pt x="100912" y="204225"/>
                    </a:cubicBezTo>
                    <a:cubicBezTo>
                      <a:pt x="103802" y="205911"/>
                      <a:pt x="105969" y="208801"/>
                      <a:pt x="106932" y="212172"/>
                    </a:cubicBezTo>
                    <a:cubicBezTo>
                      <a:pt x="105969" y="215543"/>
                      <a:pt x="104765" y="218673"/>
                      <a:pt x="102838" y="221804"/>
                    </a:cubicBezTo>
                    <a:cubicBezTo>
                      <a:pt x="101875" y="223489"/>
                      <a:pt x="101153" y="225175"/>
                      <a:pt x="100430" y="226861"/>
                    </a:cubicBezTo>
                    <a:cubicBezTo>
                      <a:pt x="97782" y="234807"/>
                      <a:pt x="95614" y="242994"/>
                      <a:pt x="93929" y="251422"/>
                    </a:cubicBezTo>
                    <a:cubicBezTo>
                      <a:pt x="86946" y="283689"/>
                      <a:pt x="84297" y="329440"/>
                      <a:pt x="110303" y="364356"/>
                    </a:cubicBezTo>
                    <a:cubicBezTo>
                      <a:pt x="125473" y="384824"/>
                      <a:pt x="141125" y="392289"/>
                      <a:pt x="157259" y="386510"/>
                    </a:cubicBezTo>
                    <a:cubicBezTo>
                      <a:pt x="171947" y="381453"/>
                      <a:pt x="173874" y="368691"/>
                      <a:pt x="175800" y="355206"/>
                    </a:cubicBezTo>
                    <a:cubicBezTo>
                      <a:pt x="176282" y="349908"/>
                      <a:pt x="177245" y="344852"/>
                      <a:pt x="178449" y="339554"/>
                    </a:cubicBezTo>
                    <a:cubicBezTo>
                      <a:pt x="178931" y="338109"/>
                      <a:pt x="179171" y="336664"/>
                      <a:pt x="179412" y="334979"/>
                    </a:cubicBezTo>
                    <a:cubicBezTo>
                      <a:pt x="179412" y="334256"/>
                      <a:pt x="179653" y="333293"/>
                      <a:pt x="179894" y="332571"/>
                    </a:cubicBezTo>
                    <a:lnTo>
                      <a:pt x="183024" y="338109"/>
                    </a:lnTo>
                    <a:cubicBezTo>
                      <a:pt x="187599" y="345815"/>
                      <a:pt x="191934" y="353039"/>
                      <a:pt x="196268" y="360744"/>
                    </a:cubicBezTo>
                    <a:cubicBezTo>
                      <a:pt x="206141" y="376155"/>
                      <a:pt x="218662" y="389640"/>
                      <a:pt x="233351" y="400476"/>
                    </a:cubicBezTo>
                    <a:lnTo>
                      <a:pt x="234314" y="401198"/>
                    </a:lnTo>
                    <a:cubicBezTo>
                      <a:pt x="248762" y="412757"/>
                      <a:pt x="266581" y="427686"/>
                      <a:pt x="284400" y="432984"/>
                    </a:cubicBezTo>
                    <a:lnTo>
                      <a:pt x="286327" y="433224"/>
                    </a:lnTo>
                    <a:lnTo>
                      <a:pt x="286327" y="428408"/>
                    </a:lnTo>
                    <a:lnTo>
                      <a:pt x="284641" y="428408"/>
                    </a:lnTo>
                    <a:cubicBezTo>
                      <a:pt x="282715" y="426482"/>
                      <a:pt x="280788" y="424797"/>
                      <a:pt x="278380" y="423593"/>
                    </a:cubicBezTo>
                    <a:cubicBezTo>
                      <a:pt x="277176" y="422870"/>
                      <a:pt x="275972" y="422148"/>
                      <a:pt x="275009" y="421425"/>
                    </a:cubicBezTo>
                    <a:cubicBezTo>
                      <a:pt x="267063" y="414683"/>
                      <a:pt x="259598" y="407459"/>
                      <a:pt x="252856" y="399513"/>
                    </a:cubicBezTo>
                    <a:cubicBezTo>
                      <a:pt x="234796" y="378804"/>
                      <a:pt x="218903" y="356410"/>
                      <a:pt x="204696" y="332571"/>
                    </a:cubicBezTo>
                    <a:cubicBezTo>
                      <a:pt x="198194" y="322217"/>
                      <a:pt x="192897" y="311140"/>
                      <a:pt x="187599" y="300304"/>
                    </a:cubicBezTo>
                    <a:lnTo>
                      <a:pt x="186155" y="297414"/>
                    </a:lnTo>
                    <a:cubicBezTo>
                      <a:pt x="185432" y="295729"/>
                      <a:pt x="184710" y="294043"/>
                      <a:pt x="184228" y="292358"/>
                    </a:cubicBezTo>
                    <a:cubicBezTo>
                      <a:pt x="183747" y="288746"/>
                      <a:pt x="181579" y="285615"/>
                      <a:pt x="178690" y="283448"/>
                    </a:cubicBezTo>
                    <a:lnTo>
                      <a:pt x="177486" y="282966"/>
                    </a:lnTo>
                    <a:lnTo>
                      <a:pt x="176523" y="283930"/>
                    </a:lnTo>
                    <a:cubicBezTo>
                      <a:pt x="174355" y="286819"/>
                      <a:pt x="171947" y="289468"/>
                      <a:pt x="169299" y="291876"/>
                    </a:cubicBezTo>
                    <a:cubicBezTo>
                      <a:pt x="164001" y="296933"/>
                      <a:pt x="159667" y="302712"/>
                      <a:pt x="156055" y="308973"/>
                    </a:cubicBezTo>
                    <a:cubicBezTo>
                      <a:pt x="150035" y="322698"/>
                      <a:pt x="146664" y="337387"/>
                      <a:pt x="145700" y="352316"/>
                    </a:cubicBezTo>
                    <a:cubicBezTo>
                      <a:pt x="145219" y="356169"/>
                      <a:pt x="144737" y="360022"/>
                      <a:pt x="144015" y="363875"/>
                    </a:cubicBezTo>
                    <a:lnTo>
                      <a:pt x="143774" y="363875"/>
                    </a:lnTo>
                    <a:cubicBezTo>
                      <a:pt x="132697" y="361226"/>
                      <a:pt x="128122" y="351594"/>
                      <a:pt x="123547" y="342444"/>
                    </a:cubicBezTo>
                    <a:lnTo>
                      <a:pt x="122102" y="339554"/>
                    </a:lnTo>
                    <a:cubicBezTo>
                      <a:pt x="108858" y="313066"/>
                      <a:pt x="107654" y="271649"/>
                      <a:pt x="118249" y="242753"/>
                    </a:cubicBezTo>
                    <a:cubicBezTo>
                      <a:pt x="118731" y="241308"/>
                      <a:pt x="119694" y="239141"/>
                      <a:pt x="120898" y="236733"/>
                    </a:cubicBezTo>
                    <a:cubicBezTo>
                      <a:pt x="127400" y="222526"/>
                      <a:pt x="133179" y="208319"/>
                      <a:pt x="128845" y="202058"/>
                    </a:cubicBezTo>
                    <a:cubicBezTo>
                      <a:pt x="126437" y="197483"/>
                      <a:pt x="123065" y="193871"/>
                      <a:pt x="118972" y="190982"/>
                    </a:cubicBezTo>
                    <a:cubicBezTo>
                      <a:pt x="116805" y="189296"/>
                      <a:pt x="114637" y="187370"/>
                      <a:pt x="112711" y="185443"/>
                    </a:cubicBezTo>
                    <a:cubicBezTo>
                      <a:pt x="106932" y="178219"/>
                      <a:pt x="101875" y="170514"/>
                      <a:pt x="97541" y="162086"/>
                    </a:cubicBezTo>
                    <a:cubicBezTo>
                      <a:pt x="92966" y="152454"/>
                      <a:pt x="88872" y="142581"/>
                      <a:pt x="85260" y="132227"/>
                    </a:cubicBezTo>
                    <a:cubicBezTo>
                      <a:pt x="81166" y="120428"/>
                      <a:pt x="76350" y="108869"/>
                      <a:pt x="70812" y="98034"/>
                    </a:cubicBezTo>
                    <a:cubicBezTo>
                      <a:pt x="65755" y="89606"/>
                      <a:pt x="59976" y="81659"/>
                      <a:pt x="53475" y="74435"/>
                    </a:cubicBezTo>
                    <a:lnTo>
                      <a:pt x="49381" y="69619"/>
                    </a:lnTo>
                    <a:cubicBezTo>
                      <a:pt x="47455" y="67211"/>
                      <a:pt x="44806" y="64563"/>
                      <a:pt x="41916" y="61673"/>
                    </a:cubicBezTo>
                    <a:cubicBezTo>
                      <a:pt x="32525" y="52282"/>
                      <a:pt x="20726" y="40483"/>
                      <a:pt x="23616" y="29647"/>
                    </a:cubicBezTo>
                    <a:cubicBezTo>
                      <a:pt x="24338" y="26516"/>
                      <a:pt x="26505" y="24108"/>
                      <a:pt x="29636" y="23145"/>
                    </a:cubicBezTo>
                    <a:cubicBezTo>
                      <a:pt x="43361" y="17607"/>
                      <a:pt x="75869" y="33500"/>
                      <a:pt x="91280" y="42891"/>
                    </a:cubicBezTo>
                    <a:cubicBezTo>
                      <a:pt x="93206" y="44095"/>
                      <a:pt x="94892" y="45058"/>
                      <a:pt x="96818" y="46262"/>
                    </a:cubicBezTo>
                    <a:cubicBezTo>
                      <a:pt x="101634" y="49392"/>
                      <a:pt x="106450" y="52041"/>
                      <a:pt x="111507" y="54690"/>
                    </a:cubicBezTo>
                    <a:cubicBezTo>
                      <a:pt x="119453" y="57820"/>
                      <a:pt x="128122" y="59265"/>
                      <a:pt x="136550" y="58783"/>
                    </a:cubicBezTo>
                    <a:cubicBezTo>
                      <a:pt x="140403" y="58783"/>
                      <a:pt x="144256" y="58783"/>
                      <a:pt x="148108" y="59506"/>
                    </a:cubicBezTo>
                    <a:cubicBezTo>
                      <a:pt x="160630" y="60951"/>
                      <a:pt x="172911" y="63359"/>
                      <a:pt x="184951" y="66971"/>
                    </a:cubicBezTo>
                    <a:cubicBezTo>
                      <a:pt x="210234" y="74917"/>
                      <a:pt x="234314" y="86475"/>
                      <a:pt x="256227" y="101164"/>
                    </a:cubicBezTo>
                    <a:cubicBezTo>
                      <a:pt x="299811" y="129819"/>
                      <a:pt x="336413" y="167865"/>
                      <a:pt x="363382" y="212413"/>
                    </a:cubicBezTo>
                    <a:cubicBezTo>
                      <a:pt x="366031" y="216747"/>
                      <a:pt x="368198" y="221322"/>
                      <a:pt x="369884" y="226138"/>
                    </a:cubicBezTo>
                    <a:cubicBezTo>
                      <a:pt x="371329" y="229750"/>
                      <a:pt x="373014" y="233362"/>
                      <a:pt x="375181" y="237215"/>
                    </a:cubicBezTo>
                    <a:cubicBezTo>
                      <a:pt x="379997" y="246847"/>
                      <a:pt x="385295" y="256479"/>
                      <a:pt x="390592" y="266111"/>
                    </a:cubicBezTo>
                    <a:cubicBezTo>
                      <a:pt x="395168" y="274539"/>
                      <a:pt x="399984" y="283207"/>
                      <a:pt x="404318" y="291394"/>
                    </a:cubicBezTo>
                    <a:lnTo>
                      <a:pt x="406726" y="295970"/>
                    </a:lnTo>
                    <a:cubicBezTo>
                      <a:pt x="414191" y="312103"/>
                      <a:pt x="423823" y="327273"/>
                      <a:pt x="435140" y="340999"/>
                    </a:cubicBezTo>
                    <a:cubicBezTo>
                      <a:pt x="439956" y="346778"/>
                      <a:pt x="454163" y="350390"/>
                      <a:pt x="466444" y="353520"/>
                    </a:cubicBezTo>
                    <a:cubicBezTo>
                      <a:pt x="471501" y="354724"/>
                      <a:pt x="476076" y="355928"/>
                      <a:pt x="479688" y="357132"/>
                    </a:cubicBezTo>
                    <a:cubicBezTo>
                      <a:pt x="498470" y="363634"/>
                      <a:pt x="516771" y="371821"/>
                      <a:pt x="534108" y="381212"/>
                    </a:cubicBezTo>
                    <a:cubicBezTo>
                      <a:pt x="543018" y="386028"/>
                      <a:pt x="551927" y="391326"/>
                      <a:pt x="560596" y="396864"/>
                    </a:cubicBezTo>
                    <a:cubicBezTo>
                      <a:pt x="561800" y="397586"/>
                      <a:pt x="563486" y="398550"/>
                      <a:pt x="565412" y="399754"/>
                    </a:cubicBezTo>
                    <a:cubicBezTo>
                      <a:pt x="570950" y="402161"/>
                      <a:pt x="576007" y="405774"/>
                      <a:pt x="579860" y="410349"/>
                    </a:cubicBezTo>
                    <a:cubicBezTo>
                      <a:pt x="545667" y="409867"/>
                      <a:pt x="519660" y="413238"/>
                      <a:pt x="498470" y="420703"/>
                    </a:cubicBezTo>
                    <a:cubicBezTo>
                      <a:pt x="496784" y="421185"/>
                      <a:pt x="495099" y="421666"/>
                      <a:pt x="493172" y="421907"/>
                    </a:cubicBezTo>
                    <a:cubicBezTo>
                      <a:pt x="487153" y="423111"/>
                      <a:pt x="480410" y="424797"/>
                      <a:pt x="479929" y="431057"/>
                    </a:cubicBezTo>
                    <a:lnTo>
                      <a:pt x="479929" y="432020"/>
                    </a:lnTo>
                    <a:lnTo>
                      <a:pt x="480651" y="432502"/>
                    </a:lnTo>
                    <a:cubicBezTo>
                      <a:pt x="482337" y="434188"/>
                      <a:pt x="483541" y="436114"/>
                      <a:pt x="484263" y="438281"/>
                    </a:cubicBezTo>
                    <a:cubicBezTo>
                      <a:pt x="484985" y="440208"/>
                      <a:pt x="485949" y="442134"/>
                      <a:pt x="487393" y="444060"/>
                    </a:cubicBezTo>
                    <a:cubicBezTo>
                      <a:pt x="493654" y="452970"/>
                      <a:pt x="501360" y="460675"/>
                      <a:pt x="510028" y="466936"/>
                    </a:cubicBezTo>
                    <a:cubicBezTo>
                      <a:pt x="518456" y="472475"/>
                      <a:pt x="527847" y="478735"/>
                      <a:pt x="537720" y="484033"/>
                    </a:cubicBezTo>
                    <a:cubicBezTo>
                      <a:pt x="546148" y="488367"/>
                      <a:pt x="554817" y="492220"/>
                      <a:pt x="563486" y="495350"/>
                    </a:cubicBezTo>
                    <a:cubicBezTo>
                      <a:pt x="572395" y="498722"/>
                      <a:pt x="581064" y="502574"/>
                      <a:pt x="589492" y="506668"/>
                    </a:cubicBezTo>
                    <a:cubicBezTo>
                      <a:pt x="594789" y="509557"/>
                      <a:pt x="600328" y="513169"/>
                      <a:pt x="605625" y="516541"/>
                    </a:cubicBezTo>
                    <a:cubicBezTo>
                      <a:pt x="609719" y="519189"/>
                      <a:pt x="613572" y="521597"/>
                      <a:pt x="617665" y="524005"/>
                    </a:cubicBezTo>
                    <a:cubicBezTo>
                      <a:pt x="619351" y="525209"/>
                      <a:pt x="620796" y="526413"/>
                      <a:pt x="622240" y="527617"/>
                    </a:cubicBezTo>
                    <a:cubicBezTo>
                      <a:pt x="624889" y="530266"/>
                      <a:pt x="628260" y="532433"/>
                      <a:pt x="631872" y="533637"/>
                    </a:cubicBezTo>
                    <a:lnTo>
                      <a:pt x="634040" y="534360"/>
                    </a:lnTo>
                    <a:lnTo>
                      <a:pt x="634040" y="530507"/>
                    </a:lnTo>
                    <a:lnTo>
                      <a:pt x="633317" y="530266"/>
                    </a:ln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2D2A"/>
                  </a:solidFill>
                  <a:effectLst/>
                  <a:uLnTx/>
                  <a:uFillTx/>
                  <a:latin typeface="Oracle Sans Tab"/>
                  <a:ea typeface="+mn-ea"/>
                  <a:cs typeface="+mn-cs"/>
                </a:endParaRPr>
              </a:p>
            </p:txBody>
          </p:sp>
          <p:sp>
            <p:nvSpPr>
              <p:cNvPr id="36" name="Graphic 90">
                <a:extLst>
                  <a:ext uri="{FF2B5EF4-FFF2-40B4-BE49-F238E27FC236}">
                    <a16:creationId xmlns:a16="http://schemas.microsoft.com/office/drawing/2014/main" id="{76518F4F-5844-E97F-3033-3F0310464752}"/>
                  </a:ext>
                </a:extLst>
              </p:cNvPr>
              <p:cNvSpPr/>
              <p:nvPr/>
            </p:nvSpPr>
            <p:spPr>
              <a:xfrm>
                <a:off x="4411273" y="5165327"/>
                <a:ext cx="393946" cy="458539"/>
              </a:xfrm>
              <a:custGeom>
                <a:avLst/>
                <a:gdLst>
                  <a:gd name="connsiteX0" fmla="*/ 329653 w 393946"/>
                  <a:gd name="connsiteY0" fmla="*/ 16916 h 458539"/>
                  <a:gd name="connsiteX1" fmla="*/ 197455 w 393946"/>
                  <a:gd name="connsiteY1" fmla="*/ 60 h 458539"/>
                  <a:gd name="connsiteX2" fmla="*/ 65256 w 393946"/>
                  <a:gd name="connsiteY2" fmla="*/ 16916 h 458539"/>
                  <a:gd name="connsiteX3" fmla="*/ 963 w 393946"/>
                  <a:gd name="connsiteY3" fmla="*/ 71818 h 458539"/>
                  <a:gd name="connsiteX4" fmla="*/ 0 w 393946"/>
                  <a:gd name="connsiteY4" fmla="*/ 71818 h 458539"/>
                  <a:gd name="connsiteX5" fmla="*/ 0 w 393946"/>
                  <a:gd name="connsiteY5" fmla="*/ 409417 h 458539"/>
                  <a:gd name="connsiteX6" fmla="*/ 3853 w 393946"/>
                  <a:gd name="connsiteY6" fmla="*/ 413992 h 458539"/>
                  <a:gd name="connsiteX7" fmla="*/ 197936 w 393946"/>
                  <a:gd name="connsiteY7" fmla="*/ 458540 h 458539"/>
                  <a:gd name="connsiteX8" fmla="*/ 387445 w 393946"/>
                  <a:gd name="connsiteY8" fmla="*/ 416641 h 458539"/>
                  <a:gd name="connsiteX9" fmla="*/ 393946 w 393946"/>
                  <a:gd name="connsiteY9" fmla="*/ 411584 h 458539"/>
                  <a:gd name="connsiteX10" fmla="*/ 393946 w 393946"/>
                  <a:gd name="connsiteY10" fmla="*/ 66521 h 458539"/>
                  <a:gd name="connsiteX11" fmla="*/ 393465 w 393946"/>
                  <a:gd name="connsiteY11" fmla="*/ 66521 h 458539"/>
                  <a:gd name="connsiteX12" fmla="*/ 329653 w 393946"/>
                  <a:gd name="connsiteY12" fmla="*/ 16916 h 458539"/>
                  <a:gd name="connsiteX13" fmla="*/ 197455 w 393946"/>
                  <a:gd name="connsiteY13" fmla="*/ 33050 h 458539"/>
                  <a:gd name="connsiteX14" fmla="*/ 360957 w 393946"/>
                  <a:gd name="connsiteY14" fmla="*/ 71577 h 458539"/>
                  <a:gd name="connsiteX15" fmla="*/ 197455 w 393946"/>
                  <a:gd name="connsiteY15" fmla="*/ 109864 h 458539"/>
                  <a:gd name="connsiteX16" fmla="*/ 33953 w 393946"/>
                  <a:gd name="connsiteY16" fmla="*/ 71577 h 458539"/>
                  <a:gd name="connsiteX17" fmla="*/ 197455 w 393946"/>
                  <a:gd name="connsiteY17" fmla="*/ 33050 h 458539"/>
                  <a:gd name="connsiteX18" fmla="*/ 360957 w 393946"/>
                  <a:gd name="connsiteY18" fmla="*/ 394247 h 458539"/>
                  <a:gd name="connsiteX19" fmla="*/ 197936 w 393946"/>
                  <a:gd name="connsiteY19" fmla="*/ 425551 h 458539"/>
                  <a:gd name="connsiteX20" fmla="*/ 33230 w 393946"/>
                  <a:gd name="connsiteY20" fmla="*/ 395692 h 458539"/>
                  <a:gd name="connsiteX21" fmla="*/ 33230 w 393946"/>
                  <a:gd name="connsiteY21" fmla="*/ 329231 h 458539"/>
                  <a:gd name="connsiteX22" fmla="*/ 197936 w 393946"/>
                  <a:gd name="connsiteY22" fmla="*/ 354515 h 458539"/>
                  <a:gd name="connsiteX23" fmla="*/ 360957 w 393946"/>
                  <a:gd name="connsiteY23" fmla="*/ 326823 h 458539"/>
                  <a:gd name="connsiteX24" fmla="*/ 360957 w 393946"/>
                  <a:gd name="connsiteY24" fmla="*/ 394247 h 458539"/>
                  <a:gd name="connsiteX25" fmla="*/ 360957 w 393946"/>
                  <a:gd name="connsiteY25" fmla="*/ 290222 h 458539"/>
                  <a:gd name="connsiteX26" fmla="*/ 197936 w 393946"/>
                  <a:gd name="connsiteY26" fmla="*/ 321526 h 458539"/>
                  <a:gd name="connsiteX27" fmla="*/ 33230 w 393946"/>
                  <a:gd name="connsiteY27" fmla="*/ 291667 h 458539"/>
                  <a:gd name="connsiteX28" fmla="*/ 33230 w 393946"/>
                  <a:gd name="connsiteY28" fmla="*/ 218223 h 458539"/>
                  <a:gd name="connsiteX29" fmla="*/ 197936 w 393946"/>
                  <a:gd name="connsiteY29" fmla="*/ 243026 h 458539"/>
                  <a:gd name="connsiteX30" fmla="*/ 360957 w 393946"/>
                  <a:gd name="connsiteY30" fmla="*/ 215815 h 458539"/>
                  <a:gd name="connsiteX31" fmla="*/ 360957 w 393946"/>
                  <a:gd name="connsiteY31" fmla="*/ 290222 h 458539"/>
                  <a:gd name="connsiteX32" fmla="*/ 360957 w 393946"/>
                  <a:gd name="connsiteY32" fmla="*/ 179696 h 458539"/>
                  <a:gd name="connsiteX33" fmla="*/ 197936 w 393946"/>
                  <a:gd name="connsiteY33" fmla="*/ 210277 h 458539"/>
                  <a:gd name="connsiteX34" fmla="*/ 33230 w 393946"/>
                  <a:gd name="connsiteY34" fmla="*/ 181140 h 458539"/>
                  <a:gd name="connsiteX35" fmla="*/ 33230 w 393946"/>
                  <a:gd name="connsiteY35" fmla="*/ 113235 h 458539"/>
                  <a:gd name="connsiteX36" fmla="*/ 65497 w 393946"/>
                  <a:gd name="connsiteY36" fmla="*/ 126479 h 458539"/>
                  <a:gd name="connsiteX37" fmla="*/ 197696 w 393946"/>
                  <a:gd name="connsiteY37" fmla="*/ 143335 h 458539"/>
                  <a:gd name="connsiteX38" fmla="*/ 329894 w 393946"/>
                  <a:gd name="connsiteY38" fmla="*/ 126479 h 458539"/>
                  <a:gd name="connsiteX39" fmla="*/ 361198 w 393946"/>
                  <a:gd name="connsiteY39" fmla="*/ 113958 h 458539"/>
                  <a:gd name="connsiteX40" fmla="*/ 360957 w 393946"/>
                  <a:gd name="connsiteY40" fmla="*/ 179696 h 45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3946" h="458539">
                    <a:moveTo>
                      <a:pt x="329653" y="16916"/>
                    </a:moveTo>
                    <a:cubicBezTo>
                      <a:pt x="286550" y="5117"/>
                      <a:pt x="242002" y="-662"/>
                      <a:pt x="197455" y="60"/>
                    </a:cubicBezTo>
                    <a:cubicBezTo>
                      <a:pt x="152907" y="-662"/>
                      <a:pt x="108359" y="5117"/>
                      <a:pt x="65256" y="16916"/>
                    </a:cubicBezTo>
                    <a:cubicBezTo>
                      <a:pt x="12281" y="33290"/>
                      <a:pt x="963" y="55685"/>
                      <a:pt x="963" y="71818"/>
                    </a:cubicBezTo>
                    <a:lnTo>
                      <a:pt x="0" y="71818"/>
                    </a:lnTo>
                    <a:lnTo>
                      <a:pt x="0" y="409417"/>
                    </a:lnTo>
                    <a:lnTo>
                      <a:pt x="3853" y="413992"/>
                    </a:lnTo>
                    <a:cubicBezTo>
                      <a:pt x="7706" y="418567"/>
                      <a:pt x="45270" y="458540"/>
                      <a:pt x="197936" y="458540"/>
                    </a:cubicBezTo>
                    <a:cubicBezTo>
                      <a:pt x="329412" y="458540"/>
                      <a:pt x="385037" y="418567"/>
                      <a:pt x="387445" y="416641"/>
                    </a:cubicBezTo>
                    <a:lnTo>
                      <a:pt x="393946" y="411584"/>
                    </a:lnTo>
                    <a:lnTo>
                      <a:pt x="393946" y="66521"/>
                    </a:lnTo>
                    <a:lnTo>
                      <a:pt x="393465" y="66521"/>
                    </a:lnTo>
                    <a:cubicBezTo>
                      <a:pt x="391538" y="51832"/>
                      <a:pt x="378053" y="31605"/>
                      <a:pt x="329653" y="16916"/>
                    </a:cubicBezTo>
                    <a:close/>
                    <a:moveTo>
                      <a:pt x="197455" y="33050"/>
                    </a:moveTo>
                    <a:cubicBezTo>
                      <a:pt x="309908" y="33050"/>
                      <a:pt x="360957" y="62427"/>
                      <a:pt x="360957" y="71577"/>
                    </a:cubicBezTo>
                    <a:cubicBezTo>
                      <a:pt x="360957" y="80487"/>
                      <a:pt x="309908" y="109864"/>
                      <a:pt x="197455" y="109864"/>
                    </a:cubicBezTo>
                    <a:cubicBezTo>
                      <a:pt x="85002" y="109864"/>
                      <a:pt x="33953" y="80487"/>
                      <a:pt x="33953" y="71577"/>
                    </a:cubicBezTo>
                    <a:cubicBezTo>
                      <a:pt x="33953" y="62668"/>
                      <a:pt x="85002" y="33050"/>
                      <a:pt x="197455" y="33050"/>
                    </a:cubicBezTo>
                    <a:close/>
                    <a:moveTo>
                      <a:pt x="360957" y="394247"/>
                    </a:moveTo>
                    <a:cubicBezTo>
                      <a:pt x="342415" y="404120"/>
                      <a:pt x="291607" y="425551"/>
                      <a:pt x="197936" y="425551"/>
                    </a:cubicBezTo>
                    <a:cubicBezTo>
                      <a:pt x="87410" y="425551"/>
                      <a:pt x="44789" y="403638"/>
                      <a:pt x="33230" y="395692"/>
                    </a:cubicBezTo>
                    <a:lnTo>
                      <a:pt x="33230" y="329231"/>
                    </a:lnTo>
                    <a:cubicBezTo>
                      <a:pt x="59718" y="341030"/>
                      <a:pt x="109563" y="354515"/>
                      <a:pt x="197936" y="354515"/>
                    </a:cubicBezTo>
                    <a:cubicBezTo>
                      <a:pt x="278363" y="354515"/>
                      <a:pt x="330616" y="339826"/>
                      <a:pt x="360957" y="326823"/>
                    </a:cubicBezTo>
                    <a:lnTo>
                      <a:pt x="360957" y="394247"/>
                    </a:lnTo>
                    <a:close/>
                    <a:moveTo>
                      <a:pt x="360957" y="290222"/>
                    </a:moveTo>
                    <a:cubicBezTo>
                      <a:pt x="342415" y="300095"/>
                      <a:pt x="291607" y="321526"/>
                      <a:pt x="197936" y="321526"/>
                    </a:cubicBezTo>
                    <a:cubicBezTo>
                      <a:pt x="87410" y="321526"/>
                      <a:pt x="44789" y="299613"/>
                      <a:pt x="33230" y="291667"/>
                    </a:cubicBezTo>
                    <a:lnTo>
                      <a:pt x="33230" y="218223"/>
                    </a:lnTo>
                    <a:cubicBezTo>
                      <a:pt x="59718" y="230022"/>
                      <a:pt x="109563" y="243026"/>
                      <a:pt x="197936" y="243026"/>
                    </a:cubicBezTo>
                    <a:cubicBezTo>
                      <a:pt x="278363" y="243026"/>
                      <a:pt x="330616" y="228578"/>
                      <a:pt x="360957" y="215815"/>
                    </a:cubicBezTo>
                    <a:lnTo>
                      <a:pt x="360957" y="290222"/>
                    </a:lnTo>
                    <a:close/>
                    <a:moveTo>
                      <a:pt x="360957" y="179696"/>
                    </a:moveTo>
                    <a:cubicBezTo>
                      <a:pt x="348917" y="186197"/>
                      <a:pt x="297386" y="210277"/>
                      <a:pt x="197936" y="210277"/>
                    </a:cubicBezTo>
                    <a:cubicBezTo>
                      <a:pt x="87651" y="210277"/>
                      <a:pt x="44789" y="188846"/>
                      <a:pt x="33230" y="181140"/>
                    </a:cubicBezTo>
                    <a:lnTo>
                      <a:pt x="33230" y="113235"/>
                    </a:lnTo>
                    <a:cubicBezTo>
                      <a:pt x="43584" y="118774"/>
                      <a:pt x="54180" y="123108"/>
                      <a:pt x="65497" y="126479"/>
                    </a:cubicBezTo>
                    <a:cubicBezTo>
                      <a:pt x="108600" y="138278"/>
                      <a:pt x="153148" y="144058"/>
                      <a:pt x="197696" y="143335"/>
                    </a:cubicBezTo>
                    <a:cubicBezTo>
                      <a:pt x="242243" y="144058"/>
                      <a:pt x="286791" y="138278"/>
                      <a:pt x="329894" y="126479"/>
                    </a:cubicBezTo>
                    <a:cubicBezTo>
                      <a:pt x="340730" y="123349"/>
                      <a:pt x="351325" y="119255"/>
                      <a:pt x="361198" y="113958"/>
                    </a:cubicBezTo>
                    <a:lnTo>
                      <a:pt x="360957" y="179696"/>
                    </a:ln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2D2A"/>
                  </a:solidFill>
                  <a:effectLst/>
                  <a:uLnTx/>
                  <a:uFillTx/>
                  <a:latin typeface="Oracle Sans Tab"/>
                  <a:ea typeface="+mn-ea"/>
                  <a:cs typeface="+mn-cs"/>
                </a:endParaRPr>
              </a:p>
            </p:txBody>
          </p:sp>
        </p:grpSp>
      </p:grpSp>
      <p:sp>
        <p:nvSpPr>
          <p:cNvPr id="4" name="TextBox 3">
            <a:extLst>
              <a:ext uri="{FF2B5EF4-FFF2-40B4-BE49-F238E27FC236}">
                <a16:creationId xmlns:a16="http://schemas.microsoft.com/office/drawing/2014/main" id="{8D5C0073-96A4-F5D3-0324-E39B6DB5F8A6}"/>
              </a:ext>
            </a:extLst>
          </p:cNvPr>
          <p:cNvSpPr txBox="1"/>
          <p:nvPr/>
        </p:nvSpPr>
        <p:spPr>
          <a:xfrm>
            <a:off x="5153279" y="6314115"/>
            <a:ext cx="1970048" cy="338554"/>
          </a:xfrm>
          <a:prstGeom prst="rect">
            <a:avLst/>
          </a:prstGeom>
          <a:noFill/>
        </p:spPr>
        <p:txBody>
          <a:bodyPr wrap="square" rtlCol="0">
            <a:spAutoFit/>
          </a:bodyPr>
          <a:lstStyle/>
          <a:p>
            <a:r>
              <a:rPr lang="en-US" sz="1600" dirty="0"/>
              <a:t>More details </a:t>
            </a:r>
            <a:r>
              <a:rPr lang="en-US" sz="1600" dirty="0">
                <a:hlinkClick r:id="rId35"/>
              </a:rPr>
              <a:t>here</a:t>
            </a:r>
            <a:endParaRPr lang="en-US" sz="1600" dirty="0"/>
          </a:p>
        </p:txBody>
      </p:sp>
    </p:spTree>
    <p:extLst>
      <p:ext uri="{BB962C8B-B14F-4D97-AF65-F5344CB8AC3E}">
        <p14:creationId xmlns:p14="http://schemas.microsoft.com/office/powerpoint/2010/main" val="151312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F4BB9C-6A69-2253-510B-56ABC2A83D33}"/>
              </a:ext>
            </a:extLst>
          </p:cNvPr>
          <p:cNvSpPr/>
          <p:nvPr/>
        </p:nvSpPr>
        <p:spPr>
          <a:xfrm>
            <a:off x="478637" y="1472157"/>
            <a:ext cx="10254677" cy="4588932"/>
          </a:xfrm>
          <a:prstGeom prst="rect">
            <a:avLst/>
          </a:prstGeom>
          <a:noFill/>
          <a:ln w="254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a:extLst>
              <a:ext uri="{FF2B5EF4-FFF2-40B4-BE49-F238E27FC236}">
                <a16:creationId xmlns:a16="http://schemas.microsoft.com/office/drawing/2014/main" id="{7DE99CBA-4F9E-E742-B8B3-93238348932E}"/>
              </a:ext>
            </a:extLst>
          </p:cNvPr>
          <p:cNvSpPr>
            <a:spLocks noGrp="1"/>
          </p:cNvSpPr>
          <p:nvPr>
            <p:ph type="title"/>
          </p:nvPr>
        </p:nvSpPr>
        <p:spPr>
          <a:xfrm>
            <a:off x="770400" y="182403"/>
            <a:ext cx="9000000" cy="822960"/>
          </a:xfrm>
        </p:spPr>
        <p:txBody>
          <a:bodyPr/>
          <a:lstStyle/>
          <a:p>
            <a:r>
              <a:rPr lang="en-US" dirty="0"/>
              <a:t>Any language, any tool – with secure access</a:t>
            </a:r>
          </a:p>
        </p:txBody>
      </p:sp>
      <p:sp>
        <p:nvSpPr>
          <p:cNvPr id="12" name="Content Placeholder 11">
            <a:extLst>
              <a:ext uri="{FF2B5EF4-FFF2-40B4-BE49-F238E27FC236}">
                <a16:creationId xmlns:a16="http://schemas.microsoft.com/office/drawing/2014/main" id="{79B9CFA9-FE30-786A-8D16-8B6CCDE78D4F}"/>
              </a:ext>
            </a:extLst>
          </p:cNvPr>
          <p:cNvSpPr>
            <a:spLocks noGrp="1"/>
          </p:cNvSpPr>
          <p:nvPr>
            <p:ph sz="quarter" idx="14"/>
          </p:nvPr>
        </p:nvSpPr>
        <p:spPr>
          <a:xfrm>
            <a:off x="762000" y="1754080"/>
            <a:ext cx="4642855" cy="4506912"/>
          </a:xfrm>
        </p:spPr>
        <p:txBody>
          <a:bodyPr/>
          <a:lstStyle/>
          <a:p>
            <a:pPr algn="l"/>
            <a:r>
              <a:rPr lang="en-US" sz="1800" b="1" dirty="0"/>
              <a:t>Types of data:</a:t>
            </a:r>
          </a:p>
          <a:p>
            <a:pPr marL="651510" lvl="1" indent="-285750"/>
            <a:r>
              <a:rPr lang="en-US" sz="1600" dirty="0"/>
              <a:t>Structured</a:t>
            </a:r>
          </a:p>
          <a:p>
            <a:pPr marL="651510" lvl="1" indent="-285750"/>
            <a:r>
              <a:rPr lang="en-US" sz="1600" dirty="0"/>
              <a:t>Semi-structured</a:t>
            </a:r>
          </a:p>
          <a:p>
            <a:pPr marL="651510" lvl="1" indent="-285750"/>
            <a:r>
              <a:rPr lang="en-US" sz="1600" dirty="0"/>
              <a:t>Unstructured</a:t>
            </a:r>
          </a:p>
          <a:p>
            <a:pPr marL="651510" lvl="1" indent="-285750"/>
            <a:endParaRPr lang="en-US" sz="1600" dirty="0"/>
          </a:p>
          <a:p>
            <a:r>
              <a:rPr lang="en-US" b="1" dirty="0"/>
              <a:t>Data Format:</a:t>
            </a:r>
          </a:p>
          <a:p>
            <a:pPr lvl="1"/>
            <a:r>
              <a:rPr lang="en-US" sz="1600" dirty="0"/>
              <a:t>File based format</a:t>
            </a:r>
          </a:p>
          <a:p>
            <a:pPr lvl="2"/>
            <a:r>
              <a:rPr lang="en-US" sz="1400" dirty="0"/>
              <a:t>CSV</a:t>
            </a:r>
          </a:p>
          <a:p>
            <a:pPr lvl="2"/>
            <a:r>
              <a:rPr lang="en-US" sz="1400" dirty="0"/>
              <a:t>Parquet</a:t>
            </a:r>
          </a:p>
          <a:p>
            <a:pPr lvl="2"/>
            <a:r>
              <a:rPr lang="en-US" sz="1400" dirty="0"/>
              <a:t>ORC</a:t>
            </a:r>
          </a:p>
          <a:p>
            <a:pPr lvl="2"/>
            <a:r>
              <a:rPr lang="en-US" sz="1400" dirty="0"/>
              <a:t>Avro</a:t>
            </a:r>
          </a:p>
          <a:p>
            <a:pPr lvl="2"/>
            <a:r>
              <a:rPr lang="en-US" sz="1400" dirty="0"/>
              <a:t>JSON</a:t>
            </a:r>
          </a:p>
          <a:p>
            <a:pPr lvl="1"/>
            <a:r>
              <a:rPr lang="en-US" sz="1600" dirty="0"/>
              <a:t>Table based format</a:t>
            </a:r>
          </a:p>
          <a:p>
            <a:pPr lvl="2"/>
            <a:r>
              <a:rPr lang="en-US" sz="1400" dirty="0"/>
              <a:t>Iceberg</a:t>
            </a:r>
          </a:p>
          <a:p>
            <a:pPr lvl="2"/>
            <a:r>
              <a:rPr lang="en-US" sz="1400" dirty="0"/>
              <a:t>Delta Share</a:t>
            </a:r>
          </a:p>
        </p:txBody>
      </p:sp>
      <p:sp>
        <p:nvSpPr>
          <p:cNvPr id="10" name="Text Placeholder 9">
            <a:extLst>
              <a:ext uri="{FF2B5EF4-FFF2-40B4-BE49-F238E27FC236}">
                <a16:creationId xmlns:a16="http://schemas.microsoft.com/office/drawing/2014/main" id="{6FC812C8-2D69-F4B3-9D2D-7CBE2FA1C295}"/>
              </a:ext>
            </a:extLst>
          </p:cNvPr>
          <p:cNvSpPr>
            <a:spLocks noGrp="1"/>
          </p:cNvSpPr>
          <p:nvPr>
            <p:ph type="body" sz="quarter" idx="11"/>
          </p:nvPr>
        </p:nvSpPr>
        <p:spPr/>
        <p:txBody>
          <a:bodyPr/>
          <a:lstStyle/>
          <a:p>
            <a:r>
              <a:rPr lang="en-US" dirty="0"/>
              <a:t>Oracle Autonomous Data Warehouse is Polyglot – with unified, secure data access control</a:t>
            </a:r>
          </a:p>
        </p:txBody>
      </p:sp>
      <p:sp>
        <p:nvSpPr>
          <p:cNvPr id="9" name="TextBox 8">
            <a:extLst>
              <a:ext uri="{FF2B5EF4-FFF2-40B4-BE49-F238E27FC236}">
                <a16:creationId xmlns:a16="http://schemas.microsoft.com/office/drawing/2014/main" id="{54E9306A-5623-5B68-3471-292FF2C4998F}"/>
              </a:ext>
            </a:extLst>
          </p:cNvPr>
          <p:cNvSpPr txBox="1"/>
          <p:nvPr/>
        </p:nvSpPr>
        <p:spPr>
          <a:xfrm>
            <a:off x="5985239" y="1754080"/>
            <a:ext cx="6097162" cy="3631763"/>
          </a:xfrm>
          <a:prstGeom prst="rect">
            <a:avLst/>
          </a:prstGeom>
          <a:noFill/>
        </p:spPr>
        <p:txBody>
          <a:bodyPr wrap="square">
            <a:spAutoFit/>
          </a:bodyPr>
          <a:lstStyle/>
          <a:p>
            <a:pPr algn="l"/>
            <a:r>
              <a:rPr lang="en-US" b="1" dirty="0"/>
              <a:t>Platforms:</a:t>
            </a:r>
          </a:p>
          <a:p>
            <a:pPr marL="742950" lvl="1" indent="-285750">
              <a:buFont typeface="Arial" panose="020B0604020202020204" pitchFamily="34" charset="0"/>
              <a:buChar char="•"/>
            </a:pPr>
            <a:r>
              <a:rPr lang="en-US" sz="1600" dirty="0"/>
              <a:t>Oracle Cloud Infrastructure (OCI)</a:t>
            </a:r>
          </a:p>
          <a:p>
            <a:pPr marL="742950" lvl="1" indent="-285750">
              <a:buFont typeface="Arial" panose="020B0604020202020204" pitchFamily="34" charset="0"/>
              <a:buChar char="•"/>
            </a:pPr>
            <a:r>
              <a:rPr lang="en-US" sz="1600" dirty="0"/>
              <a:t>Amazon Web Services (AWS)</a:t>
            </a:r>
          </a:p>
          <a:p>
            <a:pPr marL="742950" lvl="1" indent="-285750">
              <a:buFont typeface="Arial" panose="020B0604020202020204" pitchFamily="34" charset="0"/>
              <a:buChar char="•"/>
            </a:pPr>
            <a:r>
              <a:rPr lang="en-US" sz="1600" dirty="0"/>
              <a:t>Azure</a:t>
            </a:r>
          </a:p>
          <a:p>
            <a:pPr marL="742950" lvl="1" indent="-285750">
              <a:buFont typeface="Arial" panose="020B0604020202020204" pitchFamily="34" charset="0"/>
              <a:buChar char="•"/>
            </a:pPr>
            <a:r>
              <a:rPr lang="en-US" sz="1600" dirty="0"/>
              <a:t>Google Cloud Platform</a:t>
            </a:r>
          </a:p>
          <a:p>
            <a:pPr marL="742950" lvl="1" indent="-285750">
              <a:buFont typeface="Arial" panose="020B0604020202020204" pitchFamily="34" charset="0"/>
              <a:buChar char="•"/>
            </a:pPr>
            <a:r>
              <a:rPr lang="en-US" sz="1600" dirty="0"/>
              <a:t>On-premise</a:t>
            </a:r>
          </a:p>
          <a:p>
            <a:pPr algn="l"/>
            <a:endParaRPr lang="en-US" dirty="0"/>
          </a:p>
          <a:p>
            <a:pPr algn="l"/>
            <a:r>
              <a:rPr lang="en-US" b="1" dirty="0"/>
              <a:t>Languages (APIs):</a:t>
            </a:r>
          </a:p>
          <a:p>
            <a:pPr marL="742950" lvl="1" indent="-285750">
              <a:buFont typeface="Arial" panose="020B0604020202020204" pitchFamily="34" charset="0"/>
              <a:buChar char="•"/>
            </a:pPr>
            <a:r>
              <a:rPr lang="en-US" sz="1600" dirty="0"/>
              <a:t>SQL</a:t>
            </a:r>
          </a:p>
          <a:p>
            <a:pPr marL="742950" lvl="1" indent="-285750">
              <a:buFont typeface="Arial" panose="020B0604020202020204" pitchFamily="34" charset="0"/>
              <a:buChar char="•"/>
            </a:pPr>
            <a:r>
              <a:rPr lang="en-US" sz="1600" dirty="0"/>
              <a:t>Python</a:t>
            </a:r>
          </a:p>
          <a:p>
            <a:pPr marL="742950" lvl="1" indent="-285750">
              <a:buFont typeface="Arial" panose="020B0604020202020204" pitchFamily="34" charset="0"/>
              <a:buChar char="•"/>
            </a:pPr>
            <a:r>
              <a:rPr lang="en-US" sz="1600" dirty="0"/>
              <a:t>R</a:t>
            </a:r>
          </a:p>
          <a:p>
            <a:pPr marL="742950" lvl="1" indent="-285750">
              <a:buFont typeface="Arial" panose="020B0604020202020204" pitchFamily="34" charset="0"/>
              <a:buChar char="•"/>
            </a:pPr>
            <a:r>
              <a:rPr lang="en-US" sz="1600" dirty="0"/>
              <a:t>REST</a:t>
            </a:r>
          </a:p>
          <a:p>
            <a:pPr marL="742950" lvl="1" indent="-285750">
              <a:buFont typeface="Arial" panose="020B0604020202020204" pitchFamily="34" charset="0"/>
              <a:buChar char="•"/>
            </a:pPr>
            <a:r>
              <a:rPr lang="en-US" sz="1600" dirty="0"/>
              <a:t>MongoDB API</a:t>
            </a:r>
          </a:p>
          <a:p>
            <a:pPr marL="742950" lvl="1" indent="-285750">
              <a:buFont typeface="Arial" panose="020B0604020202020204" pitchFamily="34" charset="0"/>
              <a:buChar char="•"/>
            </a:pPr>
            <a:r>
              <a:rPr lang="en-US" sz="1600" dirty="0"/>
              <a:t>Spark Connector</a:t>
            </a:r>
          </a:p>
        </p:txBody>
      </p:sp>
      <p:sp>
        <p:nvSpPr>
          <p:cNvPr id="13" name="TextBox 12">
            <a:extLst>
              <a:ext uri="{FF2B5EF4-FFF2-40B4-BE49-F238E27FC236}">
                <a16:creationId xmlns:a16="http://schemas.microsoft.com/office/drawing/2014/main" id="{180FBF27-1657-E92A-0AFB-B3C3282CB96A}"/>
              </a:ext>
            </a:extLst>
          </p:cNvPr>
          <p:cNvSpPr txBox="1"/>
          <p:nvPr/>
        </p:nvSpPr>
        <p:spPr>
          <a:xfrm>
            <a:off x="3710028" y="6028133"/>
            <a:ext cx="3566554" cy="523220"/>
          </a:xfrm>
          <a:prstGeom prst="rect">
            <a:avLst/>
          </a:prstGeom>
          <a:noFill/>
        </p:spPr>
        <p:txBody>
          <a:bodyPr wrap="none" rtlCol="0">
            <a:spAutoFit/>
          </a:bodyPr>
          <a:lstStyle/>
          <a:p>
            <a:r>
              <a:rPr lang="en-US" sz="2800" b="1" dirty="0"/>
              <a:t>One Security model</a:t>
            </a:r>
          </a:p>
        </p:txBody>
      </p:sp>
      <p:sp>
        <p:nvSpPr>
          <p:cNvPr id="6" name="Footer Placeholder 5">
            <a:extLst>
              <a:ext uri="{FF2B5EF4-FFF2-40B4-BE49-F238E27FC236}">
                <a16:creationId xmlns:a16="http://schemas.microsoft.com/office/drawing/2014/main" id="{FF5ACA4C-4F59-228B-568E-2C9A9F0D6D5D}"/>
              </a:ext>
            </a:extLst>
          </p:cNvPr>
          <p:cNvSpPr>
            <a:spLocks noGrp="1"/>
          </p:cNvSpPr>
          <p:nvPr>
            <p:ph type="ftr" sz="quarter" idx="16"/>
          </p:nvPr>
        </p:nvSpPr>
        <p:spPr/>
        <p:txBody>
          <a:bodyPr/>
          <a:lstStyle/>
          <a:p>
            <a:r>
              <a:rPr lang="en-US"/>
              <a:t>Copyright © 2023, Oracle and/or its affiliates</a:t>
            </a:r>
            <a:endParaRPr lang="en-US" dirty="0"/>
          </a:p>
        </p:txBody>
      </p:sp>
      <p:sp>
        <p:nvSpPr>
          <p:cNvPr id="8" name="Slide Number Placeholder 7">
            <a:extLst>
              <a:ext uri="{FF2B5EF4-FFF2-40B4-BE49-F238E27FC236}">
                <a16:creationId xmlns:a16="http://schemas.microsoft.com/office/drawing/2014/main" id="{FE145B7F-B6E9-FEF0-277B-92C2D5AFE371}"/>
              </a:ext>
            </a:extLst>
          </p:cNvPr>
          <p:cNvSpPr>
            <a:spLocks noGrp="1"/>
          </p:cNvSpPr>
          <p:nvPr>
            <p:ph type="sldNum" sz="quarter" idx="17"/>
          </p:nvPr>
        </p:nvSpPr>
        <p:spPr/>
        <p:txBody>
          <a:bodyPr/>
          <a:lstStyle/>
          <a:p>
            <a:fld id="{345D60D9-5372-5F40-9443-0F9AE5BDC3C8}" type="slidenum">
              <a:rPr lang="en-US" smtClean="0"/>
              <a:pPr/>
              <a:t>22</a:t>
            </a:fld>
            <a:endParaRPr lang="en-US" dirty="0"/>
          </a:p>
        </p:txBody>
      </p:sp>
    </p:spTree>
    <p:extLst>
      <p:ext uri="{BB962C8B-B14F-4D97-AF65-F5344CB8AC3E}">
        <p14:creationId xmlns:p14="http://schemas.microsoft.com/office/powerpoint/2010/main" val="230403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ACF2F-5325-3144-BB53-7A50268878CC}"/>
              </a:ext>
            </a:extLst>
          </p:cNvPr>
          <p:cNvSpPr>
            <a:spLocks noGrp="1"/>
          </p:cNvSpPr>
          <p:nvPr>
            <p:ph type="title"/>
          </p:nvPr>
        </p:nvSpPr>
        <p:spPr/>
        <p:txBody>
          <a:bodyPr/>
          <a:lstStyle/>
          <a:p>
            <a:r>
              <a:rPr lang="en-US" dirty="0"/>
              <a:t>Data Sharing with Autonomous</a:t>
            </a:r>
          </a:p>
        </p:txBody>
      </p:sp>
      <p:sp>
        <p:nvSpPr>
          <p:cNvPr id="2" name="Content Placeholder 1">
            <a:extLst>
              <a:ext uri="{FF2B5EF4-FFF2-40B4-BE49-F238E27FC236}">
                <a16:creationId xmlns:a16="http://schemas.microsoft.com/office/drawing/2014/main" id="{3FE6D6E9-ECF3-9EAC-FE94-2FB8F075BAF5}"/>
              </a:ext>
            </a:extLst>
          </p:cNvPr>
          <p:cNvSpPr>
            <a:spLocks noGrp="1"/>
          </p:cNvSpPr>
          <p:nvPr>
            <p:ph sz="quarter" idx="20"/>
          </p:nvPr>
        </p:nvSpPr>
        <p:spPr/>
        <p:txBody>
          <a:bodyPr/>
          <a:lstStyle/>
          <a:p>
            <a:r>
              <a:rPr lang="en-US" sz="2000" b="1" dirty="0">
                <a:solidFill>
                  <a:schemeClr val="accent6"/>
                </a:solidFill>
              </a:rPr>
              <a:t>Share Oracle Data with non-Oracle Clients</a:t>
            </a:r>
          </a:p>
        </p:txBody>
      </p:sp>
      <p:sp>
        <p:nvSpPr>
          <p:cNvPr id="4" name="Content Placeholder 3">
            <a:extLst>
              <a:ext uri="{FF2B5EF4-FFF2-40B4-BE49-F238E27FC236}">
                <a16:creationId xmlns:a16="http://schemas.microsoft.com/office/drawing/2014/main" id="{CF0D0A42-3674-7743-43B9-6475907B33E0}"/>
              </a:ext>
            </a:extLst>
          </p:cNvPr>
          <p:cNvSpPr>
            <a:spLocks noGrp="1"/>
          </p:cNvSpPr>
          <p:nvPr>
            <p:ph sz="quarter" idx="21"/>
          </p:nvPr>
        </p:nvSpPr>
        <p:spPr/>
        <p:txBody>
          <a:bodyPr/>
          <a:lstStyle/>
          <a:p>
            <a:r>
              <a:rPr lang="en-US" sz="2000" b="1" dirty="0">
                <a:solidFill>
                  <a:schemeClr val="accent6"/>
                </a:solidFill>
              </a:rPr>
              <a:t>Real-time data exchange across Oracle instances</a:t>
            </a:r>
            <a:endParaRPr lang="en-US" sz="2000" dirty="0">
              <a:solidFill>
                <a:schemeClr val="accent6"/>
              </a:solidFill>
            </a:endParaRPr>
          </a:p>
        </p:txBody>
      </p:sp>
      <p:sp>
        <p:nvSpPr>
          <p:cNvPr id="5" name="Content Placeholder 4">
            <a:extLst>
              <a:ext uri="{FF2B5EF4-FFF2-40B4-BE49-F238E27FC236}">
                <a16:creationId xmlns:a16="http://schemas.microsoft.com/office/drawing/2014/main" id="{8941EFC1-EFAB-1EB8-6323-096B80627174}"/>
              </a:ext>
            </a:extLst>
          </p:cNvPr>
          <p:cNvSpPr>
            <a:spLocks noGrp="1"/>
          </p:cNvSpPr>
          <p:nvPr>
            <p:ph sz="quarter" idx="22"/>
          </p:nvPr>
        </p:nvSpPr>
        <p:spPr/>
        <p:txBody>
          <a:bodyPr/>
          <a:lstStyle/>
          <a:p>
            <a:r>
              <a:rPr lang="en-US" sz="2000" b="1" dirty="0">
                <a:solidFill>
                  <a:schemeClr val="accent6"/>
                </a:solidFill>
              </a:rPr>
              <a:t>Collaborative Multi-Cloud and Multi-Workload Environments</a:t>
            </a:r>
          </a:p>
        </p:txBody>
      </p:sp>
      <p:grpSp>
        <p:nvGrpSpPr>
          <p:cNvPr id="24" name="Group 23">
            <a:extLst>
              <a:ext uri="{FF2B5EF4-FFF2-40B4-BE49-F238E27FC236}">
                <a16:creationId xmlns:a16="http://schemas.microsoft.com/office/drawing/2014/main" id="{D3B19C3E-46CE-96D7-A579-53767C68F829}"/>
              </a:ext>
            </a:extLst>
          </p:cNvPr>
          <p:cNvGrpSpPr/>
          <p:nvPr/>
        </p:nvGrpSpPr>
        <p:grpSpPr>
          <a:xfrm>
            <a:off x="2010077" y="4181856"/>
            <a:ext cx="1283108" cy="697685"/>
            <a:chOff x="2884429" y="4732367"/>
            <a:chExt cx="1283108" cy="697685"/>
          </a:xfrm>
        </p:grpSpPr>
        <p:pic>
          <p:nvPicPr>
            <p:cNvPr id="25" name="Picture 2" descr="GitHub - delta-io/delta-sharing: An open protocol for secure data sharing">
              <a:extLst>
                <a:ext uri="{FF2B5EF4-FFF2-40B4-BE49-F238E27FC236}">
                  <a16:creationId xmlns:a16="http://schemas.microsoft.com/office/drawing/2014/main" id="{FCB4EBBF-2B48-345F-A555-3C9AE7D8DB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99500" y="4732367"/>
              <a:ext cx="436018" cy="3693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5972769-1E35-20AE-9B19-CB0C222E2AD6}"/>
                </a:ext>
              </a:extLst>
            </p:cNvPr>
            <p:cNvSpPr txBox="1"/>
            <p:nvPr/>
          </p:nvSpPr>
          <p:spPr>
            <a:xfrm>
              <a:off x="2884429" y="5122275"/>
              <a:ext cx="12831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Delta Sharing</a:t>
              </a:r>
            </a:p>
          </p:txBody>
        </p:sp>
      </p:grpSp>
      <p:pic>
        <p:nvPicPr>
          <p:cNvPr id="45" name="Graphic 44">
            <a:extLst>
              <a:ext uri="{FF2B5EF4-FFF2-40B4-BE49-F238E27FC236}">
                <a16:creationId xmlns:a16="http://schemas.microsoft.com/office/drawing/2014/main" id="{19834ABE-C5D4-429D-E026-9329DA380AB0}"/>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9584" y="4848108"/>
            <a:ext cx="1526763" cy="1335918"/>
          </a:xfrm>
          <a:prstGeom prst="rect">
            <a:avLst/>
          </a:prstGeom>
        </p:spPr>
      </p:pic>
      <p:sp>
        <p:nvSpPr>
          <p:cNvPr id="6" name="Up Arrow 5">
            <a:extLst>
              <a:ext uri="{FF2B5EF4-FFF2-40B4-BE49-F238E27FC236}">
                <a16:creationId xmlns:a16="http://schemas.microsoft.com/office/drawing/2014/main" id="{07625118-9936-6A81-E328-D1F3F069313D}"/>
              </a:ext>
            </a:extLst>
          </p:cNvPr>
          <p:cNvSpPr/>
          <p:nvPr/>
        </p:nvSpPr>
        <p:spPr>
          <a:xfrm>
            <a:off x="1492937" y="4075349"/>
            <a:ext cx="629107" cy="612648"/>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a:ea typeface="+mn-ea"/>
              <a:cs typeface="+mn-cs"/>
            </a:endParaRPr>
          </a:p>
        </p:txBody>
      </p:sp>
      <p:grpSp>
        <p:nvGrpSpPr>
          <p:cNvPr id="19" name="Group 18">
            <a:extLst>
              <a:ext uri="{FF2B5EF4-FFF2-40B4-BE49-F238E27FC236}">
                <a16:creationId xmlns:a16="http://schemas.microsoft.com/office/drawing/2014/main" id="{5D7F7AB3-ABCD-F83E-5783-32F662E9A041}"/>
              </a:ext>
            </a:extLst>
          </p:cNvPr>
          <p:cNvGrpSpPr/>
          <p:nvPr/>
        </p:nvGrpSpPr>
        <p:grpSpPr>
          <a:xfrm>
            <a:off x="5128659" y="2631692"/>
            <a:ext cx="2005522" cy="3451860"/>
            <a:chOff x="9069869" y="2572055"/>
            <a:chExt cx="2005522" cy="3451860"/>
          </a:xfrm>
        </p:grpSpPr>
        <p:pic>
          <p:nvPicPr>
            <p:cNvPr id="28" name="Graphic 27">
              <a:extLst>
                <a:ext uri="{FF2B5EF4-FFF2-40B4-BE49-F238E27FC236}">
                  <a16:creationId xmlns:a16="http://schemas.microsoft.com/office/drawing/2014/main" id="{22CA7348-6193-C09B-8B2A-25981E9F6E88}"/>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69870" y="4687997"/>
              <a:ext cx="1526763" cy="1335918"/>
            </a:xfrm>
            <a:prstGeom prst="rect">
              <a:avLst/>
            </a:prstGeom>
          </p:spPr>
        </p:pic>
        <p:pic>
          <p:nvPicPr>
            <p:cNvPr id="44" name="Graphic 43">
              <a:extLst>
                <a:ext uri="{FF2B5EF4-FFF2-40B4-BE49-F238E27FC236}">
                  <a16:creationId xmlns:a16="http://schemas.microsoft.com/office/drawing/2014/main" id="{7EDF4B60-225C-1FED-F4EA-6C75BD1C98C4}"/>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69869" y="2572055"/>
              <a:ext cx="1526763" cy="1335918"/>
            </a:xfrm>
            <a:prstGeom prst="rect">
              <a:avLst/>
            </a:prstGeom>
          </p:spPr>
        </p:pic>
        <p:sp>
          <p:nvSpPr>
            <p:cNvPr id="14" name="Up Arrow 13">
              <a:extLst>
                <a:ext uri="{FF2B5EF4-FFF2-40B4-BE49-F238E27FC236}">
                  <a16:creationId xmlns:a16="http://schemas.microsoft.com/office/drawing/2014/main" id="{DB6B6F9E-8398-48F2-2623-7703087B1493}"/>
                </a:ext>
              </a:extLst>
            </p:cNvPr>
            <p:cNvSpPr/>
            <p:nvPr/>
          </p:nvSpPr>
          <p:spPr>
            <a:xfrm>
              <a:off x="9459199" y="4030635"/>
              <a:ext cx="629107" cy="612648"/>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a:ea typeface="+mn-ea"/>
                <a:cs typeface="+mn-cs"/>
              </a:endParaRPr>
            </a:p>
          </p:txBody>
        </p:sp>
        <p:sp>
          <p:nvSpPr>
            <p:cNvPr id="15" name="TextBox 14">
              <a:extLst>
                <a:ext uri="{FF2B5EF4-FFF2-40B4-BE49-F238E27FC236}">
                  <a16:creationId xmlns:a16="http://schemas.microsoft.com/office/drawing/2014/main" id="{40FC2D4A-C180-2D82-0849-3B4ECC1A1D35}"/>
                </a:ext>
              </a:extLst>
            </p:cNvPr>
            <p:cNvSpPr txBox="1"/>
            <p:nvPr/>
          </p:nvSpPr>
          <p:spPr>
            <a:xfrm>
              <a:off x="9941554" y="4120063"/>
              <a:ext cx="113383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Oracle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Cloud Links</a:t>
              </a:r>
            </a:p>
          </p:txBody>
        </p:sp>
      </p:grpSp>
      <p:sp>
        <p:nvSpPr>
          <p:cNvPr id="10" name="Footer Placeholder 5">
            <a:extLst>
              <a:ext uri="{FF2B5EF4-FFF2-40B4-BE49-F238E27FC236}">
                <a16:creationId xmlns:a16="http://schemas.microsoft.com/office/drawing/2014/main" id="{F5A5C899-9992-ACCA-A53A-4BA0B32A3BB4}"/>
              </a:ext>
            </a:extLst>
          </p:cNvPr>
          <p:cNvSpPr txBox="1">
            <a:spLocks/>
          </p:cNvSpPr>
          <p:nvPr/>
        </p:nvSpPr>
        <p:spPr>
          <a:xfrm>
            <a:off x="1039528" y="6492875"/>
            <a:ext cx="57453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srgbClr val="8B8580"/>
                </a:solidFill>
                <a:latin typeface="Oracle Sans" panose="020B0503020204020204" pitchFamily="34" charset="0"/>
                <a:cs typeface="Oracle Sans" panose="020B0503020204020204" pitchFamily="34" charset="0"/>
              </a:rPr>
              <a:t>Copyright © 2023, Oracle and/or its affiliates  | Confidential Under NDA</a:t>
            </a:r>
          </a:p>
        </p:txBody>
      </p:sp>
      <p:sp>
        <p:nvSpPr>
          <p:cNvPr id="16" name="Slide Number Placeholder 4">
            <a:extLst>
              <a:ext uri="{FF2B5EF4-FFF2-40B4-BE49-F238E27FC236}">
                <a16:creationId xmlns:a16="http://schemas.microsoft.com/office/drawing/2014/main" id="{7A0BCE8D-AEA8-2BE4-682F-6B4EF0FA76E3}"/>
              </a:ext>
            </a:extLst>
          </p:cNvPr>
          <p:cNvSpPr txBox="1">
            <a:spLocks/>
          </p:cNvSpPr>
          <p:nvPr/>
        </p:nvSpPr>
        <p:spPr>
          <a:xfrm>
            <a:off x="673769" y="6492557"/>
            <a:ext cx="36576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z="800" smtClean="0">
                <a:solidFill>
                  <a:srgbClr val="8B8580"/>
                </a:solidFill>
              </a:rPr>
              <a:pPr/>
              <a:t>23</a:t>
            </a:fld>
            <a:endParaRPr lang="en-US" sz="800" dirty="0">
              <a:solidFill>
                <a:srgbClr val="8B8580"/>
              </a:solidFill>
            </a:endParaRPr>
          </a:p>
        </p:txBody>
      </p:sp>
      <p:grpSp>
        <p:nvGrpSpPr>
          <p:cNvPr id="9" name="Group 8">
            <a:extLst>
              <a:ext uri="{FF2B5EF4-FFF2-40B4-BE49-F238E27FC236}">
                <a16:creationId xmlns:a16="http://schemas.microsoft.com/office/drawing/2014/main" id="{AEEAACF2-1BE0-C137-BB47-DF499DB15462}"/>
              </a:ext>
            </a:extLst>
          </p:cNvPr>
          <p:cNvGrpSpPr/>
          <p:nvPr/>
        </p:nvGrpSpPr>
        <p:grpSpPr>
          <a:xfrm>
            <a:off x="529752" y="2676144"/>
            <a:ext cx="3474166" cy="1034688"/>
            <a:chOff x="2209800" y="2271598"/>
            <a:chExt cx="7772400" cy="2314804"/>
          </a:xfrm>
        </p:grpSpPr>
        <p:pic>
          <p:nvPicPr>
            <p:cNvPr id="17" name="Picture 16">
              <a:extLst>
                <a:ext uri="{FF2B5EF4-FFF2-40B4-BE49-F238E27FC236}">
                  <a16:creationId xmlns:a16="http://schemas.microsoft.com/office/drawing/2014/main" id="{A8025E1C-D753-F56A-26FF-8A307E3F9108}"/>
                </a:ext>
              </a:extLst>
            </p:cNvPr>
            <p:cNvPicPr>
              <a:picLocks noChangeAspect="1"/>
            </p:cNvPicPr>
            <p:nvPr/>
          </p:nvPicPr>
          <p:blipFill>
            <a:blip r:embed="rId6"/>
            <a:stretch>
              <a:fillRect/>
            </a:stretch>
          </p:blipFill>
          <p:spPr>
            <a:xfrm>
              <a:off x="2209800" y="2271598"/>
              <a:ext cx="7772400" cy="2314804"/>
            </a:xfrm>
            <a:prstGeom prst="rect">
              <a:avLst/>
            </a:prstGeom>
            <a:ln>
              <a:solidFill>
                <a:schemeClr val="tx1"/>
              </a:solidFill>
            </a:ln>
          </p:spPr>
        </p:pic>
        <p:pic>
          <p:nvPicPr>
            <p:cNvPr id="18" name="Picture 17">
              <a:extLst>
                <a:ext uri="{FF2B5EF4-FFF2-40B4-BE49-F238E27FC236}">
                  <a16:creationId xmlns:a16="http://schemas.microsoft.com/office/drawing/2014/main" id="{BF4AB667-B0B1-C18E-E739-87B2C742EE41}"/>
                </a:ext>
              </a:extLst>
            </p:cNvPr>
            <p:cNvPicPr>
              <a:picLocks noChangeAspect="1"/>
            </p:cNvPicPr>
            <p:nvPr/>
          </p:nvPicPr>
          <p:blipFill>
            <a:blip r:embed="rId7"/>
            <a:stretch>
              <a:fillRect/>
            </a:stretch>
          </p:blipFill>
          <p:spPr>
            <a:xfrm>
              <a:off x="6238717" y="2375256"/>
              <a:ext cx="3369908" cy="249993"/>
            </a:xfrm>
            <a:prstGeom prst="rect">
              <a:avLst/>
            </a:prstGeom>
            <a:ln>
              <a:noFill/>
            </a:ln>
          </p:spPr>
        </p:pic>
      </p:grpSp>
      <p:grpSp>
        <p:nvGrpSpPr>
          <p:cNvPr id="23" name="Group 22">
            <a:extLst>
              <a:ext uri="{FF2B5EF4-FFF2-40B4-BE49-F238E27FC236}">
                <a16:creationId xmlns:a16="http://schemas.microsoft.com/office/drawing/2014/main" id="{2324D69C-A76D-64F5-2F77-DF5284F2ED53}"/>
              </a:ext>
            </a:extLst>
          </p:cNvPr>
          <p:cNvGrpSpPr/>
          <p:nvPr/>
        </p:nvGrpSpPr>
        <p:grpSpPr>
          <a:xfrm>
            <a:off x="8100844" y="2642481"/>
            <a:ext cx="2740065" cy="3448082"/>
            <a:chOff x="4327520" y="2805367"/>
            <a:chExt cx="2740065" cy="3448082"/>
          </a:xfrm>
        </p:grpSpPr>
        <p:pic>
          <p:nvPicPr>
            <p:cNvPr id="46" name="Graphic 45">
              <a:extLst>
                <a:ext uri="{FF2B5EF4-FFF2-40B4-BE49-F238E27FC236}">
                  <a16:creationId xmlns:a16="http://schemas.microsoft.com/office/drawing/2014/main" id="{703D520D-763B-3386-AB1B-7AF702179273}"/>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179702" y="2805367"/>
              <a:ext cx="1526763" cy="1335918"/>
            </a:xfrm>
            <a:prstGeom prst="rect">
              <a:avLst/>
            </a:prstGeom>
          </p:spPr>
        </p:pic>
        <p:grpSp>
          <p:nvGrpSpPr>
            <p:cNvPr id="7" name="Group 6">
              <a:extLst>
                <a:ext uri="{FF2B5EF4-FFF2-40B4-BE49-F238E27FC236}">
                  <a16:creationId xmlns:a16="http://schemas.microsoft.com/office/drawing/2014/main" id="{97A14764-DC16-D8EC-660B-8337C4EA739A}"/>
                </a:ext>
              </a:extLst>
            </p:cNvPr>
            <p:cNvGrpSpPr/>
            <p:nvPr/>
          </p:nvGrpSpPr>
          <p:grpSpPr>
            <a:xfrm>
              <a:off x="4327520" y="4526002"/>
              <a:ext cx="1283108" cy="697685"/>
              <a:chOff x="663174" y="4811529"/>
              <a:chExt cx="1283108" cy="697685"/>
            </a:xfrm>
          </p:grpSpPr>
          <p:pic>
            <p:nvPicPr>
              <p:cNvPr id="8" name="Picture 2" descr="GitHub - delta-io/delta-sharing: An open protocol for secure data sharing">
                <a:extLst>
                  <a:ext uri="{FF2B5EF4-FFF2-40B4-BE49-F238E27FC236}">
                    <a16:creationId xmlns:a16="http://schemas.microsoft.com/office/drawing/2014/main" id="{7C9404F6-4ECA-53C2-F5F1-2019ABC28ED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8245" y="4811529"/>
                <a:ext cx="436018" cy="3693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733990A-E464-3D8B-6D3C-14209FF3E2BB}"/>
                  </a:ext>
                </a:extLst>
              </p:cNvPr>
              <p:cNvSpPr txBox="1"/>
              <p:nvPr/>
            </p:nvSpPr>
            <p:spPr>
              <a:xfrm>
                <a:off x="663174" y="5201437"/>
                <a:ext cx="12831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12D2A"/>
                    </a:solidFill>
                    <a:effectLst/>
                    <a:uLnTx/>
                    <a:uFillTx/>
                    <a:latin typeface="Oracle Sans"/>
                    <a:ea typeface="+mn-ea"/>
                    <a:cs typeface="+mn-cs"/>
                  </a:rPr>
                  <a:t>Delta Sharing</a:t>
                </a:r>
              </a:p>
            </p:txBody>
          </p:sp>
        </p:grpSp>
        <p:sp>
          <p:nvSpPr>
            <p:cNvPr id="12" name="Up Arrow 11">
              <a:extLst>
                <a:ext uri="{FF2B5EF4-FFF2-40B4-BE49-F238E27FC236}">
                  <a16:creationId xmlns:a16="http://schemas.microsoft.com/office/drawing/2014/main" id="{47906D33-757E-838E-39FF-74106E32D6FC}"/>
                </a:ext>
              </a:extLst>
            </p:cNvPr>
            <p:cNvSpPr/>
            <p:nvPr/>
          </p:nvSpPr>
          <p:spPr>
            <a:xfrm>
              <a:off x="5256437" y="4336959"/>
              <a:ext cx="629107" cy="612648"/>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a:ea typeface="+mn-ea"/>
                <a:cs typeface="+mn-cs"/>
              </a:endParaRPr>
            </a:p>
          </p:txBody>
        </p:sp>
        <p:sp>
          <p:nvSpPr>
            <p:cNvPr id="20" name="Up Arrow 19">
              <a:extLst>
                <a:ext uri="{FF2B5EF4-FFF2-40B4-BE49-F238E27FC236}">
                  <a16:creationId xmlns:a16="http://schemas.microsoft.com/office/drawing/2014/main" id="{27C11411-F512-C1EF-59EF-D755B8964D49}"/>
                </a:ext>
              </a:extLst>
            </p:cNvPr>
            <p:cNvSpPr/>
            <p:nvPr/>
          </p:nvSpPr>
          <p:spPr>
            <a:xfrm flipV="1">
              <a:off x="5821818" y="4520508"/>
              <a:ext cx="629107" cy="612648"/>
            </a:xfrm>
            <a:prstGeom prst="up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BFA"/>
                </a:solidFill>
                <a:effectLst/>
                <a:uLnTx/>
                <a:uFillTx/>
                <a:latin typeface="Oracle Sans"/>
                <a:ea typeface="+mn-ea"/>
                <a:cs typeface="+mn-cs"/>
              </a:endParaRPr>
            </a:p>
          </p:txBody>
        </p:sp>
        <p:grpSp>
          <p:nvGrpSpPr>
            <p:cNvPr id="22" name="Group 21">
              <a:extLst>
                <a:ext uri="{FF2B5EF4-FFF2-40B4-BE49-F238E27FC236}">
                  <a16:creationId xmlns:a16="http://schemas.microsoft.com/office/drawing/2014/main" id="{5A396169-C1A1-EFA5-16EC-B457C04C60FF}"/>
                </a:ext>
              </a:extLst>
            </p:cNvPr>
            <p:cNvGrpSpPr/>
            <p:nvPr/>
          </p:nvGrpSpPr>
          <p:grpSpPr>
            <a:xfrm>
              <a:off x="4985315" y="5169415"/>
              <a:ext cx="2082270" cy="1084034"/>
              <a:chOff x="4793190" y="5181143"/>
              <a:chExt cx="2082270" cy="1084034"/>
            </a:xfrm>
          </p:grpSpPr>
          <p:pic>
            <p:nvPicPr>
              <p:cNvPr id="13" name="Picture 4" descr="Data Lakehouse Architecture and AI Company - Databricks">
                <a:extLst>
                  <a:ext uri="{FF2B5EF4-FFF2-40B4-BE49-F238E27FC236}">
                    <a16:creationId xmlns:a16="http://schemas.microsoft.com/office/drawing/2014/main" id="{501A536A-77A4-0C1C-D93A-BC3C35227B6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041235" y="5529062"/>
                <a:ext cx="1561165" cy="664326"/>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4">
                <a:extLst>
                  <a:ext uri="{FF2B5EF4-FFF2-40B4-BE49-F238E27FC236}">
                    <a16:creationId xmlns:a16="http://schemas.microsoft.com/office/drawing/2014/main" id="{17655F67-867B-94B5-BCD3-2E27FA16E21C}"/>
                  </a:ext>
                </a:extLst>
              </p:cNvPr>
              <p:cNvSpPr>
                <a:spLocks noChangeAspect="1" noChangeArrowheads="1"/>
              </p:cNvSpPr>
              <p:nvPr/>
            </p:nvSpPr>
            <p:spPr bwMode="auto">
              <a:xfrm>
                <a:off x="4793190" y="5181143"/>
                <a:ext cx="2082270" cy="1084034"/>
              </a:xfrm>
              <a:custGeom>
                <a:avLst/>
                <a:gdLst>
                  <a:gd name="T0" fmla="*/ 1216 w 2977"/>
                  <a:gd name="T1" fmla="*/ 139 h 1668"/>
                  <a:gd name="T2" fmla="*/ 1598 w 2977"/>
                  <a:gd name="T3" fmla="*/ 336 h 1668"/>
                  <a:gd name="T4" fmla="*/ 1633 w 2977"/>
                  <a:gd name="T5" fmla="*/ 394 h 1668"/>
                  <a:gd name="T6" fmla="*/ 1702 w 2977"/>
                  <a:gd name="T7" fmla="*/ 417 h 1668"/>
                  <a:gd name="T8" fmla="*/ 1749 w 2977"/>
                  <a:gd name="T9" fmla="*/ 394 h 1668"/>
                  <a:gd name="T10" fmla="*/ 1841 w 2977"/>
                  <a:gd name="T11" fmla="*/ 371 h 1668"/>
                  <a:gd name="T12" fmla="*/ 2258 w 2977"/>
                  <a:gd name="T13" fmla="*/ 649 h 1668"/>
                  <a:gd name="T14" fmla="*/ 2281 w 2977"/>
                  <a:gd name="T15" fmla="*/ 706 h 1668"/>
                  <a:gd name="T16" fmla="*/ 2351 w 2977"/>
                  <a:gd name="T17" fmla="*/ 753 h 1668"/>
                  <a:gd name="T18" fmla="*/ 2409 w 2977"/>
                  <a:gd name="T19" fmla="*/ 741 h 1668"/>
                  <a:gd name="T20" fmla="*/ 2466 w 2977"/>
                  <a:gd name="T21" fmla="*/ 741 h 1668"/>
                  <a:gd name="T22" fmla="*/ 2837 w 2977"/>
                  <a:gd name="T23" fmla="*/ 1100 h 1668"/>
                  <a:gd name="T24" fmla="*/ 2443 w 2977"/>
                  <a:gd name="T25" fmla="*/ 1528 h 1668"/>
                  <a:gd name="T26" fmla="*/ 625 w 2977"/>
                  <a:gd name="T27" fmla="*/ 1528 h 1668"/>
                  <a:gd name="T28" fmla="*/ 151 w 2977"/>
                  <a:gd name="T29" fmla="*/ 1077 h 1668"/>
                  <a:gd name="T30" fmla="*/ 614 w 2977"/>
                  <a:gd name="T31" fmla="*/ 602 h 1668"/>
                  <a:gd name="T32" fmla="*/ 625 w 2977"/>
                  <a:gd name="T33" fmla="*/ 602 h 1668"/>
                  <a:gd name="T34" fmla="*/ 695 w 2977"/>
                  <a:gd name="T35" fmla="*/ 602 h 1668"/>
                  <a:gd name="T36" fmla="*/ 753 w 2977"/>
                  <a:gd name="T37" fmla="*/ 556 h 1668"/>
                  <a:gd name="T38" fmla="*/ 764 w 2977"/>
                  <a:gd name="T39" fmla="*/ 498 h 1668"/>
                  <a:gd name="T40" fmla="*/ 1216 w 2977"/>
                  <a:gd name="T41" fmla="*/ 139 h 1668"/>
                  <a:gd name="T42" fmla="*/ 1216 w 2977"/>
                  <a:gd name="T43" fmla="*/ 0 h 1668"/>
                  <a:gd name="T44" fmla="*/ 625 w 2977"/>
                  <a:gd name="T45" fmla="*/ 463 h 1668"/>
                  <a:gd name="T46" fmla="*/ 614 w 2977"/>
                  <a:gd name="T47" fmla="*/ 463 h 1668"/>
                  <a:gd name="T48" fmla="*/ 12 w 2977"/>
                  <a:gd name="T49" fmla="*/ 1054 h 1668"/>
                  <a:gd name="T50" fmla="*/ 625 w 2977"/>
                  <a:gd name="T51" fmla="*/ 1667 h 1668"/>
                  <a:gd name="T52" fmla="*/ 2431 w 2977"/>
                  <a:gd name="T53" fmla="*/ 1667 h 1668"/>
                  <a:gd name="T54" fmla="*/ 2976 w 2977"/>
                  <a:gd name="T55" fmla="*/ 1123 h 1668"/>
                  <a:gd name="T56" fmla="*/ 2443 w 2977"/>
                  <a:gd name="T57" fmla="*/ 602 h 1668"/>
                  <a:gd name="T58" fmla="*/ 2397 w 2977"/>
                  <a:gd name="T59" fmla="*/ 602 h 1668"/>
                  <a:gd name="T60" fmla="*/ 1888 w 2977"/>
                  <a:gd name="T61" fmla="*/ 232 h 1668"/>
                  <a:gd name="T62" fmla="*/ 1714 w 2977"/>
                  <a:gd name="T63" fmla="*/ 267 h 1668"/>
                  <a:gd name="T64" fmla="*/ 1216 w 2977"/>
                  <a:gd name="T65" fmla="*/ 0 h 1668"/>
                  <a:gd name="T66" fmla="*/ 1216 w 2977"/>
                  <a:gd name="T67" fmla="*/ 139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77" h="1668">
                    <a:moveTo>
                      <a:pt x="1216" y="139"/>
                    </a:moveTo>
                    <a:cubicBezTo>
                      <a:pt x="1366" y="139"/>
                      <a:pt x="1505" y="209"/>
                      <a:pt x="1598" y="336"/>
                    </a:cubicBezTo>
                    <a:cubicBezTo>
                      <a:pt x="1633" y="394"/>
                      <a:pt x="1633" y="394"/>
                      <a:pt x="1633" y="394"/>
                    </a:cubicBezTo>
                    <a:cubicBezTo>
                      <a:pt x="1644" y="417"/>
                      <a:pt x="1679" y="417"/>
                      <a:pt x="1702" y="417"/>
                    </a:cubicBezTo>
                    <a:cubicBezTo>
                      <a:pt x="1749" y="394"/>
                      <a:pt x="1749" y="394"/>
                      <a:pt x="1749" y="394"/>
                    </a:cubicBezTo>
                    <a:cubicBezTo>
                      <a:pt x="1783" y="382"/>
                      <a:pt x="1806" y="382"/>
                      <a:pt x="1841" y="371"/>
                    </a:cubicBezTo>
                    <a:cubicBezTo>
                      <a:pt x="2027" y="348"/>
                      <a:pt x="2212" y="463"/>
                      <a:pt x="2258" y="649"/>
                    </a:cubicBezTo>
                    <a:cubicBezTo>
                      <a:pt x="2281" y="706"/>
                      <a:pt x="2281" y="706"/>
                      <a:pt x="2281" y="706"/>
                    </a:cubicBezTo>
                    <a:cubicBezTo>
                      <a:pt x="2293" y="730"/>
                      <a:pt x="2316" y="753"/>
                      <a:pt x="2351" y="753"/>
                    </a:cubicBezTo>
                    <a:cubicBezTo>
                      <a:pt x="2409" y="741"/>
                      <a:pt x="2409" y="741"/>
                      <a:pt x="2409" y="741"/>
                    </a:cubicBezTo>
                    <a:cubicBezTo>
                      <a:pt x="2431" y="741"/>
                      <a:pt x="2455" y="741"/>
                      <a:pt x="2466" y="741"/>
                    </a:cubicBezTo>
                    <a:cubicBezTo>
                      <a:pt x="2663" y="765"/>
                      <a:pt x="2825" y="915"/>
                      <a:pt x="2837" y="1100"/>
                    </a:cubicBezTo>
                    <a:cubicBezTo>
                      <a:pt x="2848" y="1332"/>
                      <a:pt x="2675" y="1528"/>
                      <a:pt x="2443" y="1528"/>
                    </a:cubicBezTo>
                    <a:cubicBezTo>
                      <a:pt x="625" y="1528"/>
                      <a:pt x="625" y="1528"/>
                      <a:pt x="625" y="1528"/>
                    </a:cubicBezTo>
                    <a:cubicBezTo>
                      <a:pt x="371" y="1528"/>
                      <a:pt x="162" y="1332"/>
                      <a:pt x="151" y="1077"/>
                    </a:cubicBezTo>
                    <a:cubicBezTo>
                      <a:pt x="139" y="822"/>
                      <a:pt x="359" y="602"/>
                      <a:pt x="614" y="602"/>
                    </a:cubicBezTo>
                    <a:lnTo>
                      <a:pt x="625" y="602"/>
                    </a:lnTo>
                    <a:cubicBezTo>
                      <a:pt x="695" y="602"/>
                      <a:pt x="695" y="602"/>
                      <a:pt x="695" y="602"/>
                    </a:cubicBezTo>
                    <a:cubicBezTo>
                      <a:pt x="718" y="602"/>
                      <a:pt x="741" y="591"/>
                      <a:pt x="753" y="556"/>
                    </a:cubicBezTo>
                    <a:cubicBezTo>
                      <a:pt x="764" y="498"/>
                      <a:pt x="764" y="498"/>
                      <a:pt x="764" y="498"/>
                    </a:cubicBezTo>
                    <a:cubicBezTo>
                      <a:pt x="811" y="290"/>
                      <a:pt x="996" y="139"/>
                      <a:pt x="1216" y="139"/>
                    </a:cubicBezTo>
                    <a:lnTo>
                      <a:pt x="1216" y="0"/>
                    </a:lnTo>
                    <a:cubicBezTo>
                      <a:pt x="927" y="0"/>
                      <a:pt x="695" y="197"/>
                      <a:pt x="625" y="463"/>
                    </a:cubicBezTo>
                    <a:lnTo>
                      <a:pt x="614" y="463"/>
                    </a:lnTo>
                    <a:cubicBezTo>
                      <a:pt x="290" y="463"/>
                      <a:pt x="23" y="730"/>
                      <a:pt x="12" y="1054"/>
                    </a:cubicBezTo>
                    <a:cubicBezTo>
                      <a:pt x="0" y="1390"/>
                      <a:pt x="290" y="1667"/>
                      <a:pt x="625" y="1667"/>
                    </a:cubicBezTo>
                    <a:cubicBezTo>
                      <a:pt x="2431" y="1667"/>
                      <a:pt x="2431" y="1667"/>
                      <a:pt x="2431" y="1667"/>
                    </a:cubicBezTo>
                    <a:cubicBezTo>
                      <a:pt x="2733" y="1667"/>
                      <a:pt x="2976" y="1424"/>
                      <a:pt x="2976" y="1123"/>
                    </a:cubicBezTo>
                    <a:cubicBezTo>
                      <a:pt x="2976" y="834"/>
                      <a:pt x="2733" y="602"/>
                      <a:pt x="2443" y="602"/>
                    </a:cubicBezTo>
                    <a:cubicBezTo>
                      <a:pt x="2431" y="602"/>
                      <a:pt x="2409" y="602"/>
                      <a:pt x="2397" y="602"/>
                    </a:cubicBezTo>
                    <a:cubicBezTo>
                      <a:pt x="2327" y="394"/>
                      <a:pt x="2131" y="232"/>
                      <a:pt x="1888" y="232"/>
                    </a:cubicBezTo>
                    <a:cubicBezTo>
                      <a:pt x="1829" y="232"/>
                      <a:pt x="1772" y="243"/>
                      <a:pt x="1714" y="267"/>
                    </a:cubicBezTo>
                    <a:cubicBezTo>
                      <a:pt x="1598" y="104"/>
                      <a:pt x="1425" y="0"/>
                      <a:pt x="1216" y="0"/>
                    </a:cubicBezTo>
                    <a:lnTo>
                      <a:pt x="1216" y="139"/>
                    </a:lnTo>
                  </a:path>
                </a:pathLst>
              </a:custGeom>
              <a:solidFill>
                <a:srgbClr val="3E87F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5F5F5F"/>
                  </a:solidFill>
                  <a:effectLst/>
                  <a:uLnTx/>
                  <a:uFillTx/>
                  <a:latin typeface="Calibri"/>
                  <a:ea typeface="+mn-ea"/>
                  <a:cs typeface="+mn-cs"/>
                </a:endParaRPr>
              </a:p>
            </p:txBody>
          </p:sp>
        </p:grpSp>
      </p:grpSp>
      <p:pic>
        <p:nvPicPr>
          <p:cNvPr id="27" name="Picture 2" descr="AWS | Dans le nuage.quebec">
            <a:extLst>
              <a:ext uri="{FF2B5EF4-FFF2-40B4-BE49-F238E27FC236}">
                <a16:creationId xmlns:a16="http://schemas.microsoft.com/office/drawing/2014/main" id="{9104A825-B253-F1BE-F987-FC36072A53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99277" y="5991959"/>
            <a:ext cx="965918" cy="496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DEC49CFA-97DA-0E14-64B5-0B84D7BDFF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04057" y="6117842"/>
            <a:ext cx="847536" cy="24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5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615166-55AD-8944-88D4-96DF7F806D78}"/>
              </a:ext>
            </a:extLst>
          </p:cNvPr>
          <p:cNvSpPr>
            <a:spLocks noGrp="1"/>
          </p:cNvSpPr>
          <p:nvPr>
            <p:ph type="title"/>
          </p:nvPr>
        </p:nvSpPr>
        <p:spPr/>
        <p:txBody>
          <a:bodyPr anchor="b">
            <a:normAutofit/>
          </a:bodyPr>
          <a:lstStyle/>
          <a:p>
            <a:r>
              <a:rPr lang="en-US" i="0" u="none" strike="noStrike" dirty="0">
                <a:effectLst/>
              </a:rPr>
              <a:t>Unleashing Data: Access, Process, Share with ADW</a:t>
            </a:r>
            <a:endParaRPr lang="en-US" dirty="0"/>
          </a:p>
        </p:txBody>
      </p:sp>
      <p:sp>
        <p:nvSpPr>
          <p:cNvPr id="10" name="Footer Placeholder 9">
            <a:extLst>
              <a:ext uri="{FF2B5EF4-FFF2-40B4-BE49-F238E27FC236}">
                <a16:creationId xmlns:a16="http://schemas.microsoft.com/office/drawing/2014/main" id="{FED4200B-4CD4-0FD6-7AE1-75A7E489C971}"/>
              </a:ext>
            </a:extLst>
          </p:cNvPr>
          <p:cNvSpPr>
            <a:spLocks noGrp="1"/>
          </p:cNvSpPr>
          <p:nvPr>
            <p:ph type="ftr" sz="quarter" idx="16"/>
          </p:nvPr>
        </p:nvSpPr>
        <p:spPr/>
        <p:txBody>
          <a:bodyPr/>
          <a:lstStyle/>
          <a:p>
            <a:r>
              <a:rPr lang="en-US"/>
              <a:t>Copyright © 2023, Oracle and/or its affiliates</a:t>
            </a:r>
            <a:endParaRPr lang="en-US" dirty="0"/>
          </a:p>
        </p:txBody>
      </p:sp>
      <p:sp>
        <p:nvSpPr>
          <p:cNvPr id="12" name="Slide Number Placeholder 11">
            <a:extLst>
              <a:ext uri="{FF2B5EF4-FFF2-40B4-BE49-F238E27FC236}">
                <a16:creationId xmlns:a16="http://schemas.microsoft.com/office/drawing/2014/main" id="{A19B0832-F0C3-B031-DDBE-8594FD5C76FC}"/>
              </a:ext>
            </a:extLst>
          </p:cNvPr>
          <p:cNvSpPr>
            <a:spLocks noGrp="1"/>
          </p:cNvSpPr>
          <p:nvPr>
            <p:ph type="sldNum" sz="quarter" idx="17"/>
          </p:nvPr>
        </p:nvSpPr>
        <p:spPr/>
        <p:txBody>
          <a:bodyPr/>
          <a:lstStyle/>
          <a:p>
            <a:fld id="{345D60D9-5372-5F40-9443-0F9AE5BDC3C8}" type="slidenum">
              <a:rPr lang="en-US" smtClean="0"/>
              <a:pPr/>
              <a:t>24</a:t>
            </a:fld>
            <a:endParaRPr lang="en-US" dirty="0"/>
          </a:p>
        </p:txBody>
      </p:sp>
      <p:pic>
        <p:nvPicPr>
          <p:cNvPr id="14" name="Picture 13" descr="dataservices.png">
            <a:extLst>
              <a:ext uri="{FF2B5EF4-FFF2-40B4-BE49-F238E27FC236}">
                <a16:creationId xmlns:a16="http://schemas.microsoft.com/office/drawing/2014/main" id="{DFA206A4-C9F2-CE7D-9DDB-51BC797BF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159" y="2383898"/>
            <a:ext cx="673447" cy="673447"/>
          </a:xfrm>
          <a:prstGeom prst="rect">
            <a:avLst/>
          </a:prstGeom>
        </p:spPr>
      </p:pic>
      <p:pic>
        <p:nvPicPr>
          <p:cNvPr id="16" name="Picture 2" descr="GitHub - delta-io/delta-sharing: An open protocol for secure data sharing">
            <a:extLst>
              <a:ext uri="{FF2B5EF4-FFF2-40B4-BE49-F238E27FC236}">
                <a16:creationId xmlns:a16="http://schemas.microsoft.com/office/drawing/2014/main" id="{26A436DA-84A4-74A1-A0EB-B58C6279510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42665" y="3104891"/>
            <a:ext cx="436018" cy="3693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Google Cloud Partner - Google Cloud Monitoring | NETSCOUT">
            <a:extLst>
              <a:ext uri="{FF2B5EF4-FFF2-40B4-BE49-F238E27FC236}">
                <a16:creationId xmlns:a16="http://schemas.microsoft.com/office/drawing/2014/main" id="{7E323465-C464-9965-0F6F-0A07C0018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039" y="4033555"/>
            <a:ext cx="599830" cy="5899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Oracle · GitHub">
            <a:extLst>
              <a:ext uri="{FF2B5EF4-FFF2-40B4-BE49-F238E27FC236}">
                <a16:creationId xmlns:a16="http://schemas.microsoft.com/office/drawing/2014/main" id="{2CE7BAA5-8DB6-C422-6EEB-6DA4AE49E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1284" y="4065014"/>
            <a:ext cx="522868" cy="5228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1CC75BBE-72DF-A624-E8BA-4E425E940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875" y="2063425"/>
            <a:ext cx="1018616" cy="2970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0D8C7D35-5CD0-0180-D407-A9EC566D3C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1596" y="2110615"/>
            <a:ext cx="713327" cy="42799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4B862D6-7494-7DD2-F592-4AE14C26E3EA}"/>
              </a:ext>
            </a:extLst>
          </p:cNvPr>
          <p:cNvGrpSpPr/>
          <p:nvPr/>
        </p:nvGrpSpPr>
        <p:grpSpPr>
          <a:xfrm>
            <a:off x="1662718" y="2527852"/>
            <a:ext cx="1578717" cy="1578717"/>
            <a:chOff x="7563230" y="3467539"/>
            <a:chExt cx="2642882" cy="2642882"/>
          </a:xfrm>
        </p:grpSpPr>
        <p:sp>
          <p:nvSpPr>
            <p:cNvPr id="32" name="Oval 31">
              <a:extLst>
                <a:ext uri="{FF2B5EF4-FFF2-40B4-BE49-F238E27FC236}">
                  <a16:creationId xmlns:a16="http://schemas.microsoft.com/office/drawing/2014/main" id="{6FBB549D-09E1-494A-7935-0C9ADDB09A7A}"/>
                </a:ext>
              </a:extLst>
            </p:cNvPr>
            <p:cNvSpPr>
              <a:spLocks noChangeAspect="1"/>
            </p:cNvSpPr>
            <p:nvPr/>
          </p:nvSpPr>
          <p:spPr>
            <a:xfrm>
              <a:off x="7563230" y="3467539"/>
              <a:ext cx="2642882" cy="2642882"/>
            </a:xfrm>
            <a:prstGeom prst="ellipse">
              <a:avLst/>
            </a:prstGeom>
            <a:solidFill>
              <a:srgbClr val="4181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0877D76-EBEB-06A7-AEDD-DD1C5DA88C81}"/>
                </a:ext>
              </a:extLst>
            </p:cNvPr>
            <p:cNvSpPr>
              <a:spLocks noChangeAspect="1"/>
            </p:cNvSpPr>
            <p:nvPr/>
          </p:nvSpPr>
          <p:spPr>
            <a:xfrm>
              <a:off x="7818076" y="3733350"/>
              <a:ext cx="2118357" cy="2118357"/>
            </a:xfrm>
            <a:prstGeom prst="ellipse">
              <a:avLst/>
            </a:prstGeom>
            <a:solidFill>
              <a:srgbClr val="81B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AB0FE93-2FBC-0196-641A-D1D20EF7B08A}"/>
                </a:ext>
              </a:extLst>
            </p:cNvPr>
            <p:cNvGrpSpPr>
              <a:grpSpLocks noChangeAspect="1"/>
            </p:cNvGrpSpPr>
            <p:nvPr/>
          </p:nvGrpSpPr>
          <p:grpSpPr>
            <a:xfrm>
              <a:off x="7987634" y="3802351"/>
              <a:ext cx="1699787" cy="1938433"/>
              <a:chOff x="9756890" y="6381998"/>
              <a:chExt cx="2181688" cy="2487908"/>
            </a:xfrm>
          </p:grpSpPr>
          <p:grpSp>
            <p:nvGrpSpPr>
              <p:cNvPr id="36" name="Group 35">
                <a:extLst>
                  <a:ext uri="{FF2B5EF4-FFF2-40B4-BE49-F238E27FC236}">
                    <a16:creationId xmlns:a16="http://schemas.microsoft.com/office/drawing/2014/main" id="{BB02F943-74C8-9761-5ED5-AEF16F41F6E1}"/>
                  </a:ext>
                </a:extLst>
              </p:cNvPr>
              <p:cNvGrpSpPr/>
              <p:nvPr/>
            </p:nvGrpSpPr>
            <p:grpSpPr>
              <a:xfrm>
                <a:off x="9756890" y="6820288"/>
                <a:ext cx="2148350" cy="1572803"/>
                <a:chOff x="4844567" y="8013128"/>
                <a:chExt cx="2148350" cy="1572803"/>
              </a:xfrm>
            </p:grpSpPr>
            <p:pic>
              <p:nvPicPr>
                <p:cNvPr id="46" name="Picture Placeholder 7">
                  <a:extLst>
                    <a:ext uri="{FF2B5EF4-FFF2-40B4-BE49-F238E27FC236}">
                      <a16:creationId xmlns:a16="http://schemas.microsoft.com/office/drawing/2014/main" id="{1C049ABE-8BD3-295E-619C-53344D739128}"/>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823401" y="8013128"/>
                  <a:ext cx="605356" cy="562311"/>
                </a:xfrm>
                <a:prstGeom prst="rect">
                  <a:avLst/>
                </a:prstGeom>
              </p:spPr>
            </p:pic>
            <p:pic>
              <p:nvPicPr>
                <p:cNvPr id="47" name="Picture Placeholder 8">
                  <a:extLst>
                    <a:ext uri="{FF2B5EF4-FFF2-40B4-BE49-F238E27FC236}">
                      <a16:creationId xmlns:a16="http://schemas.microsoft.com/office/drawing/2014/main" id="{1C1700BE-5D65-88E0-E408-E93920BD1AD2}"/>
                    </a:ext>
                  </a:extLst>
                </p:cNvPr>
                <p:cNvPicPr>
                  <a:picLocks noChangeAspect="1"/>
                </p:cNvPicPr>
                <p:nvPr/>
              </p:nvPicPr>
              <p:blipFill>
                <a:blip r:embed="rId9"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5713877" y="9098097"/>
                  <a:ext cx="527699" cy="487834"/>
                </a:xfrm>
                <a:prstGeom prst="rect">
                  <a:avLst/>
                </a:prstGeom>
                <a:noFill/>
              </p:spPr>
            </p:pic>
            <p:pic>
              <p:nvPicPr>
                <p:cNvPr id="48" name="Picture Placeholder 6">
                  <a:extLst>
                    <a:ext uri="{FF2B5EF4-FFF2-40B4-BE49-F238E27FC236}">
                      <a16:creationId xmlns:a16="http://schemas.microsoft.com/office/drawing/2014/main" id="{2995F668-F562-4707-0C27-C01F668CF4E4}"/>
                    </a:ext>
                  </a:extLst>
                </p:cNvPr>
                <p:cNvPicPr>
                  <a:picLocks noChangeAspect="1"/>
                </p:cNvPicPr>
                <p:nvPr/>
              </p:nvPicPr>
              <p:blipFill>
                <a:blip r:embed="rId10"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rcRect/>
                <a:stretch>
                  <a:fillRect/>
                </a:stretch>
              </p:blipFill>
              <p:spPr bwMode="gray">
                <a:xfrm>
                  <a:off x="4844567" y="8920717"/>
                  <a:ext cx="471273" cy="435674"/>
                </a:xfrm>
                <a:prstGeom prst="rect">
                  <a:avLst/>
                </a:prstGeom>
                <a:noFill/>
              </p:spPr>
            </p:pic>
            <p:pic>
              <p:nvPicPr>
                <p:cNvPr id="49" name="Picture Placeholder 4">
                  <a:extLst>
                    <a:ext uri="{FF2B5EF4-FFF2-40B4-BE49-F238E27FC236}">
                      <a16:creationId xmlns:a16="http://schemas.microsoft.com/office/drawing/2014/main" id="{1A5A3BD6-B503-C3B2-1F54-DA4D62130E8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222278" y="8709959"/>
                  <a:ext cx="563264" cy="520715"/>
                </a:xfrm>
                <a:prstGeom prst="rect">
                  <a:avLst/>
                </a:prstGeom>
                <a:noFill/>
              </p:spPr>
            </p:pic>
            <p:pic>
              <p:nvPicPr>
                <p:cNvPr id="50" name="Picture 2" descr="Image result for JSON icon site:oracle.com">
                  <a:extLst>
                    <a:ext uri="{FF2B5EF4-FFF2-40B4-BE49-F238E27FC236}">
                      <a16:creationId xmlns:a16="http://schemas.microsoft.com/office/drawing/2014/main" id="{D5C41B7B-196E-78D2-7BD3-C047B2CAE3CA}"/>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57242" y="8260386"/>
                  <a:ext cx="435675" cy="4356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9B04BAF2-4C7E-08D9-7C82-01E5ACD66212}"/>
                    </a:ext>
                  </a:extLst>
                </p:cNvPr>
                <p:cNvPicPr>
                  <a:picLocks noChangeAspect="1"/>
                </p:cNvPicPr>
                <p:nvPr/>
              </p:nvPicPr>
              <p:blipFill>
                <a:blip r:embed="rId13" cstate="print">
                  <a:clrChange>
                    <a:clrFrom>
                      <a:srgbClr val="FFFFFF"/>
                    </a:clrFrom>
                    <a:clrTo>
                      <a:srgbClr val="FFFFFF">
                        <a:alpha val="0"/>
                      </a:srgbClr>
                    </a:clrTo>
                  </a:clrChange>
                  <a:duotone>
                    <a:srgbClr val="8DA6B1">
                      <a:shade val="45000"/>
                      <a:satMod val="135000"/>
                    </a:srgbClr>
                    <a:prstClr val="white"/>
                  </a:duotone>
                  <a:extLst>
                    <a:ext uri="{28A0092B-C50C-407E-A947-70E740481C1C}">
                      <a14:useLocalDpi xmlns:a14="http://schemas.microsoft.com/office/drawing/2010/main"/>
                    </a:ext>
                  </a:extLst>
                </a:blip>
                <a:stretch>
                  <a:fillRect/>
                </a:stretch>
              </p:blipFill>
              <p:spPr>
                <a:xfrm>
                  <a:off x="5097323" y="8311444"/>
                  <a:ext cx="289162" cy="282792"/>
                </a:xfrm>
                <a:prstGeom prst="rect">
                  <a:avLst/>
                </a:prstGeom>
              </p:spPr>
            </p:pic>
          </p:grpSp>
          <p:grpSp>
            <p:nvGrpSpPr>
              <p:cNvPr id="37" name="Group 36">
                <a:extLst>
                  <a:ext uri="{FF2B5EF4-FFF2-40B4-BE49-F238E27FC236}">
                    <a16:creationId xmlns:a16="http://schemas.microsoft.com/office/drawing/2014/main" id="{E1448221-0F32-1653-18CD-94E316B60CDE}"/>
                  </a:ext>
                </a:extLst>
              </p:cNvPr>
              <p:cNvGrpSpPr>
                <a:grpSpLocks noChangeAspect="1"/>
              </p:cNvGrpSpPr>
              <p:nvPr/>
            </p:nvGrpSpPr>
            <p:grpSpPr>
              <a:xfrm>
                <a:off x="10060849" y="6381998"/>
                <a:ext cx="1877729" cy="2487908"/>
                <a:chOff x="11284403" y="8442692"/>
                <a:chExt cx="2909998" cy="3855683"/>
              </a:xfrm>
            </p:grpSpPr>
            <p:pic>
              <p:nvPicPr>
                <p:cNvPr id="38" name="Picture 4" descr="cdn.icon-icons.com/icons2/2107/PNG/512/file_type_a...">
                  <a:extLst>
                    <a:ext uri="{FF2B5EF4-FFF2-40B4-BE49-F238E27FC236}">
                      <a16:creationId xmlns:a16="http://schemas.microsoft.com/office/drawing/2014/main" id="{8F11BE36-1536-5E14-3036-00998474EC37}"/>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rcRect t="33007" b="31541"/>
                <a:stretch/>
              </p:blipFill>
              <p:spPr bwMode="auto">
                <a:xfrm>
                  <a:off x="12025343" y="11643857"/>
                  <a:ext cx="1846230" cy="65451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D26B2185-4C18-2BEF-1839-F89C1EC67B4A}"/>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7491" t="9278" r="15365" b="8447"/>
                <a:stretch/>
              </p:blipFill>
              <p:spPr bwMode="auto">
                <a:xfrm>
                  <a:off x="13404173" y="10955554"/>
                  <a:ext cx="790228" cy="6308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pbs.twimg.com/profile_images/614441858651914242/Ao...">
                  <a:extLst>
                    <a:ext uri="{FF2B5EF4-FFF2-40B4-BE49-F238E27FC236}">
                      <a16:creationId xmlns:a16="http://schemas.microsoft.com/office/drawing/2014/main" id="{36B31BC0-E1D9-0933-49AC-4827E0A7BD83}"/>
                    </a:ext>
                  </a:extLst>
                </p:cNvPr>
                <p:cNvPicPr>
                  <a:picLocks noChangeAspect="1" noChangeArrowheads="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56295" y="9998418"/>
                  <a:ext cx="640198" cy="64019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cdn2.iconfinder.com/data/icons/picons-basic-1/57/b...">
                  <a:extLst>
                    <a:ext uri="{FF2B5EF4-FFF2-40B4-BE49-F238E27FC236}">
                      <a16:creationId xmlns:a16="http://schemas.microsoft.com/office/drawing/2014/main" id="{6135E433-CE9F-22C7-9875-864360FD1495}"/>
                    </a:ext>
                  </a:extLst>
                </p:cNvPr>
                <p:cNvPicPr>
                  <a:picLocks noChangeAspect="1" noChangeArrowheads="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88899" y="8781385"/>
                  <a:ext cx="512803" cy="4522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a:extLst>
                    <a:ext uri="{FF2B5EF4-FFF2-40B4-BE49-F238E27FC236}">
                      <a16:creationId xmlns:a16="http://schemas.microsoft.com/office/drawing/2014/main" id="{803D4D40-348B-EE96-CEE0-6956991E8A2A}"/>
                    </a:ext>
                  </a:extLst>
                </p:cNvPr>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19123" y="8834225"/>
                  <a:ext cx="469098" cy="46909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a:extLst>
                    <a:ext uri="{FF2B5EF4-FFF2-40B4-BE49-F238E27FC236}">
                      <a16:creationId xmlns:a16="http://schemas.microsoft.com/office/drawing/2014/main" id="{4532618E-B1B2-536C-FF23-283069E822AB}"/>
                    </a:ext>
                  </a:extLst>
                </p:cNvPr>
                <p:cNvPicPr>
                  <a:picLocks noChangeAspect="1" noChangeArrowheads="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84403" y="11416637"/>
                  <a:ext cx="504855" cy="5048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4" descr="cdn2.iconfinder.com/data/icons/file-formats-43/48/...">
                  <a:extLst>
                    <a:ext uri="{FF2B5EF4-FFF2-40B4-BE49-F238E27FC236}">
                      <a16:creationId xmlns:a16="http://schemas.microsoft.com/office/drawing/2014/main" id="{F30F72B2-2133-69BD-E299-12DF922DFC5B}"/>
                    </a:ext>
                  </a:extLst>
                </p:cNvPr>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7212" y="8442692"/>
                  <a:ext cx="512803" cy="51280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cdn3.iconfinder.com/data/icons/chooseanycolor/128/...">
                  <a:extLst>
                    <a:ext uri="{FF2B5EF4-FFF2-40B4-BE49-F238E27FC236}">
                      <a16:creationId xmlns:a16="http://schemas.microsoft.com/office/drawing/2014/main" id="{7AC37A09-251C-0672-CF5B-F13D8FB4C080}"/>
                    </a:ext>
                  </a:extLst>
                </p:cNvPr>
                <p:cNvPicPr>
                  <a:picLocks noChangeAspect="1" noChangeArrowheads="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01885" y="10671597"/>
                  <a:ext cx="512803" cy="51280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5" name="TextBox 34">
              <a:extLst>
                <a:ext uri="{FF2B5EF4-FFF2-40B4-BE49-F238E27FC236}">
                  <a16:creationId xmlns:a16="http://schemas.microsoft.com/office/drawing/2014/main" id="{2C48DF07-7301-20BC-F0FA-146C9771CD15}"/>
                </a:ext>
              </a:extLst>
            </p:cNvPr>
            <p:cNvSpPr txBox="1"/>
            <p:nvPr/>
          </p:nvSpPr>
          <p:spPr>
            <a:xfrm>
              <a:off x="8314671" y="3652818"/>
              <a:ext cx="1071145" cy="307778"/>
            </a:xfrm>
            <a:prstGeom prst="rect">
              <a:avLst/>
            </a:prstGeom>
            <a:noFill/>
          </p:spPr>
          <p:txBody>
            <a:bodyPr wrap="none" rtlCol="0">
              <a:prstTxWarp prst="textArchUp">
                <a:avLst>
                  <a:gd name="adj" fmla="val 9492156"/>
                </a:avLst>
              </a:prstTxWarp>
              <a:spAutoFit/>
            </a:bodyPr>
            <a:lstStyle/>
            <a:p>
              <a:pPr algn="ctr"/>
              <a:r>
                <a:rPr lang="en-US" sz="1100" b="1" dirty="0">
                  <a:solidFill>
                    <a:schemeClr val="bg1"/>
                  </a:solidFill>
                </a:rPr>
                <a:t>Data Lake</a:t>
              </a:r>
            </a:p>
          </p:txBody>
        </p:sp>
      </p:grpSp>
      <p:pic>
        <p:nvPicPr>
          <p:cNvPr id="116" name="Picture 2" descr="GitHub - delta-io/delta-sharing: An open protocol for secure data sharing">
            <a:extLst>
              <a:ext uri="{FF2B5EF4-FFF2-40B4-BE49-F238E27FC236}">
                <a16:creationId xmlns:a16="http://schemas.microsoft.com/office/drawing/2014/main" id="{981644DC-01DD-B159-A623-8D8607834D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09421" y="3249689"/>
            <a:ext cx="610794" cy="517378"/>
          </a:xfrm>
          <a:prstGeom prst="rect">
            <a:avLst/>
          </a:prstGeom>
          <a:noFill/>
          <a:extLst>
            <a:ext uri="{909E8E84-426E-40DD-AFC4-6F175D3DCCD1}">
              <a14:hiddenFill xmlns:a14="http://schemas.microsoft.com/office/drawing/2010/main">
                <a:solidFill>
                  <a:srgbClr val="FFFFFF"/>
                </a:solidFill>
              </a14:hiddenFill>
            </a:ext>
          </a:extLst>
        </p:spPr>
      </p:pic>
      <p:pic>
        <p:nvPicPr>
          <p:cNvPr id="117" name="Graphic 116">
            <a:extLst>
              <a:ext uri="{FF2B5EF4-FFF2-40B4-BE49-F238E27FC236}">
                <a16:creationId xmlns:a16="http://schemas.microsoft.com/office/drawing/2014/main" id="{DF055D53-AB5F-0CAC-1E83-24B994821978}"/>
              </a:ext>
            </a:extLst>
          </p:cNvPr>
          <p:cNvPicPr>
            <a:picLocks noChangeAspect="1"/>
          </p:cNvPicPr>
          <p:nvPr/>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9254038" y="3911590"/>
            <a:ext cx="599830" cy="599830"/>
          </a:xfrm>
          <a:prstGeom prst="rect">
            <a:avLst/>
          </a:prstGeom>
        </p:spPr>
      </p:pic>
      <p:sp>
        <p:nvSpPr>
          <p:cNvPr id="118" name="Right Arrow 117">
            <a:extLst>
              <a:ext uri="{FF2B5EF4-FFF2-40B4-BE49-F238E27FC236}">
                <a16:creationId xmlns:a16="http://schemas.microsoft.com/office/drawing/2014/main" id="{EDAA4DB0-DD19-9627-C3A1-F57E36FABF2B}"/>
              </a:ext>
            </a:extLst>
          </p:cNvPr>
          <p:cNvSpPr/>
          <p:nvPr/>
        </p:nvSpPr>
        <p:spPr>
          <a:xfrm>
            <a:off x="4465941" y="3199489"/>
            <a:ext cx="670095" cy="573096"/>
          </a:xfrm>
          <a:prstGeom prst="rightArrow">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32694DF-A45E-2786-54DD-C9211C8BC12A}"/>
              </a:ext>
            </a:extLst>
          </p:cNvPr>
          <p:cNvSpPr txBox="1"/>
          <p:nvPr/>
        </p:nvSpPr>
        <p:spPr>
          <a:xfrm>
            <a:off x="5136036" y="4809246"/>
            <a:ext cx="2707452" cy="923330"/>
          </a:xfrm>
          <a:prstGeom prst="rect">
            <a:avLst/>
          </a:prstGeom>
          <a:noFill/>
        </p:spPr>
        <p:txBody>
          <a:bodyPr wrap="square" rtlCol="0">
            <a:spAutoFit/>
          </a:bodyPr>
          <a:lstStyle/>
          <a:p>
            <a:r>
              <a:rPr lang="en-US" dirty="0"/>
              <a:t>Process data efficiently with Autonomous Database</a:t>
            </a:r>
          </a:p>
        </p:txBody>
      </p:sp>
      <p:sp>
        <p:nvSpPr>
          <p:cNvPr id="3" name="TextBox 2">
            <a:extLst>
              <a:ext uri="{FF2B5EF4-FFF2-40B4-BE49-F238E27FC236}">
                <a16:creationId xmlns:a16="http://schemas.microsoft.com/office/drawing/2014/main" id="{835C92C2-B1B1-7979-9310-77DACB02E907}"/>
              </a:ext>
            </a:extLst>
          </p:cNvPr>
          <p:cNvSpPr txBox="1"/>
          <p:nvPr/>
        </p:nvSpPr>
        <p:spPr>
          <a:xfrm>
            <a:off x="768876" y="4808495"/>
            <a:ext cx="3070506" cy="646331"/>
          </a:xfrm>
          <a:prstGeom prst="rect">
            <a:avLst/>
          </a:prstGeom>
          <a:noFill/>
        </p:spPr>
        <p:txBody>
          <a:bodyPr wrap="square" rtlCol="0">
            <a:spAutoFit/>
          </a:bodyPr>
          <a:lstStyle/>
          <a:p>
            <a:r>
              <a:rPr lang="en-US" dirty="0"/>
              <a:t>Access data in any format from any source</a:t>
            </a:r>
          </a:p>
        </p:txBody>
      </p:sp>
      <p:sp>
        <p:nvSpPr>
          <p:cNvPr id="5" name="TextBox 4">
            <a:extLst>
              <a:ext uri="{FF2B5EF4-FFF2-40B4-BE49-F238E27FC236}">
                <a16:creationId xmlns:a16="http://schemas.microsoft.com/office/drawing/2014/main" id="{0E87B75D-E849-36BF-8273-D16851E0790F}"/>
              </a:ext>
            </a:extLst>
          </p:cNvPr>
          <p:cNvSpPr txBox="1"/>
          <p:nvPr/>
        </p:nvSpPr>
        <p:spPr>
          <a:xfrm>
            <a:off x="8839426" y="4808495"/>
            <a:ext cx="2371725" cy="923330"/>
          </a:xfrm>
          <a:prstGeom prst="rect">
            <a:avLst/>
          </a:prstGeom>
          <a:noFill/>
        </p:spPr>
        <p:txBody>
          <a:bodyPr wrap="square" rtlCol="0">
            <a:spAutoFit/>
          </a:bodyPr>
          <a:lstStyle/>
          <a:p>
            <a:r>
              <a:rPr lang="en-US" dirty="0"/>
              <a:t>Develop data products and share them flexibly</a:t>
            </a:r>
          </a:p>
        </p:txBody>
      </p:sp>
      <p:pic>
        <p:nvPicPr>
          <p:cNvPr id="7" name="Picture 2" descr="Intellicompute | AWS Glue – IntelliCompute">
            <a:extLst>
              <a:ext uri="{FF2B5EF4-FFF2-40B4-BE49-F238E27FC236}">
                <a16:creationId xmlns:a16="http://schemas.microsoft.com/office/drawing/2014/main" id="{4531D5D8-9FE2-9B5D-6053-120D5C87986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4854" y="3101269"/>
            <a:ext cx="1091960" cy="617624"/>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a:extLst>
              <a:ext uri="{FF2B5EF4-FFF2-40B4-BE49-F238E27FC236}">
                <a16:creationId xmlns:a16="http://schemas.microsoft.com/office/drawing/2014/main" id="{967B0C8E-DF05-A1F8-DAE2-75C291FD5CB6}"/>
              </a:ext>
            </a:extLst>
          </p:cNvPr>
          <p:cNvSpPr/>
          <p:nvPr/>
        </p:nvSpPr>
        <p:spPr>
          <a:xfrm>
            <a:off x="7915710" y="3202298"/>
            <a:ext cx="670095" cy="573096"/>
          </a:xfrm>
          <a:prstGeom prst="rightArrow">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B15554B2-57C3-CE48-ACB6-432C8ABFC243}"/>
              </a:ext>
            </a:extLst>
          </p:cNvPr>
          <p:cNvPicPr>
            <a:picLocks noChangeAspect="1"/>
          </p:cNvPicPr>
          <p:nvPr/>
        </p:nvPicPr>
        <p:blipFill>
          <a:blip r:embed="rId25" cstate="hq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627870" y="2761041"/>
            <a:ext cx="1526763" cy="1335918"/>
          </a:xfrm>
          <a:prstGeom prst="rect">
            <a:avLst/>
          </a:prstGeom>
        </p:spPr>
      </p:pic>
    </p:spTree>
    <p:extLst>
      <p:ext uri="{BB962C8B-B14F-4D97-AF65-F5344CB8AC3E}">
        <p14:creationId xmlns:p14="http://schemas.microsoft.com/office/powerpoint/2010/main" val="272585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8A-9065-A4E3-8FED-FCD052B0F438}"/>
              </a:ext>
            </a:extLst>
          </p:cNvPr>
          <p:cNvSpPr>
            <a:spLocks noGrp="1"/>
          </p:cNvSpPr>
          <p:nvPr>
            <p:ph type="title"/>
          </p:nvPr>
        </p:nvSpPr>
        <p:spPr/>
        <p:txBody>
          <a:bodyPr/>
          <a:lstStyle/>
          <a:p>
            <a:r>
              <a:rPr lang="en-US" dirty="0"/>
              <a:t>Customers</a:t>
            </a:r>
          </a:p>
        </p:txBody>
      </p:sp>
      <p:sp>
        <p:nvSpPr>
          <p:cNvPr id="4" name="Slide Number Placeholder 3">
            <a:extLst>
              <a:ext uri="{FF2B5EF4-FFF2-40B4-BE49-F238E27FC236}">
                <a16:creationId xmlns:a16="http://schemas.microsoft.com/office/drawing/2014/main" id="{D243668B-0783-E632-FD91-DADF8601CB2D}"/>
              </a:ext>
            </a:extLst>
          </p:cNvPr>
          <p:cNvSpPr>
            <a:spLocks noGrp="1"/>
          </p:cNvSpPr>
          <p:nvPr>
            <p:ph type="sldNum" sz="quarter" idx="12"/>
          </p:nvPr>
        </p:nvSpPr>
        <p:spPr/>
        <p:txBody>
          <a:bodyPr/>
          <a:lstStyle/>
          <a:p>
            <a:fld id="{345D60D9-5372-5F40-9443-0F9AE5BDC3C8}" type="slidenum">
              <a:rPr lang="en-US" smtClean="0"/>
              <a:pPr/>
              <a:t>25</a:t>
            </a:fld>
            <a:endParaRPr lang="en-US" dirty="0"/>
          </a:p>
        </p:txBody>
      </p:sp>
      <p:sp>
        <p:nvSpPr>
          <p:cNvPr id="5" name="Footer Placeholder 4">
            <a:extLst>
              <a:ext uri="{FF2B5EF4-FFF2-40B4-BE49-F238E27FC236}">
                <a16:creationId xmlns:a16="http://schemas.microsoft.com/office/drawing/2014/main" id="{C56DCD99-7ED8-724B-8894-B5A6263CF2D9}"/>
              </a:ext>
            </a:extLst>
          </p:cNvPr>
          <p:cNvSpPr>
            <a:spLocks noGrp="1"/>
          </p:cNvSpPr>
          <p:nvPr>
            <p:ph type="ftr" sz="quarter" idx="11"/>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254350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A5FF66-EA62-49F8-7A8E-B711E466492C}"/>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3" name="Slide Number Placeholder 2">
            <a:extLst>
              <a:ext uri="{FF2B5EF4-FFF2-40B4-BE49-F238E27FC236}">
                <a16:creationId xmlns:a16="http://schemas.microsoft.com/office/drawing/2014/main" id="{727B4BEF-B1AC-962E-D7E1-976F9D916529}"/>
              </a:ext>
            </a:extLst>
          </p:cNvPr>
          <p:cNvSpPr>
            <a:spLocks noGrp="1"/>
          </p:cNvSpPr>
          <p:nvPr>
            <p:ph type="sldNum" sz="quarter" idx="12"/>
          </p:nvPr>
        </p:nvSpPr>
        <p:spPr/>
        <p:txBody>
          <a:bodyPr/>
          <a:lstStyle/>
          <a:p>
            <a:fld id="{345D60D9-5372-5F40-9443-0F9AE5BDC3C8}" type="slidenum">
              <a:rPr lang="en-US" smtClean="0"/>
              <a:pPr/>
              <a:t>26</a:t>
            </a:fld>
            <a:endParaRPr lang="en-US" dirty="0"/>
          </a:p>
        </p:txBody>
      </p:sp>
      <p:pic>
        <p:nvPicPr>
          <p:cNvPr id="5" name="Picture 4">
            <a:extLst>
              <a:ext uri="{FF2B5EF4-FFF2-40B4-BE49-F238E27FC236}">
                <a16:creationId xmlns:a16="http://schemas.microsoft.com/office/drawing/2014/main" id="{1D1A178B-9936-F775-81A4-07210A3CF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8540"/>
            <a:ext cx="12033768" cy="4324059"/>
          </a:xfrm>
          <a:prstGeom prst="rect">
            <a:avLst/>
          </a:prstGeom>
        </p:spPr>
      </p:pic>
    </p:spTree>
    <p:extLst>
      <p:ext uri="{BB962C8B-B14F-4D97-AF65-F5344CB8AC3E}">
        <p14:creationId xmlns:p14="http://schemas.microsoft.com/office/powerpoint/2010/main" val="19149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CA45A8-BA32-D030-6605-E447009CBDC4}"/>
              </a:ext>
            </a:extLst>
          </p:cNvPr>
          <p:cNvSpPr>
            <a:spLocks noGrp="1"/>
          </p:cNvSpPr>
          <p:nvPr>
            <p:ph type="ftr" sz="quarter" idx="11"/>
          </p:nvPr>
        </p:nvSpPr>
        <p:spPr/>
        <p:txBody>
          <a:bodyPr/>
          <a:lstStyle/>
          <a:p>
            <a:r>
              <a:rPr lang="en-US"/>
              <a:t>Copyright © 2021,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B851C7C1-BCB8-9B9F-23DC-7B5BC6B24935}"/>
              </a:ext>
            </a:extLst>
          </p:cNvPr>
          <p:cNvSpPr>
            <a:spLocks noGrp="1"/>
          </p:cNvSpPr>
          <p:nvPr>
            <p:ph type="sldNum" sz="quarter" idx="12"/>
          </p:nvPr>
        </p:nvSpPr>
        <p:spPr/>
        <p:txBody>
          <a:bodyPr/>
          <a:lstStyle/>
          <a:p>
            <a:fld id="{345D60D9-5372-5F40-9443-0F9AE5BDC3C8}" type="slidenum">
              <a:rPr lang="en-US" smtClean="0"/>
              <a:pPr/>
              <a:t>27</a:t>
            </a:fld>
            <a:endParaRPr lang="en-US" dirty="0"/>
          </a:p>
        </p:txBody>
      </p:sp>
      <p:pic>
        <p:nvPicPr>
          <p:cNvPr id="5" name="Picture 4">
            <a:extLst>
              <a:ext uri="{FF2B5EF4-FFF2-40B4-BE49-F238E27FC236}">
                <a16:creationId xmlns:a16="http://schemas.microsoft.com/office/drawing/2014/main" id="{525D9297-9A30-7BAA-B4D0-F8BD51C2E61D}"/>
              </a:ext>
            </a:extLst>
          </p:cNvPr>
          <p:cNvPicPr>
            <a:picLocks noChangeAspect="1"/>
          </p:cNvPicPr>
          <p:nvPr/>
        </p:nvPicPr>
        <p:blipFill>
          <a:blip r:embed="rId2"/>
          <a:stretch>
            <a:fillRect/>
          </a:stretch>
        </p:blipFill>
        <p:spPr>
          <a:xfrm>
            <a:off x="381000" y="469061"/>
            <a:ext cx="10896600" cy="5643616"/>
          </a:xfrm>
          <a:prstGeom prst="rect">
            <a:avLst/>
          </a:prstGeom>
        </p:spPr>
      </p:pic>
    </p:spTree>
    <p:extLst>
      <p:ext uri="{BB962C8B-B14F-4D97-AF65-F5344CB8AC3E}">
        <p14:creationId xmlns:p14="http://schemas.microsoft.com/office/powerpoint/2010/main" val="1155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F6910-7921-4FC5-5BE0-181D26059A6F}"/>
              </a:ext>
            </a:extLst>
          </p:cNvPr>
          <p:cNvSpPr>
            <a:spLocks noGrp="1"/>
          </p:cNvSpPr>
          <p:nvPr>
            <p:ph type="ftr" sz="quarter" idx="11"/>
          </p:nvPr>
        </p:nvSpPr>
        <p:spPr/>
        <p:txBody>
          <a:bodyPr/>
          <a:lstStyle/>
          <a:p>
            <a:r>
              <a:rPr lang="en-US" dirty="0"/>
              <a:t>Copyright © 2023, Oracle and/or its affiliates  |  Confidential: Internal/Restricted/Highly Restricted</a:t>
            </a:r>
          </a:p>
        </p:txBody>
      </p:sp>
      <p:sp>
        <p:nvSpPr>
          <p:cNvPr id="3" name="Slide Number Placeholder 2">
            <a:extLst>
              <a:ext uri="{FF2B5EF4-FFF2-40B4-BE49-F238E27FC236}">
                <a16:creationId xmlns:a16="http://schemas.microsoft.com/office/drawing/2014/main" id="{43311A20-7D54-42F0-A51B-2DF43DB61D72}"/>
              </a:ext>
            </a:extLst>
          </p:cNvPr>
          <p:cNvSpPr>
            <a:spLocks noGrp="1"/>
          </p:cNvSpPr>
          <p:nvPr>
            <p:ph type="sldNum" sz="quarter" idx="12"/>
          </p:nvPr>
        </p:nvSpPr>
        <p:spPr/>
        <p:txBody>
          <a:bodyPr/>
          <a:lstStyle/>
          <a:p>
            <a:fld id="{345D60D9-5372-5F40-9443-0F9AE5BDC3C8}" type="slidenum">
              <a:rPr lang="en-US" smtClean="0"/>
              <a:pPr/>
              <a:t>28</a:t>
            </a:fld>
            <a:endParaRPr lang="en-US" dirty="0"/>
          </a:p>
        </p:txBody>
      </p:sp>
      <p:sp>
        <p:nvSpPr>
          <p:cNvPr id="11" name="TextBox 10">
            <a:extLst>
              <a:ext uri="{FF2B5EF4-FFF2-40B4-BE49-F238E27FC236}">
                <a16:creationId xmlns:a16="http://schemas.microsoft.com/office/drawing/2014/main" id="{0AF68BF4-F9E4-14A6-D005-6AD38AADCC51}"/>
              </a:ext>
            </a:extLst>
          </p:cNvPr>
          <p:cNvSpPr txBox="1"/>
          <p:nvPr/>
        </p:nvSpPr>
        <p:spPr>
          <a:xfrm>
            <a:off x="2667000" y="591492"/>
            <a:ext cx="7129041" cy="461665"/>
          </a:xfrm>
          <a:prstGeom prst="rect">
            <a:avLst/>
          </a:prstGeom>
          <a:noFill/>
        </p:spPr>
        <p:txBody>
          <a:bodyPr wrap="square">
            <a:spAutoFit/>
          </a:bodyPr>
          <a:lstStyle/>
          <a:p>
            <a:r>
              <a:rPr lang="en-IE" sz="2400" b="1" dirty="0"/>
              <a:t>Higher Education &amp; Oracle Cloud Infrastructure </a:t>
            </a:r>
          </a:p>
        </p:txBody>
      </p:sp>
      <p:pic>
        <p:nvPicPr>
          <p:cNvPr id="12" name="Picture 11">
            <a:extLst>
              <a:ext uri="{FF2B5EF4-FFF2-40B4-BE49-F238E27FC236}">
                <a16:creationId xmlns:a16="http://schemas.microsoft.com/office/drawing/2014/main" id="{9427CE43-689E-88C2-B4DB-24EF37DA4E4D}"/>
              </a:ext>
            </a:extLst>
          </p:cNvPr>
          <p:cNvPicPr>
            <a:picLocks noChangeAspect="1"/>
          </p:cNvPicPr>
          <p:nvPr/>
        </p:nvPicPr>
        <p:blipFill>
          <a:blip r:embed="rId2"/>
          <a:stretch>
            <a:fillRect/>
          </a:stretch>
        </p:blipFill>
        <p:spPr>
          <a:xfrm>
            <a:off x="3581400" y="1524000"/>
            <a:ext cx="4793725" cy="924000"/>
          </a:xfrm>
          <a:prstGeom prst="rect">
            <a:avLst/>
          </a:prstGeom>
        </p:spPr>
      </p:pic>
      <p:sp>
        <p:nvSpPr>
          <p:cNvPr id="14" name="TextBox 13">
            <a:extLst>
              <a:ext uri="{FF2B5EF4-FFF2-40B4-BE49-F238E27FC236}">
                <a16:creationId xmlns:a16="http://schemas.microsoft.com/office/drawing/2014/main" id="{96226758-A859-9D66-A849-BAC03EA586ED}"/>
              </a:ext>
            </a:extLst>
          </p:cNvPr>
          <p:cNvSpPr txBox="1"/>
          <p:nvPr/>
        </p:nvSpPr>
        <p:spPr>
          <a:xfrm>
            <a:off x="991757" y="2918843"/>
            <a:ext cx="8455306" cy="2585323"/>
          </a:xfrm>
          <a:prstGeom prst="rect">
            <a:avLst/>
          </a:prstGeom>
          <a:noFill/>
        </p:spPr>
        <p:txBody>
          <a:bodyPr wrap="square">
            <a:spAutoFit/>
          </a:bodyPr>
          <a:lstStyle/>
          <a:p>
            <a:pPr algn="just">
              <a:buFont typeface="Arial" panose="020B0604020202020204" pitchFamily="34" charset="0"/>
              <a:buChar char="•"/>
            </a:pPr>
            <a:r>
              <a:rPr lang="en-IE" sz="1800" dirty="0"/>
              <a:t>Running Oracle Peoplesoft on OCI </a:t>
            </a:r>
          </a:p>
          <a:p>
            <a:pPr algn="just">
              <a:buFont typeface="Arial" panose="020B0604020202020204" pitchFamily="34" charset="0"/>
              <a:buChar char="•"/>
            </a:pPr>
            <a:r>
              <a:rPr lang="en-IE" sz="1800" dirty="0"/>
              <a:t> Student record system demands highly secure platform given sensitive data requirements </a:t>
            </a:r>
          </a:p>
          <a:p>
            <a:pPr algn="just">
              <a:buFont typeface="Arial" panose="020B0604020202020204" pitchFamily="34" charset="0"/>
              <a:buChar char="•"/>
            </a:pPr>
            <a:endParaRPr lang="en-US" sz="1800" dirty="0">
              <a:effectLst/>
              <a:ea typeface="Calibri" panose="020F0502020204030204" pitchFamily="34" charset="0"/>
              <a:cs typeface="Arial" panose="020B0604020202020204" pitchFamily="34" charset="0"/>
            </a:endParaRPr>
          </a:p>
          <a:p>
            <a:pPr algn="just"/>
            <a:r>
              <a:rPr lang="en-US" sz="1800" b="1" i="1" dirty="0">
                <a:ea typeface="Calibri" panose="020F0502020204030204" pitchFamily="34" charset="0"/>
                <a:cs typeface="Arial" panose="020B0604020202020204" pitchFamily="34" charset="0"/>
              </a:rPr>
              <a:t>“</a:t>
            </a:r>
            <a:r>
              <a:rPr lang="en-US" sz="1800" b="1" i="1" dirty="0">
                <a:effectLst/>
                <a:ea typeface="Calibri" panose="020F0502020204030204" pitchFamily="34" charset="0"/>
                <a:cs typeface="Arial" panose="020B0604020202020204" pitchFamily="34" charset="0"/>
              </a:rPr>
              <a:t>Queen’s selected OCI as the only cloud solution that could significantly lower the university’s IT costs while also meeting performance and security requirements” </a:t>
            </a:r>
          </a:p>
          <a:p>
            <a:pPr algn="just"/>
            <a:endParaRPr lang="en-US" sz="1800" b="1" i="1" dirty="0">
              <a:ea typeface="Calibri" panose="020F0502020204030204" pitchFamily="34" charset="0"/>
              <a:cs typeface="Arial" panose="020B0604020202020204" pitchFamily="34" charset="0"/>
            </a:endParaRPr>
          </a:p>
          <a:p>
            <a:pPr algn="just"/>
            <a:r>
              <a:rPr lang="en-US" sz="1800" b="1" i="1" dirty="0">
                <a:ea typeface="Calibri" panose="020F0502020204030204" pitchFamily="34" charset="0"/>
                <a:cs typeface="Arial" panose="020B0604020202020204" pitchFamily="34" charset="0"/>
              </a:rPr>
              <a:t>Ann Mc </a:t>
            </a:r>
            <a:r>
              <a:rPr lang="en-US" sz="1800" b="1" i="1" dirty="0" err="1">
                <a:ea typeface="Calibri" panose="020F0502020204030204" pitchFamily="34" charset="0"/>
                <a:cs typeface="Arial" panose="020B0604020202020204" pitchFamily="34" charset="0"/>
              </a:rPr>
              <a:t>Partlan</a:t>
            </a:r>
            <a:r>
              <a:rPr lang="en-US" sz="1800" b="1" i="1" dirty="0">
                <a:ea typeface="Calibri" panose="020F0502020204030204" pitchFamily="34" charset="0"/>
                <a:cs typeface="Arial" panose="020B0604020202020204" pitchFamily="34" charset="0"/>
              </a:rPr>
              <a:t> – Students System Manager </a:t>
            </a:r>
            <a:endParaRPr lang="en-IE" sz="1800" b="1" i="1" dirty="0">
              <a:effectLst/>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29318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8A-9065-A4E3-8FED-FCD052B0F438}"/>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D243668B-0783-E632-FD91-DADF8601CB2D}"/>
              </a:ext>
            </a:extLst>
          </p:cNvPr>
          <p:cNvSpPr>
            <a:spLocks noGrp="1"/>
          </p:cNvSpPr>
          <p:nvPr>
            <p:ph type="sldNum" sz="quarter" idx="12"/>
          </p:nvPr>
        </p:nvSpPr>
        <p:spPr/>
        <p:txBody>
          <a:bodyPr/>
          <a:lstStyle/>
          <a:p>
            <a:fld id="{345D60D9-5372-5F40-9443-0F9AE5BDC3C8}" type="slidenum">
              <a:rPr lang="en-US" smtClean="0"/>
              <a:pPr/>
              <a:t>29</a:t>
            </a:fld>
            <a:endParaRPr lang="en-US" dirty="0"/>
          </a:p>
        </p:txBody>
      </p:sp>
      <p:sp>
        <p:nvSpPr>
          <p:cNvPr id="5" name="Footer Placeholder 4">
            <a:extLst>
              <a:ext uri="{FF2B5EF4-FFF2-40B4-BE49-F238E27FC236}">
                <a16:creationId xmlns:a16="http://schemas.microsoft.com/office/drawing/2014/main" id="{C56DCD99-7ED8-724B-8894-B5A6263CF2D9}"/>
              </a:ext>
            </a:extLst>
          </p:cNvPr>
          <p:cNvSpPr>
            <a:spLocks noGrp="1"/>
          </p:cNvSpPr>
          <p:nvPr>
            <p:ph type="ftr" sz="quarter" idx="11"/>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323355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938A-9065-A4E3-8FED-FCD052B0F438}"/>
              </a:ext>
            </a:extLst>
          </p:cNvPr>
          <p:cNvSpPr>
            <a:spLocks noGrp="1"/>
          </p:cNvSpPr>
          <p:nvPr>
            <p:ph type="title"/>
          </p:nvPr>
        </p:nvSpPr>
        <p:spPr/>
        <p:txBody>
          <a:bodyPr/>
          <a:lstStyle/>
          <a:p>
            <a:r>
              <a:rPr lang="en-US" dirty="0"/>
              <a:t>OCI</a:t>
            </a:r>
          </a:p>
        </p:txBody>
      </p:sp>
      <p:sp>
        <p:nvSpPr>
          <p:cNvPr id="4" name="Slide Number Placeholder 3">
            <a:extLst>
              <a:ext uri="{FF2B5EF4-FFF2-40B4-BE49-F238E27FC236}">
                <a16:creationId xmlns:a16="http://schemas.microsoft.com/office/drawing/2014/main" id="{D243668B-0783-E632-FD91-DADF8601CB2D}"/>
              </a:ext>
            </a:extLst>
          </p:cNvPr>
          <p:cNvSpPr>
            <a:spLocks noGrp="1"/>
          </p:cNvSpPr>
          <p:nvPr>
            <p:ph type="sldNum" sz="quarter" idx="12"/>
          </p:nvPr>
        </p:nvSpPr>
        <p:spPr/>
        <p:txBody>
          <a:bodyPr/>
          <a:lstStyle/>
          <a:p>
            <a:fld id="{345D60D9-5372-5F40-9443-0F9AE5BDC3C8}" type="slidenum">
              <a:rPr lang="en-US" smtClean="0"/>
              <a:pPr/>
              <a:t>3</a:t>
            </a:fld>
            <a:endParaRPr lang="en-US" dirty="0"/>
          </a:p>
        </p:txBody>
      </p:sp>
      <p:sp>
        <p:nvSpPr>
          <p:cNvPr id="5" name="Footer Placeholder 4">
            <a:extLst>
              <a:ext uri="{FF2B5EF4-FFF2-40B4-BE49-F238E27FC236}">
                <a16:creationId xmlns:a16="http://schemas.microsoft.com/office/drawing/2014/main" id="{C56DCD99-7ED8-724B-8894-B5A6263CF2D9}"/>
              </a:ext>
            </a:extLst>
          </p:cNvPr>
          <p:cNvSpPr>
            <a:spLocks noGrp="1"/>
          </p:cNvSpPr>
          <p:nvPr>
            <p:ph type="ftr" sz="quarter" idx="11"/>
          </p:nvPr>
        </p:nvSpPr>
        <p:spPr/>
        <p:txBody>
          <a:bodyPr/>
          <a:lstStyle/>
          <a:p>
            <a:r>
              <a:rPr lang="en-US"/>
              <a:t>Copyright © 2023, Oracle and/or its affiliates</a:t>
            </a:r>
            <a:endParaRPr lang="en-US" dirty="0"/>
          </a:p>
        </p:txBody>
      </p:sp>
    </p:spTree>
    <p:extLst>
      <p:ext uri="{BB962C8B-B14F-4D97-AF65-F5344CB8AC3E}">
        <p14:creationId xmlns:p14="http://schemas.microsoft.com/office/powerpoint/2010/main" val="57795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58D1924-09A0-A1D5-07FA-CFAEC7FCA002}"/>
              </a:ext>
            </a:extLst>
          </p:cNvPr>
          <p:cNvSpPr>
            <a:spLocks noGrp="1"/>
          </p:cNvSpPr>
          <p:nvPr>
            <p:ph type="body" sz="quarter" idx="11"/>
          </p:nvPr>
        </p:nvSpPr>
        <p:spPr/>
        <p:txBody>
          <a:bodyPr/>
          <a:lstStyle/>
          <a:p>
            <a:r>
              <a:rPr lang="en-US" dirty="0">
                <a:solidFill>
                  <a:schemeClr val="accent4"/>
                </a:solidFill>
              </a:rPr>
              <a:t>Lower total cost of ownership through more automation and operational delegation to Oracle</a:t>
            </a:r>
          </a:p>
          <a:p>
            <a:endParaRPr lang="en-US" dirty="0"/>
          </a:p>
        </p:txBody>
      </p:sp>
      <p:sp>
        <p:nvSpPr>
          <p:cNvPr id="7" name="Title 6">
            <a:extLst>
              <a:ext uri="{FF2B5EF4-FFF2-40B4-BE49-F238E27FC236}">
                <a16:creationId xmlns:a16="http://schemas.microsoft.com/office/drawing/2014/main" id="{BA7DD82D-4D82-BE5E-2982-4924A320420C}"/>
              </a:ext>
            </a:extLst>
          </p:cNvPr>
          <p:cNvSpPr>
            <a:spLocks noGrp="1"/>
          </p:cNvSpPr>
          <p:nvPr>
            <p:ph type="title"/>
          </p:nvPr>
        </p:nvSpPr>
        <p:spPr/>
        <p:txBody>
          <a:bodyPr/>
          <a:lstStyle/>
          <a:p>
            <a:r>
              <a:rPr lang="en-US" dirty="0"/>
              <a:t>Benefits of Autonomous Database</a:t>
            </a:r>
          </a:p>
        </p:txBody>
      </p:sp>
      <p:sp>
        <p:nvSpPr>
          <p:cNvPr id="5" name="Footer Placeholder 4">
            <a:extLst>
              <a:ext uri="{FF2B5EF4-FFF2-40B4-BE49-F238E27FC236}">
                <a16:creationId xmlns:a16="http://schemas.microsoft.com/office/drawing/2014/main" id="{CC714D0B-A3AB-DAA1-B784-887D6810D4E5}"/>
              </a:ext>
            </a:extLst>
          </p:cNvPr>
          <p:cNvSpPr>
            <a:spLocks noGrp="1"/>
          </p:cNvSpPr>
          <p:nvPr>
            <p:ph type="ftr" sz="quarter" idx="17"/>
          </p:nvPr>
        </p:nvSpPr>
        <p:spPr>
          <a:xfrm>
            <a:off x="1127759" y="6500178"/>
            <a:ext cx="5745379" cy="365125"/>
          </a:xfrm>
        </p:spPr>
        <p:txBody>
          <a:bodyPr/>
          <a:lstStyle/>
          <a:p>
            <a:r>
              <a:rPr lang="en-US" dirty="0"/>
              <a:t>Copyright © 2023, Oracle and/or its affiliates </a:t>
            </a:r>
          </a:p>
        </p:txBody>
      </p:sp>
      <p:sp>
        <p:nvSpPr>
          <p:cNvPr id="6" name="Slide Number Placeholder 5">
            <a:extLst>
              <a:ext uri="{FF2B5EF4-FFF2-40B4-BE49-F238E27FC236}">
                <a16:creationId xmlns:a16="http://schemas.microsoft.com/office/drawing/2014/main" id="{90359E85-C167-615A-037C-E68A6BCB4DBC}"/>
              </a:ext>
            </a:extLst>
          </p:cNvPr>
          <p:cNvSpPr>
            <a:spLocks noGrp="1"/>
          </p:cNvSpPr>
          <p:nvPr>
            <p:ph type="sldNum" sz="quarter" idx="18"/>
          </p:nvPr>
        </p:nvSpPr>
        <p:spPr>
          <a:xfrm>
            <a:off x="762000" y="6499860"/>
            <a:ext cx="365760" cy="365760"/>
          </a:xfrm>
        </p:spPr>
        <p:txBody>
          <a:bodyPr/>
          <a:lstStyle/>
          <a:p>
            <a:fld id="{345D60D9-5372-5F40-9443-0F9AE5BDC3C8}" type="slidenum">
              <a:rPr lang="en-US" smtClean="0"/>
              <a:pPr/>
              <a:t>30</a:t>
            </a:fld>
            <a:endParaRPr lang="en-US" dirty="0"/>
          </a:p>
        </p:txBody>
      </p:sp>
      <p:sp>
        <p:nvSpPr>
          <p:cNvPr id="11" name="Text Placeholder 1">
            <a:extLst>
              <a:ext uri="{FF2B5EF4-FFF2-40B4-BE49-F238E27FC236}">
                <a16:creationId xmlns:a16="http://schemas.microsoft.com/office/drawing/2014/main" id="{EDB0AA3A-8C9D-CAC5-9E34-568AD30A8BDE}"/>
              </a:ext>
            </a:extLst>
          </p:cNvPr>
          <p:cNvSpPr txBox="1">
            <a:spLocks/>
          </p:cNvSpPr>
          <p:nvPr/>
        </p:nvSpPr>
        <p:spPr>
          <a:xfrm>
            <a:off x="6366213" y="1724383"/>
            <a:ext cx="5507735" cy="4507992"/>
          </a:xfrm>
          <a:prstGeom prst="rect">
            <a:avLst/>
          </a:prstGeom>
          <a:noFill/>
        </p:spPr>
        <p:txBody>
          <a:bodyPr vert="horz" lIns="0" tIns="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a:t>Operational Delegation</a:t>
            </a:r>
          </a:p>
          <a:p>
            <a:pPr marL="285750" indent="-285750">
              <a:lnSpc>
                <a:spcPct val="120000"/>
              </a:lnSpc>
              <a:buFont typeface="Arial" panose="020B0604020202020204" pitchFamily="34" charset="0"/>
              <a:buChar char="•"/>
            </a:pPr>
            <a:r>
              <a:rPr lang="en-US" sz="1400" b="1">
                <a:solidFill>
                  <a:schemeClr val="accent4"/>
                </a:solidFill>
              </a:rPr>
              <a:t>Fully Managed </a:t>
            </a:r>
            <a:r>
              <a:rPr lang="en-US" sz="1400"/>
              <a:t>Database Operations: backup, update, upgrade, OS maintenance, incident management, health monitoring</a:t>
            </a:r>
          </a:p>
          <a:p>
            <a:pPr marL="285750" indent="-285750">
              <a:lnSpc>
                <a:spcPct val="120000"/>
              </a:lnSpc>
              <a:buFont typeface="Arial" panose="020B0604020202020204" pitchFamily="34" charset="0"/>
              <a:buChar char="•"/>
            </a:pPr>
            <a:r>
              <a:rPr lang="en-US" sz="1400" b="1">
                <a:solidFill>
                  <a:schemeClr val="accent4"/>
                </a:solidFill>
              </a:rPr>
              <a:t>Faster support</a:t>
            </a:r>
            <a:r>
              <a:rPr lang="en-US" sz="1400"/>
              <a:t>, less customer involvement via DevOps incident response and monitoring of health metrics and logs</a:t>
            </a:r>
          </a:p>
          <a:p>
            <a:pPr marL="285750" indent="-285750">
              <a:lnSpc>
                <a:spcPct val="120000"/>
              </a:lnSpc>
              <a:buFont typeface="Arial" panose="020B0604020202020204" pitchFamily="34" charset="0"/>
              <a:buChar char="•"/>
            </a:pPr>
            <a:r>
              <a:rPr lang="en-US" sz="1400"/>
              <a:t>Built-in Application Continuity for </a:t>
            </a:r>
            <a:r>
              <a:rPr lang="en-US" sz="1400" b="1">
                <a:solidFill>
                  <a:schemeClr val="accent4"/>
                </a:solidFill>
              </a:rPr>
              <a:t>zero downtime </a:t>
            </a:r>
            <a:r>
              <a:rPr lang="en-US" sz="1400"/>
              <a:t>via application aware, workload specific and prioritized connection services</a:t>
            </a:r>
          </a:p>
          <a:p>
            <a:pPr marL="651510" lvl="1" indent="-285750"/>
            <a:endParaRPr lang="en-US" sz="1400"/>
          </a:p>
          <a:p>
            <a:r>
              <a:rPr lang="en-US" sz="1500" b="1"/>
              <a:t>Improved Automation</a:t>
            </a:r>
          </a:p>
          <a:p>
            <a:pPr marL="285750" indent="-285750">
              <a:lnSpc>
                <a:spcPct val="120000"/>
              </a:lnSpc>
              <a:buFont typeface="Arial" panose="020B0604020202020204" pitchFamily="34" charset="0"/>
              <a:buChar char="•"/>
            </a:pPr>
            <a:r>
              <a:rPr lang="en-US" sz="1400"/>
              <a:t>Zero upfront cost for simple database </a:t>
            </a:r>
            <a:r>
              <a:rPr lang="en-US" sz="1400" b="1">
                <a:solidFill>
                  <a:schemeClr val="accent4"/>
                </a:solidFill>
              </a:rPr>
              <a:t>self-service</a:t>
            </a:r>
            <a:r>
              <a:rPr lang="en-US" sz="1400"/>
              <a:t> setups, with auto workload configuration and capacity management</a:t>
            </a:r>
          </a:p>
          <a:p>
            <a:pPr marL="285750" indent="-285750">
              <a:lnSpc>
                <a:spcPct val="120000"/>
              </a:lnSpc>
              <a:buFont typeface="Arial" panose="020B0604020202020204" pitchFamily="34" charset="0"/>
              <a:buChar char="•"/>
            </a:pPr>
            <a:r>
              <a:rPr lang="en-US" sz="1400"/>
              <a:t>Auto-scaling with </a:t>
            </a:r>
            <a:r>
              <a:rPr lang="en-US" sz="1400" b="1">
                <a:solidFill>
                  <a:schemeClr val="accent4"/>
                </a:solidFill>
              </a:rPr>
              <a:t>pay-per-use</a:t>
            </a:r>
            <a:r>
              <a:rPr lang="en-US" sz="1400"/>
              <a:t> billing, not on allocation</a:t>
            </a:r>
          </a:p>
          <a:p>
            <a:pPr marL="285750" indent="-285750">
              <a:lnSpc>
                <a:spcPct val="120000"/>
              </a:lnSpc>
              <a:buFont typeface="Arial" panose="020B0604020202020204" pitchFamily="34" charset="0"/>
              <a:buChar char="•"/>
            </a:pPr>
            <a:r>
              <a:rPr lang="en-US" sz="1400"/>
              <a:t>Managed </a:t>
            </a:r>
            <a:r>
              <a:rPr lang="en-US" sz="1400" b="1">
                <a:solidFill>
                  <a:schemeClr val="accent4"/>
                </a:solidFill>
              </a:rPr>
              <a:t>developer add-on’s</a:t>
            </a:r>
            <a:r>
              <a:rPr lang="en-US" sz="1400"/>
              <a:t>: APEX, ORDS, DB Actions</a:t>
            </a:r>
          </a:p>
          <a:p>
            <a:pPr marL="285750" indent="-285750">
              <a:lnSpc>
                <a:spcPct val="120000"/>
              </a:lnSpc>
              <a:buFont typeface="Arial" panose="020B0604020202020204" pitchFamily="34" charset="0"/>
              <a:buChar char="•"/>
            </a:pPr>
            <a:r>
              <a:rPr lang="en-US" sz="1400"/>
              <a:t>MAA disaster recovery setup with FSFO </a:t>
            </a:r>
            <a:r>
              <a:rPr lang="en-US" sz="1400" b="1">
                <a:solidFill>
                  <a:schemeClr val="accent4"/>
                </a:solidFill>
              </a:rPr>
              <a:t>automated failover</a:t>
            </a:r>
            <a:endParaRPr lang="en-US" sz="1400" b="1" dirty="0">
              <a:solidFill>
                <a:schemeClr val="accent4"/>
              </a:solidFill>
            </a:endParaRPr>
          </a:p>
        </p:txBody>
      </p:sp>
      <p:graphicFrame>
        <p:nvGraphicFramePr>
          <p:cNvPr id="12" name="Diagram 11">
            <a:extLst>
              <a:ext uri="{FF2B5EF4-FFF2-40B4-BE49-F238E27FC236}">
                <a16:creationId xmlns:a16="http://schemas.microsoft.com/office/drawing/2014/main" id="{1B35181A-5B79-012D-53CC-C42169A8A659}"/>
              </a:ext>
            </a:extLst>
          </p:cNvPr>
          <p:cNvGraphicFramePr>
            <a:graphicFrameLocks/>
          </p:cNvGraphicFramePr>
          <p:nvPr>
            <p:extLst>
              <p:ext uri="{D42A27DB-BD31-4B8C-83A1-F6EECF244321}">
                <p14:modId xmlns:p14="http://schemas.microsoft.com/office/powerpoint/2010/main" val="3642047265"/>
              </p:ext>
            </p:extLst>
          </p:nvPr>
        </p:nvGraphicFramePr>
        <p:xfrm>
          <a:off x="768875" y="1608575"/>
          <a:ext cx="5084064" cy="4507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C9ABEAA2-3F91-DA8D-F3C6-B7AA42900074}"/>
              </a:ext>
            </a:extLst>
          </p:cNvPr>
          <p:cNvSpPr txBox="1"/>
          <p:nvPr/>
        </p:nvSpPr>
        <p:spPr>
          <a:xfrm>
            <a:off x="2393477" y="3300249"/>
            <a:ext cx="1834861" cy="1384995"/>
          </a:xfrm>
          <a:prstGeom prst="rect">
            <a:avLst/>
          </a:prstGeom>
          <a:noFill/>
        </p:spPr>
        <p:txBody>
          <a:bodyPr wrap="none" rtlCol="0">
            <a:spAutoFit/>
          </a:bodyPr>
          <a:lstStyle/>
          <a:p>
            <a:pPr algn="ctr"/>
            <a:r>
              <a:rPr lang="en-US" dirty="0"/>
              <a:t>Same Unit Cost</a:t>
            </a:r>
          </a:p>
          <a:p>
            <a:pPr algn="ctr"/>
            <a:r>
              <a:rPr lang="en-US" dirty="0"/>
              <a:t>More Value</a:t>
            </a:r>
          </a:p>
          <a:p>
            <a:pPr algn="ctr"/>
            <a:endParaRPr lang="en-US" dirty="0"/>
          </a:p>
          <a:p>
            <a:pPr algn="ctr"/>
            <a:r>
              <a:rPr lang="en-US" b="1" dirty="0"/>
              <a:t>Lowest TCO</a:t>
            </a:r>
          </a:p>
          <a:p>
            <a:pPr algn="ctr"/>
            <a:r>
              <a:rPr lang="en-US" sz="1200" b="1" dirty="0"/>
              <a:t>(~30% Reduced Cost)</a:t>
            </a:r>
          </a:p>
        </p:txBody>
      </p:sp>
    </p:spTree>
    <p:extLst>
      <p:ext uri="{BB962C8B-B14F-4D97-AF65-F5344CB8AC3E}">
        <p14:creationId xmlns:p14="http://schemas.microsoft.com/office/powerpoint/2010/main" val="143412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A88E03-4B69-F70A-67E0-A0AA4413B702}"/>
              </a:ext>
            </a:extLst>
          </p:cNvPr>
          <p:cNvSpPr>
            <a:spLocks noGrp="1"/>
          </p:cNvSpPr>
          <p:nvPr>
            <p:ph type="title"/>
          </p:nvPr>
        </p:nvSpPr>
        <p:spPr/>
        <p:txBody>
          <a:bodyPr/>
          <a:lstStyle/>
          <a:p>
            <a:r>
              <a:rPr lang="en-US" dirty="0"/>
              <a:t>Get started today!</a:t>
            </a:r>
          </a:p>
        </p:txBody>
      </p:sp>
      <p:graphicFrame>
        <p:nvGraphicFramePr>
          <p:cNvPr id="7" name="Table 7">
            <a:extLst>
              <a:ext uri="{FF2B5EF4-FFF2-40B4-BE49-F238E27FC236}">
                <a16:creationId xmlns:a16="http://schemas.microsoft.com/office/drawing/2014/main" id="{8AB11F0F-894A-6F93-B167-DDB6A71B173B}"/>
              </a:ext>
            </a:extLst>
          </p:cNvPr>
          <p:cNvGraphicFramePr>
            <a:graphicFrameLocks noGrp="1"/>
          </p:cNvGraphicFramePr>
          <p:nvPr>
            <p:ph sz="quarter" idx="13"/>
          </p:nvPr>
        </p:nvGraphicFramePr>
        <p:xfrm>
          <a:off x="771525" y="1600200"/>
          <a:ext cx="10677524" cy="4304654"/>
        </p:xfrm>
        <a:graphic>
          <a:graphicData uri="http://schemas.openxmlformats.org/drawingml/2006/table">
            <a:tbl>
              <a:tblPr>
                <a:tableStyleId>{073A0DAA-6AF3-43AB-8588-CEC1D06C72B9}</a:tableStyleId>
              </a:tblPr>
              <a:tblGrid>
                <a:gridCol w="2669381">
                  <a:extLst>
                    <a:ext uri="{9D8B030D-6E8A-4147-A177-3AD203B41FA5}">
                      <a16:colId xmlns:a16="http://schemas.microsoft.com/office/drawing/2014/main" val="2686088401"/>
                    </a:ext>
                  </a:extLst>
                </a:gridCol>
                <a:gridCol w="2669381">
                  <a:extLst>
                    <a:ext uri="{9D8B030D-6E8A-4147-A177-3AD203B41FA5}">
                      <a16:colId xmlns:a16="http://schemas.microsoft.com/office/drawing/2014/main" val="2613086221"/>
                    </a:ext>
                  </a:extLst>
                </a:gridCol>
                <a:gridCol w="2669381">
                  <a:extLst>
                    <a:ext uri="{9D8B030D-6E8A-4147-A177-3AD203B41FA5}">
                      <a16:colId xmlns:a16="http://schemas.microsoft.com/office/drawing/2014/main" val="4125591845"/>
                    </a:ext>
                  </a:extLst>
                </a:gridCol>
                <a:gridCol w="2669381">
                  <a:extLst>
                    <a:ext uri="{9D8B030D-6E8A-4147-A177-3AD203B41FA5}">
                      <a16:colId xmlns:a16="http://schemas.microsoft.com/office/drawing/2014/main" val="4203049689"/>
                    </a:ext>
                  </a:extLst>
                </a:gridCol>
              </a:tblGrid>
              <a:tr h="2157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Sign-up for a free Oracle Cloud Account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2">
                            <a:extLst>
                              <a:ext uri="{A12FA001-AC4F-418D-AE19-62706E023703}">
                                <ahyp:hlinkClr xmlns:ahyp="http://schemas.microsoft.com/office/drawing/2018/hyperlinkcolor" val="tx"/>
                              </a:ext>
                            </a:extLst>
                          </a:hlinkClick>
                        </a:rPr>
                        <a:t>bit.ly/adb-free-trial</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12700" cmpd="sng">
                      <a:noFill/>
                    </a:lnL>
                    <a:lnR w="6350" cap="flat" cmpd="sng" algn="ctr">
                      <a:solidFill>
                        <a:schemeClr val="accent4"/>
                      </a:solidFill>
                      <a:prstDash val="solid"/>
                      <a:round/>
                      <a:headEnd type="none" w="med" len="med"/>
                      <a:tailEnd type="none" w="med" len="med"/>
                    </a:lnR>
                    <a:lnT w="12700" cmpd="sng">
                      <a:noFill/>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Review the getting started guide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3">
                            <a:extLst>
                              <a:ext uri="{A12FA001-AC4F-418D-AE19-62706E023703}">
                                <ahyp:hlinkClr xmlns:ahyp="http://schemas.microsoft.com/office/drawing/2018/hyperlinkcolor" val="tx"/>
                              </a:ext>
                            </a:extLst>
                          </a:hlinkClick>
                        </a:rPr>
                        <a:t>bit.ly/get-started-adb</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mpd="sng">
                      <a:noFill/>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Visit our library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of free workshops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4">
                            <a:extLst>
                              <a:ext uri="{A12FA001-AC4F-418D-AE19-62706E023703}">
                                <ahyp:hlinkClr xmlns:ahyp="http://schemas.microsoft.com/office/drawing/2018/hyperlinkcolor" val="tx"/>
                              </a:ext>
                            </a:extLst>
                          </a:hlinkClick>
                        </a:rPr>
                        <a:t>bit.ly/adb-workshops</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12700" cmpd="sng">
                      <a:noFill/>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Watch 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demo videos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5">
                            <a:extLst>
                              <a:ext uri="{A12FA001-AC4F-418D-AE19-62706E023703}">
                                <ahyp:hlinkClr xmlns:ahyp="http://schemas.microsoft.com/office/drawing/2018/hyperlinkcolor" val="tx"/>
                              </a:ext>
                            </a:extLst>
                          </a:hlinkClick>
                        </a:rPr>
                        <a:t>bit.ly/adb-demos</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12700" cmpd="sng">
                      <a:noFill/>
                    </a:lnR>
                    <a:lnT w="12700" cmpd="sng">
                      <a:noFill/>
                    </a:lnT>
                    <a:lnB w="635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39377679"/>
                  </a:ext>
                </a:extLst>
              </a:tr>
              <a:tr h="21473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Sign up for “what’s new” announcements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6">
                            <a:extLst>
                              <a:ext uri="{A12FA001-AC4F-418D-AE19-62706E023703}">
                                <ahyp:hlinkClr xmlns:ahyp="http://schemas.microsoft.com/office/drawing/2018/hyperlinkcolor" val="tx"/>
                              </a:ext>
                            </a:extLst>
                          </a:hlinkClick>
                        </a:rPr>
                        <a:t>bit.ly/adb-announcements</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12700" cmpd="sng">
                      <a:noFill/>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Join us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LinkedIn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chemeClr val="tx1"/>
                          </a:solidFill>
                          <a:effectLst/>
                          <a:uLnTx/>
                          <a:uFillTx/>
                          <a:latin typeface="+mn-lt"/>
                          <a:ea typeface="+mn-ea"/>
                          <a:cs typeface="+mn-cs"/>
                          <a:hlinkClick r:id="rId7">
                            <a:extLst>
                              <a:ext uri="{A12FA001-AC4F-418D-AE19-62706E023703}">
                                <ahyp:hlinkClr xmlns:ahyp="http://schemas.microsoft.com/office/drawing/2018/hyperlinkcolor" val="tx"/>
                              </a:ext>
                            </a:extLst>
                          </a:hlinkClick>
                        </a:rPr>
                        <a:t>bit.ly/linkedin-adb</a:t>
                      </a:r>
                      <a:endParaRPr kumimoji="0" lang="en-US" sz="105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Follow us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Twitter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8">
                            <a:extLst>
                              <a:ext uri="{A12FA001-AC4F-418D-AE19-62706E023703}">
                                <ahyp:hlinkClr xmlns:ahyp="http://schemas.microsoft.com/office/drawing/2018/hyperlinkcolor" val="tx"/>
                              </a:ext>
                            </a:extLst>
                          </a:hlinkClick>
                        </a:rPr>
                        <a:t>twitter.com/AutonomousDW</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6350" cap="flat" cmpd="sng" algn="ctr">
                      <a:solidFill>
                        <a:schemeClr val="accent4"/>
                      </a:solidFill>
                      <a:prstDash val="solid"/>
                      <a:round/>
                      <a:headEnd type="none" w="med" len="med"/>
                      <a:tailEnd type="none" w="med" len="med"/>
                    </a:lnR>
                    <a:lnT w="635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59C6C"/>
                          </a:solidFill>
                          <a:effectLst/>
                          <a:uLnTx/>
                          <a:uFillTx/>
                          <a:latin typeface="+mn-lt"/>
                          <a:ea typeface="+mn-ea"/>
                          <a:cs typeface="+mn-cs"/>
                        </a:rPr>
                        <a:t>Got a question? We are on </a:t>
                      </a:r>
                      <a:r>
                        <a:rPr kumimoji="0" lang="en-US" sz="1800" b="1" i="0" u="none" strike="noStrike" kern="1200" cap="none" spc="0" normalizeH="0" baseline="0" noProof="0" dirty="0" err="1">
                          <a:ln>
                            <a:noFill/>
                          </a:ln>
                          <a:solidFill>
                            <a:srgbClr val="759C6C"/>
                          </a:solidFill>
                          <a:effectLst/>
                          <a:uLnTx/>
                          <a:uFillTx/>
                          <a:latin typeface="+mn-lt"/>
                          <a:ea typeface="+mn-ea"/>
                          <a:cs typeface="+mn-cs"/>
                        </a:rPr>
                        <a:t>stackoverflow</a:t>
                      </a:r>
                      <a:endParaRPr kumimoji="0" lang="en-US" sz="1800" b="1" i="0" u="none" strike="noStrike" kern="1200" cap="none" spc="0" normalizeH="0" baseline="0" noProof="0" dirty="0">
                        <a:ln>
                          <a:noFill/>
                        </a:ln>
                        <a:solidFill>
                          <a:srgbClr val="759C6C"/>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n-ea"/>
                          <a:cs typeface="+mn-cs"/>
                          <a:hlinkClick r:id="rId9">
                            <a:extLst>
                              <a:ext uri="{A12FA001-AC4F-418D-AE19-62706E023703}">
                                <ahyp:hlinkClr xmlns:ahyp="http://schemas.microsoft.com/office/drawing/2018/hyperlinkcolor" val="tx"/>
                              </a:ext>
                            </a:extLst>
                          </a:hlinkClick>
                        </a:rPr>
                        <a:t>bit.ly/adb-stackoverflow</a:t>
                      </a:r>
                      <a:endParaRPr kumimoji="0" lang="en-US" sz="1100" b="1" i="0" u="none" strike="noStrike" kern="1200" cap="none" spc="0" normalizeH="0" baseline="0" noProof="0" dirty="0">
                        <a:ln>
                          <a:noFill/>
                        </a:ln>
                        <a:solidFill>
                          <a:schemeClr val="tx1"/>
                        </a:solidFill>
                        <a:effectLst/>
                        <a:uLnTx/>
                        <a:uFillTx/>
                        <a:latin typeface="+mn-lt"/>
                        <a:ea typeface="+mn-ea"/>
                        <a:cs typeface="+mn-cs"/>
                      </a:endParaRPr>
                    </a:p>
                    <a:p>
                      <a:pPr algn="ctr"/>
                      <a:endParaRPr lang="en-US" dirty="0">
                        <a:solidFill>
                          <a:schemeClr val="tx1"/>
                        </a:solidFill>
                      </a:endParaRPr>
                    </a:p>
                  </a:txBody>
                  <a:tcPr anchor="b">
                    <a:lnL w="6350" cap="flat" cmpd="sng" algn="ctr">
                      <a:solidFill>
                        <a:schemeClr val="accent4"/>
                      </a:solidFill>
                      <a:prstDash val="solid"/>
                      <a:round/>
                      <a:headEnd type="none" w="med" len="med"/>
                      <a:tailEnd type="none" w="med" len="med"/>
                    </a:lnL>
                    <a:lnR w="12700" cmpd="sng">
                      <a:noFill/>
                    </a:lnR>
                    <a:lnT w="635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18396242"/>
                  </a:ext>
                </a:extLst>
              </a:tr>
            </a:tbl>
          </a:graphicData>
        </a:graphic>
      </p:graphicFrame>
      <p:sp>
        <p:nvSpPr>
          <p:cNvPr id="4" name="Footer Placeholder 3">
            <a:extLst>
              <a:ext uri="{FF2B5EF4-FFF2-40B4-BE49-F238E27FC236}">
                <a16:creationId xmlns:a16="http://schemas.microsoft.com/office/drawing/2014/main" id="{E54163D6-D19D-0911-A48C-F892C61181AE}"/>
              </a:ext>
            </a:extLst>
          </p:cNvPr>
          <p:cNvSpPr>
            <a:spLocks noGrp="1"/>
          </p:cNvSpPr>
          <p:nvPr>
            <p:ph type="ftr" sz="quarter" idx="3"/>
          </p:nvPr>
        </p:nvSpPr>
        <p:spPr/>
        <p:txBody>
          <a:bodyPr/>
          <a:lstStyle/>
          <a:p>
            <a:r>
              <a:rPr lang="en-US"/>
              <a:t>Copyright © 2023, Oracle and/or its affiliates</a:t>
            </a:r>
            <a:endParaRPr lang="en-US" dirty="0"/>
          </a:p>
        </p:txBody>
      </p:sp>
      <p:pic>
        <p:nvPicPr>
          <p:cNvPr id="8" name="Picture Placeholder 60">
            <a:extLst>
              <a:ext uri="{FF2B5EF4-FFF2-40B4-BE49-F238E27FC236}">
                <a16:creationId xmlns:a16="http://schemas.microsoft.com/office/drawing/2014/main" id="{FACCD5AD-1F3E-BA9B-5596-4FAD57E7A14F}"/>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85" r="85"/>
          <a:stretch/>
        </p:blipFill>
        <p:spPr>
          <a:xfrm>
            <a:off x="4274850" y="3661995"/>
            <a:ext cx="929788" cy="929788"/>
          </a:xfrm>
          <a:prstGeom prst="rect">
            <a:avLst/>
          </a:prstGeom>
        </p:spPr>
      </p:pic>
      <p:pic>
        <p:nvPicPr>
          <p:cNvPr id="9" name="Picture Placeholder 80">
            <a:extLst>
              <a:ext uri="{FF2B5EF4-FFF2-40B4-BE49-F238E27FC236}">
                <a16:creationId xmlns:a16="http://schemas.microsoft.com/office/drawing/2014/main" id="{51F88172-1C33-E6E4-7890-3D51EA3DED0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85" b="85"/>
          <a:stretch/>
        </p:blipFill>
        <p:spPr>
          <a:xfrm>
            <a:off x="9536328" y="1481913"/>
            <a:ext cx="929789" cy="929788"/>
          </a:xfrm>
          <a:prstGeom prst="rect">
            <a:avLst/>
          </a:prstGeom>
        </p:spPr>
      </p:pic>
      <p:pic>
        <p:nvPicPr>
          <p:cNvPr id="10" name="Picture Placeholder 78">
            <a:extLst>
              <a:ext uri="{FF2B5EF4-FFF2-40B4-BE49-F238E27FC236}">
                <a16:creationId xmlns:a16="http://schemas.microsoft.com/office/drawing/2014/main" id="{0D9E087F-3AD1-3460-3A10-8B6AEAB24FC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5" b="85"/>
          <a:stretch/>
        </p:blipFill>
        <p:spPr>
          <a:xfrm>
            <a:off x="6901082" y="3661995"/>
            <a:ext cx="929788" cy="929788"/>
          </a:xfrm>
          <a:prstGeom prst="rect">
            <a:avLst/>
          </a:prstGeom>
        </p:spPr>
      </p:pic>
      <p:pic>
        <p:nvPicPr>
          <p:cNvPr id="11" name="Picture Placeholder 90">
            <a:extLst>
              <a:ext uri="{FF2B5EF4-FFF2-40B4-BE49-F238E27FC236}">
                <a16:creationId xmlns:a16="http://schemas.microsoft.com/office/drawing/2014/main" id="{3FDA584B-BF2A-1F00-4DC5-E9315ABD2812}"/>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85" b="85"/>
          <a:stretch/>
        </p:blipFill>
        <p:spPr>
          <a:xfrm>
            <a:off x="9612633" y="3693383"/>
            <a:ext cx="929788" cy="929788"/>
          </a:xfrm>
          <a:prstGeom prst="rect">
            <a:avLst/>
          </a:prstGeom>
        </p:spPr>
      </p:pic>
      <p:pic>
        <p:nvPicPr>
          <p:cNvPr id="12" name="Picture Placeholder 15">
            <a:extLst>
              <a:ext uri="{FF2B5EF4-FFF2-40B4-BE49-F238E27FC236}">
                <a16:creationId xmlns:a16="http://schemas.microsoft.com/office/drawing/2014/main" id="{D3A454A0-CA6B-111C-2A24-03E25A40B8B2}"/>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l="85" r="85"/>
          <a:stretch/>
        </p:blipFill>
        <p:spPr>
          <a:xfrm>
            <a:off x="6873138" y="1481913"/>
            <a:ext cx="929789" cy="929788"/>
          </a:xfrm>
          <a:prstGeom prst="rect">
            <a:avLst/>
          </a:prstGeom>
        </p:spPr>
      </p:pic>
      <p:pic>
        <p:nvPicPr>
          <p:cNvPr id="16" name="Picture Placeholder 96">
            <a:extLst>
              <a:ext uri="{FF2B5EF4-FFF2-40B4-BE49-F238E27FC236}">
                <a16:creationId xmlns:a16="http://schemas.microsoft.com/office/drawing/2014/main" id="{5E38EA1E-1B26-6C11-824B-17A324A360E4}"/>
              </a:ext>
            </a:extLst>
          </p:cNvPr>
          <p:cNvPicPr>
            <a:picLocks noChangeAspect="1"/>
          </p:cNvPicPr>
          <p:nvPr/>
        </p:nvPicPr>
        <p:blipFill rotWithShape="1">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t="85" b="85"/>
          <a:stretch/>
        </p:blipFill>
        <p:spPr>
          <a:xfrm>
            <a:off x="1484876" y="3714670"/>
            <a:ext cx="929788" cy="929788"/>
          </a:xfrm>
          <a:prstGeom prst="rect">
            <a:avLst/>
          </a:prstGeom>
        </p:spPr>
      </p:pic>
      <p:pic>
        <p:nvPicPr>
          <p:cNvPr id="17" name="Picture Placeholder 126">
            <a:extLst>
              <a:ext uri="{FF2B5EF4-FFF2-40B4-BE49-F238E27FC236}">
                <a16:creationId xmlns:a16="http://schemas.microsoft.com/office/drawing/2014/main" id="{656D3A63-DDDC-BCA3-2C03-95AA5C77517E}"/>
              </a:ext>
            </a:extLst>
          </p:cNvPr>
          <p:cNvPicPr>
            <a:picLocks noChangeAspect="1"/>
          </p:cNvPicPr>
          <p:nvPr/>
        </p:nvPicPr>
        <p:blipFill rotWithShape="1">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4274850" y="1546445"/>
            <a:ext cx="929788" cy="929788"/>
          </a:xfrm>
          <a:prstGeom prst="rect">
            <a:avLst/>
          </a:prstGeom>
        </p:spPr>
      </p:pic>
      <p:pic>
        <p:nvPicPr>
          <p:cNvPr id="18" name="Picture Placeholder 62">
            <a:extLst>
              <a:ext uri="{FF2B5EF4-FFF2-40B4-BE49-F238E27FC236}">
                <a16:creationId xmlns:a16="http://schemas.microsoft.com/office/drawing/2014/main" id="{8BE87692-7A4C-7976-ED78-27B4EA4AE621}"/>
              </a:ext>
            </a:extLst>
          </p:cNvPr>
          <p:cNvPicPr>
            <a:picLocks noChangeAspect="1"/>
          </p:cNvPicPr>
          <p:nvPr/>
        </p:nvPicPr>
        <p:blipFill rotWithShape="1">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l="85" r="85"/>
          <a:stretch/>
        </p:blipFill>
        <p:spPr>
          <a:xfrm>
            <a:off x="1484875" y="1524486"/>
            <a:ext cx="929789" cy="929788"/>
          </a:xfrm>
          <a:prstGeom prst="rect">
            <a:avLst/>
          </a:prstGeom>
        </p:spPr>
      </p:pic>
    </p:spTree>
    <p:extLst>
      <p:ext uri="{BB962C8B-B14F-4D97-AF65-F5344CB8AC3E}">
        <p14:creationId xmlns:p14="http://schemas.microsoft.com/office/powerpoint/2010/main" val="198774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3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2D2A4154-CA34-4301-8039-A135B082AC6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p:blipFill>
        <p:spPr>
          <a:xfrm>
            <a:off x="10479086" y="0"/>
            <a:ext cx="1712914" cy="6858000"/>
          </a:xfrm>
          <a:prstGeom prst="rect">
            <a:avLst/>
          </a:prstGeom>
          <a:solidFill>
            <a:schemeClr val="accent6"/>
          </a:solidFill>
        </p:spPr>
      </p:pic>
      <p:pic>
        <p:nvPicPr>
          <p:cNvPr id="8" name="Picture 7" descr="A picture containing fish, ray, day&#10;&#10;Description automatically generated">
            <a:extLst>
              <a:ext uri="{FF2B5EF4-FFF2-40B4-BE49-F238E27FC236}">
                <a16:creationId xmlns:a16="http://schemas.microsoft.com/office/drawing/2014/main" id="{D7ED502F-8677-4424-95EA-AE781DB4A1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9542" b="38273" l="20810" r="81532"/>
                    </a14:imgEffect>
                    <a14:imgEffect>
                      <a14:brightnessContrast contrast="-20000"/>
                    </a14:imgEffect>
                  </a14:imgLayer>
                </a14:imgProps>
              </a:ext>
              <a:ext uri="{28A0092B-C50C-407E-A947-70E740481C1C}">
                <a14:useLocalDpi xmlns:a14="http://schemas.microsoft.com/office/drawing/2010/main" val="0"/>
              </a:ext>
            </a:extLst>
          </a:blip>
          <a:srcRect l="13220" t="28451" r="10877" b="60636"/>
          <a:stretch/>
        </p:blipFill>
        <p:spPr>
          <a:xfrm>
            <a:off x="749090" y="5430560"/>
            <a:ext cx="9254075" cy="665246"/>
          </a:xfrm>
          <a:prstGeom prst="rect">
            <a:avLst/>
          </a:prstGeom>
        </p:spPr>
      </p:pic>
      <p:pic>
        <p:nvPicPr>
          <p:cNvPr id="18" name="OTag">
            <a:extLst>
              <a:ext uri="{FF2B5EF4-FFF2-40B4-BE49-F238E27FC236}">
                <a16:creationId xmlns:a16="http://schemas.microsoft.com/office/drawing/2014/main" id="{981DC239-D566-E048-8A8F-1EA34A602C33}"/>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40" name="Rectangle: Rounded Corners 48">
            <a:extLst>
              <a:ext uri="{FF2B5EF4-FFF2-40B4-BE49-F238E27FC236}">
                <a16:creationId xmlns:a16="http://schemas.microsoft.com/office/drawing/2014/main" id="{96533170-F9CA-F249-AD53-8D219E14ACB8}"/>
              </a:ext>
            </a:extLst>
          </p:cNvPr>
          <p:cNvSpPr/>
          <p:nvPr/>
        </p:nvSpPr>
        <p:spPr>
          <a:xfrm>
            <a:off x="749090" y="2435932"/>
            <a:ext cx="9254989" cy="2904135"/>
          </a:xfrm>
          <a:prstGeom prst="rect">
            <a:avLst/>
          </a:prstGeom>
          <a:solidFill>
            <a:srgbClr val="99C2A6">
              <a:alpha val="62353"/>
            </a:srgbClr>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Oracle Sans Tab"/>
              <a:ea typeface="+mn-ea"/>
              <a:cs typeface="Oracle Sans Semi Bold" panose="020B0503020204020204" pitchFamily="34" charset="0"/>
            </a:endParaRPr>
          </a:p>
        </p:txBody>
      </p:sp>
      <p:sp>
        <p:nvSpPr>
          <p:cNvPr id="41" name="Rectangle: Rounded Corners 62">
            <a:hlinkClick r:id="" action="ppaction://noaction"/>
            <a:extLst>
              <a:ext uri="{FF2B5EF4-FFF2-40B4-BE49-F238E27FC236}">
                <a16:creationId xmlns:a16="http://schemas.microsoft.com/office/drawing/2014/main" id="{84F6C47A-CDF3-F541-8E38-9275D91BEF83}"/>
              </a:ext>
            </a:extLst>
          </p:cNvPr>
          <p:cNvSpPr/>
          <p:nvPr/>
        </p:nvSpPr>
        <p:spPr bwMode="gray">
          <a:xfrm>
            <a:off x="871624"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Compute</a:t>
            </a:r>
          </a:p>
        </p:txBody>
      </p:sp>
      <p:sp>
        <p:nvSpPr>
          <p:cNvPr id="42" name="Rectangle: Rounded Corners 62">
            <a:extLst>
              <a:ext uri="{FF2B5EF4-FFF2-40B4-BE49-F238E27FC236}">
                <a16:creationId xmlns:a16="http://schemas.microsoft.com/office/drawing/2014/main" id="{2ACE5DD3-9322-5843-85E7-DBB49EF51BCE}"/>
              </a:ext>
            </a:extLst>
          </p:cNvPr>
          <p:cNvSpPr/>
          <p:nvPr/>
        </p:nvSpPr>
        <p:spPr bwMode="gray">
          <a:xfrm>
            <a:off x="2389307"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Storage</a:t>
            </a:r>
          </a:p>
        </p:txBody>
      </p:sp>
      <p:sp>
        <p:nvSpPr>
          <p:cNvPr id="43" name="Rectangle: Rounded Corners 62">
            <a:extLst>
              <a:ext uri="{FF2B5EF4-FFF2-40B4-BE49-F238E27FC236}">
                <a16:creationId xmlns:a16="http://schemas.microsoft.com/office/drawing/2014/main" id="{37D7FB04-1721-6948-B60B-4ED8B9B995CB}"/>
              </a:ext>
            </a:extLst>
          </p:cNvPr>
          <p:cNvSpPr/>
          <p:nvPr/>
        </p:nvSpPr>
        <p:spPr bwMode="gray">
          <a:xfrm>
            <a:off x="3906990"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Networking</a:t>
            </a:r>
          </a:p>
        </p:txBody>
      </p:sp>
      <p:sp>
        <p:nvSpPr>
          <p:cNvPr id="46" name="Rectangle: Rounded Corners 62">
            <a:extLst>
              <a:ext uri="{FF2B5EF4-FFF2-40B4-BE49-F238E27FC236}">
                <a16:creationId xmlns:a16="http://schemas.microsoft.com/office/drawing/2014/main" id="{B8328E25-3211-BB42-AF9B-78910E62950F}"/>
              </a:ext>
            </a:extLst>
          </p:cNvPr>
          <p:cNvSpPr/>
          <p:nvPr/>
        </p:nvSpPr>
        <p:spPr bwMode="gray">
          <a:xfrm>
            <a:off x="5420521"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Oracle </a:t>
            </a:r>
            <a:b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Databases</a:t>
            </a:r>
          </a:p>
        </p:txBody>
      </p:sp>
      <p:sp>
        <p:nvSpPr>
          <p:cNvPr id="49" name="Rectangle: Rounded Corners 62">
            <a:extLst>
              <a:ext uri="{FF2B5EF4-FFF2-40B4-BE49-F238E27FC236}">
                <a16:creationId xmlns:a16="http://schemas.microsoft.com/office/drawing/2014/main" id="{5B551C35-3F2F-5945-9940-F631E50B446A}"/>
              </a:ext>
            </a:extLst>
          </p:cNvPr>
          <p:cNvSpPr/>
          <p:nvPr/>
        </p:nvSpPr>
        <p:spPr bwMode="gray">
          <a:xfrm>
            <a:off x="6942356"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Open Source</a:t>
            </a:r>
            <a:b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Databases</a:t>
            </a:r>
          </a:p>
        </p:txBody>
      </p:sp>
      <p:sp>
        <p:nvSpPr>
          <p:cNvPr id="51" name="Rectangle: Rounded Corners 62">
            <a:extLst>
              <a:ext uri="{FF2B5EF4-FFF2-40B4-BE49-F238E27FC236}">
                <a16:creationId xmlns:a16="http://schemas.microsoft.com/office/drawing/2014/main" id="{54879B21-8B86-4C4D-8031-51C6AC75C6A5}"/>
              </a:ext>
            </a:extLst>
          </p:cNvPr>
          <p:cNvSpPr/>
          <p:nvPr/>
        </p:nvSpPr>
        <p:spPr bwMode="gray">
          <a:xfrm>
            <a:off x="8464190" y="3732750"/>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Operating Systems,</a:t>
            </a:r>
            <a:b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Native VMware</a:t>
            </a:r>
          </a:p>
        </p:txBody>
      </p:sp>
      <p:sp>
        <p:nvSpPr>
          <p:cNvPr id="52" name="Rectangle: Rounded Corners 62">
            <a:hlinkClick r:id="" action="ppaction://noaction"/>
            <a:extLst>
              <a:ext uri="{FF2B5EF4-FFF2-40B4-BE49-F238E27FC236}">
                <a16:creationId xmlns:a16="http://schemas.microsoft.com/office/drawing/2014/main" id="{DCAD0494-8C33-4145-895B-A48F90FA5818}"/>
              </a:ext>
            </a:extLst>
          </p:cNvPr>
          <p:cNvSpPr/>
          <p:nvPr/>
        </p:nvSpPr>
        <p:spPr bwMode="gray">
          <a:xfrm>
            <a:off x="871624"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Developer</a:t>
            </a:r>
            <a:b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Services</a:t>
            </a:r>
          </a:p>
        </p:txBody>
      </p:sp>
      <p:sp>
        <p:nvSpPr>
          <p:cNvPr id="53" name="Rectangle: Rounded Corners 62">
            <a:hlinkClick r:id="" action="ppaction://noaction"/>
            <a:extLst>
              <a:ext uri="{FF2B5EF4-FFF2-40B4-BE49-F238E27FC236}">
                <a16:creationId xmlns:a16="http://schemas.microsoft.com/office/drawing/2014/main" id="{C5C28A87-80CA-5D45-AD9A-3F8F12C46C9F}"/>
              </a:ext>
            </a:extLst>
          </p:cNvPr>
          <p:cNvSpPr/>
          <p:nvPr/>
        </p:nvSpPr>
        <p:spPr bwMode="gray">
          <a:xfrm>
            <a:off x="2389307"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Containers and </a:t>
            </a:r>
            <a:b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Functions</a:t>
            </a:r>
          </a:p>
        </p:txBody>
      </p:sp>
      <p:sp>
        <p:nvSpPr>
          <p:cNvPr id="54" name="Rectangle: Rounded Corners 62">
            <a:extLst>
              <a:ext uri="{FF2B5EF4-FFF2-40B4-BE49-F238E27FC236}">
                <a16:creationId xmlns:a16="http://schemas.microsoft.com/office/drawing/2014/main" id="{AC6A657F-6258-164C-9A95-A54CB85DDE03}"/>
              </a:ext>
            </a:extLst>
          </p:cNvPr>
          <p:cNvSpPr/>
          <p:nvPr/>
        </p:nvSpPr>
        <p:spPr bwMode="gray">
          <a:xfrm>
            <a:off x="3906990"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Integration</a:t>
            </a:r>
          </a:p>
        </p:txBody>
      </p:sp>
      <p:sp>
        <p:nvSpPr>
          <p:cNvPr id="56" name="Rectangle: Rounded Corners 62">
            <a:extLst>
              <a:ext uri="{FF2B5EF4-FFF2-40B4-BE49-F238E27FC236}">
                <a16:creationId xmlns:a16="http://schemas.microsoft.com/office/drawing/2014/main" id="{5495D226-A717-C946-AAAD-EED72E9942DE}"/>
              </a:ext>
            </a:extLst>
          </p:cNvPr>
          <p:cNvSpPr/>
          <p:nvPr/>
        </p:nvSpPr>
        <p:spPr bwMode="gray">
          <a:xfrm>
            <a:off x="8464190"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Data Lake</a:t>
            </a:r>
          </a:p>
        </p:txBody>
      </p:sp>
      <p:sp>
        <p:nvSpPr>
          <p:cNvPr id="57" name="Rectangle: Rounded Corners 62">
            <a:extLst>
              <a:ext uri="{FF2B5EF4-FFF2-40B4-BE49-F238E27FC236}">
                <a16:creationId xmlns:a16="http://schemas.microsoft.com/office/drawing/2014/main" id="{0BE70AB7-D04E-8149-8F41-CBCF1B9747AA}"/>
              </a:ext>
            </a:extLst>
          </p:cNvPr>
          <p:cNvSpPr/>
          <p:nvPr/>
        </p:nvSpPr>
        <p:spPr bwMode="gray">
          <a:xfrm>
            <a:off x="6942356"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Machine Learning</a:t>
            </a:r>
            <a:b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br>
            <a:r>
              <a:rPr kumimoji="0" lang="en-US" sz="1000" b="1" i="0" u="none" strike="noStrike" kern="0" cap="none" spc="-30" normalizeH="0" baseline="0" noProof="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and AI</a:t>
            </a:r>
          </a:p>
        </p:txBody>
      </p:sp>
      <p:sp>
        <p:nvSpPr>
          <p:cNvPr id="58" name="Rectangle: Rounded Corners 62">
            <a:extLst>
              <a:ext uri="{FF2B5EF4-FFF2-40B4-BE49-F238E27FC236}">
                <a16:creationId xmlns:a16="http://schemas.microsoft.com/office/drawing/2014/main" id="{159DC0F3-3C09-2A43-B114-122ED7E50A54}"/>
              </a:ext>
            </a:extLst>
          </p:cNvPr>
          <p:cNvSpPr/>
          <p:nvPr/>
        </p:nvSpPr>
        <p:spPr bwMode="gray">
          <a:xfrm>
            <a:off x="5420521" y="2576271"/>
            <a:ext cx="1429201" cy="1043369"/>
          </a:xfrm>
          <a:prstGeom prst="roundRect">
            <a:avLst>
              <a:gd name="adj" fmla="val 3171"/>
            </a:avLst>
          </a:prstGeom>
          <a:solidFill>
            <a:srgbClr val="FEFEFE"/>
          </a:solidFill>
          <a:ln w="3175" cap="flat" cmpd="sng" algn="ctr">
            <a:noFill/>
            <a:prstDash val="solid"/>
          </a:ln>
          <a:effectLst/>
        </p:spPr>
        <p:txBody>
          <a:bodyPr lIns="45708" tIns="685800" rIns="45708" bIns="91416" rtlCol="0" anchor="t"/>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000" b="1" i="0" u="none" strike="noStrike" kern="0" cap="none" spc="-3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Analytics and BI</a:t>
            </a:r>
          </a:p>
        </p:txBody>
      </p:sp>
      <p:sp>
        <p:nvSpPr>
          <p:cNvPr id="63" name="Rectangle: Rounded Corners 51">
            <a:extLst>
              <a:ext uri="{FF2B5EF4-FFF2-40B4-BE49-F238E27FC236}">
                <a16:creationId xmlns:a16="http://schemas.microsoft.com/office/drawing/2014/main" id="{E1680879-F455-3243-9087-F919BDCCEEB0}"/>
              </a:ext>
            </a:extLst>
          </p:cNvPr>
          <p:cNvSpPr/>
          <p:nvPr/>
        </p:nvSpPr>
        <p:spPr bwMode="gray">
          <a:xfrm>
            <a:off x="866807" y="4884423"/>
            <a:ext cx="9019553" cy="335575"/>
          </a:xfrm>
          <a:prstGeom prst="rect">
            <a:avLst/>
          </a:prstGeom>
          <a:solidFill>
            <a:srgbClr val="FEFEFE"/>
          </a:solidFill>
          <a:ln w="3175" cap="flat" cmpd="sng" algn="ctr">
            <a:noFill/>
            <a:prstDash val="solid"/>
          </a:ln>
          <a:effectLst/>
        </p:spPr>
        <p:txBody>
          <a:bodyPr lIns="0"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Security</a:t>
            </a:r>
            <a:r>
              <a:rPr kumimoji="0" lang="en-US" sz="1200" b="1" i="0" u="none" strike="noStrike" kern="0" cap="none" spc="0" normalizeH="0" baseline="0" noProof="0" dirty="0">
                <a:ln>
                  <a:noFill/>
                </a:ln>
                <a:solidFill>
                  <a:srgbClr val="010406"/>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Oracle Sans Semi Bold" panose="020B0503020204020204" pitchFamily="34" charset="0"/>
              </a:rPr>
              <a:t>|</a:t>
            </a:r>
            <a:r>
              <a:rPr kumimoji="0" lang="en-US" sz="1200" b="1" i="0" u="none" strike="noStrike" kern="0" cap="none" spc="0" normalizeH="0" baseline="0" noProof="0" dirty="0">
                <a:ln>
                  <a:noFill/>
                </a:ln>
                <a:solidFill>
                  <a:srgbClr val="759C6C">
                    <a:lumMod val="60000"/>
                    <a:lumOff val="40000"/>
                  </a:srgbClr>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Observability </a:t>
            </a:r>
            <a:r>
              <a:rPr kumimoji="0" lang="en-US" sz="1200" b="1"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Oracle Sans Semi Bold" panose="020B0503020204020204" pitchFamily="34" charset="0"/>
              </a:rPr>
              <a:t> |  </a:t>
            </a:r>
            <a:r>
              <a:rPr kumimoji="0" lang="en-US" sz="1200" b="1" i="0" u="none" strike="noStrike" kern="0" cap="none" spc="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Compliance</a:t>
            </a:r>
            <a:r>
              <a:rPr kumimoji="0" lang="en-US" sz="1200" b="1" i="0" u="none" strike="noStrike" kern="0" cap="none" spc="0" normalizeH="0" baseline="0" noProof="0" dirty="0">
                <a:ln>
                  <a:noFill/>
                </a:ln>
                <a:solidFill>
                  <a:srgbClr val="759C6C">
                    <a:lumMod val="60000"/>
                    <a:lumOff val="40000"/>
                  </a:srgbClr>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759C6C">
                    <a:lumMod val="60000"/>
                    <a:lumOff val="40000"/>
                  </a:srgbClr>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Messaging</a:t>
            </a:r>
            <a:r>
              <a:rPr kumimoji="0" lang="en-US" sz="1200" b="1" i="0" u="none" strike="noStrike" kern="0" cap="none" spc="0" normalizeH="0" baseline="0" noProof="0" dirty="0">
                <a:ln>
                  <a:noFill/>
                </a:ln>
                <a:solidFill>
                  <a:srgbClr val="759C6C">
                    <a:lumMod val="60000"/>
                    <a:lumOff val="40000"/>
                  </a:srgbClr>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759C6C">
                    <a:lumMod val="60000"/>
                    <a:lumOff val="40000"/>
                  </a:srgbClr>
                </a:solidFill>
                <a:effectLst/>
                <a:uLnTx/>
                <a:uFillTx/>
                <a:latin typeface="Oracle Sans Tab"/>
                <a:ea typeface="Segoe UI Historic" panose="020B0502040204020203" pitchFamily="34" charset="0"/>
                <a:cs typeface="Oracle Sans Semi Bold" panose="020B0503020204020204" pitchFamily="34" charset="0"/>
              </a:rPr>
              <a:t> </a:t>
            </a:r>
            <a:r>
              <a:rPr kumimoji="0" lang="en-US" sz="1200" b="1" i="0" u="none" strike="noStrike" kern="0" cap="none" spc="0" normalizeH="0" baseline="0" noProof="0" dirty="0">
                <a:ln>
                  <a:noFill/>
                </a:ln>
                <a:solidFill>
                  <a:srgbClr val="312D2A"/>
                </a:solidFill>
                <a:effectLst/>
                <a:uLnTx/>
                <a:uFillTx/>
                <a:latin typeface="Oracle Sans Tab"/>
                <a:ea typeface="Segoe UI Historic" panose="020B0502040204020203" pitchFamily="34" charset="0"/>
                <a:cs typeface="Oracle Sans Semi Bold" panose="020B0503020204020204" pitchFamily="34" charset="0"/>
              </a:rPr>
              <a:t>Governance</a:t>
            </a:r>
          </a:p>
        </p:txBody>
      </p:sp>
      <p:pic>
        <p:nvPicPr>
          <p:cNvPr id="64" name="Picture Placeholder 97">
            <a:extLst>
              <a:ext uri="{FF2B5EF4-FFF2-40B4-BE49-F238E27FC236}">
                <a16:creationId xmlns:a16="http://schemas.microsoft.com/office/drawing/2014/main" id="{E1E268A9-8575-6845-8B45-BCE76EA5DD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85" r="85"/>
          <a:stretch>
            <a:fillRect/>
          </a:stretch>
        </p:blipFill>
        <p:spPr>
          <a:xfrm>
            <a:off x="1250779" y="2603645"/>
            <a:ext cx="670891" cy="670891"/>
          </a:xfrm>
          <a:prstGeom prst="rect">
            <a:avLst/>
          </a:prstGeom>
        </p:spPr>
      </p:pic>
      <p:pic>
        <p:nvPicPr>
          <p:cNvPr id="65" name="Graphic 64">
            <a:extLst>
              <a:ext uri="{FF2B5EF4-FFF2-40B4-BE49-F238E27FC236}">
                <a16:creationId xmlns:a16="http://schemas.microsoft.com/office/drawing/2014/main" id="{90F39FD9-434C-264A-AFE0-D8F4A2901D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67490" y="3910017"/>
            <a:ext cx="535262" cy="371230"/>
          </a:xfrm>
          <a:prstGeom prst="rect">
            <a:avLst/>
          </a:prstGeom>
        </p:spPr>
      </p:pic>
      <p:pic>
        <p:nvPicPr>
          <p:cNvPr id="66" name="Picture Placeholder 13">
            <a:extLst>
              <a:ext uri="{FF2B5EF4-FFF2-40B4-BE49-F238E27FC236}">
                <a16:creationId xmlns:a16="http://schemas.microsoft.com/office/drawing/2014/main" id="{49DE626F-F83C-3146-88A9-CE1D490D5F32}"/>
              </a:ext>
            </a:extLst>
          </p:cNvPr>
          <p:cNvPicPr>
            <a:picLocks noChangeAspect="1"/>
          </p:cNvPicPr>
          <p:nvPr/>
        </p:nvPicPr>
        <p:blipFill>
          <a:blip r:embed="rId14">
            <a:extLst>
              <a:ext uri="{96DAC541-7B7A-43D3-8B79-37D633B846F1}">
                <asvg:svgBlip xmlns:asvg="http://schemas.microsoft.com/office/drawing/2016/SVG/main" r:embed="rId15"/>
              </a:ext>
            </a:extLst>
          </a:blip>
          <a:srcRect l="85" r="85"/>
          <a:stretch>
            <a:fillRect/>
          </a:stretch>
        </p:blipFill>
        <p:spPr>
          <a:xfrm>
            <a:off x="1248774" y="3758182"/>
            <a:ext cx="674902" cy="674901"/>
          </a:xfrm>
          <a:prstGeom prst="rect">
            <a:avLst/>
          </a:prstGeom>
        </p:spPr>
      </p:pic>
      <p:pic>
        <p:nvPicPr>
          <p:cNvPr id="67" name="Graphic 66">
            <a:extLst>
              <a:ext uri="{FF2B5EF4-FFF2-40B4-BE49-F238E27FC236}">
                <a16:creationId xmlns:a16="http://schemas.microsoft.com/office/drawing/2014/main" id="{82735877-B36A-454E-B65C-D8C08E7CEDD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66457" y="3758182"/>
            <a:ext cx="674901" cy="674901"/>
          </a:xfrm>
          <a:prstGeom prst="rect">
            <a:avLst/>
          </a:prstGeom>
        </p:spPr>
      </p:pic>
      <p:pic>
        <p:nvPicPr>
          <p:cNvPr id="68" name="Picture Placeholder 80">
            <a:extLst>
              <a:ext uri="{FF2B5EF4-FFF2-40B4-BE49-F238E27FC236}">
                <a16:creationId xmlns:a16="http://schemas.microsoft.com/office/drawing/2014/main" id="{4B58ABD0-58B4-EB4B-996F-120A02561E9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84139" y="3758182"/>
            <a:ext cx="674901" cy="674901"/>
          </a:xfrm>
          <a:prstGeom prst="rect">
            <a:avLst/>
          </a:prstGeom>
        </p:spPr>
      </p:pic>
      <p:pic>
        <p:nvPicPr>
          <p:cNvPr id="69" name="Graphic 68">
            <a:extLst>
              <a:ext uri="{FF2B5EF4-FFF2-40B4-BE49-F238E27FC236}">
                <a16:creationId xmlns:a16="http://schemas.microsoft.com/office/drawing/2014/main" id="{1079ECBF-A4A1-C94B-9201-39AA54E6E45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797669" y="2601639"/>
            <a:ext cx="674901" cy="674901"/>
          </a:xfrm>
          <a:prstGeom prst="rect">
            <a:avLst/>
          </a:prstGeom>
        </p:spPr>
      </p:pic>
      <p:pic>
        <p:nvPicPr>
          <p:cNvPr id="71" name="Graphic 70">
            <a:extLst>
              <a:ext uri="{FF2B5EF4-FFF2-40B4-BE49-F238E27FC236}">
                <a16:creationId xmlns:a16="http://schemas.microsoft.com/office/drawing/2014/main" id="{9B6F7E97-8572-E549-B2C1-8238A0D37C4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8841339" y="3758182"/>
            <a:ext cx="674901" cy="674901"/>
          </a:xfrm>
          <a:prstGeom prst="rect">
            <a:avLst/>
          </a:prstGeom>
        </p:spPr>
      </p:pic>
      <p:pic>
        <p:nvPicPr>
          <p:cNvPr id="72" name="Graphic 71">
            <a:extLst>
              <a:ext uri="{FF2B5EF4-FFF2-40B4-BE49-F238E27FC236}">
                <a16:creationId xmlns:a16="http://schemas.microsoft.com/office/drawing/2014/main" id="{0A3204EA-B177-A044-BA0A-BCD967A9276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31416" y="3770092"/>
            <a:ext cx="651081" cy="651081"/>
          </a:xfrm>
          <a:prstGeom prst="rect">
            <a:avLst/>
          </a:prstGeom>
        </p:spPr>
      </p:pic>
      <p:pic>
        <p:nvPicPr>
          <p:cNvPr id="73" name="Graphic 72">
            <a:extLst>
              <a:ext uri="{FF2B5EF4-FFF2-40B4-BE49-F238E27FC236}">
                <a16:creationId xmlns:a16="http://schemas.microsoft.com/office/drawing/2014/main" id="{15423A2A-269B-484E-A066-B19D25D2DC50}"/>
              </a:ext>
            </a:extLst>
          </p:cNvPr>
          <p:cNvPicPr>
            <a:picLocks noChangeAspect="1"/>
          </p:cNvPicPr>
          <p:nvPr/>
        </p:nvPicPr>
        <p:blipFill>
          <a:blip r:embed="rId26">
            <a:duotone>
              <a:prstClr val="black"/>
              <a:srgbClr val="D9C3A5">
                <a:tint val="50000"/>
                <a:satMod val="180000"/>
              </a:srgbClr>
            </a:duotone>
            <a:extLst>
              <a:ext uri="{96DAC541-7B7A-43D3-8B79-37D633B846F1}">
                <asvg:svgBlip xmlns:asvg="http://schemas.microsoft.com/office/drawing/2016/SVG/main" r:embed="rId27"/>
              </a:ext>
            </a:extLst>
          </a:blip>
          <a:stretch>
            <a:fillRect/>
          </a:stretch>
        </p:blipFill>
        <p:spPr>
          <a:xfrm>
            <a:off x="4229085" y="2546584"/>
            <a:ext cx="785012" cy="785012"/>
          </a:xfrm>
          <a:prstGeom prst="rect">
            <a:avLst/>
          </a:prstGeom>
        </p:spPr>
      </p:pic>
      <p:pic>
        <p:nvPicPr>
          <p:cNvPr id="74" name="Graphic 73">
            <a:extLst>
              <a:ext uri="{FF2B5EF4-FFF2-40B4-BE49-F238E27FC236}">
                <a16:creationId xmlns:a16="http://schemas.microsoft.com/office/drawing/2014/main" id="{7547E61F-29AF-7F42-A6BC-5CCAF97479F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766457" y="2601639"/>
            <a:ext cx="674901" cy="674901"/>
          </a:xfrm>
          <a:prstGeom prst="rect">
            <a:avLst/>
          </a:prstGeom>
        </p:spPr>
      </p:pic>
      <p:pic>
        <p:nvPicPr>
          <p:cNvPr id="44" name="Picture Placeholder 25">
            <a:extLst>
              <a:ext uri="{FF2B5EF4-FFF2-40B4-BE49-F238E27FC236}">
                <a16:creationId xmlns:a16="http://schemas.microsoft.com/office/drawing/2014/main" id="{A7B41F44-097C-CA4E-95D5-FCAD17F161DA}"/>
              </a:ext>
            </a:extLst>
          </p:cNvPr>
          <p:cNvPicPr>
            <a:picLocks noChangeAspect="1"/>
          </p:cNvPicPr>
          <p:nvPr/>
        </p:nvPicPr>
        <p:blipFill>
          <a:blip r:embed="rId30" cstate="hq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7319418" y="2601639"/>
            <a:ext cx="675076" cy="675076"/>
          </a:xfrm>
          <a:prstGeom prst="rect">
            <a:avLst/>
          </a:prstGeom>
        </p:spPr>
      </p:pic>
      <p:sp>
        <p:nvSpPr>
          <p:cNvPr id="2" name="Title 1">
            <a:extLst>
              <a:ext uri="{FF2B5EF4-FFF2-40B4-BE49-F238E27FC236}">
                <a16:creationId xmlns:a16="http://schemas.microsoft.com/office/drawing/2014/main" id="{162498B4-06E5-1B56-0657-7423F195E79B}"/>
              </a:ext>
            </a:extLst>
          </p:cNvPr>
          <p:cNvSpPr>
            <a:spLocks noGrp="1"/>
          </p:cNvSpPr>
          <p:nvPr>
            <p:ph type="title" idx="4294967295"/>
          </p:nvPr>
        </p:nvSpPr>
        <p:spPr>
          <a:xfrm>
            <a:off x="768096" y="182563"/>
            <a:ext cx="10671175" cy="822325"/>
          </a:xfrm>
        </p:spPr>
        <p:txBody>
          <a:bodyPr/>
          <a:lstStyle/>
          <a:p>
            <a:r>
              <a:rPr lang="en-US" dirty="0"/>
              <a:t>OCI has all the services you need to build, run, and scale</a:t>
            </a:r>
          </a:p>
        </p:txBody>
      </p:sp>
      <p:sp>
        <p:nvSpPr>
          <p:cNvPr id="17" name="Text Placeholder 16">
            <a:extLst>
              <a:ext uri="{FF2B5EF4-FFF2-40B4-BE49-F238E27FC236}">
                <a16:creationId xmlns:a16="http://schemas.microsoft.com/office/drawing/2014/main" id="{D758BBAA-63DB-447E-A763-3853D2E3F28A}"/>
              </a:ext>
            </a:extLst>
          </p:cNvPr>
          <p:cNvSpPr>
            <a:spLocks noGrp="1"/>
          </p:cNvSpPr>
          <p:nvPr>
            <p:ph type="body" sz="quarter" idx="4294967295"/>
          </p:nvPr>
        </p:nvSpPr>
        <p:spPr>
          <a:xfrm>
            <a:off x="768096" y="1024128"/>
            <a:ext cx="10671175" cy="330200"/>
          </a:xfrm>
        </p:spPr>
        <p:txBody>
          <a:bodyPr/>
          <a:lstStyle/>
          <a:p>
            <a:r>
              <a:rPr lang="en-US" sz="2000" dirty="0"/>
              <a:t>Infrastructure, platform, and SaaS in one cloud</a:t>
            </a:r>
          </a:p>
        </p:txBody>
      </p:sp>
      <p:grpSp>
        <p:nvGrpSpPr>
          <p:cNvPr id="6" name="Group 5">
            <a:extLst>
              <a:ext uri="{FF2B5EF4-FFF2-40B4-BE49-F238E27FC236}">
                <a16:creationId xmlns:a16="http://schemas.microsoft.com/office/drawing/2014/main" id="{F9E50BAD-1A13-CE07-E2ED-9C4898821DDA}"/>
              </a:ext>
            </a:extLst>
          </p:cNvPr>
          <p:cNvGrpSpPr/>
          <p:nvPr/>
        </p:nvGrpSpPr>
        <p:grpSpPr>
          <a:xfrm>
            <a:off x="10688384" y="1569620"/>
            <a:ext cx="1499936" cy="3119680"/>
            <a:chOff x="21460487" y="3646575"/>
            <a:chExt cx="2467333" cy="5131747"/>
          </a:xfrm>
        </p:grpSpPr>
        <p:sp>
          <p:nvSpPr>
            <p:cNvPr id="11" name="TextBox 10">
              <a:extLst>
                <a:ext uri="{FF2B5EF4-FFF2-40B4-BE49-F238E27FC236}">
                  <a16:creationId xmlns:a16="http://schemas.microsoft.com/office/drawing/2014/main" id="{B6D3260E-F31F-C8AC-A2F4-1AF1F6E943A5}"/>
                </a:ext>
              </a:extLst>
            </p:cNvPr>
            <p:cNvSpPr txBox="1"/>
            <p:nvPr/>
          </p:nvSpPr>
          <p:spPr>
            <a:xfrm>
              <a:off x="21474716" y="3646575"/>
              <a:ext cx="2453104" cy="1721351"/>
            </a:xfrm>
            <a:prstGeom prst="rect">
              <a:avLst/>
            </a:prstGeom>
            <a:noFill/>
          </p:spPr>
          <p:txBody>
            <a:bodyPr wrap="square" lIns="0" tIns="0" rIns="0" bIns="0">
              <a:spAutoFit/>
            </a:bodyPr>
            <a:lstStyle/>
            <a:p>
              <a:pPr marL="0" marR="0" lvl="0" indent="0" algn="l" defTabSz="1827613" rtl="0" eaLnBrk="1" fontAlgn="auto"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t>100+</a:t>
              </a:r>
              <a:br>
                <a:rPr kumimoji="0" lang="en-US" sz="1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br>
              <a:r>
                <a:rPr kumimoji="0" lang="en-US" sz="1200" b="0" i="0" u="none" strike="noStrike" kern="1200" cap="none" spc="0" normalizeH="0" baseline="0" noProof="0" dirty="0">
                  <a:ln>
                    <a:noFill/>
                  </a:ln>
                  <a:solidFill>
                    <a:srgbClr val="FCFBFA"/>
                  </a:solidFill>
                  <a:effectLst/>
                  <a:uLnTx/>
                  <a:uFillTx/>
                  <a:latin typeface="Oracle Sans Light" panose="020B0403020204020204" pitchFamily="34" charset="0"/>
                  <a:ea typeface="+mn-ea"/>
                  <a:cs typeface="Oracle Sans Light" panose="020B0403020204020204" pitchFamily="34" charset="0"/>
                </a:rPr>
                <a:t>platform services </a:t>
              </a:r>
              <a:br>
                <a:rPr kumimoji="0" lang="en-US" sz="1200" b="0" i="0" u="none" strike="noStrike" kern="1200" cap="none" spc="0" normalizeH="0" baseline="0" noProof="0" dirty="0">
                  <a:ln>
                    <a:noFill/>
                  </a:ln>
                  <a:solidFill>
                    <a:srgbClr val="FCFBFA"/>
                  </a:solidFill>
                  <a:effectLst/>
                  <a:uLnTx/>
                  <a:uFillTx/>
                  <a:latin typeface="Oracle Sans Light" panose="020B0403020204020204" pitchFamily="34" charset="0"/>
                  <a:ea typeface="+mn-ea"/>
                  <a:cs typeface="Oracle Sans Light" panose="020B0403020204020204" pitchFamily="34" charset="0"/>
                </a:rPr>
              </a:br>
              <a:r>
                <a:rPr kumimoji="0" lang="en-US" sz="1200" b="0" i="0" u="none" strike="noStrike" kern="1200" cap="none" spc="0" normalizeH="0" baseline="0" noProof="0" dirty="0">
                  <a:ln>
                    <a:noFill/>
                  </a:ln>
                  <a:solidFill>
                    <a:srgbClr val="FCFBFA"/>
                  </a:solidFill>
                  <a:effectLst/>
                  <a:uLnTx/>
                  <a:uFillTx/>
                  <a:latin typeface="Oracle Sans Light" panose="020B0403020204020204" pitchFamily="34" charset="0"/>
                  <a:ea typeface="+mn-ea"/>
                  <a:cs typeface="Oracle Sans Light" panose="020B0403020204020204" pitchFamily="34" charset="0"/>
                </a:rPr>
                <a:t>to support your workloads</a:t>
              </a:r>
            </a:p>
          </p:txBody>
        </p:sp>
        <p:sp>
          <p:nvSpPr>
            <p:cNvPr id="12" name="TextBox 11">
              <a:extLst>
                <a:ext uri="{FF2B5EF4-FFF2-40B4-BE49-F238E27FC236}">
                  <a16:creationId xmlns:a16="http://schemas.microsoft.com/office/drawing/2014/main" id="{2499D5A5-C9C7-1A95-D898-77761BD03802}"/>
                </a:ext>
              </a:extLst>
            </p:cNvPr>
            <p:cNvSpPr txBox="1"/>
            <p:nvPr/>
          </p:nvSpPr>
          <p:spPr>
            <a:xfrm>
              <a:off x="21460489" y="5959309"/>
              <a:ext cx="2453106" cy="1113815"/>
            </a:xfrm>
            <a:prstGeom prst="rect">
              <a:avLst/>
            </a:prstGeom>
            <a:noFill/>
          </p:spPr>
          <p:txBody>
            <a:bodyPr wrap="square" lIns="0" tIns="0" rIns="0" bIns="0">
              <a:spAutoFit/>
            </a:bodyPr>
            <a:lstStyle/>
            <a:p>
              <a:pPr marL="0" marR="0" lvl="0" indent="0" algn="l" defTabSz="1827613" rtl="0" eaLnBrk="1" fontAlgn="auto"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t>10,000</a:t>
              </a:r>
              <a:br>
                <a:rPr kumimoji="0" lang="en-US" sz="1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br>
              <a:r>
                <a:rPr kumimoji="0" lang="en-US" sz="1200" b="0" i="0" u="none" strike="noStrike" kern="1200" cap="none" spc="0" normalizeH="0" baseline="0" noProof="0" dirty="0">
                  <a:ln>
                    <a:noFill/>
                  </a:ln>
                  <a:solidFill>
                    <a:srgbClr val="FCFBFA"/>
                  </a:solidFill>
                  <a:effectLst/>
                  <a:uLnTx/>
                  <a:uFillTx/>
                  <a:latin typeface="Oracle Sans Light" panose="020B0403020204020204" pitchFamily="34" charset="0"/>
                  <a:ea typeface="+mn-ea"/>
                  <a:cs typeface="Oracle Sans Light" panose="020B0403020204020204" pitchFamily="34" charset="0"/>
                </a:rPr>
                <a:t>OCI developers</a:t>
              </a:r>
            </a:p>
          </p:txBody>
        </p:sp>
        <p:sp>
          <p:nvSpPr>
            <p:cNvPr id="13" name="TextBox 12">
              <a:extLst>
                <a:ext uri="{FF2B5EF4-FFF2-40B4-BE49-F238E27FC236}">
                  <a16:creationId xmlns:a16="http://schemas.microsoft.com/office/drawing/2014/main" id="{B3DE8EFE-9FF8-9724-7739-34488348D190}"/>
                </a:ext>
              </a:extLst>
            </p:cNvPr>
            <p:cNvSpPr txBox="1"/>
            <p:nvPr/>
          </p:nvSpPr>
          <p:spPr>
            <a:xfrm>
              <a:off x="21460487" y="7664507"/>
              <a:ext cx="2453105" cy="1113815"/>
            </a:xfrm>
            <a:prstGeom prst="rect">
              <a:avLst/>
            </a:prstGeom>
            <a:noFill/>
          </p:spPr>
          <p:txBody>
            <a:bodyPr wrap="square" lIns="0" tIns="0" rIns="0" bIns="0">
              <a:spAutoFit/>
            </a:bodyPr>
            <a:lstStyle/>
            <a:p>
              <a:pPr marL="0" marR="0" lvl="0" indent="0" algn="l" defTabSz="1827613" rtl="0" eaLnBrk="1" fontAlgn="auto"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t>3,000</a:t>
              </a:r>
              <a:br>
                <a:rPr kumimoji="0" lang="en-US" sz="1200" b="1" i="0" u="none" strike="noStrike" kern="1200" cap="none" spc="0" normalizeH="0" baseline="0" noProof="0" dirty="0">
                  <a:ln>
                    <a:noFill/>
                  </a:ln>
                  <a:solidFill>
                    <a:srgbClr val="FCFBFA"/>
                  </a:solidFill>
                  <a:effectLst/>
                  <a:uLnTx/>
                  <a:uFillTx/>
                  <a:latin typeface="Oracle Sans Extra Bold" panose="020B0503020204020204" pitchFamily="34" charset="0"/>
                  <a:ea typeface="Gadugi" panose="020B0502040204020203" pitchFamily="34" charset="0"/>
                  <a:cs typeface="Oracle Sans Extra Bold" panose="020B0503020204020204" pitchFamily="34" charset="0"/>
                </a:rPr>
              </a:br>
              <a:r>
                <a:rPr kumimoji="0" lang="en-US" sz="1200" b="0" i="0" u="none" strike="noStrike" kern="1200" cap="none" spc="0" normalizeH="0" baseline="0" noProof="0" dirty="0">
                  <a:ln>
                    <a:noFill/>
                  </a:ln>
                  <a:solidFill>
                    <a:srgbClr val="FCFBFA"/>
                  </a:solidFill>
                  <a:effectLst/>
                  <a:uLnTx/>
                  <a:uFillTx/>
                  <a:latin typeface="Oracle Sans Light" panose="020B0403020204020204" pitchFamily="34" charset="0"/>
                  <a:ea typeface="+mn-ea"/>
                  <a:cs typeface="Oracle Sans Light" panose="020B0403020204020204" pitchFamily="34" charset="0"/>
                </a:rPr>
                <a:t>field cloud engineers</a:t>
              </a:r>
            </a:p>
          </p:txBody>
        </p:sp>
      </p:grpSp>
      <p:grpSp>
        <p:nvGrpSpPr>
          <p:cNvPr id="19" name="Group 18">
            <a:extLst>
              <a:ext uri="{FF2B5EF4-FFF2-40B4-BE49-F238E27FC236}">
                <a16:creationId xmlns:a16="http://schemas.microsoft.com/office/drawing/2014/main" id="{C4730E98-EE20-43C7-95DF-682C9D62E7FF}"/>
              </a:ext>
            </a:extLst>
          </p:cNvPr>
          <p:cNvGrpSpPr/>
          <p:nvPr/>
        </p:nvGrpSpPr>
        <p:grpSpPr>
          <a:xfrm>
            <a:off x="752544" y="1510715"/>
            <a:ext cx="9254075" cy="822960"/>
            <a:chOff x="752544" y="1510715"/>
            <a:chExt cx="9254075" cy="822960"/>
          </a:xfrm>
        </p:grpSpPr>
        <p:sp>
          <p:nvSpPr>
            <p:cNvPr id="59" name="Rectangle: Rounded Corners 40">
              <a:extLst>
                <a:ext uri="{FF2B5EF4-FFF2-40B4-BE49-F238E27FC236}">
                  <a16:creationId xmlns:a16="http://schemas.microsoft.com/office/drawing/2014/main" id="{C4D94567-9D3D-A840-BC1F-FA4C87B211A8}"/>
                </a:ext>
              </a:extLst>
            </p:cNvPr>
            <p:cNvSpPr/>
            <p:nvPr/>
          </p:nvSpPr>
          <p:spPr>
            <a:xfrm>
              <a:off x="752544" y="1510715"/>
              <a:ext cx="3084692" cy="822960"/>
            </a:xfrm>
            <a:prstGeom prst="rect">
              <a:avLst/>
            </a:prstGeom>
            <a:solidFill>
              <a:srgbClr val="4C825C"/>
            </a:solidFill>
            <a:ln w="3175" cap="flat" cmpd="sng" algn="ctr">
              <a:noFill/>
              <a:prstDash val="solid"/>
            </a:ln>
            <a:effectLst/>
          </p:spPr>
          <p:txBody>
            <a:bodyPr rtlCol="0" anchor="ctr"/>
            <a:lstStyle/>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Oracle Sans Semi Bold" panose="020B0503020204020204" pitchFamily="34" charset="0"/>
                </a:rPr>
                <a:t>Oracle Applications</a:t>
              </a:r>
            </a:p>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100" i="0" u="none" strike="noStrike" kern="0" cap="none" spc="0" normalizeH="0" baseline="0" noProof="0" dirty="0">
                  <a:ln>
                    <a:noFill/>
                  </a:ln>
                  <a:solidFill>
                    <a:srgbClr val="FCFBFA"/>
                  </a:solidFill>
                  <a:effectLst/>
                  <a:uLnTx/>
                  <a:uFillTx/>
                  <a:latin typeface="Oracle Sans Light" panose="020B0403020204020204" pitchFamily="34" charset="0"/>
                  <a:ea typeface="Segoe UI Historic" panose="020B0502040204020203" pitchFamily="34" charset="0"/>
                  <a:cs typeface="Oracle Sans Light" panose="020B0403020204020204" pitchFamily="34" charset="0"/>
                </a:rPr>
                <a:t>Industry | ERP | EPM | SCM | HCM | ACX</a:t>
              </a:r>
            </a:p>
          </p:txBody>
        </p:sp>
        <p:sp>
          <p:nvSpPr>
            <p:cNvPr id="60" name="Rectangle: Rounded Corners 41">
              <a:extLst>
                <a:ext uri="{FF2B5EF4-FFF2-40B4-BE49-F238E27FC236}">
                  <a16:creationId xmlns:a16="http://schemas.microsoft.com/office/drawing/2014/main" id="{E91D6EAE-3BF8-2A43-A98B-AB4936C54739}"/>
                </a:ext>
              </a:extLst>
            </p:cNvPr>
            <p:cNvSpPr/>
            <p:nvPr/>
          </p:nvSpPr>
          <p:spPr>
            <a:xfrm>
              <a:off x="3837236" y="1510715"/>
              <a:ext cx="3084692" cy="822960"/>
            </a:xfrm>
            <a:prstGeom prst="rect">
              <a:avLst/>
            </a:prstGeom>
            <a:solidFill>
              <a:srgbClr val="5C926D"/>
            </a:solidFill>
            <a:ln w="3175" cap="flat" cmpd="sng" algn="ctr">
              <a:noFill/>
              <a:prstDash val="solid"/>
            </a:ln>
            <a:effectLst/>
          </p:spPr>
          <p:txBody>
            <a:bodyPr rtlCol="0" anchor="ctr"/>
            <a:lstStyle/>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Oracle Sans Semi Bold" panose="020B0503020204020204" pitchFamily="34" charset="0"/>
                </a:rPr>
                <a:t>Custom Applications</a:t>
              </a:r>
            </a:p>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100" i="0" u="none" strike="noStrike" kern="0" cap="none" spc="0" normalizeH="0" baseline="0" noProof="0" dirty="0">
                  <a:ln>
                    <a:noFill/>
                  </a:ln>
                  <a:solidFill>
                    <a:srgbClr val="FCFBFA"/>
                  </a:solidFill>
                  <a:effectLst/>
                  <a:uLnTx/>
                  <a:uFillTx/>
                  <a:latin typeface="Oracle Sans Light" panose="020B0403020204020204" pitchFamily="34" charset="0"/>
                  <a:ea typeface="Segoe UI Historic" panose="020B0502040204020203" pitchFamily="34" charset="0"/>
                  <a:cs typeface="Oracle Sans Light" panose="020B0403020204020204" pitchFamily="34" charset="0"/>
                </a:rPr>
                <a:t>Polyglot | Traditional | Cloud Native</a:t>
              </a:r>
            </a:p>
          </p:txBody>
        </p:sp>
        <p:sp>
          <p:nvSpPr>
            <p:cNvPr id="75" name="Rectangle: Rounded Corners 40">
              <a:extLst>
                <a:ext uri="{FF2B5EF4-FFF2-40B4-BE49-F238E27FC236}">
                  <a16:creationId xmlns:a16="http://schemas.microsoft.com/office/drawing/2014/main" id="{4A08BC29-CAF3-2948-A8F2-AC50D423058A}"/>
                </a:ext>
              </a:extLst>
            </p:cNvPr>
            <p:cNvSpPr/>
            <p:nvPr/>
          </p:nvSpPr>
          <p:spPr>
            <a:xfrm>
              <a:off x="6921927" y="1510715"/>
              <a:ext cx="3084692" cy="822960"/>
            </a:xfrm>
            <a:prstGeom prst="rect">
              <a:avLst/>
            </a:prstGeom>
            <a:solidFill>
              <a:srgbClr val="74A683"/>
            </a:solidFill>
            <a:ln w="3175" cap="flat" cmpd="sng" algn="ctr">
              <a:noFill/>
              <a:prstDash val="solid"/>
            </a:ln>
            <a:effectLst/>
          </p:spPr>
          <p:txBody>
            <a:bodyPr rtlCol="0" anchor="ctr"/>
            <a:lstStyle/>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Oracle Sans Semi Bold" panose="020B0503020204020204" pitchFamily="34" charset="0"/>
                </a:rPr>
                <a:t>ISV Applications</a:t>
              </a:r>
            </a:p>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100" i="0" u="none" strike="noStrike" kern="0" cap="none" spc="0" normalizeH="0" baseline="0" noProof="0" dirty="0">
                  <a:ln>
                    <a:noFill/>
                  </a:ln>
                  <a:solidFill>
                    <a:srgbClr val="FCFBFA"/>
                  </a:solidFill>
                  <a:effectLst/>
                  <a:uLnTx/>
                  <a:uFillTx/>
                  <a:latin typeface="Oracle Sans Light" panose="020B0403020204020204" pitchFamily="34" charset="0"/>
                  <a:ea typeface="Segoe UI Historic" panose="020B0502040204020203" pitchFamily="34" charset="0"/>
                  <a:cs typeface="Oracle Sans Light" panose="020B0403020204020204" pitchFamily="34" charset="0"/>
                </a:rPr>
                <a:t>Hundreds to choose from</a:t>
              </a:r>
            </a:p>
          </p:txBody>
        </p:sp>
        <p:cxnSp>
          <p:nvCxnSpPr>
            <p:cNvPr id="9" name="Straight Connector 8">
              <a:extLst>
                <a:ext uri="{FF2B5EF4-FFF2-40B4-BE49-F238E27FC236}">
                  <a16:creationId xmlns:a16="http://schemas.microsoft.com/office/drawing/2014/main" id="{00784031-5CB1-8931-80DF-6B0C2EF7050B}"/>
                </a:ext>
              </a:extLst>
            </p:cNvPr>
            <p:cNvCxnSpPr>
              <a:cxnSpLocks/>
            </p:cNvCxnSpPr>
            <p:nvPr/>
          </p:nvCxnSpPr>
          <p:spPr>
            <a:xfrm>
              <a:off x="3829988" y="1638002"/>
              <a:ext cx="0" cy="5379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80896F-5996-6310-34D8-F92C45B2FDB7}"/>
                </a:ext>
              </a:extLst>
            </p:cNvPr>
            <p:cNvCxnSpPr>
              <a:cxnSpLocks/>
            </p:cNvCxnSpPr>
            <p:nvPr/>
          </p:nvCxnSpPr>
          <p:spPr>
            <a:xfrm>
              <a:off x="6914565" y="1638002"/>
              <a:ext cx="0" cy="53795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E32A4B8-89C0-4D78-BCB9-61B526087672}"/>
              </a:ext>
            </a:extLst>
          </p:cNvPr>
          <p:cNvSpPr txBox="1"/>
          <p:nvPr/>
        </p:nvSpPr>
        <p:spPr>
          <a:xfrm>
            <a:off x="749090" y="5486400"/>
            <a:ext cx="9253728" cy="580736"/>
          </a:xfrm>
          <a:prstGeom prst="rect">
            <a:avLst/>
          </a:prstGeom>
          <a:solidFill>
            <a:schemeClr val="accent6"/>
          </a:solidFill>
        </p:spPr>
        <p:txBody>
          <a:bodyPr wrap="square" rtlCol="0">
            <a:spAutoFit/>
          </a:bodyPr>
          <a:lstStyle/>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600" b="1"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Oracle Sans Semi Bold" panose="020B0503020204020204" pitchFamily="34" charset="0"/>
              </a:rPr>
              <a:t>OCI’s Distributed Cloud</a:t>
            </a:r>
          </a:p>
          <a:p>
            <a:pPr marL="0" marR="0" lvl="0" indent="0" algn="ctr" defTabSz="914126" rtl="0" eaLnBrk="1" fontAlgn="auto" latinLnBrk="0" hangingPunct="1">
              <a:lnSpc>
                <a:spcPct val="95000"/>
              </a:lnSpc>
              <a:spcBef>
                <a:spcPts val="0"/>
              </a:spcBef>
              <a:spcAft>
                <a:spcPts val="600"/>
              </a:spcAft>
              <a:buClrTx/>
              <a:buSzTx/>
              <a:buFontTx/>
              <a:buNone/>
              <a:tabLst/>
              <a:defRPr/>
            </a:pPr>
            <a:r>
              <a:rPr kumimoji="0" lang="en-US" sz="1200"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Segoe UI Historic" panose="020B0502040204020203" pitchFamily="34" charset="0"/>
              </a:rPr>
              <a:t>Public Cloud     </a:t>
            </a:r>
            <a:r>
              <a:rPr kumimoji="0" lang="en-US" sz="1200"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Segoe UI Historic" panose="020B0502040204020203" pitchFamily="34" charset="0"/>
              </a:rPr>
              <a:t>|</a:t>
            </a:r>
            <a:r>
              <a:rPr kumimoji="0" lang="en-US" sz="1200"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Segoe UI Historic" panose="020B0502040204020203" pitchFamily="34" charset="0"/>
              </a:rPr>
              <a:t>     Hybrid Cloud:  Cloud@Customer     </a:t>
            </a:r>
            <a:r>
              <a:rPr kumimoji="0" lang="en-US" sz="1200"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Segoe UI Historic" panose="020B0502040204020203" pitchFamily="34" charset="0"/>
              </a:rPr>
              <a:t>|</a:t>
            </a:r>
            <a:r>
              <a:rPr kumimoji="0" lang="en-US" sz="1200"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Segoe UI Historic" panose="020B0502040204020203" pitchFamily="34" charset="0"/>
              </a:rPr>
              <a:t>     Dedicated Cloud     </a:t>
            </a:r>
            <a:r>
              <a:rPr kumimoji="0" lang="en-US" sz="1200" i="0" u="none" strike="noStrike" kern="0" cap="none" spc="0" normalizeH="0" baseline="0" noProof="0" dirty="0">
                <a:ln>
                  <a:noFill/>
                </a:ln>
                <a:solidFill>
                  <a:srgbClr val="94AFAF"/>
                </a:solidFill>
                <a:effectLst/>
                <a:uLnTx/>
                <a:uFillTx/>
                <a:latin typeface="Oracle Sans Tab"/>
                <a:ea typeface="Segoe UI Historic" panose="020B0502040204020203" pitchFamily="34" charset="0"/>
                <a:cs typeface="Segoe UI Historic" panose="020B0502040204020203" pitchFamily="34" charset="0"/>
              </a:rPr>
              <a:t>|</a:t>
            </a:r>
            <a:r>
              <a:rPr kumimoji="0" lang="en-US" sz="1200" i="0" u="none" strike="noStrike" kern="0" cap="none" spc="0" normalizeH="0" baseline="0" noProof="0" dirty="0">
                <a:ln>
                  <a:noFill/>
                </a:ln>
                <a:solidFill>
                  <a:srgbClr val="FCFBFA"/>
                </a:solidFill>
                <a:effectLst/>
                <a:uLnTx/>
                <a:uFillTx/>
                <a:latin typeface="Oracle Sans Tab"/>
                <a:ea typeface="Segoe UI Historic" panose="020B0502040204020203" pitchFamily="34" charset="0"/>
                <a:cs typeface="Segoe UI Historic" panose="020B0502040204020203" pitchFamily="34" charset="0"/>
              </a:rPr>
              <a:t>     Multicloud: Azure, AWS</a:t>
            </a:r>
          </a:p>
        </p:txBody>
      </p:sp>
      <p:pic>
        <p:nvPicPr>
          <p:cNvPr id="62" name="OTag">
            <a:extLst>
              <a:ext uri="{FF2B5EF4-FFF2-40B4-BE49-F238E27FC236}">
                <a16:creationId xmlns:a16="http://schemas.microsoft.com/office/drawing/2014/main" id="{963C179F-0CA1-4005-80E2-A140DAD1A497}"/>
              </a:ext>
              <a:ext uri="{C183D7F6-B498-43B3-948B-1728B52AA6E4}">
                <adec:decorative xmlns:adec="http://schemas.microsoft.com/office/drawing/2017/decorative" val="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78" name="Slide Number Placeholder 2">
            <a:extLst>
              <a:ext uri="{FF2B5EF4-FFF2-40B4-BE49-F238E27FC236}">
                <a16:creationId xmlns:a16="http://schemas.microsoft.com/office/drawing/2014/main" id="{8E040CB3-8FCC-4634-BAA8-CDFD2D23D34D}"/>
              </a:ext>
            </a:extLst>
          </p:cNvPr>
          <p:cNvSpPr>
            <a:spLocks noGrp="1"/>
          </p:cNvSpPr>
          <p:nvPr>
            <p:ph type="sldNum" sz="quarter" idx="12"/>
            <p:custDataLst>
              <p:tags r:id="rId1"/>
            </p:custDataLst>
          </p:nvPr>
        </p:nvSpPr>
        <p:spPr>
          <a:xfrm>
            <a:off x="762000" y="6423660"/>
            <a:ext cx="365760"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b="0" i="0" u="none" strike="noStrike" kern="1200" cap="none" spc="0" normalizeH="0" baseline="0" noProof="0" smtClean="0">
                <a:ln>
                  <a:noFill/>
                </a:ln>
                <a:solidFill>
                  <a:srgbClr val="8B8580"/>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b="0" i="0" u="none" strike="noStrike" kern="1200" cap="none" spc="0" normalizeH="0" baseline="0" noProof="0" dirty="0">
              <a:ln>
                <a:noFill/>
              </a:ln>
              <a:solidFill>
                <a:srgbClr val="8B8580"/>
              </a:solidFill>
              <a:effectLst/>
              <a:uLnTx/>
              <a:uFillTx/>
              <a:latin typeface="Oracle Sans"/>
              <a:ea typeface="+mn-ea"/>
              <a:cs typeface="+mn-cs"/>
            </a:endParaRPr>
          </a:p>
        </p:txBody>
      </p:sp>
      <p:sp>
        <p:nvSpPr>
          <p:cNvPr id="80" name="Footer Placeholder 1">
            <a:extLst>
              <a:ext uri="{FF2B5EF4-FFF2-40B4-BE49-F238E27FC236}">
                <a16:creationId xmlns:a16="http://schemas.microsoft.com/office/drawing/2014/main" id="{CCBC8732-EDAF-44A5-BB64-DAE4D7143183}"/>
              </a:ext>
            </a:extLst>
          </p:cNvPr>
          <p:cNvSpPr>
            <a:spLocks noGrp="1"/>
          </p:cNvSpPr>
          <p:nvPr>
            <p:ph type="ftr" sz="quarter" idx="11"/>
            <p:custDataLst>
              <p:tags r:id="rId2"/>
            </p:custDataLst>
          </p:nvPr>
        </p:nvSpPr>
        <p:spPr>
          <a:xfrm>
            <a:off x="1127759" y="6423978"/>
            <a:ext cx="574537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8B8580"/>
                </a:solidFill>
                <a:effectLst/>
                <a:uLnTx/>
                <a:uFillTx/>
                <a:latin typeface="Oracle Sans"/>
                <a:ea typeface="+mn-ea"/>
                <a:cs typeface="+mn-cs"/>
              </a:rPr>
              <a:t>Copyright © 2023, Oracle and/or its affiliates</a:t>
            </a:r>
          </a:p>
        </p:txBody>
      </p:sp>
      <p:pic>
        <p:nvPicPr>
          <p:cNvPr id="24" name="Graphic 23">
            <a:extLst>
              <a:ext uri="{FF2B5EF4-FFF2-40B4-BE49-F238E27FC236}">
                <a16:creationId xmlns:a16="http://schemas.microsoft.com/office/drawing/2014/main" id="{1D00CA0E-2782-4A1A-B1F2-48D87B2231D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8988830" y="2727092"/>
            <a:ext cx="379918" cy="420624"/>
          </a:xfrm>
          <a:prstGeom prst="rect">
            <a:avLst/>
          </a:prstGeom>
        </p:spPr>
      </p:pic>
    </p:spTree>
    <p:extLst>
      <p:ext uri="{BB962C8B-B14F-4D97-AF65-F5344CB8AC3E}">
        <p14:creationId xmlns:p14="http://schemas.microsoft.com/office/powerpoint/2010/main" val="408756626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a:extLst>
              <a:ext uri="{FF2B5EF4-FFF2-40B4-BE49-F238E27FC236}">
                <a16:creationId xmlns:a16="http://schemas.microsoft.com/office/drawing/2014/main" id="{24331FF4-C6A1-4487-8AAD-C816523F9BB2}"/>
              </a:ext>
            </a:extLst>
          </p:cNvPr>
          <p:cNvSpPr txBox="1">
            <a:spLocks/>
          </p:cNvSpPr>
          <p:nvPr/>
        </p:nvSpPr>
        <p:spPr>
          <a:xfrm>
            <a:off x="1127759" y="6423978"/>
            <a:ext cx="574537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3" name="Title 1">
            <a:extLst>
              <a:ext uri="{FF2B5EF4-FFF2-40B4-BE49-F238E27FC236}">
                <a16:creationId xmlns:a16="http://schemas.microsoft.com/office/drawing/2014/main" id="{3DB221A5-B49C-4FC2-BA1E-2E3C1E29D294}"/>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r>
              <a:rPr lang="en-US" dirty="0"/>
              <a:t>EU sovereignty capabilities</a:t>
            </a:r>
          </a:p>
        </p:txBody>
      </p:sp>
      <p:sp>
        <p:nvSpPr>
          <p:cNvPr id="24" name="Text Placeholder 2">
            <a:extLst>
              <a:ext uri="{FF2B5EF4-FFF2-40B4-BE49-F238E27FC236}">
                <a16:creationId xmlns:a16="http://schemas.microsoft.com/office/drawing/2014/main" id="{0FEF2F31-193A-4CC8-B5E5-99F0AD8602F3}"/>
              </a:ext>
            </a:extLst>
          </p:cNvPr>
          <p:cNvSpPr txBox="1">
            <a:spLocks/>
          </p:cNvSpPr>
          <p:nvPr/>
        </p:nvSpPr>
        <p:spPr>
          <a:xfrm>
            <a:off x="690433" y="999076"/>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Regulations are guiding sovereignty requirements </a:t>
            </a:r>
          </a:p>
        </p:txBody>
      </p:sp>
      <p:pic>
        <p:nvPicPr>
          <p:cNvPr id="8" name="Picture 7" descr="Map&#10;&#10;Description automatically generated">
            <a:extLst>
              <a:ext uri="{FF2B5EF4-FFF2-40B4-BE49-F238E27FC236}">
                <a16:creationId xmlns:a16="http://schemas.microsoft.com/office/drawing/2014/main" id="{92381CCB-B945-46EE-A873-92A2E2308AEA}"/>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6986" r="2409"/>
          <a:stretch/>
        </p:blipFill>
        <p:spPr>
          <a:xfrm>
            <a:off x="6096000" y="-13971"/>
            <a:ext cx="6096000" cy="6867379"/>
          </a:xfrm>
          <a:prstGeom prst="rect">
            <a:avLst/>
          </a:prstGeom>
          <a:ln>
            <a:noFill/>
          </a:ln>
          <a:effectLst/>
          <a:scene3d>
            <a:camera prst="orthographicFront">
              <a:rot lat="0" lon="0" rev="0"/>
            </a:camera>
            <a:lightRig rig="glow" dir="t">
              <a:rot lat="0" lon="0" rev="4800000"/>
            </a:lightRig>
          </a:scene3d>
          <a:sp3d prstMaterial="matte"/>
        </p:spPr>
      </p:pic>
      <p:pic>
        <p:nvPicPr>
          <p:cNvPr id="12" name="OTag">
            <a:extLst>
              <a:ext uri="{FF2B5EF4-FFF2-40B4-BE49-F238E27FC236}">
                <a16:creationId xmlns:a16="http://schemas.microsoft.com/office/drawing/2014/main" id="{7012D312-0395-B41D-123A-9CDD4B7B0FC7}"/>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3112" y="6355080"/>
            <a:ext cx="502920" cy="502920"/>
          </a:xfrm>
          <a:prstGeom prst="rect">
            <a:avLst/>
          </a:prstGeom>
        </p:spPr>
      </p:pic>
      <p:sp>
        <p:nvSpPr>
          <p:cNvPr id="2" name="Slide Number Placeholder 2">
            <a:extLst>
              <a:ext uri="{FF2B5EF4-FFF2-40B4-BE49-F238E27FC236}">
                <a16:creationId xmlns:a16="http://schemas.microsoft.com/office/drawing/2014/main" id="{4F1BA426-B773-A04E-1C0A-9EA36D6CFE9C}"/>
              </a:ext>
            </a:extLst>
          </p:cNvPr>
          <p:cNvSpPr txBox="1">
            <a:spLocks/>
          </p:cNvSpPr>
          <p:nvPr/>
        </p:nvSpPr>
        <p:spPr>
          <a:xfrm>
            <a:off x="682535" y="4968763"/>
            <a:ext cx="365760" cy="3657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z="900" smtClean="0">
                <a:solidFill>
                  <a:srgbClr val="8B8580"/>
                </a:solidFill>
              </a:rPr>
              <a:pPr/>
              <a:t>5</a:t>
            </a:fld>
            <a:endParaRPr lang="en-US" sz="900" dirty="0">
              <a:solidFill>
                <a:srgbClr val="8B8580"/>
              </a:solidFill>
            </a:endParaRPr>
          </a:p>
        </p:txBody>
      </p:sp>
      <p:sp>
        <p:nvSpPr>
          <p:cNvPr id="3" name="Espace réservé du pied de page 1">
            <a:extLst>
              <a:ext uri="{FF2B5EF4-FFF2-40B4-BE49-F238E27FC236}">
                <a16:creationId xmlns:a16="http://schemas.microsoft.com/office/drawing/2014/main" id="{1AB78829-8E6B-444C-5C0B-7706DEA30965}"/>
              </a:ext>
            </a:extLst>
          </p:cNvPr>
          <p:cNvSpPr txBox="1">
            <a:spLocks/>
          </p:cNvSpPr>
          <p:nvPr/>
        </p:nvSpPr>
        <p:spPr>
          <a:xfrm>
            <a:off x="1127759" y="6423978"/>
            <a:ext cx="3820759" cy="365125"/>
          </a:xfrm>
          <a:prstGeom prst="rect">
            <a:avLst/>
          </a:prstGeo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2023, Oracle and/or its affiliates</a:t>
            </a:r>
          </a:p>
        </p:txBody>
      </p:sp>
      <p:sp>
        <p:nvSpPr>
          <p:cNvPr id="4" name="Rectangle: Rounded Corners 3">
            <a:extLst>
              <a:ext uri="{FF2B5EF4-FFF2-40B4-BE49-F238E27FC236}">
                <a16:creationId xmlns:a16="http://schemas.microsoft.com/office/drawing/2014/main" id="{CFCE2C17-F03D-956F-F671-F36F54DF09ED}"/>
              </a:ext>
            </a:extLst>
          </p:cNvPr>
          <p:cNvSpPr/>
          <p:nvPr/>
        </p:nvSpPr>
        <p:spPr>
          <a:xfrm>
            <a:off x="1188572" y="2127244"/>
            <a:ext cx="4602628" cy="706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Choice of location</a:t>
            </a:r>
          </a:p>
          <a:p>
            <a:r>
              <a:rPr lang="en-US" sz="1000" dirty="0">
                <a:solidFill>
                  <a:schemeClr val="tx1"/>
                </a:solidFill>
                <a:latin typeface="Oracle Sans Light" panose="020B0403020204020204" pitchFamily="34" charset="0"/>
                <a:cs typeface="Oracle Sans Light" panose="020B0403020204020204" pitchFamily="34" charset="0"/>
              </a:rPr>
              <a:t>Customers control the location where their data is hosted—helping to address data residency requirements.</a:t>
            </a:r>
          </a:p>
        </p:txBody>
      </p:sp>
      <p:sp>
        <p:nvSpPr>
          <p:cNvPr id="5" name="Rectangle: Rounded Corners 13">
            <a:extLst>
              <a:ext uri="{FF2B5EF4-FFF2-40B4-BE49-F238E27FC236}">
                <a16:creationId xmlns:a16="http://schemas.microsoft.com/office/drawing/2014/main" id="{4327FBE6-BFA2-D7EE-B9A2-1D6DBDD0F264}"/>
              </a:ext>
            </a:extLst>
          </p:cNvPr>
          <p:cNvSpPr/>
          <p:nvPr/>
        </p:nvSpPr>
        <p:spPr>
          <a:xfrm>
            <a:off x="1188571" y="3591832"/>
            <a:ext cx="4576172" cy="729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Operations and support</a:t>
            </a:r>
          </a:p>
          <a:p>
            <a:r>
              <a:rPr lang="en-US" sz="1000" dirty="0">
                <a:solidFill>
                  <a:schemeClr val="tx1"/>
                </a:solidFill>
                <a:latin typeface="Oracle Sans Light" panose="020B0403020204020204" pitchFamily="34" charset="0"/>
                <a:cs typeface="Oracle Sans Light" panose="020B0403020204020204" pitchFamily="34" charset="0"/>
              </a:rPr>
              <a:t>Oracle can restrict operations and support based on additional security clearance, citizenship, or residency </a:t>
            </a:r>
            <a:r>
              <a:rPr lang="en-US" sz="1400" dirty="0">
                <a:solidFill>
                  <a:schemeClr val="tx1"/>
                </a:solidFill>
                <a:latin typeface="Oracle Sans Light" panose="020B0403020204020204" pitchFamily="34" charset="0"/>
                <a:cs typeface="Oracle Sans Light" panose="020B0403020204020204" pitchFamily="34" charset="0"/>
              </a:rPr>
              <a:t>requirements.</a:t>
            </a:r>
            <a:endParaRPr lang="en-US" sz="1400" dirty="0">
              <a:solidFill>
                <a:schemeClr val="tx1"/>
              </a:solidFill>
            </a:endParaRPr>
          </a:p>
        </p:txBody>
      </p:sp>
      <p:sp>
        <p:nvSpPr>
          <p:cNvPr id="6" name="Oval 5">
            <a:extLst>
              <a:ext uri="{FF2B5EF4-FFF2-40B4-BE49-F238E27FC236}">
                <a16:creationId xmlns:a16="http://schemas.microsoft.com/office/drawing/2014/main" id="{89E98CD3-E5B2-C2AB-6948-1891FB9460E1}"/>
              </a:ext>
            </a:extLst>
          </p:cNvPr>
          <p:cNvSpPr/>
          <p:nvPr/>
        </p:nvSpPr>
        <p:spPr>
          <a:xfrm>
            <a:off x="557046" y="2259230"/>
            <a:ext cx="588715" cy="571851"/>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072C6E-5CB0-2199-E78E-BB2BA76A5791}"/>
              </a:ext>
            </a:extLst>
          </p:cNvPr>
          <p:cNvSpPr/>
          <p:nvPr/>
        </p:nvSpPr>
        <p:spPr>
          <a:xfrm>
            <a:off x="525738" y="3635511"/>
            <a:ext cx="602021" cy="584775"/>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14">
            <a:extLst>
              <a:ext uri="{FF2B5EF4-FFF2-40B4-BE49-F238E27FC236}">
                <a16:creationId xmlns:a16="http://schemas.microsoft.com/office/drawing/2014/main" id="{CD37079C-098B-5AF6-8682-44695C7B649F}"/>
              </a:ext>
            </a:extLst>
          </p:cNvPr>
          <p:cNvSpPr/>
          <p:nvPr/>
        </p:nvSpPr>
        <p:spPr>
          <a:xfrm>
            <a:off x="1189276" y="4290722"/>
            <a:ext cx="4576172" cy="7068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Dedicated network connectivity</a:t>
            </a:r>
          </a:p>
          <a:p>
            <a:r>
              <a:rPr lang="en-US" sz="1000" dirty="0">
                <a:solidFill>
                  <a:schemeClr val="tx1"/>
                </a:solidFill>
                <a:latin typeface="Oracle Sans Light" panose="020B0403020204020204" pitchFamily="34" charset="0"/>
                <a:cs typeface="Oracle Sans Light" panose="020B0403020204020204" pitchFamily="34" charset="0"/>
              </a:rPr>
              <a:t>Air-gapped regions provide complete isolation from the internet, allowing customers to meet their security requirements.</a:t>
            </a:r>
          </a:p>
        </p:txBody>
      </p:sp>
      <p:sp>
        <p:nvSpPr>
          <p:cNvPr id="10" name="Oval 9">
            <a:extLst>
              <a:ext uri="{FF2B5EF4-FFF2-40B4-BE49-F238E27FC236}">
                <a16:creationId xmlns:a16="http://schemas.microsoft.com/office/drawing/2014/main" id="{64F8A6D2-AA83-145D-3657-197C3BA6CB24}"/>
              </a:ext>
            </a:extLst>
          </p:cNvPr>
          <p:cNvSpPr/>
          <p:nvPr/>
        </p:nvSpPr>
        <p:spPr>
          <a:xfrm>
            <a:off x="525738" y="4322183"/>
            <a:ext cx="602021" cy="584775"/>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3">
            <a:extLst>
              <a:ext uri="{FF2B5EF4-FFF2-40B4-BE49-F238E27FC236}">
                <a16:creationId xmlns:a16="http://schemas.microsoft.com/office/drawing/2014/main" id="{07B2F9C6-28F2-0DFC-DFF9-31F67AC29777}"/>
              </a:ext>
            </a:extLst>
          </p:cNvPr>
          <p:cNvSpPr/>
          <p:nvPr/>
        </p:nvSpPr>
        <p:spPr>
          <a:xfrm>
            <a:off x="1188571" y="1424859"/>
            <a:ext cx="4602629" cy="7068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Access restrictions</a:t>
            </a:r>
          </a:p>
          <a:p>
            <a:r>
              <a:rPr lang="en-US" sz="1000" dirty="0">
                <a:solidFill>
                  <a:schemeClr val="tx1"/>
                </a:solidFill>
                <a:latin typeface="Oracle Sans Light" panose="020B0403020204020204" pitchFamily="34" charset="0"/>
                <a:cs typeface="Oracle Sans Light" panose="020B0403020204020204" pitchFamily="34" charset="0"/>
              </a:rPr>
              <a:t>Tenancies may be limited to a specific company, geography, or organization</a:t>
            </a:r>
            <a:r>
              <a:rPr lang="en-US" sz="1400" dirty="0">
                <a:solidFill>
                  <a:schemeClr val="tx1"/>
                </a:solidFill>
                <a:latin typeface="Oracle Sans Light" panose="020B0403020204020204" pitchFamily="34" charset="0"/>
                <a:cs typeface="Oracle Sans Light" panose="020B0403020204020204" pitchFamily="34" charset="0"/>
              </a:rPr>
              <a:t>.</a:t>
            </a:r>
          </a:p>
        </p:txBody>
      </p:sp>
      <p:sp>
        <p:nvSpPr>
          <p:cNvPr id="13" name="Rectangle: Rounded Corners 14">
            <a:extLst>
              <a:ext uri="{FF2B5EF4-FFF2-40B4-BE49-F238E27FC236}">
                <a16:creationId xmlns:a16="http://schemas.microsoft.com/office/drawing/2014/main" id="{55FD2349-B356-EE8B-1B07-F52B47B0A423}"/>
              </a:ext>
            </a:extLst>
          </p:cNvPr>
          <p:cNvSpPr/>
          <p:nvPr/>
        </p:nvSpPr>
        <p:spPr>
          <a:xfrm>
            <a:off x="1203454" y="5003595"/>
            <a:ext cx="4572861" cy="10364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Encryption</a:t>
            </a:r>
          </a:p>
          <a:p>
            <a:r>
              <a:rPr lang="en-US" sz="1000" dirty="0">
                <a:solidFill>
                  <a:schemeClr val="tx1"/>
                </a:solidFill>
                <a:latin typeface="Oracle Sans Light" panose="020B0403020204020204" pitchFamily="34" charset="0"/>
                <a:cs typeface="Oracle Sans Light" panose="020B0403020204020204" pitchFamily="34" charset="0"/>
              </a:rPr>
              <a:t>Customers can bring a key from their own key management infrastructure to Oracle and use it with any integrated OCI services or from within their own applications.</a:t>
            </a:r>
          </a:p>
        </p:txBody>
      </p:sp>
      <p:sp>
        <p:nvSpPr>
          <p:cNvPr id="14" name="Oval 13">
            <a:extLst>
              <a:ext uri="{FF2B5EF4-FFF2-40B4-BE49-F238E27FC236}">
                <a16:creationId xmlns:a16="http://schemas.microsoft.com/office/drawing/2014/main" id="{932C32D9-F447-2D37-2D44-506742F3E56C}"/>
              </a:ext>
            </a:extLst>
          </p:cNvPr>
          <p:cNvSpPr/>
          <p:nvPr/>
        </p:nvSpPr>
        <p:spPr>
          <a:xfrm>
            <a:off x="543740" y="1562839"/>
            <a:ext cx="602021" cy="584775"/>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3">
            <a:extLst>
              <a:ext uri="{FF2B5EF4-FFF2-40B4-BE49-F238E27FC236}">
                <a16:creationId xmlns:a16="http://schemas.microsoft.com/office/drawing/2014/main" id="{0D07124A-4F80-F30F-DCE6-20DC56BBD2AC}"/>
              </a:ext>
            </a:extLst>
          </p:cNvPr>
          <p:cNvSpPr/>
          <p:nvPr/>
        </p:nvSpPr>
        <p:spPr>
          <a:xfrm>
            <a:off x="1162116" y="2773834"/>
            <a:ext cx="4602627" cy="72940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000" b="1" dirty="0">
                <a:solidFill>
                  <a:schemeClr val="tx1"/>
                </a:solidFill>
                <a:latin typeface="Oracle Sans Extra Bold" panose="020B0503020204020204" pitchFamily="34" charset="0"/>
                <a:cs typeface="Oracle Sans Extra Bold" panose="020B0503020204020204" pitchFamily="34" charset="0"/>
              </a:rPr>
              <a:t>Regulatory requirements</a:t>
            </a:r>
          </a:p>
          <a:p>
            <a:r>
              <a:rPr lang="en-US" sz="1000" dirty="0">
                <a:solidFill>
                  <a:schemeClr val="tx1"/>
                </a:solidFill>
                <a:latin typeface="Oracle Sans Light" panose="020B0403020204020204" pitchFamily="34" charset="0"/>
                <a:cs typeface="Oracle Sans Light" panose="020B0403020204020204" pitchFamily="34" charset="0"/>
              </a:rPr>
              <a:t>Oracle has established special legal entities along with contractual and operational business practices to meet sovereignty needs.</a:t>
            </a:r>
            <a:endParaRPr lang="en-US" sz="1000" dirty="0">
              <a:solidFill>
                <a:schemeClr val="tx1"/>
              </a:solidFill>
            </a:endParaRPr>
          </a:p>
        </p:txBody>
      </p:sp>
      <p:sp>
        <p:nvSpPr>
          <p:cNvPr id="16" name="Oval 15">
            <a:extLst>
              <a:ext uri="{FF2B5EF4-FFF2-40B4-BE49-F238E27FC236}">
                <a16:creationId xmlns:a16="http://schemas.microsoft.com/office/drawing/2014/main" id="{17AAB18C-C163-FCD8-05FF-0E90C77315DA}"/>
              </a:ext>
            </a:extLst>
          </p:cNvPr>
          <p:cNvSpPr/>
          <p:nvPr/>
        </p:nvSpPr>
        <p:spPr>
          <a:xfrm>
            <a:off x="555886" y="2948533"/>
            <a:ext cx="602021" cy="584775"/>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8A20A38-4C52-025E-94E3-674B855B0ED1}"/>
              </a:ext>
            </a:extLst>
          </p:cNvPr>
          <p:cNvSpPr/>
          <p:nvPr/>
        </p:nvSpPr>
        <p:spPr>
          <a:xfrm>
            <a:off x="519918" y="5202257"/>
            <a:ext cx="602021" cy="584775"/>
          </a:xfrm>
          <a:prstGeom prst="ellips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Placeholder 68">
            <a:extLst>
              <a:ext uri="{FF2B5EF4-FFF2-40B4-BE49-F238E27FC236}">
                <a16:creationId xmlns:a16="http://schemas.microsoft.com/office/drawing/2014/main" id="{90B4F898-CC59-C013-E780-CD0C40D92CD6}"/>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8174" y="2304656"/>
            <a:ext cx="435600" cy="435600"/>
          </a:xfrm>
          <a:prstGeom prst="rect">
            <a:avLst/>
          </a:prstGeom>
        </p:spPr>
      </p:pic>
      <p:pic>
        <p:nvPicPr>
          <p:cNvPr id="19" name="Picture Placeholder 74">
            <a:extLst>
              <a:ext uri="{FF2B5EF4-FFF2-40B4-BE49-F238E27FC236}">
                <a16:creationId xmlns:a16="http://schemas.microsoft.com/office/drawing/2014/main" id="{A2682907-D6D7-B750-1293-A59F97612EF4}"/>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97229" y="2969658"/>
            <a:ext cx="523207" cy="523207"/>
          </a:xfrm>
          <a:prstGeom prst="rect">
            <a:avLst/>
          </a:prstGeom>
        </p:spPr>
      </p:pic>
      <p:pic>
        <p:nvPicPr>
          <p:cNvPr id="20" name="Picture Placeholder 162">
            <a:extLst>
              <a:ext uri="{FF2B5EF4-FFF2-40B4-BE49-F238E27FC236}">
                <a16:creationId xmlns:a16="http://schemas.microsoft.com/office/drawing/2014/main" id="{D01FB28B-FBA3-F020-788B-9D1C7CB60F07}"/>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5" b="85"/>
          <a:stretch/>
        </p:blipFill>
        <p:spPr>
          <a:xfrm>
            <a:off x="565144" y="3666294"/>
            <a:ext cx="523207" cy="523207"/>
          </a:xfrm>
          <a:prstGeom prst="rect">
            <a:avLst/>
          </a:prstGeom>
        </p:spPr>
      </p:pic>
      <p:pic>
        <p:nvPicPr>
          <p:cNvPr id="25" name="Picture Placeholder 17">
            <a:extLst>
              <a:ext uri="{FF2B5EF4-FFF2-40B4-BE49-F238E27FC236}">
                <a16:creationId xmlns:a16="http://schemas.microsoft.com/office/drawing/2014/main" id="{0C180290-BE4F-C1D1-3C43-394C2276F6AC}"/>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04552" y="1638070"/>
            <a:ext cx="523207" cy="523207"/>
          </a:xfrm>
          <a:prstGeom prst="rect">
            <a:avLst/>
          </a:prstGeom>
        </p:spPr>
      </p:pic>
      <p:pic>
        <p:nvPicPr>
          <p:cNvPr id="26" name="Picture Placeholder 92">
            <a:extLst>
              <a:ext uri="{FF2B5EF4-FFF2-40B4-BE49-F238E27FC236}">
                <a16:creationId xmlns:a16="http://schemas.microsoft.com/office/drawing/2014/main" id="{EAFB0380-1353-AFD4-7CD2-5EF233C05523}"/>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t="85" b="85"/>
          <a:stretch/>
        </p:blipFill>
        <p:spPr>
          <a:xfrm>
            <a:off x="581993" y="4348402"/>
            <a:ext cx="523207" cy="523207"/>
          </a:xfrm>
          <a:prstGeom prst="rect">
            <a:avLst/>
          </a:prstGeom>
        </p:spPr>
      </p:pic>
      <p:pic>
        <p:nvPicPr>
          <p:cNvPr id="27" name="Picture Placeholder 40">
            <a:extLst>
              <a:ext uri="{FF2B5EF4-FFF2-40B4-BE49-F238E27FC236}">
                <a16:creationId xmlns:a16="http://schemas.microsoft.com/office/drawing/2014/main" id="{3FE26C48-5EAB-3971-8298-A3617EB5C743}"/>
              </a:ext>
            </a:extLst>
          </p:cNvPr>
          <p:cNvPicPr>
            <a:picLocks noChangeAspect="1"/>
          </p:cNvPicPr>
          <p:nvPr/>
        </p:nvPicPr>
        <p:blipFill rotWithShape="1">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98472" y="5257320"/>
            <a:ext cx="523207" cy="523207"/>
          </a:xfrm>
          <a:prstGeom prst="rect">
            <a:avLst/>
          </a:prstGeom>
        </p:spPr>
      </p:pic>
      <p:pic>
        <p:nvPicPr>
          <p:cNvPr id="28" name="Picture 27">
            <a:extLst>
              <a:ext uri="{FF2B5EF4-FFF2-40B4-BE49-F238E27FC236}">
                <a16:creationId xmlns:a16="http://schemas.microsoft.com/office/drawing/2014/main" id="{0BFF984D-8754-97AA-CA23-8414FC0A54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65491" y="4512094"/>
            <a:ext cx="4724890" cy="2341314"/>
          </a:xfrm>
          <a:prstGeom prst="rect">
            <a:avLst/>
          </a:prstGeom>
        </p:spPr>
      </p:pic>
      <p:graphicFrame>
        <p:nvGraphicFramePr>
          <p:cNvPr id="38" name="Table 37">
            <a:extLst>
              <a:ext uri="{FF2B5EF4-FFF2-40B4-BE49-F238E27FC236}">
                <a16:creationId xmlns:a16="http://schemas.microsoft.com/office/drawing/2014/main" id="{21D0F6BB-01A4-8802-C6A2-D7137688F54A}"/>
              </a:ext>
            </a:extLst>
          </p:cNvPr>
          <p:cNvGraphicFramePr>
            <a:graphicFrameLocks noGrp="1"/>
          </p:cNvGraphicFramePr>
          <p:nvPr>
            <p:extLst>
              <p:ext uri="{D42A27DB-BD31-4B8C-83A1-F6EECF244321}">
                <p14:modId xmlns:p14="http://schemas.microsoft.com/office/powerpoint/2010/main" val="3299675897"/>
              </p:ext>
            </p:extLst>
          </p:nvPr>
        </p:nvGraphicFramePr>
        <p:xfrm>
          <a:off x="6144592" y="1878488"/>
          <a:ext cx="640080" cy="411480"/>
        </p:xfrm>
        <a:graphic>
          <a:graphicData uri="http://schemas.openxmlformats.org/drawingml/2006/table">
            <a:tbl>
              <a:tblPr>
                <a:tableStyleId>{073A0DAA-6AF3-43AB-8588-CEC1D06C72B9}</a:tableStyleId>
              </a:tblPr>
              <a:tblGrid>
                <a:gridCol w="64008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UK</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a:t>London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939285"/>
                  </a:ext>
                </a:extLst>
              </a:tr>
              <a:tr h="137160">
                <a:tc>
                  <a:txBody>
                    <a:bodyPr/>
                    <a:lstStyle/>
                    <a:p>
                      <a:r>
                        <a:rPr lang="en-US" sz="800" dirty="0"/>
                        <a:t>Newport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5426760"/>
                  </a:ext>
                </a:extLst>
              </a:tr>
            </a:tbl>
          </a:graphicData>
        </a:graphic>
      </p:graphicFrame>
      <p:graphicFrame>
        <p:nvGraphicFramePr>
          <p:cNvPr id="39" name="Table 38">
            <a:extLst>
              <a:ext uri="{FF2B5EF4-FFF2-40B4-BE49-F238E27FC236}">
                <a16:creationId xmlns:a16="http://schemas.microsoft.com/office/drawing/2014/main" id="{8D132544-28F2-37C6-68B2-E9709ECD4F11}"/>
              </a:ext>
            </a:extLst>
          </p:cNvPr>
          <p:cNvGraphicFramePr>
            <a:graphicFrameLocks noGrp="1"/>
          </p:cNvGraphicFramePr>
          <p:nvPr>
            <p:extLst>
              <p:ext uri="{D42A27DB-BD31-4B8C-83A1-F6EECF244321}">
                <p14:modId xmlns:p14="http://schemas.microsoft.com/office/powerpoint/2010/main" val="2023402109"/>
              </p:ext>
            </p:extLst>
          </p:nvPr>
        </p:nvGraphicFramePr>
        <p:xfrm>
          <a:off x="6144592" y="2333225"/>
          <a:ext cx="1097280" cy="381000"/>
        </p:xfrm>
        <a:graphic>
          <a:graphicData uri="http://schemas.openxmlformats.org/drawingml/2006/table">
            <a:tbl>
              <a:tblPr>
                <a:tableStyleId>{073A0DAA-6AF3-43AB-8588-CEC1D06C72B9}</a:tableStyleId>
              </a:tblPr>
              <a:tblGrid>
                <a:gridCol w="109728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UK Government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a:t>UK Gov South</a:t>
                      </a:r>
                    </a:p>
                    <a:p>
                      <a:r>
                        <a:rPr lang="en-US" sz="800" dirty="0"/>
                        <a:t>UK Gov West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939285"/>
                  </a:ext>
                </a:extLst>
              </a:tr>
            </a:tbl>
          </a:graphicData>
        </a:graphic>
      </p:graphicFrame>
      <p:graphicFrame>
        <p:nvGraphicFramePr>
          <p:cNvPr id="40" name="Table 39">
            <a:extLst>
              <a:ext uri="{FF2B5EF4-FFF2-40B4-BE49-F238E27FC236}">
                <a16:creationId xmlns:a16="http://schemas.microsoft.com/office/drawing/2014/main" id="{FC33664E-DB7A-489B-089F-D385123BA269}"/>
              </a:ext>
            </a:extLst>
          </p:cNvPr>
          <p:cNvGraphicFramePr>
            <a:graphicFrameLocks noGrp="1"/>
          </p:cNvGraphicFramePr>
          <p:nvPr>
            <p:extLst>
              <p:ext uri="{D42A27DB-BD31-4B8C-83A1-F6EECF244321}">
                <p14:modId xmlns:p14="http://schemas.microsoft.com/office/powerpoint/2010/main" val="2541868940"/>
              </p:ext>
            </p:extLst>
          </p:nvPr>
        </p:nvGraphicFramePr>
        <p:xfrm>
          <a:off x="6229042" y="4211837"/>
          <a:ext cx="914400" cy="274320"/>
        </p:xfrm>
        <a:graphic>
          <a:graphicData uri="http://schemas.openxmlformats.org/drawingml/2006/table">
            <a:tbl>
              <a:tblPr>
                <a:tableStyleId>{073A0DAA-6AF3-43AB-8588-CEC1D06C72B9}</a:tableStyleId>
              </a:tblPr>
              <a:tblGrid>
                <a:gridCol w="91440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Switzerland</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a:t>Zurich</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939285"/>
                  </a:ext>
                </a:extLst>
              </a:tr>
            </a:tbl>
          </a:graphicData>
        </a:graphic>
      </p:graphicFrame>
      <p:cxnSp>
        <p:nvCxnSpPr>
          <p:cNvPr id="41" name="Straight Connector 40">
            <a:extLst>
              <a:ext uri="{FF2B5EF4-FFF2-40B4-BE49-F238E27FC236}">
                <a16:creationId xmlns:a16="http://schemas.microsoft.com/office/drawing/2014/main" id="{1AECD977-D26B-1174-7AF4-416746205186}"/>
              </a:ext>
            </a:extLst>
          </p:cNvPr>
          <p:cNvCxnSpPr>
            <a:cxnSpLocks/>
          </p:cNvCxnSpPr>
          <p:nvPr/>
        </p:nvCxnSpPr>
        <p:spPr>
          <a:xfrm>
            <a:off x="7143442" y="4276746"/>
            <a:ext cx="1118739" cy="340632"/>
          </a:xfrm>
          <a:prstGeom prst="line">
            <a:avLst/>
          </a:prstGeom>
          <a:ln w="6350">
            <a:solidFill>
              <a:srgbClr val="67605B"/>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42" name="Table 41">
            <a:extLst>
              <a:ext uri="{FF2B5EF4-FFF2-40B4-BE49-F238E27FC236}">
                <a16:creationId xmlns:a16="http://schemas.microsoft.com/office/drawing/2014/main" id="{441DD475-ACFA-B285-D544-4B01A3502F53}"/>
              </a:ext>
            </a:extLst>
          </p:cNvPr>
          <p:cNvGraphicFramePr>
            <a:graphicFrameLocks noGrp="1"/>
          </p:cNvGraphicFramePr>
          <p:nvPr>
            <p:extLst>
              <p:ext uri="{D42A27DB-BD31-4B8C-83A1-F6EECF244321}">
                <p14:modId xmlns:p14="http://schemas.microsoft.com/office/powerpoint/2010/main" val="1683297547"/>
              </p:ext>
            </p:extLst>
          </p:nvPr>
        </p:nvGraphicFramePr>
        <p:xfrm>
          <a:off x="10309517" y="3619550"/>
          <a:ext cx="731520" cy="274320"/>
        </p:xfrm>
        <a:graphic>
          <a:graphicData uri="http://schemas.openxmlformats.org/drawingml/2006/table">
            <a:tbl>
              <a:tblPr>
                <a:tableStyleId>{073A0DAA-6AF3-43AB-8588-CEC1D06C72B9}</a:tableStyleId>
              </a:tblPr>
              <a:tblGrid>
                <a:gridCol w="73152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Serbia</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err="1"/>
                        <a:t>Jovanovac</a:t>
                      </a:r>
                      <a:endParaRPr lang="en-US" sz="800" dirty="0"/>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939285"/>
                  </a:ext>
                </a:extLst>
              </a:tr>
            </a:tbl>
          </a:graphicData>
        </a:graphic>
      </p:graphicFrame>
      <p:cxnSp>
        <p:nvCxnSpPr>
          <p:cNvPr id="43" name="Straight Connector 42">
            <a:extLst>
              <a:ext uri="{FF2B5EF4-FFF2-40B4-BE49-F238E27FC236}">
                <a16:creationId xmlns:a16="http://schemas.microsoft.com/office/drawing/2014/main" id="{AA2B292B-6B27-8B1E-8758-756AE8EA9206}"/>
              </a:ext>
            </a:extLst>
          </p:cNvPr>
          <p:cNvCxnSpPr>
            <a:cxnSpLocks/>
          </p:cNvCxnSpPr>
          <p:nvPr/>
        </p:nvCxnSpPr>
        <p:spPr>
          <a:xfrm flipV="1">
            <a:off x="9169283" y="3681421"/>
            <a:ext cx="1073130" cy="996413"/>
          </a:xfrm>
          <a:prstGeom prst="line">
            <a:avLst/>
          </a:prstGeom>
          <a:ln w="6350">
            <a:solidFill>
              <a:srgbClr val="67605B"/>
            </a:solidFill>
            <a:headEnd type="oval"/>
            <a:tailEnd type="none"/>
          </a:ln>
        </p:spPr>
        <p:style>
          <a:lnRef idx="1">
            <a:schemeClr val="accent1"/>
          </a:lnRef>
          <a:fillRef idx="0">
            <a:schemeClr val="accent1"/>
          </a:fillRef>
          <a:effectRef idx="0">
            <a:schemeClr val="accent1"/>
          </a:effectRef>
          <a:fontRef idx="minor">
            <a:schemeClr val="tx1"/>
          </a:fontRef>
        </p:style>
      </p:cxnSp>
      <p:graphicFrame>
        <p:nvGraphicFramePr>
          <p:cNvPr id="44" name="Table 43">
            <a:extLst>
              <a:ext uri="{FF2B5EF4-FFF2-40B4-BE49-F238E27FC236}">
                <a16:creationId xmlns:a16="http://schemas.microsoft.com/office/drawing/2014/main" id="{A6FA449B-9CD6-F3CB-16CA-9BAB74FD6F73}"/>
              </a:ext>
            </a:extLst>
          </p:cNvPr>
          <p:cNvGraphicFramePr>
            <a:graphicFrameLocks noGrp="1"/>
          </p:cNvGraphicFramePr>
          <p:nvPr>
            <p:extLst>
              <p:ext uri="{D42A27DB-BD31-4B8C-83A1-F6EECF244321}">
                <p14:modId xmlns:p14="http://schemas.microsoft.com/office/powerpoint/2010/main" val="1627432492"/>
              </p:ext>
            </p:extLst>
          </p:nvPr>
        </p:nvGraphicFramePr>
        <p:xfrm>
          <a:off x="10246987" y="1961630"/>
          <a:ext cx="822960" cy="1097280"/>
        </p:xfrm>
        <a:graphic>
          <a:graphicData uri="http://schemas.openxmlformats.org/drawingml/2006/table">
            <a:tbl>
              <a:tblPr>
                <a:tableStyleId>{073A0DAA-6AF3-43AB-8588-CEC1D06C72B9}</a:tableStyleId>
              </a:tblPr>
              <a:tblGrid>
                <a:gridCol w="82296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EU</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a:t>Amsterdam</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1939285"/>
                  </a:ext>
                </a:extLst>
              </a:tr>
              <a:tr h="137160">
                <a:tc>
                  <a:txBody>
                    <a:bodyPr/>
                    <a:lstStyle/>
                    <a:p>
                      <a:r>
                        <a:rPr lang="en-US" sz="800" dirty="0"/>
                        <a:t>Frankfurt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5426760"/>
                  </a:ext>
                </a:extLst>
              </a:tr>
              <a:tr h="137160">
                <a:tc>
                  <a:txBody>
                    <a:bodyPr/>
                    <a:lstStyle/>
                    <a:p>
                      <a:r>
                        <a:rPr lang="en-US" sz="800" dirty="0"/>
                        <a:t>Madrid</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6895860"/>
                  </a:ext>
                </a:extLst>
              </a:tr>
              <a:tr h="137160">
                <a:tc>
                  <a:txBody>
                    <a:bodyPr/>
                    <a:lstStyle/>
                    <a:p>
                      <a:r>
                        <a:rPr lang="en-US" sz="800" dirty="0"/>
                        <a:t>Marseille</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226692"/>
                  </a:ext>
                </a:extLst>
              </a:tr>
              <a:tr h="137160">
                <a:tc>
                  <a:txBody>
                    <a:bodyPr/>
                    <a:lstStyle/>
                    <a:p>
                      <a:r>
                        <a:rPr lang="en-US" sz="800" dirty="0"/>
                        <a:t>Milan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757453"/>
                  </a:ext>
                </a:extLst>
              </a:tr>
              <a:tr h="137160">
                <a:tc>
                  <a:txBody>
                    <a:bodyPr/>
                    <a:lstStyle/>
                    <a:p>
                      <a:r>
                        <a:rPr lang="en-US" sz="800" dirty="0"/>
                        <a:t>Paris</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5995374"/>
                  </a:ext>
                </a:extLst>
              </a:tr>
              <a:tr h="137160">
                <a:tc>
                  <a:txBody>
                    <a:bodyPr/>
                    <a:lstStyle/>
                    <a:p>
                      <a:r>
                        <a:rPr lang="en-US" sz="800" dirty="0"/>
                        <a:t>Stockholm</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51799652"/>
                  </a:ext>
                </a:extLst>
              </a:tr>
            </a:tbl>
          </a:graphicData>
        </a:graphic>
      </p:graphicFrame>
      <p:graphicFrame>
        <p:nvGraphicFramePr>
          <p:cNvPr id="45" name="Table 44">
            <a:extLst>
              <a:ext uri="{FF2B5EF4-FFF2-40B4-BE49-F238E27FC236}">
                <a16:creationId xmlns:a16="http://schemas.microsoft.com/office/drawing/2014/main" id="{01E3FC51-5EBC-F90C-E696-EB8FEDC80835}"/>
              </a:ext>
            </a:extLst>
          </p:cNvPr>
          <p:cNvGraphicFramePr>
            <a:graphicFrameLocks noGrp="1"/>
          </p:cNvGraphicFramePr>
          <p:nvPr>
            <p:extLst>
              <p:ext uri="{D42A27DB-BD31-4B8C-83A1-F6EECF244321}">
                <p14:modId xmlns:p14="http://schemas.microsoft.com/office/powerpoint/2010/main" val="1679804073"/>
              </p:ext>
            </p:extLst>
          </p:nvPr>
        </p:nvGraphicFramePr>
        <p:xfrm>
          <a:off x="10262546" y="1402128"/>
          <a:ext cx="914400" cy="411480"/>
        </p:xfrm>
        <a:graphic>
          <a:graphicData uri="http://schemas.openxmlformats.org/drawingml/2006/table">
            <a:tbl>
              <a:tblPr>
                <a:tableStyleId>{073A0DAA-6AF3-43AB-8588-CEC1D06C72B9}</a:tableStyleId>
              </a:tblPr>
              <a:tblGrid>
                <a:gridCol w="914400">
                  <a:extLst>
                    <a:ext uri="{9D8B030D-6E8A-4147-A177-3AD203B41FA5}">
                      <a16:colId xmlns:a16="http://schemas.microsoft.com/office/drawing/2014/main" val="998640399"/>
                    </a:ext>
                  </a:extLst>
                </a:gridCol>
              </a:tblGrid>
              <a:tr h="137160">
                <a:tc>
                  <a:txBody>
                    <a:bodyPr/>
                    <a:lstStyle/>
                    <a:p>
                      <a:r>
                        <a:rPr lang="en-US" sz="800" dirty="0">
                          <a:latin typeface="Oracle Sans Extra Bold" panose="020B0803020204020204" pitchFamily="34" charset="0"/>
                          <a:cs typeface="Oracle Sans Extra Bold" panose="020B0803020204020204" pitchFamily="34" charset="0"/>
                        </a:rPr>
                        <a:t>EU Sovereign</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81161768"/>
                  </a:ext>
                </a:extLst>
              </a:tr>
              <a:tr h="137160">
                <a:tc>
                  <a:txBody>
                    <a:bodyPr/>
                    <a:lstStyle/>
                    <a:p>
                      <a:r>
                        <a:rPr lang="en-US" sz="800" dirty="0"/>
                        <a:t>Frankfurt</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5426760"/>
                  </a:ext>
                </a:extLst>
              </a:tr>
              <a:tr h="137160">
                <a:tc>
                  <a:txBody>
                    <a:bodyPr/>
                    <a:lstStyle/>
                    <a:p>
                      <a:r>
                        <a:rPr lang="en-US" sz="800" dirty="0"/>
                        <a:t>Madrid</a:t>
                      </a:r>
                    </a:p>
                  </a:txBody>
                  <a:tcPr marL="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6895860"/>
                  </a:ext>
                </a:extLst>
              </a:tr>
            </a:tbl>
          </a:graphicData>
        </a:graphic>
      </p:graphicFrame>
      <p:grpSp>
        <p:nvGrpSpPr>
          <p:cNvPr id="46" name="Group 45">
            <a:extLst>
              <a:ext uri="{FF2B5EF4-FFF2-40B4-BE49-F238E27FC236}">
                <a16:creationId xmlns:a16="http://schemas.microsoft.com/office/drawing/2014/main" id="{64E77849-DCA2-D485-38B9-295336EC3667}"/>
              </a:ext>
            </a:extLst>
          </p:cNvPr>
          <p:cNvGrpSpPr/>
          <p:nvPr/>
        </p:nvGrpSpPr>
        <p:grpSpPr>
          <a:xfrm>
            <a:off x="6855485" y="4203562"/>
            <a:ext cx="259214" cy="114300"/>
            <a:chOff x="4906089" y="2974434"/>
            <a:chExt cx="259214" cy="114300"/>
          </a:xfrm>
        </p:grpSpPr>
        <p:pic>
          <p:nvPicPr>
            <p:cNvPr id="47" name="Graphic 46">
              <a:extLst>
                <a:ext uri="{FF2B5EF4-FFF2-40B4-BE49-F238E27FC236}">
                  <a16:creationId xmlns:a16="http://schemas.microsoft.com/office/drawing/2014/main" id="{24E35CCE-E55D-B0A3-22B6-1DE291EADD5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906089" y="2974434"/>
              <a:ext cx="114300" cy="114300"/>
            </a:xfrm>
            <a:prstGeom prst="rect">
              <a:avLst/>
            </a:prstGeom>
          </p:spPr>
        </p:pic>
        <p:pic>
          <p:nvPicPr>
            <p:cNvPr id="48" name="Graphic 47">
              <a:extLst>
                <a:ext uri="{FF2B5EF4-FFF2-40B4-BE49-F238E27FC236}">
                  <a16:creationId xmlns:a16="http://schemas.microsoft.com/office/drawing/2014/main" id="{560380AD-6006-3B57-1912-CCC01AFE98D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051003" y="2974434"/>
              <a:ext cx="114300" cy="114300"/>
            </a:xfrm>
            <a:prstGeom prst="rect">
              <a:avLst/>
            </a:prstGeom>
          </p:spPr>
        </p:pic>
      </p:grpSp>
      <p:grpSp>
        <p:nvGrpSpPr>
          <p:cNvPr id="49" name="Group 48">
            <a:extLst>
              <a:ext uri="{FF2B5EF4-FFF2-40B4-BE49-F238E27FC236}">
                <a16:creationId xmlns:a16="http://schemas.microsoft.com/office/drawing/2014/main" id="{1FAAB034-5D9F-7A9B-30EC-3E1DDEB57DDB}"/>
              </a:ext>
            </a:extLst>
          </p:cNvPr>
          <p:cNvGrpSpPr/>
          <p:nvPr/>
        </p:nvGrpSpPr>
        <p:grpSpPr>
          <a:xfrm>
            <a:off x="6444043" y="1871757"/>
            <a:ext cx="394124" cy="264468"/>
            <a:chOff x="4732204" y="1234284"/>
            <a:chExt cx="394124" cy="264468"/>
          </a:xfrm>
        </p:grpSpPr>
        <p:grpSp>
          <p:nvGrpSpPr>
            <p:cNvPr id="50" name="Group 49">
              <a:extLst>
                <a:ext uri="{FF2B5EF4-FFF2-40B4-BE49-F238E27FC236}">
                  <a16:creationId xmlns:a16="http://schemas.microsoft.com/office/drawing/2014/main" id="{1D0B59BB-F82C-A8D0-B40C-005B46747C73}"/>
                </a:ext>
              </a:extLst>
            </p:cNvPr>
            <p:cNvGrpSpPr/>
            <p:nvPr/>
          </p:nvGrpSpPr>
          <p:grpSpPr>
            <a:xfrm>
              <a:off x="4732204" y="1234284"/>
              <a:ext cx="394124" cy="116586"/>
              <a:chOff x="4732204" y="1234284"/>
              <a:chExt cx="394124" cy="116586"/>
            </a:xfrm>
          </p:grpSpPr>
          <p:pic>
            <p:nvPicPr>
              <p:cNvPr id="52" name="Graphic 51">
                <a:extLst>
                  <a:ext uri="{FF2B5EF4-FFF2-40B4-BE49-F238E27FC236}">
                    <a16:creationId xmlns:a16="http://schemas.microsoft.com/office/drawing/2014/main" id="{0443D182-BB7F-8A9B-09F7-369CF7F255D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732204" y="1236570"/>
                <a:ext cx="114300" cy="114300"/>
              </a:xfrm>
              <a:prstGeom prst="rect">
                <a:avLst/>
              </a:prstGeom>
            </p:spPr>
          </p:pic>
          <p:pic>
            <p:nvPicPr>
              <p:cNvPr id="53" name="Graphic 52">
                <a:extLst>
                  <a:ext uri="{FF2B5EF4-FFF2-40B4-BE49-F238E27FC236}">
                    <a16:creationId xmlns:a16="http://schemas.microsoft.com/office/drawing/2014/main" id="{A0987953-318C-1BF4-3AD6-CE7005B2945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012028" y="1234284"/>
                <a:ext cx="114300" cy="114300"/>
              </a:xfrm>
              <a:prstGeom prst="rect">
                <a:avLst/>
              </a:prstGeom>
            </p:spPr>
          </p:pic>
          <p:pic>
            <p:nvPicPr>
              <p:cNvPr id="54" name="Graphic 53">
                <a:extLst>
                  <a:ext uri="{FF2B5EF4-FFF2-40B4-BE49-F238E27FC236}">
                    <a16:creationId xmlns:a16="http://schemas.microsoft.com/office/drawing/2014/main" id="{86BE0015-5234-5ECB-451E-4836E0A23B5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72328" y="1236570"/>
                <a:ext cx="114300" cy="114300"/>
              </a:xfrm>
              <a:prstGeom prst="rect">
                <a:avLst/>
              </a:prstGeom>
            </p:spPr>
          </p:pic>
        </p:grpSp>
        <p:pic>
          <p:nvPicPr>
            <p:cNvPr id="51" name="Graphic 50">
              <a:extLst>
                <a:ext uri="{FF2B5EF4-FFF2-40B4-BE49-F238E27FC236}">
                  <a16:creationId xmlns:a16="http://schemas.microsoft.com/office/drawing/2014/main" id="{AC97AB5B-4DA3-2BAF-F75C-2FB531FC322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931273" y="1384452"/>
              <a:ext cx="104775" cy="114300"/>
            </a:xfrm>
            <a:prstGeom prst="rect">
              <a:avLst/>
            </a:prstGeom>
          </p:spPr>
        </p:pic>
      </p:grpSp>
      <p:grpSp>
        <p:nvGrpSpPr>
          <p:cNvPr id="55" name="Group 54">
            <a:extLst>
              <a:ext uri="{FF2B5EF4-FFF2-40B4-BE49-F238E27FC236}">
                <a16:creationId xmlns:a16="http://schemas.microsoft.com/office/drawing/2014/main" id="{00C3E2AA-8BD9-9CF9-696A-71B8E2E899E4}"/>
              </a:ext>
            </a:extLst>
          </p:cNvPr>
          <p:cNvGrpSpPr/>
          <p:nvPr/>
        </p:nvGrpSpPr>
        <p:grpSpPr>
          <a:xfrm>
            <a:off x="7003652" y="2340035"/>
            <a:ext cx="254090" cy="114300"/>
            <a:chOff x="5386177" y="1690376"/>
            <a:chExt cx="254090" cy="114300"/>
          </a:xfrm>
        </p:grpSpPr>
        <p:pic>
          <p:nvPicPr>
            <p:cNvPr id="56" name="Graphic 55">
              <a:extLst>
                <a:ext uri="{FF2B5EF4-FFF2-40B4-BE49-F238E27FC236}">
                  <a16:creationId xmlns:a16="http://schemas.microsoft.com/office/drawing/2014/main" id="{B3D9DC6F-9774-D254-6B49-FF2D8E2B278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386177" y="1690376"/>
              <a:ext cx="114300" cy="114300"/>
            </a:xfrm>
            <a:prstGeom prst="rect">
              <a:avLst/>
            </a:prstGeom>
          </p:spPr>
        </p:pic>
        <p:pic>
          <p:nvPicPr>
            <p:cNvPr id="57" name="Graphic 56">
              <a:extLst>
                <a:ext uri="{FF2B5EF4-FFF2-40B4-BE49-F238E27FC236}">
                  <a16:creationId xmlns:a16="http://schemas.microsoft.com/office/drawing/2014/main" id="{443DBE8F-19FC-53F9-7F46-45B6D6AB4275}"/>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525967" y="1690376"/>
              <a:ext cx="114300" cy="114300"/>
            </a:xfrm>
            <a:prstGeom prst="rect">
              <a:avLst/>
            </a:prstGeom>
          </p:spPr>
        </p:pic>
      </p:grpSp>
      <p:grpSp>
        <p:nvGrpSpPr>
          <p:cNvPr id="58" name="Group 57">
            <a:extLst>
              <a:ext uri="{FF2B5EF4-FFF2-40B4-BE49-F238E27FC236}">
                <a16:creationId xmlns:a16="http://schemas.microsoft.com/office/drawing/2014/main" id="{CE68336E-B830-8428-BB61-8BAC2E8FD282}"/>
              </a:ext>
            </a:extLst>
          </p:cNvPr>
          <p:cNvGrpSpPr/>
          <p:nvPr/>
        </p:nvGrpSpPr>
        <p:grpSpPr>
          <a:xfrm>
            <a:off x="10958765" y="1393742"/>
            <a:ext cx="257270" cy="114300"/>
            <a:chOff x="8722213" y="1270510"/>
            <a:chExt cx="257270" cy="114300"/>
          </a:xfrm>
        </p:grpSpPr>
        <p:pic>
          <p:nvPicPr>
            <p:cNvPr id="59" name="Graphic 58">
              <a:extLst>
                <a:ext uri="{FF2B5EF4-FFF2-40B4-BE49-F238E27FC236}">
                  <a16:creationId xmlns:a16="http://schemas.microsoft.com/office/drawing/2014/main" id="{A9DF4D58-C265-316E-F4E8-46D8D559155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722213" y="1270510"/>
              <a:ext cx="114300" cy="114300"/>
            </a:xfrm>
            <a:prstGeom prst="rect">
              <a:avLst/>
            </a:prstGeom>
          </p:spPr>
        </p:pic>
        <p:pic>
          <p:nvPicPr>
            <p:cNvPr id="60" name="Graphic 59">
              <a:extLst>
                <a:ext uri="{FF2B5EF4-FFF2-40B4-BE49-F238E27FC236}">
                  <a16:creationId xmlns:a16="http://schemas.microsoft.com/office/drawing/2014/main" id="{E8F1C648-16C8-41A3-B7AF-4005CD0E070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865183" y="1270510"/>
              <a:ext cx="114300" cy="114300"/>
            </a:xfrm>
            <a:prstGeom prst="rect">
              <a:avLst/>
            </a:prstGeom>
          </p:spPr>
        </p:pic>
      </p:grpSp>
      <p:grpSp>
        <p:nvGrpSpPr>
          <p:cNvPr id="61" name="Group 60">
            <a:extLst>
              <a:ext uri="{FF2B5EF4-FFF2-40B4-BE49-F238E27FC236}">
                <a16:creationId xmlns:a16="http://schemas.microsoft.com/office/drawing/2014/main" id="{E94D51CF-B2AA-51E6-DC60-44AEC8D86F57}"/>
              </a:ext>
            </a:extLst>
          </p:cNvPr>
          <p:cNvGrpSpPr/>
          <p:nvPr/>
        </p:nvGrpSpPr>
        <p:grpSpPr>
          <a:xfrm>
            <a:off x="10672842" y="3613344"/>
            <a:ext cx="253762" cy="115884"/>
            <a:chOff x="7950309" y="2575575"/>
            <a:chExt cx="253762" cy="115884"/>
          </a:xfrm>
        </p:grpSpPr>
        <p:pic>
          <p:nvPicPr>
            <p:cNvPr id="62" name="Graphic 61">
              <a:extLst>
                <a:ext uri="{FF2B5EF4-FFF2-40B4-BE49-F238E27FC236}">
                  <a16:creationId xmlns:a16="http://schemas.microsoft.com/office/drawing/2014/main" id="{60AD69AD-7010-5674-2B94-42974EC22A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950309" y="2577159"/>
              <a:ext cx="114300" cy="114300"/>
            </a:xfrm>
            <a:prstGeom prst="rect">
              <a:avLst/>
            </a:prstGeom>
          </p:spPr>
        </p:pic>
        <p:pic>
          <p:nvPicPr>
            <p:cNvPr id="63" name="Graphic 62">
              <a:extLst>
                <a:ext uri="{FF2B5EF4-FFF2-40B4-BE49-F238E27FC236}">
                  <a16:creationId xmlns:a16="http://schemas.microsoft.com/office/drawing/2014/main" id="{8EDD67AA-E6BC-F2F6-1900-58AD978BC1C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89771" y="2575575"/>
              <a:ext cx="114300" cy="114300"/>
            </a:xfrm>
            <a:prstGeom prst="rect">
              <a:avLst/>
            </a:prstGeom>
          </p:spPr>
        </p:pic>
      </p:grpSp>
      <p:grpSp>
        <p:nvGrpSpPr>
          <p:cNvPr id="64" name="Group 63">
            <a:extLst>
              <a:ext uri="{FF2B5EF4-FFF2-40B4-BE49-F238E27FC236}">
                <a16:creationId xmlns:a16="http://schemas.microsoft.com/office/drawing/2014/main" id="{11D6066A-B296-0C1A-61EB-72D044712D35}"/>
              </a:ext>
            </a:extLst>
          </p:cNvPr>
          <p:cNvGrpSpPr/>
          <p:nvPr/>
        </p:nvGrpSpPr>
        <p:grpSpPr>
          <a:xfrm>
            <a:off x="10417821" y="1950370"/>
            <a:ext cx="513383" cy="384097"/>
            <a:chOff x="7266879" y="1267636"/>
            <a:chExt cx="513383" cy="384097"/>
          </a:xfrm>
        </p:grpSpPr>
        <p:pic>
          <p:nvPicPr>
            <p:cNvPr id="65" name="Graphic 64">
              <a:extLst>
                <a:ext uri="{FF2B5EF4-FFF2-40B4-BE49-F238E27FC236}">
                  <a16:creationId xmlns:a16="http://schemas.microsoft.com/office/drawing/2014/main" id="{B164BA05-3021-E56C-6303-F2B663BACFE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68498" y="1537433"/>
              <a:ext cx="104775" cy="114300"/>
            </a:xfrm>
            <a:prstGeom prst="rect">
              <a:avLst/>
            </a:prstGeom>
          </p:spPr>
        </p:pic>
        <p:pic>
          <p:nvPicPr>
            <p:cNvPr id="66" name="Graphic 65">
              <a:extLst>
                <a:ext uri="{FF2B5EF4-FFF2-40B4-BE49-F238E27FC236}">
                  <a16:creationId xmlns:a16="http://schemas.microsoft.com/office/drawing/2014/main" id="{6B3412A2-524F-4687-961C-38C449CA8BC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675487" y="1408274"/>
              <a:ext cx="104775" cy="114300"/>
            </a:xfrm>
            <a:prstGeom prst="rect">
              <a:avLst/>
            </a:prstGeom>
          </p:spPr>
        </p:pic>
        <p:grpSp>
          <p:nvGrpSpPr>
            <p:cNvPr id="67" name="Group 66">
              <a:extLst>
                <a:ext uri="{FF2B5EF4-FFF2-40B4-BE49-F238E27FC236}">
                  <a16:creationId xmlns:a16="http://schemas.microsoft.com/office/drawing/2014/main" id="{7A82D07A-04DB-CA00-8DF2-2C11DA6C5D03}"/>
                </a:ext>
              </a:extLst>
            </p:cNvPr>
            <p:cNvGrpSpPr/>
            <p:nvPr/>
          </p:nvGrpSpPr>
          <p:grpSpPr>
            <a:xfrm>
              <a:off x="7266879" y="1267636"/>
              <a:ext cx="404241" cy="114300"/>
              <a:chOff x="7266879" y="1267636"/>
              <a:chExt cx="404241" cy="114300"/>
            </a:xfrm>
          </p:grpSpPr>
          <p:pic>
            <p:nvPicPr>
              <p:cNvPr id="68" name="Graphic 67">
                <a:extLst>
                  <a:ext uri="{FF2B5EF4-FFF2-40B4-BE49-F238E27FC236}">
                    <a16:creationId xmlns:a16="http://schemas.microsoft.com/office/drawing/2014/main" id="{2F65509C-8A9B-E5C5-882A-33554DA498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66879" y="1267636"/>
                <a:ext cx="114300" cy="114300"/>
              </a:xfrm>
              <a:prstGeom prst="rect">
                <a:avLst/>
              </a:prstGeom>
            </p:spPr>
          </p:pic>
          <p:pic>
            <p:nvPicPr>
              <p:cNvPr id="69" name="Graphic 68">
                <a:extLst>
                  <a:ext uri="{FF2B5EF4-FFF2-40B4-BE49-F238E27FC236}">
                    <a16:creationId xmlns:a16="http://schemas.microsoft.com/office/drawing/2014/main" id="{1ED43DFA-C2D7-4BFE-8CD1-4ACF04EAA68F}"/>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556820" y="1267636"/>
                <a:ext cx="114300" cy="114300"/>
              </a:xfrm>
              <a:prstGeom prst="rect">
                <a:avLst/>
              </a:prstGeom>
            </p:spPr>
          </p:pic>
          <p:pic>
            <p:nvPicPr>
              <p:cNvPr id="70" name="Graphic 69">
                <a:extLst>
                  <a:ext uri="{FF2B5EF4-FFF2-40B4-BE49-F238E27FC236}">
                    <a16:creationId xmlns:a16="http://schemas.microsoft.com/office/drawing/2014/main" id="{1ECD821E-1DE0-F2EC-8F36-5B8B9A72DBA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410035" y="1267636"/>
                <a:ext cx="114300" cy="114300"/>
              </a:xfrm>
              <a:prstGeom prst="rect">
                <a:avLst/>
              </a:prstGeom>
            </p:spPr>
          </p:pic>
        </p:grpSp>
      </p:grpSp>
    </p:spTree>
    <p:extLst>
      <p:ext uri="{BB962C8B-B14F-4D97-AF65-F5344CB8AC3E}">
        <p14:creationId xmlns:p14="http://schemas.microsoft.com/office/powerpoint/2010/main" val="60031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64CA31-CEDE-4A97-80FB-3A4C85898DBF}"/>
              </a:ext>
            </a:extLst>
          </p:cNvPr>
          <p:cNvPicPr>
            <a:picLocks/>
          </p:cNvPicPr>
          <p:nvPr/>
        </p:nvPicPr>
        <p:blipFill rotWithShape="1">
          <a:blip r:embed="rId3">
            <a:alphaModFix amt="6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4066" t="36499" r="52566" b="36719"/>
          <a:stretch/>
        </p:blipFill>
        <p:spPr>
          <a:xfrm>
            <a:off x="0" y="1399032"/>
            <a:ext cx="12192000" cy="4727448"/>
          </a:xfrm>
          <a:prstGeom prst="rect">
            <a:avLst/>
          </a:prstGeom>
        </p:spPr>
      </p:pic>
      <p:sp>
        <p:nvSpPr>
          <p:cNvPr id="2" name="Footer Placeholder 1">
            <a:extLst>
              <a:ext uri="{FF2B5EF4-FFF2-40B4-BE49-F238E27FC236}">
                <a16:creationId xmlns:a16="http://schemas.microsoft.com/office/drawing/2014/main" id="{958AB3A0-C4F9-40BB-856C-115626F3D843}"/>
              </a:ext>
            </a:extLst>
          </p:cNvPr>
          <p:cNvSpPr>
            <a:spLocks noGrp="1"/>
          </p:cNvSpPr>
          <p:nvPr>
            <p:ph type="ftr" sz="quarter" idx="11"/>
          </p:nvPr>
        </p:nvSpPr>
        <p:spPr/>
        <p:txBody>
          <a:bodyPr/>
          <a:lstStyle/>
          <a:p>
            <a:r>
              <a:rPr lang="en-US"/>
              <a:t>Copyright © 2023, Oracle and/or its affiliates</a:t>
            </a:r>
            <a:endParaRPr lang="en-US" dirty="0"/>
          </a:p>
        </p:txBody>
      </p:sp>
      <p:sp>
        <p:nvSpPr>
          <p:cNvPr id="3" name="Slide Number Placeholder 2">
            <a:extLst>
              <a:ext uri="{FF2B5EF4-FFF2-40B4-BE49-F238E27FC236}">
                <a16:creationId xmlns:a16="http://schemas.microsoft.com/office/drawing/2014/main" id="{F80D1AA1-F99C-4212-A2C4-EC63CA3893AB}"/>
              </a:ext>
            </a:extLst>
          </p:cNvPr>
          <p:cNvSpPr>
            <a:spLocks noGrp="1"/>
          </p:cNvSpPr>
          <p:nvPr>
            <p:ph type="sldNum" sz="quarter" idx="12"/>
          </p:nvPr>
        </p:nvSpPr>
        <p:spPr/>
        <p:txBody>
          <a:bodyPr/>
          <a:lstStyle/>
          <a:p>
            <a:fld id="{345D60D9-5372-5F40-9443-0F9AE5BDC3C8}" type="slidenum">
              <a:rPr lang="en-US" smtClean="0"/>
              <a:pPr/>
              <a:t>6</a:t>
            </a:fld>
            <a:endParaRPr lang="en-US" dirty="0"/>
          </a:p>
        </p:txBody>
      </p:sp>
      <p:sp>
        <p:nvSpPr>
          <p:cNvPr id="6" name="Title 1">
            <a:extLst>
              <a:ext uri="{FF2B5EF4-FFF2-40B4-BE49-F238E27FC236}">
                <a16:creationId xmlns:a16="http://schemas.microsoft.com/office/drawing/2014/main" id="{9BA7B04F-6F1F-462C-952F-F30BED63F571}"/>
              </a:ext>
            </a:extLst>
          </p:cNvPr>
          <p:cNvSpPr txBox="1">
            <a:spLocks/>
          </p:cNvSpPr>
          <p:nvPr/>
        </p:nvSpPr>
        <p:spPr>
          <a:xfrm>
            <a:off x="768875" y="182403"/>
            <a:ext cx="10671048" cy="822960"/>
          </a:xfrm>
          <a:prstGeom prst="rect">
            <a:avLst/>
          </a:prstGeom>
        </p:spPr>
        <p:txBody>
          <a:bodyPr lIns="0" tIns="0" rIns="0" bIns="0" anchor="b"/>
          <a:lst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a:lstStyle>
          <a:p>
            <a:r>
              <a:rPr lang="en-US"/>
              <a:t>Oracle offers a full stack of cybersecurity capabilities</a:t>
            </a:r>
          </a:p>
        </p:txBody>
      </p:sp>
      <p:pic>
        <p:nvPicPr>
          <p:cNvPr id="53" name="Graphic 52">
            <a:extLst>
              <a:ext uri="{FF2B5EF4-FFF2-40B4-BE49-F238E27FC236}">
                <a16:creationId xmlns:a16="http://schemas.microsoft.com/office/drawing/2014/main" id="{5E2D33B3-BAF4-4F5D-9D2D-FA734968CC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59" y="4291388"/>
            <a:ext cx="582698" cy="582698"/>
          </a:xfrm>
          <a:prstGeom prst="rect">
            <a:avLst/>
          </a:prstGeom>
        </p:spPr>
      </p:pic>
      <p:sp>
        <p:nvSpPr>
          <p:cNvPr id="54" name="TextBox 53">
            <a:extLst>
              <a:ext uri="{FF2B5EF4-FFF2-40B4-BE49-F238E27FC236}">
                <a16:creationId xmlns:a16="http://schemas.microsoft.com/office/drawing/2014/main" id="{86C44A94-C910-4A32-BADD-7B1824F9A806}"/>
              </a:ext>
            </a:extLst>
          </p:cNvPr>
          <p:cNvSpPr txBox="1"/>
          <p:nvPr/>
        </p:nvSpPr>
        <p:spPr>
          <a:xfrm>
            <a:off x="1008527"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Prevent</a:t>
            </a:r>
          </a:p>
        </p:txBody>
      </p:sp>
      <p:sp>
        <p:nvSpPr>
          <p:cNvPr id="55" name="TextBox 54">
            <a:extLst>
              <a:ext uri="{FF2B5EF4-FFF2-40B4-BE49-F238E27FC236}">
                <a16:creationId xmlns:a16="http://schemas.microsoft.com/office/drawing/2014/main" id="{B48D8531-9661-491C-A131-5142C9A6D4D6}"/>
              </a:ext>
            </a:extLst>
          </p:cNvPr>
          <p:cNvSpPr txBox="1"/>
          <p:nvPr/>
        </p:nvSpPr>
        <p:spPr>
          <a:xfrm>
            <a:off x="2882772"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Monitor</a:t>
            </a:r>
          </a:p>
        </p:txBody>
      </p:sp>
      <p:sp>
        <p:nvSpPr>
          <p:cNvPr id="56" name="TextBox 55">
            <a:extLst>
              <a:ext uri="{FF2B5EF4-FFF2-40B4-BE49-F238E27FC236}">
                <a16:creationId xmlns:a16="http://schemas.microsoft.com/office/drawing/2014/main" id="{3D7F0C30-5E52-4F8C-B61F-70A43911DFCA}"/>
              </a:ext>
            </a:extLst>
          </p:cNvPr>
          <p:cNvSpPr txBox="1"/>
          <p:nvPr/>
        </p:nvSpPr>
        <p:spPr>
          <a:xfrm>
            <a:off x="4757017"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Mitigate</a:t>
            </a:r>
          </a:p>
        </p:txBody>
      </p:sp>
      <p:sp>
        <p:nvSpPr>
          <p:cNvPr id="57" name="TextBox 56">
            <a:extLst>
              <a:ext uri="{FF2B5EF4-FFF2-40B4-BE49-F238E27FC236}">
                <a16:creationId xmlns:a16="http://schemas.microsoft.com/office/drawing/2014/main" id="{5E68568B-80C8-44B7-B9A5-870946BF5E76}"/>
              </a:ext>
            </a:extLst>
          </p:cNvPr>
          <p:cNvSpPr txBox="1"/>
          <p:nvPr/>
        </p:nvSpPr>
        <p:spPr>
          <a:xfrm>
            <a:off x="6631262"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Protect</a:t>
            </a:r>
          </a:p>
        </p:txBody>
      </p:sp>
      <p:sp>
        <p:nvSpPr>
          <p:cNvPr id="58" name="TextBox 57">
            <a:extLst>
              <a:ext uri="{FF2B5EF4-FFF2-40B4-BE49-F238E27FC236}">
                <a16:creationId xmlns:a16="http://schemas.microsoft.com/office/drawing/2014/main" id="{9DB89B53-DD8A-41C0-BA34-5988ED6133E3}"/>
              </a:ext>
            </a:extLst>
          </p:cNvPr>
          <p:cNvSpPr txBox="1"/>
          <p:nvPr/>
        </p:nvSpPr>
        <p:spPr>
          <a:xfrm>
            <a:off x="8505507"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Encrypt</a:t>
            </a:r>
          </a:p>
        </p:txBody>
      </p:sp>
      <p:sp>
        <p:nvSpPr>
          <p:cNvPr id="59" name="TextBox 58">
            <a:extLst>
              <a:ext uri="{FF2B5EF4-FFF2-40B4-BE49-F238E27FC236}">
                <a16:creationId xmlns:a16="http://schemas.microsoft.com/office/drawing/2014/main" id="{52482D4B-9A77-4812-B034-2FD31A5FEE4F}"/>
              </a:ext>
            </a:extLst>
          </p:cNvPr>
          <p:cNvSpPr txBox="1"/>
          <p:nvPr/>
        </p:nvSpPr>
        <p:spPr>
          <a:xfrm>
            <a:off x="10379752" y="1465215"/>
            <a:ext cx="1737360" cy="400110"/>
          </a:xfrm>
          <a:prstGeom prst="rect">
            <a:avLst/>
          </a:prstGeom>
          <a:noFill/>
        </p:spPr>
        <p:txBody>
          <a:bodyPr wrap="square" rtlCol="0">
            <a:spAutoFit/>
          </a:bodyPr>
          <a:lstStyle/>
          <a:p>
            <a:pPr algn="ctr"/>
            <a:r>
              <a:rPr lang="en-US" sz="2000" dirty="0">
                <a:solidFill>
                  <a:srgbClr val="4C825C"/>
                </a:solidFill>
                <a:latin typeface="Oracle Sans Extra Bold" panose="020B0803020204020204" pitchFamily="34" charset="0"/>
                <a:cs typeface="Oracle Sans Extra Bold" panose="020B0803020204020204" pitchFamily="34" charset="0"/>
              </a:rPr>
              <a:t>Access</a:t>
            </a:r>
          </a:p>
        </p:txBody>
      </p:sp>
      <p:sp>
        <p:nvSpPr>
          <p:cNvPr id="72" name="TextBox 71">
            <a:extLst>
              <a:ext uri="{FF2B5EF4-FFF2-40B4-BE49-F238E27FC236}">
                <a16:creationId xmlns:a16="http://schemas.microsoft.com/office/drawing/2014/main" id="{E248FD8F-11C2-49C2-A572-A1738778A200}"/>
              </a:ext>
            </a:extLst>
          </p:cNvPr>
          <p:cNvSpPr txBox="1"/>
          <p:nvPr/>
        </p:nvSpPr>
        <p:spPr>
          <a:xfrm>
            <a:off x="1100626" y="1809594"/>
            <a:ext cx="1554480" cy="338554"/>
          </a:xfrm>
          <a:prstGeom prst="rect">
            <a:avLst/>
          </a:prstGeom>
          <a:noFill/>
        </p:spPr>
        <p:txBody>
          <a:bodyPr wrap="square" rtlCol="0">
            <a:spAutoFit/>
          </a:bodyPr>
          <a:lstStyle/>
          <a:p>
            <a:pPr algn="ctr"/>
            <a:r>
              <a:rPr lang="en-US" sz="800" i="1" dirty="0"/>
              <a:t>Block attacks and</a:t>
            </a:r>
            <a:br>
              <a:rPr lang="en-US" sz="800" i="1" dirty="0"/>
            </a:br>
            <a:r>
              <a:rPr lang="en-US" sz="800" i="1" dirty="0"/>
              <a:t>malicious traffic</a:t>
            </a:r>
          </a:p>
        </p:txBody>
      </p:sp>
      <p:sp>
        <p:nvSpPr>
          <p:cNvPr id="73" name="TextBox 72">
            <a:extLst>
              <a:ext uri="{FF2B5EF4-FFF2-40B4-BE49-F238E27FC236}">
                <a16:creationId xmlns:a16="http://schemas.microsoft.com/office/drawing/2014/main" id="{FD1765DF-B194-45A5-94AC-CD7294162CC3}"/>
              </a:ext>
            </a:extLst>
          </p:cNvPr>
          <p:cNvSpPr txBox="1"/>
          <p:nvPr/>
        </p:nvSpPr>
        <p:spPr>
          <a:xfrm>
            <a:off x="2974212" y="1809594"/>
            <a:ext cx="1554480" cy="338554"/>
          </a:xfrm>
          <a:prstGeom prst="rect">
            <a:avLst/>
          </a:prstGeom>
          <a:noFill/>
        </p:spPr>
        <p:txBody>
          <a:bodyPr wrap="square" rtlCol="0">
            <a:spAutoFit/>
          </a:bodyPr>
          <a:lstStyle/>
          <a:p>
            <a:pPr algn="ctr"/>
            <a:r>
              <a:rPr lang="en-US" sz="800" i="1" dirty="0"/>
              <a:t>Log, analyze, and </a:t>
            </a:r>
            <a:br>
              <a:rPr lang="en-US" sz="800" i="1" dirty="0"/>
            </a:br>
            <a:r>
              <a:rPr lang="en-US" sz="800" i="1" dirty="0"/>
              <a:t>audit activity</a:t>
            </a:r>
          </a:p>
        </p:txBody>
      </p:sp>
      <p:sp>
        <p:nvSpPr>
          <p:cNvPr id="74" name="TextBox 73">
            <a:extLst>
              <a:ext uri="{FF2B5EF4-FFF2-40B4-BE49-F238E27FC236}">
                <a16:creationId xmlns:a16="http://schemas.microsoft.com/office/drawing/2014/main" id="{6DAD20B2-BEF4-4E31-99F3-B5555ADC6C75}"/>
              </a:ext>
            </a:extLst>
          </p:cNvPr>
          <p:cNvSpPr txBox="1"/>
          <p:nvPr/>
        </p:nvSpPr>
        <p:spPr>
          <a:xfrm>
            <a:off x="4848457" y="1809594"/>
            <a:ext cx="1554480" cy="338554"/>
          </a:xfrm>
          <a:prstGeom prst="rect">
            <a:avLst/>
          </a:prstGeom>
          <a:noFill/>
        </p:spPr>
        <p:txBody>
          <a:bodyPr wrap="square" rtlCol="0">
            <a:spAutoFit/>
          </a:bodyPr>
          <a:lstStyle/>
          <a:p>
            <a:pPr algn="ctr"/>
            <a:r>
              <a:rPr lang="en-US" sz="800" i="1" dirty="0"/>
              <a:t>Isolate communications with secure and reliable networks</a:t>
            </a:r>
          </a:p>
        </p:txBody>
      </p:sp>
      <p:sp>
        <p:nvSpPr>
          <p:cNvPr id="75" name="TextBox 74">
            <a:extLst>
              <a:ext uri="{FF2B5EF4-FFF2-40B4-BE49-F238E27FC236}">
                <a16:creationId xmlns:a16="http://schemas.microsoft.com/office/drawing/2014/main" id="{0639D636-2A64-43B6-8A90-4306807BB9D2}"/>
              </a:ext>
            </a:extLst>
          </p:cNvPr>
          <p:cNvSpPr txBox="1"/>
          <p:nvPr/>
        </p:nvSpPr>
        <p:spPr>
          <a:xfrm>
            <a:off x="6722702" y="1809594"/>
            <a:ext cx="1554480" cy="338554"/>
          </a:xfrm>
          <a:prstGeom prst="rect">
            <a:avLst/>
          </a:prstGeom>
          <a:noFill/>
        </p:spPr>
        <p:txBody>
          <a:bodyPr wrap="square" rtlCol="0">
            <a:spAutoFit/>
          </a:bodyPr>
          <a:lstStyle/>
          <a:p>
            <a:pPr algn="ctr"/>
            <a:r>
              <a:rPr lang="en-US" sz="800" i="1" dirty="0"/>
              <a:t>Hardware-enabled security built into the architecture</a:t>
            </a:r>
          </a:p>
        </p:txBody>
      </p:sp>
      <p:sp>
        <p:nvSpPr>
          <p:cNvPr id="76" name="TextBox 75">
            <a:extLst>
              <a:ext uri="{FF2B5EF4-FFF2-40B4-BE49-F238E27FC236}">
                <a16:creationId xmlns:a16="http://schemas.microsoft.com/office/drawing/2014/main" id="{E97C1C3A-FA87-4B7C-9CF4-D05C003ECA56}"/>
              </a:ext>
            </a:extLst>
          </p:cNvPr>
          <p:cNvSpPr txBox="1"/>
          <p:nvPr/>
        </p:nvSpPr>
        <p:spPr>
          <a:xfrm>
            <a:off x="8596947" y="1809594"/>
            <a:ext cx="1554480" cy="215444"/>
          </a:xfrm>
          <a:prstGeom prst="rect">
            <a:avLst/>
          </a:prstGeom>
          <a:noFill/>
        </p:spPr>
        <p:txBody>
          <a:bodyPr wrap="square" rtlCol="0">
            <a:spAutoFit/>
          </a:bodyPr>
          <a:lstStyle/>
          <a:p>
            <a:pPr algn="ctr"/>
            <a:r>
              <a:rPr lang="en-US" sz="800" i="1" dirty="0"/>
              <a:t>Encrypt and protect all data</a:t>
            </a:r>
          </a:p>
        </p:txBody>
      </p:sp>
      <p:sp>
        <p:nvSpPr>
          <p:cNvPr id="77" name="TextBox 76">
            <a:extLst>
              <a:ext uri="{FF2B5EF4-FFF2-40B4-BE49-F238E27FC236}">
                <a16:creationId xmlns:a16="http://schemas.microsoft.com/office/drawing/2014/main" id="{588422A7-0D9A-4485-80AE-0B9760DD650D}"/>
              </a:ext>
            </a:extLst>
          </p:cNvPr>
          <p:cNvSpPr txBox="1"/>
          <p:nvPr/>
        </p:nvSpPr>
        <p:spPr>
          <a:xfrm>
            <a:off x="10471192" y="1809594"/>
            <a:ext cx="1554480" cy="338554"/>
          </a:xfrm>
          <a:prstGeom prst="rect">
            <a:avLst/>
          </a:prstGeom>
          <a:noFill/>
        </p:spPr>
        <p:txBody>
          <a:bodyPr wrap="square" rtlCol="0">
            <a:spAutoFit/>
          </a:bodyPr>
          <a:lstStyle/>
          <a:p>
            <a:pPr algn="ctr"/>
            <a:r>
              <a:rPr lang="en-US" sz="800" i="1" dirty="0"/>
              <a:t>Ensure authentication, authorization, and accounting</a:t>
            </a:r>
          </a:p>
        </p:txBody>
      </p:sp>
      <p:grpSp>
        <p:nvGrpSpPr>
          <p:cNvPr id="69" name="Group 68">
            <a:extLst>
              <a:ext uri="{FF2B5EF4-FFF2-40B4-BE49-F238E27FC236}">
                <a16:creationId xmlns:a16="http://schemas.microsoft.com/office/drawing/2014/main" id="{F68033FC-3D88-41E9-8809-6EBCCE451BB1}"/>
              </a:ext>
            </a:extLst>
          </p:cNvPr>
          <p:cNvGrpSpPr/>
          <p:nvPr/>
        </p:nvGrpSpPr>
        <p:grpSpPr>
          <a:xfrm>
            <a:off x="1022643" y="3689862"/>
            <a:ext cx="1455694" cy="870376"/>
            <a:chOff x="1022643" y="2387274"/>
            <a:chExt cx="1455694" cy="870376"/>
          </a:xfrm>
        </p:grpSpPr>
        <p:grpSp>
          <p:nvGrpSpPr>
            <p:cNvPr id="5" name="Group 4">
              <a:extLst>
                <a:ext uri="{FF2B5EF4-FFF2-40B4-BE49-F238E27FC236}">
                  <a16:creationId xmlns:a16="http://schemas.microsoft.com/office/drawing/2014/main" id="{24C62FF8-5105-4F37-B814-6DEC7F442771}"/>
                </a:ext>
              </a:extLst>
            </p:cNvPr>
            <p:cNvGrpSpPr/>
            <p:nvPr/>
          </p:nvGrpSpPr>
          <p:grpSpPr>
            <a:xfrm>
              <a:off x="1022643" y="2387274"/>
              <a:ext cx="1455694" cy="415498"/>
              <a:chOff x="1022643" y="2387274"/>
              <a:chExt cx="1455694" cy="415498"/>
            </a:xfrm>
          </p:grpSpPr>
          <p:pic>
            <p:nvPicPr>
              <p:cNvPr id="99" name="Graphic 98">
                <a:extLst>
                  <a:ext uri="{FF2B5EF4-FFF2-40B4-BE49-F238E27FC236}">
                    <a16:creationId xmlns:a16="http://schemas.microsoft.com/office/drawing/2014/main" id="{49D9C07F-E080-4701-9C73-16543F68D1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2643" y="2387274"/>
                <a:ext cx="350520" cy="320040"/>
              </a:xfrm>
              <a:prstGeom prst="rect">
                <a:avLst/>
              </a:prstGeom>
            </p:spPr>
          </p:pic>
          <p:sp>
            <p:nvSpPr>
              <p:cNvPr id="102" name="TextBox 101">
                <a:extLst>
                  <a:ext uri="{FF2B5EF4-FFF2-40B4-BE49-F238E27FC236}">
                    <a16:creationId xmlns:a16="http://schemas.microsoft.com/office/drawing/2014/main" id="{EC3331C4-41D6-4129-8EA8-9DA3DA97F082}"/>
                  </a:ext>
                </a:extLst>
              </p:cNvPr>
              <p:cNvSpPr txBox="1"/>
              <p:nvPr/>
            </p:nvSpPr>
            <p:spPr>
              <a:xfrm>
                <a:off x="1381057" y="2387274"/>
                <a:ext cx="1097280" cy="41549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Distributed Denial of Service protection</a:t>
                </a:r>
              </a:p>
              <a:p>
                <a:r>
                  <a:rPr lang="en-US" sz="500" dirty="0">
                    <a:latin typeface="Oracle Sans Light" panose="020B0403020204020204" pitchFamily="34" charset="0"/>
                    <a:cs typeface="Oracle Sans Light" panose="020B0403020204020204" pitchFamily="34" charset="0"/>
                  </a:rPr>
                  <a:t>Automatic DDoS protection</a:t>
                </a:r>
              </a:p>
            </p:txBody>
          </p:sp>
        </p:grpSp>
        <p:grpSp>
          <p:nvGrpSpPr>
            <p:cNvPr id="9" name="Group 8">
              <a:extLst>
                <a:ext uri="{FF2B5EF4-FFF2-40B4-BE49-F238E27FC236}">
                  <a16:creationId xmlns:a16="http://schemas.microsoft.com/office/drawing/2014/main" id="{C1BA4334-5347-4D48-87BE-AE47F958F5D1}"/>
                </a:ext>
              </a:extLst>
            </p:cNvPr>
            <p:cNvGrpSpPr/>
            <p:nvPr/>
          </p:nvGrpSpPr>
          <p:grpSpPr>
            <a:xfrm>
              <a:off x="1055301" y="2842152"/>
              <a:ext cx="1415851" cy="415498"/>
              <a:chOff x="1055301" y="2842152"/>
              <a:chExt cx="1415851" cy="415498"/>
            </a:xfrm>
          </p:grpSpPr>
          <p:pic>
            <p:nvPicPr>
              <p:cNvPr id="101" name="Graphic 100">
                <a:extLst>
                  <a:ext uri="{FF2B5EF4-FFF2-40B4-BE49-F238E27FC236}">
                    <a16:creationId xmlns:a16="http://schemas.microsoft.com/office/drawing/2014/main" id="{F045B1B5-71F3-438D-B66D-48315E946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5301" y="2842152"/>
                <a:ext cx="327660" cy="320040"/>
              </a:xfrm>
              <a:prstGeom prst="rect">
                <a:avLst/>
              </a:prstGeom>
            </p:spPr>
          </p:pic>
          <p:sp>
            <p:nvSpPr>
              <p:cNvPr id="103" name="TextBox 102">
                <a:extLst>
                  <a:ext uri="{FF2B5EF4-FFF2-40B4-BE49-F238E27FC236}">
                    <a16:creationId xmlns:a16="http://schemas.microsoft.com/office/drawing/2014/main" id="{B1424565-3C23-4804-A038-EF9BD5873A75}"/>
                  </a:ext>
                </a:extLst>
              </p:cNvPr>
              <p:cNvSpPr txBox="1"/>
              <p:nvPr/>
            </p:nvSpPr>
            <p:spPr>
              <a:xfrm>
                <a:off x="1373872" y="2842152"/>
                <a:ext cx="1097280" cy="41549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Web Application Firewall</a:t>
                </a:r>
              </a:p>
              <a:p>
                <a:r>
                  <a:rPr lang="en-US" sz="500" dirty="0">
                    <a:latin typeface="Oracle Sans Light" panose="020B0403020204020204" pitchFamily="34" charset="0"/>
                    <a:cs typeface="Oracle Sans Light" panose="020B0403020204020204" pitchFamily="34" charset="0"/>
                  </a:rPr>
                  <a:t>Internet-facing endpoint protection</a:t>
                </a:r>
              </a:p>
            </p:txBody>
          </p:sp>
        </p:grpSp>
      </p:grpSp>
      <p:grpSp>
        <p:nvGrpSpPr>
          <p:cNvPr id="104" name="Picture Placeholder 156">
            <a:extLst>
              <a:ext uri="{FF2B5EF4-FFF2-40B4-BE49-F238E27FC236}">
                <a16:creationId xmlns:a16="http://schemas.microsoft.com/office/drawing/2014/main" id="{7A146F6E-21AE-497B-B561-E49757B67005}"/>
              </a:ext>
            </a:extLst>
          </p:cNvPr>
          <p:cNvGrpSpPr/>
          <p:nvPr/>
        </p:nvGrpSpPr>
        <p:grpSpPr>
          <a:xfrm>
            <a:off x="105286" y="3454782"/>
            <a:ext cx="494642" cy="640325"/>
            <a:chOff x="192016" y="1922148"/>
            <a:chExt cx="494642" cy="640325"/>
          </a:xfrm>
          <a:solidFill>
            <a:srgbClr val="C74634"/>
          </a:solidFill>
        </p:grpSpPr>
        <p:sp>
          <p:nvSpPr>
            <p:cNvPr id="105" name="Freeform: Shape 104">
              <a:extLst>
                <a:ext uri="{FF2B5EF4-FFF2-40B4-BE49-F238E27FC236}">
                  <a16:creationId xmlns:a16="http://schemas.microsoft.com/office/drawing/2014/main" id="{E0D12F23-855A-4DA8-A1D6-50B65043F396}"/>
                </a:ext>
              </a:extLst>
            </p:cNvPr>
            <p:cNvSpPr/>
            <p:nvPr/>
          </p:nvSpPr>
          <p:spPr>
            <a:xfrm>
              <a:off x="192016" y="1922148"/>
              <a:ext cx="494642" cy="640325"/>
            </a:xfrm>
            <a:custGeom>
              <a:avLst/>
              <a:gdLst>
                <a:gd name="connsiteX0" fmla="*/ 365223 w 494642"/>
                <a:gd name="connsiteY0" fmla="*/ 291026 h 640325"/>
                <a:gd name="connsiteX1" fmla="*/ 354720 w 494642"/>
                <a:gd name="connsiteY1" fmla="*/ 291026 h 640325"/>
                <a:gd name="connsiteX2" fmla="*/ 360480 w 494642"/>
                <a:gd name="connsiteY2" fmla="*/ 286622 h 640325"/>
                <a:gd name="connsiteX3" fmla="*/ 360818 w 494642"/>
                <a:gd name="connsiteY3" fmla="*/ 286283 h 640325"/>
                <a:gd name="connsiteX4" fmla="*/ 389955 w 494642"/>
                <a:gd name="connsiteY4" fmla="*/ 176174 h 640325"/>
                <a:gd name="connsiteX5" fmla="*/ 347944 w 494642"/>
                <a:gd name="connsiteY5" fmla="*/ 63016 h 640325"/>
                <a:gd name="connsiteX6" fmla="*/ 347605 w 494642"/>
                <a:gd name="connsiteY6" fmla="*/ 62339 h 640325"/>
                <a:gd name="connsiteX7" fmla="*/ 247321 w 494642"/>
                <a:gd name="connsiteY7" fmla="*/ 0 h 640325"/>
                <a:gd name="connsiteX8" fmla="*/ 146360 w 494642"/>
                <a:gd name="connsiteY8" fmla="*/ 63016 h 640325"/>
                <a:gd name="connsiteX9" fmla="*/ 104349 w 494642"/>
                <a:gd name="connsiteY9" fmla="*/ 176174 h 640325"/>
                <a:gd name="connsiteX10" fmla="*/ 133486 w 494642"/>
                <a:gd name="connsiteY10" fmla="*/ 286283 h 640325"/>
                <a:gd name="connsiteX11" fmla="*/ 139923 w 494642"/>
                <a:gd name="connsiteY11" fmla="*/ 291026 h 640325"/>
                <a:gd name="connsiteX12" fmla="*/ 129759 w 494642"/>
                <a:gd name="connsiteY12" fmla="*/ 291026 h 640325"/>
                <a:gd name="connsiteX13" fmla="*/ 0 w 494642"/>
                <a:gd name="connsiteY13" fmla="*/ 420447 h 640325"/>
                <a:gd name="connsiteX14" fmla="*/ 0 w 494642"/>
                <a:gd name="connsiteY14" fmla="*/ 501419 h 640325"/>
                <a:gd name="connsiteX15" fmla="*/ 27104 w 494642"/>
                <a:gd name="connsiteY15" fmla="*/ 501419 h 640325"/>
                <a:gd name="connsiteX16" fmla="*/ 27104 w 494642"/>
                <a:gd name="connsiteY16" fmla="*/ 420447 h 640325"/>
                <a:gd name="connsiteX17" fmla="*/ 129420 w 494642"/>
                <a:gd name="connsiteY17" fmla="*/ 318130 h 640325"/>
                <a:gd name="connsiteX18" fmla="*/ 175497 w 494642"/>
                <a:gd name="connsiteY18" fmla="*/ 318469 h 640325"/>
                <a:gd name="connsiteX19" fmla="*/ 233770 w 494642"/>
                <a:gd name="connsiteY19" fmla="*/ 362851 h 640325"/>
                <a:gd name="connsiteX20" fmla="*/ 233770 w 494642"/>
                <a:gd name="connsiteY20" fmla="*/ 409944 h 640325"/>
                <a:gd name="connsiteX21" fmla="*/ 128743 w 494642"/>
                <a:gd name="connsiteY21" fmla="*/ 409944 h 640325"/>
                <a:gd name="connsiteX22" fmla="*/ 98251 w 494642"/>
                <a:gd name="connsiteY22" fmla="*/ 440436 h 640325"/>
                <a:gd name="connsiteX23" fmla="*/ 98251 w 494642"/>
                <a:gd name="connsiteY23" fmla="*/ 613222 h 640325"/>
                <a:gd name="connsiteX24" fmla="*/ 77923 w 494642"/>
                <a:gd name="connsiteY24" fmla="*/ 613222 h 640325"/>
                <a:gd name="connsiteX25" fmla="*/ 77923 w 494642"/>
                <a:gd name="connsiteY25" fmla="*/ 613222 h 640325"/>
                <a:gd name="connsiteX26" fmla="*/ 50819 w 494642"/>
                <a:gd name="connsiteY26" fmla="*/ 613222 h 640325"/>
                <a:gd name="connsiteX27" fmla="*/ 50819 w 494642"/>
                <a:gd name="connsiteY27" fmla="*/ 626774 h 640325"/>
                <a:gd name="connsiteX28" fmla="*/ 77923 w 494642"/>
                <a:gd name="connsiteY28" fmla="*/ 640325 h 640325"/>
                <a:gd name="connsiteX29" fmla="*/ 77923 w 494642"/>
                <a:gd name="connsiteY29" fmla="*/ 640325 h 640325"/>
                <a:gd name="connsiteX30" fmla="*/ 98251 w 494642"/>
                <a:gd name="connsiteY30" fmla="*/ 640325 h 640325"/>
                <a:gd name="connsiteX31" fmla="*/ 399780 w 494642"/>
                <a:gd name="connsiteY31" fmla="*/ 640325 h 640325"/>
                <a:gd name="connsiteX32" fmla="*/ 420108 w 494642"/>
                <a:gd name="connsiteY32" fmla="*/ 640325 h 640325"/>
                <a:gd name="connsiteX33" fmla="*/ 420108 w 494642"/>
                <a:gd name="connsiteY33" fmla="*/ 640325 h 640325"/>
                <a:gd name="connsiteX34" fmla="*/ 447211 w 494642"/>
                <a:gd name="connsiteY34" fmla="*/ 626774 h 640325"/>
                <a:gd name="connsiteX35" fmla="*/ 447211 w 494642"/>
                <a:gd name="connsiteY35" fmla="*/ 613222 h 640325"/>
                <a:gd name="connsiteX36" fmla="*/ 420108 w 494642"/>
                <a:gd name="connsiteY36" fmla="*/ 613222 h 640325"/>
                <a:gd name="connsiteX37" fmla="*/ 420108 w 494642"/>
                <a:gd name="connsiteY37" fmla="*/ 613222 h 640325"/>
                <a:gd name="connsiteX38" fmla="*/ 399780 w 494642"/>
                <a:gd name="connsiteY38" fmla="*/ 613222 h 640325"/>
                <a:gd name="connsiteX39" fmla="*/ 399780 w 494642"/>
                <a:gd name="connsiteY39" fmla="*/ 440436 h 640325"/>
                <a:gd name="connsiteX40" fmla="*/ 369288 w 494642"/>
                <a:gd name="connsiteY40" fmla="*/ 409944 h 640325"/>
                <a:gd name="connsiteX41" fmla="*/ 260873 w 494642"/>
                <a:gd name="connsiteY41" fmla="*/ 409944 h 640325"/>
                <a:gd name="connsiteX42" fmla="*/ 260873 w 494642"/>
                <a:gd name="connsiteY42" fmla="*/ 362512 h 640325"/>
                <a:gd name="connsiteX43" fmla="*/ 318808 w 494642"/>
                <a:gd name="connsiteY43" fmla="*/ 318469 h 640325"/>
                <a:gd name="connsiteX44" fmla="*/ 365223 w 494642"/>
                <a:gd name="connsiteY44" fmla="*/ 318130 h 640325"/>
                <a:gd name="connsiteX45" fmla="*/ 467539 w 494642"/>
                <a:gd name="connsiteY45" fmla="*/ 420447 h 640325"/>
                <a:gd name="connsiteX46" fmla="*/ 467539 w 494642"/>
                <a:gd name="connsiteY46" fmla="*/ 501419 h 640325"/>
                <a:gd name="connsiteX47" fmla="*/ 494643 w 494642"/>
                <a:gd name="connsiteY47" fmla="*/ 501419 h 640325"/>
                <a:gd name="connsiteX48" fmla="*/ 494643 w 494642"/>
                <a:gd name="connsiteY48" fmla="*/ 420447 h 640325"/>
                <a:gd name="connsiteX49" fmla="*/ 365223 w 494642"/>
                <a:gd name="connsiteY49" fmla="*/ 291026 h 640325"/>
                <a:gd name="connsiteX50" fmla="*/ 372676 w 494642"/>
                <a:gd name="connsiteY50" fmla="*/ 440436 h 640325"/>
                <a:gd name="connsiteX51" fmla="*/ 372676 w 494642"/>
                <a:gd name="connsiteY51" fmla="*/ 613222 h 640325"/>
                <a:gd name="connsiteX52" fmla="*/ 125355 w 494642"/>
                <a:gd name="connsiteY52" fmla="*/ 613222 h 640325"/>
                <a:gd name="connsiteX53" fmla="*/ 125355 w 494642"/>
                <a:gd name="connsiteY53" fmla="*/ 440436 h 640325"/>
                <a:gd name="connsiteX54" fmla="*/ 128743 w 494642"/>
                <a:gd name="connsiteY54" fmla="*/ 437048 h 640325"/>
                <a:gd name="connsiteX55" fmla="*/ 369288 w 494642"/>
                <a:gd name="connsiteY55" fmla="*/ 437048 h 640325"/>
                <a:gd name="connsiteX56" fmla="*/ 372676 w 494642"/>
                <a:gd name="connsiteY56" fmla="*/ 440436 h 640325"/>
                <a:gd name="connsiteX57" fmla="*/ 196502 w 494642"/>
                <a:gd name="connsiteY57" fmla="*/ 300513 h 640325"/>
                <a:gd name="connsiteX58" fmla="*/ 196502 w 494642"/>
                <a:gd name="connsiteY58" fmla="*/ 259179 h 640325"/>
                <a:gd name="connsiteX59" fmla="*/ 247321 w 494642"/>
                <a:gd name="connsiteY59" fmla="*/ 271376 h 640325"/>
                <a:gd name="connsiteX60" fmla="*/ 298141 w 494642"/>
                <a:gd name="connsiteY60" fmla="*/ 258841 h 640325"/>
                <a:gd name="connsiteX61" fmla="*/ 298141 w 494642"/>
                <a:gd name="connsiteY61" fmla="*/ 300513 h 640325"/>
                <a:gd name="connsiteX62" fmla="*/ 246983 w 494642"/>
                <a:gd name="connsiteY62" fmla="*/ 338797 h 640325"/>
                <a:gd name="connsiteX63" fmla="*/ 196502 w 494642"/>
                <a:gd name="connsiteY63" fmla="*/ 300513 h 640325"/>
                <a:gd name="connsiteX64" fmla="*/ 247321 w 494642"/>
                <a:gd name="connsiteY64" fmla="*/ 355736 h 640325"/>
                <a:gd name="connsiteX65" fmla="*/ 246983 w 494642"/>
                <a:gd name="connsiteY65" fmla="*/ 355736 h 640325"/>
                <a:gd name="connsiteX66" fmla="*/ 247321 w 494642"/>
                <a:gd name="connsiteY66" fmla="*/ 355736 h 640325"/>
                <a:gd name="connsiteX67" fmla="*/ 247321 w 494642"/>
                <a:gd name="connsiteY67" fmla="*/ 355736 h 640325"/>
                <a:gd name="connsiteX68" fmla="*/ 247321 w 494642"/>
                <a:gd name="connsiteY68" fmla="*/ 243934 h 640325"/>
                <a:gd name="connsiteX69" fmla="*/ 162284 w 494642"/>
                <a:gd name="connsiteY69" fmla="*/ 163300 h 640325"/>
                <a:gd name="connsiteX70" fmla="*/ 247321 w 494642"/>
                <a:gd name="connsiteY70" fmla="*/ 145683 h 640325"/>
                <a:gd name="connsiteX71" fmla="*/ 332359 w 494642"/>
                <a:gd name="connsiteY71" fmla="*/ 163639 h 640325"/>
                <a:gd name="connsiteX72" fmla="*/ 247321 w 494642"/>
                <a:gd name="connsiteY72" fmla="*/ 243934 h 640325"/>
                <a:gd name="connsiteX73" fmla="*/ 343878 w 494642"/>
                <a:gd name="connsiteY73" fmla="*/ 265278 h 640325"/>
                <a:gd name="connsiteX74" fmla="*/ 325245 w 494642"/>
                <a:gd name="connsiteY74" fmla="*/ 279507 h 640325"/>
                <a:gd name="connsiteX75" fmla="*/ 325245 w 494642"/>
                <a:gd name="connsiteY75" fmla="*/ 238852 h 640325"/>
                <a:gd name="connsiteX76" fmla="*/ 357430 w 494642"/>
                <a:gd name="connsiteY76" fmla="*/ 179901 h 640325"/>
                <a:gd name="connsiteX77" fmla="*/ 367594 w 494642"/>
                <a:gd name="connsiteY77" fmla="*/ 196163 h 640325"/>
                <a:gd name="connsiteX78" fmla="*/ 367594 w 494642"/>
                <a:gd name="connsiteY78" fmla="*/ 196163 h 640325"/>
                <a:gd name="connsiteX79" fmla="*/ 343878 w 494642"/>
                <a:gd name="connsiteY79" fmla="*/ 265278 h 640325"/>
                <a:gd name="connsiteX80" fmla="*/ 171770 w 494642"/>
                <a:gd name="connsiteY80" fmla="*/ 72502 h 640325"/>
                <a:gd name="connsiteX81" fmla="*/ 247321 w 494642"/>
                <a:gd name="connsiteY81" fmla="*/ 27104 h 640325"/>
                <a:gd name="connsiteX82" fmla="*/ 322873 w 494642"/>
                <a:gd name="connsiteY82" fmla="*/ 72841 h 640325"/>
                <a:gd name="connsiteX83" fmla="*/ 347944 w 494642"/>
                <a:gd name="connsiteY83" fmla="*/ 140939 h 640325"/>
                <a:gd name="connsiteX84" fmla="*/ 247321 w 494642"/>
                <a:gd name="connsiteY84" fmla="*/ 118579 h 640325"/>
                <a:gd name="connsiteX85" fmla="*/ 146360 w 494642"/>
                <a:gd name="connsiteY85" fmla="*/ 140939 h 640325"/>
                <a:gd name="connsiteX86" fmla="*/ 171770 w 494642"/>
                <a:gd name="connsiteY86" fmla="*/ 72502 h 640325"/>
                <a:gd name="connsiteX87" fmla="*/ 126710 w 494642"/>
                <a:gd name="connsiteY87" fmla="*/ 196163 h 640325"/>
                <a:gd name="connsiteX88" fmla="*/ 126710 w 494642"/>
                <a:gd name="connsiteY88" fmla="*/ 196163 h 640325"/>
                <a:gd name="connsiteX89" fmla="*/ 136874 w 494642"/>
                <a:gd name="connsiteY89" fmla="*/ 179901 h 640325"/>
                <a:gd name="connsiteX90" fmla="*/ 169398 w 494642"/>
                <a:gd name="connsiteY90" fmla="*/ 239868 h 640325"/>
                <a:gd name="connsiteX91" fmla="*/ 169398 w 494642"/>
                <a:gd name="connsiteY91" fmla="*/ 279846 h 640325"/>
                <a:gd name="connsiteX92" fmla="*/ 150426 w 494642"/>
                <a:gd name="connsiteY92" fmla="*/ 265278 h 640325"/>
                <a:gd name="connsiteX93" fmla="*/ 126710 w 494642"/>
                <a:gd name="connsiteY93" fmla="*/ 196163 h 6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94642" h="640325">
                  <a:moveTo>
                    <a:pt x="365223" y="291026"/>
                  </a:moveTo>
                  <a:lnTo>
                    <a:pt x="354720" y="291026"/>
                  </a:lnTo>
                  <a:lnTo>
                    <a:pt x="360480" y="286622"/>
                  </a:lnTo>
                  <a:lnTo>
                    <a:pt x="360818" y="286283"/>
                  </a:lnTo>
                  <a:cubicBezTo>
                    <a:pt x="393343" y="259518"/>
                    <a:pt x="404862" y="215475"/>
                    <a:pt x="389955" y="176174"/>
                  </a:cubicBezTo>
                  <a:lnTo>
                    <a:pt x="347944" y="63016"/>
                  </a:lnTo>
                  <a:lnTo>
                    <a:pt x="347605" y="62339"/>
                  </a:lnTo>
                  <a:cubicBezTo>
                    <a:pt x="332021" y="25071"/>
                    <a:pt x="291365" y="0"/>
                    <a:pt x="247321" y="0"/>
                  </a:cubicBezTo>
                  <a:cubicBezTo>
                    <a:pt x="201584" y="0"/>
                    <a:pt x="159912" y="26087"/>
                    <a:pt x="146360" y="63016"/>
                  </a:cubicBezTo>
                  <a:lnTo>
                    <a:pt x="104349" y="176174"/>
                  </a:lnTo>
                  <a:cubicBezTo>
                    <a:pt x="89104" y="215475"/>
                    <a:pt x="100961" y="259857"/>
                    <a:pt x="133486" y="286283"/>
                  </a:cubicBezTo>
                  <a:lnTo>
                    <a:pt x="139923" y="291026"/>
                  </a:lnTo>
                  <a:lnTo>
                    <a:pt x="129759" y="291026"/>
                  </a:lnTo>
                  <a:cubicBezTo>
                    <a:pt x="57934" y="291026"/>
                    <a:pt x="0" y="348960"/>
                    <a:pt x="0" y="420447"/>
                  </a:cubicBezTo>
                  <a:lnTo>
                    <a:pt x="0" y="501419"/>
                  </a:lnTo>
                  <a:lnTo>
                    <a:pt x="27104" y="501419"/>
                  </a:lnTo>
                  <a:lnTo>
                    <a:pt x="27104" y="420447"/>
                  </a:lnTo>
                  <a:cubicBezTo>
                    <a:pt x="27104" y="364206"/>
                    <a:pt x="72841" y="318130"/>
                    <a:pt x="129420" y="318130"/>
                  </a:cubicBezTo>
                  <a:lnTo>
                    <a:pt x="175497" y="318469"/>
                  </a:lnTo>
                  <a:lnTo>
                    <a:pt x="233770" y="362851"/>
                  </a:lnTo>
                  <a:lnTo>
                    <a:pt x="233770" y="409944"/>
                  </a:lnTo>
                  <a:lnTo>
                    <a:pt x="128743" y="409944"/>
                  </a:lnTo>
                  <a:cubicBezTo>
                    <a:pt x="111803" y="409944"/>
                    <a:pt x="98251" y="423496"/>
                    <a:pt x="98251" y="440436"/>
                  </a:cubicBezTo>
                  <a:lnTo>
                    <a:pt x="98251" y="613222"/>
                  </a:lnTo>
                  <a:lnTo>
                    <a:pt x="77923" y="613222"/>
                  </a:lnTo>
                  <a:lnTo>
                    <a:pt x="77923" y="613222"/>
                  </a:lnTo>
                  <a:lnTo>
                    <a:pt x="50819" y="613222"/>
                  </a:lnTo>
                  <a:lnTo>
                    <a:pt x="50819" y="626774"/>
                  </a:lnTo>
                  <a:lnTo>
                    <a:pt x="77923" y="640325"/>
                  </a:lnTo>
                  <a:lnTo>
                    <a:pt x="77923" y="640325"/>
                  </a:lnTo>
                  <a:lnTo>
                    <a:pt x="98251" y="640325"/>
                  </a:lnTo>
                  <a:lnTo>
                    <a:pt x="399780" y="640325"/>
                  </a:lnTo>
                  <a:lnTo>
                    <a:pt x="420108" y="640325"/>
                  </a:lnTo>
                  <a:lnTo>
                    <a:pt x="420108" y="640325"/>
                  </a:lnTo>
                  <a:lnTo>
                    <a:pt x="447211" y="626774"/>
                  </a:lnTo>
                  <a:lnTo>
                    <a:pt x="447211" y="613222"/>
                  </a:lnTo>
                  <a:lnTo>
                    <a:pt x="420108" y="613222"/>
                  </a:lnTo>
                  <a:lnTo>
                    <a:pt x="420108" y="613222"/>
                  </a:lnTo>
                  <a:lnTo>
                    <a:pt x="399780" y="613222"/>
                  </a:lnTo>
                  <a:lnTo>
                    <a:pt x="399780" y="440436"/>
                  </a:lnTo>
                  <a:cubicBezTo>
                    <a:pt x="399780" y="423496"/>
                    <a:pt x="386228" y="409944"/>
                    <a:pt x="369288" y="409944"/>
                  </a:cubicBezTo>
                  <a:lnTo>
                    <a:pt x="260873" y="409944"/>
                  </a:lnTo>
                  <a:lnTo>
                    <a:pt x="260873" y="362512"/>
                  </a:lnTo>
                  <a:lnTo>
                    <a:pt x="318808" y="318469"/>
                  </a:lnTo>
                  <a:lnTo>
                    <a:pt x="365223" y="318130"/>
                  </a:lnTo>
                  <a:cubicBezTo>
                    <a:pt x="421463" y="318130"/>
                    <a:pt x="467539" y="363867"/>
                    <a:pt x="467539" y="420447"/>
                  </a:cubicBezTo>
                  <a:lnTo>
                    <a:pt x="467539" y="501419"/>
                  </a:lnTo>
                  <a:lnTo>
                    <a:pt x="494643" y="501419"/>
                  </a:lnTo>
                  <a:lnTo>
                    <a:pt x="494643" y="420447"/>
                  </a:lnTo>
                  <a:cubicBezTo>
                    <a:pt x="494643" y="348960"/>
                    <a:pt x="436709" y="291026"/>
                    <a:pt x="365223" y="291026"/>
                  </a:cubicBezTo>
                  <a:close/>
                  <a:moveTo>
                    <a:pt x="372676" y="440436"/>
                  </a:moveTo>
                  <a:lnTo>
                    <a:pt x="372676" y="613222"/>
                  </a:lnTo>
                  <a:lnTo>
                    <a:pt x="125355" y="613222"/>
                  </a:lnTo>
                  <a:lnTo>
                    <a:pt x="125355" y="440436"/>
                  </a:lnTo>
                  <a:cubicBezTo>
                    <a:pt x="125355" y="438403"/>
                    <a:pt x="126710" y="437048"/>
                    <a:pt x="128743" y="437048"/>
                  </a:cubicBezTo>
                  <a:lnTo>
                    <a:pt x="369288" y="437048"/>
                  </a:lnTo>
                  <a:cubicBezTo>
                    <a:pt x="371321" y="437048"/>
                    <a:pt x="372676" y="438403"/>
                    <a:pt x="372676" y="440436"/>
                  </a:cubicBezTo>
                  <a:close/>
                  <a:moveTo>
                    <a:pt x="196502" y="300513"/>
                  </a:moveTo>
                  <a:lnTo>
                    <a:pt x="196502" y="259179"/>
                  </a:lnTo>
                  <a:cubicBezTo>
                    <a:pt x="211748" y="266972"/>
                    <a:pt x="229026" y="271376"/>
                    <a:pt x="247321" y="271376"/>
                  </a:cubicBezTo>
                  <a:cubicBezTo>
                    <a:pt x="265278" y="271376"/>
                    <a:pt x="282556" y="266633"/>
                    <a:pt x="298141" y="258841"/>
                  </a:cubicBezTo>
                  <a:lnTo>
                    <a:pt x="298141" y="300513"/>
                  </a:lnTo>
                  <a:lnTo>
                    <a:pt x="246983" y="338797"/>
                  </a:lnTo>
                  <a:lnTo>
                    <a:pt x="196502" y="300513"/>
                  </a:lnTo>
                  <a:close/>
                  <a:moveTo>
                    <a:pt x="247321" y="355736"/>
                  </a:moveTo>
                  <a:lnTo>
                    <a:pt x="246983" y="355736"/>
                  </a:lnTo>
                  <a:lnTo>
                    <a:pt x="247321" y="355736"/>
                  </a:lnTo>
                  <a:lnTo>
                    <a:pt x="247321" y="355736"/>
                  </a:lnTo>
                  <a:close/>
                  <a:moveTo>
                    <a:pt x="247321" y="243934"/>
                  </a:moveTo>
                  <a:cubicBezTo>
                    <a:pt x="201245" y="243934"/>
                    <a:pt x="163639" y="208021"/>
                    <a:pt x="162284" y="163300"/>
                  </a:cubicBezTo>
                  <a:cubicBezTo>
                    <a:pt x="186338" y="152458"/>
                    <a:pt x="218524" y="145683"/>
                    <a:pt x="247321" y="145683"/>
                  </a:cubicBezTo>
                  <a:cubicBezTo>
                    <a:pt x="276119" y="145683"/>
                    <a:pt x="308305" y="152458"/>
                    <a:pt x="332359" y="163639"/>
                  </a:cubicBezTo>
                  <a:cubicBezTo>
                    <a:pt x="329988" y="207682"/>
                    <a:pt x="292043" y="243934"/>
                    <a:pt x="247321" y="243934"/>
                  </a:cubicBezTo>
                  <a:close/>
                  <a:moveTo>
                    <a:pt x="343878" y="265278"/>
                  </a:moveTo>
                  <a:lnTo>
                    <a:pt x="325245" y="279507"/>
                  </a:lnTo>
                  <a:lnTo>
                    <a:pt x="325245" y="238852"/>
                  </a:lnTo>
                  <a:cubicBezTo>
                    <a:pt x="341507" y="222928"/>
                    <a:pt x="353026" y="202600"/>
                    <a:pt x="357430" y="179901"/>
                  </a:cubicBezTo>
                  <a:cubicBezTo>
                    <a:pt x="362512" y="184983"/>
                    <a:pt x="366239" y="190404"/>
                    <a:pt x="367594" y="196163"/>
                  </a:cubicBezTo>
                  <a:lnTo>
                    <a:pt x="367594" y="196163"/>
                  </a:lnTo>
                  <a:cubicBezTo>
                    <a:pt x="373354" y="221573"/>
                    <a:pt x="364545" y="248338"/>
                    <a:pt x="343878" y="265278"/>
                  </a:cubicBezTo>
                  <a:close/>
                  <a:moveTo>
                    <a:pt x="171770" y="72502"/>
                  </a:moveTo>
                  <a:cubicBezTo>
                    <a:pt x="181256" y="46076"/>
                    <a:pt x="213103" y="27104"/>
                    <a:pt x="247321" y="27104"/>
                  </a:cubicBezTo>
                  <a:cubicBezTo>
                    <a:pt x="280524" y="27104"/>
                    <a:pt x="311015" y="45399"/>
                    <a:pt x="322873" y="72841"/>
                  </a:cubicBezTo>
                  <a:lnTo>
                    <a:pt x="347944" y="140939"/>
                  </a:lnTo>
                  <a:cubicBezTo>
                    <a:pt x="317452" y="125694"/>
                    <a:pt x="278152" y="118579"/>
                    <a:pt x="247321" y="118579"/>
                  </a:cubicBezTo>
                  <a:cubicBezTo>
                    <a:pt x="216491" y="118579"/>
                    <a:pt x="176852" y="125694"/>
                    <a:pt x="146360" y="140939"/>
                  </a:cubicBezTo>
                  <a:lnTo>
                    <a:pt x="171770" y="72502"/>
                  </a:lnTo>
                  <a:close/>
                  <a:moveTo>
                    <a:pt x="126710" y="196163"/>
                  </a:moveTo>
                  <a:lnTo>
                    <a:pt x="126710" y="196163"/>
                  </a:lnTo>
                  <a:cubicBezTo>
                    <a:pt x="128065" y="190404"/>
                    <a:pt x="131792" y="184983"/>
                    <a:pt x="136874" y="179901"/>
                  </a:cubicBezTo>
                  <a:cubicBezTo>
                    <a:pt x="140939" y="203278"/>
                    <a:pt x="152797" y="223945"/>
                    <a:pt x="169398" y="239868"/>
                  </a:cubicBezTo>
                  <a:lnTo>
                    <a:pt x="169398" y="279846"/>
                  </a:lnTo>
                  <a:lnTo>
                    <a:pt x="150426" y="265278"/>
                  </a:lnTo>
                  <a:cubicBezTo>
                    <a:pt x="129759" y="248338"/>
                    <a:pt x="120950" y="221573"/>
                    <a:pt x="126710" y="196163"/>
                  </a:cubicBezTo>
                  <a:close/>
                </a:path>
              </a:pathLst>
            </a:custGeom>
            <a:solidFill>
              <a:srgbClr val="C74634"/>
            </a:solidFill>
            <a:ln w="337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8125AFDA-AB92-49F7-8737-7A2E7E698051}"/>
                </a:ext>
              </a:extLst>
            </p:cNvPr>
            <p:cNvSpPr/>
            <p:nvPr/>
          </p:nvSpPr>
          <p:spPr>
            <a:xfrm>
              <a:off x="425786" y="2487599"/>
              <a:ext cx="27103" cy="27103"/>
            </a:xfrm>
            <a:custGeom>
              <a:avLst/>
              <a:gdLst>
                <a:gd name="connsiteX0" fmla="*/ 0 w 27103"/>
                <a:gd name="connsiteY0" fmla="*/ 0 h 27103"/>
                <a:gd name="connsiteX1" fmla="*/ 27104 w 27103"/>
                <a:gd name="connsiteY1" fmla="*/ 0 h 27103"/>
                <a:gd name="connsiteX2" fmla="*/ 27104 w 27103"/>
                <a:gd name="connsiteY2" fmla="*/ 27104 h 27103"/>
                <a:gd name="connsiteX3" fmla="*/ 0 w 27103"/>
                <a:gd name="connsiteY3" fmla="*/ 27104 h 27103"/>
              </a:gdLst>
              <a:ahLst/>
              <a:cxnLst>
                <a:cxn ang="0">
                  <a:pos x="connsiteX0" y="connsiteY0"/>
                </a:cxn>
                <a:cxn ang="0">
                  <a:pos x="connsiteX1" y="connsiteY1"/>
                </a:cxn>
                <a:cxn ang="0">
                  <a:pos x="connsiteX2" y="connsiteY2"/>
                </a:cxn>
                <a:cxn ang="0">
                  <a:pos x="connsiteX3" y="connsiteY3"/>
                </a:cxn>
              </a:cxnLst>
              <a:rect l="l" t="t" r="r" b="b"/>
              <a:pathLst>
                <a:path w="27103" h="27103">
                  <a:moveTo>
                    <a:pt x="0" y="0"/>
                  </a:moveTo>
                  <a:lnTo>
                    <a:pt x="27104" y="0"/>
                  </a:lnTo>
                  <a:lnTo>
                    <a:pt x="27104" y="27104"/>
                  </a:lnTo>
                  <a:lnTo>
                    <a:pt x="0" y="27104"/>
                  </a:lnTo>
                  <a:close/>
                </a:path>
              </a:pathLst>
            </a:custGeom>
            <a:solidFill>
              <a:srgbClr val="C74634"/>
            </a:solidFill>
            <a:ln w="337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B7DE92B-9171-4C7D-94B8-11FC4490BEFE}"/>
                </a:ext>
              </a:extLst>
            </p:cNvPr>
            <p:cNvSpPr/>
            <p:nvPr/>
          </p:nvSpPr>
          <p:spPr>
            <a:xfrm>
              <a:off x="421043" y="2379523"/>
              <a:ext cx="36589" cy="88425"/>
            </a:xfrm>
            <a:custGeom>
              <a:avLst/>
              <a:gdLst>
                <a:gd name="connsiteX0" fmla="*/ 31847 w 36589"/>
                <a:gd name="connsiteY0" fmla="*/ 88426 h 88425"/>
                <a:gd name="connsiteX1" fmla="*/ 36590 w 36589"/>
                <a:gd name="connsiteY1" fmla="*/ 0 h 88425"/>
                <a:gd name="connsiteX2" fmla="*/ 0 w 36589"/>
                <a:gd name="connsiteY2" fmla="*/ 0 h 88425"/>
                <a:gd name="connsiteX3" fmla="*/ 4743 w 36589"/>
                <a:gd name="connsiteY3" fmla="*/ 88426 h 88425"/>
              </a:gdLst>
              <a:ahLst/>
              <a:cxnLst>
                <a:cxn ang="0">
                  <a:pos x="connsiteX0" y="connsiteY0"/>
                </a:cxn>
                <a:cxn ang="0">
                  <a:pos x="connsiteX1" y="connsiteY1"/>
                </a:cxn>
                <a:cxn ang="0">
                  <a:pos x="connsiteX2" y="connsiteY2"/>
                </a:cxn>
                <a:cxn ang="0">
                  <a:pos x="connsiteX3" y="connsiteY3"/>
                </a:cxn>
              </a:cxnLst>
              <a:rect l="l" t="t" r="r" b="b"/>
              <a:pathLst>
                <a:path w="36589" h="88425">
                  <a:moveTo>
                    <a:pt x="31847" y="88426"/>
                  </a:moveTo>
                  <a:lnTo>
                    <a:pt x="36590" y="0"/>
                  </a:lnTo>
                  <a:lnTo>
                    <a:pt x="0" y="0"/>
                  </a:lnTo>
                  <a:lnTo>
                    <a:pt x="4743" y="88426"/>
                  </a:lnTo>
                  <a:close/>
                </a:path>
              </a:pathLst>
            </a:custGeom>
            <a:solidFill>
              <a:srgbClr val="C74634"/>
            </a:solidFill>
            <a:ln w="3373" cap="flat">
              <a:noFill/>
              <a:prstDash val="solid"/>
              <a:miter/>
            </a:ln>
          </p:spPr>
          <p:txBody>
            <a:bodyPr rtlCol="0" anchor="ctr"/>
            <a:lstStyle/>
            <a:p>
              <a:endParaRPr lang="en-US"/>
            </a:p>
          </p:txBody>
        </p:sp>
      </p:grpSp>
      <p:grpSp>
        <p:nvGrpSpPr>
          <p:cNvPr id="85" name="Group 84">
            <a:extLst>
              <a:ext uri="{FF2B5EF4-FFF2-40B4-BE49-F238E27FC236}">
                <a16:creationId xmlns:a16="http://schemas.microsoft.com/office/drawing/2014/main" id="{8BE5B9E1-50E6-4904-9584-FC7498FD1FD9}"/>
              </a:ext>
            </a:extLst>
          </p:cNvPr>
          <p:cNvGrpSpPr/>
          <p:nvPr/>
        </p:nvGrpSpPr>
        <p:grpSpPr>
          <a:xfrm>
            <a:off x="10456534" y="3296539"/>
            <a:ext cx="1443599" cy="1657022"/>
            <a:chOff x="10456534" y="2387274"/>
            <a:chExt cx="1443599" cy="1657022"/>
          </a:xfrm>
        </p:grpSpPr>
        <p:grpSp>
          <p:nvGrpSpPr>
            <p:cNvPr id="61" name="Group 60">
              <a:extLst>
                <a:ext uri="{FF2B5EF4-FFF2-40B4-BE49-F238E27FC236}">
                  <a16:creationId xmlns:a16="http://schemas.microsoft.com/office/drawing/2014/main" id="{D9C7CBD6-1F2A-4591-8731-A746489CF192}"/>
                </a:ext>
              </a:extLst>
            </p:cNvPr>
            <p:cNvGrpSpPr/>
            <p:nvPr/>
          </p:nvGrpSpPr>
          <p:grpSpPr>
            <a:xfrm>
              <a:off x="10471927" y="2387274"/>
              <a:ext cx="1428206" cy="292388"/>
              <a:chOff x="10471927" y="2387274"/>
              <a:chExt cx="1428206" cy="292388"/>
            </a:xfrm>
          </p:grpSpPr>
          <p:pic>
            <p:nvPicPr>
              <p:cNvPr id="79" name="Graphic 78">
                <a:extLst>
                  <a:ext uri="{FF2B5EF4-FFF2-40B4-BE49-F238E27FC236}">
                    <a16:creationId xmlns:a16="http://schemas.microsoft.com/office/drawing/2014/main" id="{56603E7D-FB30-41CF-8DE4-8118CB8565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71927" y="2387274"/>
                <a:ext cx="303196" cy="274320"/>
              </a:xfrm>
              <a:prstGeom prst="rect">
                <a:avLst/>
              </a:prstGeom>
            </p:spPr>
          </p:pic>
          <p:sp>
            <p:nvSpPr>
              <p:cNvPr id="111" name="TextBox 110">
                <a:extLst>
                  <a:ext uri="{FF2B5EF4-FFF2-40B4-BE49-F238E27FC236}">
                    <a16:creationId xmlns:a16="http://schemas.microsoft.com/office/drawing/2014/main" id="{9BCCBB6E-6DA8-49E8-8BFB-BBA1EAACBCB6}"/>
                  </a:ext>
                </a:extLst>
              </p:cNvPr>
              <p:cNvSpPr txBox="1"/>
              <p:nvPr/>
            </p:nvSpPr>
            <p:spPr>
              <a:xfrm>
                <a:off x="10802853" y="2387274"/>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Access Governance</a:t>
                </a:r>
              </a:p>
              <a:p>
                <a:r>
                  <a:rPr lang="en-US" sz="500" dirty="0">
                    <a:latin typeface="Oracle Sans Light" panose="020B0403020204020204" pitchFamily="34" charset="0"/>
                    <a:cs typeface="Oracle Sans Light" panose="020B0403020204020204" pitchFamily="34" charset="0"/>
                  </a:rPr>
                  <a:t>Proactive guidance for user actions</a:t>
                </a:r>
              </a:p>
            </p:txBody>
          </p:sp>
        </p:grpSp>
        <p:grpSp>
          <p:nvGrpSpPr>
            <p:cNvPr id="63" name="Group 62">
              <a:extLst>
                <a:ext uri="{FF2B5EF4-FFF2-40B4-BE49-F238E27FC236}">
                  <a16:creationId xmlns:a16="http://schemas.microsoft.com/office/drawing/2014/main" id="{3C91709A-0AB1-4C5F-ABEF-1DEBF580F919}"/>
                </a:ext>
              </a:extLst>
            </p:cNvPr>
            <p:cNvGrpSpPr/>
            <p:nvPr/>
          </p:nvGrpSpPr>
          <p:grpSpPr>
            <a:xfrm>
              <a:off x="10476568" y="2842152"/>
              <a:ext cx="1423565" cy="415498"/>
              <a:chOff x="10476568" y="2842152"/>
              <a:chExt cx="1423565" cy="415498"/>
            </a:xfrm>
          </p:grpSpPr>
          <p:pic>
            <p:nvPicPr>
              <p:cNvPr id="67" name="Graphic 66">
                <a:extLst>
                  <a:ext uri="{FF2B5EF4-FFF2-40B4-BE49-F238E27FC236}">
                    <a16:creationId xmlns:a16="http://schemas.microsoft.com/office/drawing/2014/main" id="{4E20553D-3DC9-4C6E-B79E-C55EC8AEF5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76568" y="2842152"/>
                <a:ext cx="293915" cy="274320"/>
              </a:xfrm>
              <a:prstGeom prst="rect">
                <a:avLst/>
              </a:prstGeom>
            </p:spPr>
          </p:pic>
          <p:sp>
            <p:nvSpPr>
              <p:cNvPr id="112" name="TextBox 111">
                <a:extLst>
                  <a:ext uri="{FF2B5EF4-FFF2-40B4-BE49-F238E27FC236}">
                    <a16:creationId xmlns:a16="http://schemas.microsoft.com/office/drawing/2014/main" id="{AE0965FC-530C-4CA8-9B22-62BE3DBE8B24}"/>
                  </a:ext>
                </a:extLst>
              </p:cNvPr>
              <p:cNvSpPr txBox="1"/>
              <p:nvPr/>
            </p:nvSpPr>
            <p:spPr>
              <a:xfrm>
                <a:off x="10802853" y="2842152"/>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OCI Identity and Access Management</a:t>
                </a:r>
              </a:p>
              <a:p>
                <a:r>
                  <a:rPr lang="en-US" sz="500" dirty="0">
                    <a:latin typeface="Oracle Sans Light" panose="020B0403020204020204" pitchFamily="34" charset="0"/>
                    <a:cs typeface="Oracle Sans Light" panose="020B0403020204020204" pitchFamily="34" charset="0"/>
                  </a:rPr>
                  <a:t>Control access to cloud resources</a:t>
                </a:r>
              </a:p>
            </p:txBody>
          </p:sp>
        </p:grpSp>
        <p:grpSp>
          <p:nvGrpSpPr>
            <p:cNvPr id="64" name="Group 63">
              <a:extLst>
                <a:ext uri="{FF2B5EF4-FFF2-40B4-BE49-F238E27FC236}">
                  <a16:creationId xmlns:a16="http://schemas.microsoft.com/office/drawing/2014/main" id="{D4C81AD9-BE55-4238-BCE3-F46BF2979956}"/>
                </a:ext>
              </a:extLst>
            </p:cNvPr>
            <p:cNvGrpSpPr/>
            <p:nvPr/>
          </p:nvGrpSpPr>
          <p:grpSpPr>
            <a:xfrm>
              <a:off x="10508629" y="3297030"/>
              <a:ext cx="1391504" cy="292388"/>
              <a:chOff x="10508629" y="3297030"/>
              <a:chExt cx="1391504" cy="292388"/>
            </a:xfrm>
          </p:grpSpPr>
          <p:sp>
            <p:nvSpPr>
              <p:cNvPr id="71" name="Graphic 69">
                <a:extLst>
                  <a:ext uri="{FF2B5EF4-FFF2-40B4-BE49-F238E27FC236}">
                    <a16:creationId xmlns:a16="http://schemas.microsoft.com/office/drawing/2014/main" id="{E024023C-A5CA-467F-9C2D-407BDC5EB468}"/>
                  </a:ext>
                </a:extLst>
              </p:cNvPr>
              <p:cNvSpPr>
                <a:spLocks noChangeAspect="1"/>
              </p:cNvSpPr>
              <p:nvPr/>
            </p:nvSpPr>
            <p:spPr>
              <a:xfrm>
                <a:off x="10508629" y="3297030"/>
                <a:ext cx="229793" cy="228600"/>
              </a:xfrm>
              <a:custGeom>
                <a:avLst/>
                <a:gdLst>
                  <a:gd name="connsiteX0" fmla="*/ 743045 w 1582959"/>
                  <a:gd name="connsiteY0" fmla="*/ 1498540 h 1574740"/>
                  <a:gd name="connsiteX1" fmla="*/ 818102 w 1582959"/>
                  <a:gd name="connsiteY1" fmla="*/ 1536640 h 1574740"/>
                  <a:gd name="connsiteX2" fmla="*/ 818102 w 1582959"/>
                  <a:gd name="connsiteY2" fmla="*/ 1574740 h 1574740"/>
                  <a:gd name="connsiteX3" fmla="*/ 0 w 1582959"/>
                  <a:gd name="connsiteY3" fmla="*/ 1574740 h 1574740"/>
                  <a:gd name="connsiteX4" fmla="*/ 0 w 1582959"/>
                  <a:gd name="connsiteY4" fmla="*/ 1536640 h 1574740"/>
                  <a:gd name="connsiteX5" fmla="*/ 76200 w 1582959"/>
                  <a:gd name="connsiteY5" fmla="*/ 1498540 h 1574740"/>
                  <a:gd name="connsiteX6" fmla="*/ 742950 w 1582959"/>
                  <a:gd name="connsiteY6" fmla="*/ 1498540 h 1574740"/>
                  <a:gd name="connsiteX7" fmla="*/ 751427 w 1582959"/>
                  <a:gd name="connsiteY7" fmla="*/ 1441390 h 1574740"/>
                  <a:gd name="connsiteX8" fmla="*/ 65627 w 1582959"/>
                  <a:gd name="connsiteY8" fmla="*/ 1441390 h 1574740"/>
                  <a:gd name="connsiteX9" fmla="*/ 65627 w 1582959"/>
                  <a:gd name="connsiteY9" fmla="*/ 1317565 h 1574740"/>
                  <a:gd name="connsiteX10" fmla="*/ 151352 w 1582959"/>
                  <a:gd name="connsiteY10" fmla="*/ 1231840 h 1574740"/>
                  <a:gd name="connsiteX11" fmla="*/ 665702 w 1582959"/>
                  <a:gd name="connsiteY11" fmla="*/ 1231840 h 1574740"/>
                  <a:gd name="connsiteX12" fmla="*/ 751427 w 1582959"/>
                  <a:gd name="connsiteY12" fmla="*/ 1317565 h 1574740"/>
                  <a:gd name="connsiteX13" fmla="*/ 675227 w 1582959"/>
                  <a:gd name="connsiteY13" fmla="*/ 1317565 h 1574740"/>
                  <a:gd name="connsiteX14" fmla="*/ 665702 w 1582959"/>
                  <a:gd name="connsiteY14" fmla="*/ 1308040 h 1574740"/>
                  <a:gd name="connsiteX15" fmla="*/ 151352 w 1582959"/>
                  <a:gd name="connsiteY15" fmla="*/ 1308040 h 1574740"/>
                  <a:gd name="connsiteX16" fmla="*/ 141827 w 1582959"/>
                  <a:gd name="connsiteY16" fmla="*/ 1317565 h 1574740"/>
                  <a:gd name="connsiteX17" fmla="*/ 141827 w 1582959"/>
                  <a:gd name="connsiteY17" fmla="*/ 1365190 h 1574740"/>
                  <a:gd name="connsiteX18" fmla="*/ 675227 w 1582959"/>
                  <a:gd name="connsiteY18" fmla="*/ 1365190 h 1574740"/>
                  <a:gd name="connsiteX19" fmla="*/ 1582960 w 1582959"/>
                  <a:gd name="connsiteY19" fmla="*/ 1318804 h 1574740"/>
                  <a:gd name="connsiteX20" fmla="*/ 1556004 w 1582959"/>
                  <a:gd name="connsiteY20" fmla="*/ 1291943 h 1574740"/>
                  <a:gd name="connsiteX21" fmla="*/ 1360456 w 1582959"/>
                  <a:gd name="connsiteY21" fmla="*/ 1487491 h 1574740"/>
                  <a:gd name="connsiteX22" fmla="*/ 1387412 w 1582959"/>
                  <a:gd name="connsiteY22" fmla="*/ 1514352 h 1574740"/>
                  <a:gd name="connsiteX23" fmla="*/ 1468279 w 1582959"/>
                  <a:gd name="connsiteY23" fmla="*/ 1487301 h 1574740"/>
                  <a:gd name="connsiteX24" fmla="*/ 1468279 w 1582959"/>
                  <a:gd name="connsiteY24" fmla="*/ 1487301 h 1574740"/>
                  <a:gd name="connsiteX25" fmla="*/ 1555909 w 1582959"/>
                  <a:gd name="connsiteY25" fmla="*/ 1399766 h 1574740"/>
                  <a:gd name="connsiteX26" fmla="*/ 1555909 w 1582959"/>
                  <a:gd name="connsiteY26" fmla="*/ 1399766 h 1574740"/>
                  <a:gd name="connsiteX27" fmla="*/ 1516285 w 1582959"/>
                  <a:gd name="connsiteY27" fmla="*/ 1250510 h 1574740"/>
                  <a:gd name="connsiteX28" fmla="*/ 1320927 w 1582959"/>
                  <a:gd name="connsiteY28" fmla="*/ 1445867 h 1574740"/>
                  <a:gd name="connsiteX29" fmla="*/ 915543 w 1582959"/>
                  <a:gd name="connsiteY29" fmla="*/ 1040388 h 1574740"/>
                  <a:gd name="connsiteX30" fmla="*/ 686467 w 1582959"/>
                  <a:gd name="connsiteY30" fmla="*/ 787214 h 1574740"/>
                  <a:gd name="connsiteX31" fmla="*/ 583311 w 1582959"/>
                  <a:gd name="connsiteY31" fmla="*/ 890369 h 1574740"/>
                  <a:gd name="connsiteX32" fmla="*/ 566547 w 1582959"/>
                  <a:gd name="connsiteY32" fmla="*/ 987810 h 1574740"/>
                  <a:gd name="connsiteX33" fmla="*/ 539686 w 1582959"/>
                  <a:gd name="connsiteY33" fmla="*/ 1014766 h 1574740"/>
                  <a:gd name="connsiteX34" fmla="*/ 418453 w 1582959"/>
                  <a:gd name="connsiteY34" fmla="*/ 1014786 h 1574740"/>
                  <a:gd name="connsiteX35" fmla="*/ 418433 w 1582959"/>
                  <a:gd name="connsiteY35" fmla="*/ 1014766 h 1574740"/>
                  <a:gd name="connsiteX36" fmla="*/ 88202 w 1582959"/>
                  <a:gd name="connsiteY36" fmla="*/ 685106 h 1574740"/>
                  <a:gd name="connsiteX37" fmla="*/ 88202 w 1582959"/>
                  <a:gd name="connsiteY37" fmla="*/ 563947 h 1574740"/>
                  <a:gd name="connsiteX38" fmla="*/ 115157 w 1582959"/>
                  <a:gd name="connsiteY38" fmla="*/ 536992 h 1574740"/>
                  <a:gd name="connsiteX39" fmla="*/ 212598 w 1582959"/>
                  <a:gd name="connsiteY39" fmla="*/ 520323 h 1574740"/>
                  <a:gd name="connsiteX40" fmla="*/ 583406 w 1582959"/>
                  <a:gd name="connsiteY40" fmla="*/ 149515 h 1574740"/>
                  <a:gd name="connsiteX41" fmla="*/ 600075 w 1582959"/>
                  <a:gd name="connsiteY41" fmla="*/ 52074 h 1574740"/>
                  <a:gd name="connsiteX42" fmla="*/ 627031 w 1582959"/>
                  <a:gd name="connsiteY42" fmla="*/ 25118 h 1574740"/>
                  <a:gd name="connsiteX43" fmla="*/ 748264 w 1582959"/>
                  <a:gd name="connsiteY43" fmla="*/ 25098 h 1574740"/>
                  <a:gd name="connsiteX44" fmla="*/ 748284 w 1582959"/>
                  <a:gd name="connsiteY44" fmla="*/ 25118 h 1574740"/>
                  <a:gd name="connsiteX45" fmla="*/ 1078230 w 1582959"/>
                  <a:gd name="connsiteY45" fmla="*/ 355540 h 1574740"/>
                  <a:gd name="connsiteX46" fmla="*/ 1078230 w 1582959"/>
                  <a:gd name="connsiteY46" fmla="*/ 476698 h 1574740"/>
                  <a:gd name="connsiteX47" fmla="*/ 1051370 w 1582959"/>
                  <a:gd name="connsiteY47" fmla="*/ 503654 h 1574740"/>
                  <a:gd name="connsiteX48" fmla="*/ 953834 w 1582959"/>
                  <a:gd name="connsiteY48" fmla="*/ 520418 h 1574740"/>
                  <a:gd name="connsiteX49" fmla="*/ 851345 w 1582959"/>
                  <a:gd name="connsiteY49" fmla="*/ 622240 h 1574740"/>
                  <a:gd name="connsiteX50" fmla="*/ 1111949 w 1582959"/>
                  <a:gd name="connsiteY50" fmla="*/ 846649 h 1574740"/>
                  <a:gd name="connsiteX51" fmla="*/ 653891 w 1582959"/>
                  <a:gd name="connsiteY51" fmla="*/ 119416 h 1574740"/>
                  <a:gd name="connsiteX52" fmla="*/ 984028 w 1582959"/>
                  <a:gd name="connsiteY52" fmla="*/ 449457 h 1574740"/>
                  <a:gd name="connsiteX53" fmla="*/ 990695 w 1582959"/>
                  <a:gd name="connsiteY53" fmla="*/ 452219 h 1574740"/>
                  <a:gd name="connsiteX54" fmla="*/ 997458 w 1582959"/>
                  <a:gd name="connsiteY54" fmla="*/ 449457 h 1574740"/>
                  <a:gd name="connsiteX55" fmla="*/ 1024414 w 1582959"/>
                  <a:gd name="connsiteY55" fmla="*/ 422501 h 1574740"/>
                  <a:gd name="connsiteX56" fmla="*/ 1024469 w 1582959"/>
                  <a:gd name="connsiteY56" fmla="*/ 409031 h 1574740"/>
                  <a:gd name="connsiteX57" fmla="*/ 1024414 w 1582959"/>
                  <a:gd name="connsiteY57" fmla="*/ 408976 h 1574740"/>
                  <a:gd name="connsiteX58" fmla="*/ 694277 w 1582959"/>
                  <a:gd name="connsiteY58" fmla="*/ 79315 h 1574740"/>
                  <a:gd name="connsiteX59" fmla="*/ 687514 w 1582959"/>
                  <a:gd name="connsiteY59" fmla="*/ 76553 h 1574740"/>
                  <a:gd name="connsiteX60" fmla="*/ 680847 w 1582959"/>
                  <a:gd name="connsiteY60" fmla="*/ 79315 h 1574740"/>
                  <a:gd name="connsiteX61" fmla="*/ 653891 w 1582959"/>
                  <a:gd name="connsiteY61" fmla="*/ 106271 h 1574740"/>
                  <a:gd name="connsiteX62" fmla="*/ 653891 w 1582959"/>
                  <a:gd name="connsiteY62" fmla="*/ 119416 h 1574740"/>
                  <a:gd name="connsiteX63" fmla="*/ 270034 w 1582959"/>
                  <a:gd name="connsiteY63" fmla="*/ 570615 h 1574740"/>
                  <a:gd name="connsiteX64" fmla="*/ 532352 w 1582959"/>
                  <a:gd name="connsiteY64" fmla="*/ 833314 h 1574740"/>
                  <a:gd name="connsiteX65" fmla="*/ 896398 w 1582959"/>
                  <a:gd name="connsiteY65" fmla="*/ 469840 h 1574740"/>
                  <a:gd name="connsiteX66" fmla="*/ 633793 w 1582959"/>
                  <a:gd name="connsiteY66" fmla="*/ 206950 h 1574740"/>
                  <a:gd name="connsiteX67" fmla="*/ 515303 w 1582959"/>
                  <a:gd name="connsiteY67" fmla="*/ 927612 h 1574740"/>
                  <a:gd name="connsiteX68" fmla="*/ 512540 w 1582959"/>
                  <a:gd name="connsiteY68" fmla="*/ 920849 h 1574740"/>
                  <a:gd name="connsiteX69" fmla="*/ 182499 w 1582959"/>
                  <a:gd name="connsiteY69" fmla="*/ 590808 h 1574740"/>
                  <a:gd name="connsiteX70" fmla="*/ 175736 w 1582959"/>
                  <a:gd name="connsiteY70" fmla="*/ 588046 h 1574740"/>
                  <a:gd name="connsiteX71" fmla="*/ 169069 w 1582959"/>
                  <a:gd name="connsiteY71" fmla="*/ 590903 h 1574740"/>
                  <a:gd name="connsiteX72" fmla="*/ 141827 w 1582959"/>
                  <a:gd name="connsiteY72" fmla="*/ 617764 h 1574740"/>
                  <a:gd name="connsiteX73" fmla="*/ 141285 w 1582959"/>
                  <a:gd name="connsiteY73" fmla="*/ 631223 h 1574740"/>
                  <a:gd name="connsiteX74" fmla="*/ 141827 w 1582959"/>
                  <a:gd name="connsiteY74" fmla="*/ 631765 h 1574740"/>
                  <a:gd name="connsiteX75" fmla="*/ 471773 w 1582959"/>
                  <a:gd name="connsiteY75" fmla="*/ 961807 h 1574740"/>
                  <a:gd name="connsiteX76" fmla="*/ 485244 w 1582959"/>
                  <a:gd name="connsiteY76" fmla="*/ 961862 h 1574740"/>
                  <a:gd name="connsiteX77" fmla="*/ 485299 w 1582959"/>
                  <a:gd name="connsiteY77" fmla="*/ 961807 h 1574740"/>
                  <a:gd name="connsiteX78" fmla="*/ 512255 w 1582959"/>
                  <a:gd name="connsiteY78" fmla="*/ 934851 h 1574740"/>
                  <a:gd name="connsiteX79" fmla="*/ 515303 w 1582959"/>
                  <a:gd name="connsiteY79" fmla="*/ 927612 h 1574740"/>
                  <a:gd name="connsiteX80" fmla="*/ 1320737 w 1582959"/>
                  <a:gd name="connsiteY80" fmla="*/ 1338425 h 1574740"/>
                  <a:gd name="connsiteX81" fmla="*/ 1408652 w 1582959"/>
                  <a:gd name="connsiteY81" fmla="*/ 1250890 h 1574740"/>
                  <a:gd name="connsiteX82" fmla="*/ 1059085 w 1582959"/>
                  <a:gd name="connsiteY82" fmla="*/ 901704 h 1574740"/>
                  <a:gd name="connsiteX83" fmla="*/ 797338 w 1582959"/>
                  <a:gd name="connsiteY83" fmla="*/ 676438 h 1574740"/>
                  <a:gd name="connsiteX84" fmla="*/ 740188 w 1582959"/>
                  <a:gd name="connsiteY84" fmla="*/ 733588 h 1574740"/>
                  <a:gd name="connsiteX85" fmla="*/ 971169 w 1582959"/>
                  <a:gd name="connsiteY85" fmla="*/ 988953 h 157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582959" h="1574740">
                    <a:moveTo>
                      <a:pt x="743045" y="1498540"/>
                    </a:moveTo>
                    <a:lnTo>
                      <a:pt x="818102" y="1536640"/>
                    </a:lnTo>
                    <a:lnTo>
                      <a:pt x="818102" y="1574740"/>
                    </a:lnTo>
                    <a:lnTo>
                      <a:pt x="0" y="1574740"/>
                    </a:lnTo>
                    <a:lnTo>
                      <a:pt x="0" y="1536640"/>
                    </a:lnTo>
                    <a:lnTo>
                      <a:pt x="76200" y="1498540"/>
                    </a:lnTo>
                    <a:lnTo>
                      <a:pt x="742950" y="1498540"/>
                    </a:lnTo>
                    <a:close/>
                    <a:moveTo>
                      <a:pt x="751427" y="1441390"/>
                    </a:moveTo>
                    <a:lnTo>
                      <a:pt x="65627" y="1441390"/>
                    </a:lnTo>
                    <a:lnTo>
                      <a:pt x="65627" y="1317565"/>
                    </a:lnTo>
                    <a:cubicBezTo>
                      <a:pt x="65627" y="1270221"/>
                      <a:pt x="104008" y="1231840"/>
                      <a:pt x="151352" y="1231840"/>
                    </a:cubicBezTo>
                    <a:lnTo>
                      <a:pt x="665702" y="1231840"/>
                    </a:lnTo>
                    <a:cubicBezTo>
                      <a:pt x="713047" y="1231840"/>
                      <a:pt x="751427" y="1270221"/>
                      <a:pt x="751427" y="1317565"/>
                    </a:cubicBezTo>
                    <a:close/>
                    <a:moveTo>
                      <a:pt x="675227" y="1317565"/>
                    </a:moveTo>
                    <a:cubicBezTo>
                      <a:pt x="675227" y="1312305"/>
                      <a:pt x="670963" y="1308040"/>
                      <a:pt x="665702" y="1308040"/>
                    </a:cubicBezTo>
                    <a:lnTo>
                      <a:pt x="151352" y="1308040"/>
                    </a:lnTo>
                    <a:cubicBezTo>
                      <a:pt x="146092" y="1308040"/>
                      <a:pt x="141827" y="1312305"/>
                      <a:pt x="141827" y="1317565"/>
                    </a:cubicBezTo>
                    <a:lnTo>
                      <a:pt x="141827" y="1365190"/>
                    </a:lnTo>
                    <a:lnTo>
                      <a:pt x="675227" y="1365190"/>
                    </a:lnTo>
                    <a:close/>
                    <a:moveTo>
                      <a:pt x="1582960" y="1318804"/>
                    </a:moveTo>
                    <a:lnTo>
                      <a:pt x="1556004" y="1291943"/>
                    </a:lnTo>
                    <a:lnTo>
                      <a:pt x="1360456" y="1487491"/>
                    </a:lnTo>
                    <a:lnTo>
                      <a:pt x="1387412" y="1514352"/>
                    </a:lnTo>
                    <a:lnTo>
                      <a:pt x="1468279" y="1487301"/>
                    </a:lnTo>
                    <a:lnTo>
                      <a:pt x="1468279" y="1487301"/>
                    </a:lnTo>
                    <a:lnTo>
                      <a:pt x="1555909" y="1399766"/>
                    </a:lnTo>
                    <a:lnTo>
                      <a:pt x="1555909" y="1399766"/>
                    </a:lnTo>
                    <a:close/>
                    <a:moveTo>
                      <a:pt x="1516285" y="1250510"/>
                    </a:moveTo>
                    <a:lnTo>
                      <a:pt x="1320927" y="1445867"/>
                    </a:lnTo>
                    <a:lnTo>
                      <a:pt x="915543" y="1040388"/>
                    </a:lnTo>
                    <a:lnTo>
                      <a:pt x="686467" y="787214"/>
                    </a:lnTo>
                    <a:lnTo>
                      <a:pt x="583311" y="890369"/>
                    </a:lnTo>
                    <a:cubicBezTo>
                      <a:pt x="598904" y="923125"/>
                      <a:pt x="592190" y="962149"/>
                      <a:pt x="566547" y="987810"/>
                    </a:cubicBezTo>
                    <a:lnTo>
                      <a:pt x="539686" y="1014766"/>
                    </a:lnTo>
                    <a:cubicBezTo>
                      <a:pt x="506214" y="1048249"/>
                      <a:pt x="451936" y="1048258"/>
                      <a:pt x="418453" y="1014786"/>
                    </a:cubicBezTo>
                    <a:cubicBezTo>
                      <a:pt x="418446" y="1014779"/>
                      <a:pt x="418440" y="1014772"/>
                      <a:pt x="418433" y="1014766"/>
                    </a:cubicBezTo>
                    <a:lnTo>
                      <a:pt x="88202" y="685106"/>
                    </a:lnTo>
                    <a:cubicBezTo>
                      <a:pt x="54774" y="651636"/>
                      <a:pt x="54774" y="597417"/>
                      <a:pt x="88202" y="563947"/>
                    </a:cubicBezTo>
                    <a:lnTo>
                      <a:pt x="115157" y="536992"/>
                    </a:lnTo>
                    <a:cubicBezTo>
                      <a:pt x="140841" y="511381"/>
                      <a:pt x="179862" y="504706"/>
                      <a:pt x="212598" y="520323"/>
                    </a:cubicBezTo>
                    <a:lnTo>
                      <a:pt x="583406" y="149515"/>
                    </a:lnTo>
                    <a:cubicBezTo>
                      <a:pt x="567790" y="116779"/>
                      <a:pt x="574465" y="77757"/>
                      <a:pt x="600075" y="52074"/>
                    </a:cubicBezTo>
                    <a:lnTo>
                      <a:pt x="627031" y="25118"/>
                    </a:lnTo>
                    <a:cubicBezTo>
                      <a:pt x="660503" y="-8365"/>
                      <a:pt x="714781" y="-8374"/>
                      <a:pt x="748264" y="25098"/>
                    </a:cubicBezTo>
                    <a:cubicBezTo>
                      <a:pt x="748271" y="25105"/>
                      <a:pt x="748277" y="25112"/>
                      <a:pt x="748284" y="25118"/>
                    </a:cubicBezTo>
                    <a:lnTo>
                      <a:pt x="1078230" y="355540"/>
                    </a:lnTo>
                    <a:cubicBezTo>
                      <a:pt x="1111657" y="389009"/>
                      <a:pt x="1111657" y="443229"/>
                      <a:pt x="1078230" y="476698"/>
                    </a:cubicBezTo>
                    <a:lnTo>
                      <a:pt x="1051370" y="503654"/>
                    </a:lnTo>
                    <a:cubicBezTo>
                      <a:pt x="1025691" y="529340"/>
                      <a:pt x="986614" y="536056"/>
                      <a:pt x="953834" y="520418"/>
                    </a:cubicBezTo>
                    <a:lnTo>
                      <a:pt x="851345" y="622240"/>
                    </a:lnTo>
                    <a:lnTo>
                      <a:pt x="1111949" y="846649"/>
                    </a:lnTo>
                    <a:close/>
                    <a:moveTo>
                      <a:pt x="653891" y="119416"/>
                    </a:moveTo>
                    <a:lnTo>
                      <a:pt x="984028" y="449457"/>
                    </a:lnTo>
                    <a:cubicBezTo>
                      <a:pt x="985802" y="451217"/>
                      <a:pt x="988196" y="452209"/>
                      <a:pt x="990695" y="452219"/>
                    </a:cubicBezTo>
                    <a:cubicBezTo>
                      <a:pt x="993227" y="452234"/>
                      <a:pt x="995660" y="451240"/>
                      <a:pt x="997458" y="449457"/>
                    </a:cubicBezTo>
                    <a:lnTo>
                      <a:pt x="1024414" y="422501"/>
                    </a:lnTo>
                    <a:cubicBezTo>
                      <a:pt x="1028149" y="418797"/>
                      <a:pt x="1028173" y="412766"/>
                      <a:pt x="1024469" y="409031"/>
                    </a:cubicBezTo>
                    <a:cubicBezTo>
                      <a:pt x="1024451" y="409012"/>
                      <a:pt x="1024432" y="408994"/>
                      <a:pt x="1024414" y="408976"/>
                    </a:cubicBezTo>
                    <a:lnTo>
                      <a:pt x="694277" y="79315"/>
                    </a:lnTo>
                    <a:cubicBezTo>
                      <a:pt x="692480" y="77532"/>
                      <a:pt x="690046" y="76539"/>
                      <a:pt x="687514" y="76553"/>
                    </a:cubicBezTo>
                    <a:cubicBezTo>
                      <a:pt x="685016" y="76564"/>
                      <a:pt x="682621" y="77556"/>
                      <a:pt x="680847" y="79315"/>
                    </a:cubicBezTo>
                    <a:lnTo>
                      <a:pt x="653891" y="106271"/>
                    </a:lnTo>
                    <a:cubicBezTo>
                      <a:pt x="650384" y="109951"/>
                      <a:pt x="650384" y="115736"/>
                      <a:pt x="653891" y="119416"/>
                    </a:cubicBezTo>
                    <a:close/>
                    <a:moveTo>
                      <a:pt x="270034" y="570615"/>
                    </a:moveTo>
                    <a:lnTo>
                      <a:pt x="532352" y="833314"/>
                    </a:lnTo>
                    <a:lnTo>
                      <a:pt x="896398" y="469840"/>
                    </a:lnTo>
                    <a:lnTo>
                      <a:pt x="633793" y="206950"/>
                    </a:lnTo>
                    <a:close/>
                    <a:moveTo>
                      <a:pt x="515303" y="927612"/>
                    </a:moveTo>
                    <a:cubicBezTo>
                      <a:pt x="515317" y="925080"/>
                      <a:pt x="514323" y="922647"/>
                      <a:pt x="512540" y="920849"/>
                    </a:cubicBezTo>
                    <a:lnTo>
                      <a:pt x="182499" y="590808"/>
                    </a:lnTo>
                    <a:cubicBezTo>
                      <a:pt x="180701" y="589025"/>
                      <a:pt x="178268" y="588031"/>
                      <a:pt x="175736" y="588046"/>
                    </a:cubicBezTo>
                    <a:cubicBezTo>
                      <a:pt x="173224" y="588081"/>
                      <a:pt x="170827" y="589109"/>
                      <a:pt x="169069" y="590903"/>
                    </a:cubicBezTo>
                    <a:lnTo>
                      <a:pt x="141827" y="617764"/>
                    </a:lnTo>
                    <a:cubicBezTo>
                      <a:pt x="137961" y="621331"/>
                      <a:pt x="137718" y="627357"/>
                      <a:pt x="141285" y="631223"/>
                    </a:cubicBezTo>
                    <a:cubicBezTo>
                      <a:pt x="141458" y="631411"/>
                      <a:pt x="141639" y="631592"/>
                      <a:pt x="141827" y="631765"/>
                    </a:cubicBezTo>
                    <a:lnTo>
                      <a:pt x="471773" y="961807"/>
                    </a:lnTo>
                    <a:cubicBezTo>
                      <a:pt x="475478" y="965542"/>
                      <a:pt x="481509" y="965566"/>
                      <a:pt x="485244" y="961862"/>
                    </a:cubicBezTo>
                    <a:cubicBezTo>
                      <a:pt x="485262" y="961844"/>
                      <a:pt x="485280" y="961825"/>
                      <a:pt x="485299" y="961807"/>
                    </a:cubicBezTo>
                    <a:lnTo>
                      <a:pt x="512255" y="934851"/>
                    </a:lnTo>
                    <a:cubicBezTo>
                      <a:pt x="514264" y="932989"/>
                      <a:pt x="515375" y="930351"/>
                      <a:pt x="515303" y="927612"/>
                    </a:cubicBezTo>
                    <a:close/>
                    <a:moveTo>
                      <a:pt x="1320737" y="1338425"/>
                    </a:moveTo>
                    <a:lnTo>
                      <a:pt x="1408652" y="1250890"/>
                    </a:lnTo>
                    <a:lnTo>
                      <a:pt x="1059085" y="901704"/>
                    </a:lnTo>
                    <a:lnTo>
                      <a:pt x="797338" y="676438"/>
                    </a:lnTo>
                    <a:lnTo>
                      <a:pt x="740188" y="733588"/>
                    </a:lnTo>
                    <a:lnTo>
                      <a:pt x="971169" y="988953"/>
                    </a:lnTo>
                    <a:close/>
                  </a:path>
                </a:pathLst>
              </a:custGeom>
              <a:solidFill>
                <a:srgbClr val="FCFBFA"/>
              </a:solidFill>
              <a:ln w="9525" cap="flat">
                <a:noFill/>
                <a:prstDash val="solid"/>
                <a:miter/>
              </a:ln>
            </p:spPr>
            <p:txBody>
              <a:bodyPr rtlCol="0" anchor="ctr"/>
              <a:lstStyle/>
              <a:p>
                <a:endParaRPr lang="en-US"/>
              </a:p>
            </p:txBody>
          </p:sp>
          <p:sp>
            <p:nvSpPr>
              <p:cNvPr id="113" name="TextBox 112">
                <a:extLst>
                  <a:ext uri="{FF2B5EF4-FFF2-40B4-BE49-F238E27FC236}">
                    <a16:creationId xmlns:a16="http://schemas.microsoft.com/office/drawing/2014/main" id="{4572BBC4-C02A-4877-A4B9-7B0F16D5978D}"/>
                  </a:ext>
                </a:extLst>
              </p:cNvPr>
              <p:cNvSpPr txBox="1"/>
              <p:nvPr/>
            </p:nvSpPr>
            <p:spPr>
              <a:xfrm>
                <a:off x="10802853" y="329703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Policies</a:t>
                </a:r>
              </a:p>
              <a:p>
                <a:r>
                  <a:rPr lang="en-US" sz="500" dirty="0">
                    <a:latin typeface="Oracle Sans Light" panose="020B0403020204020204" pitchFamily="34" charset="0"/>
                    <a:cs typeface="Oracle Sans Light" panose="020B0403020204020204" pitchFamily="34" charset="0"/>
                  </a:rPr>
                  <a:t>User access rules</a:t>
                </a:r>
              </a:p>
            </p:txBody>
          </p:sp>
        </p:grpSp>
        <p:grpSp>
          <p:nvGrpSpPr>
            <p:cNvPr id="65" name="Group 64">
              <a:extLst>
                <a:ext uri="{FF2B5EF4-FFF2-40B4-BE49-F238E27FC236}">
                  <a16:creationId xmlns:a16="http://schemas.microsoft.com/office/drawing/2014/main" id="{600A6686-ED75-485A-B6BE-D705AEB9F6B2}"/>
                </a:ext>
              </a:extLst>
            </p:cNvPr>
            <p:cNvGrpSpPr/>
            <p:nvPr/>
          </p:nvGrpSpPr>
          <p:grpSpPr>
            <a:xfrm>
              <a:off x="10456534" y="3751908"/>
              <a:ext cx="1443599" cy="292388"/>
              <a:chOff x="10456534" y="3751908"/>
              <a:chExt cx="1443599" cy="292388"/>
            </a:xfrm>
          </p:grpSpPr>
          <p:sp>
            <p:nvSpPr>
              <p:cNvPr id="68" name="Graphic 64">
                <a:extLst>
                  <a:ext uri="{FF2B5EF4-FFF2-40B4-BE49-F238E27FC236}">
                    <a16:creationId xmlns:a16="http://schemas.microsoft.com/office/drawing/2014/main" id="{F357E425-7982-4FBD-B09A-661C3F177B3D}"/>
                  </a:ext>
                </a:extLst>
              </p:cNvPr>
              <p:cNvSpPr>
                <a:spLocks noChangeAspect="1"/>
              </p:cNvSpPr>
              <p:nvPr/>
            </p:nvSpPr>
            <p:spPr>
              <a:xfrm>
                <a:off x="10456534" y="3751908"/>
                <a:ext cx="333983" cy="228600"/>
              </a:xfrm>
              <a:custGeom>
                <a:avLst/>
                <a:gdLst>
                  <a:gd name="connsiteX0" fmla="*/ 981075 w 1962150"/>
                  <a:gd name="connsiteY0" fmla="*/ 1209675 h 1343025"/>
                  <a:gd name="connsiteX1" fmla="*/ 981075 w 1962150"/>
                  <a:gd name="connsiteY1" fmla="*/ 323850 h 1343025"/>
                  <a:gd name="connsiteX2" fmla="*/ 133350 w 1962150"/>
                  <a:gd name="connsiteY2" fmla="*/ 323850 h 1343025"/>
                  <a:gd name="connsiteX3" fmla="*/ 133350 w 1962150"/>
                  <a:gd name="connsiteY3" fmla="*/ 1209675 h 1343025"/>
                  <a:gd name="connsiteX4" fmla="*/ 981075 w 1962150"/>
                  <a:gd name="connsiteY4" fmla="*/ 1209675 h 1343025"/>
                  <a:gd name="connsiteX5" fmla="*/ 559118 w 1962150"/>
                  <a:gd name="connsiteY5" fmla="*/ 631508 h 1343025"/>
                  <a:gd name="connsiteX6" fmla="*/ 654368 w 1962150"/>
                  <a:gd name="connsiteY6" fmla="*/ 661035 h 1343025"/>
                  <a:gd name="connsiteX7" fmla="*/ 665798 w 1962150"/>
                  <a:gd name="connsiteY7" fmla="*/ 661035 h 1343025"/>
                  <a:gd name="connsiteX8" fmla="*/ 665798 w 1962150"/>
                  <a:gd name="connsiteY8" fmla="*/ 691515 h 1343025"/>
                  <a:gd name="connsiteX9" fmla="*/ 558165 w 1962150"/>
                  <a:gd name="connsiteY9" fmla="*/ 811530 h 1343025"/>
                  <a:gd name="connsiteX10" fmla="*/ 453390 w 1962150"/>
                  <a:gd name="connsiteY10" fmla="*/ 691515 h 1343025"/>
                  <a:gd name="connsiteX11" fmla="*/ 453390 w 1962150"/>
                  <a:gd name="connsiteY11" fmla="*/ 661035 h 1343025"/>
                  <a:gd name="connsiteX12" fmla="*/ 559118 w 1962150"/>
                  <a:gd name="connsiteY12" fmla="*/ 631508 h 1343025"/>
                  <a:gd name="connsiteX13" fmla="*/ 523875 w 1962150"/>
                  <a:gd name="connsiteY13" fmla="*/ 882968 h 1343025"/>
                  <a:gd name="connsiteX14" fmla="*/ 590550 w 1962150"/>
                  <a:gd name="connsiteY14" fmla="*/ 882968 h 1343025"/>
                  <a:gd name="connsiteX15" fmla="*/ 590550 w 1962150"/>
                  <a:gd name="connsiteY15" fmla="*/ 962978 h 1343025"/>
                  <a:gd name="connsiteX16" fmla="*/ 558165 w 1962150"/>
                  <a:gd name="connsiteY16" fmla="*/ 991553 h 1343025"/>
                  <a:gd name="connsiteX17" fmla="*/ 557213 w 1962150"/>
                  <a:gd name="connsiteY17" fmla="*/ 991553 h 1343025"/>
                  <a:gd name="connsiteX18" fmla="*/ 523875 w 1962150"/>
                  <a:gd name="connsiteY18" fmla="*/ 962978 h 1343025"/>
                  <a:gd name="connsiteX19" fmla="*/ 523875 w 1962150"/>
                  <a:gd name="connsiteY19" fmla="*/ 882968 h 1343025"/>
                  <a:gd name="connsiteX20" fmla="*/ 731520 w 1962150"/>
                  <a:gd name="connsiteY20" fmla="*/ 849630 h 1343025"/>
                  <a:gd name="connsiteX21" fmla="*/ 666750 w 1962150"/>
                  <a:gd name="connsiteY21" fmla="*/ 901065 h 1343025"/>
                  <a:gd name="connsiteX22" fmla="*/ 666750 w 1962150"/>
                  <a:gd name="connsiteY22" fmla="*/ 845820 h 1343025"/>
                  <a:gd name="connsiteX23" fmla="*/ 715328 w 1962150"/>
                  <a:gd name="connsiteY23" fmla="*/ 787718 h 1343025"/>
                  <a:gd name="connsiteX24" fmla="*/ 731520 w 1962150"/>
                  <a:gd name="connsiteY24" fmla="*/ 849630 h 1343025"/>
                  <a:gd name="connsiteX25" fmla="*/ 664845 w 1962150"/>
                  <a:gd name="connsiteY25" fmla="*/ 584835 h 1343025"/>
                  <a:gd name="connsiteX26" fmla="*/ 584835 w 1962150"/>
                  <a:gd name="connsiteY26" fmla="*/ 555308 h 1343025"/>
                  <a:gd name="connsiteX27" fmla="*/ 559118 w 1962150"/>
                  <a:gd name="connsiteY27" fmla="*/ 531495 h 1343025"/>
                  <a:gd name="connsiteX28" fmla="*/ 533400 w 1962150"/>
                  <a:gd name="connsiteY28" fmla="*/ 555308 h 1343025"/>
                  <a:gd name="connsiteX29" fmla="*/ 453390 w 1962150"/>
                  <a:gd name="connsiteY29" fmla="*/ 584835 h 1343025"/>
                  <a:gd name="connsiteX30" fmla="*/ 453390 w 1962150"/>
                  <a:gd name="connsiteY30" fmla="*/ 583883 h 1343025"/>
                  <a:gd name="connsiteX31" fmla="*/ 458153 w 1962150"/>
                  <a:gd name="connsiteY31" fmla="*/ 564833 h 1343025"/>
                  <a:gd name="connsiteX32" fmla="*/ 458153 w 1962150"/>
                  <a:gd name="connsiteY32" fmla="*/ 564833 h 1343025"/>
                  <a:gd name="connsiteX33" fmla="*/ 521017 w 1962150"/>
                  <a:gd name="connsiteY33" fmla="*/ 515303 h 1343025"/>
                  <a:gd name="connsiteX34" fmla="*/ 597218 w 1962150"/>
                  <a:gd name="connsiteY34" fmla="*/ 515303 h 1343025"/>
                  <a:gd name="connsiteX35" fmla="*/ 664845 w 1962150"/>
                  <a:gd name="connsiteY35" fmla="*/ 584835 h 1343025"/>
                  <a:gd name="connsiteX36" fmla="*/ 664845 w 1962150"/>
                  <a:gd name="connsiteY36" fmla="*/ 584835 h 1343025"/>
                  <a:gd name="connsiteX37" fmla="*/ 447675 w 1962150"/>
                  <a:gd name="connsiteY37" fmla="*/ 846772 h 1343025"/>
                  <a:gd name="connsiteX38" fmla="*/ 447675 w 1962150"/>
                  <a:gd name="connsiteY38" fmla="*/ 901065 h 1343025"/>
                  <a:gd name="connsiteX39" fmla="*/ 386715 w 1962150"/>
                  <a:gd name="connsiteY39" fmla="*/ 850583 h 1343025"/>
                  <a:gd name="connsiteX40" fmla="*/ 401955 w 1962150"/>
                  <a:gd name="connsiteY40" fmla="*/ 791528 h 1343025"/>
                  <a:gd name="connsiteX41" fmla="*/ 447675 w 1962150"/>
                  <a:gd name="connsiteY41" fmla="*/ 846772 h 1343025"/>
                  <a:gd name="connsiteX42" fmla="*/ 430530 w 1962150"/>
                  <a:gd name="connsiteY42" fmla="*/ 982980 h 1343025"/>
                  <a:gd name="connsiteX43" fmla="*/ 449580 w 1962150"/>
                  <a:gd name="connsiteY43" fmla="*/ 982980 h 1343025"/>
                  <a:gd name="connsiteX44" fmla="*/ 582930 w 1962150"/>
                  <a:gd name="connsiteY44" fmla="*/ 1063943 h 1343025"/>
                  <a:gd name="connsiteX45" fmla="*/ 663893 w 1962150"/>
                  <a:gd name="connsiteY45" fmla="*/ 982980 h 1343025"/>
                  <a:gd name="connsiteX46" fmla="*/ 682943 w 1962150"/>
                  <a:gd name="connsiteY46" fmla="*/ 982980 h 1343025"/>
                  <a:gd name="connsiteX47" fmla="*/ 799147 w 1962150"/>
                  <a:gd name="connsiteY47" fmla="*/ 1099185 h 1343025"/>
                  <a:gd name="connsiteX48" fmla="*/ 799147 w 1962150"/>
                  <a:gd name="connsiteY48" fmla="*/ 1099185 h 1343025"/>
                  <a:gd name="connsiteX49" fmla="*/ 799147 w 1962150"/>
                  <a:gd name="connsiteY49" fmla="*/ 1133475 h 1343025"/>
                  <a:gd name="connsiteX50" fmla="*/ 314325 w 1962150"/>
                  <a:gd name="connsiteY50" fmla="*/ 1133475 h 1343025"/>
                  <a:gd name="connsiteX51" fmla="*/ 314325 w 1962150"/>
                  <a:gd name="connsiteY51" fmla="*/ 1099185 h 1343025"/>
                  <a:gd name="connsiteX52" fmla="*/ 430530 w 1962150"/>
                  <a:gd name="connsiteY52" fmla="*/ 982980 h 1343025"/>
                  <a:gd name="connsiteX53" fmla="*/ 209550 w 1962150"/>
                  <a:gd name="connsiteY53" fmla="*/ 400050 h 1343025"/>
                  <a:gd name="connsiteX54" fmla="*/ 904875 w 1962150"/>
                  <a:gd name="connsiteY54" fmla="*/ 400050 h 1343025"/>
                  <a:gd name="connsiteX55" fmla="*/ 904875 w 1962150"/>
                  <a:gd name="connsiteY55" fmla="*/ 1133475 h 1343025"/>
                  <a:gd name="connsiteX56" fmla="*/ 876300 w 1962150"/>
                  <a:gd name="connsiteY56" fmla="*/ 1133475 h 1343025"/>
                  <a:gd name="connsiteX57" fmla="*/ 876300 w 1962150"/>
                  <a:gd name="connsiteY57" fmla="*/ 1099185 h 1343025"/>
                  <a:gd name="connsiteX58" fmla="*/ 766763 w 1962150"/>
                  <a:gd name="connsiteY58" fmla="*/ 925830 h 1343025"/>
                  <a:gd name="connsiteX59" fmla="*/ 804863 w 1962150"/>
                  <a:gd name="connsiteY59" fmla="*/ 874395 h 1343025"/>
                  <a:gd name="connsiteX60" fmla="*/ 812483 w 1962150"/>
                  <a:gd name="connsiteY60" fmla="*/ 861060 h 1343025"/>
                  <a:gd name="connsiteX61" fmla="*/ 734378 w 1962150"/>
                  <a:gd name="connsiteY61" fmla="*/ 545783 h 1343025"/>
                  <a:gd name="connsiteX62" fmla="*/ 734378 w 1962150"/>
                  <a:gd name="connsiteY62" fmla="*/ 545783 h 1343025"/>
                  <a:gd name="connsiteX63" fmla="*/ 598170 w 1962150"/>
                  <a:gd name="connsiteY63" fmla="*/ 438150 h 1343025"/>
                  <a:gd name="connsiteX64" fmla="*/ 521970 w 1962150"/>
                  <a:gd name="connsiteY64" fmla="*/ 438150 h 1343025"/>
                  <a:gd name="connsiteX65" fmla="*/ 380048 w 1962150"/>
                  <a:gd name="connsiteY65" fmla="*/ 566738 h 1343025"/>
                  <a:gd name="connsiteX66" fmla="*/ 306705 w 1962150"/>
                  <a:gd name="connsiteY66" fmla="*/ 861060 h 1343025"/>
                  <a:gd name="connsiteX67" fmla="*/ 314325 w 1962150"/>
                  <a:gd name="connsiteY67" fmla="*/ 874395 h 1343025"/>
                  <a:gd name="connsiteX68" fmla="*/ 351473 w 1962150"/>
                  <a:gd name="connsiteY68" fmla="*/ 923925 h 1343025"/>
                  <a:gd name="connsiteX69" fmla="*/ 239077 w 1962150"/>
                  <a:gd name="connsiteY69" fmla="*/ 1098233 h 1343025"/>
                  <a:gd name="connsiteX70" fmla="*/ 239077 w 1962150"/>
                  <a:gd name="connsiteY70" fmla="*/ 1132523 h 1343025"/>
                  <a:gd name="connsiteX71" fmla="*/ 210502 w 1962150"/>
                  <a:gd name="connsiteY71" fmla="*/ 1132523 h 1343025"/>
                  <a:gd name="connsiteX72" fmla="*/ 210502 w 1962150"/>
                  <a:gd name="connsiteY72" fmla="*/ 400050 h 1343025"/>
                  <a:gd name="connsiteX73" fmla="*/ 1695450 w 1962150"/>
                  <a:gd name="connsiteY73" fmla="*/ 1266825 h 1343025"/>
                  <a:gd name="connsiteX74" fmla="*/ 76200 w 1962150"/>
                  <a:gd name="connsiteY74" fmla="*/ 1266825 h 1343025"/>
                  <a:gd name="connsiteX75" fmla="*/ 76200 w 1962150"/>
                  <a:gd name="connsiteY75" fmla="*/ 266700 h 1343025"/>
                  <a:gd name="connsiteX76" fmla="*/ 1243965 w 1962150"/>
                  <a:gd name="connsiteY76" fmla="*/ 266700 h 1343025"/>
                  <a:gd name="connsiteX77" fmla="*/ 1264920 w 1962150"/>
                  <a:gd name="connsiteY77" fmla="*/ 190500 h 1343025"/>
                  <a:gd name="connsiteX78" fmla="*/ 0 w 1962150"/>
                  <a:gd name="connsiteY78" fmla="*/ 190500 h 1343025"/>
                  <a:gd name="connsiteX79" fmla="*/ 0 w 1962150"/>
                  <a:gd name="connsiteY79" fmla="*/ 1343025 h 1343025"/>
                  <a:gd name="connsiteX80" fmla="*/ 1771650 w 1962150"/>
                  <a:gd name="connsiteY80" fmla="*/ 1343025 h 1343025"/>
                  <a:gd name="connsiteX81" fmla="*/ 1771650 w 1962150"/>
                  <a:gd name="connsiteY81" fmla="*/ 696278 h 1343025"/>
                  <a:gd name="connsiteX82" fmla="*/ 1695450 w 1962150"/>
                  <a:gd name="connsiteY82" fmla="*/ 717233 h 1343025"/>
                  <a:gd name="connsiteX83" fmla="*/ 1695450 w 1962150"/>
                  <a:gd name="connsiteY83" fmla="*/ 1266825 h 1343025"/>
                  <a:gd name="connsiteX84" fmla="*/ 1243965 w 1962150"/>
                  <a:gd name="connsiteY84" fmla="*/ 400050 h 1343025"/>
                  <a:gd name="connsiteX85" fmla="*/ 1057275 w 1962150"/>
                  <a:gd name="connsiteY85" fmla="*/ 400050 h 1343025"/>
                  <a:gd name="connsiteX86" fmla="*/ 1057275 w 1962150"/>
                  <a:gd name="connsiteY86" fmla="*/ 476250 h 1343025"/>
                  <a:gd name="connsiteX87" fmla="*/ 1265873 w 1962150"/>
                  <a:gd name="connsiteY87" fmla="*/ 476250 h 1343025"/>
                  <a:gd name="connsiteX88" fmla="*/ 1243965 w 1962150"/>
                  <a:gd name="connsiteY88" fmla="*/ 400050 h 1343025"/>
                  <a:gd name="connsiteX89" fmla="*/ 1057275 w 1962150"/>
                  <a:gd name="connsiteY89" fmla="*/ 790575 h 1343025"/>
                  <a:gd name="connsiteX90" fmla="*/ 1609725 w 1962150"/>
                  <a:gd name="connsiteY90" fmla="*/ 790575 h 1343025"/>
                  <a:gd name="connsiteX91" fmla="*/ 1609725 w 1962150"/>
                  <a:gd name="connsiteY91" fmla="*/ 866775 h 1343025"/>
                  <a:gd name="connsiteX92" fmla="*/ 1057275 w 1962150"/>
                  <a:gd name="connsiteY92" fmla="*/ 866775 h 1343025"/>
                  <a:gd name="connsiteX93" fmla="*/ 1057275 w 1962150"/>
                  <a:gd name="connsiteY93" fmla="*/ 790575 h 1343025"/>
                  <a:gd name="connsiteX94" fmla="*/ 1057275 w 1962150"/>
                  <a:gd name="connsiteY94" fmla="*/ 1057275 h 1343025"/>
                  <a:gd name="connsiteX95" fmla="*/ 1609725 w 1962150"/>
                  <a:gd name="connsiteY95" fmla="*/ 1057275 h 1343025"/>
                  <a:gd name="connsiteX96" fmla="*/ 1609725 w 1962150"/>
                  <a:gd name="connsiteY96" fmla="*/ 1133475 h 1343025"/>
                  <a:gd name="connsiteX97" fmla="*/ 1057275 w 1962150"/>
                  <a:gd name="connsiteY97" fmla="*/ 1133475 h 1343025"/>
                  <a:gd name="connsiteX98" fmla="*/ 1057275 w 1962150"/>
                  <a:gd name="connsiteY98" fmla="*/ 1057275 h 1343025"/>
                  <a:gd name="connsiteX99" fmla="*/ 1057275 w 1962150"/>
                  <a:gd name="connsiteY99" fmla="*/ 923925 h 1343025"/>
                  <a:gd name="connsiteX100" fmla="*/ 1533525 w 1962150"/>
                  <a:gd name="connsiteY100" fmla="*/ 923925 h 1343025"/>
                  <a:gd name="connsiteX101" fmla="*/ 1533525 w 1962150"/>
                  <a:gd name="connsiteY101" fmla="*/ 1000125 h 1343025"/>
                  <a:gd name="connsiteX102" fmla="*/ 1057275 w 1962150"/>
                  <a:gd name="connsiteY102" fmla="*/ 1000125 h 1343025"/>
                  <a:gd name="connsiteX103" fmla="*/ 1057275 w 1962150"/>
                  <a:gd name="connsiteY103" fmla="*/ 923925 h 1343025"/>
                  <a:gd name="connsiteX104" fmla="*/ 1057275 w 1962150"/>
                  <a:gd name="connsiteY104" fmla="*/ 533400 h 1343025"/>
                  <a:gd name="connsiteX105" fmla="*/ 1228725 w 1962150"/>
                  <a:gd name="connsiteY105" fmla="*/ 533400 h 1343025"/>
                  <a:gd name="connsiteX106" fmla="*/ 1228725 w 1962150"/>
                  <a:gd name="connsiteY106" fmla="*/ 609600 h 1343025"/>
                  <a:gd name="connsiteX107" fmla="*/ 1057275 w 1962150"/>
                  <a:gd name="connsiteY107" fmla="*/ 609600 h 1343025"/>
                  <a:gd name="connsiteX108" fmla="*/ 1057275 w 1962150"/>
                  <a:gd name="connsiteY108" fmla="*/ 533400 h 1343025"/>
                  <a:gd name="connsiteX109" fmla="*/ 1628775 w 1962150"/>
                  <a:gd name="connsiteY109" fmla="*/ 0 h 1343025"/>
                  <a:gd name="connsiteX110" fmla="*/ 1295400 w 1962150"/>
                  <a:gd name="connsiteY110" fmla="*/ 333375 h 1343025"/>
                  <a:gd name="connsiteX111" fmla="*/ 1628775 w 1962150"/>
                  <a:gd name="connsiteY111" fmla="*/ 666750 h 1343025"/>
                  <a:gd name="connsiteX112" fmla="*/ 1962150 w 1962150"/>
                  <a:gd name="connsiteY112" fmla="*/ 333375 h 1343025"/>
                  <a:gd name="connsiteX113" fmla="*/ 1628775 w 1962150"/>
                  <a:gd name="connsiteY113" fmla="*/ 0 h 1343025"/>
                  <a:gd name="connsiteX114" fmla="*/ 1628775 w 1962150"/>
                  <a:gd name="connsiteY114" fmla="*/ 590550 h 1343025"/>
                  <a:gd name="connsiteX115" fmla="*/ 1371600 w 1962150"/>
                  <a:gd name="connsiteY115" fmla="*/ 333375 h 1343025"/>
                  <a:gd name="connsiteX116" fmla="*/ 1628775 w 1962150"/>
                  <a:gd name="connsiteY116" fmla="*/ 76200 h 1343025"/>
                  <a:gd name="connsiteX117" fmla="*/ 1885950 w 1962150"/>
                  <a:gd name="connsiteY117" fmla="*/ 333375 h 1343025"/>
                  <a:gd name="connsiteX118" fmla="*/ 1628775 w 1962150"/>
                  <a:gd name="connsiteY118" fmla="*/ 590550 h 1343025"/>
                  <a:gd name="connsiteX119" fmla="*/ 1583055 w 1962150"/>
                  <a:gd name="connsiteY119" fmla="*/ 368617 h 1343025"/>
                  <a:gd name="connsiteX120" fmla="*/ 1522095 w 1962150"/>
                  <a:gd name="connsiteY120" fmla="*/ 307658 h 1343025"/>
                  <a:gd name="connsiteX121" fmla="*/ 1467803 w 1962150"/>
                  <a:gd name="connsiteY121" fmla="*/ 360998 h 1343025"/>
                  <a:gd name="connsiteX122" fmla="*/ 1582103 w 1962150"/>
                  <a:gd name="connsiteY122" fmla="*/ 475298 h 1343025"/>
                  <a:gd name="connsiteX123" fmla="*/ 1787843 w 1962150"/>
                  <a:gd name="connsiteY123" fmla="*/ 269558 h 1343025"/>
                  <a:gd name="connsiteX124" fmla="*/ 1733550 w 1962150"/>
                  <a:gd name="connsiteY124" fmla="*/ 215265 h 1343025"/>
                  <a:gd name="connsiteX125" fmla="*/ 1583055 w 1962150"/>
                  <a:gd name="connsiteY125" fmla="*/ 368617 h 134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962150" h="1343025">
                    <a:moveTo>
                      <a:pt x="981075" y="1209675"/>
                    </a:moveTo>
                    <a:lnTo>
                      <a:pt x="981075" y="323850"/>
                    </a:lnTo>
                    <a:lnTo>
                      <a:pt x="133350" y="323850"/>
                    </a:lnTo>
                    <a:lnTo>
                      <a:pt x="133350" y="1209675"/>
                    </a:lnTo>
                    <a:lnTo>
                      <a:pt x="981075" y="1209675"/>
                    </a:lnTo>
                    <a:close/>
                    <a:moveTo>
                      <a:pt x="559118" y="631508"/>
                    </a:moveTo>
                    <a:cubicBezTo>
                      <a:pt x="586740" y="650558"/>
                      <a:pt x="620078" y="661035"/>
                      <a:pt x="654368" y="661035"/>
                    </a:cubicBezTo>
                    <a:cubicBezTo>
                      <a:pt x="658178" y="661035"/>
                      <a:pt x="661988" y="661035"/>
                      <a:pt x="665798" y="661035"/>
                    </a:cubicBezTo>
                    <a:lnTo>
                      <a:pt x="665798" y="691515"/>
                    </a:lnTo>
                    <a:cubicBezTo>
                      <a:pt x="665798" y="756285"/>
                      <a:pt x="616268" y="811530"/>
                      <a:pt x="558165" y="811530"/>
                    </a:cubicBezTo>
                    <a:cubicBezTo>
                      <a:pt x="501015" y="811530"/>
                      <a:pt x="453390" y="756285"/>
                      <a:pt x="453390" y="691515"/>
                    </a:cubicBezTo>
                    <a:lnTo>
                      <a:pt x="453390" y="661035"/>
                    </a:lnTo>
                    <a:cubicBezTo>
                      <a:pt x="490538" y="663893"/>
                      <a:pt x="527685" y="653415"/>
                      <a:pt x="559118" y="631508"/>
                    </a:cubicBezTo>
                    <a:close/>
                    <a:moveTo>
                      <a:pt x="523875" y="882968"/>
                    </a:moveTo>
                    <a:cubicBezTo>
                      <a:pt x="545783" y="887730"/>
                      <a:pt x="568643" y="887730"/>
                      <a:pt x="590550" y="882968"/>
                    </a:cubicBezTo>
                    <a:lnTo>
                      <a:pt x="590550" y="962978"/>
                    </a:lnTo>
                    <a:cubicBezTo>
                      <a:pt x="589598" y="980122"/>
                      <a:pt x="575310" y="992505"/>
                      <a:pt x="558165" y="991553"/>
                    </a:cubicBezTo>
                    <a:cubicBezTo>
                      <a:pt x="558165" y="991553"/>
                      <a:pt x="558165" y="991553"/>
                      <a:pt x="557213" y="991553"/>
                    </a:cubicBezTo>
                    <a:cubicBezTo>
                      <a:pt x="541020" y="991553"/>
                      <a:pt x="523875" y="982028"/>
                      <a:pt x="523875" y="962978"/>
                    </a:cubicBezTo>
                    <a:lnTo>
                      <a:pt x="523875" y="882968"/>
                    </a:lnTo>
                    <a:close/>
                    <a:moveTo>
                      <a:pt x="731520" y="849630"/>
                    </a:moveTo>
                    <a:cubicBezTo>
                      <a:pt x="716280" y="873443"/>
                      <a:pt x="693420" y="891540"/>
                      <a:pt x="666750" y="901065"/>
                    </a:cubicBezTo>
                    <a:lnTo>
                      <a:pt x="666750" y="845820"/>
                    </a:lnTo>
                    <a:cubicBezTo>
                      <a:pt x="686753" y="829628"/>
                      <a:pt x="702945" y="809625"/>
                      <a:pt x="715328" y="787718"/>
                    </a:cubicBezTo>
                    <a:lnTo>
                      <a:pt x="731520" y="849630"/>
                    </a:lnTo>
                    <a:close/>
                    <a:moveTo>
                      <a:pt x="664845" y="584835"/>
                    </a:moveTo>
                    <a:cubicBezTo>
                      <a:pt x="635318" y="586740"/>
                      <a:pt x="605790" y="576263"/>
                      <a:pt x="584835" y="555308"/>
                    </a:cubicBezTo>
                    <a:lnTo>
                      <a:pt x="559118" y="531495"/>
                    </a:lnTo>
                    <a:lnTo>
                      <a:pt x="533400" y="555308"/>
                    </a:lnTo>
                    <a:cubicBezTo>
                      <a:pt x="512445" y="576263"/>
                      <a:pt x="482917" y="586740"/>
                      <a:pt x="453390" y="584835"/>
                    </a:cubicBezTo>
                    <a:cubicBezTo>
                      <a:pt x="453390" y="584835"/>
                      <a:pt x="453390" y="583883"/>
                      <a:pt x="453390" y="583883"/>
                    </a:cubicBezTo>
                    <a:lnTo>
                      <a:pt x="458153" y="564833"/>
                    </a:lnTo>
                    <a:lnTo>
                      <a:pt x="458153" y="564833"/>
                    </a:lnTo>
                    <a:cubicBezTo>
                      <a:pt x="468630" y="536258"/>
                      <a:pt x="493395" y="515303"/>
                      <a:pt x="521017" y="515303"/>
                    </a:cubicBezTo>
                    <a:lnTo>
                      <a:pt x="597218" y="515303"/>
                    </a:lnTo>
                    <a:cubicBezTo>
                      <a:pt x="630555" y="515303"/>
                      <a:pt x="660083" y="546735"/>
                      <a:pt x="664845" y="584835"/>
                    </a:cubicBezTo>
                    <a:lnTo>
                      <a:pt x="664845" y="584835"/>
                    </a:lnTo>
                    <a:close/>
                    <a:moveTo>
                      <a:pt x="447675" y="846772"/>
                    </a:moveTo>
                    <a:lnTo>
                      <a:pt x="447675" y="901065"/>
                    </a:lnTo>
                    <a:cubicBezTo>
                      <a:pt x="422910" y="891540"/>
                      <a:pt x="401003" y="873443"/>
                      <a:pt x="386715" y="850583"/>
                    </a:cubicBezTo>
                    <a:lnTo>
                      <a:pt x="401955" y="791528"/>
                    </a:lnTo>
                    <a:cubicBezTo>
                      <a:pt x="413385" y="811530"/>
                      <a:pt x="428625" y="830580"/>
                      <a:pt x="447675" y="846772"/>
                    </a:cubicBezTo>
                    <a:close/>
                    <a:moveTo>
                      <a:pt x="430530" y="982980"/>
                    </a:moveTo>
                    <a:lnTo>
                      <a:pt x="449580" y="982980"/>
                    </a:lnTo>
                    <a:cubicBezTo>
                      <a:pt x="463867" y="1042035"/>
                      <a:pt x="523875" y="1079183"/>
                      <a:pt x="582930" y="1063943"/>
                    </a:cubicBezTo>
                    <a:cubicBezTo>
                      <a:pt x="622935" y="1054418"/>
                      <a:pt x="654368" y="1022985"/>
                      <a:pt x="663893" y="982980"/>
                    </a:cubicBezTo>
                    <a:lnTo>
                      <a:pt x="682943" y="982980"/>
                    </a:lnTo>
                    <a:cubicBezTo>
                      <a:pt x="746760" y="982980"/>
                      <a:pt x="799147" y="1034415"/>
                      <a:pt x="799147" y="1099185"/>
                    </a:cubicBezTo>
                    <a:cubicBezTo>
                      <a:pt x="799147" y="1099185"/>
                      <a:pt x="799147" y="1099185"/>
                      <a:pt x="799147" y="1099185"/>
                    </a:cubicBezTo>
                    <a:lnTo>
                      <a:pt x="799147" y="1133475"/>
                    </a:lnTo>
                    <a:lnTo>
                      <a:pt x="314325" y="1133475"/>
                    </a:lnTo>
                    <a:lnTo>
                      <a:pt x="314325" y="1099185"/>
                    </a:lnTo>
                    <a:cubicBezTo>
                      <a:pt x="314325" y="1035368"/>
                      <a:pt x="366713" y="982980"/>
                      <a:pt x="430530" y="982980"/>
                    </a:cubicBezTo>
                    <a:close/>
                    <a:moveTo>
                      <a:pt x="209550" y="400050"/>
                    </a:moveTo>
                    <a:lnTo>
                      <a:pt x="904875" y="400050"/>
                    </a:lnTo>
                    <a:lnTo>
                      <a:pt x="904875" y="1133475"/>
                    </a:lnTo>
                    <a:lnTo>
                      <a:pt x="876300" y="1133475"/>
                    </a:lnTo>
                    <a:lnTo>
                      <a:pt x="876300" y="1099185"/>
                    </a:lnTo>
                    <a:cubicBezTo>
                      <a:pt x="876300" y="1024890"/>
                      <a:pt x="833438" y="958215"/>
                      <a:pt x="766763" y="925830"/>
                    </a:cubicBezTo>
                    <a:cubicBezTo>
                      <a:pt x="782003" y="910590"/>
                      <a:pt x="794385" y="893445"/>
                      <a:pt x="804863" y="874395"/>
                    </a:cubicBezTo>
                    <a:lnTo>
                      <a:pt x="812483" y="861060"/>
                    </a:lnTo>
                    <a:lnTo>
                      <a:pt x="734378" y="545783"/>
                    </a:lnTo>
                    <a:lnTo>
                      <a:pt x="734378" y="545783"/>
                    </a:lnTo>
                    <a:cubicBezTo>
                      <a:pt x="715328" y="483870"/>
                      <a:pt x="660083" y="438150"/>
                      <a:pt x="598170" y="438150"/>
                    </a:cubicBezTo>
                    <a:lnTo>
                      <a:pt x="521970" y="438150"/>
                    </a:lnTo>
                    <a:cubicBezTo>
                      <a:pt x="452438" y="438150"/>
                      <a:pt x="392430" y="495300"/>
                      <a:pt x="380048" y="566738"/>
                    </a:cubicBezTo>
                    <a:lnTo>
                      <a:pt x="306705" y="861060"/>
                    </a:lnTo>
                    <a:lnTo>
                      <a:pt x="314325" y="874395"/>
                    </a:lnTo>
                    <a:cubicBezTo>
                      <a:pt x="324803" y="892493"/>
                      <a:pt x="337185" y="909638"/>
                      <a:pt x="351473" y="923925"/>
                    </a:cubicBezTo>
                    <a:cubicBezTo>
                      <a:pt x="282892" y="955358"/>
                      <a:pt x="239077" y="1022985"/>
                      <a:pt x="239077" y="1098233"/>
                    </a:cubicBezTo>
                    <a:lnTo>
                      <a:pt x="239077" y="1132523"/>
                    </a:lnTo>
                    <a:lnTo>
                      <a:pt x="210502" y="1132523"/>
                    </a:lnTo>
                    <a:lnTo>
                      <a:pt x="210502" y="400050"/>
                    </a:lnTo>
                    <a:close/>
                    <a:moveTo>
                      <a:pt x="1695450" y="1266825"/>
                    </a:moveTo>
                    <a:lnTo>
                      <a:pt x="76200" y="1266825"/>
                    </a:lnTo>
                    <a:lnTo>
                      <a:pt x="76200" y="266700"/>
                    </a:lnTo>
                    <a:lnTo>
                      <a:pt x="1243965" y="266700"/>
                    </a:lnTo>
                    <a:cubicBezTo>
                      <a:pt x="1248728" y="240983"/>
                      <a:pt x="1255395" y="215265"/>
                      <a:pt x="1264920" y="190500"/>
                    </a:cubicBezTo>
                    <a:lnTo>
                      <a:pt x="0" y="190500"/>
                    </a:lnTo>
                    <a:lnTo>
                      <a:pt x="0" y="1343025"/>
                    </a:lnTo>
                    <a:lnTo>
                      <a:pt x="1771650" y="1343025"/>
                    </a:lnTo>
                    <a:lnTo>
                      <a:pt x="1771650" y="696278"/>
                    </a:lnTo>
                    <a:cubicBezTo>
                      <a:pt x="1746885" y="705803"/>
                      <a:pt x="1721168" y="713422"/>
                      <a:pt x="1695450" y="717233"/>
                    </a:cubicBezTo>
                    <a:lnTo>
                      <a:pt x="1695450" y="1266825"/>
                    </a:lnTo>
                    <a:close/>
                    <a:moveTo>
                      <a:pt x="1243965" y="400050"/>
                    </a:moveTo>
                    <a:lnTo>
                      <a:pt x="1057275" y="400050"/>
                    </a:lnTo>
                    <a:lnTo>
                      <a:pt x="1057275" y="476250"/>
                    </a:lnTo>
                    <a:lnTo>
                      <a:pt x="1265873" y="476250"/>
                    </a:lnTo>
                    <a:cubicBezTo>
                      <a:pt x="1255395" y="451485"/>
                      <a:pt x="1248728" y="425767"/>
                      <a:pt x="1243965" y="400050"/>
                    </a:cubicBezTo>
                    <a:close/>
                    <a:moveTo>
                      <a:pt x="1057275" y="790575"/>
                    </a:moveTo>
                    <a:lnTo>
                      <a:pt x="1609725" y="790575"/>
                    </a:lnTo>
                    <a:lnTo>
                      <a:pt x="1609725" y="866775"/>
                    </a:lnTo>
                    <a:lnTo>
                      <a:pt x="1057275" y="866775"/>
                    </a:lnTo>
                    <a:lnTo>
                      <a:pt x="1057275" y="790575"/>
                    </a:lnTo>
                    <a:close/>
                    <a:moveTo>
                      <a:pt x="1057275" y="1057275"/>
                    </a:moveTo>
                    <a:lnTo>
                      <a:pt x="1609725" y="1057275"/>
                    </a:lnTo>
                    <a:lnTo>
                      <a:pt x="1609725" y="1133475"/>
                    </a:lnTo>
                    <a:lnTo>
                      <a:pt x="1057275" y="1133475"/>
                    </a:lnTo>
                    <a:lnTo>
                      <a:pt x="1057275" y="1057275"/>
                    </a:lnTo>
                    <a:close/>
                    <a:moveTo>
                      <a:pt x="1057275" y="923925"/>
                    </a:moveTo>
                    <a:lnTo>
                      <a:pt x="1533525" y="923925"/>
                    </a:lnTo>
                    <a:lnTo>
                      <a:pt x="1533525" y="1000125"/>
                    </a:lnTo>
                    <a:lnTo>
                      <a:pt x="1057275" y="1000125"/>
                    </a:lnTo>
                    <a:lnTo>
                      <a:pt x="1057275" y="923925"/>
                    </a:lnTo>
                    <a:close/>
                    <a:moveTo>
                      <a:pt x="1057275" y="533400"/>
                    </a:moveTo>
                    <a:lnTo>
                      <a:pt x="1228725" y="533400"/>
                    </a:lnTo>
                    <a:lnTo>
                      <a:pt x="1228725" y="609600"/>
                    </a:lnTo>
                    <a:lnTo>
                      <a:pt x="1057275" y="609600"/>
                    </a:lnTo>
                    <a:lnTo>
                      <a:pt x="1057275" y="533400"/>
                    </a:lnTo>
                    <a:close/>
                    <a:moveTo>
                      <a:pt x="1628775" y="0"/>
                    </a:moveTo>
                    <a:cubicBezTo>
                      <a:pt x="1444943" y="0"/>
                      <a:pt x="1295400" y="149542"/>
                      <a:pt x="1295400" y="333375"/>
                    </a:cubicBezTo>
                    <a:cubicBezTo>
                      <a:pt x="1295400" y="517208"/>
                      <a:pt x="1444943" y="666750"/>
                      <a:pt x="1628775" y="666750"/>
                    </a:cubicBezTo>
                    <a:cubicBezTo>
                      <a:pt x="1812608" y="666750"/>
                      <a:pt x="1962150" y="517208"/>
                      <a:pt x="1962150" y="333375"/>
                    </a:cubicBezTo>
                    <a:cubicBezTo>
                      <a:pt x="1962150" y="149542"/>
                      <a:pt x="1812608" y="0"/>
                      <a:pt x="1628775" y="0"/>
                    </a:cubicBezTo>
                    <a:close/>
                    <a:moveTo>
                      <a:pt x="1628775" y="590550"/>
                    </a:moveTo>
                    <a:cubicBezTo>
                      <a:pt x="1486853" y="590550"/>
                      <a:pt x="1371600" y="475298"/>
                      <a:pt x="1371600" y="333375"/>
                    </a:cubicBezTo>
                    <a:cubicBezTo>
                      <a:pt x="1371600" y="191452"/>
                      <a:pt x="1486853" y="76200"/>
                      <a:pt x="1628775" y="76200"/>
                    </a:cubicBezTo>
                    <a:cubicBezTo>
                      <a:pt x="1770698" y="76200"/>
                      <a:pt x="1885950" y="191452"/>
                      <a:pt x="1885950" y="333375"/>
                    </a:cubicBezTo>
                    <a:cubicBezTo>
                      <a:pt x="1885950" y="475298"/>
                      <a:pt x="1770698" y="590550"/>
                      <a:pt x="1628775" y="590550"/>
                    </a:cubicBezTo>
                    <a:close/>
                    <a:moveTo>
                      <a:pt x="1583055" y="368617"/>
                    </a:moveTo>
                    <a:lnTo>
                      <a:pt x="1522095" y="307658"/>
                    </a:lnTo>
                    <a:lnTo>
                      <a:pt x="1467803" y="360998"/>
                    </a:lnTo>
                    <a:lnTo>
                      <a:pt x="1582103" y="475298"/>
                    </a:lnTo>
                    <a:lnTo>
                      <a:pt x="1787843" y="269558"/>
                    </a:lnTo>
                    <a:lnTo>
                      <a:pt x="1733550" y="215265"/>
                    </a:lnTo>
                    <a:lnTo>
                      <a:pt x="1583055" y="368617"/>
                    </a:lnTo>
                    <a:close/>
                  </a:path>
                </a:pathLst>
              </a:custGeom>
              <a:solidFill>
                <a:srgbClr val="FCFBFA"/>
              </a:solidFill>
              <a:ln w="9525" cap="flat">
                <a:noFill/>
                <a:prstDash val="solid"/>
                <a:miter/>
              </a:ln>
            </p:spPr>
            <p:txBody>
              <a:bodyPr rtlCol="0" anchor="ctr"/>
              <a:lstStyle/>
              <a:p>
                <a:endParaRPr lang="en-US"/>
              </a:p>
            </p:txBody>
          </p:sp>
          <p:sp>
            <p:nvSpPr>
              <p:cNvPr id="114" name="TextBox 113">
                <a:extLst>
                  <a:ext uri="{FF2B5EF4-FFF2-40B4-BE49-F238E27FC236}">
                    <a16:creationId xmlns:a16="http://schemas.microsoft.com/office/drawing/2014/main" id="{59C7B17F-88FB-4DCE-88FE-9E50E9467FA2}"/>
                  </a:ext>
                </a:extLst>
              </p:cNvPr>
              <p:cNvSpPr txBox="1"/>
              <p:nvPr/>
            </p:nvSpPr>
            <p:spPr>
              <a:xfrm>
                <a:off x="10802853" y="3751908"/>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Federation</a:t>
                </a:r>
              </a:p>
              <a:p>
                <a:r>
                  <a:rPr lang="en-US" sz="500" dirty="0">
                    <a:latin typeface="Oracle Sans Light" panose="020B0403020204020204" pitchFamily="34" charset="0"/>
                    <a:cs typeface="Oracle Sans Light" panose="020B0403020204020204" pitchFamily="34" charset="0"/>
                  </a:rPr>
                  <a:t>Identity provider inter-operation</a:t>
                </a:r>
              </a:p>
            </p:txBody>
          </p:sp>
        </p:grpSp>
      </p:grpSp>
      <p:grpSp>
        <p:nvGrpSpPr>
          <p:cNvPr id="122" name="Group 121">
            <a:extLst>
              <a:ext uri="{FF2B5EF4-FFF2-40B4-BE49-F238E27FC236}">
                <a16:creationId xmlns:a16="http://schemas.microsoft.com/office/drawing/2014/main" id="{0469E4D6-2139-617E-527D-60E13063C8E5}"/>
              </a:ext>
            </a:extLst>
          </p:cNvPr>
          <p:cNvGrpSpPr/>
          <p:nvPr/>
        </p:nvGrpSpPr>
        <p:grpSpPr>
          <a:xfrm>
            <a:off x="8604668" y="3189041"/>
            <a:ext cx="1400611" cy="292388"/>
            <a:chOff x="8604668" y="3068610"/>
            <a:chExt cx="1400611" cy="292388"/>
          </a:xfrm>
        </p:grpSpPr>
        <p:pic>
          <p:nvPicPr>
            <p:cNvPr id="95" name="Graphic 94">
              <a:extLst>
                <a:ext uri="{FF2B5EF4-FFF2-40B4-BE49-F238E27FC236}">
                  <a16:creationId xmlns:a16="http://schemas.microsoft.com/office/drawing/2014/main" id="{F5CE5A2C-ED24-45C1-9D4B-59468B8A56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04668" y="3069591"/>
              <a:ext cx="274320" cy="274320"/>
            </a:xfrm>
            <a:prstGeom prst="rect">
              <a:avLst/>
            </a:prstGeom>
          </p:spPr>
        </p:pic>
        <p:sp>
          <p:nvSpPr>
            <p:cNvPr id="144" name="TextBox 143">
              <a:extLst>
                <a:ext uri="{FF2B5EF4-FFF2-40B4-BE49-F238E27FC236}">
                  <a16:creationId xmlns:a16="http://schemas.microsoft.com/office/drawing/2014/main" id="{AFDFB0B4-C4DC-43F1-952C-86DB91A0F0A8}"/>
                </a:ext>
              </a:extLst>
            </p:cNvPr>
            <p:cNvSpPr txBox="1"/>
            <p:nvPr/>
          </p:nvSpPr>
          <p:spPr>
            <a:xfrm>
              <a:off x="8907999" y="306861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Data Safe</a:t>
              </a:r>
            </a:p>
            <a:p>
              <a:r>
                <a:rPr lang="en-US" sz="500" dirty="0">
                  <a:latin typeface="Oracle Sans Light" panose="020B0403020204020204" pitchFamily="34" charset="0"/>
                  <a:cs typeface="Oracle Sans Light" panose="020B0403020204020204" pitchFamily="34" charset="0"/>
                </a:rPr>
                <a:t>Monitor data usage in database</a:t>
              </a:r>
            </a:p>
          </p:txBody>
        </p:sp>
      </p:grpSp>
      <p:grpSp>
        <p:nvGrpSpPr>
          <p:cNvPr id="123" name="Group 122">
            <a:extLst>
              <a:ext uri="{FF2B5EF4-FFF2-40B4-BE49-F238E27FC236}">
                <a16:creationId xmlns:a16="http://schemas.microsoft.com/office/drawing/2014/main" id="{1FEE3384-0C2A-342C-0592-3D2D2B9E815F}"/>
              </a:ext>
            </a:extLst>
          </p:cNvPr>
          <p:cNvGrpSpPr/>
          <p:nvPr/>
        </p:nvGrpSpPr>
        <p:grpSpPr>
          <a:xfrm>
            <a:off x="8598137" y="3644900"/>
            <a:ext cx="1407142" cy="369332"/>
            <a:chOff x="8598137" y="3524469"/>
            <a:chExt cx="1407142" cy="369332"/>
          </a:xfrm>
        </p:grpSpPr>
        <p:pic>
          <p:nvPicPr>
            <p:cNvPr id="91" name="Graphic 90">
              <a:extLst>
                <a:ext uri="{FF2B5EF4-FFF2-40B4-BE49-F238E27FC236}">
                  <a16:creationId xmlns:a16="http://schemas.microsoft.com/office/drawing/2014/main" id="{8323A21D-B032-4F5D-97C8-E8044EB764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598137" y="3524469"/>
              <a:ext cx="287383" cy="274320"/>
            </a:xfrm>
            <a:prstGeom prst="rect">
              <a:avLst/>
            </a:prstGeom>
          </p:spPr>
        </p:pic>
        <p:sp>
          <p:nvSpPr>
            <p:cNvPr id="145" name="TextBox 144">
              <a:extLst>
                <a:ext uri="{FF2B5EF4-FFF2-40B4-BE49-F238E27FC236}">
                  <a16:creationId xmlns:a16="http://schemas.microsoft.com/office/drawing/2014/main" id="{78B96EB8-E9B8-449E-A342-B5D80DDC3CE7}"/>
                </a:ext>
              </a:extLst>
            </p:cNvPr>
            <p:cNvSpPr txBox="1"/>
            <p:nvPr/>
          </p:nvSpPr>
          <p:spPr>
            <a:xfrm>
              <a:off x="8907999" y="3524469"/>
              <a:ext cx="1097280" cy="369332"/>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Vault</a:t>
              </a:r>
            </a:p>
            <a:p>
              <a:r>
                <a:rPr lang="en-US" sz="500" dirty="0">
                  <a:latin typeface="Oracle Sans Light" panose="020B0403020204020204" pitchFamily="34" charset="0"/>
                  <a:cs typeface="Oracle Sans Light" panose="020B0403020204020204" pitchFamily="34" charset="0"/>
                </a:rPr>
                <a:t>Hardware security module protection</a:t>
              </a:r>
            </a:p>
          </p:txBody>
        </p:sp>
      </p:grpSp>
      <p:grpSp>
        <p:nvGrpSpPr>
          <p:cNvPr id="50" name="Group 49">
            <a:extLst>
              <a:ext uri="{FF2B5EF4-FFF2-40B4-BE49-F238E27FC236}">
                <a16:creationId xmlns:a16="http://schemas.microsoft.com/office/drawing/2014/main" id="{92BEBF1D-5896-47F6-BE2F-5EA958C7351E}"/>
              </a:ext>
            </a:extLst>
          </p:cNvPr>
          <p:cNvGrpSpPr/>
          <p:nvPr/>
        </p:nvGrpSpPr>
        <p:grpSpPr>
          <a:xfrm>
            <a:off x="8619908" y="4099778"/>
            <a:ext cx="1385371" cy="320040"/>
            <a:chOff x="8619908" y="3297030"/>
            <a:chExt cx="1385371" cy="320040"/>
          </a:xfrm>
        </p:grpSpPr>
        <p:pic>
          <p:nvPicPr>
            <p:cNvPr id="83" name="Graphic 82">
              <a:extLst>
                <a:ext uri="{FF2B5EF4-FFF2-40B4-BE49-F238E27FC236}">
                  <a16:creationId xmlns:a16="http://schemas.microsoft.com/office/drawing/2014/main" id="{DC4E1E87-7A38-486F-93F8-C21FBEB13A9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19908" y="3297030"/>
              <a:ext cx="243840" cy="320040"/>
            </a:xfrm>
            <a:prstGeom prst="rect">
              <a:avLst/>
            </a:prstGeom>
          </p:spPr>
        </p:pic>
        <p:sp>
          <p:nvSpPr>
            <p:cNvPr id="146" name="TextBox 145">
              <a:extLst>
                <a:ext uri="{FF2B5EF4-FFF2-40B4-BE49-F238E27FC236}">
                  <a16:creationId xmlns:a16="http://schemas.microsoft.com/office/drawing/2014/main" id="{EF58ED5E-BDAE-4B54-897B-261F2E227AEB}"/>
                </a:ext>
              </a:extLst>
            </p:cNvPr>
            <p:cNvSpPr txBox="1"/>
            <p:nvPr/>
          </p:nvSpPr>
          <p:spPr>
            <a:xfrm>
              <a:off x="8907999" y="329703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Key Management</a:t>
              </a:r>
            </a:p>
            <a:p>
              <a:r>
                <a:rPr lang="en-US" sz="500" dirty="0">
                  <a:latin typeface="Oracle Sans Light" panose="020B0403020204020204" pitchFamily="34" charset="0"/>
                  <a:cs typeface="Oracle Sans Light" panose="020B0403020204020204" pitchFamily="34" charset="0"/>
                </a:rPr>
                <a:t>Encryption key administration</a:t>
              </a:r>
            </a:p>
          </p:txBody>
        </p:sp>
      </p:grpSp>
      <p:grpSp>
        <p:nvGrpSpPr>
          <p:cNvPr id="51" name="Group 50">
            <a:extLst>
              <a:ext uri="{FF2B5EF4-FFF2-40B4-BE49-F238E27FC236}">
                <a16:creationId xmlns:a16="http://schemas.microsoft.com/office/drawing/2014/main" id="{B8D8E5D6-F314-4A00-AF44-C5582E37E871}"/>
              </a:ext>
            </a:extLst>
          </p:cNvPr>
          <p:cNvGrpSpPr/>
          <p:nvPr/>
        </p:nvGrpSpPr>
        <p:grpSpPr>
          <a:xfrm>
            <a:off x="8509317" y="4554656"/>
            <a:ext cx="1550670" cy="320040"/>
            <a:chOff x="8509317" y="3751908"/>
            <a:chExt cx="1550670" cy="320040"/>
          </a:xfrm>
        </p:grpSpPr>
        <p:pic>
          <p:nvPicPr>
            <p:cNvPr id="81" name="Graphic 80">
              <a:extLst>
                <a:ext uri="{FF2B5EF4-FFF2-40B4-BE49-F238E27FC236}">
                  <a16:creationId xmlns:a16="http://schemas.microsoft.com/office/drawing/2014/main" id="{63EB509A-73F3-4D9E-BC29-7E1EF76478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9317" y="3751908"/>
              <a:ext cx="358140" cy="320040"/>
            </a:xfrm>
            <a:prstGeom prst="rect">
              <a:avLst/>
            </a:prstGeom>
          </p:spPr>
        </p:pic>
        <p:sp>
          <p:nvSpPr>
            <p:cNvPr id="147" name="TextBox 146">
              <a:extLst>
                <a:ext uri="{FF2B5EF4-FFF2-40B4-BE49-F238E27FC236}">
                  <a16:creationId xmlns:a16="http://schemas.microsoft.com/office/drawing/2014/main" id="{BAAE004B-B9E1-46E6-81A2-8EE371C21D5E}"/>
                </a:ext>
              </a:extLst>
            </p:cNvPr>
            <p:cNvSpPr txBox="1"/>
            <p:nvPr/>
          </p:nvSpPr>
          <p:spPr>
            <a:xfrm>
              <a:off x="8907999" y="3751908"/>
              <a:ext cx="1151988"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Secrets Management</a:t>
              </a:r>
            </a:p>
            <a:p>
              <a:r>
                <a:rPr lang="en-US" sz="500" dirty="0">
                  <a:latin typeface="Oracle Sans Light" panose="020B0403020204020204" pitchFamily="34" charset="0"/>
                  <a:cs typeface="Oracle Sans Light" panose="020B0403020204020204" pitchFamily="34" charset="0"/>
                </a:rPr>
                <a:t>Credential and similar administration</a:t>
              </a:r>
            </a:p>
          </p:txBody>
        </p:sp>
      </p:grpSp>
      <p:grpSp>
        <p:nvGrpSpPr>
          <p:cNvPr id="52" name="Group 51">
            <a:extLst>
              <a:ext uri="{FF2B5EF4-FFF2-40B4-BE49-F238E27FC236}">
                <a16:creationId xmlns:a16="http://schemas.microsoft.com/office/drawing/2014/main" id="{BB6D8108-E1B6-43F5-B835-4B5AFFE59D19}"/>
              </a:ext>
            </a:extLst>
          </p:cNvPr>
          <p:cNvGrpSpPr/>
          <p:nvPr/>
        </p:nvGrpSpPr>
        <p:grpSpPr>
          <a:xfrm>
            <a:off x="8624916" y="5009534"/>
            <a:ext cx="1380363" cy="292388"/>
            <a:chOff x="8624916" y="4206786"/>
            <a:chExt cx="1380363" cy="292388"/>
          </a:xfrm>
        </p:grpSpPr>
        <p:pic>
          <p:nvPicPr>
            <p:cNvPr id="93" name="Graphic 92">
              <a:extLst>
                <a:ext uri="{FF2B5EF4-FFF2-40B4-BE49-F238E27FC236}">
                  <a16:creationId xmlns:a16="http://schemas.microsoft.com/office/drawing/2014/main" id="{AC976CC9-898D-4863-BF17-F77D7AB200D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624916" y="4206786"/>
              <a:ext cx="260604" cy="274320"/>
            </a:xfrm>
            <a:prstGeom prst="rect">
              <a:avLst/>
            </a:prstGeom>
          </p:spPr>
        </p:pic>
        <p:sp>
          <p:nvSpPr>
            <p:cNvPr id="148" name="TextBox 147">
              <a:extLst>
                <a:ext uri="{FF2B5EF4-FFF2-40B4-BE49-F238E27FC236}">
                  <a16:creationId xmlns:a16="http://schemas.microsoft.com/office/drawing/2014/main" id="{2CA2D34C-04A7-45AF-9AD1-35DBD9B70E25}"/>
                </a:ext>
              </a:extLst>
            </p:cNvPr>
            <p:cNvSpPr txBox="1"/>
            <p:nvPr/>
          </p:nvSpPr>
          <p:spPr>
            <a:xfrm>
              <a:off x="8907999" y="4206786"/>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Certificates</a:t>
              </a:r>
            </a:p>
            <a:p>
              <a:r>
                <a:rPr lang="en-US" sz="500" dirty="0">
                  <a:latin typeface="Oracle Sans Light" panose="020B0403020204020204" pitchFamily="34" charset="0"/>
                  <a:cs typeface="Oracle Sans Light" panose="020B0403020204020204" pitchFamily="34" charset="0"/>
                </a:rPr>
                <a:t>Validation certificate administration</a:t>
              </a:r>
            </a:p>
          </p:txBody>
        </p:sp>
      </p:grpSp>
      <p:cxnSp>
        <p:nvCxnSpPr>
          <p:cNvPr id="183" name="Straight Connector 182">
            <a:extLst>
              <a:ext uri="{FF2B5EF4-FFF2-40B4-BE49-F238E27FC236}">
                <a16:creationId xmlns:a16="http://schemas.microsoft.com/office/drawing/2014/main" id="{DE3D6936-396F-46A1-868F-4375C92BA481}"/>
              </a:ext>
            </a:extLst>
          </p:cNvPr>
          <p:cNvCxnSpPr>
            <a:cxnSpLocks/>
          </p:cNvCxnSpPr>
          <p:nvPr/>
        </p:nvCxnSpPr>
        <p:spPr>
          <a:xfrm>
            <a:off x="1191407"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A1CF9509-60FA-4D21-84FE-A9A835F380B4}"/>
              </a:ext>
            </a:extLst>
          </p:cNvPr>
          <p:cNvCxnSpPr>
            <a:cxnSpLocks/>
          </p:cNvCxnSpPr>
          <p:nvPr/>
        </p:nvCxnSpPr>
        <p:spPr>
          <a:xfrm>
            <a:off x="3065652"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DE22AB5-7E08-4CBE-86D8-AC922FC020A0}"/>
              </a:ext>
            </a:extLst>
          </p:cNvPr>
          <p:cNvCxnSpPr>
            <a:cxnSpLocks/>
          </p:cNvCxnSpPr>
          <p:nvPr/>
        </p:nvCxnSpPr>
        <p:spPr>
          <a:xfrm>
            <a:off x="4939897"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E7FDB83-6E96-4D03-817F-FA3CDCF40D10}"/>
              </a:ext>
            </a:extLst>
          </p:cNvPr>
          <p:cNvCxnSpPr>
            <a:cxnSpLocks/>
          </p:cNvCxnSpPr>
          <p:nvPr/>
        </p:nvCxnSpPr>
        <p:spPr>
          <a:xfrm>
            <a:off x="6814142"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107A591-D1E9-4872-AC81-771E50E08475}"/>
              </a:ext>
            </a:extLst>
          </p:cNvPr>
          <p:cNvCxnSpPr>
            <a:cxnSpLocks/>
          </p:cNvCxnSpPr>
          <p:nvPr/>
        </p:nvCxnSpPr>
        <p:spPr>
          <a:xfrm>
            <a:off x="8688387"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E155E83-1978-45C2-A5CB-2372A83525D0}"/>
              </a:ext>
            </a:extLst>
          </p:cNvPr>
          <p:cNvCxnSpPr>
            <a:cxnSpLocks/>
          </p:cNvCxnSpPr>
          <p:nvPr/>
        </p:nvCxnSpPr>
        <p:spPr>
          <a:xfrm>
            <a:off x="10562632" y="2148148"/>
            <a:ext cx="1371600" cy="0"/>
          </a:xfrm>
          <a:prstGeom prst="line">
            <a:avLst/>
          </a:prstGeom>
          <a:ln>
            <a:solidFill>
              <a:srgbClr val="4C825C"/>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95EFA2CE-E73B-454D-AF3B-9BFA2618D2AA}"/>
              </a:ext>
            </a:extLst>
          </p:cNvPr>
          <p:cNvGrpSpPr/>
          <p:nvPr/>
        </p:nvGrpSpPr>
        <p:grpSpPr>
          <a:xfrm>
            <a:off x="4811307" y="2386783"/>
            <a:ext cx="1500190" cy="3476534"/>
            <a:chOff x="4811307" y="2387274"/>
            <a:chExt cx="1500190" cy="3476534"/>
          </a:xfrm>
        </p:grpSpPr>
        <p:grpSp>
          <p:nvGrpSpPr>
            <p:cNvPr id="23" name="Group 22">
              <a:extLst>
                <a:ext uri="{FF2B5EF4-FFF2-40B4-BE49-F238E27FC236}">
                  <a16:creationId xmlns:a16="http://schemas.microsoft.com/office/drawing/2014/main" id="{F72D77AE-64F9-43D4-9572-4B60CBC446C2}"/>
                </a:ext>
              </a:extLst>
            </p:cNvPr>
            <p:cNvGrpSpPr/>
            <p:nvPr/>
          </p:nvGrpSpPr>
          <p:grpSpPr>
            <a:xfrm>
              <a:off x="4840392" y="2387274"/>
              <a:ext cx="1418983" cy="415498"/>
              <a:chOff x="4840392" y="2387274"/>
              <a:chExt cx="1418983" cy="415498"/>
            </a:xfrm>
          </p:grpSpPr>
          <p:pic>
            <p:nvPicPr>
              <p:cNvPr id="155" name="Graphic 154">
                <a:extLst>
                  <a:ext uri="{FF2B5EF4-FFF2-40B4-BE49-F238E27FC236}">
                    <a16:creationId xmlns:a16="http://schemas.microsoft.com/office/drawing/2014/main" id="{A00B4E91-C9A9-4F29-BDCB-C21F5E9FD005}"/>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840392" y="2387274"/>
                <a:ext cx="287383" cy="274320"/>
              </a:xfrm>
              <a:prstGeom prst="rect">
                <a:avLst/>
              </a:prstGeom>
            </p:spPr>
          </p:pic>
          <p:sp>
            <p:nvSpPr>
              <p:cNvPr id="156" name="TextBox 155">
                <a:extLst>
                  <a:ext uri="{FF2B5EF4-FFF2-40B4-BE49-F238E27FC236}">
                    <a16:creationId xmlns:a16="http://schemas.microsoft.com/office/drawing/2014/main" id="{0A087E3C-6DAA-4B74-B41D-2BA30C23D045}"/>
                  </a:ext>
                </a:extLst>
              </p:cNvPr>
              <p:cNvSpPr txBox="1"/>
              <p:nvPr/>
            </p:nvSpPr>
            <p:spPr>
              <a:xfrm>
                <a:off x="5162095" y="2387274"/>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Virtual Cloud Network</a:t>
                </a:r>
              </a:p>
              <a:p>
                <a:r>
                  <a:rPr lang="en-US" sz="500" dirty="0">
                    <a:latin typeface="Oracle Sans Light" panose="020B0403020204020204" pitchFamily="34" charset="0"/>
                    <a:cs typeface="Oracle Sans Light" panose="020B0403020204020204" pitchFamily="34" charset="0"/>
                  </a:rPr>
                  <a:t>Secure, isolated network</a:t>
                </a:r>
              </a:p>
            </p:txBody>
          </p:sp>
        </p:grpSp>
        <p:grpSp>
          <p:nvGrpSpPr>
            <p:cNvPr id="24" name="Group 23">
              <a:extLst>
                <a:ext uri="{FF2B5EF4-FFF2-40B4-BE49-F238E27FC236}">
                  <a16:creationId xmlns:a16="http://schemas.microsoft.com/office/drawing/2014/main" id="{16A9AB72-9318-4DA3-BD9F-CF1E75DE1FF8}"/>
                </a:ext>
              </a:extLst>
            </p:cNvPr>
            <p:cNvGrpSpPr/>
            <p:nvPr/>
          </p:nvGrpSpPr>
          <p:grpSpPr>
            <a:xfrm>
              <a:off x="4862163" y="2842152"/>
              <a:ext cx="1391640" cy="320040"/>
              <a:chOff x="4862163" y="2842152"/>
              <a:chExt cx="1391640" cy="320040"/>
            </a:xfrm>
          </p:grpSpPr>
          <p:sp>
            <p:nvSpPr>
              <p:cNvPr id="162" name="TextBox 161">
                <a:extLst>
                  <a:ext uri="{FF2B5EF4-FFF2-40B4-BE49-F238E27FC236}">
                    <a16:creationId xmlns:a16="http://schemas.microsoft.com/office/drawing/2014/main" id="{7915D4CE-893E-4E36-B9D4-4304E556FC32}"/>
                  </a:ext>
                </a:extLst>
              </p:cNvPr>
              <p:cNvSpPr txBox="1"/>
              <p:nvPr/>
            </p:nvSpPr>
            <p:spPr>
              <a:xfrm>
                <a:off x="5156523" y="2842152"/>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Security Lists</a:t>
                </a:r>
              </a:p>
              <a:p>
                <a:r>
                  <a:rPr lang="en-US" sz="500" dirty="0">
                    <a:latin typeface="Oracle Sans Light" panose="020B0403020204020204" pitchFamily="34" charset="0"/>
                    <a:cs typeface="Oracle Sans Light" panose="020B0403020204020204" pitchFamily="34" charset="0"/>
                  </a:rPr>
                  <a:t>Virtual network firewall rules</a:t>
                </a:r>
              </a:p>
            </p:txBody>
          </p:sp>
          <p:pic>
            <p:nvPicPr>
              <p:cNvPr id="12" name="Graphic 11">
                <a:extLst>
                  <a:ext uri="{FF2B5EF4-FFF2-40B4-BE49-F238E27FC236}">
                    <a16:creationId xmlns:a16="http://schemas.microsoft.com/office/drawing/2014/main" id="{AB459D6F-5328-4E5D-8CDC-BE16B9677B8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862163" y="2842152"/>
                <a:ext cx="243840" cy="320040"/>
              </a:xfrm>
              <a:prstGeom prst="rect">
                <a:avLst/>
              </a:prstGeom>
            </p:spPr>
          </p:pic>
        </p:grpSp>
        <p:grpSp>
          <p:nvGrpSpPr>
            <p:cNvPr id="27" name="Group 26">
              <a:extLst>
                <a:ext uri="{FF2B5EF4-FFF2-40B4-BE49-F238E27FC236}">
                  <a16:creationId xmlns:a16="http://schemas.microsoft.com/office/drawing/2014/main" id="{F64CEC21-C740-4DAD-BE68-AD7C01FFC761}"/>
                </a:ext>
              </a:extLst>
            </p:cNvPr>
            <p:cNvGrpSpPr/>
            <p:nvPr/>
          </p:nvGrpSpPr>
          <p:grpSpPr>
            <a:xfrm>
              <a:off x="4884653" y="3751908"/>
              <a:ext cx="1361046" cy="320040"/>
              <a:chOff x="4884653" y="3751908"/>
              <a:chExt cx="1361046" cy="320040"/>
            </a:xfrm>
          </p:grpSpPr>
          <p:sp>
            <p:nvSpPr>
              <p:cNvPr id="166" name="TextBox 165">
                <a:extLst>
                  <a:ext uri="{FF2B5EF4-FFF2-40B4-BE49-F238E27FC236}">
                    <a16:creationId xmlns:a16="http://schemas.microsoft.com/office/drawing/2014/main" id="{6F1B5C8A-50F1-426B-BB4D-CFC2C2B94909}"/>
                  </a:ext>
                </a:extLst>
              </p:cNvPr>
              <p:cNvSpPr txBox="1"/>
              <p:nvPr/>
            </p:nvSpPr>
            <p:spPr>
              <a:xfrm>
                <a:off x="5148419" y="3751908"/>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Bastion</a:t>
                </a:r>
              </a:p>
              <a:p>
                <a:r>
                  <a:rPr lang="en-US" sz="500" dirty="0">
                    <a:latin typeface="Oracle Sans Light" panose="020B0403020204020204" pitchFamily="34" charset="0"/>
                    <a:cs typeface="Oracle Sans Light" panose="020B0403020204020204" pitchFamily="34" charset="0"/>
                  </a:rPr>
                  <a:t>Time-limited SSH access</a:t>
                </a:r>
              </a:p>
            </p:txBody>
          </p:sp>
          <p:pic>
            <p:nvPicPr>
              <p:cNvPr id="25" name="Graphic 24">
                <a:extLst>
                  <a:ext uri="{FF2B5EF4-FFF2-40B4-BE49-F238E27FC236}">
                    <a16:creationId xmlns:a16="http://schemas.microsoft.com/office/drawing/2014/main" id="{A1D1E5C3-9B90-4DD3-A495-B784E811C7B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884653" y="3751908"/>
                <a:ext cx="198860" cy="320040"/>
              </a:xfrm>
              <a:prstGeom prst="rect">
                <a:avLst/>
              </a:prstGeom>
            </p:spPr>
          </p:pic>
        </p:grpSp>
        <p:grpSp>
          <p:nvGrpSpPr>
            <p:cNvPr id="26" name="Group 25">
              <a:extLst>
                <a:ext uri="{FF2B5EF4-FFF2-40B4-BE49-F238E27FC236}">
                  <a16:creationId xmlns:a16="http://schemas.microsoft.com/office/drawing/2014/main" id="{1F22DCEE-DB96-4DE4-AB46-ED30C994663D}"/>
                </a:ext>
              </a:extLst>
            </p:cNvPr>
            <p:cNvGrpSpPr/>
            <p:nvPr/>
          </p:nvGrpSpPr>
          <p:grpSpPr>
            <a:xfrm>
              <a:off x="4858897" y="3297030"/>
              <a:ext cx="1390854" cy="292388"/>
              <a:chOff x="4858897" y="3297030"/>
              <a:chExt cx="1390854" cy="292388"/>
            </a:xfrm>
          </p:grpSpPr>
          <p:sp>
            <p:nvSpPr>
              <p:cNvPr id="165" name="TextBox 164">
                <a:extLst>
                  <a:ext uri="{FF2B5EF4-FFF2-40B4-BE49-F238E27FC236}">
                    <a16:creationId xmlns:a16="http://schemas.microsoft.com/office/drawing/2014/main" id="{5F0E44A4-8674-4A0F-B0A3-6975A03DD1D6}"/>
                  </a:ext>
                </a:extLst>
              </p:cNvPr>
              <p:cNvSpPr txBox="1"/>
              <p:nvPr/>
            </p:nvSpPr>
            <p:spPr>
              <a:xfrm>
                <a:off x="5152471" y="329703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Network Firewall</a:t>
                </a:r>
              </a:p>
              <a:p>
                <a:r>
                  <a:rPr lang="en-US" sz="500" dirty="0">
                    <a:latin typeface="Oracle Sans Light" panose="020B0403020204020204" pitchFamily="34" charset="0"/>
                    <a:cs typeface="Oracle Sans Light" panose="020B0403020204020204" pitchFamily="34" charset="0"/>
                  </a:rPr>
                  <a:t>Advanced firewall service</a:t>
                </a:r>
              </a:p>
            </p:txBody>
          </p:sp>
          <p:pic>
            <p:nvPicPr>
              <p:cNvPr id="31" name="Graphic 30">
                <a:extLst>
                  <a:ext uri="{FF2B5EF4-FFF2-40B4-BE49-F238E27FC236}">
                    <a16:creationId xmlns:a16="http://schemas.microsoft.com/office/drawing/2014/main" id="{0671CD96-3C4B-4957-BB51-3BBD09402FC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858897" y="3297030"/>
                <a:ext cx="250373" cy="228600"/>
              </a:xfrm>
              <a:prstGeom prst="rect">
                <a:avLst/>
              </a:prstGeom>
            </p:spPr>
          </p:pic>
        </p:grpSp>
        <p:grpSp>
          <p:nvGrpSpPr>
            <p:cNvPr id="28" name="Group 27">
              <a:extLst>
                <a:ext uri="{FF2B5EF4-FFF2-40B4-BE49-F238E27FC236}">
                  <a16:creationId xmlns:a16="http://schemas.microsoft.com/office/drawing/2014/main" id="{458C06DF-D8C8-480F-B0A6-7D5FA0580D35}"/>
                </a:ext>
              </a:extLst>
            </p:cNvPr>
            <p:cNvGrpSpPr/>
            <p:nvPr/>
          </p:nvGrpSpPr>
          <p:grpSpPr>
            <a:xfrm>
              <a:off x="4846923" y="4206786"/>
              <a:ext cx="1394724" cy="415498"/>
              <a:chOff x="4846923" y="4206786"/>
              <a:chExt cx="1394724" cy="415498"/>
            </a:xfrm>
          </p:grpSpPr>
          <p:sp>
            <p:nvSpPr>
              <p:cNvPr id="167" name="TextBox 166">
                <a:extLst>
                  <a:ext uri="{FF2B5EF4-FFF2-40B4-BE49-F238E27FC236}">
                    <a16:creationId xmlns:a16="http://schemas.microsoft.com/office/drawing/2014/main" id="{B2E1B892-F975-4F0E-9E5F-CDC4645D109C}"/>
                  </a:ext>
                </a:extLst>
              </p:cNvPr>
              <p:cNvSpPr txBox="1"/>
              <p:nvPr/>
            </p:nvSpPr>
            <p:spPr>
              <a:xfrm>
                <a:off x="5144367" y="4206786"/>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Dynamic Routing Gateway</a:t>
                </a:r>
              </a:p>
              <a:p>
                <a:r>
                  <a:rPr lang="en-US" sz="500" dirty="0">
                    <a:latin typeface="Oracle Sans Light" panose="020B0403020204020204" pitchFamily="34" charset="0"/>
                    <a:cs typeface="Oracle Sans Light" panose="020B0403020204020204" pitchFamily="34" charset="0"/>
                  </a:rPr>
                  <a:t>Virtual router</a:t>
                </a:r>
              </a:p>
            </p:txBody>
          </p:sp>
          <p:pic>
            <p:nvPicPr>
              <p:cNvPr id="34" name="Graphic 33">
                <a:extLst>
                  <a:ext uri="{FF2B5EF4-FFF2-40B4-BE49-F238E27FC236}">
                    <a16:creationId xmlns:a16="http://schemas.microsoft.com/office/drawing/2014/main" id="{15A63DC1-47BF-4758-A5BF-9162FD7A2E4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846923" y="4206786"/>
                <a:ext cx="274320" cy="274320"/>
              </a:xfrm>
              <a:prstGeom prst="rect">
                <a:avLst/>
              </a:prstGeom>
            </p:spPr>
          </p:pic>
        </p:grpSp>
        <p:grpSp>
          <p:nvGrpSpPr>
            <p:cNvPr id="29" name="Group 28">
              <a:extLst>
                <a:ext uri="{FF2B5EF4-FFF2-40B4-BE49-F238E27FC236}">
                  <a16:creationId xmlns:a16="http://schemas.microsoft.com/office/drawing/2014/main" id="{D24FA98C-93DB-4C51-B301-F374F6F30C2C}"/>
                </a:ext>
              </a:extLst>
            </p:cNvPr>
            <p:cNvGrpSpPr/>
            <p:nvPr/>
          </p:nvGrpSpPr>
          <p:grpSpPr>
            <a:xfrm>
              <a:off x="4811307" y="4661664"/>
              <a:ext cx="1426288" cy="292388"/>
              <a:chOff x="4811307" y="4661664"/>
              <a:chExt cx="1426288" cy="292388"/>
            </a:xfrm>
          </p:grpSpPr>
          <p:sp>
            <p:nvSpPr>
              <p:cNvPr id="168" name="TextBox 167">
                <a:extLst>
                  <a:ext uri="{FF2B5EF4-FFF2-40B4-BE49-F238E27FC236}">
                    <a16:creationId xmlns:a16="http://schemas.microsoft.com/office/drawing/2014/main" id="{342D438E-F425-46EA-9BAE-9D532DF4D575}"/>
                  </a:ext>
                </a:extLst>
              </p:cNvPr>
              <p:cNvSpPr txBox="1"/>
              <p:nvPr/>
            </p:nvSpPr>
            <p:spPr>
              <a:xfrm>
                <a:off x="5140315" y="4661664"/>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Fast Connect</a:t>
                </a:r>
              </a:p>
              <a:p>
                <a:r>
                  <a:rPr lang="en-US" sz="500" dirty="0">
                    <a:latin typeface="Oracle Sans Light" panose="020B0403020204020204" pitchFamily="34" charset="0"/>
                    <a:cs typeface="Oracle Sans Light" panose="020B0403020204020204" pitchFamily="34" charset="0"/>
                  </a:rPr>
                  <a:t>Dedicated, high-speed connection</a:t>
                </a:r>
              </a:p>
            </p:txBody>
          </p:sp>
          <p:pic>
            <p:nvPicPr>
              <p:cNvPr id="36" name="Graphic 35">
                <a:extLst>
                  <a:ext uri="{FF2B5EF4-FFF2-40B4-BE49-F238E27FC236}">
                    <a16:creationId xmlns:a16="http://schemas.microsoft.com/office/drawing/2014/main" id="{7EAB309F-BE62-4FC4-B616-633A12A0213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811307" y="4661664"/>
                <a:ext cx="345552" cy="274320"/>
              </a:xfrm>
              <a:prstGeom prst="rect">
                <a:avLst/>
              </a:prstGeom>
            </p:spPr>
          </p:pic>
        </p:grpSp>
        <p:grpSp>
          <p:nvGrpSpPr>
            <p:cNvPr id="30" name="Group 29">
              <a:extLst>
                <a:ext uri="{FF2B5EF4-FFF2-40B4-BE49-F238E27FC236}">
                  <a16:creationId xmlns:a16="http://schemas.microsoft.com/office/drawing/2014/main" id="{C5F88494-C72C-490F-B317-F32F5C9389F2}"/>
                </a:ext>
              </a:extLst>
            </p:cNvPr>
            <p:cNvGrpSpPr/>
            <p:nvPr/>
          </p:nvGrpSpPr>
          <p:grpSpPr>
            <a:xfrm>
              <a:off x="4843657" y="5116542"/>
              <a:ext cx="1467840" cy="415498"/>
              <a:chOff x="4843657" y="5116542"/>
              <a:chExt cx="1467840" cy="415498"/>
            </a:xfrm>
          </p:grpSpPr>
          <p:sp>
            <p:nvSpPr>
              <p:cNvPr id="169" name="TextBox 168">
                <a:extLst>
                  <a:ext uri="{FF2B5EF4-FFF2-40B4-BE49-F238E27FC236}">
                    <a16:creationId xmlns:a16="http://schemas.microsoft.com/office/drawing/2014/main" id="{C0AA1593-02C0-4C95-98CE-7E77DC10B9CA}"/>
                  </a:ext>
                </a:extLst>
              </p:cNvPr>
              <p:cNvSpPr txBox="1"/>
              <p:nvPr/>
            </p:nvSpPr>
            <p:spPr>
              <a:xfrm>
                <a:off x="5136263" y="5116542"/>
                <a:ext cx="1175234"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Virtual Private Network</a:t>
                </a:r>
              </a:p>
              <a:p>
                <a:r>
                  <a:rPr lang="en-US" sz="500" dirty="0">
                    <a:latin typeface="Oracle Sans Light" panose="020B0403020204020204" pitchFamily="34" charset="0"/>
                    <a:cs typeface="Oracle Sans Light" panose="020B0403020204020204" pitchFamily="34" charset="0"/>
                  </a:rPr>
                  <a:t>Secure connectivity over any network</a:t>
                </a:r>
              </a:p>
            </p:txBody>
          </p:sp>
          <p:pic>
            <p:nvPicPr>
              <p:cNvPr id="41" name="Graphic 40">
                <a:extLst>
                  <a:ext uri="{FF2B5EF4-FFF2-40B4-BE49-F238E27FC236}">
                    <a16:creationId xmlns:a16="http://schemas.microsoft.com/office/drawing/2014/main" id="{A26916CE-0757-4DDC-9F9F-105657AC4AA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843657" y="5116542"/>
                <a:ext cx="280852" cy="274320"/>
              </a:xfrm>
              <a:prstGeom prst="rect">
                <a:avLst/>
              </a:prstGeom>
            </p:spPr>
          </p:pic>
        </p:grpSp>
        <p:grpSp>
          <p:nvGrpSpPr>
            <p:cNvPr id="33" name="Group 32">
              <a:extLst>
                <a:ext uri="{FF2B5EF4-FFF2-40B4-BE49-F238E27FC236}">
                  <a16:creationId xmlns:a16="http://schemas.microsoft.com/office/drawing/2014/main" id="{12B6D440-CB84-4ACC-8B75-10D30D7D89DA}"/>
                </a:ext>
              </a:extLst>
            </p:cNvPr>
            <p:cNvGrpSpPr/>
            <p:nvPr/>
          </p:nvGrpSpPr>
          <p:grpSpPr>
            <a:xfrm>
              <a:off x="4866517" y="5571420"/>
              <a:ext cx="1362974" cy="292388"/>
              <a:chOff x="4866517" y="5571420"/>
              <a:chExt cx="1362974" cy="292388"/>
            </a:xfrm>
          </p:grpSpPr>
          <p:sp>
            <p:nvSpPr>
              <p:cNvPr id="170" name="TextBox 169">
                <a:extLst>
                  <a:ext uri="{FF2B5EF4-FFF2-40B4-BE49-F238E27FC236}">
                    <a16:creationId xmlns:a16="http://schemas.microsoft.com/office/drawing/2014/main" id="{A5027B7E-91E7-4DE2-9169-E23251308375}"/>
                  </a:ext>
                </a:extLst>
              </p:cNvPr>
              <p:cNvSpPr txBox="1"/>
              <p:nvPr/>
            </p:nvSpPr>
            <p:spPr>
              <a:xfrm>
                <a:off x="5132211" y="557142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NAT Gateway</a:t>
                </a:r>
              </a:p>
              <a:p>
                <a:r>
                  <a:rPr lang="en-US" sz="500" dirty="0">
                    <a:latin typeface="Oracle Sans Light" panose="020B0403020204020204" pitchFamily="34" charset="0"/>
                    <a:cs typeface="Oracle Sans Light" panose="020B0403020204020204" pitchFamily="34" charset="0"/>
                  </a:rPr>
                  <a:t>Protected access to the internet</a:t>
                </a:r>
              </a:p>
            </p:txBody>
          </p:sp>
          <p:pic>
            <p:nvPicPr>
              <p:cNvPr id="43" name="Graphic 42">
                <a:extLst>
                  <a:ext uri="{FF2B5EF4-FFF2-40B4-BE49-F238E27FC236}">
                    <a16:creationId xmlns:a16="http://schemas.microsoft.com/office/drawing/2014/main" id="{38745C72-652E-4B5E-AC15-4146601EB302}"/>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866517" y="5571420"/>
                <a:ext cx="235132" cy="274320"/>
              </a:xfrm>
              <a:prstGeom prst="rect">
                <a:avLst/>
              </a:prstGeom>
            </p:spPr>
          </p:pic>
        </p:grpSp>
      </p:grpSp>
      <p:grpSp>
        <p:nvGrpSpPr>
          <p:cNvPr id="78" name="Group 77">
            <a:extLst>
              <a:ext uri="{FF2B5EF4-FFF2-40B4-BE49-F238E27FC236}">
                <a16:creationId xmlns:a16="http://schemas.microsoft.com/office/drawing/2014/main" id="{B2083B28-546D-4A86-8BAB-976C4D838F5B}"/>
              </a:ext>
            </a:extLst>
          </p:cNvPr>
          <p:cNvGrpSpPr/>
          <p:nvPr/>
        </p:nvGrpSpPr>
        <p:grpSpPr>
          <a:xfrm>
            <a:off x="3033533" y="2386783"/>
            <a:ext cx="1419742" cy="3476534"/>
            <a:chOff x="3033533" y="2387274"/>
            <a:chExt cx="1419742" cy="3476534"/>
          </a:xfrm>
        </p:grpSpPr>
        <p:grpSp>
          <p:nvGrpSpPr>
            <p:cNvPr id="11" name="Group 10">
              <a:extLst>
                <a:ext uri="{FF2B5EF4-FFF2-40B4-BE49-F238E27FC236}">
                  <a16:creationId xmlns:a16="http://schemas.microsoft.com/office/drawing/2014/main" id="{D563A393-519A-4FAE-9520-C8B02312877D}"/>
                </a:ext>
              </a:extLst>
            </p:cNvPr>
            <p:cNvGrpSpPr/>
            <p:nvPr/>
          </p:nvGrpSpPr>
          <p:grpSpPr>
            <a:xfrm>
              <a:off x="3033533" y="2387274"/>
              <a:ext cx="1397042" cy="292388"/>
              <a:chOff x="3033533" y="2387274"/>
              <a:chExt cx="1397042" cy="292388"/>
            </a:xfrm>
          </p:grpSpPr>
          <p:pic>
            <p:nvPicPr>
              <p:cNvPr id="159" name="Graphic 158">
                <a:extLst>
                  <a:ext uri="{FF2B5EF4-FFF2-40B4-BE49-F238E27FC236}">
                    <a16:creationId xmlns:a16="http://schemas.microsoft.com/office/drawing/2014/main" id="{AA4E1FD2-EE95-46CB-9771-3D34C5CCE60C}"/>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033533" y="2387274"/>
                <a:ext cx="306977" cy="274320"/>
              </a:xfrm>
              <a:prstGeom prst="rect">
                <a:avLst/>
              </a:prstGeom>
            </p:spPr>
          </p:pic>
          <p:sp>
            <p:nvSpPr>
              <p:cNvPr id="160" name="TextBox 159">
                <a:extLst>
                  <a:ext uri="{FF2B5EF4-FFF2-40B4-BE49-F238E27FC236}">
                    <a16:creationId xmlns:a16="http://schemas.microsoft.com/office/drawing/2014/main" id="{749FE109-6D3D-4F9F-9275-14843DABE7CA}"/>
                  </a:ext>
                </a:extLst>
              </p:cNvPr>
              <p:cNvSpPr txBox="1"/>
              <p:nvPr/>
            </p:nvSpPr>
            <p:spPr>
              <a:xfrm>
                <a:off x="3333295" y="2387274"/>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Cloud Guard</a:t>
                </a:r>
              </a:p>
              <a:p>
                <a:r>
                  <a:rPr lang="en-US" sz="500" dirty="0">
                    <a:latin typeface="Oracle Sans Light" panose="020B0403020204020204" pitchFamily="34" charset="0"/>
                    <a:cs typeface="Oracle Sans Light" panose="020B0403020204020204" pitchFamily="34" charset="0"/>
                  </a:rPr>
                  <a:t>Security posture management</a:t>
                </a:r>
                <a:endParaRPr lang="en-US" sz="800" dirty="0">
                  <a:latin typeface="Oracle Sans Light" panose="020B0403020204020204" pitchFamily="34" charset="0"/>
                  <a:cs typeface="Oracle Sans Light" panose="020B0403020204020204" pitchFamily="34" charset="0"/>
                </a:endParaRPr>
              </a:p>
            </p:txBody>
          </p:sp>
        </p:grpSp>
        <p:grpSp>
          <p:nvGrpSpPr>
            <p:cNvPr id="14" name="Group 13">
              <a:extLst>
                <a:ext uri="{FF2B5EF4-FFF2-40B4-BE49-F238E27FC236}">
                  <a16:creationId xmlns:a16="http://schemas.microsoft.com/office/drawing/2014/main" id="{F4ED2265-D917-4595-8AE5-7D59282DA838}"/>
                </a:ext>
              </a:extLst>
            </p:cNvPr>
            <p:cNvGrpSpPr/>
            <p:nvPr/>
          </p:nvGrpSpPr>
          <p:grpSpPr>
            <a:xfrm>
              <a:off x="3053127" y="2842152"/>
              <a:ext cx="1400148" cy="292388"/>
              <a:chOff x="3053127" y="2842152"/>
              <a:chExt cx="1400148" cy="292388"/>
            </a:xfrm>
          </p:grpSpPr>
          <p:sp>
            <p:nvSpPr>
              <p:cNvPr id="171" name="TextBox 170">
                <a:extLst>
                  <a:ext uri="{FF2B5EF4-FFF2-40B4-BE49-F238E27FC236}">
                    <a16:creationId xmlns:a16="http://schemas.microsoft.com/office/drawing/2014/main" id="{1B0CC192-6E86-4816-9359-1AB8CC7A66E5}"/>
                  </a:ext>
                </a:extLst>
              </p:cNvPr>
              <p:cNvSpPr txBox="1"/>
              <p:nvPr/>
            </p:nvSpPr>
            <p:spPr>
              <a:xfrm>
                <a:off x="3355995" y="2842152"/>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Security Zones</a:t>
                </a:r>
              </a:p>
              <a:p>
                <a:r>
                  <a:rPr lang="en-US" sz="500" dirty="0">
                    <a:latin typeface="Oracle Sans Light" panose="020B0403020204020204" pitchFamily="34" charset="0"/>
                    <a:cs typeface="Oracle Sans Light" panose="020B0403020204020204" pitchFamily="34" charset="0"/>
                  </a:rPr>
                  <a:t>Security policy compliance</a:t>
                </a:r>
              </a:p>
            </p:txBody>
          </p:sp>
          <p:pic>
            <p:nvPicPr>
              <p:cNvPr id="45" name="Graphic 44">
                <a:extLst>
                  <a:ext uri="{FF2B5EF4-FFF2-40B4-BE49-F238E27FC236}">
                    <a16:creationId xmlns:a16="http://schemas.microsoft.com/office/drawing/2014/main" id="{D73E0E3D-F90C-4D1B-BB1F-0EDE1A3A1F4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053127" y="2842152"/>
                <a:ext cx="267789" cy="274320"/>
              </a:xfrm>
              <a:prstGeom prst="rect">
                <a:avLst/>
              </a:prstGeom>
            </p:spPr>
          </p:pic>
        </p:grpSp>
        <p:grpSp>
          <p:nvGrpSpPr>
            <p:cNvPr id="16" name="Group 15">
              <a:extLst>
                <a:ext uri="{FF2B5EF4-FFF2-40B4-BE49-F238E27FC236}">
                  <a16:creationId xmlns:a16="http://schemas.microsoft.com/office/drawing/2014/main" id="{EBC24809-1E25-46A7-8900-478FE8AEA1B1}"/>
                </a:ext>
              </a:extLst>
            </p:cNvPr>
            <p:cNvGrpSpPr/>
            <p:nvPr/>
          </p:nvGrpSpPr>
          <p:grpSpPr>
            <a:xfrm>
              <a:off x="3065101" y="3297030"/>
              <a:ext cx="1384122" cy="320040"/>
              <a:chOff x="3065101" y="3297030"/>
              <a:chExt cx="1384122" cy="320040"/>
            </a:xfrm>
          </p:grpSpPr>
          <p:sp>
            <p:nvSpPr>
              <p:cNvPr id="172" name="TextBox 171">
                <a:extLst>
                  <a:ext uri="{FF2B5EF4-FFF2-40B4-BE49-F238E27FC236}">
                    <a16:creationId xmlns:a16="http://schemas.microsoft.com/office/drawing/2014/main" id="{B2C61315-A01A-4E26-A826-577A552F2367}"/>
                  </a:ext>
                </a:extLst>
              </p:cNvPr>
              <p:cNvSpPr txBox="1"/>
              <p:nvPr/>
            </p:nvSpPr>
            <p:spPr>
              <a:xfrm>
                <a:off x="3351943" y="3297030"/>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Threat Intelligence</a:t>
                </a:r>
              </a:p>
              <a:p>
                <a:r>
                  <a:rPr lang="en-US" sz="500" dirty="0">
                    <a:latin typeface="Oracle Sans Light" panose="020B0403020204020204" pitchFamily="34" charset="0"/>
                    <a:cs typeface="Oracle Sans Light" panose="020B0403020204020204" pitchFamily="34" charset="0"/>
                  </a:rPr>
                  <a:t>Multi-source, actionable guidance</a:t>
                </a:r>
              </a:p>
            </p:txBody>
          </p:sp>
          <p:pic>
            <p:nvPicPr>
              <p:cNvPr id="47" name="Graphic 46">
                <a:extLst>
                  <a:ext uri="{FF2B5EF4-FFF2-40B4-BE49-F238E27FC236}">
                    <a16:creationId xmlns:a16="http://schemas.microsoft.com/office/drawing/2014/main" id="{7E454625-0EEC-4CD1-A9A3-0654A1527AA7}"/>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3065101" y="3297030"/>
                <a:ext cx="243840" cy="320040"/>
              </a:xfrm>
              <a:prstGeom prst="rect">
                <a:avLst/>
              </a:prstGeom>
            </p:spPr>
          </p:pic>
        </p:grpSp>
        <p:grpSp>
          <p:nvGrpSpPr>
            <p:cNvPr id="19" name="Group 18">
              <a:extLst>
                <a:ext uri="{FF2B5EF4-FFF2-40B4-BE49-F238E27FC236}">
                  <a16:creationId xmlns:a16="http://schemas.microsoft.com/office/drawing/2014/main" id="{24D828CC-7152-4671-A31E-CB2E649E4859}"/>
                </a:ext>
              </a:extLst>
            </p:cNvPr>
            <p:cNvGrpSpPr/>
            <p:nvPr/>
          </p:nvGrpSpPr>
          <p:grpSpPr>
            <a:xfrm>
              <a:off x="3049861" y="4206786"/>
              <a:ext cx="1391258" cy="292388"/>
              <a:chOff x="3049861" y="4206786"/>
              <a:chExt cx="1391258" cy="292388"/>
            </a:xfrm>
          </p:grpSpPr>
          <p:sp>
            <p:nvSpPr>
              <p:cNvPr id="174" name="TextBox 173">
                <a:extLst>
                  <a:ext uri="{FF2B5EF4-FFF2-40B4-BE49-F238E27FC236}">
                    <a16:creationId xmlns:a16="http://schemas.microsoft.com/office/drawing/2014/main" id="{D14A7B44-48FF-4A66-BA47-55110A20C7D8}"/>
                  </a:ext>
                </a:extLst>
              </p:cNvPr>
              <p:cNvSpPr txBox="1"/>
              <p:nvPr/>
            </p:nvSpPr>
            <p:spPr>
              <a:xfrm>
                <a:off x="3343839" y="4206786"/>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Logging</a:t>
                </a:r>
              </a:p>
              <a:p>
                <a:r>
                  <a:rPr lang="en-US" sz="500" dirty="0">
                    <a:latin typeface="Oracle Sans Light" panose="020B0403020204020204" pitchFamily="34" charset="0"/>
                    <a:cs typeface="Oracle Sans Light" panose="020B0403020204020204" pitchFamily="34" charset="0"/>
                  </a:rPr>
                  <a:t>Single pane for service logs</a:t>
                </a:r>
              </a:p>
            </p:txBody>
          </p:sp>
          <p:pic>
            <p:nvPicPr>
              <p:cNvPr id="49" name="Graphic 48">
                <a:extLst>
                  <a:ext uri="{FF2B5EF4-FFF2-40B4-BE49-F238E27FC236}">
                    <a16:creationId xmlns:a16="http://schemas.microsoft.com/office/drawing/2014/main" id="{DF1D5031-44F1-4055-9627-7E9852563E2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049861" y="4206786"/>
                <a:ext cx="274320" cy="274320"/>
              </a:xfrm>
              <a:prstGeom prst="rect">
                <a:avLst/>
              </a:prstGeom>
            </p:spPr>
          </p:pic>
        </p:grpSp>
        <p:grpSp>
          <p:nvGrpSpPr>
            <p:cNvPr id="21" name="Group 20">
              <a:extLst>
                <a:ext uri="{FF2B5EF4-FFF2-40B4-BE49-F238E27FC236}">
                  <a16:creationId xmlns:a16="http://schemas.microsoft.com/office/drawing/2014/main" id="{D49CFD88-53E6-431A-ACFC-B34193DA6A29}"/>
                </a:ext>
              </a:extLst>
            </p:cNvPr>
            <p:cNvGrpSpPr/>
            <p:nvPr/>
          </p:nvGrpSpPr>
          <p:grpSpPr>
            <a:xfrm>
              <a:off x="3051004" y="5116542"/>
              <a:ext cx="1382011" cy="415498"/>
              <a:chOff x="3051004" y="5116542"/>
              <a:chExt cx="1382011" cy="415498"/>
            </a:xfrm>
          </p:grpSpPr>
          <p:sp>
            <p:nvSpPr>
              <p:cNvPr id="176" name="TextBox 175">
                <a:extLst>
                  <a:ext uri="{FF2B5EF4-FFF2-40B4-BE49-F238E27FC236}">
                    <a16:creationId xmlns:a16="http://schemas.microsoft.com/office/drawing/2014/main" id="{B2B33241-491C-426C-9F01-1BA47D18791A}"/>
                  </a:ext>
                </a:extLst>
              </p:cNvPr>
              <p:cNvSpPr txBox="1"/>
              <p:nvPr/>
            </p:nvSpPr>
            <p:spPr>
              <a:xfrm>
                <a:off x="3335735" y="5116542"/>
                <a:ext cx="1097280" cy="41549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Vulnerability Scanning</a:t>
                </a:r>
              </a:p>
              <a:p>
                <a:r>
                  <a:rPr lang="en-US" sz="500" dirty="0">
                    <a:latin typeface="Oracle Sans Light" panose="020B0403020204020204" pitchFamily="34" charset="0"/>
                    <a:cs typeface="Oracle Sans Light" panose="020B0403020204020204" pitchFamily="34" charset="0"/>
                  </a:rPr>
                  <a:t>Patch and port monitoring</a:t>
                </a:r>
              </a:p>
            </p:txBody>
          </p:sp>
          <p:pic>
            <p:nvPicPr>
              <p:cNvPr id="60" name="Graphic 59">
                <a:extLst>
                  <a:ext uri="{FF2B5EF4-FFF2-40B4-BE49-F238E27FC236}">
                    <a16:creationId xmlns:a16="http://schemas.microsoft.com/office/drawing/2014/main" id="{75459A91-848A-4538-8AFE-F1D3662CD466}"/>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051004" y="5116542"/>
                <a:ext cx="272034" cy="320040"/>
              </a:xfrm>
              <a:prstGeom prst="rect">
                <a:avLst/>
              </a:prstGeom>
            </p:spPr>
          </p:pic>
        </p:grpSp>
        <p:grpSp>
          <p:nvGrpSpPr>
            <p:cNvPr id="22" name="Group 21">
              <a:extLst>
                <a:ext uri="{FF2B5EF4-FFF2-40B4-BE49-F238E27FC236}">
                  <a16:creationId xmlns:a16="http://schemas.microsoft.com/office/drawing/2014/main" id="{9C49E1DF-577B-4CEE-9B1D-1D92D102390F}"/>
                </a:ext>
              </a:extLst>
            </p:cNvPr>
            <p:cNvGrpSpPr/>
            <p:nvPr/>
          </p:nvGrpSpPr>
          <p:grpSpPr>
            <a:xfrm>
              <a:off x="3049861" y="5571420"/>
              <a:ext cx="1379102" cy="292388"/>
              <a:chOff x="3049861" y="5571420"/>
              <a:chExt cx="1379102" cy="292388"/>
            </a:xfrm>
          </p:grpSpPr>
          <p:sp>
            <p:nvSpPr>
              <p:cNvPr id="177" name="TextBox 176">
                <a:extLst>
                  <a:ext uri="{FF2B5EF4-FFF2-40B4-BE49-F238E27FC236}">
                    <a16:creationId xmlns:a16="http://schemas.microsoft.com/office/drawing/2014/main" id="{CD151C32-2737-4793-8AAE-935445D5CC98}"/>
                  </a:ext>
                </a:extLst>
              </p:cNvPr>
              <p:cNvSpPr txBox="1"/>
              <p:nvPr/>
            </p:nvSpPr>
            <p:spPr>
              <a:xfrm>
                <a:off x="3331683" y="5571420"/>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Auditing</a:t>
                </a:r>
              </a:p>
              <a:p>
                <a:r>
                  <a:rPr lang="en-US" sz="500" dirty="0">
                    <a:latin typeface="Oracle Sans Light" panose="020B0403020204020204" pitchFamily="34" charset="0"/>
                    <a:cs typeface="Oracle Sans Light" panose="020B0403020204020204" pitchFamily="34" charset="0"/>
                  </a:rPr>
                  <a:t>OCI API logging</a:t>
                </a:r>
              </a:p>
            </p:txBody>
          </p:sp>
          <p:pic>
            <p:nvPicPr>
              <p:cNvPr id="62" name="Graphic 61">
                <a:extLst>
                  <a:ext uri="{FF2B5EF4-FFF2-40B4-BE49-F238E27FC236}">
                    <a16:creationId xmlns:a16="http://schemas.microsoft.com/office/drawing/2014/main" id="{9FB23EA4-1DBD-4A28-82FB-213F5EC7F0D0}"/>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3049861" y="5571420"/>
                <a:ext cx="274320" cy="274320"/>
              </a:xfrm>
              <a:prstGeom prst="rect">
                <a:avLst/>
              </a:prstGeom>
            </p:spPr>
          </p:pic>
        </p:grpSp>
        <p:grpSp>
          <p:nvGrpSpPr>
            <p:cNvPr id="20" name="Group 19">
              <a:extLst>
                <a:ext uri="{FF2B5EF4-FFF2-40B4-BE49-F238E27FC236}">
                  <a16:creationId xmlns:a16="http://schemas.microsoft.com/office/drawing/2014/main" id="{763D5941-48D0-4D2B-94F1-66779397A9E3}"/>
                </a:ext>
              </a:extLst>
            </p:cNvPr>
            <p:cNvGrpSpPr/>
            <p:nvPr/>
          </p:nvGrpSpPr>
          <p:grpSpPr>
            <a:xfrm>
              <a:off x="3037437" y="4661664"/>
              <a:ext cx="1399630" cy="415498"/>
              <a:chOff x="3037437" y="4661664"/>
              <a:chExt cx="1399630" cy="415498"/>
            </a:xfrm>
          </p:grpSpPr>
          <p:sp>
            <p:nvSpPr>
              <p:cNvPr id="175" name="TextBox 174">
                <a:extLst>
                  <a:ext uri="{FF2B5EF4-FFF2-40B4-BE49-F238E27FC236}">
                    <a16:creationId xmlns:a16="http://schemas.microsoft.com/office/drawing/2014/main" id="{CAD23BC0-DB02-42F0-911D-0A47C265176B}"/>
                  </a:ext>
                </a:extLst>
              </p:cNvPr>
              <p:cNvSpPr txBox="1"/>
              <p:nvPr/>
            </p:nvSpPr>
            <p:spPr>
              <a:xfrm>
                <a:off x="3339787" y="4661664"/>
                <a:ext cx="1097280" cy="41549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Fusion Apps Detector</a:t>
                </a:r>
              </a:p>
              <a:p>
                <a:r>
                  <a:rPr lang="en-US" sz="500" dirty="0">
                    <a:latin typeface="Oracle Sans Light" panose="020B0403020204020204" pitchFamily="34" charset="0"/>
                    <a:cs typeface="Oracle Sans Light" panose="020B0403020204020204" pitchFamily="34" charset="0"/>
                  </a:rPr>
                  <a:t>Monitor ERP and HCM apps</a:t>
                </a:r>
              </a:p>
            </p:txBody>
          </p:sp>
          <p:pic>
            <p:nvPicPr>
              <p:cNvPr id="66" name="Graphic 65">
                <a:extLst>
                  <a:ext uri="{FF2B5EF4-FFF2-40B4-BE49-F238E27FC236}">
                    <a16:creationId xmlns:a16="http://schemas.microsoft.com/office/drawing/2014/main" id="{65BC4968-7FE3-49FD-8F1B-9A51D2B287E3}"/>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3037437" y="4661664"/>
                <a:ext cx="299168" cy="320040"/>
              </a:xfrm>
              <a:prstGeom prst="rect">
                <a:avLst/>
              </a:prstGeom>
            </p:spPr>
          </p:pic>
        </p:grpSp>
        <p:grpSp>
          <p:nvGrpSpPr>
            <p:cNvPr id="17" name="Group 16">
              <a:extLst>
                <a:ext uri="{FF2B5EF4-FFF2-40B4-BE49-F238E27FC236}">
                  <a16:creationId xmlns:a16="http://schemas.microsoft.com/office/drawing/2014/main" id="{0C551E64-5326-46EB-B8FB-F19880412FC5}"/>
                </a:ext>
              </a:extLst>
            </p:cNvPr>
            <p:cNvGrpSpPr/>
            <p:nvPr/>
          </p:nvGrpSpPr>
          <p:grpSpPr>
            <a:xfrm>
              <a:off x="3051004" y="3751908"/>
              <a:ext cx="1394167" cy="320040"/>
              <a:chOff x="3051004" y="3751908"/>
              <a:chExt cx="1394167" cy="320040"/>
            </a:xfrm>
          </p:grpSpPr>
          <p:sp>
            <p:nvSpPr>
              <p:cNvPr id="173" name="TextBox 172">
                <a:extLst>
                  <a:ext uri="{FF2B5EF4-FFF2-40B4-BE49-F238E27FC236}">
                    <a16:creationId xmlns:a16="http://schemas.microsoft.com/office/drawing/2014/main" id="{BED8AEDE-4CCA-47AB-8AF6-A0002047CAC8}"/>
                  </a:ext>
                </a:extLst>
              </p:cNvPr>
              <p:cNvSpPr txBox="1"/>
              <p:nvPr/>
            </p:nvSpPr>
            <p:spPr>
              <a:xfrm>
                <a:off x="3347891" y="3751908"/>
                <a:ext cx="1097280" cy="292388"/>
              </a:xfrm>
              <a:prstGeom prst="rect">
                <a:avLst/>
              </a:prstGeom>
              <a:noFill/>
            </p:spPr>
            <p:txBody>
              <a:bodyPr wrap="square" rIns="0" rtlCol="0">
                <a:spAutoFit/>
              </a:bodyPr>
              <a:lstStyle/>
              <a:p>
                <a:r>
                  <a:rPr lang="en-US" sz="800" b="1" dirty="0">
                    <a:latin typeface="Oracle Sans Semi Bold" panose="020B0603020204020204" pitchFamily="34" charset="0"/>
                    <a:cs typeface="Oracle Sans Semi Bold" panose="020B0603020204020204" pitchFamily="34" charset="0"/>
                  </a:rPr>
                  <a:t>Threat Detector</a:t>
                </a:r>
              </a:p>
              <a:p>
                <a:r>
                  <a:rPr lang="en-US" sz="500" dirty="0">
                    <a:latin typeface="Oracle Sans Light" panose="020B0403020204020204" pitchFamily="34" charset="0"/>
                    <a:cs typeface="Oracle Sans Light" panose="020B0403020204020204" pitchFamily="34" charset="0"/>
                  </a:rPr>
                  <a:t>Monitor for known threats</a:t>
                </a:r>
              </a:p>
            </p:txBody>
          </p:sp>
          <p:pic>
            <p:nvPicPr>
              <p:cNvPr id="70" name="Graphic 69">
                <a:extLst>
                  <a:ext uri="{FF2B5EF4-FFF2-40B4-BE49-F238E27FC236}">
                    <a16:creationId xmlns:a16="http://schemas.microsoft.com/office/drawing/2014/main" id="{9A0B4061-8056-48F1-BF6E-84A1AA2D7083}"/>
                  </a:ext>
                </a:extLst>
              </p:cNvPr>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3051004" y="3751908"/>
                <a:ext cx="272034" cy="320040"/>
              </a:xfrm>
              <a:prstGeom prst="rect">
                <a:avLst/>
              </a:prstGeom>
            </p:spPr>
          </p:pic>
        </p:grpSp>
      </p:grpSp>
      <p:grpSp>
        <p:nvGrpSpPr>
          <p:cNvPr id="82" name="Group 81">
            <a:extLst>
              <a:ext uri="{FF2B5EF4-FFF2-40B4-BE49-F238E27FC236}">
                <a16:creationId xmlns:a16="http://schemas.microsoft.com/office/drawing/2014/main" id="{2A8FC7BD-222A-4ACD-8EA5-21DD54E59F0B}"/>
              </a:ext>
            </a:extLst>
          </p:cNvPr>
          <p:cNvGrpSpPr/>
          <p:nvPr/>
        </p:nvGrpSpPr>
        <p:grpSpPr>
          <a:xfrm>
            <a:off x="6661060" y="2471876"/>
            <a:ext cx="1480331" cy="3306349"/>
            <a:chOff x="6661060" y="2387274"/>
            <a:chExt cx="1480331" cy="3306349"/>
          </a:xfrm>
        </p:grpSpPr>
        <p:grpSp>
          <p:nvGrpSpPr>
            <p:cNvPr id="35" name="Group 34">
              <a:extLst>
                <a:ext uri="{FF2B5EF4-FFF2-40B4-BE49-F238E27FC236}">
                  <a16:creationId xmlns:a16="http://schemas.microsoft.com/office/drawing/2014/main" id="{A694A56B-A4AA-48B3-80D3-F0890CE24297}"/>
                </a:ext>
              </a:extLst>
            </p:cNvPr>
            <p:cNvGrpSpPr/>
            <p:nvPr/>
          </p:nvGrpSpPr>
          <p:grpSpPr>
            <a:xfrm>
              <a:off x="6705498" y="2387274"/>
              <a:ext cx="1382659" cy="292388"/>
              <a:chOff x="6705498" y="2387274"/>
              <a:chExt cx="1382659" cy="292388"/>
            </a:xfrm>
          </p:grpSpPr>
          <p:pic>
            <p:nvPicPr>
              <p:cNvPr id="97" name="Graphic 96">
                <a:extLst>
                  <a:ext uri="{FF2B5EF4-FFF2-40B4-BE49-F238E27FC236}">
                    <a16:creationId xmlns:a16="http://schemas.microsoft.com/office/drawing/2014/main" id="{19C304B5-3161-44E6-85C6-BC59B37C299E}"/>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6705498" y="2387274"/>
                <a:ext cx="228600" cy="228600"/>
              </a:xfrm>
              <a:prstGeom prst="rect">
                <a:avLst/>
              </a:prstGeom>
            </p:spPr>
          </p:pic>
          <p:sp>
            <p:nvSpPr>
              <p:cNvPr id="109" name="TextBox 108">
                <a:extLst>
                  <a:ext uri="{FF2B5EF4-FFF2-40B4-BE49-F238E27FC236}">
                    <a16:creationId xmlns:a16="http://schemas.microsoft.com/office/drawing/2014/main" id="{445E8C1C-50D8-44FC-A7A9-2F3C0999FED2}"/>
                  </a:ext>
                </a:extLst>
              </p:cNvPr>
              <p:cNvSpPr txBox="1"/>
              <p:nvPr/>
            </p:nvSpPr>
            <p:spPr>
              <a:xfrm>
                <a:off x="6990877" y="2387274"/>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Bare Metal Servers</a:t>
                </a:r>
              </a:p>
              <a:p>
                <a:r>
                  <a:rPr lang="en-US" sz="500" dirty="0">
                    <a:latin typeface="Oracle Sans Light" panose="020B0403020204020204" pitchFamily="34" charset="0"/>
                    <a:cs typeface="Oracle Sans Light" panose="020B0403020204020204" pitchFamily="34" charset="0"/>
                  </a:rPr>
                  <a:t>Servers with full customer control</a:t>
                </a:r>
              </a:p>
            </p:txBody>
          </p:sp>
        </p:grpSp>
        <p:grpSp>
          <p:nvGrpSpPr>
            <p:cNvPr id="44" name="Group 43">
              <a:extLst>
                <a:ext uri="{FF2B5EF4-FFF2-40B4-BE49-F238E27FC236}">
                  <a16:creationId xmlns:a16="http://schemas.microsoft.com/office/drawing/2014/main" id="{CF2E4144-A7D8-4EF5-BD38-6FD3A45C2006}"/>
                </a:ext>
              </a:extLst>
            </p:cNvPr>
            <p:cNvGrpSpPr/>
            <p:nvPr/>
          </p:nvGrpSpPr>
          <p:grpSpPr>
            <a:xfrm>
              <a:off x="6661060" y="5116542"/>
              <a:ext cx="1480331" cy="577081"/>
              <a:chOff x="6661060" y="5116542"/>
              <a:chExt cx="1480331" cy="577081"/>
            </a:xfrm>
          </p:grpSpPr>
          <p:pic>
            <p:nvPicPr>
              <p:cNvPr id="32" name="Picture 31" descr="A picture containing logo&#10;&#10;Description automatically generated">
                <a:extLst>
                  <a:ext uri="{FF2B5EF4-FFF2-40B4-BE49-F238E27FC236}">
                    <a16:creationId xmlns:a16="http://schemas.microsoft.com/office/drawing/2014/main" id="{FE8C3ABD-010A-42F2-A124-860C13EA01FA}"/>
                  </a:ext>
                </a:extLst>
              </p:cNvPr>
              <p:cNvPicPr>
                <a:picLocks noChangeAspect="1"/>
              </p:cNvPicPr>
              <p:nvPr/>
            </p:nvPicPr>
            <p:blipFill rotWithShape="1">
              <a:blip r:embed="rId59">
                <a:duotone>
                  <a:schemeClr val="bg2">
                    <a:shade val="45000"/>
                    <a:satMod val="135000"/>
                  </a:schemeClr>
                  <a:prstClr val="white"/>
                </a:duotone>
              </a:blip>
              <a:srcRect l="14109" t="11332" r="6876" b="13615"/>
              <a:stretch/>
            </p:blipFill>
            <p:spPr>
              <a:xfrm>
                <a:off x="6661060" y="5116542"/>
                <a:ext cx="317476" cy="365760"/>
              </a:xfrm>
              <a:prstGeom prst="rect">
                <a:avLst/>
              </a:prstGeom>
            </p:spPr>
          </p:pic>
          <p:sp>
            <p:nvSpPr>
              <p:cNvPr id="110" name="TextBox 109">
                <a:extLst>
                  <a:ext uri="{FF2B5EF4-FFF2-40B4-BE49-F238E27FC236}">
                    <a16:creationId xmlns:a16="http://schemas.microsoft.com/office/drawing/2014/main" id="{EA1DE9AA-8220-460C-AAC2-D1CFDA0C468B}"/>
                  </a:ext>
                </a:extLst>
              </p:cNvPr>
              <p:cNvSpPr txBox="1"/>
              <p:nvPr/>
            </p:nvSpPr>
            <p:spPr>
              <a:xfrm>
                <a:off x="6989421" y="5116542"/>
                <a:ext cx="1151970" cy="577081"/>
              </a:xfrm>
              <a:prstGeom prst="rect">
                <a:avLst/>
              </a:prstGeom>
              <a:noFill/>
            </p:spPr>
            <p:txBody>
              <a:bodyPr wrap="square" rIns="0" rtlCol="0">
                <a:spAutoFit/>
              </a:bodyPr>
              <a:lstStyle/>
              <a:p>
                <a:pPr>
                  <a:spcAft>
                    <a:spcPts val="300"/>
                  </a:spcAft>
                </a:pPr>
                <a:r>
                  <a:rPr lang="en-US" sz="800" dirty="0">
                    <a:latin typeface="Oracle Sans Semi Bold" panose="020B0603020204020204" pitchFamily="34" charset="0"/>
                    <a:cs typeface="Oracle Sans Semi Bold" panose="020B0603020204020204" pitchFamily="34" charset="0"/>
                  </a:rPr>
                  <a:t>Oracle Linux &amp;</a:t>
                </a:r>
              </a:p>
              <a:p>
                <a:r>
                  <a:rPr lang="en-US" sz="800" dirty="0">
                    <a:latin typeface="Oracle Sans Semi Bold" panose="020B0603020204020204" pitchFamily="34" charset="0"/>
                    <a:cs typeface="Oracle Sans Semi Bold" panose="020B0603020204020204" pitchFamily="34" charset="0"/>
                  </a:rPr>
                  <a:t>Oracle Enterprise Linux</a:t>
                </a:r>
              </a:p>
              <a:p>
                <a:r>
                  <a:rPr lang="en-US" sz="500" dirty="0">
                    <a:latin typeface="Oracle Sans Light" panose="020B0403020204020204" pitchFamily="34" charset="0"/>
                    <a:cs typeface="Oracle Sans Light" panose="020B0403020204020204" pitchFamily="34" charset="0"/>
                  </a:rPr>
                  <a:t>Performant, secure, enterprise Linux</a:t>
                </a:r>
              </a:p>
            </p:txBody>
          </p:sp>
        </p:grpSp>
        <p:grpSp>
          <p:nvGrpSpPr>
            <p:cNvPr id="37" name="Group 36">
              <a:extLst>
                <a:ext uri="{FF2B5EF4-FFF2-40B4-BE49-F238E27FC236}">
                  <a16:creationId xmlns:a16="http://schemas.microsoft.com/office/drawing/2014/main" id="{593B078F-B566-4FF6-9FBC-F6A3280289C4}"/>
                </a:ext>
              </a:extLst>
            </p:cNvPr>
            <p:cNvGrpSpPr/>
            <p:nvPr/>
          </p:nvGrpSpPr>
          <p:grpSpPr>
            <a:xfrm>
              <a:off x="6682454" y="2842152"/>
              <a:ext cx="1404247" cy="415498"/>
              <a:chOff x="6682454" y="2842152"/>
              <a:chExt cx="1404247" cy="415498"/>
            </a:xfrm>
          </p:grpSpPr>
          <p:sp>
            <p:nvSpPr>
              <p:cNvPr id="178" name="TextBox 177">
                <a:extLst>
                  <a:ext uri="{FF2B5EF4-FFF2-40B4-BE49-F238E27FC236}">
                    <a16:creationId xmlns:a16="http://schemas.microsoft.com/office/drawing/2014/main" id="{3D129CA7-9EB3-4447-B1C2-D1689D78538E}"/>
                  </a:ext>
                </a:extLst>
              </p:cNvPr>
              <p:cNvSpPr txBox="1"/>
              <p:nvPr/>
            </p:nvSpPr>
            <p:spPr>
              <a:xfrm>
                <a:off x="6989421" y="2842152"/>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Hardware</a:t>
                </a:r>
              </a:p>
              <a:p>
                <a:r>
                  <a:rPr lang="en-US" sz="800" dirty="0">
                    <a:latin typeface="Oracle Sans Semi Bold" panose="020B0603020204020204" pitchFamily="34" charset="0"/>
                    <a:cs typeface="Oracle Sans Semi Bold" panose="020B0603020204020204" pitchFamily="34" charset="0"/>
                  </a:rPr>
                  <a:t>Root of Trust</a:t>
                </a:r>
              </a:p>
              <a:p>
                <a:r>
                  <a:rPr lang="en-US" sz="500" dirty="0">
                    <a:latin typeface="Oracle Sans Light" panose="020B0403020204020204" pitchFamily="34" charset="0"/>
                    <a:cs typeface="Oracle Sans Light" panose="020B0403020204020204" pitchFamily="34" charset="0"/>
                  </a:rPr>
                  <a:t>Protect from firmware attacks</a:t>
                </a:r>
              </a:p>
            </p:txBody>
          </p:sp>
          <p:pic>
            <p:nvPicPr>
              <p:cNvPr id="7" name="Graphic 6">
                <a:extLst>
                  <a:ext uri="{FF2B5EF4-FFF2-40B4-BE49-F238E27FC236}">
                    <a16:creationId xmlns:a16="http://schemas.microsoft.com/office/drawing/2014/main" id="{14F7A647-25AE-4145-872E-D60B5FFA8491}"/>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6682454" y="2842152"/>
                <a:ext cx="274688" cy="274320"/>
              </a:xfrm>
              <a:prstGeom prst="rect">
                <a:avLst/>
              </a:prstGeom>
            </p:spPr>
          </p:pic>
        </p:grpSp>
        <p:grpSp>
          <p:nvGrpSpPr>
            <p:cNvPr id="38" name="Group 37">
              <a:extLst>
                <a:ext uri="{FF2B5EF4-FFF2-40B4-BE49-F238E27FC236}">
                  <a16:creationId xmlns:a16="http://schemas.microsoft.com/office/drawing/2014/main" id="{DB016121-00BF-4CEA-8E9D-67E10C00A2F0}"/>
                </a:ext>
              </a:extLst>
            </p:cNvPr>
            <p:cNvGrpSpPr/>
            <p:nvPr/>
          </p:nvGrpSpPr>
          <p:grpSpPr>
            <a:xfrm>
              <a:off x="6694479" y="3297030"/>
              <a:ext cx="1392222" cy="292388"/>
              <a:chOff x="6694479" y="3297030"/>
              <a:chExt cx="1392222" cy="292388"/>
            </a:xfrm>
          </p:grpSpPr>
          <p:sp>
            <p:nvSpPr>
              <p:cNvPr id="179" name="TextBox 178">
                <a:extLst>
                  <a:ext uri="{FF2B5EF4-FFF2-40B4-BE49-F238E27FC236}">
                    <a16:creationId xmlns:a16="http://schemas.microsoft.com/office/drawing/2014/main" id="{7D3C6434-779D-491B-BB6E-01AB0EA2DC5E}"/>
                  </a:ext>
                </a:extLst>
              </p:cNvPr>
              <p:cNvSpPr txBox="1"/>
              <p:nvPr/>
            </p:nvSpPr>
            <p:spPr>
              <a:xfrm>
                <a:off x="6989421" y="3297030"/>
                <a:ext cx="1097280" cy="29238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Signed Firmware</a:t>
                </a:r>
              </a:p>
              <a:p>
                <a:r>
                  <a:rPr lang="en-US" sz="500" dirty="0">
                    <a:latin typeface="Oracle Sans Light" panose="020B0403020204020204" pitchFamily="34" charset="0"/>
                    <a:cs typeface="Oracle Sans Light" panose="020B0403020204020204" pitchFamily="34" charset="0"/>
                  </a:rPr>
                  <a:t>Prevent rootkit installation</a:t>
                </a:r>
              </a:p>
            </p:txBody>
          </p:sp>
          <p:pic>
            <p:nvPicPr>
              <p:cNvPr id="18" name="Graphic 17">
                <a:extLst>
                  <a:ext uri="{FF2B5EF4-FFF2-40B4-BE49-F238E27FC236}">
                    <a16:creationId xmlns:a16="http://schemas.microsoft.com/office/drawing/2014/main" id="{FCB3B41E-CE9E-4237-9251-10461C62A862}"/>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6694479" y="3303064"/>
                <a:ext cx="250638" cy="274320"/>
              </a:xfrm>
              <a:prstGeom prst="rect">
                <a:avLst/>
              </a:prstGeom>
            </p:spPr>
          </p:pic>
        </p:grpSp>
        <p:grpSp>
          <p:nvGrpSpPr>
            <p:cNvPr id="39" name="Group 38">
              <a:extLst>
                <a:ext uri="{FF2B5EF4-FFF2-40B4-BE49-F238E27FC236}">
                  <a16:creationId xmlns:a16="http://schemas.microsoft.com/office/drawing/2014/main" id="{E3815726-3A7F-4E9B-97B2-78047A497AEB}"/>
                </a:ext>
              </a:extLst>
            </p:cNvPr>
            <p:cNvGrpSpPr/>
            <p:nvPr/>
          </p:nvGrpSpPr>
          <p:grpSpPr>
            <a:xfrm>
              <a:off x="6709844" y="3751908"/>
              <a:ext cx="1376857" cy="415498"/>
              <a:chOff x="6709844" y="3751908"/>
              <a:chExt cx="1376857" cy="415498"/>
            </a:xfrm>
          </p:grpSpPr>
          <p:sp>
            <p:nvSpPr>
              <p:cNvPr id="180" name="TextBox 179">
                <a:extLst>
                  <a:ext uri="{FF2B5EF4-FFF2-40B4-BE49-F238E27FC236}">
                    <a16:creationId xmlns:a16="http://schemas.microsoft.com/office/drawing/2014/main" id="{7A3161B7-A6B0-42D6-BB39-438FDCDC163B}"/>
                  </a:ext>
                </a:extLst>
              </p:cNvPr>
              <p:cNvSpPr txBox="1"/>
              <p:nvPr/>
            </p:nvSpPr>
            <p:spPr>
              <a:xfrm>
                <a:off x="6989421" y="3751908"/>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Hardened Disk Images</a:t>
                </a:r>
              </a:p>
              <a:p>
                <a:r>
                  <a:rPr lang="en-US" sz="500" dirty="0">
                    <a:latin typeface="Oracle Sans Light" panose="020B0403020204020204" pitchFamily="34" charset="0"/>
                    <a:cs typeface="Oracle Sans Light" panose="020B0403020204020204" pitchFamily="34" charset="0"/>
                  </a:rPr>
                  <a:t>OS with expert security settings</a:t>
                </a:r>
              </a:p>
            </p:txBody>
          </p:sp>
          <p:pic>
            <p:nvPicPr>
              <p:cNvPr id="10" name="Graphic 9">
                <a:extLst>
                  <a:ext uri="{FF2B5EF4-FFF2-40B4-BE49-F238E27FC236}">
                    <a16:creationId xmlns:a16="http://schemas.microsoft.com/office/drawing/2014/main" id="{069A949A-627D-454B-82BA-55E37646D136}"/>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6709844" y="3751908"/>
                <a:ext cx="219908" cy="274320"/>
              </a:xfrm>
              <a:prstGeom prst="rect">
                <a:avLst/>
              </a:prstGeom>
            </p:spPr>
          </p:pic>
        </p:grpSp>
        <p:grpSp>
          <p:nvGrpSpPr>
            <p:cNvPr id="40" name="Group 39">
              <a:extLst>
                <a:ext uri="{FF2B5EF4-FFF2-40B4-BE49-F238E27FC236}">
                  <a16:creationId xmlns:a16="http://schemas.microsoft.com/office/drawing/2014/main" id="{8F9EC8B3-A90F-48A9-8F86-60CFDF13C394}"/>
                </a:ext>
              </a:extLst>
            </p:cNvPr>
            <p:cNvGrpSpPr/>
            <p:nvPr/>
          </p:nvGrpSpPr>
          <p:grpSpPr>
            <a:xfrm>
              <a:off x="6708356" y="4206786"/>
              <a:ext cx="1433035" cy="415498"/>
              <a:chOff x="6708356" y="4206786"/>
              <a:chExt cx="1433035" cy="415498"/>
            </a:xfrm>
          </p:grpSpPr>
          <p:sp>
            <p:nvSpPr>
              <p:cNvPr id="181" name="TextBox 180">
                <a:extLst>
                  <a:ext uri="{FF2B5EF4-FFF2-40B4-BE49-F238E27FC236}">
                    <a16:creationId xmlns:a16="http://schemas.microsoft.com/office/drawing/2014/main" id="{2AB41C69-E0E9-4D5B-8A03-7463F99F69D5}"/>
                  </a:ext>
                </a:extLst>
              </p:cNvPr>
              <p:cNvSpPr txBox="1"/>
              <p:nvPr/>
            </p:nvSpPr>
            <p:spPr>
              <a:xfrm>
                <a:off x="6989421" y="4206786"/>
                <a:ext cx="115197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Off-box </a:t>
                </a:r>
                <a:br>
                  <a:rPr lang="en-US" sz="800" dirty="0">
                    <a:latin typeface="Oracle Sans Semi Bold" panose="020B0603020204020204" pitchFamily="34" charset="0"/>
                    <a:cs typeface="Oracle Sans Semi Bold" panose="020B0603020204020204" pitchFamily="34" charset="0"/>
                  </a:rPr>
                </a:br>
                <a:r>
                  <a:rPr lang="en-US" sz="800" dirty="0">
                    <a:latin typeface="Oracle Sans Semi Bold" panose="020B0603020204020204" pitchFamily="34" charset="0"/>
                    <a:cs typeface="Oracle Sans Semi Bold" panose="020B0603020204020204" pitchFamily="34" charset="0"/>
                  </a:rPr>
                  <a:t>Control Plane</a:t>
                </a:r>
              </a:p>
              <a:p>
                <a:r>
                  <a:rPr lang="en-US" sz="500" dirty="0">
                    <a:latin typeface="Oracle Sans Light" panose="020B0403020204020204" pitchFamily="34" charset="0"/>
                    <a:cs typeface="Oracle Sans Light" panose="020B0403020204020204" pitchFamily="34" charset="0"/>
                  </a:rPr>
                  <a:t>Isolated admin of compute hardware</a:t>
                </a:r>
              </a:p>
            </p:txBody>
          </p:sp>
          <p:pic>
            <p:nvPicPr>
              <p:cNvPr id="13" name="Graphic 12">
                <a:extLst>
                  <a:ext uri="{FF2B5EF4-FFF2-40B4-BE49-F238E27FC236}">
                    <a16:creationId xmlns:a16="http://schemas.microsoft.com/office/drawing/2014/main" id="{840EEFE1-A147-40E4-A77A-62F1D5A61549}"/>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6708356" y="4206786"/>
                <a:ext cx="222885" cy="228600"/>
              </a:xfrm>
              <a:prstGeom prst="rect">
                <a:avLst/>
              </a:prstGeom>
            </p:spPr>
          </p:pic>
        </p:grpSp>
        <p:grpSp>
          <p:nvGrpSpPr>
            <p:cNvPr id="42" name="Group 41">
              <a:extLst>
                <a:ext uri="{FF2B5EF4-FFF2-40B4-BE49-F238E27FC236}">
                  <a16:creationId xmlns:a16="http://schemas.microsoft.com/office/drawing/2014/main" id="{4822009B-FFEB-4FF0-9004-E16278250030}"/>
                </a:ext>
              </a:extLst>
            </p:cNvPr>
            <p:cNvGrpSpPr/>
            <p:nvPr/>
          </p:nvGrpSpPr>
          <p:grpSpPr>
            <a:xfrm>
              <a:off x="6702490" y="4661664"/>
              <a:ext cx="1438901" cy="415498"/>
              <a:chOff x="6702490" y="4661664"/>
              <a:chExt cx="1438901" cy="415498"/>
            </a:xfrm>
          </p:grpSpPr>
          <p:sp>
            <p:nvSpPr>
              <p:cNvPr id="117" name="TextBox 116">
                <a:extLst>
                  <a:ext uri="{FF2B5EF4-FFF2-40B4-BE49-F238E27FC236}">
                    <a16:creationId xmlns:a16="http://schemas.microsoft.com/office/drawing/2014/main" id="{78534E17-7EF5-4727-B994-CE17ABFE0BA5}"/>
                  </a:ext>
                </a:extLst>
              </p:cNvPr>
              <p:cNvSpPr txBox="1"/>
              <p:nvPr/>
            </p:nvSpPr>
            <p:spPr>
              <a:xfrm>
                <a:off x="6989421" y="4661664"/>
                <a:ext cx="115197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Off-box Network Virtualization</a:t>
                </a:r>
              </a:p>
              <a:p>
                <a:r>
                  <a:rPr lang="en-US" sz="500" dirty="0">
                    <a:latin typeface="Oracle Sans Light" panose="020B0403020204020204" pitchFamily="34" charset="0"/>
                    <a:cs typeface="Oracle Sans Light" panose="020B0403020204020204" pitchFamily="34" charset="0"/>
                  </a:rPr>
                  <a:t>Encapsulated, separated traffic</a:t>
                </a:r>
              </a:p>
            </p:txBody>
          </p:sp>
          <p:pic>
            <p:nvPicPr>
              <p:cNvPr id="15" name="Graphic 14">
                <a:extLst>
                  <a:ext uri="{FF2B5EF4-FFF2-40B4-BE49-F238E27FC236}">
                    <a16:creationId xmlns:a16="http://schemas.microsoft.com/office/drawing/2014/main" id="{925E3363-A56D-42A3-9347-A18FE098F157}"/>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6702490" y="4661664"/>
                <a:ext cx="234616" cy="228600"/>
              </a:xfrm>
              <a:prstGeom prst="rect">
                <a:avLst/>
              </a:prstGeom>
            </p:spPr>
          </p:pic>
        </p:grpSp>
      </p:grpSp>
      <p:sp>
        <p:nvSpPr>
          <p:cNvPr id="126" name="TextBox 125">
            <a:extLst>
              <a:ext uri="{FF2B5EF4-FFF2-40B4-BE49-F238E27FC236}">
                <a16:creationId xmlns:a16="http://schemas.microsoft.com/office/drawing/2014/main" id="{02894CD8-1CB5-4ADE-B189-6B63F6EDC352}"/>
              </a:ext>
            </a:extLst>
          </p:cNvPr>
          <p:cNvSpPr txBox="1"/>
          <p:nvPr/>
        </p:nvSpPr>
        <p:spPr>
          <a:xfrm>
            <a:off x="1008527" y="5933285"/>
            <a:ext cx="1737360" cy="184666"/>
          </a:xfrm>
          <a:prstGeom prst="rect">
            <a:avLst/>
          </a:prstGeom>
          <a:noFill/>
        </p:spPr>
        <p:txBody>
          <a:bodyPr wrap="square" rtlCol="0">
            <a:spAutoFit/>
          </a:bodyPr>
          <a:lstStyle/>
          <a:p>
            <a:pPr algn="ctr"/>
            <a:r>
              <a:rPr lang="en-US" sz="600" i="1" dirty="0">
                <a:solidFill>
                  <a:srgbClr val="4C825C"/>
                </a:solidFill>
                <a:latin typeface="Oracle Sans" panose="020B0503020204020204" pitchFamily="34" charset="0"/>
                <a:cs typeface="Oracle Sans" panose="020B0503020204020204" pitchFamily="34" charset="0"/>
              </a:rPr>
              <a:t>INTERNET &amp; EDGE</a:t>
            </a:r>
          </a:p>
        </p:txBody>
      </p:sp>
      <p:sp>
        <p:nvSpPr>
          <p:cNvPr id="127" name="TextBox 126">
            <a:extLst>
              <a:ext uri="{FF2B5EF4-FFF2-40B4-BE49-F238E27FC236}">
                <a16:creationId xmlns:a16="http://schemas.microsoft.com/office/drawing/2014/main" id="{25223F27-D27D-44E9-AB5E-C2300438F32C}"/>
              </a:ext>
            </a:extLst>
          </p:cNvPr>
          <p:cNvSpPr txBox="1"/>
          <p:nvPr/>
        </p:nvSpPr>
        <p:spPr>
          <a:xfrm>
            <a:off x="2882772" y="5933285"/>
            <a:ext cx="1737360" cy="184666"/>
          </a:xfrm>
          <a:prstGeom prst="rect">
            <a:avLst/>
          </a:prstGeom>
          <a:noFill/>
        </p:spPr>
        <p:txBody>
          <a:bodyPr wrap="square" rtlCol="0">
            <a:spAutoFit/>
          </a:bodyPr>
          <a:lstStyle/>
          <a:p>
            <a:pPr algn="ctr"/>
            <a:r>
              <a:rPr lang="en-US" sz="600" i="1" dirty="0">
                <a:solidFill>
                  <a:srgbClr val="4C825C"/>
                </a:solidFill>
                <a:latin typeface="Oracle Sans" panose="020B0503020204020204" pitchFamily="34" charset="0"/>
                <a:cs typeface="Oracle Sans" panose="020B0503020204020204" pitchFamily="34" charset="0"/>
              </a:rPr>
              <a:t>MONITORING &amp; PREVENTION</a:t>
            </a:r>
          </a:p>
        </p:txBody>
      </p:sp>
      <p:sp>
        <p:nvSpPr>
          <p:cNvPr id="128" name="TextBox 127">
            <a:extLst>
              <a:ext uri="{FF2B5EF4-FFF2-40B4-BE49-F238E27FC236}">
                <a16:creationId xmlns:a16="http://schemas.microsoft.com/office/drawing/2014/main" id="{1EDD3A47-ED6E-48D2-A26C-816E2511DD7C}"/>
              </a:ext>
            </a:extLst>
          </p:cNvPr>
          <p:cNvSpPr txBox="1"/>
          <p:nvPr/>
        </p:nvSpPr>
        <p:spPr>
          <a:xfrm>
            <a:off x="4757017" y="5933285"/>
            <a:ext cx="1737360" cy="184666"/>
          </a:xfrm>
          <a:prstGeom prst="rect">
            <a:avLst/>
          </a:prstGeom>
          <a:noFill/>
        </p:spPr>
        <p:txBody>
          <a:bodyPr wrap="square" rtlCol="0">
            <a:spAutoFit/>
          </a:bodyPr>
          <a:lstStyle/>
          <a:p>
            <a:pPr algn="ctr"/>
            <a:r>
              <a:rPr lang="en-US" sz="600" i="1" dirty="0">
                <a:solidFill>
                  <a:srgbClr val="4C825C"/>
                </a:solidFill>
                <a:latin typeface="Oracle Sans" panose="020B0503020204020204" pitchFamily="34" charset="0"/>
                <a:cs typeface="Oracle Sans" panose="020B0503020204020204" pitchFamily="34" charset="0"/>
              </a:rPr>
              <a:t>NETWORK</a:t>
            </a:r>
          </a:p>
        </p:txBody>
      </p:sp>
      <p:sp>
        <p:nvSpPr>
          <p:cNvPr id="132" name="TextBox 131">
            <a:extLst>
              <a:ext uri="{FF2B5EF4-FFF2-40B4-BE49-F238E27FC236}">
                <a16:creationId xmlns:a16="http://schemas.microsoft.com/office/drawing/2014/main" id="{1EE89AFD-2C90-4EFB-8A2A-30003B270681}"/>
              </a:ext>
            </a:extLst>
          </p:cNvPr>
          <p:cNvSpPr txBox="1"/>
          <p:nvPr/>
        </p:nvSpPr>
        <p:spPr>
          <a:xfrm>
            <a:off x="6631262" y="5933285"/>
            <a:ext cx="1737360" cy="184666"/>
          </a:xfrm>
          <a:prstGeom prst="rect">
            <a:avLst/>
          </a:prstGeom>
          <a:noFill/>
        </p:spPr>
        <p:txBody>
          <a:bodyPr wrap="square" rtlCol="0">
            <a:spAutoFit/>
          </a:bodyPr>
          <a:lstStyle>
            <a:defPPr>
              <a:defRPr lang="en-US"/>
            </a:defPPr>
            <a:lvl1pPr algn="ctr">
              <a:defRPr sz="600" i="1">
                <a:solidFill>
                  <a:srgbClr val="4C825C"/>
                </a:solidFill>
                <a:latin typeface="Oracle Sans" panose="020B0503020204020204" pitchFamily="34" charset="0"/>
                <a:cs typeface="Oracle Sans" panose="020B0503020204020204" pitchFamily="34" charset="0"/>
              </a:defRPr>
            </a:lvl1pPr>
          </a:lstStyle>
          <a:p>
            <a:r>
              <a:rPr lang="en-US" dirty="0"/>
              <a:t>COMPUTE</a:t>
            </a:r>
          </a:p>
        </p:txBody>
      </p:sp>
      <p:sp>
        <p:nvSpPr>
          <p:cNvPr id="143" name="TextBox 142">
            <a:extLst>
              <a:ext uri="{FF2B5EF4-FFF2-40B4-BE49-F238E27FC236}">
                <a16:creationId xmlns:a16="http://schemas.microsoft.com/office/drawing/2014/main" id="{1BBA80B3-2B85-4DD2-AB0E-B24E30E0E157}"/>
              </a:ext>
            </a:extLst>
          </p:cNvPr>
          <p:cNvSpPr txBox="1"/>
          <p:nvPr/>
        </p:nvSpPr>
        <p:spPr>
          <a:xfrm>
            <a:off x="8505507" y="5933285"/>
            <a:ext cx="1737360" cy="184666"/>
          </a:xfrm>
          <a:prstGeom prst="rect">
            <a:avLst/>
          </a:prstGeom>
          <a:noFill/>
        </p:spPr>
        <p:txBody>
          <a:bodyPr wrap="square" rtlCol="0">
            <a:spAutoFit/>
          </a:bodyPr>
          <a:lstStyle>
            <a:defPPr>
              <a:defRPr lang="en-US"/>
            </a:defPPr>
            <a:lvl1pPr algn="ctr">
              <a:defRPr sz="600" i="1">
                <a:solidFill>
                  <a:srgbClr val="4C825C"/>
                </a:solidFill>
                <a:latin typeface="Oracle Sans" panose="020B0503020204020204" pitchFamily="34" charset="0"/>
                <a:cs typeface="Oracle Sans" panose="020B0503020204020204" pitchFamily="34" charset="0"/>
              </a:defRPr>
            </a:lvl1pPr>
          </a:lstStyle>
          <a:p>
            <a:r>
              <a:rPr lang="en-US" dirty="0"/>
              <a:t>STORAGE &amp; DATABASE</a:t>
            </a:r>
          </a:p>
        </p:txBody>
      </p:sp>
      <p:sp>
        <p:nvSpPr>
          <p:cNvPr id="154" name="TextBox 153">
            <a:extLst>
              <a:ext uri="{FF2B5EF4-FFF2-40B4-BE49-F238E27FC236}">
                <a16:creationId xmlns:a16="http://schemas.microsoft.com/office/drawing/2014/main" id="{9A8B1A0E-CF93-4040-B2E7-3DF13362CB6A}"/>
              </a:ext>
            </a:extLst>
          </p:cNvPr>
          <p:cNvSpPr txBox="1"/>
          <p:nvPr/>
        </p:nvSpPr>
        <p:spPr>
          <a:xfrm>
            <a:off x="10379752" y="5933285"/>
            <a:ext cx="1737360" cy="184666"/>
          </a:xfrm>
          <a:prstGeom prst="rect">
            <a:avLst/>
          </a:prstGeom>
          <a:noFill/>
        </p:spPr>
        <p:txBody>
          <a:bodyPr wrap="square" rtlCol="0">
            <a:spAutoFit/>
          </a:bodyPr>
          <a:lstStyle>
            <a:defPPr>
              <a:defRPr lang="en-US"/>
            </a:defPPr>
            <a:lvl1pPr algn="ctr">
              <a:defRPr sz="600" i="1">
                <a:solidFill>
                  <a:srgbClr val="4C825C"/>
                </a:solidFill>
                <a:latin typeface="Oracle Sans" panose="020B0503020204020204" pitchFamily="34" charset="0"/>
                <a:cs typeface="Oracle Sans" panose="020B0503020204020204" pitchFamily="34" charset="0"/>
              </a:defRPr>
            </a:lvl1pPr>
          </a:lstStyle>
          <a:p>
            <a:r>
              <a:rPr lang="en-US" dirty="0"/>
              <a:t>IDENTITY &amp; OPERATOR ACCESS</a:t>
            </a:r>
          </a:p>
        </p:txBody>
      </p:sp>
      <p:sp>
        <p:nvSpPr>
          <p:cNvPr id="4" name="Freeform: Shape 3">
            <a:extLst>
              <a:ext uri="{FF2B5EF4-FFF2-40B4-BE49-F238E27FC236}">
                <a16:creationId xmlns:a16="http://schemas.microsoft.com/office/drawing/2014/main" id="{BF8E4210-C0B6-470E-AE00-8881112BFE6B}"/>
              </a:ext>
            </a:extLst>
          </p:cNvPr>
          <p:cNvSpPr/>
          <p:nvPr/>
        </p:nvSpPr>
        <p:spPr>
          <a:xfrm>
            <a:off x="727180" y="1399033"/>
            <a:ext cx="285503" cy="4718918"/>
          </a:xfrm>
          <a:custGeom>
            <a:avLst/>
            <a:gdLst>
              <a:gd name="connsiteX0" fmla="*/ 322737 w 322737"/>
              <a:gd name="connsiteY0" fmla="*/ 0 h 4766465"/>
              <a:gd name="connsiteX1" fmla="*/ 8 w 322737"/>
              <a:gd name="connsiteY1" fmla="*/ 2383233 h 4766465"/>
              <a:gd name="connsiteX2" fmla="*/ 314462 w 322737"/>
              <a:gd name="connsiteY2" fmla="*/ 4766465 h 4766465"/>
              <a:gd name="connsiteX0" fmla="*/ 285503 w 285503"/>
              <a:gd name="connsiteY0" fmla="*/ 0 h 4766465"/>
              <a:gd name="connsiteX1" fmla="*/ 12 w 285503"/>
              <a:gd name="connsiteY1" fmla="*/ 2387412 h 4766465"/>
              <a:gd name="connsiteX2" fmla="*/ 277228 w 285503"/>
              <a:gd name="connsiteY2" fmla="*/ 4766465 h 4766465"/>
              <a:gd name="connsiteX0" fmla="*/ 285503 w 285503"/>
              <a:gd name="connsiteY0" fmla="*/ 0 h 4766465"/>
              <a:gd name="connsiteX1" fmla="*/ 12 w 285503"/>
              <a:gd name="connsiteY1" fmla="*/ 2387412 h 4766465"/>
              <a:gd name="connsiteX2" fmla="*/ 277228 w 285503"/>
              <a:gd name="connsiteY2" fmla="*/ 4766465 h 4766465"/>
            </a:gdLst>
            <a:ahLst/>
            <a:cxnLst>
              <a:cxn ang="0">
                <a:pos x="connsiteX0" y="connsiteY0"/>
              </a:cxn>
              <a:cxn ang="0">
                <a:pos x="connsiteX1" y="connsiteY1"/>
              </a:cxn>
              <a:cxn ang="0">
                <a:pos x="connsiteX2" y="connsiteY2"/>
              </a:cxn>
            </a:cxnLst>
            <a:rect l="l" t="t" r="r" b="b"/>
            <a:pathLst>
              <a:path w="285503" h="4766465">
                <a:moveTo>
                  <a:pt x="285503" y="0"/>
                </a:moveTo>
                <a:cubicBezTo>
                  <a:pt x="124828" y="794411"/>
                  <a:pt x="1391" y="1593001"/>
                  <a:pt x="12" y="2387412"/>
                </a:cubicBezTo>
                <a:cubicBezTo>
                  <a:pt x="-1367" y="3181823"/>
                  <a:pt x="119311" y="3972054"/>
                  <a:pt x="277228" y="4766465"/>
                </a:cubicBezTo>
              </a:path>
            </a:pathLst>
          </a:custGeom>
          <a:noFill/>
          <a:ln w="6350">
            <a:solidFill>
              <a:srgbClr val="C7463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1B6FD65A-1562-6D5C-DA73-E672ED22295D}"/>
              </a:ext>
            </a:extLst>
          </p:cNvPr>
          <p:cNvGrpSpPr/>
          <p:nvPr/>
        </p:nvGrpSpPr>
        <p:grpSpPr>
          <a:xfrm>
            <a:off x="8617804" y="2656401"/>
            <a:ext cx="1387475" cy="415498"/>
            <a:chOff x="8617804" y="2535970"/>
            <a:chExt cx="1387475" cy="415498"/>
          </a:xfrm>
        </p:grpSpPr>
        <p:grpSp>
          <p:nvGrpSpPr>
            <p:cNvPr id="88" name="Graphic 86">
              <a:extLst>
                <a:ext uri="{FF2B5EF4-FFF2-40B4-BE49-F238E27FC236}">
                  <a16:creationId xmlns:a16="http://schemas.microsoft.com/office/drawing/2014/main" id="{3208CB9E-FD93-7116-7DB6-48D38A25DFC0}"/>
                </a:ext>
              </a:extLst>
            </p:cNvPr>
            <p:cNvGrpSpPr>
              <a:grpSpLocks noChangeAspect="1"/>
            </p:cNvGrpSpPr>
            <p:nvPr/>
          </p:nvGrpSpPr>
          <p:grpSpPr>
            <a:xfrm>
              <a:off x="8617804" y="2603461"/>
              <a:ext cx="274320" cy="296824"/>
              <a:chOff x="8730082" y="2402498"/>
              <a:chExt cx="561974" cy="608075"/>
            </a:xfrm>
            <a:solidFill>
              <a:schemeClr val="bg1"/>
            </a:solidFill>
          </p:grpSpPr>
          <p:sp>
            <p:nvSpPr>
              <p:cNvPr id="89" name="Freeform: Shape 88">
                <a:extLst>
                  <a:ext uri="{FF2B5EF4-FFF2-40B4-BE49-F238E27FC236}">
                    <a16:creationId xmlns:a16="http://schemas.microsoft.com/office/drawing/2014/main" id="{8946AE54-2C14-8BEE-1F7B-34FF2D479EB0}"/>
                  </a:ext>
                </a:extLst>
              </p:cNvPr>
              <p:cNvSpPr/>
              <p:nvPr/>
            </p:nvSpPr>
            <p:spPr>
              <a:xfrm>
                <a:off x="8730082" y="2402498"/>
                <a:ext cx="521874" cy="520922"/>
              </a:xfrm>
              <a:custGeom>
                <a:avLst/>
                <a:gdLst>
                  <a:gd name="connsiteX0" fmla="*/ 500158 w 521874"/>
                  <a:gd name="connsiteY0" fmla="*/ 0 h 520922"/>
                  <a:gd name="connsiteX1" fmla="*/ 21717 w 521874"/>
                  <a:gd name="connsiteY1" fmla="*/ 0 h 520922"/>
                  <a:gd name="connsiteX2" fmla="*/ 0 w 521874"/>
                  <a:gd name="connsiteY2" fmla="*/ 21717 h 520922"/>
                  <a:gd name="connsiteX3" fmla="*/ 0 w 521874"/>
                  <a:gd name="connsiteY3" fmla="*/ 499205 h 520922"/>
                  <a:gd name="connsiteX4" fmla="*/ 21717 w 521874"/>
                  <a:gd name="connsiteY4" fmla="*/ 520922 h 520922"/>
                  <a:gd name="connsiteX5" fmla="*/ 341471 w 521874"/>
                  <a:gd name="connsiteY5" fmla="*/ 520922 h 520922"/>
                  <a:gd name="connsiteX6" fmla="*/ 335185 w 521874"/>
                  <a:gd name="connsiteY6" fmla="*/ 501587 h 520922"/>
                  <a:gd name="connsiteX7" fmla="*/ 21717 w 521874"/>
                  <a:gd name="connsiteY7" fmla="*/ 501587 h 520922"/>
                  <a:gd name="connsiteX8" fmla="*/ 19336 w 521874"/>
                  <a:gd name="connsiteY8" fmla="*/ 499205 h 520922"/>
                  <a:gd name="connsiteX9" fmla="*/ 19336 w 521874"/>
                  <a:gd name="connsiteY9" fmla="*/ 21717 h 520922"/>
                  <a:gd name="connsiteX10" fmla="*/ 21717 w 521874"/>
                  <a:gd name="connsiteY10" fmla="*/ 19336 h 520922"/>
                  <a:gd name="connsiteX11" fmla="*/ 500158 w 521874"/>
                  <a:gd name="connsiteY11" fmla="*/ 19336 h 520922"/>
                  <a:gd name="connsiteX12" fmla="*/ 502539 w 521874"/>
                  <a:gd name="connsiteY12" fmla="*/ 21717 h 520922"/>
                  <a:gd name="connsiteX13" fmla="*/ 502539 w 521874"/>
                  <a:gd name="connsiteY13" fmla="*/ 329946 h 520922"/>
                  <a:gd name="connsiteX14" fmla="*/ 521875 w 521874"/>
                  <a:gd name="connsiteY14" fmla="*/ 338233 h 520922"/>
                  <a:gd name="connsiteX15" fmla="*/ 521875 w 521874"/>
                  <a:gd name="connsiteY15" fmla="*/ 21717 h 520922"/>
                  <a:gd name="connsiteX16" fmla="*/ 500158 w 521874"/>
                  <a:gd name="connsiteY16" fmla="*/ 0 h 52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1874" h="520922">
                    <a:moveTo>
                      <a:pt x="500158" y="0"/>
                    </a:moveTo>
                    <a:lnTo>
                      <a:pt x="21717" y="0"/>
                    </a:lnTo>
                    <a:cubicBezTo>
                      <a:pt x="9620" y="0"/>
                      <a:pt x="0" y="9716"/>
                      <a:pt x="0" y="21717"/>
                    </a:cubicBezTo>
                    <a:lnTo>
                      <a:pt x="0" y="499205"/>
                    </a:lnTo>
                    <a:cubicBezTo>
                      <a:pt x="0" y="511302"/>
                      <a:pt x="9620" y="520922"/>
                      <a:pt x="21717" y="520922"/>
                    </a:cubicBezTo>
                    <a:lnTo>
                      <a:pt x="341471" y="520922"/>
                    </a:lnTo>
                    <a:cubicBezTo>
                      <a:pt x="338709" y="514064"/>
                      <a:pt x="336709" y="507492"/>
                      <a:pt x="335185" y="501587"/>
                    </a:cubicBezTo>
                    <a:lnTo>
                      <a:pt x="21717" y="501587"/>
                    </a:lnTo>
                    <a:cubicBezTo>
                      <a:pt x="20479" y="501587"/>
                      <a:pt x="19336" y="500444"/>
                      <a:pt x="19336" y="499205"/>
                    </a:cubicBezTo>
                    <a:lnTo>
                      <a:pt x="19336" y="21717"/>
                    </a:lnTo>
                    <a:cubicBezTo>
                      <a:pt x="19336" y="20574"/>
                      <a:pt x="20479" y="19336"/>
                      <a:pt x="21717" y="19336"/>
                    </a:cubicBezTo>
                    <a:lnTo>
                      <a:pt x="500158" y="19336"/>
                    </a:lnTo>
                    <a:cubicBezTo>
                      <a:pt x="501301" y="19336"/>
                      <a:pt x="502539" y="20574"/>
                      <a:pt x="502539" y="21717"/>
                    </a:cubicBezTo>
                    <a:lnTo>
                      <a:pt x="502539" y="329946"/>
                    </a:lnTo>
                    <a:lnTo>
                      <a:pt x="521875" y="338233"/>
                    </a:lnTo>
                    <a:lnTo>
                      <a:pt x="521875" y="21717"/>
                    </a:lnTo>
                    <a:cubicBezTo>
                      <a:pt x="521875" y="9716"/>
                      <a:pt x="512159" y="0"/>
                      <a:pt x="500158" y="0"/>
                    </a:cubicBezTo>
                    <a:close/>
                  </a:path>
                </a:pathLst>
              </a:custGeom>
              <a:grpFill/>
              <a:ln w="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CD56B20-6676-0771-414B-110E8F9E12AA}"/>
                  </a:ext>
                </a:extLst>
              </p:cNvPr>
              <p:cNvSpPr/>
              <p:nvPr/>
            </p:nvSpPr>
            <p:spPr>
              <a:xfrm>
                <a:off x="8802567" y="2735302"/>
                <a:ext cx="319563" cy="115823"/>
              </a:xfrm>
              <a:custGeom>
                <a:avLst/>
                <a:gdLst>
                  <a:gd name="connsiteX0" fmla="*/ 274320 w 319563"/>
                  <a:gd name="connsiteY0" fmla="*/ 19336 h 115823"/>
                  <a:gd name="connsiteX1" fmla="*/ 319564 w 319563"/>
                  <a:gd name="connsiteY1" fmla="*/ 0 h 115823"/>
                  <a:gd name="connsiteX2" fmla="*/ 0 w 319563"/>
                  <a:gd name="connsiteY2" fmla="*/ 0 h 115823"/>
                  <a:gd name="connsiteX3" fmla="*/ 0 w 319563"/>
                  <a:gd name="connsiteY3" fmla="*/ 115824 h 115823"/>
                  <a:gd name="connsiteX4" fmla="*/ 258032 w 319563"/>
                  <a:gd name="connsiteY4" fmla="*/ 115824 h 115823"/>
                  <a:gd name="connsiteX5" fmla="*/ 258032 w 319563"/>
                  <a:gd name="connsiteY5" fmla="*/ 96488 h 115823"/>
                  <a:gd name="connsiteX6" fmla="*/ 19336 w 319563"/>
                  <a:gd name="connsiteY6" fmla="*/ 96488 h 115823"/>
                  <a:gd name="connsiteX7" fmla="*/ 19336 w 319563"/>
                  <a:gd name="connsiteY7" fmla="*/ 19336 h 115823"/>
                  <a:gd name="connsiteX8" fmla="*/ 274320 w 319563"/>
                  <a:gd name="connsiteY8" fmla="*/ 19336 h 11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563" h="115823">
                    <a:moveTo>
                      <a:pt x="274320" y="19336"/>
                    </a:moveTo>
                    <a:lnTo>
                      <a:pt x="319564" y="0"/>
                    </a:lnTo>
                    <a:lnTo>
                      <a:pt x="0" y="0"/>
                    </a:lnTo>
                    <a:lnTo>
                      <a:pt x="0" y="115824"/>
                    </a:lnTo>
                    <a:lnTo>
                      <a:pt x="258032" y="115824"/>
                    </a:lnTo>
                    <a:lnTo>
                      <a:pt x="258032" y="96488"/>
                    </a:lnTo>
                    <a:lnTo>
                      <a:pt x="19336" y="96488"/>
                    </a:lnTo>
                    <a:lnTo>
                      <a:pt x="19336" y="19336"/>
                    </a:lnTo>
                    <a:lnTo>
                      <a:pt x="274320" y="19336"/>
                    </a:lnTo>
                    <a:close/>
                  </a:path>
                </a:pathLst>
              </a:custGeom>
              <a:grpFill/>
              <a:ln w="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620F4846-D7BC-A40B-5E38-A1F15BCF3138}"/>
                  </a:ext>
                </a:extLst>
              </p:cNvPr>
              <p:cNvSpPr/>
              <p:nvPr/>
            </p:nvSpPr>
            <p:spPr>
              <a:xfrm>
                <a:off x="8802567" y="2474888"/>
                <a:ext cx="115919" cy="115728"/>
              </a:xfrm>
              <a:custGeom>
                <a:avLst/>
                <a:gdLst>
                  <a:gd name="connsiteX0" fmla="*/ 0 w 115919"/>
                  <a:gd name="connsiteY0" fmla="*/ 0 h 115728"/>
                  <a:gd name="connsiteX1" fmla="*/ 0 w 115919"/>
                  <a:gd name="connsiteY1" fmla="*/ 115729 h 115728"/>
                  <a:gd name="connsiteX2" fmla="*/ 115919 w 115919"/>
                  <a:gd name="connsiteY2" fmla="*/ 115729 h 115728"/>
                  <a:gd name="connsiteX3" fmla="*/ 115919 w 115919"/>
                  <a:gd name="connsiteY3" fmla="*/ 0 h 115728"/>
                  <a:gd name="connsiteX4" fmla="*/ 0 w 115919"/>
                  <a:gd name="connsiteY4" fmla="*/ 0 h 115728"/>
                  <a:gd name="connsiteX5" fmla="*/ 96583 w 115919"/>
                  <a:gd name="connsiteY5" fmla="*/ 96488 h 115728"/>
                  <a:gd name="connsiteX6" fmla="*/ 19336 w 115919"/>
                  <a:gd name="connsiteY6" fmla="*/ 96488 h 115728"/>
                  <a:gd name="connsiteX7" fmla="*/ 19336 w 115919"/>
                  <a:gd name="connsiteY7" fmla="*/ 19336 h 115728"/>
                  <a:gd name="connsiteX8" fmla="*/ 96583 w 115919"/>
                  <a:gd name="connsiteY8" fmla="*/ 19336 h 115728"/>
                  <a:gd name="connsiteX9" fmla="*/ 96583 w 115919"/>
                  <a:gd name="connsiteY9"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19" h="115728">
                    <a:moveTo>
                      <a:pt x="0" y="0"/>
                    </a:moveTo>
                    <a:lnTo>
                      <a:pt x="0" y="115729"/>
                    </a:lnTo>
                    <a:lnTo>
                      <a:pt x="115919" y="115729"/>
                    </a:lnTo>
                    <a:lnTo>
                      <a:pt x="115919" y="0"/>
                    </a:lnTo>
                    <a:lnTo>
                      <a:pt x="0" y="0"/>
                    </a:lnTo>
                    <a:close/>
                    <a:moveTo>
                      <a:pt x="96583" y="96488"/>
                    </a:moveTo>
                    <a:lnTo>
                      <a:pt x="19336" y="96488"/>
                    </a:lnTo>
                    <a:lnTo>
                      <a:pt x="19336" y="19336"/>
                    </a:lnTo>
                    <a:lnTo>
                      <a:pt x="96583" y="19336"/>
                    </a:lnTo>
                    <a:lnTo>
                      <a:pt x="96583" y="96488"/>
                    </a:lnTo>
                    <a:close/>
                  </a:path>
                </a:pathLst>
              </a:custGeom>
              <a:grpFill/>
              <a:ln w="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82B7810-A98B-A9B5-450C-6E29E600CC13}"/>
                  </a:ext>
                </a:extLst>
              </p:cNvPr>
              <p:cNvSpPr/>
              <p:nvPr/>
            </p:nvSpPr>
            <p:spPr>
              <a:xfrm>
                <a:off x="8932965" y="2474888"/>
                <a:ext cx="116014" cy="115728"/>
              </a:xfrm>
              <a:custGeom>
                <a:avLst/>
                <a:gdLst>
                  <a:gd name="connsiteX0" fmla="*/ 0 w 116014"/>
                  <a:gd name="connsiteY0" fmla="*/ 0 h 115728"/>
                  <a:gd name="connsiteX1" fmla="*/ 0 w 116014"/>
                  <a:gd name="connsiteY1" fmla="*/ 115729 h 115728"/>
                  <a:gd name="connsiteX2" fmla="*/ 116014 w 116014"/>
                  <a:gd name="connsiteY2" fmla="*/ 115729 h 115728"/>
                  <a:gd name="connsiteX3" fmla="*/ 116014 w 116014"/>
                  <a:gd name="connsiteY3" fmla="*/ 0 h 115728"/>
                  <a:gd name="connsiteX4" fmla="*/ 0 w 116014"/>
                  <a:gd name="connsiteY4" fmla="*/ 0 h 115728"/>
                  <a:gd name="connsiteX5" fmla="*/ 96679 w 116014"/>
                  <a:gd name="connsiteY5" fmla="*/ 96488 h 115728"/>
                  <a:gd name="connsiteX6" fmla="*/ 19336 w 116014"/>
                  <a:gd name="connsiteY6" fmla="*/ 96488 h 115728"/>
                  <a:gd name="connsiteX7" fmla="*/ 19336 w 116014"/>
                  <a:gd name="connsiteY7" fmla="*/ 19336 h 115728"/>
                  <a:gd name="connsiteX8" fmla="*/ 96679 w 116014"/>
                  <a:gd name="connsiteY8" fmla="*/ 19336 h 115728"/>
                  <a:gd name="connsiteX9" fmla="*/ 96679 w 116014"/>
                  <a:gd name="connsiteY9"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14" h="115728">
                    <a:moveTo>
                      <a:pt x="0" y="0"/>
                    </a:moveTo>
                    <a:lnTo>
                      <a:pt x="0" y="115729"/>
                    </a:lnTo>
                    <a:lnTo>
                      <a:pt x="116014" y="115729"/>
                    </a:lnTo>
                    <a:lnTo>
                      <a:pt x="116014" y="0"/>
                    </a:lnTo>
                    <a:lnTo>
                      <a:pt x="0" y="0"/>
                    </a:lnTo>
                    <a:close/>
                    <a:moveTo>
                      <a:pt x="96679" y="96488"/>
                    </a:moveTo>
                    <a:lnTo>
                      <a:pt x="19336" y="96488"/>
                    </a:lnTo>
                    <a:lnTo>
                      <a:pt x="19336" y="19336"/>
                    </a:lnTo>
                    <a:lnTo>
                      <a:pt x="96679" y="19336"/>
                    </a:lnTo>
                    <a:lnTo>
                      <a:pt x="96679" y="96488"/>
                    </a:lnTo>
                    <a:close/>
                  </a:path>
                </a:pathLst>
              </a:custGeom>
              <a:grpFill/>
              <a:ln w="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58A6F51-009B-0EF1-628C-32BB040E8118}"/>
                  </a:ext>
                </a:extLst>
              </p:cNvPr>
              <p:cNvSpPr/>
              <p:nvPr/>
            </p:nvSpPr>
            <p:spPr>
              <a:xfrm>
                <a:off x="8802567" y="2605095"/>
                <a:ext cx="115919" cy="115728"/>
              </a:xfrm>
              <a:custGeom>
                <a:avLst/>
                <a:gdLst>
                  <a:gd name="connsiteX0" fmla="*/ 0 w 115919"/>
                  <a:gd name="connsiteY0" fmla="*/ 0 h 115728"/>
                  <a:gd name="connsiteX1" fmla="*/ 0 w 115919"/>
                  <a:gd name="connsiteY1" fmla="*/ 115729 h 115728"/>
                  <a:gd name="connsiteX2" fmla="*/ 115919 w 115919"/>
                  <a:gd name="connsiteY2" fmla="*/ 115729 h 115728"/>
                  <a:gd name="connsiteX3" fmla="*/ 115919 w 115919"/>
                  <a:gd name="connsiteY3" fmla="*/ 0 h 115728"/>
                  <a:gd name="connsiteX4" fmla="*/ 0 w 115919"/>
                  <a:gd name="connsiteY4" fmla="*/ 0 h 115728"/>
                  <a:gd name="connsiteX5" fmla="*/ 96583 w 115919"/>
                  <a:gd name="connsiteY5" fmla="*/ 96488 h 115728"/>
                  <a:gd name="connsiteX6" fmla="*/ 19336 w 115919"/>
                  <a:gd name="connsiteY6" fmla="*/ 96488 h 115728"/>
                  <a:gd name="connsiteX7" fmla="*/ 19336 w 115919"/>
                  <a:gd name="connsiteY7" fmla="*/ 19336 h 115728"/>
                  <a:gd name="connsiteX8" fmla="*/ 96583 w 115919"/>
                  <a:gd name="connsiteY8" fmla="*/ 19336 h 115728"/>
                  <a:gd name="connsiteX9" fmla="*/ 96583 w 115919"/>
                  <a:gd name="connsiteY9"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19" h="115728">
                    <a:moveTo>
                      <a:pt x="0" y="0"/>
                    </a:moveTo>
                    <a:lnTo>
                      <a:pt x="0" y="115729"/>
                    </a:lnTo>
                    <a:lnTo>
                      <a:pt x="115919" y="115729"/>
                    </a:lnTo>
                    <a:lnTo>
                      <a:pt x="115919" y="0"/>
                    </a:lnTo>
                    <a:lnTo>
                      <a:pt x="0" y="0"/>
                    </a:lnTo>
                    <a:close/>
                    <a:moveTo>
                      <a:pt x="96583" y="96488"/>
                    </a:moveTo>
                    <a:lnTo>
                      <a:pt x="19336" y="96488"/>
                    </a:lnTo>
                    <a:lnTo>
                      <a:pt x="19336" y="19336"/>
                    </a:lnTo>
                    <a:lnTo>
                      <a:pt x="96583" y="19336"/>
                    </a:lnTo>
                    <a:lnTo>
                      <a:pt x="96583" y="96488"/>
                    </a:lnTo>
                    <a:close/>
                  </a:path>
                </a:pathLst>
              </a:custGeom>
              <a:grpFill/>
              <a:ln w="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D5D6DBF3-F052-0789-6D0F-69032C424D95}"/>
                  </a:ext>
                </a:extLst>
              </p:cNvPr>
              <p:cNvSpPr/>
              <p:nvPr/>
            </p:nvSpPr>
            <p:spPr>
              <a:xfrm>
                <a:off x="8932965" y="2605095"/>
                <a:ext cx="116014" cy="115728"/>
              </a:xfrm>
              <a:custGeom>
                <a:avLst/>
                <a:gdLst>
                  <a:gd name="connsiteX0" fmla="*/ 0 w 116014"/>
                  <a:gd name="connsiteY0" fmla="*/ 0 h 115728"/>
                  <a:gd name="connsiteX1" fmla="*/ 0 w 116014"/>
                  <a:gd name="connsiteY1" fmla="*/ 115729 h 115728"/>
                  <a:gd name="connsiteX2" fmla="*/ 116014 w 116014"/>
                  <a:gd name="connsiteY2" fmla="*/ 115729 h 115728"/>
                  <a:gd name="connsiteX3" fmla="*/ 116014 w 116014"/>
                  <a:gd name="connsiteY3" fmla="*/ 0 h 115728"/>
                  <a:gd name="connsiteX4" fmla="*/ 0 w 116014"/>
                  <a:gd name="connsiteY4" fmla="*/ 0 h 115728"/>
                  <a:gd name="connsiteX5" fmla="*/ 96679 w 116014"/>
                  <a:gd name="connsiteY5" fmla="*/ 96488 h 115728"/>
                  <a:gd name="connsiteX6" fmla="*/ 19336 w 116014"/>
                  <a:gd name="connsiteY6" fmla="*/ 96488 h 115728"/>
                  <a:gd name="connsiteX7" fmla="*/ 19336 w 116014"/>
                  <a:gd name="connsiteY7" fmla="*/ 19336 h 115728"/>
                  <a:gd name="connsiteX8" fmla="*/ 96679 w 116014"/>
                  <a:gd name="connsiteY8" fmla="*/ 19336 h 115728"/>
                  <a:gd name="connsiteX9" fmla="*/ 96679 w 116014"/>
                  <a:gd name="connsiteY9"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14" h="115728">
                    <a:moveTo>
                      <a:pt x="0" y="0"/>
                    </a:moveTo>
                    <a:lnTo>
                      <a:pt x="0" y="115729"/>
                    </a:lnTo>
                    <a:lnTo>
                      <a:pt x="116014" y="115729"/>
                    </a:lnTo>
                    <a:lnTo>
                      <a:pt x="116014" y="0"/>
                    </a:lnTo>
                    <a:lnTo>
                      <a:pt x="0" y="0"/>
                    </a:lnTo>
                    <a:close/>
                    <a:moveTo>
                      <a:pt x="96679" y="96488"/>
                    </a:moveTo>
                    <a:lnTo>
                      <a:pt x="19336" y="96488"/>
                    </a:lnTo>
                    <a:lnTo>
                      <a:pt x="19336" y="19336"/>
                    </a:lnTo>
                    <a:lnTo>
                      <a:pt x="96679" y="19336"/>
                    </a:lnTo>
                    <a:lnTo>
                      <a:pt x="96679" y="96488"/>
                    </a:lnTo>
                    <a:close/>
                  </a:path>
                </a:pathLst>
              </a:custGeom>
              <a:grp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2F37AB3-1D10-EBBE-6D3C-AC8354F16D71}"/>
                  </a:ext>
                </a:extLst>
              </p:cNvPr>
              <p:cNvSpPr/>
              <p:nvPr/>
            </p:nvSpPr>
            <p:spPr>
              <a:xfrm>
                <a:off x="9063457" y="2474888"/>
                <a:ext cx="116014" cy="115728"/>
              </a:xfrm>
              <a:custGeom>
                <a:avLst/>
                <a:gdLst>
                  <a:gd name="connsiteX0" fmla="*/ 0 w 116014"/>
                  <a:gd name="connsiteY0" fmla="*/ 0 h 115728"/>
                  <a:gd name="connsiteX1" fmla="*/ 0 w 116014"/>
                  <a:gd name="connsiteY1" fmla="*/ 115729 h 115728"/>
                  <a:gd name="connsiteX2" fmla="*/ 116015 w 116014"/>
                  <a:gd name="connsiteY2" fmla="*/ 115729 h 115728"/>
                  <a:gd name="connsiteX3" fmla="*/ 116015 w 116014"/>
                  <a:gd name="connsiteY3" fmla="*/ 0 h 115728"/>
                  <a:gd name="connsiteX4" fmla="*/ 0 w 116014"/>
                  <a:gd name="connsiteY4" fmla="*/ 0 h 115728"/>
                  <a:gd name="connsiteX5" fmla="*/ 96679 w 116014"/>
                  <a:gd name="connsiteY5" fmla="*/ 96488 h 115728"/>
                  <a:gd name="connsiteX6" fmla="*/ 19336 w 116014"/>
                  <a:gd name="connsiteY6" fmla="*/ 96488 h 115728"/>
                  <a:gd name="connsiteX7" fmla="*/ 19336 w 116014"/>
                  <a:gd name="connsiteY7" fmla="*/ 19336 h 115728"/>
                  <a:gd name="connsiteX8" fmla="*/ 96679 w 116014"/>
                  <a:gd name="connsiteY8" fmla="*/ 19336 h 115728"/>
                  <a:gd name="connsiteX9" fmla="*/ 96679 w 116014"/>
                  <a:gd name="connsiteY9"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14" h="115728">
                    <a:moveTo>
                      <a:pt x="0" y="0"/>
                    </a:moveTo>
                    <a:lnTo>
                      <a:pt x="0" y="115729"/>
                    </a:lnTo>
                    <a:lnTo>
                      <a:pt x="116015" y="115729"/>
                    </a:lnTo>
                    <a:lnTo>
                      <a:pt x="116015" y="0"/>
                    </a:lnTo>
                    <a:lnTo>
                      <a:pt x="0" y="0"/>
                    </a:lnTo>
                    <a:close/>
                    <a:moveTo>
                      <a:pt x="96679" y="96488"/>
                    </a:moveTo>
                    <a:lnTo>
                      <a:pt x="19336" y="96488"/>
                    </a:lnTo>
                    <a:lnTo>
                      <a:pt x="19336" y="19336"/>
                    </a:lnTo>
                    <a:lnTo>
                      <a:pt x="96679" y="19336"/>
                    </a:lnTo>
                    <a:lnTo>
                      <a:pt x="96679" y="96488"/>
                    </a:lnTo>
                    <a:close/>
                  </a:path>
                </a:pathLst>
              </a:custGeom>
              <a:grpFill/>
              <a:ln w="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5AB1498-CD2C-5339-4CAB-5D2CBD8CCF8B}"/>
                  </a:ext>
                </a:extLst>
              </p:cNvPr>
              <p:cNvSpPr/>
              <p:nvPr/>
            </p:nvSpPr>
            <p:spPr>
              <a:xfrm>
                <a:off x="9063457" y="2605095"/>
                <a:ext cx="116014" cy="115728"/>
              </a:xfrm>
              <a:custGeom>
                <a:avLst/>
                <a:gdLst>
                  <a:gd name="connsiteX0" fmla="*/ 0 w 116014"/>
                  <a:gd name="connsiteY0" fmla="*/ 0 h 115728"/>
                  <a:gd name="connsiteX1" fmla="*/ 0 w 116014"/>
                  <a:gd name="connsiteY1" fmla="*/ 115729 h 115728"/>
                  <a:gd name="connsiteX2" fmla="*/ 92488 w 116014"/>
                  <a:gd name="connsiteY2" fmla="*/ 115729 h 115728"/>
                  <a:gd name="connsiteX3" fmla="*/ 116015 w 116014"/>
                  <a:gd name="connsiteY3" fmla="*/ 105728 h 115728"/>
                  <a:gd name="connsiteX4" fmla="*/ 116015 w 116014"/>
                  <a:gd name="connsiteY4" fmla="*/ 0 h 115728"/>
                  <a:gd name="connsiteX5" fmla="*/ 0 w 116014"/>
                  <a:gd name="connsiteY5" fmla="*/ 0 h 115728"/>
                  <a:gd name="connsiteX6" fmla="*/ 96679 w 116014"/>
                  <a:gd name="connsiteY6" fmla="*/ 96488 h 115728"/>
                  <a:gd name="connsiteX7" fmla="*/ 19336 w 116014"/>
                  <a:gd name="connsiteY7" fmla="*/ 96488 h 115728"/>
                  <a:gd name="connsiteX8" fmla="*/ 19336 w 116014"/>
                  <a:gd name="connsiteY8" fmla="*/ 19336 h 115728"/>
                  <a:gd name="connsiteX9" fmla="*/ 96679 w 116014"/>
                  <a:gd name="connsiteY9" fmla="*/ 19336 h 115728"/>
                  <a:gd name="connsiteX10" fmla="*/ 96679 w 116014"/>
                  <a:gd name="connsiteY10" fmla="*/ 96488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4" h="115728">
                    <a:moveTo>
                      <a:pt x="0" y="0"/>
                    </a:moveTo>
                    <a:lnTo>
                      <a:pt x="0" y="115729"/>
                    </a:lnTo>
                    <a:lnTo>
                      <a:pt x="92488" y="115729"/>
                    </a:lnTo>
                    <a:lnTo>
                      <a:pt x="116015" y="105728"/>
                    </a:lnTo>
                    <a:lnTo>
                      <a:pt x="116015" y="0"/>
                    </a:lnTo>
                    <a:lnTo>
                      <a:pt x="0" y="0"/>
                    </a:lnTo>
                    <a:close/>
                    <a:moveTo>
                      <a:pt x="96679" y="96488"/>
                    </a:moveTo>
                    <a:lnTo>
                      <a:pt x="19336" y="96488"/>
                    </a:lnTo>
                    <a:lnTo>
                      <a:pt x="19336" y="19336"/>
                    </a:lnTo>
                    <a:lnTo>
                      <a:pt x="96679" y="19336"/>
                    </a:lnTo>
                    <a:lnTo>
                      <a:pt x="96679" y="96488"/>
                    </a:lnTo>
                    <a:close/>
                  </a:path>
                </a:pathLst>
              </a:custGeom>
              <a:grpFill/>
              <a:ln w="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63119D5-B53B-23C6-A071-30A490897AD0}"/>
                  </a:ext>
                </a:extLst>
              </p:cNvPr>
              <p:cNvSpPr/>
              <p:nvPr/>
            </p:nvSpPr>
            <p:spPr>
              <a:xfrm>
                <a:off x="9069362" y="2721681"/>
                <a:ext cx="222694" cy="288893"/>
              </a:xfrm>
              <a:custGeom>
                <a:avLst/>
                <a:gdLst>
                  <a:gd name="connsiteX0" fmla="*/ 0 w 222694"/>
                  <a:gd name="connsiteY0" fmla="*/ 47625 h 288893"/>
                  <a:gd name="connsiteX1" fmla="*/ 0 w 222694"/>
                  <a:gd name="connsiteY1" fmla="*/ 150495 h 288893"/>
                  <a:gd name="connsiteX2" fmla="*/ 107918 w 222694"/>
                  <a:gd name="connsiteY2" fmla="*/ 287655 h 288893"/>
                  <a:gd name="connsiteX3" fmla="*/ 111347 w 222694"/>
                  <a:gd name="connsiteY3" fmla="*/ 288893 h 288893"/>
                  <a:gd name="connsiteX4" fmla="*/ 114776 w 222694"/>
                  <a:gd name="connsiteY4" fmla="*/ 287655 h 288893"/>
                  <a:gd name="connsiteX5" fmla="*/ 222695 w 222694"/>
                  <a:gd name="connsiteY5" fmla="*/ 150495 h 288893"/>
                  <a:gd name="connsiteX6" fmla="*/ 222695 w 222694"/>
                  <a:gd name="connsiteY6" fmla="*/ 47625 h 288893"/>
                  <a:gd name="connsiteX7" fmla="*/ 111347 w 222694"/>
                  <a:gd name="connsiteY7" fmla="*/ 0 h 288893"/>
                  <a:gd name="connsiteX8" fmla="*/ 0 w 222694"/>
                  <a:gd name="connsiteY8" fmla="*/ 47625 h 288893"/>
                  <a:gd name="connsiteX9" fmla="*/ 0 w 222694"/>
                  <a:gd name="connsiteY9" fmla="*/ 47625 h 288893"/>
                  <a:gd name="connsiteX10" fmla="*/ 203264 w 222694"/>
                  <a:gd name="connsiteY10" fmla="*/ 150495 h 288893"/>
                  <a:gd name="connsiteX11" fmla="*/ 120968 w 222694"/>
                  <a:gd name="connsiteY11" fmla="*/ 264033 h 288893"/>
                  <a:gd name="connsiteX12" fmla="*/ 120968 w 222694"/>
                  <a:gd name="connsiteY12" fmla="*/ 234601 h 288893"/>
                  <a:gd name="connsiteX13" fmla="*/ 111252 w 222694"/>
                  <a:gd name="connsiteY13" fmla="*/ 235077 h 288893"/>
                  <a:gd name="connsiteX14" fmla="*/ 101537 w 222694"/>
                  <a:gd name="connsiteY14" fmla="*/ 234601 h 288893"/>
                  <a:gd name="connsiteX15" fmla="*/ 101537 w 222694"/>
                  <a:gd name="connsiteY15" fmla="*/ 264319 h 288893"/>
                  <a:gd name="connsiteX16" fmla="*/ 19241 w 222694"/>
                  <a:gd name="connsiteY16" fmla="*/ 150590 h 288893"/>
                  <a:gd name="connsiteX17" fmla="*/ 19241 w 222694"/>
                  <a:gd name="connsiteY17" fmla="*/ 60293 h 288893"/>
                  <a:gd name="connsiteX18" fmla="*/ 101537 w 222694"/>
                  <a:gd name="connsiteY18" fmla="*/ 25051 h 288893"/>
                  <a:gd name="connsiteX19" fmla="*/ 101537 w 222694"/>
                  <a:gd name="connsiteY19" fmla="*/ 51816 h 288893"/>
                  <a:gd name="connsiteX20" fmla="*/ 111252 w 222694"/>
                  <a:gd name="connsiteY20" fmla="*/ 51340 h 288893"/>
                  <a:gd name="connsiteX21" fmla="*/ 120968 w 222694"/>
                  <a:gd name="connsiteY21" fmla="*/ 51816 h 288893"/>
                  <a:gd name="connsiteX22" fmla="*/ 120968 w 222694"/>
                  <a:gd name="connsiteY22" fmla="*/ 25051 h 288893"/>
                  <a:gd name="connsiteX23" fmla="*/ 203264 w 222694"/>
                  <a:gd name="connsiteY23" fmla="*/ 60293 h 288893"/>
                  <a:gd name="connsiteX24" fmla="*/ 203264 w 222694"/>
                  <a:gd name="connsiteY24" fmla="*/ 150590 h 288893"/>
                  <a:gd name="connsiteX25" fmla="*/ 203264 w 222694"/>
                  <a:gd name="connsiteY25" fmla="*/ 150590 h 28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694" h="288893">
                    <a:moveTo>
                      <a:pt x="0" y="47625"/>
                    </a:moveTo>
                    <a:lnTo>
                      <a:pt x="0" y="150495"/>
                    </a:lnTo>
                    <a:cubicBezTo>
                      <a:pt x="0" y="154591"/>
                      <a:pt x="953" y="249079"/>
                      <a:pt x="107918" y="287655"/>
                    </a:cubicBezTo>
                    <a:lnTo>
                      <a:pt x="111347" y="288893"/>
                    </a:lnTo>
                    <a:lnTo>
                      <a:pt x="114776" y="287655"/>
                    </a:lnTo>
                    <a:cubicBezTo>
                      <a:pt x="221551" y="248317"/>
                      <a:pt x="222695" y="154591"/>
                      <a:pt x="222695" y="150495"/>
                    </a:cubicBezTo>
                    <a:lnTo>
                      <a:pt x="222695" y="47625"/>
                    </a:lnTo>
                    <a:lnTo>
                      <a:pt x="111347" y="0"/>
                    </a:lnTo>
                    <a:lnTo>
                      <a:pt x="0" y="47625"/>
                    </a:lnTo>
                    <a:lnTo>
                      <a:pt x="0" y="47625"/>
                    </a:lnTo>
                    <a:close/>
                    <a:moveTo>
                      <a:pt x="203264" y="150495"/>
                    </a:moveTo>
                    <a:cubicBezTo>
                      <a:pt x="203264" y="151257"/>
                      <a:pt x="202311" y="226790"/>
                      <a:pt x="120968" y="264033"/>
                    </a:cubicBezTo>
                    <a:lnTo>
                      <a:pt x="120968" y="234601"/>
                    </a:lnTo>
                    <a:cubicBezTo>
                      <a:pt x="117824" y="234887"/>
                      <a:pt x="114681" y="235077"/>
                      <a:pt x="111252" y="235077"/>
                    </a:cubicBezTo>
                    <a:cubicBezTo>
                      <a:pt x="107823" y="235077"/>
                      <a:pt x="104680" y="234791"/>
                      <a:pt x="101537" y="234601"/>
                    </a:cubicBezTo>
                    <a:lnTo>
                      <a:pt x="101537" y="264319"/>
                    </a:lnTo>
                    <a:cubicBezTo>
                      <a:pt x="20003" y="227838"/>
                      <a:pt x="19241" y="153924"/>
                      <a:pt x="19241" y="150590"/>
                    </a:cubicBezTo>
                    <a:lnTo>
                      <a:pt x="19241" y="60293"/>
                    </a:lnTo>
                    <a:lnTo>
                      <a:pt x="101537" y="25051"/>
                    </a:lnTo>
                    <a:lnTo>
                      <a:pt x="101537" y="51816"/>
                    </a:lnTo>
                    <a:cubicBezTo>
                      <a:pt x="104680" y="51530"/>
                      <a:pt x="107823" y="51340"/>
                      <a:pt x="111252" y="51340"/>
                    </a:cubicBezTo>
                    <a:cubicBezTo>
                      <a:pt x="114681" y="51340"/>
                      <a:pt x="117824" y="51626"/>
                      <a:pt x="120968" y="51816"/>
                    </a:cubicBezTo>
                    <a:lnTo>
                      <a:pt x="120968" y="25051"/>
                    </a:lnTo>
                    <a:lnTo>
                      <a:pt x="203264" y="60293"/>
                    </a:lnTo>
                    <a:lnTo>
                      <a:pt x="203264" y="150590"/>
                    </a:lnTo>
                    <a:lnTo>
                      <a:pt x="203264" y="150590"/>
                    </a:lnTo>
                    <a:close/>
                  </a:path>
                </a:pathLst>
              </a:custGeom>
              <a:grp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309420D-1FB2-3045-E4E1-4C815B6A30F1}"/>
                  </a:ext>
                </a:extLst>
              </p:cNvPr>
              <p:cNvSpPr/>
              <p:nvPr/>
            </p:nvSpPr>
            <p:spPr>
              <a:xfrm>
                <a:off x="9103271" y="2787594"/>
                <a:ext cx="154876" cy="154495"/>
              </a:xfrm>
              <a:custGeom>
                <a:avLst/>
                <a:gdLst>
                  <a:gd name="connsiteX0" fmla="*/ 77438 w 154876"/>
                  <a:gd name="connsiteY0" fmla="*/ 0 h 154495"/>
                  <a:gd name="connsiteX1" fmla="*/ 0 w 154876"/>
                  <a:gd name="connsiteY1" fmla="*/ 77248 h 154495"/>
                  <a:gd name="connsiteX2" fmla="*/ 77438 w 154876"/>
                  <a:gd name="connsiteY2" fmla="*/ 154496 h 154495"/>
                  <a:gd name="connsiteX3" fmla="*/ 154877 w 154876"/>
                  <a:gd name="connsiteY3" fmla="*/ 77248 h 154495"/>
                  <a:gd name="connsiteX4" fmla="*/ 77438 w 154876"/>
                  <a:gd name="connsiteY4" fmla="*/ 0 h 154495"/>
                  <a:gd name="connsiteX5" fmla="*/ 77438 w 154876"/>
                  <a:gd name="connsiteY5" fmla="*/ 0 h 154495"/>
                  <a:gd name="connsiteX6" fmla="*/ 77438 w 154876"/>
                  <a:gd name="connsiteY6" fmla="*/ 135255 h 154495"/>
                  <a:gd name="connsiteX7" fmla="*/ 19336 w 154876"/>
                  <a:gd name="connsiteY7" fmla="*/ 77248 h 154495"/>
                  <a:gd name="connsiteX8" fmla="*/ 77438 w 154876"/>
                  <a:gd name="connsiteY8" fmla="*/ 19241 h 154495"/>
                  <a:gd name="connsiteX9" fmla="*/ 135541 w 154876"/>
                  <a:gd name="connsiteY9" fmla="*/ 77248 h 154495"/>
                  <a:gd name="connsiteX10" fmla="*/ 77438 w 154876"/>
                  <a:gd name="connsiteY10" fmla="*/ 135255 h 154495"/>
                  <a:gd name="connsiteX11" fmla="*/ 77438 w 154876"/>
                  <a:gd name="connsiteY11" fmla="*/ 135255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76" h="154495">
                    <a:moveTo>
                      <a:pt x="77438" y="0"/>
                    </a:moveTo>
                    <a:cubicBezTo>
                      <a:pt x="34862" y="0"/>
                      <a:pt x="0" y="34766"/>
                      <a:pt x="0" y="77248"/>
                    </a:cubicBezTo>
                    <a:cubicBezTo>
                      <a:pt x="0" y="119729"/>
                      <a:pt x="34862" y="154496"/>
                      <a:pt x="77438" y="154496"/>
                    </a:cubicBezTo>
                    <a:cubicBezTo>
                      <a:pt x="120015" y="154496"/>
                      <a:pt x="154877" y="119729"/>
                      <a:pt x="154877" y="77248"/>
                    </a:cubicBezTo>
                    <a:cubicBezTo>
                      <a:pt x="154877" y="34766"/>
                      <a:pt x="120015" y="0"/>
                      <a:pt x="77438" y="0"/>
                    </a:cubicBezTo>
                    <a:lnTo>
                      <a:pt x="77438" y="0"/>
                    </a:lnTo>
                    <a:close/>
                    <a:moveTo>
                      <a:pt x="77438" y="135255"/>
                    </a:moveTo>
                    <a:cubicBezTo>
                      <a:pt x="45529" y="135255"/>
                      <a:pt x="19336" y="109156"/>
                      <a:pt x="19336" y="77248"/>
                    </a:cubicBezTo>
                    <a:cubicBezTo>
                      <a:pt x="19336" y="45339"/>
                      <a:pt x="45434" y="19241"/>
                      <a:pt x="77438" y="19241"/>
                    </a:cubicBezTo>
                    <a:cubicBezTo>
                      <a:pt x="109442" y="19241"/>
                      <a:pt x="135541" y="45339"/>
                      <a:pt x="135541" y="77248"/>
                    </a:cubicBezTo>
                    <a:cubicBezTo>
                      <a:pt x="135541" y="109156"/>
                      <a:pt x="109442" y="135255"/>
                      <a:pt x="77438" y="135255"/>
                    </a:cubicBezTo>
                    <a:lnTo>
                      <a:pt x="77438" y="135255"/>
                    </a:lnTo>
                    <a:close/>
                  </a:path>
                </a:pathLst>
              </a:custGeom>
              <a:grp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FE15F15-074C-55C2-A291-349F2F30D105}"/>
                  </a:ext>
                </a:extLst>
              </p:cNvPr>
              <p:cNvSpPr/>
              <p:nvPr/>
            </p:nvSpPr>
            <p:spPr>
              <a:xfrm>
                <a:off x="9142419" y="2838839"/>
                <a:ext cx="76485" cy="61626"/>
              </a:xfrm>
              <a:custGeom>
                <a:avLst/>
                <a:gdLst>
                  <a:gd name="connsiteX0" fmla="*/ 28575 w 76485"/>
                  <a:gd name="connsiteY0" fmla="*/ 34100 h 61626"/>
                  <a:gd name="connsiteX1" fmla="*/ 13525 w 76485"/>
                  <a:gd name="connsiteY1" fmla="*/ 19336 h 61626"/>
                  <a:gd name="connsiteX2" fmla="*/ 0 w 76485"/>
                  <a:gd name="connsiteY2" fmla="*/ 32861 h 61626"/>
                  <a:gd name="connsiteX3" fmla="*/ 28575 w 76485"/>
                  <a:gd name="connsiteY3" fmla="*/ 61627 h 61626"/>
                  <a:gd name="connsiteX4" fmla="*/ 76486 w 76485"/>
                  <a:gd name="connsiteY4" fmla="*/ 13526 h 61626"/>
                  <a:gd name="connsiteX5" fmla="*/ 62960 w 76485"/>
                  <a:gd name="connsiteY5" fmla="*/ 0 h 61626"/>
                  <a:gd name="connsiteX6" fmla="*/ 28575 w 76485"/>
                  <a:gd name="connsiteY6" fmla="*/ 34100 h 61626"/>
                  <a:gd name="connsiteX7" fmla="*/ 28575 w 76485"/>
                  <a:gd name="connsiteY7" fmla="*/ 34100 h 6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85" h="61626">
                    <a:moveTo>
                      <a:pt x="28575" y="34100"/>
                    </a:moveTo>
                    <a:lnTo>
                      <a:pt x="13525" y="19336"/>
                    </a:lnTo>
                    <a:lnTo>
                      <a:pt x="0" y="32861"/>
                    </a:lnTo>
                    <a:lnTo>
                      <a:pt x="28575" y="61627"/>
                    </a:lnTo>
                    <a:lnTo>
                      <a:pt x="76486" y="13526"/>
                    </a:lnTo>
                    <a:lnTo>
                      <a:pt x="62960" y="0"/>
                    </a:lnTo>
                    <a:lnTo>
                      <a:pt x="28575" y="34100"/>
                    </a:lnTo>
                    <a:lnTo>
                      <a:pt x="28575" y="34100"/>
                    </a:lnTo>
                    <a:close/>
                  </a:path>
                </a:pathLst>
              </a:custGeom>
              <a:grpFill/>
              <a:ln w="0" cap="flat">
                <a:noFill/>
                <a:prstDash val="solid"/>
                <a:miter/>
              </a:ln>
            </p:spPr>
            <p:txBody>
              <a:bodyPr rtlCol="0" anchor="ctr"/>
              <a:lstStyle/>
              <a:p>
                <a:endParaRPr lang="en-US"/>
              </a:p>
            </p:txBody>
          </p:sp>
        </p:grpSp>
        <p:sp>
          <p:nvSpPr>
            <p:cNvPr id="119" name="TextBox 118">
              <a:extLst>
                <a:ext uri="{FF2B5EF4-FFF2-40B4-BE49-F238E27FC236}">
                  <a16:creationId xmlns:a16="http://schemas.microsoft.com/office/drawing/2014/main" id="{85CB5969-1839-41A6-A48E-EDA273B6BFF7}"/>
                </a:ext>
              </a:extLst>
            </p:cNvPr>
            <p:cNvSpPr txBox="1"/>
            <p:nvPr/>
          </p:nvSpPr>
          <p:spPr>
            <a:xfrm>
              <a:off x="8907999" y="2535970"/>
              <a:ext cx="1097280" cy="415498"/>
            </a:xfrm>
            <a:prstGeom prst="rect">
              <a:avLst/>
            </a:prstGeom>
            <a:noFill/>
          </p:spPr>
          <p:txBody>
            <a:bodyPr wrap="square" rIns="0" rtlCol="0">
              <a:spAutoFit/>
            </a:bodyPr>
            <a:lstStyle/>
            <a:p>
              <a:r>
                <a:rPr lang="en-US" sz="800" dirty="0">
                  <a:latin typeface="Oracle Sans Semi Bold" panose="020B0603020204020204" pitchFamily="34" charset="0"/>
                  <a:cs typeface="Oracle Sans Semi Bold" panose="020B0603020204020204" pitchFamily="34" charset="0"/>
                </a:rPr>
                <a:t>Confidential computing</a:t>
              </a:r>
            </a:p>
            <a:p>
              <a:r>
                <a:rPr lang="en-US" sz="500" dirty="0">
                  <a:latin typeface="Oracle Sans Light" panose="020B0403020204020204" pitchFamily="34" charset="0"/>
                  <a:cs typeface="Oracle Sans Light" panose="020B0403020204020204" pitchFamily="34" charset="0"/>
                </a:rPr>
                <a:t>Encrypt VMs in motion</a:t>
              </a:r>
            </a:p>
          </p:txBody>
        </p:sp>
      </p:grpSp>
    </p:spTree>
    <p:extLst>
      <p:ext uri="{BB962C8B-B14F-4D97-AF65-F5344CB8AC3E}">
        <p14:creationId xmlns:p14="http://schemas.microsoft.com/office/powerpoint/2010/main" val="184563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30FE77-14F3-44D5-B8E9-E72C1389FB3E}"/>
              </a:ext>
            </a:extLst>
          </p:cNvPr>
          <p:cNvSpPr>
            <a:spLocks noGrp="1"/>
          </p:cNvSpPr>
          <p:nvPr>
            <p:ph type="ftr" sz="quarter" idx="11"/>
          </p:nvPr>
        </p:nvSpPr>
        <p:spPr/>
        <p:txBody>
          <a:bodyPr/>
          <a:lstStyle/>
          <a:p>
            <a:r>
              <a:rPr lang="en-US" dirty="0"/>
              <a:t>Copyright © 2023, Oracle and/or its affiliates </a:t>
            </a:r>
          </a:p>
        </p:txBody>
      </p:sp>
      <p:sp>
        <p:nvSpPr>
          <p:cNvPr id="5" name="Slide Number Placeholder 4">
            <a:extLst>
              <a:ext uri="{FF2B5EF4-FFF2-40B4-BE49-F238E27FC236}">
                <a16:creationId xmlns:a16="http://schemas.microsoft.com/office/drawing/2014/main" id="{A39F62BF-BF75-9ED4-FAAF-E3D10DB6B2C9}"/>
              </a:ext>
            </a:extLst>
          </p:cNvPr>
          <p:cNvSpPr>
            <a:spLocks noGrp="1"/>
          </p:cNvSpPr>
          <p:nvPr>
            <p:ph type="sldNum" sz="quarter" idx="12"/>
          </p:nvPr>
        </p:nvSpPr>
        <p:spPr/>
        <p:txBody>
          <a:bodyPr/>
          <a:lstStyle/>
          <a:p>
            <a:fld id="{345D60D9-5372-5F40-9443-0F9AE5BDC3C8}" type="slidenum">
              <a:rPr lang="en-US" smtClean="0"/>
              <a:pPr/>
              <a:t>7</a:t>
            </a:fld>
            <a:endParaRPr lang="en-US" dirty="0"/>
          </a:p>
        </p:txBody>
      </p:sp>
      <p:sp>
        <p:nvSpPr>
          <p:cNvPr id="78" name="Title 77">
            <a:extLst>
              <a:ext uri="{FF2B5EF4-FFF2-40B4-BE49-F238E27FC236}">
                <a16:creationId xmlns:a16="http://schemas.microsoft.com/office/drawing/2014/main" id="{9DC6896F-84F2-5A34-B6A5-E5934BC6C1C9}"/>
              </a:ext>
            </a:extLst>
          </p:cNvPr>
          <p:cNvSpPr>
            <a:spLocks noGrp="1"/>
          </p:cNvSpPr>
          <p:nvPr>
            <p:ph type="title" idx="4294967295"/>
          </p:nvPr>
        </p:nvSpPr>
        <p:spPr>
          <a:xfrm>
            <a:off x="768096" y="182563"/>
            <a:ext cx="10671175" cy="822325"/>
          </a:xfrm>
        </p:spPr>
        <p:txBody>
          <a:bodyPr/>
          <a:lstStyle/>
          <a:p>
            <a:r>
              <a:rPr lang="en-US" dirty="0"/>
              <a:t>OCI compliance programs in EMEA</a:t>
            </a:r>
          </a:p>
        </p:txBody>
      </p:sp>
      <p:sp>
        <p:nvSpPr>
          <p:cNvPr id="83" name="Rectangle 82">
            <a:extLst>
              <a:ext uri="{FF2B5EF4-FFF2-40B4-BE49-F238E27FC236}">
                <a16:creationId xmlns:a16="http://schemas.microsoft.com/office/drawing/2014/main" id="{2A043239-896C-46B3-8E9B-44E2602A5A7E}"/>
              </a:ext>
            </a:extLst>
          </p:cNvPr>
          <p:cNvSpPr/>
          <p:nvPr/>
        </p:nvSpPr>
        <p:spPr>
          <a:xfrm>
            <a:off x="7317942" y="3133820"/>
            <a:ext cx="1233815"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CST</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Saudi Arabia</a:t>
            </a:r>
          </a:p>
        </p:txBody>
      </p:sp>
      <p:sp>
        <p:nvSpPr>
          <p:cNvPr id="87" name="Rectangle 86">
            <a:extLst>
              <a:ext uri="{FF2B5EF4-FFF2-40B4-BE49-F238E27FC236}">
                <a16:creationId xmlns:a16="http://schemas.microsoft.com/office/drawing/2014/main" id="{BCB7EB69-CEE6-F589-065C-50C87AAB922A}"/>
              </a:ext>
            </a:extLst>
          </p:cNvPr>
          <p:cNvSpPr/>
          <p:nvPr/>
        </p:nvSpPr>
        <p:spPr>
          <a:xfrm>
            <a:off x="2368179" y="4206240"/>
            <a:ext cx="1379643"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POPIA</a:t>
            </a:r>
            <a:b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South Africa</a:t>
            </a:r>
          </a:p>
        </p:txBody>
      </p:sp>
      <p:sp>
        <p:nvSpPr>
          <p:cNvPr id="89" name="Rectangle 88">
            <a:extLst>
              <a:ext uri="{FF2B5EF4-FFF2-40B4-BE49-F238E27FC236}">
                <a16:creationId xmlns:a16="http://schemas.microsoft.com/office/drawing/2014/main" id="{55008BF8-28C1-1A62-3950-01D59B304378}"/>
              </a:ext>
            </a:extLst>
          </p:cNvPr>
          <p:cNvSpPr/>
          <p:nvPr/>
        </p:nvSpPr>
        <p:spPr>
          <a:xfrm>
            <a:off x="5938700" y="4206240"/>
            <a:ext cx="1544848"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G-Cloud 13</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UK</a:t>
            </a:r>
          </a:p>
        </p:txBody>
      </p:sp>
      <p:sp>
        <p:nvSpPr>
          <p:cNvPr id="96" name="Rectangle 95">
            <a:extLst>
              <a:ext uri="{FF2B5EF4-FFF2-40B4-BE49-F238E27FC236}">
                <a16:creationId xmlns:a16="http://schemas.microsoft.com/office/drawing/2014/main" id="{285407F1-D91C-A18F-83D0-E5877C21634E}"/>
              </a:ext>
            </a:extLst>
          </p:cNvPr>
          <p:cNvSpPr/>
          <p:nvPr/>
        </p:nvSpPr>
        <p:spPr>
          <a:xfrm>
            <a:off x="3649841" y="4206240"/>
            <a:ext cx="1227843"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TISAX</a:t>
            </a:r>
            <a:b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Germany</a:t>
            </a:r>
          </a:p>
        </p:txBody>
      </p:sp>
      <p:grpSp>
        <p:nvGrpSpPr>
          <p:cNvPr id="97" name="Group 96">
            <a:extLst>
              <a:ext uri="{FF2B5EF4-FFF2-40B4-BE49-F238E27FC236}">
                <a16:creationId xmlns:a16="http://schemas.microsoft.com/office/drawing/2014/main" id="{D3479F59-7583-C42F-3C30-2DE0CDF68BA0}"/>
              </a:ext>
            </a:extLst>
          </p:cNvPr>
          <p:cNvGrpSpPr/>
          <p:nvPr/>
        </p:nvGrpSpPr>
        <p:grpSpPr>
          <a:xfrm>
            <a:off x="8460942" y="2693857"/>
            <a:ext cx="1371600" cy="815585"/>
            <a:chOff x="7471501" y="4593770"/>
            <a:chExt cx="1804153" cy="1105186"/>
          </a:xfrm>
        </p:grpSpPr>
        <p:pic>
          <p:nvPicPr>
            <p:cNvPr id="102" name="Picture 101">
              <a:extLst>
                <a:ext uri="{FF2B5EF4-FFF2-40B4-BE49-F238E27FC236}">
                  <a16:creationId xmlns:a16="http://schemas.microsoft.com/office/drawing/2014/main" id="{5EC295A1-2DEF-0A9C-DD38-60342981C7E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842826" y="4593770"/>
              <a:ext cx="1056549" cy="420661"/>
            </a:xfrm>
            <a:prstGeom prst="rect">
              <a:avLst/>
            </a:prstGeom>
          </p:spPr>
        </p:pic>
        <p:sp>
          <p:nvSpPr>
            <p:cNvPr id="103" name="Rectangle 102">
              <a:extLst>
                <a:ext uri="{FF2B5EF4-FFF2-40B4-BE49-F238E27FC236}">
                  <a16:creationId xmlns:a16="http://schemas.microsoft.com/office/drawing/2014/main" id="{A1EE7077-A872-30BB-4484-D7F0A159F0B6}"/>
                </a:ext>
              </a:extLst>
            </p:cNvPr>
            <p:cNvSpPr/>
            <p:nvPr/>
          </p:nvSpPr>
          <p:spPr>
            <a:xfrm>
              <a:off x="7471501" y="5193441"/>
              <a:ext cx="1804153" cy="505515"/>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EBA</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EU</a:t>
              </a:r>
            </a:p>
          </p:txBody>
        </p:sp>
      </p:grpSp>
      <p:grpSp>
        <p:nvGrpSpPr>
          <p:cNvPr id="104" name="Group 103">
            <a:extLst>
              <a:ext uri="{FF2B5EF4-FFF2-40B4-BE49-F238E27FC236}">
                <a16:creationId xmlns:a16="http://schemas.microsoft.com/office/drawing/2014/main" id="{DA68C1B2-263D-3011-B156-141D6D64C319}"/>
              </a:ext>
            </a:extLst>
          </p:cNvPr>
          <p:cNvGrpSpPr/>
          <p:nvPr/>
        </p:nvGrpSpPr>
        <p:grpSpPr>
          <a:xfrm>
            <a:off x="7210851" y="3809999"/>
            <a:ext cx="1447800" cy="769292"/>
            <a:chOff x="10794183" y="3958528"/>
            <a:chExt cx="1904384" cy="1042459"/>
          </a:xfrm>
        </p:grpSpPr>
        <p:pic>
          <p:nvPicPr>
            <p:cNvPr id="105" name="Picture 104">
              <a:extLst>
                <a:ext uri="{FF2B5EF4-FFF2-40B4-BE49-F238E27FC236}">
                  <a16:creationId xmlns:a16="http://schemas.microsoft.com/office/drawing/2014/main" id="{8BD14D5D-D046-2B54-BDBC-E8C2743CA098}"/>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15993" y="3958528"/>
              <a:ext cx="1237830" cy="456041"/>
            </a:xfrm>
            <a:prstGeom prst="rect">
              <a:avLst/>
            </a:prstGeom>
          </p:spPr>
        </p:pic>
        <p:sp>
          <p:nvSpPr>
            <p:cNvPr id="110" name="Rectangle 109">
              <a:extLst>
                <a:ext uri="{FF2B5EF4-FFF2-40B4-BE49-F238E27FC236}">
                  <a16:creationId xmlns:a16="http://schemas.microsoft.com/office/drawing/2014/main" id="{3748B59B-C385-9F5B-EE4D-B41AD0F9F608}"/>
                </a:ext>
              </a:extLst>
            </p:cNvPr>
            <p:cNvSpPr/>
            <p:nvPr/>
          </p:nvSpPr>
          <p:spPr>
            <a:xfrm>
              <a:off x="10794183" y="4495471"/>
              <a:ext cx="1904384" cy="505516"/>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FINMA </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Switzerland</a:t>
              </a:r>
            </a:p>
          </p:txBody>
        </p:sp>
      </p:grpSp>
      <p:sp>
        <p:nvSpPr>
          <p:cNvPr id="111" name="Rectangle 110">
            <a:extLst>
              <a:ext uri="{FF2B5EF4-FFF2-40B4-BE49-F238E27FC236}">
                <a16:creationId xmlns:a16="http://schemas.microsoft.com/office/drawing/2014/main" id="{20CDE93D-1B9E-5C35-32A9-6FB8850A807C}"/>
              </a:ext>
            </a:extLst>
          </p:cNvPr>
          <p:cNvSpPr/>
          <p:nvPr/>
        </p:nvSpPr>
        <p:spPr>
          <a:xfrm>
            <a:off x="2622298" y="2050513"/>
            <a:ext cx="861007"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GDPR</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EU</a:t>
            </a:r>
          </a:p>
        </p:txBody>
      </p:sp>
      <p:sp>
        <p:nvSpPr>
          <p:cNvPr id="116" name="Rectangle 115">
            <a:extLst>
              <a:ext uri="{FF2B5EF4-FFF2-40B4-BE49-F238E27FC236}">
                <a16:creationId xmlns:a16="http://schemas.microsoft.com/office/drawing/2014/main" id="{7FCE9D79-6545-C613-2550-8B219B74FE32}"/>
              </a:ext>
            </a:extLst>
          </p:cNvPr>
          <p:cNvSpPr/>
          <p:nvPr/>
        </p:nvSpPr>
        <p:spPr>
          <a:xfrm>
            <a:off x="3815673" y="2048257"/>
            <a:ext cx="927718"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ENS</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Spain</a:t>
            </a:r>
          </a:p>
        </p:txBody>
      </p:sp>
      <p:sp>
        <p:nvSpPr>
          <p:cNvPr id="117" name="Rectangle 116">
            <a:extLst>
              <a:ext uri="{FF2B5EF4-FFF2-40B4-BE49-F238E27FC236}">
                <a16:creationId xmlns:a16="http://schemas.microsoft.com/office/drawing/2014/main" id="{793C99A7-F3D8-D531-5E9C-7B167D851086}"/>
              </a:ext>
            </a:extLst>
          </p:cNvPr>
          <p:cNvSpPr/>
          <p:nvPr/>
        </p:nvSpPr>
        <p:spPr>
          <a:xfrm>
            <a:off x="2314142" y="3137187"/>
            <a:ext cx="1464983"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BSI C5</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Germany</a:t>
            </a:r>
          </a:p>
        </p:txBody>
      </p:sp>
      <p:sp>
        <p:nvSpPr>
          <p:cNvPr id="118" name="Rectangle 117">
            <a:extLst>
              <a:ext uri="{FF2B5EF4-FFF2-40B4-BE49-F238E27FC236}">
                <a16:creationId xmlns:a16="http://schemas.microsoft.com/office/drawing/2014/main" id="{2D2464FC-D5D2-F523-38E9-065D8D0F73F7}"/>
              </a:ext>
            </a:extLst>
          </p:cNvPr>
          <p:cNvSpPr/>
          <p:nvPr/>
        </p:nvSpPr>
        <p:spPr>
          <a:xfrm>
            <a:off x="4014149" y="3140456"/>
            <a:ext cx="500457" cy="373051"/>
          </a:xfrm>
          <a:prstGeom prst="rect">
            <a:avLst/>
          </a:prstGeom>
        </p:spPr>
        <p:txBody>
          <a:bodyPr wrap="non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PASF</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UK</a:t>
            </a:r>
          </a:p>
        </p:txBody>
      </p:sp>
      <p:sp>
        <p:nvSpPr>
          <p:cNvPr id="119" name="Rectangle 118">
            <a:extLst>
              <a:ext uri="{FF2B5EF4-FFF2-40B4-BE49-F238E27FC236}">
                <a16:creationId xmlns:a16="http://schemas.microsoft.com/office/drawing/2014/main" id="{6096BF22-416A-AEA0-3572-20E13D80D531}"/>
              </a:ext>
            </a:extLst>
          </p:cNvPr>
          <p:cNvSpPr/>
          <p:nvPr/>
        </p:nvSpPr>
        <p:spPr>
          <a:xfrm>
            <a:off x="8372110" y="4206240"/>
            <a:ext cx="1544849"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SAMA</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Saudi Arabia</a:t>
            </a:r>
          </a:p>
        </p:txBody>
      </p:sp>
      <p:sp>
        <p:nvSpPr>
          <p:cNvPr id="120" name="Rectangle 119">
            <a:extLst>
              <a:ext uri="{FF2B5EF4-FFF2-40B4-BE49-F238E27FC236}">
                <a16:creationId xmlns:a16="http://schemas.microsoft.com/office/drawing/2014/main" id="{82C93B03-4099-B408-CA2E-B0A746F2AA61}"/>
              </a:ext>
            </a:extLst>
          </p:cNvPr>
          <p:cNvSpPr/>
          <p:nvPr/>
        </p:nvSpPr>
        <p:spPr>
          <a:xfrm>
            <a:off x="6161900" y="2051304"/>
            <a:ext cx="1107828"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DESC</a:t>
            </a:r>
            <a:b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UAE</a:t>
            </a:r>
          </a:p>
        </p:txBody>
      </p:sp>
      <p:sp>
        <p:nvSpPr>
          <p:cNvPr id="121" name="Rectangle 120">
            <a:extLst>
              <a:ext uri="{FF2B5EF4-FFF2-40B4-BE49-F238E27FC236}">
                <a16:creationId xmlns:a16="http://schemas.microsoft.com/office/drawing/2014/main" id="{6DAA6C1A-3C6C-E140-550B-3646C66E52E9}"/>
              </a:ext>
            </a:extLst>
          </p:cNvPr>
          <p:cNvSpPr/>
          <p:nvPr/>
        </p:nvSpPr>
        <p:spPr>
          <a:xfrm>
            <a:off x="4958467" y="2051304"/>
            <a:ext cx="1066800"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HDS</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France</a:t>
            </a:r>
          </a:p>
        </p:txBody>
      </p:sp>
      <p:sp>
        <p:nvSpPr>
          <p:cNvPr id="124" name="Rectangle 123">
            <a:extLst>
              <a:ext uri="{FF2B5EF4-FFF2-40B4-BE49-F238E27FC236}">
                <a16:creationId xmlns:a16="http://schemas.microsoft.com/office/drawing/2014/main" id="{E4C231C9-D36B-FA7A-405D-35810D27A9B9}"/>
              </a:ext>
            </a:extLst>
          </p:cNvPr>
          <p:cNvSpPr/>
          <p:nvPr/>
        </p:nvSpPr>
        <p:spPr>
          <a:xfrm>
            <a:off x="4955742" y="3140456"/>
            <a:ext cx="1066800"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EU CoC</a:t>
            </a:r>
            <a:b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EU</a:t>
            </a:r>
          </a:p>
        </p:txBody>
      </p:sp>
      <p:sp>
        <p:nvSpPr>
          <p:cNvPr id="125" name="Rectangle 124">
            <a:extLst>
              <a:ext uri="{FF2B5EF4-FFF2-40B4-BE49-F238E27FC236}">
                <a16:creationId xmlns:a16="http://schemas.microsoft.com/office/drawing/2014/main" id="{53260751-5B6D-4F62-3642-AC3DB203131F}"/>
              </a:ext>
            </a:extLst>
          </p:cNvPr>
          <p:cNvSpPr/>
          <p:nvPr/>
        </p:nvSpPr>
        <p:spPr>
          <a:xfrm>
            <a:off x="6174942" y="3136392"/>
            <a:ext cx="1066800"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NHS DSPT</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UK</a:t>
            </a:r>
          </a:p>
        </p:txBody>
      </p:sp>
      <p:pic>
        <p:nvPicPr>
          <p:cNvPr id="126" name="Picture 2" descr="مؤسسة النقد العربي السعودي">
            <a:extLst>
              <a:ext uri="{FF2B5EF4-FFF2-40B4-BE49-F238E27FC236}">
                <a16:creationId xmlns:a16="http://schemas.microsoft.com/office/drawing/2014/main" id="{B00A57E0-4E31-4EEB-1ED3-A0D1C5508FDE}"/>
              </a:ext>
            </a:extLst>
          </p:cNvPr>
          <p:cNvPicPr>
            <a:picLocks noChangeAspect="1" noChangeArrowheads="1"/>
          </p:cNvPicPr>
          <p:nvPr>
            <p:custDataLst>
              <p:tags r:id="rId1"/>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8647808" y="3849624"/>
            <a:ext cx="996842" cy="24290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26">
            <a:extLst>
              <a:ext uri="{FF2B5EF4-FFF2-40B4-BE49-F238E27FC236}">
                <a16:creationId xmlns:a16="http://schemas.microsoft.com/office/drawing/2014/main" id="{0694255B-0173-F750-2C8C-60281B920902}"/>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50930" y="3834080"/>
            <a:ext cx="925456" cy="280720"/>
          </a:xfrm>
          <a:prstGeom prst="rect">
            <a:avLst/>
          </a:prstGeom>
        </p:spPr>
      </p:pic>
      <p:sp>
        <p:nvSpPr>
          <p:cNvPr id="130" name="Rectangle 129">
            <a:extLst>
              <a:ext uri="{FF2B5EF4-FFF2-40B4-BE49-F238E27FC236}">
                <a16:creationId xmlns:a16="http://schemas.microsoft.com/office/drawing/2014/main" id="{300C3C67-8473-9E78-0F0A-B5DD7896A991}"/>
              </a:ext>
            </a:extLst>
          </p:cNvPr>
          <p:cNvSpPr/>
          <p:nvPr/>
        </p:nvSpPr>
        <p:spPr>
          <a:xfrm>
            <a:off x="7204810" y="2051304"/>
            <a:ext cx="1447800"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ESMA</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EU</a:t>
            </a:r>
          </a:p>
        </p:txBody>
      </p:sp>
      <p:pic>
        <p:nvPicPr>
          <p:cNvPr id="131" name="Picture 130" descr="Background pattern, icon&#10;&#10;Description automatically generated">
            <a:extLst>
              <a:ext uri="{FF2B5EF4-FFF2-40B4-BE49-F238E27FC236}">
                <a16:creationId xmlns:a16="http://schemas.microsoft.com/office/drawing/2014/main" id="{0656BDC8-4355-7AE8-F66A-7124E0F2B996}"/>
              </a:ext>
            </a:extLst>
          </p:cNvPr>
          <p:cNvPicPr>
            <a:picLocks noChangeAspect="1"/>
          </p:cNvPicPr>
          <p:nvPr/>
        </p:nvPicPr>
        <p:blipFill>
          <a:blip r:embed="rId1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30841" y="1600200"/>
            <a:ext cx="391220" cy="382182"/>
          </a:xfrm>
          <a:prstGeom prst="rect">
            <a:avLst/>
          </a:prstGeom>
        </p:spPr>
      </p:pic>
      <p:sp>
        <p:nvSpPr>
          <p:cNvPr id="132" name="Rectangle 131">
            <a:extLst>
              <a:ext uri="{FF2B5EF4-FFF2-40B4-BE49-F238E27FC236}">
                <a16:creationId xmlns:a16="http://schemas.microsoft.com/office/drawing/2014/main" id="{43A11A20-E22D-A619-75CF-90487711CB8B}"/>
              </a:ext>
            </a:extLst>
          </p:cNvPr>
          <p:cNvSpPr/>
          <p:nvPr>
            <p:custDataLst>
              <p:tags r:id="rId2"/>
            </p:custDataLst>
          </p:nvPr>
        </p:nvSpPr>
        <p:spPr>
          <a:xfrm>
            <a:off x="8502061" y="2051304"/>
            <a:ext cx="1283065"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NCSC</a:t>
            </a:r>
            <a:br>
              <a:rPr lang="en-US" sz="1000" dirty="0">
                <a:solidFill>
                  <a:srgbClr val="312D2A"/>
                </a:solidFill>
                <a:latin typeface="Oracle Sans Tab Light" panose="020B0403020204020204" pitchFamily="34" charset="0"/>
                <a:ea typeface="Oracle Sans" charset="0"/>
                <a:cs typeface="Oracle Sans Tab Light" panose="020B0403020204020204" pitchFamily="34" charset="0"/>
              </a:rPr>
            </a:br>
            <a:r>
              <a:rPr lang="en-US" sz="1000" dirty="0">
                <a:solidFill>
                  <a:srgbClr val="312D2A"/>
                </a:solidFill>
                <a:latin typeface="Oracle Sans Tab Light" panose="020B0403020204020204" pitchFamily="34" charset="0"/>
                <a:ea typeface="Oracle Sans" charset="0"/>
                <a:cs typeface="Oracle Sans Tab Light" panose="020B0403020204020204" pitchFamily="34" charset="0"/>
              </a:rPr>
              <a:t>UK</a:t>
            </a:r>
          </a:p>
        </p:txBody>
      </p:sp>
      <p:grpSp>
        <p:nvGrpSpPr>
          <p:cNvPr id="133" name="Group 132">
            <a:extLst>
              <a:ext uri="{FF2B5EF4-FFF2-40B4-BE49-F238E27FC236}">
                <a16:creationId xmlns:a16="http://schemas.microsoft.com/office/drawing/2014/main" id="{58B6812A-6F73-E0E9-077E-7F37F3852A8E}"/>
              </a:ext>
            </a:extLst>
          </p:cNvPr>
          <p:cNvGrpSpPr/>
          <p:nvPr/>
        </p:nvGrpSpPr>
        <p:grpSpPr>
          <a:xfrm>
            <a:off x="4939417" y="3769210"/>
            <a:ext cx="1087750" cy="814145"/>
            <a:chOff x="6573717" y="4416713"/>
            <a:chExt cx="1087750" cy="814145"/>
          </a:xfrm>
        </p:grpSpPr>
        <p:pic>
          <p:nvPicPr>
            <p:cNvPr id="134" name="Graphic 133">
              <a:extLst>
                <a:ext uri="{FF2B5EF4-FFF2-40B4-BE49-F238E27FC236}">
                  <a16:creationId xmlns:a16="http://schemas.microsoft.com/office/drawing/2014/main" id="{A1C41099-E44E-54D4-3ADF-7B3478E27476}"/>
                </a:ext>
              </a:extLst>
            </p:cNvPr>
            <p:cNvPicPr>
              <a:picLocks noChangeAspect="1"/>
            </p:cNvPicPr>
            <p:nvPr/>
          </p:nvPicPr>
          <p:blipFill rotWithShape="1">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l="74573"/>
            <a:stretch/>
          </p:blipFill>
          <p:spPr>
            <a:xfrm>
              <a:off x="6828468" y="4416713"/>
              <a:ext cx="597864" cy="365760"/>
            </a:xfrm>
            <a:prstGeom prst="rect">
              <a:avLst/>
            </a:prstGeom>
          </p:spPr>
        </p:pic>
        <p:sp>
          <p:nvSpPr>
            <p:cNvPr id="135" name="Rectangle 134">
              <a:extLst>
                <a:ext uri="{FF2B5EF4-FFF2-40B4-BE49-F238E27FC236}">
                  <a16:creationId xmlns:a16="http://schemas.microsoft.com/office/drawing/2014/main" id="{F3A75D40-1E83-BF39-86A2-B099417F1CDA}"/>
                </a:ext>
              </a:extLst>
            </p:cNvPr>
            <p:cNvSpPr/>
            <p:nvPr>
              <p:custDataLst>
                <p:tags r:id="rId11"/>
              </p:custDataLst>
            </p:nvPr>
          </p:nvSpPr>
          <p:spPr>
            <a:xfrm>
              <a:off x="6573717" y="4857807"/>
              <a:ext cx="1087750" cy="373051"/>
            </a:xfrm>
            <a:prstGeom prst="rect">
              <a:avLst/>
            </a:prstGeom>
          </p:spPr>
          <p:txBody>
            <a:bodyPr wrap="square">
              <a:spAutoFit/>
            </a:bodyPr>
            <a:lstStyle/>
            <a:p>
              <a:pPr algn="ctr">
                <a:lnSpc>
                  <a:spcPct val="90000"/>
                </a:lnSpc>
                <a:spcBef>
                  <a:spcPts val="600"/>
                </a:spcBef>
              </a:pPr>
              <a:r>
                <a:rPr lang="en-US" sz="1000" b="1" dirty="0">
                  <a:solidFill>
                    <a:srgbClr val="312D2A"/>
                  </a:solidFill>
                  <a:latin typeface="Oracle Sans Semi Bold" panose="020B0503020204020204" pitchFamily="34" charset="0"/>
                  <a:ea typeface="Oracle Sans" charset="0"/>
                  <a:cs typeface="Oracle Sans Semi Bold" panose="020B0503020204020204" pitchFamily="34" charset="0"/>
                </a:rPr>
                <a:t>ADISS</a:t>
              </a:r>
              <a:br>
                <a:rPr lang="en-US" sz="1000" dirty="0">
                  <a:solidFill>
                    <a:srgbClr val="312D2A"/>
                  </a:solidFill>
                  <a:latin typeface="Oracle Sans Light" panose="020B0403020204020204" pitchFamily="34" charset="0"/>
                  <a:ea typeface="Oracle Sans" charset="0"/>
                  <a:cs typeface="Oracle Sans Light" panose="020B0403020204020204" pitchFamily="34" charset="0"/>
                </a:rPr>
              </a:br>
              <a:r>
                <a:rPr lang="en-US" sz="1000" dirty="0">
                  <a:solidFill>
                    <a:srgbClr val="312D2A"/>
                  </a:solidFill>
                  <a:latin typeface="Oracle Sans Light" panose="020B0403020204020204" pitchFamily="34" charset="0"/>
                  <a:ea typeface="Oracle Sans" charset="0"/>
                  <a:cs typeface="Oracle Sans Light" panose="020B0403020204020204" pitchFamily="34" charset="0"/>
                </a:rPr>
                <a:t>UAE</a:t>
              </a:r>
            </a:p>
          </p:txBody>
        </p:sp>
      </p:grpSp>
      <p:sp>
        <p:nvSpPr>
          <p:cNvPr id="138" name="AutoShape 4" descr="Home - DESC">
            <a:extLst>
              <a:ext uri="{FF2B5EF4-FFF2-40B4-BE49-F238E27FC236}">
                <a16:creationId xmlns:a16="http://schemas.microsoft.com/office/drawing/2014/main" id="{68633369-FE34-9A47-682F-6FFBA77FB048}"/>
              </a:ext>
            </a:extLst>
          </p:cNvPr>
          <p:cNvSpPr>
            <a:spLocks noChangeAspect="1" noChangeArrowheads="1"/>
          </p:cNvSpPr>
          <p:nvPr/>
        </p:nvSpPr>
        <p:spPr bwMode="auto">
          <a:xfrm>
            <a:off x="7886949" y="26303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4" name="Picture 4" descr="NHS Digital - Wikipedia">
            <a:extLst>
              <a:ext uri="{FF2B5EF4-FFF2-40B4-BE49-F238E27FC236}">
                <a16:creationId xmlns:a16="http://schemas.microsoft.com/office/drawing/2014/main" id="{04852073-EFFC-7A12-BEC9-0C566F31EF6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73952" y="2666857"/>
            <a:ext cx="469392" cy="365760"/>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a:extLst>
              <a:ext uri="{FF2B5EF4-FFF2-40B4-BE49-F238E27FC236}">
                <a16:creationId xmlns:a16="http://schemas.microsoft.com/office/drawing/2014/main" id="{996CFE08-7772-4CC5-6BCE-E56A0D4F2F6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626096" y="2587752"/>
            <a:ext cx="622168" cy="479588"/>
          </a:xfrm>
          <a:prstGeom prst="rect">
            <a:avLst/>
          </a:prstGeom>
        </p:spPr>
      </p:pic>
      <p:pic>
        <p:nvPicPr>
          <p:cNvPr id="152" name="Picture 8" descr="The EU Cloud Code of Conduct becomes first GDPR code of conduct to receive  green light from data protection authorities: EU Cloud CoC">
            <a:extLst>
              <a:ext uri="{FF2B5EF4-FFF2-40B4-BE49-F238E27FC236}">
                <a16:creationId xmlns:a16="http://schemas.microsoft.com/office/drawing/2014/main" id="{7135D2AB-6993-81DB-35AD-F1A5833B535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02352" y="2612087"/>
            <a:ext cx="780663" cy="43912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4" descr="NCSC Cloud Security Principles (UK) - TechnologyOne">
            <a:extLst>
              <a:ext uri="{FF2B5EF4-FFF2-40B4-BE49-F238E27FC236}">
                <a16:creationId xmlns:a16="http://schemas.microsoft.com/office/drawing/2014/main" id="{F9DB4535-C9AD-4786-0032-903C06555FB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684506" y="1695355"/>
            <a:ext cx="904943" cy="209645"/>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153">
            <a:extLst>
              <a:ext uri="{FF2B5EF4-FFF2-40B4-BE49-F238E27FC236}">
                <a16:creationId xmlns:a16="http://schemas.microsoft.com/office/drawing/2014/main" id="{4DA3764C-D0BC-2CDB-183D-1604744A758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31920" y="1615440"/>
            <a:ext cx="723899" cy="365760"/>
          </a:xfrm>
          <a:prstGeom prst="rect">
            <a:avLst/>
          </a:prstGeom>
        </p:spPr>
      </p:pic>
      <p:pic>
        <p:nvPicPr>
          <p:cNvPr id="159" name="Picture 158">
            <a:extLst>
              <a:ext uri="{FF2B5EF4-FFF2-40B4-BE49-F238E27FC236}">
                <a16:creationId xmlns:a16="http://schemas.microsoft.com/office/drawing/2014/main" id="{71810390-3325-8A2B-F2AD-5B4F519C8E5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47488" y="1676400"/>
            <a:ext cx="911563" cy="274102"/>
          </a:xfrm>
          <a:prstGeom prst="rect">
            <a:avLst/>
          </a:prstGeom>
        </p:spPr>
      </p:pic>
      <p:pic>
        <p:nvPicPr>
          <p:cNvPr id="160" name="Picture 2" descr="Coat of arms of South Africa - Wikipedia">
            <a:extLst>
              <a:ext uri="{FF2B5EF4-FFF2-40B4-BE49-F238E27FC236}">
                <a16:creationId xmlns:a16="http://schemas.microsoft.com/office/drawing/2014/main" id="{D24C975A-517C-A14E-55D4-DF2DE2B728A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77753" y="3715189"/>
            <a:ext cx="360493" cy="47581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4" descr="Inforegio - Download centre for visual elements">
            <a:extLst>
              <a:ext uri="{FF2B5EF4-FFF2-40B4-BE49-F238E27FC236}">
                <a16:creationId xmlns:a16="http://schemas.microsoft.com/office/drawing/2014/main" id="{313B90D7-212A-9ABE-A100-8740700ACCD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772543" y="1616196"/>
            <a:ext cx="548180" cy="366367"/>
          </a:xfrm>
          <a:prstGeom prst="rect">
            <a:avLst/>
          </a:prstGeom>
          <a:noFill/>
          <a:extLst>
            <a:ext uri="{909E8E84-426E-40DD-AFC4-6F175D3DCCD1}">
              <a14:hiddenFill xmlns:a14="http://schemas.microsoft.com/office/drawing/2010/main">
                <a:solidFill>
                  <a:srgbClr val="FFFFFF"/>
                </a:solidFill>
              </a14:hiddenFill>
            </a:ext>
          </a:extLst>
        </p:spPr>
      </p:pic>
      <p:pic>
        <p:nvPicPr>
          <p:cNvPr id="175" name="Graphic 174">
            <a:extLst>
              <a:ext uri="{FF2B5EF4-FFF2-40B4-BE49-F238E27FC236}">
                <a16:creationId xmlns:a16="http://schemas.microsoft.com/office/drawing/2014/main" id="{8C12133B-9201-659E-E541-76C6C03C2DE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378114" y="1536509"/>
            <a:ext cx="685578" cy="546401"/>
          </a:xfrm>
          <a:prstGeom prst="rect">
            <a:avLst/>
          </a:prstGeom>
        </p:spPr>
      </p:pic>
      <p:pic>
        <p:nvPicPr>
          <p:cNvPr id="176" name="Picture 10" descr="UK Government Crown Crest Logo PNG Vector (AI) Free Download">
            <a:extLst>
              <a:ext uri="{FF2B5EF4-FFF2-40B4-BE49-F238E27FC236}">
                <a16:creationId xmlns:a16="http://schemas.microsoft.com/office/drawing/2014/main" id="{3B3FED27-F0FC-3BCE-DDFF-F28C6E80637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950208" y="2587063"/>
            <a:ext cx="628796" cy="51770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Federal Office for Information Security - Wikipedia">
            <a:extLst>
              <a:ext uri="{FF2B5EF4-FFF2-40B4-BE49-F238E27FC236}">
                <a16:creationId xmlns:a16="http://schemas.microsoft.com/office/drawing/2014/main" id="{DBDF62B9-0B7B-E64C-6FBB-19D702426F1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532888" y="2536551"/>
            <a:ext cx="1035578" cy="626568"/>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6" descr="Welcome to TISAX · ENX Portal">
            <a:extLst>
              <a:ext uri="{FF2B5EF4-FFF2-40B4-BE49-F238E27FC236}">
                <a16:creationId xmlns:a16="http://schemas.microsoft.com/office/drawing/2014/main" id="{D4E72F7F-3377-E8D8-57AC-41343A32358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931920" y="3862167"/>
            <a:ext cx="696282" cy="252633"/>
          </a:xfrm>
          <a:prstGeom prst="rect">
            <a:avLst/>
          </a:prstGeom>
          <a:noFill/>
          <a:extLst>
            <a:ext uri="{909E8E84-426E-40DD-AFC4-6F175D3DCCD1}">
              <a14:hiddenFill xmlns:a14="http://schemas.microsoft.com/office/drawing/2010/main">
                <a:solidFill>
                  <a:srgbClr val="FFFFFF"/>
                </a:solidFill>
              </a14:hiddenFill>
            </a:ext>
          </a:extLst>
        </p:spPr>
      </p:pic>
      <p:sp>
        <p:nvSpPr>
          <p:cNvPr id="179" name="Text Placeholder 3">
            <a:extLst>
              <a:ext uri="{FF2B5EF4-FFF2-40B4-BE49-F238E27FC236}">
                <a16:creationId xmlns:a16="http://schemas.microsoft.com/office/drawing/2014/main" id="{312BD0E2-FDA0-8CB1-D707-0ED7D8C16F1F}"/>
              </a:ext>
            </a:extLst>
          </p:cNvPr>
          <p:cNvSpPr txBox="1">
            <a:spLocks/>
          </p:cNvSpPr>
          <p:nvPr/>
        </p:nvSpPr>
        <p:spPr>
          <a:xfrm>
            <a:off x="674297" y="983887"/>
            <a:ext cx="10671048" cy="33054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Tab" panose="020B0503020204020204" pitchFamily="34" charset="0"/>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rPr>
              <a:t>Expansive list of independent assessments across industries and regions</a:t>
            </a:r>
          </a:p>
          <a:p>
            <a:endParaRPr lang="en-US" dirty="0">
              <a:solidFill>
                <a:schemeClr val="accent5"/>
              </a:solidFill>
            </a:endParaRPr>
          </a:p>
        </p:txBody>
      </p:sp>
      <p:sp>
        <p:nvSpPr>
          <p:cNvPr id="4" name="Rectangle 3">
            <a:extLst>
              <a:ext uri="{FF2B5EF4-FFF2-40B4-BE49-F238E27FC236}">
                <a16:creationId xmlns:a16="http://schemas.microsoft.com/office/drawing/2014/main" id="{A49B1759-8201-C396-9E46-172A8CB0971C}"/>
              </a:ext>
            </a:extLst>
          </p:cNvPr>
          <p:cNvSpPr/>
          <p:nvPr>
            <p:custDataLst>
              <p:tags r:id="rId3"/>
            </p:custDataLst>
          </p:nvPr>
        </p:nvSpPr>
        <p:spPr>
          <a:xfrm>
            <a:off x="0" y="5336849"/>
            <a:ext cx="12188951" cy="776397"/>
          </a:xfrm>
          <a:prstGeom prst="rect">
            <a:avLst/>
          </a:prstGeom>
          <a:gradFill>
            <a:gsLst>
              <a:gs pos="14000">
                <a:srgbClr val="759C6C">
                  <a:alpha val="40000"/>
                </a:srgbClr>
              </a:gs>
              <a:gs pos="0">
                <a:srgbClr val="759C6C">
                  <a:alpha val="0"/>
                </a:srgbClr>
              </a:gs>
              <a:gs pos="100000">
                <a:srgbClr val="759C6C">
                  <a:alpha val="0"/>
                </a:srgbClr>
              </a:gs>
              <a:gs pos="87000">
                <a:srgbClr val="759C6C">
                  <a:alpha val="40000"/>
                </a:srgbClr>
              </a:gs>
            </a:gsLst>
            <a:lin ang="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Box 5">
            <a:extLst>
              <a:ext uri="{FF2B5EF4-FFF2-40B4-BE49-F238E27FC236}">
                <a16:creationId xmlns:a16="http://schemas.microsoft.com/office/drawing/2014/main" id="{D323FE1D-C2FA-5094-922A-D9B3BA5F94B5}"/>
              </a:ext>
            </a:extLst>
          </p:cNvPr>
          <p:cNvSpPr txBox="1"/>
          <p:nvPr>
            <p:custDataLst>
              <p:tags r:id="rId4"/>
            </p:custDataLst>
          </p:nvPr>
        </p:nvSpPr>
        <p:spPr>
          <a:xfrm>
            <a:off x="756751" y="5540381"/>
            <a:ext cx="1533269" cy="369332"/>
          </a:xfrm>
          <a:prstGeom prst="rect">
            <a:avLst/>
          </a:prstGeom>
          <a:noFill/>
        </p:spPr>
        <p:txBody>
          <a:bodyPr wrap="square" rtlCol="0">
            <a:spAutoFit/>
          </a:bodyPr>
          <a:lstStyle/>
          <a:p>
            <a:r>
              <a:rPr lang="en-US" dirty="0">
                <a:cs typeface="Oracle Sans Tab Semi Bold" panose="020B0503020204020204" pitchFamily="34" charset="0"/>
              </a:rPr>
              <a:t>Global</a:t>
            </a:r>
            <a:endParaRPr lang="en-US" sz="1200" dirty="0">
              <a:cs typeface="Oracle Sans Tab Semi Bold" panose="020B0503020204020204" pitchFamily="34" charset="0"/>
            </a:endParaRPr>
          </a:p>
        </p:txBody>
      </p:sp>
      <p:grpSp>
        <p:nvGrpSpPr>
          <p:cNvPr id="7" name="Group 6">
            <a:extLst>
              <a:ext uri="{FF2B5EF4-FFF2-40B4-BE49-F238E27FC236}">
                <a16:creationId xmlns:a16="http://schemas.microsoft.com/office/drawing/2014/main" id="{F62DD7B3-37E3-8E27-26C3-E7E3EB4374B9}"/>
              </a:ext>
            </a:extLst>
          </p:cNvPr>
          <p:cNvGrpSpPr/>
          <p:nvPr/>
        </p:nvGrpSpPr>
        <p:grpSpPr>
          <a:xfrm>
            <a:off x="10430853" y="5488910"/>
            <a:ext cx="865046" cy="462090"/>
            <a:chOff x="9827161" y="5488910"/>
            <a:chExt cx="865046" cy="462090"/>
          </a:xfrm>
        </p:grpSpPr>
        <p:sp>
          <p:nvSpPr>
            <p:cNvPr id="8" name="Rectangle 7">
              <a:extLst>
                <a:ext uri="{FF2B5EF4-FFF2-40B4-BE49-F238E27FC236}">
                  <a16:creationId xmlns:a16="http://schemas.microsoft.com/office/drawing/2014/main" id="{2CDA396A-6971-0DB9-C93E-12609BCB0712}"/>
                </a:ext>
              </a:extLst>
            </p:cNvPr>
            <p:cNvSpPr/>
            <p:nvPr>
              <p:custDataLst>
                <p:tags r:id="rId9"/>
              </p:custDataLst>
            </p:nvPr>
          </p:nvSpPr>
          <p:spPr>
            <a:xfrm>
              <a:off x="10292739" y="5608002"/>
              <a:ext cx="399468" cy="223907"/>
            </a:xfrm>
            <a:prstGeom prst="rect">
              <a:avLst/>
            </a:prstGeom>
          </p:spPr>
          <p:txBody>
            <a:bodyPr wrap="none">
              <a:spAutoFit/>
            </a:bodyPr>
            <a:lstStyle/>
            <a:p>
              <a:pPr>
                <a:lnSpc>
                  <a:spcPct val="90000"/>
                </a:lnSpc>
                <a:spcBef>
                  <a:spcPts val="600"/>
                </a:spcBef>
              </a:pPr>
              <a:r>
                <a:rPr lang="en-US" sz="950" dirty="0" err="1">
                  <a:solidFill>
                    <a:srgbClr val="312D2A"/>
                  </a:solidFill>
                  <a:latin typeface="Oracle Sans Light" panose="020B0403020204020204" pitchFamily="34" charset="0"/>
                  <a:ea typeface="Oracle Sans" charset="0"/>
                  <a:cs typeface="Oracle Sans Light" panose="020B0403020204020204" pitchFamily="34" charset="0"/>
                </a:rPr>
                <a:t>GxP</a:t>
              </a:r>
              <a:endParaRPr lang="en-US" sz="950" dirty="0">
                <a:solidFill>
                  <a:srgbClr val="312D2A"/>
                </a:solidFill>
                <a:latin typeface="Oracle Sans Light" panose="020B0403020204020204" pitchFamily="34" charset="0"/>
                <a:ea typeface="Oracle Sans" charset="0"/>
                <a:cs typeface="Oracle Sans Light" panose="020B0403020204020204" pitchFamily="34" charset="0"/>
              </a:endParaRPr>
            </a:p>
          </p:txBody>
        </p:sp>
        <p:pic>
          <p:nvPicPr>
            <p:cNvPr id="9" name="Picture 8">
              <a:extLst>
                <a:ext uri="{FF2B5EF4-FFF2-40B4-BE49-F238E27FC236}">
                  <a16:creationId xmlns:a16="http://schemas.microsoft.com/office/drawing/2014/main" id="{8BB7FB9B-69DA-271C-2C32-C2986AD86CF3}"/>
                </a:ext>
              </a:extLst>
            </p:cNvPr>
            <p:cNvPicPr>
              <a:picLocks noChangeAspect="1"/>
            </p:cNvPicPr>
            <p:nvPr>
              <p:custDataLst>
                <p:tags r:id="rId10"/>
              </p:custDataLst>
            </p:nvPr>
          </p:nvPicPr>
          <p:blipFill>
            <a:blip r:embed="rId34" cstate="screen">
              <a:extLst>
                <a:ext uri="{28A0092B-C50C-407E-A947-70E740481C1C}">
                  <a14:useLocalDpi xmlns:a14="http://schemas.microsoft.com/office/drawing/2010/main"/>
                </a:ext>
              </a:extLst>
            </a:blip>
            <a:stretch>
              <a:fillRect/>
            </a:stretch>
          </p:blipFill>
          <p:spPr>
            <a:xfrm>
              <a:off x="9827161" y="5488910"/>
              <a:ext cx="462088" cy="462090"/>
            </a:xfrm>
            <a:prstGeom prst="rect">
              <a:avLst/>
            </a:prstGeom>
          </p:spPr>
        </p:pic>
      </p:grpSp>
      <p:grpSp>
        <p:nvGrpSpPr>
          <p:cNvPr id="10" name="Group 9">
            <a:extLst>
              <a:ext uri="{FF2B5EF4-FFF2-40B4-BE49-F238E27FC236}">
                <a16:creationId xmlns:a16="http://schemas.microsoft.com/office/drawing/2014/main" id="{3016BF4B-9A86-9AD1-5FCB-48DCE43626BC}"/>
              </a:ext>
            </a:extLst>
          </p:cNvPr>
          <p:cNvGrpSpPr/>
          <p:nvPr/>
        </p:nvGrpSpPr>
        <p:grpSpPr>
          <a:xfrm>
            <a:off x="1811101" y="5381082"/>
            <a:ext cx="2086227" cy="679705"/>
            <a:chOff x="1811101" y="5381082"/>
            <a:chExt cx="2086227" cy="679705"/>
          </a:xfrm>
        </p:grpSpPr>
        <p:sp>
          <p:nvSpPr>
            <p:cNvPr id="11" name="Rectangle 10">
              <a:extLst>
                <a:ext uri="{FF2B5EF4-FFF2-40B4-BE49-F238E27FC236}">
                  <a16:creationId xmlns:a16="http://schemas.microsoft.com/office/drawing/2014/main" id="{E1EA9C88-A74E-4B2A-D396-92A2B8405ED2}"/>
                </a:ext>
              </a:extLst>
            </p:cNvPr>
            <p:cNvSpPr/>
            <p:nvPr>
              <p:custDataLst>
                <p:tags r:id="rId8"/>
              </p:custDataLst>
            </p:nvPr>
          </p:nvSpPr>
          <p:spPr>
            <a:xfrm>
              <a:off x="2486752" y="5643355"/>
              <a:ext cx="1410576" cy="223907"/>
            </a:xfrm>
            <a:prstGeom prst="rect">
              <a:avLst/>
            </a:prstGeom>
          </p:spPr>
          <p:txBody>
            <a:bodyPr wrap="square">
              <a:spAutoFit/>
            </a:bodyPr>
            <a:lstStyle/>
            <a:p>
              <a:pPr>
                <a:lnSpc>
                  <a:spcPct val="90000"/>
                </a:lnSpc>
                <a:spcBef>
                  <a:spcPts val="600"/>
                </a:spcBef>
              </a:pPr>
              <a:r>
                <a:rPr lang="en-US" sz="950" dirty="0">
                  <a:solidFill>
                    <a:srgbClr val="312D2A"/>
                  </a:solidFill>
                  <a:latin typeface="Oracle Sans Light" panose="020B0403020204020204" pitchFamily="34" charset="0"/>
                  <a:ea typeface="Oracle Sans" charset="0"/>
                  <a:cs typeface="Oracle Sans Light" panose="020B0403020204020204" pitchFamily="34" charset="0"/>
                </a:rPr>
                <a:t>SOC 1 : SOC 2 : SOC 3</a:t>
              </a:r>
            </a:p>
          </p:txBody>
        </p:sp>
        <p:pic>
          <p:nvPicPr>
            <p:cNvPr id="12" name="Picture 11" descr="A picture containing icon&#10;&#10;Description automatically generated">
              <a:extLst>
                <a:ext uri="{FF2B5EF4-FFF2-40B4-BE49-F238E27FC236}">
                  <a16:creationId xmlns:a16="http://schemas.microsoft.com/office/drawing/2014/main" id="{3BE27E4E-9AC4-1A34-3E99-8C1924C01FE5}"/>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11101" y="5381082"/>
              <a:ext cx="682753" cy="679705"/>
            </a:xfrm>
            <a:prstGeom prst="rect">
              <a:avLst/>
            </a:prstGeom>
          </p:spPr>
        </p:pic>
      </p:grpSp>
      <p:grpSp>
        <p:nvGrpSpPr>
          <p:cNvPr id="13" name="Group 12">
            <a:extLst>
              <a:ext uri="{FF2B5EF4-FFF2-40B4-BE49-F238E27FC236}">
                <a16:creationId xmlns:a16="http://schemas.microsoft.com/office/drawing/2014/main" id="{040ECD70-B460-2E18-02DA-46F5006D9A52}"/>
              </a:ext>
            </a:extLst>
          </p:cNvPr>
          <p:cNvGrpSpPr/>
          <p:nvPr/>
        </p:nvGrpSpPr>
        <p:grpSpPr>
          <a:xfrm>
            <a:off x="6547195" y="5402636"/>
            <a:ext cx="1955242" cy="600983"/>
            <a:chOff x="6547195" y="5402636"/>
            <a:chExt cx="1955242" cy="600983"/>
          </a:xfrm>
        </p:grpSpPr>
        <p:pic>
          <p:nvPicPr>
            <p:cNvPr id="14" name="Picture 13" descr="A picture containing text&#10;&#10;Description automatically generated">
              <a:extLst>
                <a:ext uri="{FF2B5EF4-FFF2-40B4-BE49-F238E27FC236}">
                  <a16:creationId xmlns:a16="http://schemas.microsoft.com/office/drawing/2014/main" id="{B30B8AD8-9AA7-3327-982E-CF7ACF60501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547195" y="5402636"/>
              <a:ext cx="1378401" cy="600983"/>
            </a:xfrm>
            <a:prstGeom prst="rect">
              <a:avLst/>
            </a:prstGeom>
          </p:spPr>
        </p:pic>
        <p:sp>
          <p:nvSpPr>
            <p:cNvPr id="15" name="Rectangle 14">
              <a:extLst>
                <a:ext uri="{FF2B5EF4-FFF2-40B4-BE49-F238E27FC236}">
                  <a16:creationId xmlns:a16="http://schemas.microsoft.com/office/drawing/2014/main" id="{EF3F6DA5-52A8-5A9E-AC1E-064CF77E89A4}"/>
                </a:ext>
              </a:extLst>
            </p:cNvPr>
            <p:cNvSpPr/>
            <p:nvPr>
              <p:custDataLst>
                <p:tags r:id="rId7"/>
              </p:custDataLst>
            </p:nvPr>
          </p:nvSpPr>
          <p:spPr>
            <a:xfrm>
              <a:off x="7777381" y="5583065"/>
              <a:ext cx="725056" cy="223907"/>
            </a:xfrm>
            <a:prstGeom prst="rect">
              <a:avLst/>
            </a:prstGeom>
          </p:spPr>
          <p:txBody>
            <a:bodyPr wrap="square">
              <a:spAutoFit/>
            </a:bodyPr>
            <a:lstStyle/>
            <a:p>
              <a:pPr>
                <a:lnSpc>
                  <a:spcPct val="90000"/>
                </a:lnSpc>
                <a:spcBef>
                  <a:spcPts val="600"/>
                </a:spcBef>
              </a:pPr>
              <a:r>
                <a:rPr lang="en-US" sz="950" dirty="0">
                  <a:solidFill>
                    <a:srgbClr val="312D2A"/>
                  </a:solidFill>
                  <a:latin typeface="Oracle Sans Light" panose="020B0403020204020204" pitchFamily="34" charset="0"/>
                  <a:ea typeface="Oracle Sans" charset="0"/>
                  <a:cs typeface="Oracle Sans Light" panose="020B0403020204020204" pitchFamily="34" charset="0"/>
                </a:rPr>
                <a:t>Level 2</a:t>
              </a:r>
            </a:p>
          </p:txBody>
        </p:sp>
      </p:grpSp>
      <p:grpSp>
        <p:nvGrpSpPr>
          <p:cNvPr id="16" name="Group 15">
            <a:extLst>
              <a:ext uri="{FF2B5EF4-FFF2-40B4-BE49-F238E27FC236}">
                <a16:creationId xmlns:a16="http://schemas.microsoft.com/office/drawing/2014/main" id="{1E23F346-9C4B-8BFE-5BD7-E6C4A00BF71D}"/>
              </a:ext>
            </a:extLst>
          </p:cNvPr>
          <p:cNvGrpSpPr/>
          <p:nvPr/>
        </p:nvGrpSpPr>
        <p:grpSpPr>
          <a:xfrm>
            <a:off x="4127510" y="5441935"/>
            <a:ext cx="2262008" cy="564851"/>
            <a:chOff x="4127510" y="5441935"/>
            <a:chExt cx="2262008" cy="564851"/>
          </a:xfrm>
        </p:grpSpPr>
        <p:sp>
          <p:nvSpPr>
            <p:cNvPr id="17" name="Rectangle 16">
              <a:extLst>
                <a:ext uri="{FF2B5EF4-FFF2-40B4-BE49-F238E27FC236}">
                  <a16:creationId xmlns:a16="http://schemas.microsoft.com/office/drawing/2014/main" id="{AE061751-6331-7037-8EAD-9B5F0DBEC44E}"/>
                </a:ext>
              </a:extLst>
            </p:cNvPr>
            <p:cNvSpPr/>
            <p:nvPr>
              <p:custDataLst>
                <p:tags r:id="rId6"/>
              </p:custDataLst>
            </p:nvPr>
          </p:nvSpPr>
          <p:spPr>
            <a:xfrm>
              <a:off x="4864409" y="5564389"/>
              <a:ext cx="1525109" cy="355483"/>
            </a:xfrm>
            <a:prstGeom prst="rect">
              <a:avLst/>
            </a:prstGeom>
          </p:spPr>
          <p:txBody>
            <a:bodyPr wrap="square">
              <a:spAutoFit/>
            </a:bodyPr>
            <a:lstStyle/>
            <a:p>
              <a:pPr>
                <a:lnSpc>
                  <a:spcPct val="90000"/>
                </a:lnSpc>
                <a:spcBef>
                  <a:spcPts val="600"/>
                </a:spcBef>
              </a:pPr>
              <a:r>
                <a:rPr lang="en-US" sz="950" dirty="0">
                  <a:solidFill>
                    <a:srgbClr val="312D2A"/>
                  </a:solidFill>
                  <a:latin typeface="Oracle Sans Light" panose="020B0403020204020204" pitchFamily="34" charset="0"/>
                  <a:ea typeface="Oracle Sans" charset="0"/>
                  <a:cs typeface="Oracle Sans Light" panose="020B0403020204020204" pitchFamily="34" charset="0"/>
                </a:rPr>
                <a:t>9001 : 27001 : 27017 : </a:t>
              </a:r>
              <a:br>
                <a:rPr lang="en-US" sz="950" dirty="0">
                  <a:solidFill>
                    <a:srgbClr val="312D2A"/>
                  </a:solidFill>
                  <a:latin typeface="Oracle Sans Light" panose="020B0403020204020204" pitchFamily="34" charset="0"/>
                  <a:ea typeface="Oracle Sans" charset="0"/>
                  <a:cs typeface="Oracle Sans Light" panose="020B0403020204020204" pitchFamily="34" charset="0"/>
                </a:rPr>
              </a:br>
              <a:r>
                <a:rPr lang="en-US" sz="950" dirty="0">
                  <a:solidFill>
                    <a:srgbClr val="312D2A"/>
                  </a:solidFill>
                  <a:latin typeface="Oracle Sans Light" panose="020B0403020204020204" pitchFamily="34" charset="0"/>
                  <a:ea typeface="Oracle Sans" charset="0"/>
                  <a:cs typeface="Oracle Sans Light" panose="020B0403020204020204" pitchFamily="34" charset="0"/>
                </a:rPr>
                <a:t>27018 : 27701 : 20000-1</a:t>
              </a:r>
            </a:p>
          </p:txBody>
        </p:sp>
        <p:pic>
          <p:nvPicPr>
            <p:cNvPr id="18" name="Graphic 17">
              <a:extLst>
                <a:ext uri="{FF2B5EF4-FFF2-40B4-BE49-F238E27FC236}">
                  <a16:creationId xmlns:a16="http://schemas.microsoft.com/office/drawing/2014/main" id="{B3536387-7B98-E9C6-B712-55CE904FF27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127510" y="5441935"/>
              <a:ext cx="694944" cy="564851"/>
            </a:xfrm>
            <a:prstGeom prst="rect">
              <a:avLst/>
            </a:prstGeom>
          </p:spPr>
        </p:pic>
      </p:grpSp>
      <p:grpSp>
        <p:nvGrpSpPr>
          <p:cNvPr id="19" name="Group 18">
            <a:extLst>
              <a:ext uri="{FF2B5EF4-FFF2-40B4-BE49-F238E27FC236}">
                <a16:creationId xmlns:a16="http://schemas.microsoft.com/office/drawing/2014/main" id="{EC5BF06C-7A1C-DE88-FD72-3AC4032E4E17}"/>
              </a:ext>
            </a:extLst>
          </p:cNvPr>
          <p:cNvGrpSpPr/>
          <p:nvPr/>
        </p:nvGrpSpPr>
        <p:grpSpPr>
          <a:xfrm>
            <a:off x="8707337" y="5577563"/>
            <a:ext cx="1425500" cy="296314"/>
            <a:chOff x="8707337" y="5577563"/>
            <a:chExt cx="1425500" cy="296314"/>
          </a:xfrm>
        </p:grpSpPr>
        <p:sp>
          <p:nvSpPr>
            <p:cNvPr id="20" name="Rectangle 19">
              <a:extLst>
                <a:ext uri="{FF2B5EF4-FFF2-40B4-BE49-F238E27FC236}">
                  <a16:creationId xmlns:a16="http://schemas.microsoft.com/office/drawing/2014/main" id="{40BDE293-E20D-B056-6C86-406C8432CF1A}"/>
                </a:ext>
              </a:extLst>
            </p:cNvPr>
            <p:cNvSpPr/>
            <p:nvPr>
              <p:custDataLst>
                <p:tags r:id="rId5"/>
              </p:custDataLst>
            </p:nvPr>
          </p:nvSpPr>
          <p:spPr>
            <a:xfrm>
              <a:off x="9461106" y="5608001"/>
              <a:ext cx="671731" cy="223907"/>
            </a:xfrm>
            <a:prstGeom prst="rect">
              <a:avLst/>
            </a:prstGeom>
          </p:spPr>
          <p:txBody>
            <a:bodyPr wrap="square">
              <a:spAutoFit/>
            </a:bodyPr>
            <a:lstStyle/>
            <a:p>
              <a:pPr>
                <a:lnSpc>
                  <a:spcPct val="90000"/>
                </a:lnSpc>
                <a:spcBef>
                  <a:spcPts val="600"/>
                </a:spcBef>
              </a:pPr>
              <a:r>
                <a:rPr lang="en-US" sz="950" dirty="0">
                  <a:solidFill>
                    <a:srgbClr val="312D2A"/>
                  </a:solidFill>
                  <a:latin typeface="Oracle Sans Light" panose="020B0403020204020204" pitchFamily="34" charset="0"/>
                  <a:ea typeface="Oracle Sans" charset="0"/>
                  <a:cs typeface="Oracle Sans Light" panose="020B0403020204020204" pitchFamily="34" charset="0"/>
                </a:rPr>
                <a:t>Level 1</a:t>
              </a:r>
            </a:p>
          </p:txBody>
        </p:sp>
        <p:grpSp>
          <p:nvGrpSpPr>
            <p:cNvPr id="21" name="Graphic 10">
              <a:extLst>
                <a:ext uri="{FF2B5EF4-FFF2-40B4-BE49-F238E27FC236}">
                  <a16:creationId xmlns:a16="http://schemas.microsoft.com/office/drawing/2014/main" id="{2C53DB62-E23E-EAFC-9232-3B15EAA92ED7}"/>
                </a:ext>
              </a:extLst>
            </p:cNvPr>
            <p:cNvGrpSpPr>
              <a:grpSpLocks noChangeAspect="1"/>
            </p:cNvGrpSpPr>
            <p:nvPr/>
          </p:nvGrpSpPr>
          <p:grpSpPr>
            <a:xfrm>
              <a:off x="8707337" y="5577563"/>
              <a:ext cx="774471" cy="296314"/>
              <a:chOff x="3188969" y="2293620"/>
              <a:chExt cx="5715952" cy="2186939"/>
            </a:xfrm>
          </p:grpSpPr>
          <p:grpSp>
            <p:nvGrpSpPr>
              <p:cNvPr id="22" name="Graphic 10">
                <a:extLst>
                  <a:ext uri="{FF2B5EF4-FFF2-40B4-BE49-F238E27FC236}">
                    <a16:creationId xmlns:a16="http://schemas.microsoft.com/office/drawing/2014/main" id="{3011FB8C-4620-8F91-8A38-6F6133724ABB}"/>
                  </a:ext>
                </a:extLst>
              </p:cNvPr>
              <p:cNvGrpSpPr/>
              <p:nvPr/>
            </p:nvGrpSpPr>
            <p:grpSpPr>
              <a:xfrm>
                <a:off x="6943725" y="3408044"/>
                <a:ext cx="1929764" cy="217170"/>
                <a:chOff x="6943725" y="3408044"/>
                <a:chExt cx="1929764" cy="217170"/>
              </a:xfrm>
              <a:solidFill>
                <a:srgbClr val="225E63"/>
              </a:solidFill>
            </p:grpSpPr>
            <p:sp>
              <p:nvSpPr>
                <p:cNvPr id="34" name="Freeform: Shape 15">
                  <a:extLst>
                    <a:ext uri="{FF2B5EF4-FFF2-40B4-BE49-F238E27FC236}">
                      <a16:creationId xmlns:a16="http://schemas.microsoft.com/office/drawing/2014/main" id="{18B69EAE-23B5-9CC3-17B9-FEDFAE74CC8E}"/>
                    </a:ext>
                  </a:extLst>
                </p:cNvPr>
                <p:cNvSpPr/>
                <p:nvPr/>
              </p:nvSpPr>
              <p:spPr>
                <a:xfrm>
                  <a:off x="6943725" y="3408997"/>
                  <a:ext cx="204787" cy="216217"/>
                </a:xfrm>
                <a:custGeom>
                  <a:avLst/>
                  <a:gdLst>
                    <a:gd name="connsiteX0" fmla="*/ 147638 w 204787"/>
                    <a:gd name="connsiteY0" fmla="*/ 126675 h 216217"/>
                    <a:gd name="connsiteX1" fmla="*/ 204788 w 204787"/>
                    <a:gd name="connsiteY1" fmla="*/ 143820 h 216217"/>
                    <a:gd name="connsiteX2" fmla="*/ 186690 w 204787"/>
                    <a:gd name="connsiteY2" fmla="*/ 183825 h 216217"/>
                    <a:gd name="connsiteX3" fmla="*/ 156210 w 204787"/>
                    <a:gd name="connsiteY3" fmla="*/ 207637 h 216217"/>
                    <a:gd name="connsiteX4" fmla="*/ 109538 w 204787"/>
                    <a:gd name="connsiteY4" fmla="*/ 216210 h 216217"/>
                    <a:gd name="connsiteX5" fmla="*/ 53340 w 204787"/>
                    <a:gd name="connsiteY5" fmla="*/ 206685 h 216217"/>
                    <a:gd name="connsiteX6" fmla="*/ 16193 w 204787"/>
                    <a:gd name="connsiteY6" fmla="*/ 171442 h 216217"/>
                    <a:gd name="connsiteX7" fmla="*/ 0 w 204787"/>
                    <a:gd name="connsiteY7" fmla="*/ 107625 h 216217"/>
                    <a:gd name="connsiteX8" fmla="*/ 27622 w 204787"/>
                    <a:gd name="connsiteY8" fmla="*/ 27614 h 216217"/>
                    <a:gd name="connsiteX9" fmla="*/ 105728 w 204787"/>
                    <a:gd name="connsiteY9" fmla="*/ -8 h 216217"/>
                    <a:gd name="connsiteX10" fmla="*/ 167640 w 204787"/>
                    <a:gd name="connsiteY10" fmla="*/ 16185 h 216217"/>
                    <a:gd name="connsiteX11" fmla="*/ 200978 w 204787"/>
                    <a:gd name="connsiteY11" fmla="*/ 65714 h 216217"/>
                    <a:gd name="connsiteX12" fmla="*/ 143828 w 204787"/>
                    <a:gd name="connsiteY12" fmla="*/ 78097 h 216217"/>
                    <a:gd name="connsiteX13" fmla="*/ 137160 w 204787"/>
                    <a:gd name="connsiteY13" fmla="*/ 63810 h 216217"/>
                    <a:gd name="connsiteX14" fmla="*/ 123825 w 204787"/>
                    <a:gd name="connsiteY14" fmla="*/ 52380 h 216217"/>
                    <a:gd name="connsiteX15" fmla="*/ 106680 w 204787"/>
                    <a:gd name="connsiteY15" fmla="*/ 48570 h 216217"/>
                    <a:gd name="connsiteX16" fmla="*/ 73343 w 204787"/>
                    <a:gd name="connsiteY16" fmla="*/ 66667 h 216217"/>
                    <a:gd name="connsiteX17" fmla="*/ 64770 w 204787"/>
                    <a:gd name="connsiteY17" fmla="*/ 107625 h 216217"/>
                    <a:gd name="connsiteX18" fmla="*/ 75247 w 204787"/>
                    <a:gd name="connsiteY18" fmla="*/ 155250 h 216217"/>
                    <a:gd name="connsiteX19" fmla="*/ 104775 w 204787"/>
                    <a:gd name="connsiteY19" fmla="*/ 168585 h 216217"/>
                    <a:gd name="connsiteX20" fmla="*/ 132397 w 204787"/>
                    <a:gd name="connsiteY20" fmla="*/ 158107 h 216217"/>
                    <a:gd name="connsiteX21" fmla="*/ 147638 w 204787"/>
                    <a:gd name="connsiteY21" fmla="*/ 126675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4787" h="216217">
                      <a:moveTo>
                        <a:pt x="147638" y="126675"/>
                      </a:moveTo>
                      <a:lnTo>
                        <a:pt x="204788" y="143820"/>
                      </a:lnTo>
                      <a:cubicBezTo>
                        <a:pt x="200978" y="160012"/>
                        <a:pt x="195263" y="173347"/>
                        <a:pt x="186690" y="183825"/>
                      </a:cubicBezTo>
                      <a:cubicBezTo>
                        <a:pt x="178118" y="194302"/>
                        <a:pt x="168593" y="202875"/>
                        <a:pt x="156210" y="207637"/>
                      </a:cubicBezTo>
                      <a:cubicBezTo>
                        <a:pt x="143828" y="213352"/>
                        <a:pt x="128588" y="216210"/>
                        <a:pt x="109538" y="216210"/>
                      </a:cubicBezTo>
                      <a:cubicBezTo>
                        <a:pt x="86678" y="216210"/>
                        <a:pt x="68580" y="213352"/>
                        <a:pt x="53340" y="206685"/>
                      </a:cubicBezTo>
                      <a:cubicBezTo>
                        <a:pt x="39053" y="200017"/>
                        <a:pt x="26670" y="188587"/>
                        <a:pt x="16193" y="171442"/>
                      </a:cubicBezTo>
                      <a:cubicBezTo>
                        <a:pt x="5715" y="155250"/>
                        <a:pt x="0" y="133342"/>
                        <a:pt x="0" y="107625"/>
                      </a:cubicBezTo>
                      <a:cubicBezTo>
                        <a:pt x="0" y="73335"/>
                        <a:pt x="9525" y="46664"/>
                        <a:pt x="27622" y="27614"/>
                      </a:cubicBezTo>
                      <a:cubicBezTo>
                        <a:pt x="45720" y="8564"/>
                        <a:pt x="72390" y="-8"/>
                        <a:pt x="105728" y="-8"/>
                      </a:cubicBezTo>
                      <a:cubicBezTo>
                        <a:pt x="132397" y="-8"/>
                        <a:pt x="152400" y="5707"/>
                        <a:pt x="167640" y="16185"/>
                      </a:cubicBezTo>
                      <a:cubicBezTo>
                        <a:pt x="182880" y="26662"/>
                        <a:pt x="194310" y="42855"/>
                        <a:pt x="200978" y="65714"/>
                      </a:cubicBezTo>
                      <a:lnTo>
                        <a:pt x="143828" y="78097"/>
                      </a:lnTo>
                      <a:cubicBezTo>
                        <a:pt x="141922" y="71430"/>
                        <a:pt x="140018" y="66667"/>
                        <a:pt x="137160" y="63810"/>
                      </a:cubicBezTo>
                      <a:cubicBezTo>
                        <a:pt x="133350" y="59047"/>
                        <a:pt x="129540" y="55237"/>
                        <a:pt x="123825" y="52380"/>
                      </a:cubicBezTo>
                      <a:cubicBezTo>
                        <a:pt x="118110" y="49522"/>
                        <a:pt x="112395" y="48570"/>
                        <a:pt x="106680" y="48570"/>
                      </a:cubicBezTo>
                      <a:cubicBezTo>
                        <a:pt x="92393" y="48570"/>
                        <a:pt x="80963" y="54285"/>
                        <a:pt x="73343" y="66667"/>
                      </a:cubicBezTo>
                      <a:cubicBezTo>
                        <a:pt x="67628" y="75239"/>
                        <a:pt x="64770" y="89527"/>
                        <a:pt x="64770" y="107625"/>
                      </a:cubicBezTo>
                      <a:cubicBezTo>
                        <a:pt x="64770" y="130485"/>
                        <a:pt x="68580" y="146677"/>
                        <a:pt x="75247" y="155250"/>
                      </a:cubicBezTo>
                      <a:cubicBezTo>
                        <a:pt x="81915" y="163822"/>
                        <a:pt x="92393" y="168585"/>
                        <a:pt x="104775" y="168585"/>
                      </a:cubicBezTo>
                      <a:cubicBezTo>
                        <a:pt x="117157" y="168585"/>
                        <a:pt x="126682" y="164775"/>
                        <a:pt x="132397" y="158107"/>
                      </a:cubicBezTo>
                      <a:cubicBezTo>
                        <a:pt x="140018" y="149535"/>
                        <a:pt x="144780" y="140010"/>
                        <a:pt x="147638" y="126675"/>
                      </a:cubicBezTo>
                      <a:close/>
                    </a:path>
                  </a:pathLst>
                </a:custGeom>
                <a:solidFill>
                  <a:srgbClr val="225E63"/>
                </a:solidFill>
                <a:ln w="9525" cap="flat">
                  <a:noFill/>
                  <a:prstDash val="solid"/>
                  <a:miter/>
                </a:ln>
              </p:spPr>
              <p:txBody>
                <a:bodyPr rtlCol="0" anchor="ctr"/>
                <a:lstStyle/>
                <a:p>
                  <a:endParaRPr lang="en-US"/>
                </a:p>
              </p:txBody>
            </p:sp>
            <p:sp>
              <p:nvSpPr>
                <p:cNvPr id="35" name="Freeform: Shape 16">
                  <a:extLst>
                    <a:ext uri="{FF2B5EF4-FFF2-40B4-BE49-F238E27FC236}">
                      <a16:creationId xmlns:a16="http://schemas.microsoft.com/office/drawing/2014/main" id="{8E50E820-356E-6D8C-4EE7-44AAB2EF1D03}"/>
                    </a:ext>
                  </a:extLst>
                </p:cNvPr>
                <p:cNvSpPr/>
                <p:nvPr/>
              </p:nvSpPr>
              <p:spPr>
                <a:xfrm>
                  <a:off x="7171372" y="3408044"/>
                  <a:ext cx="218122" cy="216217"/>
                </a:xfrm>
                <a:custGeom>
                  <a:avLst/>
                  <a:gdLst>
                    <a:gd name="connsiteX0" fmla="*/ 0 w 218122"/>
                    <a:gd name="connsiteY0" fmla="*/ 108577 h 216217"/>
                    <a:gd name="connsiteX1" fmla="*/ 28575 w 218122"/>
                    <a:gd name="connsiteY1" fmla="*/ 28567 h 216217"/>
                    <a:gd name="connsiteX2" fmla="*/ 108585 w 218122"/>
                    <a:gd name="connsiteY2" fmla="*/ -8 h 216217"/>
                    <a:gd name="connsiteX3" fmla="*/ 189547 w 218122"/>
                    <a:gd name="connsiteY3" fmla="*/ 27615 h 216217"/>
                    <a:gd name="connsiteX4" fmla="*/ 218122 w 218122"/>
                    <a:gd name="connsiteY4" fmla="*/ 106672 h 216217"/>
                    <a:gd name="connsiteX5" fmla="*/ 205740 w 218122"/>
                    <a:gd name="connsiteY5" fmla="*/ 166680 h 216217"/>
                    <a:gd name="connsiteX6" fmla="*/ 169545 w 218122"/>
                    <a:gd name="connsiteY6" fmla="*/ 202875 h 216217"/>
                    <a:gd name="connsiteX7" fmla="*/ 111443 w 218122"/>
                    <a:gd name="connsiteY7" fmla="*/ 216210 h 216217"/>
                    <a:gd name="connsiteX8" fmla="*/ 52388 w 218122"/>
                    <a:gd name="connsiteY8" fmla="*/ 204780 h 216217"/>
                    <a:gd name="connsiteX9" fmla="*/ 14288 w 218122"/>
                    <a:gd name="connsiteY9" fmla="*/ 168585 h 216217"/>
                    <a:gd name="connsiteX10" fmla="*/ 0 w 218122"/>
                    <a:gd name="connsiteY10" fmla="*/ 108577 h 216217"/>
                    <a:gd name="connsiteX11" fmla="*/ 64770 w 218122"/>
                    <a:gd name="connsiteY11" fmla="*/ 108577 h 216217"/>
                    <a:gd name="connsiteX12" fmla="*/ 76200 w 218122"/>
                    <a:gd name="connsiteY12" fmla="*/ 154297 h 216217"/>
                    <a:gd name="connsiteX13" fmla="*/ 108585 w 218122"/>
                    <a:gd name="connsiteY13" fmla="*/ 168585 h 216217"/>
                    <a:gd name="connsiteX14" fmla="*/ 140970 w 218122"/>
                    <a:gd name="connsiteY14" fmla="*/ 155250 h 216217"/>
                    <a:gd name="connsiteX15" fmla="*/ 152400 w 218122"/>
                    <a:gd name="connsiteY15" fmla="*/ 106672 h 216217"/>
                    <a:gd name="connsiteX16" fmla="*/ 140018 w 218122"/>
                    <a:gd name="connsiteY16" fmla="*/ 63810 h 216217"/>
                    <a:gd name="connsiteX17" fmla="*/ 107633 w 218122"/>
                    <a:gd name="connsiteY17" fmla="*/ 50475 h 216217"/>
                    <a:gd name="connsiteX18" fmla="*/ 76200 w 218122"/>
                    <a:gd name="connsiteY18" fmla="*/ 64762 h 216217"/>
                    <a:gd name="connsiteX19" fmla="*/ 64770 w 218122"/>
                    <a:gd name="connsiteY19" fmla="*/ 108577 h 21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122" h="216217">
                      <a:moveTo>
                        <a:pt x="0" y="108577"/>
                      </a:moveTo>
                      <a:cubicBezTo>
                        <a:pt x="0" y="74287"/>
                        <a:pt x="9525" y="47617"/>
                        <a:pt x="28575" y="28567"/>
                      </a:cubicBezTo>
                      <a:cubicBezTo>
                        <a:pt x="47625" y="9517"/>
                        <a:pt x="74295" y="-8"/>
                        <a:pt x="108585" y="-8"/>
                      </a:cubicBezTo>
                      <a:cubicBezTo>
                        <a:pt x="143828" y="-8"/>
                        <a:pt x="170497" y="9517"/>
                        <a:pt x="189547" y="27615"/>
                      </a:cubicBezTo>
                      <a:cubicBezTo>
                        <a:pt x="208597" y="46665"/>
                        <a:pt x="218122" y="72382"/>
                        <a:pt x="218122" y="106672"/>
                      </a:cubicBezTo>
                      <a:cubicBezTo>
                        <a:pt x="218122" y="131437"/>
                        <a:pt x="214313" y="151440"/>
                        <a:pt x="205740" y="166680"/>
                      </a:cubicBezTo>
                      <a:cubicBezTo>
                        <a:pt x="197168" y="181920"/>
                        <a:pt x="185738" y="194302"/>
                        <a:pt x="169545" y="202875"/>
                      </a:cubicBezTo>
                      <a:cubicBezTo>
                        <a:pt x="154305" y="211447"/>
                        <a:pt x="134303" y="216210"/>
                        <a:pt x="111443" y="216210"/>
                      </a:cubicBezTo>
                      <a:cubicBezTo>
                        <a:pt x="87630" y="216210"/>
                        <a:pt x="68580" y="212400"/>
                        <a:pt x="52388" y="204780"/>
                      </a:cubicBezTo>
                      <a:cubicBezTo>
                        <a:pt x="37147" y="197160"/>
                        <a:pt x="24765" y="185730"/>
                        <a:pt x="14288" y="168585"/>
                      </a:cubicBezTo>
                      <a:cubicBezTo>
                        <a:pt x="3810" y="151440"/>
                        <a:pt x="0" y="133342"/>
                        <a:pt x="0" y="108577"/>
                      </a:cubicBezTo>
                      <a:close/>
                      <a:moveTo>
                        <a:pt x="64770" y="108577"/>
                      </a:moveTo>
                      <a:cubicBezTo>
                        <a:pt x="64770" y="129532"/>
                        <a:pt x="68580" y="144772"/>
                        <a:pt x="76200" y="154297"/>
                      </a:cubicBezTo>
                      <a:cubicBezTo>
                        <a:pt x="83820" y="163822"/>
                        <a:pt x="94297" y="168585"/>
                        <a:pt x="108585" y="168585"/>
                      </a:cubicBezTo>
                      <a:cubicBezTo>
                        <a:pt x="122872" y="168585"/>
                        <a:pt x="133350" y="163822"/>
                        <a:pt x="140970" y="155250"/>
                      </a:cubicBezTo>
                      <a:cubicBezTo>
                        <a:pt x="148590" y="145725"/>
                        <a:pt x="152400" y="129532"/>
                        <a:pt x="152400" y="106672"/>
                      </a:cubicBezTo>
                      <a:cubicBezTo>
                        <a:pt x="152400" y="86670"/>
                        <a:pt x="148590" y="72382"/>
                        <a:pt x="140018" y="63810"/>
                      </a:cubicBezTo>
                      <a:cubicBezTo>
                        <a:pt x="132397" y="54285"/>
                        <a:pt x="120968" y="50475"/>
                        <a:pt x="107633" y="50475"/>
                      </a:cubicBezTo>
                      <a:cubicBezTo>
                        <a:pt x="94297" y="50475"/>
                        <a:pt x="83820" y="55237"/>
                        <a:pt x="76200" y="64762"/>
                      </a:cubicBezTo>
                      <a:cubicBezTo>
                        <a:pt x="68580" y="72382"/>
                        <a:pt x="64770" y="87622"/>
                        <a:pt x="64770" y="108577"/>
                      </a:cubicBezTo>
                      <a:close/>
                    </a:path>
                  </a:pathLst>
                </a:custGeom>
                <a:solidFill>
                  <a:srgbClr val="225E63"/>
                </a:solidFill>
                <a:ln w="9525" cap="flat">
                  <a:noFill/>
                  <a:prstDash val="solid"/>
                  <a:miter/>
                </a:ln>
              </p:spPr>
              <p:txBody>
                <a:bodyPr rtlCol="0" anchor="ctr"/>
                <a:lstStyle/>
                <a:p>
                  <a:endParaRPr lang="en-US"/>
                </a:p>
              </p:txBody>
            </p:sp>
            <p:sp>
              <p:nvSpPr>
                <p:cNvPr id="36" name="Freeform: Shape 17">
                  <a:extLst>
                    <a:ext uri="{FF2B5EF4-FFF2-40B4-BE49-F238E27FC236}">
                      <a16:creationId xmlns:a16="http://schemas.microsoft.com/office/drawing/2014/main" id="{55501848-DA3C-80E2-D64F-3417626EFD72}"/>
                    </a:ext>
                  </a:extLst>
                </p:cNvPr>
                <p:cNvSpPr/>
                <p:nvPr/>
              </p:nvSpPr>
              <p:spPr>
                <a:xfrm>
                  <a:off x="7420927" y="3411855"/>
                  <a:ext cx="236219" cy="209550"/>
                </a:xfrm>
                <a:custGeom>
                  <a:avLst/>
                  <a:gdLst>
                    <a:gd name="connsiteX0" fmla="*/ 1905 w 236219"/>
                    <a:gd name="connsiteY0" fmla="*/ -8 h 209550"/>
                    <a:gd name="connsiteX1" fmla="*/ 86678 w 236219"/>
                    <a:gd name="connsiteY1" fmla="*/ -8 h 209550"/>
                    <a:gd name="connsiteX2" fmla="*/ 119063 w 236219"/>
                    <a:gd name="connsiteY2" fmla="*/ 127627 h 209550"/>
                    <a:gd name="connsiteX3" fmla="*/ 151447 w 236219"/>
                    <a:gd name="connsiteY3" fmla="*/ -8 h 209550"/>
                    <a:gd name="connsiteX4" fmla="*/ 236220 w 236219"/>
                    <a:gd name="connsiteY4" fmla="*/ -8 h 209550"/>
                    <a:gd name="connsiteX5" fmla="*/ 236220 w 236219"/>
                    <a:gd name="connsiteY5" fmla="*/ 209542 h 209550"/>
                    <a:gd name="connsiteX6" fmla="*/ 182880 w 236219"/>
                    <a:gd name="connsiteY6" fmla="*/ 209542 h 209550"/>
                    <a:gd name="connsiteX7" fmla="*/ 182880 w 236219"/>
                    <a:gd name="connsiteY7" fmla="*/ 49522 h 209550"/>
                    <a:gd name="connsiteX8" fmla="*/ 141922 w 236219"/>
                    <a:gd name="connsiteY8" fmla="*/ 209542 h 209550"/>
                    <a:gd name="connsiteX9" fmla="*/ 94297 w 236219"/>
                    <a:gd name="connsiteY9" fmla="*/ 209542 h 209550"/>
                    <a:gd name="connsiteX10" fmla="*/ 53340 w 236219"/>
                    <a:gd name="connsiteY10" fmla="*/ 49522 h 209550"/>
                    <a:gd name="connsiteX11" fmla="*/ 53340 w 236219"/>
                    <a:gd name="connsiteY11" fmla="*/ 209542 h 209550"/>
                    <a:gd name="connsiteX12" fmla="*/ 0 w 236219"/>
                    <a:gd name="connsiteY12" fmla="*/ 209542 h 209550"/>
                    <a:gd name="connsiteX13" fmla="*/ 0 w 236219"/>
                    <a:gd name="connsiteY13" fmla="*/ -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219" h="209550">
                      <a:moveTo>
                        <a:pt x="1905" y="-8"/>
                      </a:moveTo>
                      <a:lnTo>
                        <a:pt x="86678" y="-8"/>
                      </a:lnTo>
                      <a:lnTo>
                        <a:pt x="119063" y="127627"/>
                      </a:lnTo>
                      <a:lnTo>
                        <a:pt x="151447" y="-8"/>
                      </a:lnTo>
                      <a:lnTo>
                        <a:pt x="236220" y="-8"/>
                      </a:lnTo>
                      <a:lnTo>
                        <a:pt x="236220" y="209542"/>
                      </a:lnTo>
                      <a:lnTo>
                        <a:pt x="182880" y="209542"/>
                      </a:lnTo>
                      <a:lnTo>
                        <a:pt x="182880" y="49522"/>
                      </a:lnTo>
                      <a:lnTo>
                        <a:pt x="141922" y="209542"/>
                      </a:lnTo>
                      <a:lnTo>
                        <a:pt x="94297" y="209542"/>
                      </a:lnTo>
                      <a:lnTo>
                        <a:pt x="53340" y="49522"/>
                      </a:lnTo>
                      <a:lnTo>
                        <a:pt x="53340" y="209542"/>
                      </a:lnTo>
                      <a:lnTo>
                        <a:pt x="0" y="209542"/>
                      </a:lnTo>
                      <a:lnTo>
                        <a:pt x="0" y="-8"/>
                      </a:lnTo>
                      <a:close/>
                    </a:path>
                  </a:pathLst>
                </a:custGeom>
                <a:solidFill>
                  <a:srgbClr val="225E63"/>
                </a:solidFill>
                <a:ln w="9525" cap="flat">
                  <a:noFill/>
                  <a:prstDash val="solid"/>
                  <a:miter/>
                </a:ln>
              </p:spPr>
              <p:txBody>
                <a:bodyPr rtlCol="0" anchor="ctr"/>
                <a:lstStyle/>
                <a:p>
                  <a:endParaRPr lang="en-US"/>
                </a:p>
              </p:txBody>
            </p:sp>
            <p:sp>
              <p:nvSpPr>
                <p:cNvPr id="37" name="Freeform: Shape 18">
                  <a:extLst>
                    <a:ext uri="{FF2B5EF4-FFF2-40B4-BE49-F238E27FC236}">
                      <a16:creationId xmlns:a16="http://schemas.microsoft.com/office/drawing/2014/main" id="{C6831B1E-A829-A4C6-7A4B-AA9F8635E790}"/>
                    </a:ext>
                  </a:extLst>
                </p:cNvPr>
                <p:cNvSpPr/>
                <p:nvPr/>
              </p:nvSpPr>
              <p:spPr>
                <a:xfrm>
                  <a:off x="7699057" y="3411855"/>
                  <a:ext cx="177165" cy="210502"/>
                </a:xfrm>
                <a:custGeom>
                  <a:avLst/>
                  <a:gdLst>
                    <a:gd name="connsiteX0" fmla="*/ 0 w 177165"/>
                    <a:gd name="connsiteY0" fmla="*/ -8 h 210502"/>
                    <a:gd name="connsiteX1" fmla="*/ 107633 w 177165"/>
                    <a:gd name="connsiteY1" fmla="*/ -8 h 210502"/>
                    <a:gd name="connsiteX2" fmla="*/ 160020 w 177165"/>
                    <a:gd name="connsiteY2" fmla="*/ 17137 h 210502"/>
                    <a:gd name="connsiteX3" fmla="*/ 177165 w 177165"/>
                    <a:gd name="connsiteY3" fmla="*/ 64762 h 210502"/>
                    <a:gd name="connsiteX4" fmla="*/ 158115 w 177165"/>
                    <a:gd name="connsiteY4" fmla="*/ 114292 h 210502"/>
                    <a:gd name="connsiteX5" fmla="*/ 100013 w 177165"/>
                    <a:gd name="connsiteY5" fmla="*/ 132389 h 210502"/>
                    <a:gd name="connsiteX6" fmla="*/ 64770 w 177165"/>
                    <a:gd name="connsiteY6" fmla="*/ 132389 h 210502"/>
                    <a:gd name="connsiteX7" fmla="*/ 64770 w 177165"/>
                    <a:gd name="connsiteY7" fmla="*/ 210494 h 210502"/>
                    <a:gd name="connsiteX8" fmla="*/ 0 w 177165"/>
                    <a:gd name="connsiteY8" fmla="*/ 210494 h 210502"/>
                    <a:gd name="connsiteX9" fmla="*/ 0 w 177165"/>
                    <a:gd name="connsiteY9" fmla="*/ -8 h 210502"/>
                    <a:gd name="connsiteX10" fmla="*/ 64770 w 177165"/>
                    <a:gd name="connsiteY10" fmla="*/ 89527 h 210502"/>
                    <a:gd name="connsiteX11" fmla="*/ 80963 w 177165"/>
                    <a:gd name="connsiteY11" fmla="*/ 89527 h 210502"/>
                    <a:gd name="connsiteX12" fmla="*/ 107633 w 177165"/>
                    <a:gd name="connsiteY12" fmla="*/ 82859 h 210502"/>
                    <a:gd name="connsiteX13" fmla="*/ 115253 w 177165"/>
                    <a:gd name="connsiteY13" fmla="*/ 66667 h 210502"/>
                    <a:gd name="connsiteX14" fmla="*/ 108585 w 177165"/>
                    <a:gd name="connsiteY14" fmla="*/ 49522 h 210502"/>
                    <a:gd name="connsiteX15" fmla="*/ 83820 w 177165"/>
                    <a:gd name="connsiteY15" fmla="*/ 42855 h 210502"/>
                    <a:gd name="connsiteX16" fmla="*/ 65723 w 177165"/>
                    <a:gd name="connsiteY16" fmla="*/ 42855 h 210502"/>
                    <a:gd name="connsiteX17" fmla="*/ 65723 w 177165"/>
                    <a:gd name="connsiteY17" fmla="*/ 89527 h 210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165" h="210502">
                      <a:moveTo>
                        <a:pt x="0" y="-8"/>
                      </a:moveTo>
                      <a:lnTo>
                        <a:pt x="107633" y="-8"/>
                      </a:lnTo>
                      <a:cubicBezTo>
                        <a:pt x="131445" y="-8"/>
                        <a:pt x="148590" y="5707"/>
                        <a:pt x="160020" y="17137"/>
                      </a:cubicBezTo>
                      <a:cubicBezTo>
                        <a:pt x="171450" y="28567"/>
                        <a:pt x="177165" y="43807"/>
                        <a:pt x="177165" y="64762"/>
                      </a:cubicBezTo>
                      <a:cubicBezTo>
                        <a:pt x="177165" y="85717"/>
                        <a:pt x="170498" y="102862"/>
                        <a:pt x="158115" y="114292"/>
                      </a:cubicBezTo>
                      <a:cubicBezTo>
                        <a:pt x="145733" y="126674"/>
                        <a:pt x="125730" y="132389"/>
                        <a:pt x="100013" y="132389"/>
                      </a:cubicBezTo>
                      <a:lnTo>
                        <a:pt x="64770" y="132389"/>
                      </a:lnTo>
                      <a:lnTo>
                        <a:pt x="64770" y="210494"/>
                      </a:lnTo>
                      <a:lnTo>
                        <a:pt x="0" y="210494"/>
                      </a:lnTo>
                      <a:lnTo>
                        <a:pt x="0" y="-8"/>
                      </a:lnTo>
                      <a:close/>
                      <a:moveTo>
                        <a:pt x="64770" y="89527"/>
                      </a:moveTo>
                      <a:lnTo>
                        <a:pt x="80963" y="89527"/>
                      </a:lnTo>
                      <a:cubicBezTo>
                        <a:pt x="93345" y="89527"/>
                        <a:pt x="101918" y="87622"/>
                        <a:pt x="107633" y="82859"/>
                      </a:cubicBezTo>
                      <a:cubicBezTo>
                        <a:pt x="112395" y="78097"/>
                        <a:pt x="115253" y="73334"/>
                        <a:pt x="115253" y="66667"/>
                      </a:cubicBezTo>
                      <a:cubicBezTo>
                        <a:pt x="115253" y="59999"/>
                        <a:pt x="113348" y="54284"/>
                        <a:pt x="108585" y="49522"/>
                      </a:cubicBezTo>
                      <a:cubicBezTo>
                        <a:pt x="103823" y="44759"/>
                        <a:pt x="96203" y="42855"/>
                        <a:pt x="83820" y="42855"/>
                      </a:cubicBezTo>
                      <a:lnTo>
                        <a:pt x="65723" y="42855"/>
                      </a:lnTo>
                      <a:lnTo>
                        <a:pt x="65723" y="89527"/>
                      </a:lnTo>
                      <a:close/>
                    </a:path>
                  </a:pathLst>
                </a:custGeom>
                <a:solidFill>
                  <a:srgbClr val="225E63"/>
                </a:solidFill>
                <a:ln w="9525" cap="flat">
                  <a:noFill/>
                  <a:prstDash val="solid"/>
                  <a:miter/>
                </a:ln>
              </p:spPr>
              <p:txBody>
                <a:bodyPr rtlCol="0" anchor="ctr"/>
                <a:lstStyle/>
                <a:p>
                  <a:endParaRPr lang="en-US"/>
                </a:p>
              </p:txBody>
            </p:sp>
            <p:sp>
              <p:nvSpPr>
                <p:cNvPr id="38" name="Freeform: Shape 19">
                  <a:extLst>
                    <a:ext uri="{FF2B5EF4-FFF2-40B4-BE49-F238E27FC236}">
                      <a16:creationId xmlns:a16="http://schemas.microsoft.com/office/drawing/2014/main" id="{7F8C7917-90C6-58E6-0B3A-E33AE048FC46}"/>
                    </a:ext>
                  </a:extLst>
                </p:cNvPr>
                <p:cNvSpPr/>
                <p:nvPr/>
              </p:nvSpPr>
              <p:spPr>
                <a:xfrm>
                  <a:off x="7910512" y="3411855"/>
                  <a:ext cx="165735" cy="209550"/>
                </a:xfrm>
                <a:custGeom>
                  <a:avLst/>
                  <a:gdLst>
                    <a:gd name="connsiteX0" fmla="*/ 0 w 165735"/>
                    <a:gd name="connsiteY0" fmla="*/ -8 h 209550"/>
                    <a:gd name="connsiteX1" fmla="*/ 64770 w 165735"/>
                    <a:gd name="connsiteY1" fmla="*/ -8 h 209550"/>
                    <a:gd name="connsiteX2" fmla="*/ 64770 w 165735"/>
                    <a:gd name="connsiteY2" fmla="*/ 158107 h 209550"/>
                    <a:gd name="connsiteX3" fmla="*/ 165735 w 165735"/>
                    <a:gd name="connsiteY3" fmla="*/ 158107 h 209550"/>
                    <a:gd name="connsiteX4" fmla="*/ 165735 w 165735"/>
                    <a:gd name="connsiteY4" fmla="*/ 209542 h 209550"/>
                    <a:gd name="connsiteX5" fmla="*/ 0 w 165735"/>
                    <a:gd name="connsiteY5" fmla="*/ 209542 h 209550"/>
                    <a:gd name="connsiteX6" fmla="*/ 0 w 165735"/>
                    <a:gd name="connsiteY6" fmla="*/ -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35" h="209550">
                      <a:moveTo>
                        <a:pt x="0" y="-8"/>
                      </a:moveTo>
                      <a:lnTo>
                        <a:pt x="64770" y="-8"/>
                      </a:lnTo>
                      <a:lnTo>
                        <a:pt x="64770" y="158107"/>
                      </a:lnTo>
                      <a:lnTo>
                        <a:pt x="165735" y="158107"/>
                      </a:lnTo>
                      <a:lnTo>
                        <a:pt x="165735" y="209542"/>
                      </a:lnTo>
                      <a:lnTo>
                        <a:pt x="0" y="209542"/>
                      </a:lnTo>
                      <a:lnTo>
                        <a:pt x="0" y="-8"/>
                      </a:lnTo>
                      <a:close/>
                    </a:path>
                  </a:pathLst>
                </a:custGeom>
                <a:solidFill>
                  <a:srgbClr val="225E63"/>
                </a:solidFill>
                <a:ln w="9525" cap="flat">
                  <a:noFill/>
                  <a:prstDash val="solid"/>
                  <a:miter/>
                </a:ln>
              </p:spPr>
              <p:txBody>
                <a:bodyPr rtlCol="0" anchor="ctr"/>
                <a:lstStyle/>
                <a:p>
                  <a:endParaRPr lang="en-US"/>
                </a:p>
              </p:txBody>
            </p:sp>
            <p:sp>
              <p:nvSpPr>
                <p:cNvPr id="39" name="Freeform: Shape 20">
                  <a:extLst>
                    <a:ext uri="{FF2B5EF4-FFF2-40B4-BE49-F238E27FC236}">
                      <a16:creationId xmlns:a16="http://schemas.microsoft.com/office/drawing/2014/main" id="{1D59AD8F-A050-2538-5EF9-ED02625D810C}"/>
                    </a:ext>
                  </a:extLst>
                </p:cNvPr>
                <p:cNvSpPr/>
                <p:nvPr/>
              </p:nvSpPr>
              <p:spPr>
                <a:xfrm>
                  <a:off x="8108632" y="3411855"/>
                  <a:ext cx="64769" cy="209550"/>
                </a:xfrm>
                <a:custGeom>
                  <a:avLst/>
                  <a:gdLst>
                    <a:gd name="connsiteX0" fmla="*/ 0 w 64769"/>
                    <a:gd name="connsiteY0" fmla="*/ -8 h 209550"/>
                    <a:gd name="connsiteX1" fmla="*/ 64770 w 64769"/>
                    <a:gd name="connsiteY1" fmla="*/ -8 h 209550"/>
                    <a:gd name="connsiteX2" fmla="*/ 64770 w 64769"/>
                    <a:gd name="connsiteY2" fmla="*/ 209542 h 209550"/>
                    <a:gd name="connsiteX3" fmla="*/ 0 w 64769"/>
                    <a:gd name="connsiteY3" fmla="*/ 209542 h 209550"/>
                    <a:gd name="connsiteX4" fmla="*/ 0 w 64769"/>
                    <a:gd name="connsiteY4" fmla="*/ -8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9" h="209550">
                      <a:moveTo>
                        <a:pt x="0" y="-8"/>
                      </a:moveTo>
                      <a:lnTo>
                        <a:pt x="64770" y="-8"/>
                      </a:lnTo>
                      <a:lnTo>
                        <a:pt x="64770" y="209542"/>
                      </a:lnTo>
                      <a:lnTo>
                        <a:pt x="0" y="209542"/>
                      </a:lnTo>
                      <a:lnTo>
                        <a:pt x="0" y="-8"/>
                      </a:lnTo>
                      <a:close/>
                    </a:path>
                  </a:pathLst>
                </a:custGeom>
                <a:solidFill>
                  <a:srgbClr val="225E63"/>
                </a:solidFill>
                <a:ln w="9525" cap="flat">
                  <a:noFill/>
                  <a:prstDash val="solid"/>
                  <a:miter/>
                </a:ln>
              </p:spPr>
              <p:txBody>
                <a:bodyPr rtlCol="0" anchor="ctr"/>
                <a:lstStyle/>
                <a:p>
                  <a:endParaRPr lang="en-US"/>
                </a:p>
              </p:txBody>
            </p:sp>
            <p:sp>
              <p:nvSpPr>
                <p:cNvPr id="40" name="Freeform: Shape 21">
                  <a:extLst>
                    <a:ext uri="{FF2B5EF4-FFF2-40B4-BE49-F238E27FC236}">
                      <a16:creationId xmlns:a16="http://schemas.microsoft.com/office/drawing/2014/main" id="{E53E9740-A892-9499-1669-06E97421189F}"/>
                    </a:ext>
                  </a:extLst>
                </p:cNvPr>
                <p:cNvSpPr/>
                <p:nvPr/>
              </p:nvSpPr>
              <p:spPr>
                <a:xfrm>
                  <a:off x="8199119" y="3410902"/>
                  <a:ext cx="228600" cy="209550"/>
                </a:xfrm>
                <a:custGeom>
                  <a:avLst/>
                  <a:gdLst>
                    <a:gd name="connsiteX0" fmla="*/ 149543 w 228600"/>
                    <a:gd name="connsiteY0" fmla="*/ 175252 h 209550"/>
                    <a:gd name="connsiteX1" fmla="*/ 76200 w 228600"/>
                    <a:gd name="connsiteY1" fmla="*/ 175252 h 209550"/>
                    <a:gd name="connsiteX2" fmla="*/ 65723 w 228600"/>
                    <a:gd name="connsiteY2" fmla="*/ 209542 h 209550"/>
                    <a:gd name="connsiteX3" fmla="*/ 0 w 228600"/>
                    <a:gd name="connsiteY3" fmla="*/ 209542 h 209550"/>
                    <a:gd name="connsiteX4" fmla="*/ 79057 w 228600"/>
                    <a:gd name="connsiteY4" fmla="*/ -8 h 209550"/>
                    <a:gd name="connsiteX5" fmla="*/ 149543 w 228600"/>
                    <a:gd name="connsiteY5" fmla="*/ -8 h 209550"/>
                    <a:gd name="connsiteX6" fmla="*/ 228600 w 228600"/>
                    <a:gd name="connsiteY6" fmla="*/ 209542 h 209550"/>
                    <a:gd name="connsiteX7" fmla="*/ 160973 w 228600"/>
                    <a:gd name="connsiteY7" fmla="*/ 209542 h 209550"/>
                    <a:gd name="connsiteX8" fmla="*/ 149543 w 228600"/>
                    <a:gd name="connsiteY8" fmla="*/ 175252 h 209550"/>
                    <a:gd name="connsiteX9" fmla="*/ 136207 w 228600"/>
                    <a:gd name="connsiteY9" fmla="*/ 130484 h 209550"/>
                    <a:gd name="connsiteX10" fmla="*/ 113348 w 228600"/>
                    <a:gd name="connsiteY10" fmla="*/ 55237 h 209550"/>
                    <a:gd name="connsiteX11" fmla="*/ 90488 w 228600"/>
                    <a:gd name="connsiteY11" fmla="*/ 130484 h 209550"/>
                    <a:gd name="connsiteX12" fmla="*/ 136207 w 228600"/>
                    <a:gd name="connsiteY12" fmla="*/ 130484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600" h="209550">
                      <a:moveTo>
                        <a:pt x="149543" y="175252"/>
                      </a:moveTo>
                      <a:lnTo>
                        <a:pt x="76200" y="175252"/>
                      </a:lnTo>
                      <a:lnTo>
                        <a:pt x="65723" y="209542"/>
                      </a:lnTo>
                      <a:lnTo>
                        <a:pt x="0" y="209542"/>
                      </a:lnTo>
                      <a:lnTo>
                        <a:pt x="79057" y="-8"/>
                      </a:lnTo>
                      <a:lnTo>
                        <a:pt x="149543" y="-8"/>
                      </a:lnTo>
                      <a:lnTo>
                        <a:pt x="228600" y="209542"/>
                      </a:lnTo>
                      <a:lnTo>
                        <a:pt x="160973" y="209542"/>
                      </a:lnTo>
                      <a:lnTo>
                        <a:pt x="149543" y="175252"/>
                      </a:lnTo>
                      <a:close/>
                      <a:moveTo>
                        <a:pt x="136207" y="130484"/>
                      </a:moveTo>
                      <a:lnTo>
                        <a:pt x="113348" y="55237"/>
                      </a:lnTo>
                      <a:lnTo>
                        <a:pt x="90488" y="130484"/>
                      </a:lnTo>
                      <a:lnTo>
                        <a:pt x="136207" y="130484"/>
                      </a:lnTo>
                      <a:close/>
                    </a:path>
                  </a:pathLst>
                </a:custGeom>
                <a:solidFill>
                  <a:srgbClr val="225E63"/>
                </a:solidFill>
                <a:ln w="9525" cap="flat">
                  <a:noFill/>
                  <a:prstDash val="solid"/>
                  <a:miter/>
                </a:ln>
              </p:spPr>
              <p:txBody>
                <a:bodyPr rtlCol="0" anchor="ctr"/>
                <a:lstStyle/>
                <a:p>
                  <a:endParaRPr lang="en-US"/>
                </a:p>
              </p:txBody>
            </p:sp>
            <p:sp>
              <p:nvSpPr>
                <p:cNvPr id="41" name="Freeform: Shape 22">
                  <a:extLst>
                    <a:ext uri="{FF2B5EF4-FFF2-40B4-BE49-F238E27FC236}">
                      <a16:creationId xmlns:a16="http://schemas.microsoft.com/office/drawing/2014/main" id="{E60C4486-693D-759B-3202-EA2433645DFF}"/>
                    </a:ext>
                  </a:extLst>
                </p:cNvPr>
                <p:cNvSpPr/>
                <p:nvPr/>
              </p:nvSpPr>
              <p:spPr>
                <a:xfrm>
                  <a:off x="8447722" y="3411855"/>
                  <a:ext cx="200025" cy="209550"/>
                </a:xfrm>
                <a:custGeom>
                  <a:avLst/>
                  <a:gdLst>
                    <a:gd name="connsiteX0" fmla="*/ 0 w 200025"/>
                    <a:gd name="connsiteY0" fmla="*/ -8 h 209550"/>
                    <a:gd name="connsiteX1" fmla="*/ 60007 w 200025"/>
                    <a:gd name="connsiteY1" fmla="*/ -8 h 209550"/>
                    <a:gd name="connsiteX2" fmla="*/ 139065 w 200025"/>
                    <a:gd name="connsiteY2" fmla="*/ 116197 h 209550"/>
                    <a:gd name="connsiteX3" fmla="*/ 139065 w 200025"/>
                    <a:gd name="connsiteY3" fmla="*/ -8 h 209550"/>
                    <a:gd name="connsiteX4" fmla="*/ 200025 w 200025"/>
                    <a:gd name="connsiteY4" fmla="*/ -8 h 209550"/>
                    <a:gd name="connsiteX5" fmla="*/ 200025 w 200025"/>
                    <a:gd name="connsiteY5" fmla="*/ 209542 h 209550"/>
                    <a:gd name="connsiteX6" fmla="*/ 139065 w 200025"/>
                    <a:gd name="connsiteY6" fmla="*/ 209542 h 209550"/>
                    <a:gd name="connsiteX7" fmla="*/ 60960 w 200025"/>
                    <a:gd name="connsiteY7" fmla="*/ 94289 h 209550"/>
                    <a:gd name="connsiteX8" fmla="*/ 60960 w 200025"/>
                    <a:gd name="connsiteY8" fmla="*/ 209542 h 209550"/>
                    <a:gd name="connsiteX9" fmla="*/ 0 w 200025"/>
                    <a:gd name="connsiteY9" fmla="*/ 209542 h 209550"/>
                    <a:gd name="connsiteX10" fmla="*/ 0 w 200025"/>
                    <a:gd name="connsiteY10" fmla="*/ -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025" h="209550">
                      <a:moveTo>
                        <a:pt x="0" y="-8"/>
                      </a:moveTo>
                      <a:lnTo>
                        <a:pt x="60007" y="-8"/>
                      </a:lnTo>
                      <a:lnTo>
                        <a:pt x="139065" y="116197"/>
                      </a:lnTo>
                      <a:lnTo>
                        <a:pt x="139065" y="-8"/>
                      </a:lnTo>
                      <a:lnTo>
                        <a:pt x="200025" y="-8"/>
                      </a:lnTo>
                      <a:lnTo>
                        <a:pt x="200025" y="209542"/>
                      </a:lnTo>
                      <a:lnTo>
                        <a:pt x="139065" y="209542"/>
                      </a:lnTo>
                      <a:lnTo>
                        <a:pt x="60960" y="94289"/>
                      </a:lnTo>
                      <a:lnTo>
                        <a:pt x="60960" y="209542"/>
                      </a:lnTo>
                      <a:lnTo>
                        <a:pt x="0" y="209542"/>
                      </a:lnTo>
                      <a:lnTo>
                        <a:pt x="0" y="-8"/>
                      </a:lnTo>
                      <a:close/>
                    </a:path>
                  </a:pathLst>
                </a:custGeom>
                <a:solidFill>
                  <a:srgbClr val="225E63"/>
                </a:solidFill>
                <a:ln w="9525" cap="flat">
                  <a:noFill/>
                  <a:prstDash val="solid"/>
                  <a:miter/>
                </a:ln>
              </p:spPr>
              <p:txBody>
                <a:bodyPr rtlCol="0" anchor="ctr"/>
                <a:lstStyle/>
                <a:p>
                  <a:endParaRPr lang="en-US"/>
                </a:p>
              </p:txBody>
            </p:sp>
            <p:sp>
              <p:nvSpPr>
                <p:cNvPr id="42" name="Freeform: Shape 23">
                  <a:extLst>
                    <a:ext uri="{FF2B5EF4-FFF2-40B4-BE49-F238E27FC236}">
                      <a16:creationId xmlns:a16="http://schemas.microsoft.com/office/drawing/2014/main" id="{EC3E64FD-E05E-0907-B942-284E69EE39A9}"/>
                    </a:ext>
                  </a:extLst>
                </p:cNvPr>
                <p:cNvSpPr/>
                <p:nvPr/>
              </p:nvSpPr>
              <p:spPr>
                <a:xfrm>
                  <a:off x="8676322" y="3411855"/>
                  <a:ext cx="197167" cy="209550"/>
                </a:xfrm>
                <a:custGeom>
                  <a:avLst/>
                  <a:gdLst>
                    <a:gd name="connsiteX0" fmla="*/ 0 w 197167"/>
                    <a:gd name="connsiteY0" fmla="*/ -8 h 209550"/>
                    <a:gd name="connsiteX1" fmla="*/ 197167 w 197167"/>
                    <a:gd name="connsiteY1" fmla="*/ -8 h 209550"/>
                    <a:gd name="connsiteX2" fmla="*/ 197167 w 197167"/>
                    <a:gd name="connsiteY2" fmla="*/ 51427 h 209550"/>
                    <a:gd name="connsiteX3" fmla="*/ 131445 w 197167"/>
                    <a:gd name="connsiteY3" fmla="*/ 51427 h 209550"/>
                    <a:gd name="connsiteX4" fmla="*/ 131445 w 197167"/>
                    <a:gd name="connsiteY4" fmla="*/ 209542 h 209550"/>
                    <a:gd name="connsiteX5" fmla="*/ 66675 w 197167"/>
                    <a:gd name="connsiteY5" fmla="*/ 209542 h 209550"/>
                    <a:gd name="connsiteX6" fmla="*/ 66675 w 197167"/>
                    <a:gd name="connsiteY6" fmla="*/ 51427 h 209550"/>
                    <a:gd name="connsiteX7" fmla="*/ 952 w 197167"/>
                    <a:gd name="connsiteY7" fmla="*/ 51427 h 209550"/>
                    <a:gd name="connsiteX8" fmla="*/ 952 w 197167"/>
                    <a:gd name="connsiteY8" fmla="*/ -8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67" h="209550">
                      <a:moveTo>
                        <a:pt x="0" y="-8"/>
                      </a:moveTo>
                      <a:lnTo>
                        <a:pt x="197167" y="-8"/>
                      </a:lnTo>
                      <a:lnTo>
                        <a:pt x="197167" y="51427"/>
                      </a:lnTo>
                      <a:lnTo>
                        <a:pt x="131445" y="51427"/>
                      </a:lnTo>
                      <a:lnTo>
                        <a:pt x="131445" y="209542"/>
                      </a:lnTo>
                      <a:lnTo>
                        <a:pt x="66675" y="209542"/>
                      </a:lnTo>
                      <a:lnTo>
                        <a:pt x="66675" y="51427"/>
                      </a:lnTo>
                      <a:lnTo>
                        <a:pt x="952" y="51427"/>
                      </a:lnTo>
                      <a:lnTo>
                        <a:pt x="952" y="-8"/>
                      </a:lnTo>
                      <a:close/>
                    </a:path>
                  </a:pathLst>
                </a:custGeom>
                <a:solidFill>
                  <a:srgbClr val="225E63"/>
                </a:solidFill>
                <a:ln w="9525" cap="flat">
                  <a:noFill/>
                  <a:prstDash val="solid"/>
                  <a:miter/>
                </a:ln>
              </p:spPr>
              <p:txBody>
                <a:bodyPr rtlCol="0" anchor="ctr"/>
                <a:lstStyle/>
                <a:p>
                  <a:endParaRPr lang="en-US"/>
                </a:p>
              </p:txBody>
            </p:sp>
          </p:grpSp>
          <p:grpSp>
            <p:nvGrpSpPr>
              <p:cNvPr id="23" name="Graphic 10">
                <a:extLst>
                  <a:ext uri="{FF2B5EF4-FFF2-40B4-BE49-F238E27FC236}">
                    <a16:creationId xmlns:a16="http://schemas.microsoft.com/office/drawing/2014/main" id="{DD37F0CD-1F39-88B0-B257-876F189B147A}"/>
                  </a:ext>
                </a:extLst>
              </p:cNvPr>
              <p:cNvGrpSpPr/>
              <p:nvPr/>
            </p:nvGrpSpPr>
            <p:grpSpPr>
              <a:xfrm>
                <a:off x="3188969" y="2293620"/>
                <a:ext cx="3648074" cy="2186939"/>
                <a:chOff x="3188969" y="2293620"/>
                <a:chExt cx="3648074" cy="2186939"/>
              </a:xfrm>
            </p:grpSpPr>
            <p:sp>
              <p:nvSpPr>
                <p:cNvPr id="28" name="Freeform: Shape 25">
                  <a:extLst>
                    <a:ext uri="{FF2B5EF4-FFF2-40B4-BE49-F238E27FC236}">
                      <a16:creationId xmlns:a16="http://schemas.microsoft.com/office/drawing/2014/main" id="{C4B1BD8C-B278-0528-024B-03D26DB56B0F}"/>
                    </a:ext>
                  </a:extLst>
                </p:cNvPr>
                <p:cNvSpPr/>
                <p:nvPr/>
              </p:nvSpPr>
              <p:spPr>
                <a:xfrm>
                  <a:off x="3188969" y="2293620"/>
                  <a:ext cx="3310889" cy="2186939"/>
                </a:xfrm>
                <a:custGeom>
                  <a:avLst/>
                  <a:gdLst>
                    <a:gd name="connsiteX0" fmla="*/ 3123248 w 3310889"/>
                    <a:gd name="connsiteY0" fmla="*/ 1437323 h 2186939"/>
                    <a:gd name="connsiteX1" fmla="*/ 3310890 w 3310889"/>
                    <a:gd name="connsiteY1" fmla="*/ 1378268 h 2186939"/>
                    <a:gd name="connsiteX2" fmla="*/ 3249930 w 3310889"/>
                    <a:gd name="connsiteY2" fmla="*/ 1243013 h 2186939"/>
                    <a:gd name="connsiteX3" fmla="*/ 3123248 w 3310889"/>
                    <a:gd name="connsiteY3" fmla="*/ 1437323 h 2186939"/>
                    <a:gd name="connsiteX4" fmla="*/ 3059430 w 3310889"/>
                    <a:gd name="connsiteY4" fmla="*/ 819150 h 2186939"/>
                    <a:gd name="connsiteX5" fmla="*/ 2691765 w 3310889"/>
                    <a:gd name="connsiteY5" fmla="*/ 1 h 2186939"/>
                    <a:gd name="connsiteX6" fmla="*/ 0 w 3310889"/>
                    <a:gd name="connsiteY6" fmla="*/ 152401 h 2186939"/>
                    <a:gd name="connsiteX7" fmla="*/ 745808 w 3310889"/>
                    <a:gd name="connsiteY7" fmla="*/ 2186941 h 2186939"/>
                    <a:gd name="connsiteX8" fmla="*/ 2181225 w 3310889"/>
                    <a:gd name="connsiteY8" fmla="*/ 1734503 h 2186939"/>
                    <a:gd name="connsiteX9" fmla="*/ 2162175 w 3310889"/>
                    <a:gd name="connsiteY9" fmla="*/ 1370648 h 2186939"/>
                    <a:gd name="connsiteX10" fmla="*/ 2571750 w 3310889"/>
                    <a:gd name="connsiteY10" fmla="*/ 1524000 h 2186939"/>
                    <a:gd name="connsiteX11" fmla="*/ 3059430 w 3310889"/>
                    <a:gd name="connsiteY11" fmla="*/ 819150 h 218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89" h="2186939">
                      <a:moveTo>
                        <a:pt x="3123248" y="1437323"/>
                      </a:moveTo>
                      <a:lnTo>
                        <a:pt x="3310890" y="1378268"/>
                      </a:lnTo>
                      <a:lnTo>
                        <a:pt x="3249930" y="1243013"/>
                      </a:lnTo>
                      <a:cubicBezTo>
                        <a:pt x="3205163" y="1299211"/>
                        <a:pt x="3160395" y="1371600"/>
                        <a:pt x="3123248" y="1437323"/>
                      </a:cubicBezTo>
                      <a:close/>
                      <a:moveTo>
                        <a:pt x="3059430" y="819150"/>
                      </a:moveTo>
                      <a:lnTo>
                        <a:pt x="2691765" y="1"/>
                      </a:lnTo>
                      <a:lnTo>
                        <a:pt x="0" y="152401"/>
                      </a:lnTo>
                      <a:lnTo>
                        <a:pt x="745808" y="2186941"/>
                      </a:lnTo>
                      <a:lnTo>
                        <a:pt x="2181225" y="1734503"/>
                      </a:lnTo>
                      <a:cubicBezTo>
                        <a:pt x="2089785" y="1603058"/>
                        <a:pt x="2056448" y="1446848"/>
                        <a:pt x="2162175" y="1370648"/>
                      </a:cubicBezTo>
                      <a:cubicBezTo>
                        <a:pt x="2280285" y="1284923"/>
                        <a:pt x="2458403" y="1383983"/>
                        <a:pt x="2571750" y="1524000"/>
                      </a:cubicBezTo>
                      <a:cubicBezTo>
                        <a:pt x="2681288" y="1341121"/>
                        <a:pt x="2988945" y="915353"/>
                        <a:pt x="3059430" y="819150"/>
                      </a:cubicBezTo>
                      <a:close/>
                    </a:path>
                  </a:pathLst>
                </a:custGeom>
                <a:solidFill>
                  <a:srgbClr val="225E63"/>
                </a:solidFill>
                <a:ln w="9525" cap="flat">
                  <a:noFill/>
                  <a:prstDash val="solid"/>
                  <a:miter/>
                </a:ln>
              </p:spPr>
              <p:txBody>
                <a:bodyPr rtlCol="0" anchor="ctr"/>
                <a:lstStyle/>
                <a:p>
                  <a:endParaRPr lang="en-US"/>
                </a:p>
              </p:txBody>
            </p:sp>
            <p:grpSp>
              <p:nvGrpSpPr>
                <p:cNvPr id="29" name="Graphic 10">
                  <a:extLst>
                    <a:ext uri="{FF2B5EF4-FFF2-40B4-BE49-F238E27FC236}">
                      <a16:creationId xmlns:a16="http://schemas.microsoft.com/office/drawing/2014/main" id="{D08D25A8-E000-2339-6FB4-42A250E6FB10}"/>
                    </a:ext>
                  </a:extLst>
                </p:cNvPr>
                <p:cNvGrpSpPr/>
                <p:nvPr/>
              </p:nvGrpSpPr>
              <p:grpSpPr>
                <a:xfrm>
                  <a:off x="3703280" y="2500785"/>
                  <a:ext cx="2297430" cy="1348528"/>
                  <a:chOff x="3703280" y="2500785"/>
                  <a:chExt cx="2297430" cy="1348528"/>
                </a:xfrm>
                <a:solidFill>
                  <a:srgbClr val="FEFEFE"/>
                </a:solidFill>
              </p:grpSpPr>
              <p:sp>
                <p:nvSpPr>
                  <p:cNvPr id="31" name="Freeform: Shape 27">
                    <a:extLst>
                      <a:ext uri="{FF2B5EF4-FFF2-40B4-BE49-F238E27FC236}">
                        <a16:creationId xmlns:a16="http://schemas.microsoft.com/office/drawing/2014/main" id="{1D9C4DAF-8999-12BD-ABC8-6588EFBE1409}"/>
                      </a:ext>
                    </a:extLst>
                  </p:cNvPr>
                  <p:cNvSpPr/>
                  <p:nvPr/>
                </p:nvSpPr>
                <p:spPr>
                  <a:xfrm>
                    <a:off x="5593040" y="2500785"/>
                    <a:ext cx="407670" cy="1339214"/>
                  </a:xfrm>
                  <a:custGeom>
                    <a:avLst/>
                    <a:gdLst>
                      <a:gd name="connsiteX0" fmla="*/ 203937 w 407670"/>
                      <a:gd name="connsiteY0" fmla="*/ 384852 h 1339214"/>
                      <a:gd name="connsiteX1" fmla="*/ 407772 w 407670"/>
                      <a:gd name="connsiteY1" fmla="*/ 192447 h 1339214"/>
                      <a:gd name="connsiteX2" fmla="*/ 203937 w 407670"/>
                      <a:gd name="connsiteY2" fmla="*/ 42 h 1339214"/>
                      <a:gd name="connsiteX3" fmla="*/ 102 w 407670"/>
                      <a:gd name="connsiteY3" fmla="*/ 192447 h 1339214"/>
                      <a:gd name="connsiteX4" fmla="*/ 203937 w 407670"/>
                      <a:gd name="connsiteY4" fmla="*/ 384852 h 1339214"/>
                      <a:gd name="connsiteX5" fmla="*/ 37250 w 407670"/>
                      <a:gd name="connsiteY5" fmla="*/ 467719 h 1339214"/>
                      <a:gd name="connsiteX6" fmla="*/ 370625 w 407670"/>
                      <a:gd name="connsiteY6" fmla="*/ 467719 h 1339214"/>
                      <a:gd name="connsiteX7" fmla="*/ 370625 w 407670"/>
                      <a:gd name="connsiteY7" fmla="*/ 1339257 h 1339214"/>
                      <a:gd name="connsiteX8" fmla="*/ 37250 w 407670"/>
                      <a:gd name="connsiteY8" fmla="*/ 1339257 h 1339214"/>
                      <a:gd name="connsiteX9" fmla="*/ 37250 w 407670"/>
                      <a:gd name="connsiteY9" fmla="*/ 467719 h 133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670" h="1339214">
                        <a:moveTo>
                          <a:pt x="203937" y="384852"/>
                        </a:moveTo>
                        <a:cubicBezTo>
                          <a:pt x="316332" y="384852"/>
                          <a:pt x="407772" y="299127"/>
                          <a:pt x="407772" y="192447"/>
                        </a:cubicBezTo>
                        <a:cubicBezTo>
                          <a:pt x="407772" y="85767"/>
                          <a:pt x="316332" y="42"/>
                          <a:pt x="203937" y="42"/>
                        </a:cubicBezTo>
                        <a:cubicBezTo>
                          <a:pt x="91542" y="42"/>
                          <a:pt x="102" y="85767"/>
                          <a:pt x="102" y="192447"/>
                        </a:cubicBezTo>
                        <a:cubicBezTo>
                          <a:pt x="102" y="298174"/>
                          <a:pt x="91542" y="384852"/>
                          <a:pt x="203937" y="384852"/>
                        </a:cubicBezTo>
                        <a:close/>
                        <a:moveTo>
                          <a:pt x="37250" y="467719"/>
                        </a:moveTo>
                        <a:lnTo>
                          <a:pt x="370625" y="467719"/>
                        </a:lnTo>
                        <a:lnTo>
                          <a:pt x="370625" y="1339257"/>
                        </a:lnTo>
                        <a:lnTo>
                          <a:pt x="37250" y="1339257"/>
                        </a:lnTo>
                        <a:lnTo>
                          <a:pt x="37250" y="467719"/>
                        </a:lnTo>
                        <a:close/>
                      </a:path>
                    </a:pathLst>
                  </a:custGeom>
                  <a:solidFill>
                    <a:srgbClr val="FEFEFE"/>
                  </a:solidFill>
                  <a:ln w="9525" cap="flat">
                    <a:noFill/>
                    <a:prstDash val="solid"/>
                    <a:miter/>
                  </a:ln>
                </p:spPr>
                <p:txBody>
                  <a:bodyPr rtlCol="0" anchor="ctr"/>
                  <a:lstStyle/>
                  <a:p>
                    <a:endParaRPr lang="en-US"/>
                  </a:p>
                </p:txBody>
              </p:sp>
              <p:sp>
                <p:nvSpPr>
                  <p:cNvPr id="32" name="Freeform: Shape 28">
                    <a:extLst>
                      <a:ext uri="{FF2B5EF4-FFF2-40B4-BE49-F238E27FC236}">
                        <a16:creationId xmlns:a16="http://schemas.microsoft.com/office/drawing/2014/main" id="{BE055CB4-16FD-7707-8E9B-700C744C2DF9}"/>
                      </a:ext>
                    </a:extLst>
                  </p:cNvPr>
                  <p:cNvSpPr/>
                  <p:nvPr/>
                </p:nvSpPr>
                <p:spPr>
                  <a:xfrm>
                    <a:off x="4629110" y="2951903"/>
                    <a:ext cx="860107" cy="897410"/>
                  </a:xfrm>
                  <a:custGeom>
                    <a:avLst/>
                    <a:gdLst>
                      <a:gd name="connsiteX0" fmla="*/ 836397 w 860107"/>
                      <a:gd name="connsiteY0" fmla="*/ 270919 h 897410"/>
                      <a:gd name="connsiteX1" fmla="*/ 841160 w 860107"/>
                      <a:gd name="connsiteY1" fmla="*/ 268062 h 897410"/>
                      <a:gd name="connsiteX2" fmla="*/ 841160 w 860107"/>
                      <a:gd name="connsiteY2" fmla="*/ 47081 h 897410"/>
                      <a:gd name="connsiteX3" fmla="*/ 836397 w 860107"/>
                      <a:gd name="connsiteY3" fmla="*/ 39461 h 897410"/>
                      <a:gd name="connsiteX4" fmla="*/ 659232 w 860107"/>
                      <a:gd name="connsiteY4" fmla="*/ 3266 h 897410"/>
                      <a:gd name="connsiteX5" fmla="*/ 503975 w 860107"/>
                      <a:gd name="connsiteY5" fmla="*/ 3266 h 897410"/>
                      <a:gd name="connsiteX6" fmla="*/ 102 w 860107"/>
                      <a:gd name="connsiteY6" fmla="*/ 409031 h 897410"/>
                      <a:gd name="connsiteX7" fmla="*/ 102 w 860107"/>
                      <a:gd name="connsiteY7" fmla="*/ 494756 h 897410"/>
                      <a:gd name="connsiteX8" fmla="*/ 503975 w 860107"/>
                      <a:gd name="connsiteY8" fmla="*/ 895759 h 897410"/>
                      <a:gd name="connsiteX9" fmla="*/ 659232 w 860107"/>
                      <a:gd name="connsiteY9" fmla="*/ 895759 h 897410"/>
                      <a:gd name="connsiteX10" fmla="*/ 855447 w 860107"/>
                      <a:gd name="connsiteY10" fmla="*/ 860516 h 897410"/>
                      <a:gd name="connsiteX11" fmla="*/ 860210 w 860107"/>
                      <a:gd name="connsiteY11" fmla="*/ 853849 h 897410"/>
                      <a:gd name="connsiteX12" fmla="*/ 860210 w 860107"/>
                      <a:gd name="connsiteY12" fmla="*/ 647156 h 897410"/>
                      <a:gd name="connsiteX13" fmla="*/ 856399 w 860107"/>
                      <a:gd name="connsiteY13" fmla="*/ 645251 h 897410"/>
                      <a:gd name="connsiteX14" fmla="*/ 662090 w 860107"/>
                      <a:gd name="connsiteY14" fmla="*/ 690019 h 897410"/>
                      <a:gd name="connsiteX15" fmla="*/ 579222 w 860107"/>
                      <a:gd name="connsiteY15" fmla="*/ 690019 h 897410"/>
                      <a:gd name="connsiteX16" fmla="*/ 343954 w 860107"/>
                      <a:gd name="connsiteY16" fmla="*/ 488089 h 897410"/>
                      <a:gd name="connsiteX17" fmla="*/ 343002 w 860107"/>
                      <a:gd name="connsiteY17" fmla="*/ 478564 h 897410"/>
                      <a:gd name="connsiteX18" fmla="*/ 343002 w 860107"/>
                      <a:gd name="connsiteY18" fmla="*/ 415699 h 897410"/>
                      <a:gd name="connsiteX19" fmla="*/ 343954 w 860107"/>
                      <a:gd name="connsiteY19" fmla="*/ 406174 h 897410"/>
                      <a:gd name="connsiteX20" fmla="*/ 579222 w 860107"/>
                      <a:gd name="connsiteY20" fmla="*/ 210912 h 897410"/>
                      <a:gd name="connsiteX21" fmla="*/ 662090 w 860107"/>
                      <a:gd name="connsiteY21" fmla="*/ 210912 h 897410"/>
                      <a:gd name="connsiteX22" fmla="*/ 836397 w 860107"/>
                      <a:gd name="connsiteY22" fmla="*/ 270919 h 89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60107" h="897410">
                        <a:moveTo>
                          <a:pt x="836397" y="270919"/>
                        </a:moveTo>
                        <a:cubicBezTo>
                          <a:pt x="839255" y="271872"/>
                          <a:pt x="841160" y="270919"/>
                          <a:pt x="841160" y="268062"/>
                        </a:cubicBezTo>
                        <a:lnTo>
                          <a:pt x="841160" y="47081"/>
                        </a:lnTo>
                        <a:cubicBezTo>
                          <a:pt x="841160" y="44224"/>
                          <a:pt x="839255" y="41366"/>
                          <a:pt x="836397" y="39461"/>
                        </a:cubicBezTo>
                        <a:cubicBezTo>
                          <a:pt x="836397" y="39461"/>
                          <a:pt x="792582" y="10886"/>
                          <a:pt x="659232" y="3266"/>
                        </a:cubicBezTo>
                        <a:cubicBezTo>
                          <a:pt x="652565" y="-544"/>
                          <a:pt x="535407" y="-1496"/>
                          <a:pt x="503975" y="3266"/>
                        </a:cubicBezTo>
                        <a:cubicBezTo>
                          <a:pt x="18200" y="42319"/>
                          <a:pt x="102" y="393791"/>
                          <a:pt x="102" y="409031"/>
                        </a:cubicBezTo>
                        <a:lnTo>
                          <a:pt x="102" y="494756"/>
                        </a:lnTo>
                        <a:cubicBezTo>
                          <a:pt x="102" y="505234"/>
                          <a:pt x="102" y="864326"/>
                          <a:pt x="503975" y="895759"/>
                        </a:cubicBezTo>
                        <a:cubicBezTo>
                          <a:pt x="553505" y="899569"/>
                          <a:pt x="649707" y="895759"/>
                          <a:pt x="659232" y="895759"/>
                        </a:cubicBezTo>
                        <a:cubicBezTo>
                          <a:pt x="775437" y="895759"/>
                          <a:pt x="855447" y="860516"/>
                          <a:pt x="855447" y="860516"/>
                        </a:cubicBezTo>
                        <a:cubicBezTo>
                          <a:pt x="858305" y="859564"/>
                          <a:pt x="860210" y="856706"/>
                          <a:pt x="860210" y="853849"/>
                        </a:cubicBezTo>
                        <a:lnTo>
                          <a:pt x="860210" y="647156"/>
                        </a:lnTo>
                        <a:cubicBezTo>
                          <a:pt x="860210" y="644299"/>
                          <a:pt x="858305" y="643347"/>
                          <a:pt x="856399" y="645251"/>
                        </a:cubicBezTo>
                        <a:cubicBezTo>
                          <a:pt x="856399" y="645251"/>
                          <a:pt x="820205" y="673826"/>
                          <a:pt x="662090" y="690019"/>
                        </a:cubicBezTo>
                        <a:cubicBezTo>
                          <a:pt x="617322" y="694781"/>
                          <a:pt x="595415" y="692876"/>
                          <a:pt x="579222" y="690019"/>
                        </a:cubicBezTo>
                        <a:cubicBezTo>
                          <a:pt x="354432" y="651919"/>
                          <a:pt x="343954" y="488089"/>
                          <a:pt x="343954" y="488089"/>
                        </a:cubicBezTo>
                        <a:cubicBezTo>
                          <a:pt x="343954" y="485231"/>
                          <a:pt x="343002" y="480469"/>
                          <a:pt x="343002" y="478564"/>
                        </a:cubicBezTo>
                        <a:lnTo>
                          <a:pt x="343002" y="415699"/>
                        </a:lnTo>
                        <a:cubicBezTo>
                          <a:pt x="343002" y="412841"/>
                          <a:pt x="343002" y="408079"/>
                          <a:pt x="343954" y="406174"/>
                        </a:cubicBezTo>
                        <a:cubicBezTo>
                          <a:pt x="343954" y="406174"/>
                          <a:pt x="359194" y="229962"/>
                          <a:pt x="579222" y="210912"/>
                        </a:cubicBezTo>
                        <a:lnTo>
                          <a:pt x="662090" y="210912"/>
                        </a:lnTo>
                        <a:cubicBezTo>
                          <a:pt x="758292" y="223294"/>
                          <a:pt x="836397" y="270919"/>
                          <a:pt x="836397" y="270919"/>
                        </a:cubicBezTo>
                        <a:close/>
                      </a:path>
                    </a:pathLst>
                  </a:custGeom>
                  <a:solidFill>
                    <a:srgbClr val="FEFEFE"/>
                  </a:solidFill>
                  <a:ln w="9525" cap="flat">
                    <a:noFill/>
                    <a:prstDash val="solid"/>
                    <a:miter/>
                  </a:ln>
                </p:spPr>
                <p:txBody>
                  <a:bodyPr rtlCol="0" anchor="ctr"/>
                  <a:lstStyle/>
                  <a:p>
                    <a:endParaRPr lang="en-US"/>
                  </a:p>
                </p:txBody>
              </p:sp>
              <p:sp>
                <p:nvSpPr>
                  <p:cNvPr id="33" name="Freeform: Shape 29">
                    <a:extLst>
                      <a:ext uri="{FF2B5EF4-FFF2-40B4-BE49-F238E27FC236}">
                        <a16:creationId xmlns:a16="http://schemas.microsoft.com/office/drawing/2014/main" id="{855C5212-FF3C-6141-957C-5CABA78082E3}"/>
                      </a:ext>
                    </a:extLst>
                  </p:cNvPr>
                  <p:cNvSpPr/>
                  <p:nvPr/>
                </p:nvSpPr>
                <p:spPr>
                  <a:xfrm>
                    <a:off x="3703280" y="2968021"/>
                    <a:ext cx="858202" cy="873883"/>
                  </a:xfrm>
                  <a:custGeom>
                    <a:avLst/>
                    <a:gdLst>
                      <a:gd name="connsiteX0" fmla="*/ 102 w 858202"/>
                      <a:gd name="connsiteY0" fmla="*/ 869163 h 873883"/>
                      <a:gd name="connsiteX1" fmla="*/ 4864 w 858202"/>
                      <a:gd name="connsiteY1" fmla="*/ 873926 h 873883"/>
                      <a:gd name="connsiteX2" fmla="*/ 329667 w 858202"/>
                      <a:gd name="connsiteY2" fmla="*/ 873926 h 873883"/>
                      <a:gd name="connsiteX3" fmla="*/ 334430 w 858202"/>
                      <a:gd name="connsiteY3" fmla="*/ 869163 h 873883"/>
                      <a:gd name="connsiteX4" fmla="*/ 334430 w 858202"/>
                      <a:gd name="connsiteY4" fmla="*/ 615798 h 873883"/>
                      <a:gd name="connsiteX5" fmla="*/ 339192 w 858202"/>
                      <a:gd name="connsiteY5" fmla="*/ 611036 h 873883"/>
                      <a:gd name="connsiteX6" fmla="*/ 858305 w 858202"/>
                      <a:gd name="connsiteY6" fmla="*/ 300521 h 873883"/>
                      <a:gd name="connsiteX7" fmla="*/ 425870 w 858202"/>
                      <a:gd name="connsiteY7" fmla="*/ 483 h 873883"/>
                      <a:gd name="connsiteX8" fmla="*/ 4864 w 858202"/>
                      <a:gd name="connsiteY8" fmla="*/ 483 h 873883"/>
                      <a:gd name="connsiteX9" fmla="*/ 102 w 858202"/>
                      <a:gd name="connsiteY9" fmla="*/ 5246 h 873883"/>
                      <a:gd name="connsiteX10" fmla="*/ 102 w 858202"/>
                      <a:gd name="connsiteY10" fmla="*/ 869163 h 873883"/>
                      <a:gd name="connsiteX11" fmla="*/ 328715 w 858202"/>
                      <a:gd name="connsiteY11" fmla="*/ 417678 h 873883"/>
                      <a:gd name="connsiteX12" fmla="*/ 328715 w 858202"/>
                      <a:gd name="connsiteY12" fmla="*/ 190031 h 873883"/>
                      <a:gd name="connsiteX13" fmla="*/ 408725 w 858202"/>
                      <a:gd name="connsiteY13" fmla="*/ 190031 h 873883"/>
                      <a:gd name="connsiteX14" fmla="*/ 533502 w 858202"/>
                      <a:gd name="connsiteY14" fmla="*/ 273851 h 873883"/>
                      <a:gd name="connsiteX15" fmla="*/ 533502 w 858202"/>
                      <a:gd name="connsiteY15" fmla="*/ 320523 h 873883"/>
                      <a:gd name="connsiteX16" fmla="*/ 418250 w 858202"/>
                      <a:gd name="connsiteY16" fmla="*/ 417678 h 873883"/>
                      <a:gd name="connsiteX17" fmla="*/ 328715 w 858202"/>
                      <a:gd name="connsiteY17" fmla="*/ 417678 h 87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58202" h="873883">
                        <a:moveTo>
                          <a:pt x="102" y="869163"/>
                        </a:moveTo>
                        <a:cubicBezTo>
                          <a:pt x="102" y="872021"/>
                          <a:pt x="2007" y="873926"/>
                          <a:pt x="4864" y="873926"/>
                        </a:cubicBezTo>
                        <a:lnTo>
                          <a:pt x="329667" y="873926"/>
                        </a:lnTo>
                        <a:cubicBezTo>
                          <a:pt x="332525" y="873926"/>
                          <a:pt x="334430" y="872021"/>
                          <a:pt x="334430" y="869163"/>
                        </a:cubicBezTo>
                        <a:lnTo>
                          <a:pt x="334430" y="615798"/>
                        </a:lnTo>
                        <a:cubicBezTo>
                          <a:pt x="334430" y="612941"/>
                          <a:pt x="336335" y="611036"/>
                          <a:pt x="339192" y="611036"/>
                        </a:cubicBezTo>
                        <a:cubicBezTo>
                          <a:pt x="339192" y="611036"/>
                          <a:pt x="858305" y="648183"/>
                          <a:pt x="858305" y="300521"/>
                        </a:cubicBezTo>
                        <a:cubicBezTo>
                          <a:pt x="858305" y="25248"/>
                          <a:pt x="532550" y="-4279"/>
                          <a:pt x="425870" y="483"/>
                        </a:cubicBezTo>
                        <a:cubicBezTo>
                          <a:pt x="423965" y="483"/>
                          <a:pt x="4864" y="483"/>
                          <a:pt x="4864" y="483"/>
                        </a:cubicBezTo>
                        <a:cubicBezTo>
                          <a:pt x="2007" y="483"/>
                          <a:pt x="102" y="2388"/>
                          <a:pt x="102" y="5246"/>
                        </a:cubicBezTo>
                        <a:lnTo>
                          <a:pt x="102" y="869163"/>
                        </a:lnTo>
                        <a:close/>
                        <a:moveTo>
                          <a:pt x="328715" y="417678"/>
                        </a:moveTo>
                        <a:lnTo>
                          <a:pt x="328715" y="190031"/>
                        </a:lnTo>
                        <a:lnTo>
                          <a:pt x="408725" y="190031"/>
                        </a:lnTo>
                        <a:cubicBezTo>
                          <a:pt x="408725" y="190031"/>
                          <a:pt x="523977" y="194793"/>
                          <a:pt x="533502" y="273851"/>
                        </a:cubicBezTo>
                        <a:cubicBezTo>
                          <a:pt x="535407" y="279566"/>
                          <a:pt x="535407" y="318618"/>
                          <a:pt x="533502" y="320523"/>
                        </a:cubicBezTo>
                        <a:cubicBezTo>
                          <a:pt x="518262" y="412916"/>
                          <a:pt x="418250" y="417678"/>
                          <a:pt x="418250" y="417678"/>
                        </a:cubicBezTo>
                        <a:lnTo>
                          <a:pt x="328715" y="417678"/>
                        </a:lnTo>
                        <a:close/>
                      </a:path>
                    </a:pathLst>
                  </a:custGeom>
                  <a:solidFill>
                    <a:srgbClr val="FEFEFE"/>
                  </a:solidFill>
                  <a:ln w="9525" cap="flat">
                    <a:noFill/>
                    <a:prstDash val="solid"/>
                    <a:miter/>
                  </a:ln>
                </p:spPr>
                <p:txBody>
                  <a:bodyPr rtlCol="0" anchor="ctr"/>
                  <a:lstStyle/>
                  <a:p>
                    <a:endParaRPr lang="en-US"/>
                  </a:p>
                </p:txBody>
              </p:sp>
            </p:grpSp>
            <p:sp>
              <p:nvSpPr>
                <p:cNvPr id="30" name="Freeform: Shape 30">
                  <a:extLst>
                    <a:ext uri="{FF2B5EF4-FFF2-40B4-BE49-F238E27FC236}">
                      <a16:creationId xmlns:a16="http://schemas.microsoft.com/office/drawing/2014/main" id="{B8C3DC49-31A2-5F30-2442-1E4211C166B3}"/>
                    </a:ext>
                  </a:extLst>
                </p:cNvPr>
                <p:cNvSpPr/>
                <p:nvPr/>
              </p:nvSpPr>
              <p:spPr>
                <a:xfrm>
                  <a:off x="5383526" y="2873588"/>
                  <a:ext cx="1453518" cy="1386943"/>
                </a:xfrm>
                <a:custGeom>
                  <a:avLst/>
                  <a:gdLst>
                    <a:gd name="connsiteX0" fmla="*/ 422913 w 1453518"/>
                    <a:gd name="connsiteY0" fmla="*/ 1386944 h 1386943"/>
                    <a:gd name="connsiteX1" fmla="*/ 504828 w 1453518"/>
                    <a:gd name="connsiteY1" fmla="*/ 1371704 h 1386943"/>
                    <a:gd name="connsiteX2" fmla="*/ 1443041 w 1453518"/>
                    <a:gd name="connsiteY2" fmla="*/ 35347 h 1386943"/>
                    <a:gd name="connsiteX3" fmla="*/ 1450661 w 1453518"/>
                    <a:gd name="connsiteY3" fmla="*/ 27727 h 1386943"/>
                    <a:gd name="connsiteX4" fmla="*/ 1453518 w 1453518"/>
                    <a:gd name="connsiteY4" fmla="*/ 20107 h 1386943"/>
                    <a:gd name="connsiteX5" fmla="*/ 1391606 w 1453518"/>
                    <a:gd name="connsiteY5" fmla="*/ 104 h 1386943"/>
                    <a:gd name="connsiteX6" fmla="*/ 422913 w 1453518"/>
                    <a:gd name="connsiteY6" fmla="*/ 1085954 h 1386943"/>
                    <a:gd name="connsiteX7" fmla="*/ 406721 w 1453518"/>
                    <a:gd name="connsiteY7" fmla="*/ 1085954 h 1386943"/>
                    <a:gd name="connsiteX8" fmla="*/ 150498 w 1453518"/>
                    <a:gd name="connsiteY8" fmla="*/ 862117 h 1386943"/>
                    <a:gd name="connsiteX9" fmla="*/ 120018 w 1453518"/>
                    <a:gd name="connsiteY9" fmla="*/ 857354 h 1386943"/>
                    <a:gd name="connsiteX10" fmla="*/ 29531 w 1453518"/>
                    <a:gd name="connsiteY10" fmla="*/ 895454 h 1386943"/>
                    <a:gd name="connsiteX11" fmla="*/ 3 w 1453518"/>
                    <a:gd name="connsiteY11" fmla="*/ 984989 h 1386943"/>
                    <a:gd name="connsiteX12" fmla="*/ 5718 w 1453518"/>
                    <a:gd name="connsiteY12" fmla="*/ 1007849 h 1386943"/>
                    <a:gd name="connsiteX13" fmla="*/ 277181 w 1453518"/>
                    <a:gd name="connsiteY13" fmla="*/ 1343129 h 1386943"/>
                    <a:gd name="connsiteX14" fmla="*/ 422913 w 1453518"/>
                    <a:gd name="connsiteY14" fmla="*/ 1386944 h 138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53518" h="1386943">
                      <a:moveTo>
                        <a:pt x="422913" y="1386944"/>
                      </a:moveTo>
                      <a:cubicBezTo>
                        <a:pt x="449583" y="1386944"/>
                        <a:pt x="470538" y="1386944"/>
                        <a:pt x="504828" y="1371704"/>
                      </a:cubicBezTo>
                      <a:cubicBezTo>
                        <a:pt x="622938" y="1309792"/>
                        <a:pt x="1022036" y="335384"/>
                        <a:pt x="1443041" y="35347"/>
                      </a:cubicBezTo>
                      <a:cubicBezTo>
                        <a:pt x="1445898" y="33442"/>
                        <a:pt x="1448756" y="30584"/>
                        <a:pt x="1450661" y="27727"/>
                      </a:cubicBezTo>
                      <a:cubicBezTo>
                        <a:pt x="1453518" y="23917"/>
                        <a:pt x="1453518" y="20107"/>
                        <a:pt x="1453518" y="20107"/>
                      </a:cubicBezTo>
                      <a:cubicBezTo>
                        <a:pt x="1453518" y="20107"/>
                        <a:pt x="1453518" y="104"/>
                        <a:pt x="1391606" y="104"/>
                      </a:cubicBezTo>
                      <a:cubicBezTo>
                        <a:pt x="1017273" y="-10373"/>
                        <a:pt x="627701" y="775439"/>
                        <a:pt x="422913" y="1085954"/>
                      </a:cubicBezTo>
                      <a:cubicBezTo>
                        <a:pt x="420056" y="1089764"/>
                        <a:pt x="406721" y="1085954"/>
                        <a:pt x="406721" y="1085954"/>
                      </a:cubicBezTo>
                      <a:cubicBezTo>
                        <a:pt x="406721" y="1085954"/>
                        <a:pt x="269561" y="924029"/>
                        <a:pt x="150498" y="862117"/>
                      </a:cubicBezTo>
                      <a:cubicBezTo>
                        <a:pt x="147641" y="861164"/>
                        <a:pt x="134306" y="856402"/>
                        <a:pt x="120018" y="857354"/>
                      </a:cubicBezTo>
                      <a:cubicBezTo>
                        <a:pt x="110493" y="857354"/>
                        <a:pt x="55248" y="868784"/>
                        <a:pt x="29531" y="895454"/>
                      </a:cubicBezTo>
                      <a:cubicBezTo>
                        <a:pt x="-949" y="927839"/>
                        <a:pt x="3" y="945937"/>
                        <a:pt x="3" y="984989"/>
                      </a:cubicBezTo>
                      <a:cubicBezTo>
                        <a:pt x="3" y="987847"/>
                        <a:pt x="1908" y="1001182"/>
                        <a:pt x="5718" y="1007849"/>
                      </a:cubicBezTo>
                      <a:cubicBezTo>
                        <a:pt x="35246" y="1059284"/>
                        <a:pt x="167643" y="1242164"/>
                        <a:pt x="277181" y="1343129"/>
                      </a:cubicBezTo>
                      <a:cubicBezTo>
                        <a:pt x="293373" y="1355512"/>
                        <a:pt x="319091" y="1386944"/>
                        <a:pt x="422913" y="1386944"/>
                      </a:cubicBezTo>
                      <a:close/>
                    </a:path>
                  </a:pathLst>
                </a:custGeom>
                <a:solidFill>
                  <a:srgbClr val="2BBC5D"/>
                </a:solidFill>
                <a:ln w="9525" cap="flat">
                  <a:noFill/>
                  <a:prstDash val="solid"/>
                  <a:miter/>
                </a:ln>
              </p:spPr>
              <p:txBody>
                <a:bodyPr rtlCol="0" anchor="ctr"/>
                <a:lstStyle/>
                <a:p>
                  <a:endParaRPr lang="en-US"/>
                </a:p>
              </p:txBody>
            </p:sp>
          </p:grpSp>
          <p:grpSp>
            <p:nvGrpSpPr>
              <p:cNvPr id="24" name="Graphic 10">
                <a:extLst>
                  <a:ext uri="{FF2B5EF4-FFF2-40B4-BE49-F238E27FC236}">
                    <a16:creationId xmlns:a16="http://schemas.microsoft.com/office/drawing/2014/main" id="{CBC36966-C24E-6A31-5B41-8D334062B560}"/>
                  </a:ext>
                </a:extLst>
              </p:cNvPr>
              <p:cNvGrpSpPr/>
              <p:nvPr/>
            </p:nvGrpSpPr>
            <p:grpSpPr>
              <a:xfrm>
                <a:off x="6937057" y="2602229"/>
                <a:ext cx="1298257" cy="702945"/>
                <a:chOff x="6937057" y="2602229"/>
                <a:chExt cx="1298257" cy="702945"/>
              </a:xfrm>
              <a:solidFill>
                <a:srgbClr val="225E63"/>
              </a:solidFill>
            </p:grpSpPr>
            <p:sp>
              <p:nvSpPr>
                <p:cNvPr id="26" name="Freeform: Shape 45">
                  <a:extLst>
                    <a:ext uri="{FF2B5EF4-FFF2-40B4-BE49-F238E27FC236}">
                      <a16:creationId xmlns:a16="http://schemas.microsoft.com/office/drawing/2014/main" id="{44BE0528-7E1B-0D17-E91E-D0E49F94EBE6}"/>
                    </a:ext>
                  </a:extLst>
                </p:cNvPr>
                <p:cNvSpPr/>
                <p:nvPr/>
              </p:nvSpPr>
              <p:spPr>
                <a:xfrm>
                  <a:off x="6937057" y="2614612"/>
                  <a:ext cx="623887" cy="678180"/>
                </a:xfrm>
                <a:custGeom>
                  <a:avLst/>
                  <a:gdLst>
                    <a:gd name="connsiteX0" fmla="*/ 0 w 623887"/>
                    <a:gd name="connsiteY0" fmla="*/ -8 h 678180"/>
                    <a:gd name="connsiteX1" fmla="*/ 311468 w 623887"/>
                    <a:gd name="connsiteY1" fmla="*/ -8 h 678180"/>
                    <a:gd name="connsiteX2" fmla="*/ 460058 w 623887"/>
                    <a:gd name="connsiteY2" fmla="*/ 24757 h 678180"/>
                    <a:gd name="connsiteX3" fmla="*/ 553403 w 623887"/>
                    <a:gd name="connsiteY3" fmla="*/ 96195 h 678180"/>
                    <a:gd name="connsiteX4" fmla="*/ 606743 w 623887"/>
                    <a:gd name="connsiteY4" fmla="*/ 204780 h 678180"/>
                    <a:gd name="connsiteX5" fmla="*/ 623888 w 623887"/>
                    <a:gd name="connsiteY5" fmla="*/ 336224 h 678180"/>
                    <a:gd name="connsiteX6" fmla="*/ 599123 w 623887"/>
                    <a:gd name="connsiteY6" fmla="*/ 504817 h 678180"/>
                    <a:gd name="connsiteX7" fmla="*/ 530543 w 623887"/>
                    <a:gd name="connsiteY7" fmla="*/ 605782 h 678180"/>
                    <a:gd name="connsiteX8" fmla="*/ 436245 w 623887"/>
                    <a:gd name="connsiteY8" fmla="*/ 660074 h 678180"/>
                    <a:gd name="connsiteX9" fmla="*/ 311468 w 623887"/>
                    <a:gd name="connsiteY9" fmla="*/ 678172 h 678180"/>
                    <a:gd name="connsiteX10" fmla="*/ 0 w 623887"/>
                    <a:gd name="connsiteY10" fmla="*/ 678172 h 678180"/>
                    <a:gd name="connsiteX11" fmla="*/ 0 w 623887"/>
                    <a:gd name="connsiteY11" fmla="*/ -8 h 678180"/>
                    <a:gd name="connsiteX12" fmla="*/ 209550 w 623887"/>
                    <a:gd name="connsiteY12" fmla="*/ 153345 h 678180"/>
                    <a:gd name="connsiteX13" fmla="*/ 209550 w 623887"/>
                    <a:gd name="connsiteY13" fmla="*/ 523867 h 678180"/>
                    <a:gd name="connsiteX14" fmla="*/ 260985 w 623887"/>
                    <a:gd name="connsiteY14" fmla="*/ 523867 h 678180"/>
                    <a:gd name="connsiteX15" fmla="*/ 354330 w 623887"/>
                    <a:gd name="connsiteY15" fmla="*/ 509580 h 678180"/>
                    <a:gd name="connsiteX16" fmla="*/ 398145 w 623887"/>
                    <a:gd name="connsiteY16" fmla="*/ 459097 h 678180"/>
                    <a:gd name="connsiteX17" fmla="*/ 414338 w 623887"/>
                    <a:gd name="connsiteY17" fmla="*/ 340987 h 678180"/>
                    <a:gd name="connsiteX18" fmla="*/ 379095 w 623887"/>
                    <a:gd name="connsiteY18" fmla="*/ 193349 h 678180"/>
                    <a:gd name="connsiteX19" fmla="*/ 261938 w 623887"/>
                    <a:gd name="connsiteY19" fmla="*/ 153345 h 678180"/>
                    <a:gd name="connsiteX20" fmla="*/ 209550 w 623887"/>
                    <a:gd name="connsiteY20" fmla="*/ 153345 h 6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887" h="678180">
                      <a:moveTo>
                        <a:pt x="0" y="-8"/>
                      </a:moveTo>
                      <a:lnTo>
                        <a:pt x="311468" y="-8"/>
                      </a:lnTo>
                      <a:cubicBezTo>
                        <a:pt x="373380" y="-8"/>
                        <a:pt x="422910" y="8564"/>
                        <a:pt x="460058" y="24757"/>
                      </a:cubicBezTo>
                      <a:cubicBezTo>
                        <a:pt x="498158" y="41902"/>
                        <a:pt x="529590" y="65714"/>
                        <a:pt x="553403" y="96195"/>
                      </a:cubicBezTo>
                      <a:cubicBezTo>
                        <a:pt x="578168" y="127627"/>
                        <a:pt x="596265" y="163822"/>
                        <a:pt x="606743" y="204780"/>
                      </a:cubicBezTo>
                      <a:cubicBezTo>
                        <a:pt x="618173" y="245737"/>
                        <a:pt x="623888" y="289552"/>
                        <a:pt x="623888" y="336224"/>
                      </a:cubicBezTo>
                      <a:cubicBezTo>
                        <a:pt x="623888" y="408614"/>
                        <a:pt x="615315" y="464812"/>
                        <a:pt x="599123" y="504817"/>
                      </a:cubicBezTo>
                      <a:cubicBezTo>
                        <a:pt x="582930" y="544822"/>
                        <a:pt x="560070" y="578160"/>
                        <a:pt x="530543" y="605782"/>
                      </a:cubicBezTo>
                      <a:cubicBezTo>
                        <a:pt x="501015" y="632452"/>
                        <a:pt x="469583" y="650549"/>
                        <a:pt x="436245" y="660074"/>
                      </a:cubicBezTo>
                      <a:cubicBezTo>
                        <a:pt x="390525" y="672457"/>
                        <a:pt x="348615" y="678172"/>
                        <a:pt x="311468" y="678172"/>
                      </a:cubicBezTo>
                      <a:lnTo>
                        <a:pt x="0" y="678172"/>
                      </a:lnTo>
                      <a:lnTo>
                        <a:pt x="0" y="-8"/>
                      </a:lnTo>
                      <a:close/>
                      <a:moveTo>
                        <a:pt x="209550" y="153345"/>
                      </a:moveTo>
                      <a:lnTo>
                        <a:pt x="209550" y="523867"/>
                      </a:lnTo>
                      <a:lnTo>
                        <a:pt x="260985" y="523867"/>
                      </a:lnTo>
                      <a:cubicBezTo>
                        <a:pt x="304800" y="523867"/>
                        <a:pt x="336233" y="519105"/>
                        <a:pt x="354330" y="509580"/>
                      </a:cubicBezTo>
                      <a:cubicBezTo>
                        <a:pt x="372428" y="500055"/>
                        <a:pt x="387668" y="482910"/>
                        <a:pt x="398145" y="459097"/>
                      </a:cubicBezTo>
                      <a:cubicBezTo>
                        <a:pt x="408623" y="435285"/>
                        <a:pt x="414338" y="395280"/>
                        <a:pt x="414338" y="340987"/>
                      </a:cubicBezTo>
                      <a:cubicBezTo>
                        <a:pt x="414338" y="268597"/>
                        <a:pt x="402908" y="220020"/>
                        <a:pt x="379095" y="193349"/>
                      </a:cubicBezTo>
                      <a:cubicBezTo>
                        <a:pt x="355283" y="166680"/>
                        <a:pt x="317183" y="153345"/>
                        <a:pt x="261938" y="153345"/>
                      </a:cubicBezTo>
                      <a:lnTo>
                        <a:pt x="209550" y="153345"/>
                      </a:lnTo>
                      <a:close/>
                    </a:path>
                  </a:pathLst>
                </a:custGeom>
                <a:solidFill>
                  <a:srgbClr val="225E63"/>
                </a:solidFill>
                <a:ln w="9525" cap="flat">
                  <a:noFill/>
                  <a:prstDash val="solid"/>
                  <a:miter/>
                </a:ln>
              </p:spPr>
              <p:txBody>
                <a:bodyPr rtlCol="0" anchor="ctr"/>
                <a:lstStyle/>
                <a:p>
                  <a:endParaRPr lang="en-US"/>
                </a:p>
              </p:txBody>
            </p:sp>
            <p:sp>
              <p:nvSpPr>
                <p:cNvPr id="27" name="Freeform: Shape 46">
                  <a:extLst>
                    <a:ext uri="{FF2B5EF4-FFF2-40B4-BE49-F238E27FC236}">
                      <a16:creationId xmlns:a16="http://schemas.microsoft.com/office/drawing/2014/main" id="{87F0D356-C14D-A7B5-651C-E4CE105B0C76}"/>
                    </a:ext>
                  </a:extLst>
                </p:cNvPr>
                <p:cNvSpPr/>
                <p:nvPr/>
              </p:nvSpPr>
              <p:spPr>
                <a:xfrm>
                  <a:off x="7619047" y="2602229"/>
                  <a:ext cx="616267" cy="702945"/>
                </a:xfrm>
                <a:custGeom>
                  <a:avLst/>
                  <a:gdLst>
                    <a:gd name="connsiteX0" fmla="*/ 0 w 616267"/>
                    <a:gd name="connsiteY0" fmla="*/ 466717 h 702945"/>
                    <a:gd name="connsiteX1" fmla="*/ 200025 w 616267"/>
                    <a:gd name="connsiteY1" fmla="*/ 454334 h 702945"/>
                    <a:gd name="connsiteX2" fmla="*/ 226695 w 616267"/>
                    <a:gd name="connsiteY2" fmla="*/ 528630 h 702945"/>
                    <a:gd name="connsiteX3" fmla="*/ 319088 w 616267"/>
                    <a:gd name="connsiteY3" fmla="*/ 569587 h 702945"/>
                    <a:gd name="connsiteX4" fmla="*/ 388620 w 616267"/>
                    <a:gd name="connsiteY4" fmla="*/ 548632 h 702945"/>
                    <a:gd name="connsiteX5" fmla="*/ 413385 w 616267"/>
                    <a:gd name="connsiteY5" fmla="*/ 500055 h 702945"/>
                    <a:gd name="connsiteX6" fmla="*/ 390525 w 616267"/>
                    <a:gd name="connsiteY6" fmla="*/ 452430 h 702945"/>
                    <a:gd name="connsiteX7" fmla="*/ 282892 w 616267"/>
                    <a:gd name="connsiteY7" fmla="*/ 413377 h 702945"/>
                    <a:gd name="connsiteX8" fmla="*/ 85725 w 616267"/>
                    <a:gd name="connsiteY8" fmla="*/ 330509 h 702945"/>
                    <a:gd name="connsiteX9" fmla="*/ 26670 w 616267"/>
                    <a:gd name="connsiteY9" fmla="*/ 199065 h 702945"/>
                    <a:gd name="connsiteX10" fmla="*/ 57150 w 616267"/>
                    <a:gd name="connsiteY10" fmla="*/ 100005 h 702945"/>
                    <a:gd name="connsiteX11" fmla="*/ 148590 w 616267"/>
                    <a:gd name="connsiteY11" fmla="*/ 26662 h 702945"/>
                    <a:gd name="connsiteX12" fmla="*/ 315278 w 616267"/>
                    <a:gd name="connsiteY12" fmla="*/ -8 h 702945"/>
                    <a:gd name="connsiteX13" fmla="*/ 513397 w 616267"/>
                    <a:gd name="connsiteY13" fmla="*/ 48570 h 702945"/>
                    <a:gd name="connsiteX14" fmla="*/ 594360 w 616267"/>
                    <a:gd name="connsiteY14" fmla="*/ 202875 h 702945"/>
                    <a:gd name="connsiteX15" fmla="*/ 396240 w 616267"/>
                    <a:gd name="connsiteY15" fmla="*/ 214305 h 702945"/>
                    <a:gd name="connsiteX16" fmla="*/ 362903 w 616267"/>
                    <a:gd name="connsiteY16" fmla="*/ 147630 h 702945"/>
                    <a:gd name="connsiteX17" fmla="*/ 293370 w 616267"/>
                    <a:gd name="connsiteY17" fmla="*/ 126675 h 702945"/>
                    <a:gd name="connsiteX18" fmla="*/ 238125 w 616267"/>
                    <a:gd name="connsiteY18" fmla="*/ 141915 h 702945"/>
                    <a:gd name="connsiteX19" fmla="*/ 220028 w 616267"/>
                    <a:gd name="connsiteY19" fmla="*/ 180015 h 702945"/>
                    <a:gd name="connsiteX20" fmla="*/ 235268 w 616267"/>
                    <a:gd name="connsiteY20" fmla="*/ 209542 h 702945"/>
                    <a:gd name="connsiteX21" fmla="*/ 305753 w 616267"/>
                    <a:gd name="connsiteY21" fmla="*/ 234307 h 702945"/>
                    <a:gd name="connsiteX22" fmla="*/ 502920 w 616267"/>
                    <a:gd name="connsiteY22" fmla="*/ 294315 h 702945"/>
                    <a:gd name="connsiteX23" fmla="*/ 589597 w 616267"/>
                    <a:gd name="connsiteY23" fmla="*/ 369562 h 702945"/>
                    <a:gd name="connsiteX24" fmla="*/ 616267 w 616267"/>
                    <a:gd name="connsiteY24" fmla="*/ 470527 h 702945"/>
                    <a:gd name="connsiteX25" fmla="*/ 580072 w 616267"/>
                    <a:gd name="connsiteY25" fmla="*/ 590542 h 702945"/>
                    <a:gd name="connsiteX26" fmla="*/ 479108 w 616267"/>
                    <a:gd name="connsiteY26" fmla="*/ 674362 h 702945"/>
                    <a:gd name="connsiteX27" fmla="*/ 315278 w 616267"/>
                    <a:gd name="connsiteY27" fmla="*/ 702937 h 702945"/>
                    <a:gd name="connsiteX28" fmla="*/ 75247 w 616267"/>
                    <a:gd name="connsiteY28" fmla="*/ 636262 h 702945"/>
                    <a:gd name="connsiteX29" fmla="*/ 0 w 616267"/>
                    <a:gd name="connsiteY29" fmla="*/ 466717 h 70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6267" h="702945">
                      <a:moveTo>
                        <a:pt x="0" y="466717"/>
                      </a:moveTo>
                      <a:lnTo>
                        <a:pt x="200025" y="454334"/>
                      </a:lnTo>
                      <a:cubicBezTo>
                        <a:pt x="204788" y="486719"/>
                        <a:pt x="213360" y="511484"/>
                        <a:pt x="226695" y="528630"/>
                      </a:cubicBezTo>
                      <a:cubicBezTo>
                        <a:pt x="248603" y="556252"/>
                        <a:pt x="279083" y="569587"/>
                        <a:pt x="319088" y="569587"/>
                      </a:cubicBezTo>
                      <a:cubicBezTo>
                        <a:pt x="348615" y="569587"/>
                        <a:pt x="372428" y="562919"/>
                        <a:pt x="388620" y="548632"/>
                      </a:cubicBezTo>
                      <a:cubicBezTo>
                        <a:pt x="404813" y="534344"/>
                        <a:pt x="413385" y="518152"/>
                        <a:pt x="413385" y="500055"/>
                      </a:cubicBezTo>
                      <a:cubicBezTo>
                        <a:pt x="413385" y="482909"/>
                        <a:pt x="405765" y="466717"/>
                        <a:pt x="390525" y="452430"/>
                      </a:cubicBezTo>
                      <a:cubicBezTo>
                        <a:pt x="375285" y="438142"/>
                        <a:pt x="339090" y="425759"/>
                        <a:pt x="282892" y="413377"/>
                      </a:cubicBezTo>
                      <a:cubicBezTo>
                        <a:pt x="190500" y="392422"/>
                        <a:pt x="125730" y="364800"/>
                        <a:pt x="85725" y="330509"/>
                      </a:cubicBezTo>
                      <a:cubicBezTo>
                        <a:pt x="45720" y="296219"/>
                        <a:pt x="26670" y="252405"/>
                        <a:pt x="26670" y="199065"/>
                      </a:cubicBezTo>
                      <a:cubicBezTo>
                        <a:pt x="26670" y="163822"/>
                        <a:pt x="37147" y="131437"/>
                        <a:pt x="57150" y="100005"/>
                      </a:cubicBezTo>
                      <a:cubicBezTo>
                        <a:pt x="77153" y="68572"/>
                        <a:pt x="107633" y="44759"/>
                        <a:pt x="148590" y="26662"/>
                      </a:cubicBezTo>
                      <a:cubicBezTo>
                        <a:pt x="189547" y="8565"/>
                        <a:pt x="244793" y="-8"/>
                        <a:pt x="315278" y="-8"/>
                      </a:cubicBezTo>
                      <a:cubicBezTo>
                        <a:pt x="401955" y="-8"/>
                        <a:pt x="468630" y="16184"/>
                        <a:pt x="513397" y="48570"/>
                      </a:cubicBezTo>
                      <a:cubicBezTo>
                        <a:pt x="559117" y="80955"/>
                        <a:pt x="585788" y="132390"/>
                        <a:pt x="594360" y="202875"/>
                      </a:cubicBezTo>
                      <a:lnTo>
                        <a:pt x="396240" y="214305"/>
                      </a:lnTo>
                      <a:cubicBezTo>
                        <a:pt x="390525" y="183825"/>
                        <a:pt x="380047" y="161917"/>
                        <a:pt x="362903" y="147630"/>
                      </a:cubicBezTo>
                      <a:cubicBezTo>
                        <a:pt x="345758" y="133342"/>
                        <a:pt x="322897" y="126675"/>
                        <a:pt x="293370" y="126675"/>
                      </a:cubicBezTo>
                      <a:cubicBezTo>
                        <a:pt x="268605" y="126675"/>
                        <a:pt x="250508" y="131437"/>
                        <a:pt x="238125" y="141915"/>
                      </a:cubicBezTo>
                      <a:cubicBezTo>
                        <a:pt x="225743" y="152392"/>
                        <a:pt x="220028" y="164775"/>
                        <a:pt x="220028" y="180015"/>
                      </a:cubicBezTo>
                      <a:cubicBezTo>
                        <a:pt x="220028" y="190492"/>
                        <a:pt x="224790" y="200969"/>
                        <a:pt x="235268" y="209542"/>
                      </a:cubicBezTo>
                      <a:cubicBezTo>
                        <a:pt x="244793" y="218115"/>
                        <a:pt x="268605" y="226687"/>
                        <a:pt x="305753" y="234307"/>
                      </a:cubicBezTo>
                      <a:cubicBezTo>
                        <a:pt x="397192" y="254309"/>
                        <a:pt x="462915" y="274312"/>
                        <a:pt x="502920" y="294315"/>
                      </a:cubicBezTo>
                      <a:cubicBezTo>
                        <a:pt x="542925" y="314317"/>
                        <a:pt x="571500" y="340034"/>
                        <a:pt x="589597" y="369562"/>
                      </a:cubicBezTo>
                      <a:cubicBezTo>
                        <a:pt x="607695" y="399090"/>
                        <a:pt x="616267" y="433380"/>
                        <a:pt x="616267" y="470527"/>
                      </a:cubicBezTo>
                      <a:cubicBezTo>
                        <a:pt x="616267" y="514342"/>
                        <a:pt x="603885" y="554347"/>
                        <a:pt x="580072" y="590542"/>
                      </a:cubicBezTo>
                      <a:cubicBezTo>
                        <a:pt x="556260" y="627690"/>
                        <a:pt x="521970" y="655312"/>
                        <a:pt x="479108" y="674362"/>
                      </a:cubicBezTo>
                      <a:cubicBezTo>
                        <a:pt x="436245" y="693412"/>
                        <a:pt x="381000" y="702937"/>
                        <a:pt x="315278" y="702937"/>
                      </a:cubicBezTo>
                      <a:cubicBezTo>
                        <a:pt x="200025" y="702937"/>
                        <a:pt x="120015" y="681030"/>
                        <a:pt x="75247" y="636262"/>
                      </a:cubicBezTo>
                      <a:cubicBezTo>
                        <a:pt x="31433" y="591494"/>
                        <a:pt x="6668" y="535297"/>
                        <a:pt x="0" y="466717"/>
                      </a:cubicBezTo>
                      <a:close/>
                    </a:path>
                  </a:pathLst>
                </a:custGeom>
                <a:solidFill>
                  <a:srgbClr val="225E63"/>
                </a:solidFill>
                <a:ln w="9525" cap="flat">
                  <a:noFill/>
                  <a:prstDash val="solid"/>
                  <a:miter/>
                </a:ln>
              </p:spPr>
              <p:txBody>
                <a:bodyPr rtlCol="0" anchor="ctr"/>
                <a:lstStyle/>
                <a:p>
                  <a:endParaRPr lang="en-US"/>
                </a:p>
              </p:txBody>
            </p:sp>
          </p:grpSp>
          <p:sp>
            <p:nvSpPr>
              <p:cNvPr id="25" name="Freeform: Shape 47">
                <a:extLst>
                  <a:ext uri="{FF2B5EF4-FFF2-40B4-BE49-F238E27FC236}">
                    <a16:creationId xmlns:a16="http://schemas.microsoft.com/office/drawing/2014/main" id="{5DB6E54D-943C-14AA-4CF8-020B46EAACB2}"/>
                  </a:ext>
                </a:extLst>
              </p:cNvPr>
              <p:cNvSpPr/>
              <p:nvPr/>
            </p:nvSpPr>
            <p:spPr>
              <a:xfrm>
                <a:off x="8288655" y="2602229"/>
                <a:ext cx="616267" cy="702945"/>
              </a:xfrm>
              <a:custGeom>
                <a:avLst/>
                <a:gdLst>
                  <a:gd name="connsiteX0" fmla="*/ 0 w 616267"/>
                  <a:gd name="connsiteY0" fmla="*/ 466717 h 702945"/>
                  <a:gd name="connsiteX1" fmla="*/ 200025 w 616267"/>
                  <a:gd name="connsiteY1" fmla="*/ 454334 h 702945"/>
                  <a:gd name="connsiteX2" fmla="*/ 226695 w 616267"/>
                  <a:gd name="connsiteY2" fmla="*/ 528630 h 702945"/>
                  <a:gd name="connsiteX3" fmla="*/ 319088 w 616267"/>
                  <a:gd name="connsiteY3" fmla="*/ 569587 h 702945"/>
                  <a:gd name="connsiteX4" fmla="*/ 388620 w 616267"/>
                  <a:gd name="connsiteY4" fmla="*/ 548632 h 702945"/>
                  <a:gd name="connsiteX5" fmla="*/ 413385 w 616267"/>
                  <a:gd name="connsiteY5" fmla="*/ 500055 h 702945"/>
                  <a:gd name="connsiteX6" fmla="*/ 390525 w 616267"/>
                  <a:gd name="connsiteY6" fmla="*/ 452430 h 702945"/>
                  <a:gd name="connsiteX7" fmla="*/ 282893 w 616267"/>
                  <a:gd name="connsiteY7" fmla="*/ 413377 h 702945"/>
                  <a:gd name="connsiteX8" fmla="*/ 85725 w 616267"/>
                  <a:gd name="connsiteY8" fmla="*/ 330509 h 702945"/>
                  <a:gd name="connsiteX9" fmla="*/ 26670 w 616267"/>
                  <a:gd name="connsiteY9" fmla="*/ 199065 h 702945"/>
                  <a:gd name="connsiteX10" fmla="*/ 57150 w 616267"/>
                  <a:gd name="connsiteY10" fmla="*/ 100005 h 702945"/>
                  <a:gd name="connsiteX11" fmla="*/ 148590 w 616267"/>
                  <a:gd name="connsiteY11" fmla="*/ 26662 h 702945"/>
                  <a:gd name="connsiteX12" fmla="*/ 315277 w 616267"/>
                  <a:gd name="connsiteY12" fmla="*/ -8 h 702945"/>
                  <a:gd name="connsiteX13" fmla="*/ 513397 w 616267"/>
                  <a:gd name="connsiteY13" fmla="*/ 48570 h 702945"/>
                  <a:gd name="connsiteX14" fmla="*/ 594360 w 616267"/>
                  <a:gd name="connsiteY14" fmla="*/ 202875 h 702945"/>
                  <a:gd name="connsiteX15" fmla="*/ 396240 w 616267"/>
                  <a:gd name="connsiteY15" fmla="*/ 214305 h 702945"/>
                  <a:gd name="connsiteX16" fmla="*/ 362902 w 616267"/>
                  <a:gd name="connsiteY16" fmla="*/ 147630 h 702945"/>
                  <a:gd name="connsiteX17" fmla="*/ 293370 w 616267"/>
                  <a:gd name="connsiteY17" fmla="*/ 126675 h 702945"/>
                  <a:gd name="connsiteX18" fmla="*/ 238125 w 616267"/>
                  <a:gd name="connsiteY18" fmla="*/ 141915 h 702945"/>
                  <a:gd name="connsiteX19" fmla="*/ 220027 w 616267"/>
                  <a:gd name="connsiteY19" fmla="*/ 180015 h 702945"/>
                  <a:gd name="connsiteX20" fmla="*/ 235268 w 616267"/>
                  <a:gd name="connsiteY20" fmla="*/ 209542 h 702945"/>
                  <a:gd name="connsiteX21" fmla="*/ 305752 w 616267"/>
                  <a:gd name="connsiteY21" fmla="*/ 234307 h 702945"/>
                  <a:gd name="connsiteX22" fmla="*/ 502920 w 616267"/>
                  <a:gd name="connsiteY22" fmla="*/ 294315 h 702945"/>
                  <a:gd name="connsiteX23" fmla="*/ 589597 w 616267"/>
                  <a:gd name="connsiteY23" fmla="*/ 369562 h 702945"/>
                  <a:gd name="connsiteX24" fmla="*/ 616268 w 616267"/>
                  <a:gd name="connsiteY24" fmla="*/ 470527 h 702945"/>
                  <a:gd name="connsiteX25" fmla="*/ 580072 w 616267"/>
                  <a:gd name="connsiteY25" fmla="*/ 590542 h 702945"/>
                  <a:gd name="connsiteX26" fmla="*/ 479107 w 616267"/>
                  <a:gd name="connsiteY26" fmla="*/ 674362 h 702945"/>
                  <a:gd name="connsiteX27" fmla="*/ 315277 w 616267"/>
                  <a:gd name="connsiteY27" fmla="*/ 702937 h 702945"/>
                  <a:gd name="connsiteX28" fmla="*/ 75247 w 616267"/>
                  <a:gd name="connsiteY28" fmla="*/ 636262 h 702945"/>
                  <a:gd name="connsiteX29" fmla="*/ 0 w 616267"/>
                  <a:gd name="connsiteY29" fmla="*/ 466717 h 70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6267" h="702945">
                    <a:moveTo>
                      <a:pt x="0" y="466717"/>
                    </a:moveTo>
                    <a:lnTo>
                      <a:pt x="200025" y="454334"/>
                    </a:lnTo>
                    <a:cubicBezTo>
                      <a:pt x="204788" y="486719"/>
                      <a:pt x="213360" y="511484"/>
                      <a:pt x="226695" y="528630"/>
                    </a:cubicBezTo>
                    <a:cubicBezTo>
                      <a:pt x="248602" y="556252"/>
                      <a:pt x="279082" y="569587"/>
                      <a:pt x="319088" y="569587"/>
                    </a:cubicBezTo>
                    <a:cubicBezTo>
                      <a:pt x="348615" y="569587"/>
                      <a:pt x="372427" y="562919"/>
                      <a:pt x="388620" y="548632"/>
                    </a:cubicBezTo>
                    <a:cubicBezTo>
                      <a:pt x="404813" y="534344"/>
                      <a:pt x="413385" y="518152"/>
                      <a:pt x="413385" y="500055"/>
                    </a:cubicBezTo>
                    <a:cubicBezTo>
                      <a:pt x="413385" y="482909"/>
                      <a:pt x="405765" y="466717"/>
                      <a:pt x="390525" y="452430"/>
                    </a:cubicBezTo>
                    <a:cubicBezTo>
                      <a:pt x="375285" y="438142"/>
                      <a:pt x="339090" y="425759"/>
                      <a:pt x="282893" y="413377"/>
                    </a:cubicBezTo>
                    <a:cubicBezTo>
                      <a:pt x="190500" y="392422"/>
                      <a:pt x="125730" y="364800"/>
                      <a:pt x="85725" y="330509"/>
                    </a:cubicBezTo>
                    <a:cubicBezTo>
                      <a:pt x="46672" y="296219"/>
                      <a:pt x="26670" y="252405"/>
                      <a:pt x="26670" y="199065"/>
                    </a:cubicBezTo>
                    <a:cubicBezTo>
                      <a:pt x="26670" y="163822"/>
                      <a:pt x="37147" y="131437"/>
                      <a:pt x="57150" y="100005"/>
                    </a:cubicBezTo>
                    <a:cubicBezTo>
                      <a:pt x="77152" y="68572"/>
                      <a:pt x="107632" y="44759"/>
                      <a:pt x="148590" y="26662"/>
                    </a:cubicBezTo>
                    <a:cubicBezTo>
                      <a:pt x="189547" y="8565"/>
                      <a:pt x="244793" y="-8"/>
                      <a:pt x="315277" y="-8"/>
                    </a:cubicBezTo>
                    <a:cubicBezTo>
                      <a:pt x="401955" y="-8"/>
                      <a:pt x="468630" y="16184"/>
                      <a:pt x="513397" y="48570"/>
                    </a:cubicBezTo>
                    <a:cubicBezTo>
                      <a:pt x="559118" y="80955"/>
                      <a:pt x="585788" y="132390"/>
                      <a:pt x="594360" y="202875"/>
                    </a:cubicBezTo>
                    <a:lnTo>
                      <a:pt x="396240" y="214305"/>
                    </a:lnTo>
                    <a:cubicBezTo>
                      <a:pt x="390525" y="183825"/>
                      <a:pt x="380047" y="161917"/>
                      <a:pt x="362902" y="147630"/>
                    </a:cubicBezTo>
                    <a:cubicBezTo>
                      <a:pt x="345757" y="133342"/>
                      <a:pt x="322897" y="126675"/>
                      <a:pt x="293370" y="126675"/>
                    </a:cubicBezTo>
                    <a:cubicBezTo>
                      <a:pt x="268605" y="126675"/>
                      <a:pt x="250507" y="131437"/>
                      <a:pt x="238125" y="141915"/>
                    </a:cubicBezTo>
                    <a:cubicBezTo>
                      <a:pt x="225743" y="152392"/>
                      <a:pt x="220027" y="164775"/>
                      <a:pt x="220027" y="180015"/>
                    </a:cubicBezTo>
                    <a:cubicBezTo>
                      <a:pt x="220027" y="190492"/>
                      <a:pt x="224790" y="200969"/>
                      <a:pt x="235268" y="209542"/>
                    </a:cubicBezTo>
                    <a:cubicBezTo>
                      <a:pt x="244793" y="218115"/>
                      <a:pt x="268605" y="226687"/>
                      <a:pt x="305752" y="234307"/>
                    </a:cubicBezTo>
                    <a:cubicBezTo>
                      <a:pt x="397193" y="254309"/>
                      <a:pt x="462915" y="274312"/>
                      <a:pt x="502920" y="294315"/>
                    </a:cubicBezTo>
                    <a:cubicBezTo>
                      <a:pt x="542925" y="314317"/>
                      <a:pt x="571500" y="340034"/>
                      <a:pt x="589597" y="369562"/>
                    </a:cubicBezTo>
                    <a:cubicBezTo>
                      <a:pt x="607695" y="399090"/>
                      <a:pt x="616268" y="433380"/>
                      <a:pt x="616268" y="470527"/>
                    </a:cubicBezTo>
                    <a:cubicBezTo>
                      <a:pt x="616268" y="514342"/>
                      <a:pt x="603885" y="554347"/>
                      <a:pt x="580072" y="590542"/>
                    </a:cubicBezTo>
                    <a:cubicBezTo>
                      <a:pt x="556260" y="627690"/>
                      <a:pt x="521970" y="655312"/>
                      <a:pt x="479107" y="674362"/>
                    </a:cubicBezTo>
                    <a:cubicBezTo>
                      <a:pt x="436245" y="693412"/>
                      <a:pt x="381000" y="702937"/>
                      <a:pt x="315277" y="702937"/>
                    </a:cubicBezTo>
                    <a:cubicBezTo>
                      <a:pt x="200025" y="702937"/>
                      <a:pt x="120015" y="681030"/>
                      <a:pt x="75247" y="636262"/>
                    </a:cubicBezTo>
                    <a:cubicBezTo>
                      <a:pt x="30480" y="591494"/>
                      <a:pt x="5715" y="535297"/>
                      <a:pt x="0" y="466717"/>
                    </a:cubicBezTo>
                    <a:close/>
                  </a:path>
                </a:pathLst>
              </a:custGeom>
              <a:solidFill>
                <a:srgbClr val="225E63"/>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380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571FCD7C-5838-AA53-49BA-199B1165E245}"/>
              </a:ext>
            </a:extLst>
          </p:cNvPr>
          <p:cNvSpPr/>
          <p:nvPr/>
        </p:nvSpPr>
        <p:spPr bwMode="gray">
          <a:xfrm>
            <a:off x="8984913" y="2097495"/>
            <a:ext cx="2468880" cy="40747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37160" rtlCol="0" anchor="t" anchorCtr="0"/>
          <a:lstStyle/>
          <a:p>
            <a:pPr marL="0" marR="0" lvl="0" indent="0" defTabSz="914400" rtl="0" eaLnBrk="1" fontAlgn="auto" latinLnBrk="0" hangingPunct="1">
              <a:lnSpc>
                <a:spcPct val="95000"/>
              </a:lnSpc>
              <a:spcBef>
                <a:spcPts val="0"/>
              </a:spcBef>
              <a:spcAft>
                <a:spcPts val="600"/>
              </a:spcAft>
              <a:buClrTx/>
              <a:buSzTx/>
              <a:buFontTx/>
              <a:buNone/>
              <a:tabLst/>
              <a:defRPr/>
            </a:pPr>
            <a:endParaRPr lang="en-US" sz="1050">
              <a:solidFill>
                <a:srgbClr val="010406"/>
              </a:solidFill>
              <a:ea typeface="Segoe UI Historic" panose="020B0502040204020203"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rgbClr val="010406"/>
              </a:solidFill>
              <a:effectLst/>
              <a:uLnTx/>
              <a:uFillTx/>
              <a:ea typeface="Segoe UI Historic" panose="020B0502040204020203" pitchFamily="34" charset="0"/>
              <a:cs typeface="Arial" panose="020B0604020202020204" pitchFamily="34" charset="0"/>
            </a:endParaRPr>
          </a:p>
        </p:txBody>
      </p:sp>
      <p:graphicFrame>
        <p:nvGraphicFramePr>
          <p:cNvPr id="71" name="Table 8">
            <a:extLst>
              <a:ext uri="{FF2B5EF4-FFF2-40B4-BE49-F238E27FC236}">
                <a16:creationId xmlns:a16="http://schemas.microsoft.com/office/drawing/2014/main" id="{4D9B4FC2-B61E-4919-847B-34998623BE5F}"/>
              </a:ext>
            </a:extLst>
          </p:cNvPr>
          <p:cNvGraphicFramePr>
            <a:graphicFrameLocks noGrp="1"/>
          </p:cNvGraphicFramePr>
          <p:nvPr/>
        </p:nvGraphicFramePr>
        <p:xfrm>
          <a:off x="9057857" y="2318412"/>
          <a:ext cx="2377440" cy="2743200"/>
        </p:xfrm>
        <a:graphic>
          <a:graphicData uri="http://schemas.openxmlformats.org/drawingml/2006/table">
            <a:tbl>
              <a:tblPr>
                <a:tableStyleId>{616DA210-FB5B-4158-B5E0-FEB733F419BA}</a:tableStyleId>
              </a:tblPr>
              <a:tblGrid>
                <a:gridCol w="1188720">
                  <a:extLst>
                    <a:ext uri="{9D8B030D-6E8A-4147-A177-3AD203B41FA5}">
                      <a16:colId xmlns:a16="http://schemas.microsoft.com/office/drawing/2014/main" val="3009286290"/>
                    </a:ext>
                  </a:extLst>
                </a:gridCol>
                <a:gridCol w="1188720">
                  <a:extLst>
                    <a:ext uri="{9D8B030D-6E8A-4147-A177-3AD203B41FA5}">
                      <a16:colId xmlns:a16="http://schemas.microsoft.com/office/drawing/2014/main" val="2068530455"/>
                    </a:ext>
                  </a:extLst>
                </a:gridCol>
              </a:tblGrid>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DEV-OPS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AUTOMATION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DEV-SEC-OPS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AUTOMATION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5050696"/>
                  </a:ext>
                </a:extLst>
              </a:tr>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CONTAINER MANAGEMENT</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PACKAGE MANAGEMENT</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5252526"/>
                  </a:ext>
                </a:extLst>
              </a:tr>
            </a:tbl>
          </a:graphicData>
        </a:graphic>
      </p:graphicFrame>
      <p:sp>
        <p:nvSpPr>
          <p:cNvPr id="59" name="Rectangle 58">
            <a:extLst>
              <a:ext uri="{FF2B5EF4-FFF2-40B4-BE49-F238E27FC236}">
                <a16:creationId xmlns:a16="http://schemas.microsoft.com/office/drawing/2014/main" id="{D0E49C3F-4D45-D6B2-9EC6-4D0C41307D85}"/>
              </a:ext>
            </a:extLst>
          </p:cNvPr>
          <p:cNvSpPr/>
          <p:nvPr/>
        </p:nvSpPr>
        <p:spPr bwMode="gray">
          <a:xfrm>
            <a:off x="5463951" y="2097496"/>
            <a:ext cx="3372817" cy="4074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37160" rtlCol="0" anchor="t" anchorCtr="0"/>
          <a:lstStyle/>
          <a:p>
            <a:pPr marL="0" marR="0" lvl="0" indent="0" defTabSz="914400" rtl="0" eaLnBrk="1" fontAlgn="auto" latinLnBrk="0" hangingPunct="1">
              <a:lnSpc>
                <a:spcPct val="95000"/>
              </a:lnSpc>
              <a:spcBef>
                <a:spcPts val="0"/>
              </a:spcBef>
              <a:spcAft>
                <a:spcPts val="600"/>
              </a:spcAft>
              <a:buClrTx/>
              <a:buSzTx/>
              <a:buFontTx/>
              <a:buNone/>
              <a:tabLst/>
              <a:defRPr/>
            </a:pPr>
            <a:endParaRPr lang="en-US" sz="1050">
              <a:solidFill>
                <a:srgbClr val="010406"/>
              </a:solidFill>
              <a:ea typeface="Segoe UI Historic" panose="020B0502040204020203"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rgbClr val="010406"/>
              </a:solidFill>
              <a:effectLst/>
              <a:uLnTx/>
              <a:uFillTx/>
              <a:ea typeface="Segoe UI Historic" panose="020B0502040204020203" pitchFamily="34" charset="0"/>
              <a:cs typeface="Arial" panose="020B0604020202020204" pitchFamily="34" charset="0"/>
            </a:endParaRPr>
          </a:p>
        </p:txBody>
      </p:sp>
      <p:graphicFrame>
        <p:nvGraphicFramePr>
          <p:cNvPr id="69" name="Table 8">
            <a:extLst>
              <a:ext uri="{FF2B5EF4-FFF2-40B4-BE49-F238E27FC236}">
                <a16:creationId xmlns:a16="http://schemas.microsoft.com/office/drawing/2014/main" id="{59D61410-1108-4DD0-BD54-E8267D92BD26}"/>
              </a:ext>
            </a:extLst>
          </p:cNvPr>
          <p:cNvGraphicFramePr>
            <a:graphicFrameLocks noGrp="1"/>
          </p:cNvGraphicFramePr>
          <p:nvPr/>
        </p:nvGraphicFramePr>
        <p:xfrm>
          <a:off x="5462632" y="2338336"/>
          <a:ext cx="3374136" cy="2743200"/>
        </p:xfrm>
        <a:graphic>
          <a:graphicData uri="http://schemas.openxmlformats.org/drawingml/2006/table">
            <a:tbl>
              <a:tblPr>
                <a:tableStyleId>{616DA210-FB5B-4158-B5E0-FEB733F419BA}</a:tableStyleId>
              </a:tblPr>
              <a:tblGrid>
                <a:gridCol w="1124712">
                  <a:extLst>
                    <a:ext uri="{9D8B030D-6E8A-4147-A177-3AD203B41FA5}">
                      <a16:colId xmlns:a16="http://schemas.microsoft.com/office/drawing/2014/main" val="3973671568"/>
                    </a:ext>
                  </a:extLst>
                </a:gridCol>
                <a:gridCol w="1124712">
                  <a:extLst>
                    <a:ext uri="{9D8B030D-6E8A-4147-A177-3AD203B41FA5}">
                      <a16:colId xmlns:a16="http://schemas.microsoft.com/office/drawing/2014/main" val="873206413"/>
                    </a:ext>
                  </a:extLst>
                </a:gridCol>
                <a:gridCol w="1124712">
                  <a:extLst>
                    <a:ext uri="{9D8B030D-6E8A-4147-A177-3AD203B41FA5}">
                      <a16:colId xmlns:a16="http://schemas.microsoft.com/office/drawing/2014/main" val="3009286290"/>
                    </a:ext>
                  </a:extLst>
                </a:gridCol>
              </a:tblGrid>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LINUX OS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WINDOWS SERVER OS</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VIRTUAL ENVIRONMENT</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PROGRAMMING LANGUAGE</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PROGRAMMING LANGUAGE</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DATABASE</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1682485"/>
                  </a:ext>
                </a:extLst>
              </a:tr>
              <a:tr h="91440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APPLICATION FRAMEWORK</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NOSQL DATABASE</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APPLICATION FRAMEWORK</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444838"/>
                  </a:ext>
                </a:extLst>
              </a:tr>
            </a:tbl>
          </a:graphicData>
        </a:graphic>
      </p:graphicFrame>
      <p:sp>
        <p:nvSpPr>
          <p:cNvPr id="5" name="Rectangle 4">
            <a:extLst>
              <a:ext uri="{FF2B5EF4-FFF2-40B4-BE49-F238E27FC236}">
                <a16:creationId xmlns:a16="http://schemas.microsoft.com/office/drawing/2014/main" id="{C90A35D6-1ED9-1FD3-1275-B78EF0BB81C8}"/>
              </a:ext>
            </a:extLst>
          </p:cNvPr>
          <p:cNvSpPr/>
          <p:nvPr/>
        </p:nvSpPr>
        <p:spPr bwMode="gray">
          <a:xfrm>
            <a:off x="768873" y="2097496"/>
            <a:ext cx="4572000" cy="40747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37160" rtlCol="0" anchor="t" anchorCtr="0"/>
          <a:lstStyle/>
          <a:p>
            <a:pPr marL="0" marR="0" lvl="0" indent="0" defTabSz="914400" rtl="0" eaLnBrk="1" fontAlgn="auto" latinLnBrk="0" hangingPunct="1">
              <a:lnSpc>
                <a:spcPct val="95000"/>
              </a:lnSpc>
              <a:spcBef>
                <a:spcPts val="0"/>
              </a:spcBef>
              <a:spcAft>
                <a:spcPts val="600"/>
              </a:spcAft>
              <a:buClrTx/>
              <a:buSzTx/>
              <a:buFontTx/>
              <a:buNone/>
              <a:tabLst/>
              <a:defRPr/>
            </a:pPr>
            <a:endParaRPr lang="en-US" sz="1050">
              <a:solidFill>
                <a:srgbClr val="010406"/>
              </a:solidFill>
              <a:ea typeface="Segoe UI Historic" panose="020B0502040204020203"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rgbClr val="010406"/>
              </a:solidFill>
              <a:effectLst/>
              <a:uLnTx/>
              <a:uFillTx/>
              <a:ea typeface="Segoe UI Historic" panose="020B0502040204020203" pitchFamily="34" charset="0"/>
              <a:cs typeface="Arial" panose="020B0604020202020204" pitchFamily="34" charset="0"/>
            </a:endParaRPr>
          </a:p>
        </p:txBody>
      </p:sp>
      <p:graphicFrame>
        <p:nvGraphicFramePr>
          <p:cNvPr id="8" name="Table 8">
            <a:extLst>
              <a:ext uri="{FF2B5EF4-FFF2-40B4-BE49-F238E27FC236}">
                <a16:creationId xmlns:a16="http://schemas.microsoft.com/office/drawing/2014/main" id="{7C57E05C-E2E3-430A-868D-6ED25DE6B861}"/>
              </a:ext>
            </a:extLst>
          </p:cNvPr>
          <p:cNvGraphicFramePr>
            <a:graphicFrameLocks noGrp="1"/>
          </p:cNvGraphicFramePr>
          <p:nvPr/>
        </p:nvGraphicFramePr>
        <p:xfrm>
          <a:off x="773723" y="2346960"/>
          <a:ext cx="4498848" cy="2736732"/>
        </p:xfrm>
        <a:graphic>
          <a:graphicData uri="http://schemas.openxmlformats.org/drawingml/2006/table">
            <a:tbl>
              <a:tblPr>
                <a:tableStyleId>{616DA210-FB5B-4158-B5E0-FEB733F419BA}</a:tableStyleId>
              </a:tblPr>
              <a:tblGrid>
                <a:gridCol w="1124712">
                  <a:extLst>
                    <a:ext uri="{9D8B030D-6E8A-4147-A177-3AD203B41FA5}">
                      <a16:colId xmlns:a16="http://schemas.microsoft.com/office/drawing/2014/main" val="3973671568"/>
                    </a:ext>
                  </a:extLst>
                </a:gridCol>
                <a:gridCol w="1124712">
                  <a:extLst>
                    <a:ext uri="{9D8B030D-6E8A-4147-A177-3AD203B41FA5}">
                      <a16:colId xmlns:a16="http://schemas.microsoft.com/office/drawing/2014/main" val="873206413"/>
                    </a:ext>
                  </a:extLst>
                </a:gridCol>
                <a:gridCol w="1124712">
                  <a:extLst>
                    <a:ext uri="{9D8B030D-6E8A-4147-A177-3AD203B41FA5}">
                      <a16:colId xmlns:a16="http://schemas.microsoft.com/office/drawing/2014/main" val="3009286290"/>
                    </a:ext>
                  </a:extLst>
                </a:gridCol>
                <a:gridCol w="1124712">
                  <a:extLst>
                    <a:ext uri="{9D8B030D-6E8A-4147-A177-3AD203B41FA5}">
                      <a16:colId xmlns:a16="http://schemas.microsoft.com/office/drawing/2014/main" val="2696168809"/>
                    </a:ext>
                  </a:extLst>
                </a:gridCol>
              </a:tblGrid>
              <a:tr h="912244">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MANAGED CONTAINERS</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CONTAINERS</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INFRASTRUCTURE AS CODE</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AUTONOMOUS LINUX</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r h="912244">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DATABASE</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BIG DATA</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ANALYTICS ENGINE</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CACHING DATABASE</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1682485"/>
                  </a:ext>
                </a:extLst>
              </a:tr>
              <a:tr h="912244">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DATA COLLECTION</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EVENT DELIVERY</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STREAMING</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DATABASE</a:t>
                      </a:r>
                    </a:p>
                  </a:txBody>
                  <a:tcPr marL="0" marR="0" marT="45612" marB="45612"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7444838"/>
                  </a:ext>
                </a:extLst>
              </a:tr>
            </a:tbl>
          </a:graphicData>
        </a:graphic>
      </p:graphicFrame>
      <p:cxnSp>
        <p:nvCxnSpPr>
          <p:cNvPr id="62" name="Straight Connector 61">
            <a:extLst>
              <a:ext uri="{FF2B5EF4-FFF2-40B4-BE49-F238E27FC236}">
                <a16:creationId xmlns:a16="http://schemas.microsoft.com/office/drawing/2014/main" id="{5D13BB8C-D886-2D53-05F5-B913B559F0A5}"/>
              </a:ext>
            </a:extLst>
          </p:cNvPr>
          <p:cNvCxnSpPr>
            <a:cxnSpLocks/>
          </p:cNvCxnSpPr>
          <p:nvPr/>
        </p:nvCxnSpPr>
        <p:spPr>
          <a:xfrm>
            <a:off x="8984913" y="2097496"/>
            <a:ext cx="2468880" cy="0"/>
          </a:xfrm>
          <a:prstGeom prst="line">
            <a:avLst/>
          </a:prstGeom>
          <a:ln w="28575">
            <a:solidFill>
              <a:srgbClr val="4C825C"/>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CFA46979-6D0E-9749-8520-D01A5EF6F0DC}"/>
              </a:ext>
            </a:extLst>
          </p:cNvPr>
          <p:cNvSpPr>
            <a:spLocks noGrp="1"/>
          </p:cNvSpPr>
          <p:nvPr>
            <p:ph type="ftr" sz="quarter" idx="11"/>
          </p:nvPr>
        </p:nvSpPr>
        <p:spPr>
          <a:prstGeom prst="rect">
            <a:avLst/>
          </a:prstGeom>
        </p:spPr>
        <p:txBody>
          <a:bodyPr vert="horz" wrap="none" lIns="0" tIns="45720" rIns="0" bIns="45720" rtlCol="0" anchor="ctr"/>
          <a:lstStyle>
            <a:defPPr>
              <a:defRPr lang="en-US"/>
            </a:defPPr>
            <a:lvl1pPr marL="0" algn="l" defTabSz="914400" rtl="0" eaLnBrk="1" latinLnBrk="0" hangingPunct="1">
              <a:defRPr lang="en-US" sz="800" b="0" i="0" kern="1200">
                <a:solidFill>
                  <a:srgbClr val="AEA8A2"/>
                </a:solidFill>
                <a:latin typeface="+mn-lt"/>
                <a:ea typeface="Open Sans Semibold" charset="0"/>
                <a:cs typeface="Open Sans Semibol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Copyright © 2023, Oracle and/or its affiliates</a:t>
            </a:r>
            <a:endParaRPr lang="en-US" sz="900" dirty="0"/>
          </a:p>
        </p:txBody>
      </p:sp>
      <p:sp>
        <p:nvSpPr>
          <p:cNvPr id="74" name="Slide Number Placeholder 4">
            <a:extLst>
              <a:ext uri="{FF2B5EF4-FFF2-40B4-BE49-F238E27FC236}">
                <a16:creationId xmlns:a16="http://schemas.microsoft.com/office/drawing/2014/main" id="{0BBAFE3D-8C6F-414E-A46A-8B328B012B36}"/>
              </a:ext>
            </a:extLst>
          </p:cNvPr>
          <p:cNvSpPr>
            <a:spLocks noGrp="1"/>
          </p:cNvSpPr>
          <p:nvPr>
            <p:ph type="sldNum" sz="quarter" idx="12"/>
          </p:nvPr>
        </p:nvSpPr>
        <p:spPr/>
        <p:txBody>
          <a:bodyPr/>
          <a:lstStyle/>
          <a:p>
            <a:fld id="{345D60D9-5372-5F40-9443-0F9AE5BDC3C8}" type="slidenum">
              <a:rPr lang="en-US" smtClean="0"/>
              <a:pPr/>
              <a:t>8</a:t>
            </a:fld>
            <a:endParaRPr lang="en-US" dirty="0"/>
          </a:p>
        </p:txBody>
      </p:sp>
      <p:sp>
        <p:nvSpPr>
          <p:cNvPr id="10" name="Title 9">
            <a:extLst>
              <a:ext uri="{FF2B5EF4-FFF2-40B4-BE49-F238E27FC236}">
                <a16:creationId xmlns:a16="http://schemas.microsoft.com/office/drawing/2014/main" id="{ED1A967F-5EC8-9819-E7F3-BE03EB8E80E0}"/>
              </a:ext>
            </a:extLst>
          </p:cNvPr>
          <p:cNvSpPr>
            <a:spLocks noGrp="1"/>
          </p:cNvSpPr>
          <p:nvPr>
            <p:ph type="title"/>
          </p:nvPr>
        </p:nvSpPr>
        <p:spPr/>
        <p:txBody>
          <a:bodyPr/>
          <a:lstStyle/>
          <a:p>
            <a:r>
              <a:rPr lang="en-GB" dirty="0"/>
              <a:t>Oracle Cloud Infrastructure is supporting your open-source code</a:t>
            </a:r>
            <a:endParaRPr lang="en-US" dirty="0"/>
          </a:p>
        </p:txBody>
      </p:sp>
      <p:cxnSp>
        <p:nvCxnSpPr>
          <p:cNvPr id="6" name="Straight Connector 5">
            <a:extLst>
              <a:ext uri="{FF2B5EF4-FFF2-40B4-BE49-F238E27FC236}">
                <a16:creationId xmlns:a16="http://schemas.microsoft.com/office/drawing/2014/main" id="{570099C0-3B09-FD48-84F1-785D3FD048B8}"/>
              </a:ext>
            </a:extLst>
          </p:cNvPr>
          <p:cNvCxnSpPr>
            <a:cxnSpLocks/>
          </p:cNvCxnSpPr>
          <p:nvPr/>
        </p:nvCxnSpPr>
        <p:spPr>
          <a:xfrm>
            <a:off x="775749" y="2097496"/>
            <a:ext cx="4572000" cy="0"/>
          </a:xfrm>
          <a:prstGeom prst="line">
            <a:avLst/>
          </a:prstGeom>
          <a:ln w="28575">
            <a:solidFill>
              <a:srgbClr val="4C825C"/>
            </a:solidFill>
          </a:ln>
        </p:spPr>
        <p:style>
          <a:lnRef idx="1">
            <a:schemeClr val="accent1"/>
          </a:lnRef>
          <a:fillRef idx="0">
            <a:schemeClr val="accent1"/>
          </a:fillRef>
          <a:effectRef idx="0">
            <a:schemeClr val="accent1"/>
          </a:effectRef>
          <a:fontRef idx="minor">
            <a:schemeClr val="tx1"/>
          </a:fontRef>
        </p:style>
      </p:cxnSp>
      <p:sp>
        <p:nvSpPr>
          <p:cNvPr id="12" name="Content Placeholder 15">
            <a:extLst>
              <a:ext uri="{FF2B5EF4-FFF2-40B4-BE49-F238E27FC236}">
                <a16:creationId xmlns:a16="http://schemas.microsoft.com/office/drawing/2014/main" id="{8023414C-F78F-66E7-6D9F-A2E0325C9165}"/>
              </a:ext>
            </a:extLst>
          </p:cNvPr>
          <p:cNvSpPr txBox="1">
            <a:spLocks/>
          </p:cNvSpPr>
          <p:nvPr/>
        </p:nvSpPr>
        <p:spPr>
          <a:xfrm>
            <a:off x="693267" y="1411696"/>
            <a:ext cx="3448424" cy="68619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Oracle Sans Semi Bold" panose="020B0603020204020204" pitchFamily="34" charset="0"/>
                <a:cs typeface="Oracle Sans Semi Bold" panose="020B0603020204020204" pitchFamily="34" charset="0"/>
              </a:rPr>
              <a:t>Managed open-source services in OCI</a:t>
            </a:r>
          </a:p>
        </p:txBody>
      </p:sp>
      <p:sp>
        <p:nvSpPr>
          <p:cNvPr id="13" name="Content Placeholder 16">
            <a:extLst>
              <a:ext uri="{FF2B5EF4-FFF2-40B4-BE49-F238E27FC236}">
                <a16:creationId xmlns:a16="http://schemas.microsoft.com/office/drawing/2014/main" id="{ABB5A40C-29D3-57B1-2C83-085A1D2AE1AD}"/>
              </a:ext>
            </a:extLst>
          </p:cNvPr>
          <p:cNvSpPr txBox="1">
            <a:spLocks/>
          </p:cNvSpPr>
          <p:nvPr/>
        </p:nvSpPr>
        <p:spPr>
          <a:xfrm>
            <a:off x="5381201" y="1411696"/>
            <a:ext cx="3417767" cy="685800"/>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Oracle Sans Semi Bold" panose="020B0603020204020204" pitchFamily="34" charset="0"/>
                <a:cs typeface="Oracle Sans Semi Bold" panose="020B0603020204020204" pitchFamily="34" charset="0"/>
              </a:rPr>
              <a:t>Run the technologies </a:t>
            </a:r>
            <a:br>
              <a:rPr lang="en-US" sz="1400" dirty="0">
                <a:latin typeface="Oracle Sans Semi Bold" panose="020B0603020204020204" pitchFamily="34" charset="0"/>
                <a:cs typeface="Oracle Sans Semi Bold" panose="020B0603020204020204" pitchFamily="34" charset="0"/>
              </a:rPr>
            </a:br>
            <a:r>
              <a:rPr lang="en-US" sz="1400" dirty="0">
                <a:latin typeface="Oracle Sans Semi Bold" panose="020B0603020204020204" pitchFamily="34" charset="0"/>
                <a:cs typeface="Oracle Sans Semi Bold" panose="020B0603020204020204" pitchFamily="34" charset="0"/>
              </a:rPr>
              <a:t>you already use</a:t>
            </a:r>
          </a:p>
        </p:txBody>
      </p:sp>
      <p:sp>
        <p:nvSpPr>
          <p:cNvPr id="14" name="Content Placeholder 17">
            <a:extLst>
              <a:ext uri="{FF2B5EF4-FFF2-40B4-BE49-F238E27FC236}">
                <a16:creationId xmlns:a16="http://schemas.microsoft.com/office/drawing/2014/main" id="{213F817B-D7B5-1304-B717-A0A5756D36D7}"/>
              </a:ext>
            </a:extLst>
          </p:cNvPr>
          <p:cNvSpPr txBox="1">
            <a:spLocks/>
          </p:cNvSpPr>
          <p:nvPr/>
        </p:nvSpPr>
        <p:spPr>
          <a:xfrm>
            <a:off x="8940238" y="1411696"/>
            <a:ext cx="2495060" cy="685800"/>
          </a:xfrm>
          <a:prstGeom prst="rect">
            <a:avLst/>
          </a:prstGeom>
          <a:noFill/>
        </p:spPr>
        <p:txBody>
          <a:bodyPr vert="horz" lIns="0" tIns="45720" rIns="0" bIns="0" rtlCol="0">
            <a:noAutofit/>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pitchFamily="34" charset="0"/>
                <a:ea typeface="+mn-ea"/>
                <a:cs typeface="Oracle Sans Tab Light" panose="020B04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pitchFamily="34" charset="0"/>
                <a:ea typeface="+mn-ea"/>
                <a:cs typeface="Oracle Sans Tab Light" panose="020B04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200" kern="1200">
                <a:solidFill>
                  <a:schemeClr val="tx1"/>
                </a:solidFill>
                <a:latin typeface="Oracle Sans Tab Light" panose="020B0403020204020204" pitchFamily="34" charset="0"/>
                <a:ea typeface="+mn-ea"/>
                <a:cs typeface="Oracle Sans Tab Light" panose="020B04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latin typeface="Oracle Sans Semi Bold" panose="020B0603020204020204" pitchFamily="34" charset="0"/>
                <a:cs typeface="Oracle Sans Semi Bold" panose="020B0603020204020204" pitchFamily="34" charset="0"/>
              </a:rPr>
              <a:t>Native integrations with the </a:t>
            </a:r>
            <a:br>
              <a:rPr lang="en-US" sz="1400" dirty="0">
                <a:latin typeface="Oracle Sans Semi Bold" panose="020B0603020204020204" pitchFamily="34" charset="0"/>
                <a:cs typeface="Oracle Sans Semi Bold" panose="020B0603020204020204" pitchFamily="34" charset="0"/>
              </a:rPr>
            </a:br>
            <a:r>
              <a:rPr lang="en-US" sz="1400" dirty="0">
                <a:latin typeface="Oracle Sans Semi Bold" panose="020B0603020204020204" pitchFamily="34" charset="0"/>
                <a:cs typeface="Oracle Sans Semi Bold" panose="020B0603020204020204" pitchFamily="34" charset="0"/>
              </a:rPr>
              <a:t>dev tools you’re used to</a:t>
            </a:r>
          </a:p>
        </p:txBody>
      </p:sp>
      <p:pic>
        <p:nvPicPr>
          <p:cNvPr id="19" name="Picture 2" descr="GitHub Logotype">
            <a:extLst>
              <a:ext uri="{FF2B5EF4-FFF2-40B4-BE49-F238E27FC236}">
                <a16:creationId xmlns:a16="http://schemas.microsoft.com/office/drawing/2014/main" id="{BD380920-D696-51BA-909D-843A68D9C45D}"/>
              </a:ext>
            </a:extLst>
          </p:cNvPr>
          <p:cNvPicPr>
            <a:picLocks noChangeAspect="1" noChangeArrowheads="1"/>
          </p:cNvPicPr>
          <p:nvPr/>
        </p:nvPicPr>
        <p:blipFill>
          <a:blip r:embed="rId3" cstate="screen">
            <a:biLevel thresh="75000"/>
            <a:extLst>
              <a:ext uri="{28A0092B-C50C-407E-A947-70E740481C1C}">
                <a14:useLocalDpi xmlns:a14="http://schemas.microsoft.com/office/drawing/2010/main"/>
              </a:ext>
            </a:extLst>
          </a:blip>
          <a:srcRect/>
          <a:stretch>
            <a:fillRect/>
          </a:stretch>
        </p:blipFill>
        <p:spPr bwMode="auto">
          <a:xfrm>
            <a:off x="9352354" y="2595153"/>
            <a:ext cx="522760" cy="1365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6BBA0825-6094-6C0A-07F8-E29CAD459C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4971" y="4416722"/>
            <a:ext cx="1108638" cy="334330"/>
          </a:xfrm>
          <a:prstGeom prst="rect">
            <a:avLst/>
          </a:prstGeom>
        </p:spPr>
      </p:pic>
      <p:pic>
        <p:nvPicPr>
          <p:cNvPr id="36" name="Picture 35">
            <a:extLst>
              <a:ext uri="{FF2B5EF4-FFF2-40B4-BE49-F238E27FC236}">
                <a16:creationId xmlns:a16="http://schemas.microsoft.com/office/drawing/2014/main" id="{00CF4059-2FFD-606B-2D92-7FEA6A571CF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731150" y="2560362"/>
            <a:ext cx="742723" cy="157457"/>
          </a:xfrm>
          <a:prstGeom prst="rect">
            <a:avLst/>
          </a:prstGeom>
        </p:spPr>
      </p:pic>
      <p:cxnSp>
        <p:nvCxnSpPr>
          <p:cNvPr id="60" name="Straight Connector 59">
            <a:extLst>
              <a:ext uri="{FF2B5EF4-FFF2-40B4-BE49-F238E27FC236}">
                <a16:creationId xmlns:a16="http://schemas.microsoft.com/office/drawing/2014/main" id="{96BA66DC-DF31-61D5-591B-3038FEC372BA}"/>
              </a:ext>
            </a:extLst>
          </p:cNvPr>
          <p:cNvCxnSpPr>
            <a:cxnSpLocks/>
          </p:cNvCxnSpPr>
          <p:nvPr/>
        </p:nvCxnSpPr>
        <p:spPr>
          <a:xfrm>
            <a:off x="5470827" y="2097496"/>
            <a:ext cx="3372817" cy="0"/>
          </a:xfrm>
          <a:prstGeom prst="line">
            <a:avLst/>
          </a:prstGeom>
          <a:ln w="28575">
            <a:solidFill>
              <a:srgbClr val="4C825C"/>
            </a:solidFill>
          </a:ln>
        </p:spPr>
        <p:style>
          <a:lnRef idx="1">
            <a:schemeClr val="accent1"/>
          </a:lnRef>
          <a:fillRef idx="0">
            <a:schemeClr val="accent1"/>
          </a:fillRef>
          <a:effectRef idx="0">
            <a:schemeClr val="accent1"/>
          </a:effectRef>
          <a:fontRef idx="minor">
            <a:schemeClr val="tx1"/>
          </a:fontRef>
        </p:style>
      </p:cxnSp>
      <p:pic>
        <p:nvPicPr>
          <p:cNvPr id="63" name="Graphic 62">
            <a:extLst>
              <a:ext uri="{FF2B5EF4-FFF2-40B4-BE49-F238E27FC236}">
                <a16:creationId xmlns:a16="http://schemas.microsoft.com/office/drawing/2014/main" id="{82E53C38-AE96-C59D-2F69-7B76B6E5D54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11218" y="3497116"/>
            <a:ext cx="810754" cy="405377"/>
          </a:xfrm>
          <a:prstGeom prst="rect">
            <a:avLst/>
          </a:prstGeom>
        </p:spPr>
      </p:pic>
      <p:pic>
        <p:nvPicPr>
          <p:cNvPr id="64" name="Graphic 63">
            <a:extLst>
              <a:ext uri="{FF2B5EF4-FFF2-40B4-BE49-F238E27FC236}">
                <a16:creationId xmlns:a16="http://schemas.microsoft.com/office/drawing/2014/main" id="{6DE2E22F-CEE8-BDAB-3551-A1BFD63617D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96349" y="3581944"/>
            <a:ext cx="909988" cy="235720"/>
          </a:xfrm>
          <a:prstGeom prst="rect">
            <a:avLst/>
          </a:prstGeom>
        </p:spPr>
      </p:pic>
      <p:grpSp>
        <p:nvGrpSpPr>
          <p:cNvPr id="33" name="Group 32">
            <a:extLst>
              <a:ext uri="{FF2B5EF4-FFF2-40B4-BE49-F238E27FC236}">
                <a16:creationId xmlns:a16="http://schemas.microsoft.com/office/drawing/2014/main" id="{40C9DB46-8D78-46BE-81B4-B13A5D8DC0F2}"/>
              </a:ext>
            </a:extLst>
          </p:cNvPr>
          <p:cNvGrpSpPr/>
          <p:nvPr/>
        </p:nvGrpSpPr>
        <p:grpSpPr>
          <a:xfrm>
            <a:off x="5532675" y="2263162"/>
            <a:ext cx="1157636" cy="738664"/>
            <a:chOff x="4392228" y="2932543"/>
            <a:chExt cx="1157636" cy="738664"/>
          </a:xfrm>
        </p:grpSpPr>
        <p:sp>
          <p:nvSpPr>
            <p:cNvPr id="40" name="Rectangle 39">
              <a:extLst>
                <a:ext uri="{FF2B5EF4-FFF2-40B4-BE49-F238E27FC236}">
                  <a16:creationId xmlns:a16="http://schemas.microsoft.com/office/drawing/2014/main" id="{FF502924-99E1-8370-DB77-4AF68CD77185}"/>
                </a:ext>
              </a:extLst>
            </p:cNvPr>
            <p:cNvSpPr/>
            <p:nvPr/>
          </p:nvSpPr>
          <p:spPr>
            <a:xfrm>
              <a:off x="4807141" y="2932543"/>
              <a:ext cx="742723" cy="738664"/>
            </a:xfrm>
            <a:prstGeom prst="rect">
              <a:avLst/>
            </a:prstGeom>
          </p:spPr>
          <p:txBody>
            <a:bodyPr wrap="square">
              <a:spAutoFit/>
            </a:bodyPr>
            <a:lstStyle/>
            <a:p>
              <a:r>
                <a:rPr lang="en-US" sz="700" dirty="0"/>
                <a:t>Red Hat </a:t>
              </a:r>
            </a:p>
            <a:p>
              <a:r>
                <a:rPr lang="en-US" sz="700" dirty="0"/>
                <a:t>Oracle Linux</a:t>
              </a:r>
            </a:p>
            <a:p>
              <a:r>
                <a:rPr lang="en-US" sz="700" dirty="0"/>
                <a:t>Ubuntu</a:t>
              </a:r>
            </a:p>
            <a:p>
              <a:r>
                <a:rPr lang="en-US" sz="700" dirty="0"/>
                <a:t>CentOS Debian</a:t>
              </a:r>
              <a:br>
                <a:rPr lang="en-US" sz="700" dirty="0"/>
              </a:br>
              <a:r>
                <a:rPr lang="en-US" sz="700" dirty="0"/>
                <a:t>SUSE</a:t>
              </a:r>
            </a:p>
          </p:txBody>
        </p:sp>
        <p:pic>
          <p:nvPicPr>
            <p:cNvPr id="65" name="Graphic 64">
              <a:extLst>
                <a:ext uri="{FF2B5EF4-FFF2-40B4-BE49-F238E27FC236}">
                  <a16:creationId xmlns:a16="http://schemas.microsoft.com/office/drawing/2014/main" id="{C02F7C83-020D-AA2B-A071-1EA0DEB17DB8}"/>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92228" y="3057153"/>
              <a:ext cx="425757" cy="507831"/>
            </a:xfrm>
            <a:prstGeom prst="rect">
              <a:avLst/>
            </a:prstGeom>
          </p:spPr>
        </p:pic>
      </p:grpSp>
      <p:pic>
        <p:nvPicPr>
          <p:cNvPr id="66" name="Graphic 65">
            <a:extLst>
              <a:ext uri="{FF2B5EF4-FFF2-40B4-BE49-F238E27FC236}">
                <a16:creationId xmlns:a16="http://schemas.microsoft.com/office/drawing/2014/main" id="{2B7DC041-375B-24EB-813E-689CEB9DB3A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830161" y="2565809"/>
            <a:ext cx="898258" cy="146559"/>
          </a:xfrm>
          <a:prstGeom prst="rect">
            <a:avLst/>
          </a:prstGeom>
        </p:spPr>
      </p:pic>
      <p:pic>
        <p:nvPicPr>
          <p:cNvPr id="67" name="Graphic 66">
            <a:extLst>
              <a:ext uri="{FF2B5EF4-FFF2-40B4-BE49-F238E27FC236}">
                <a16:creationId xmlns:a16="http://schemas.microsoft.com/office/drawing/2014/main" id="{16AF06AD-BAB9-28E8-6A22-10C188F01A31}"/>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763671" y="3517079"/>
            <a:ext cx="1031238" cy="277962"/>
          </a:xfrm>
          <a:prstGeom prst="rect">
            <a:avLst/>
          </a:prstGeom>
        </p:spPr>
      </p:pic>
      <p:pic>
        <p:nvPicPr>
          <p:cNvPr id="32" name="Graphic 31">
            <a:extLst>
              <a:ext uri="{FF2B5EF4-FFF2-40B4-BE49-F238E27FC236}">
                <a16:creationId xmlns:a16="http://schemas.microsoft.com/office/drawing/2014/main" id="{BF927F98-DF92-43A3-AA1A-540346E2CB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82471" y="4369380"/>
            <a:ext cx="640080" cy="429014"/>
          </a:xfrm>
          <a:prstGeom prst="rect">
            <a:avLst/>
          </a:prstGeom>
        </p:spPr>
      </p:pic>
      <p:pic>
        <p:nvPicPr>
          <p:cNvPr id="4" name="Graphic 3">
            <a:extLst>
              <a:ext uri="{FF2B5EF4-FFF2-40B4-BE49-F238E27FC236}">
                <a16:creationId xmlns:a16="http://schemas.microsoft.com/office/drawing/2014/main" id="{C6BD16E8-4130-49C7-B7C0-B02AC2C63BD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430626" y="4401499"/>
            <a:ext cx="378691" cy="390525"/>
          </a:xfrm>
          <a:prstGeom prst="rect">
            <a:avLst/>
          </a:prstGeom>
        </p:spPr>
      </p:pic>
      <p:pic>
        <p:nvPicPr>
          <p:cNvPr id="9" name="Graphic 8">
            <a:extLst>
              <a:ext uri="{FF2B5EF4-FFF2-40B4-BE49-F238E27FC236}">
                <a16:creationId xmlns:a16="http://schemas.microsoft.com/office/drawing/2014/main" id="{78633368-1F50-457D-8F15-C88D59E997B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649098" y="3423542"/>
            <a:ext cx="377934" cy="465036"/>
          </a:xfrm>
          <a:prstGeom prst="rect">
            <a:avLst/>
          </a:prstGeom>
        </p:spPr>
      </p:pic>
      <p:pic>
        <p:nvPicPr>
          <p:cNvPr id="27" name="Graphic 26">
            <a:extLst>
              <a:ext uri="{FF2B5EF4-FFF2-40B4-BE49-F238E27FC236}">
                <a16:creationId xmlns:a16="http://schemas.microsoft.com/office/drawing/2014/main" id="{08A24955-3975-41D3-A24E-A936B68DBE7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74986" y="3527527"/>
            <a:ext cx="839230" cy="286566"/>
          </a:xfrm>
          <a:prstGeom prst="rect">
            <a:avLst/>
          </a:prstGeom>
        </p:spPr>
      </p:pic>
      <p:pic>
        <p:nvPicPr>
          <p:cNvPr id="37" name="Graphic 36">
            <a:extLst>
              <a:ext uri="{FF2B5EF4-FFF2-40B4-BE49-F238E27FC236}">
                <a16:creationId xmlns:a16="http://schemas.microsoft.com/office/drawing/2014/main" id="{9B72D9B0-C453-4821-8F98-6381320E6C3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5111" y="2388852"/>
            <a:ext cx="1011475" cy="554969"/>
          </a:xfrm>
          <a:prstGeom prst="rect">
            <a:avLst/>
          </a:prstGeom>
        </p:spPr>
      </p:pic>
      <p:pic>
        <p:nvPicPr>
          <p:cNvPr id="82" name="Graphic 81">
            <a:extLst>
              <a:ext uri="{FF2B5EF4-FFF2-40B4-BE49-F238E27FC236}">
                <a16:creationId xmlns:a16="http://schemas.microsoft.com/office/drawing/2014/main" id="{FA304A9B-8277-4EDF-B0C8-4292382268B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261128" y="4367350"/>
            <a:ext cx="705213" cy="386931"/>
          </a:xfrm>
          <a:prstGeom prst="rect">
            <a:avLst/>
          </a:prstGeom>
        </p:spPr>
      </p:pic>
      <p:pic>
        <p:nvPicPr>
          <p:cNvPr id="46" name="Graphic 45">
            <a:extLst>
              <a:ext uri="{FF2B5EF4-FFF2-40B4-BE49-F238E27FC236}">
                <a16:creationId xmlns:a16="http://schemas.microsoft.com/office/drawing/2014/main" id="{9E7AF014-7070-4789-9791-29F062A4DDF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622389" y="4310598"/>
            <a:ext cx="431353" cy="500435"/>
          </a:xfrm>
          <a:prstGeom prst="rect">
            <a:avLst/>
          </a:prstGeom>
        </p:spPr>
      </p:pic>
      <p:pic>
        <p:nvPicPr>
          <p:cNvPr id="50" name="Graphic 49">
            <a:extLst>
              <a:ext uri="{FF2B5EF4-FFF2-40B4-BE49-F238E27FC236}">
                <a16:creationId xmlns:a16="http://schemas.microsoft.com/office/drawing/2014/main" id="{89253C6C-2DDC-42E8-947C-92BE7C27967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171337" y="4427949"/>
            <a:ext cx="819751" cy="409876"/>
          </a:xfrm>
          <a:prstGeom prst="rect">
            <a:avLst/>
          </a:prstGeom>
        </p:spPr>
      </p:pic>
      <p:pic>
        <p:nvPicPr>
          <p:cNvPr id="57" name="Graphic 56">
            <a:extLst>
              <a:ext uri="{FF2B5EF4-FFF2-40B4-BE49-F238E27FC236}">
                <a16:creationId xmlns:a16="http://schemas.microsoft.com/office/drawing/2014/main" id="{7B2CD0B0-D883-42CE-9F72-376CE4D59E7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121661" y="2385955"/>
            <a:ext cx="648614" cy="554969"/>
          </a:xfrm>
          <a:prstGeom prst="rect">
            <a:avLst/>
          </a:prstGeom>
        </p:spPr>
      </p:pic>
      <p:pic>
        <p:nvPicPr>
          <p:cNvPr id="88" name="Graphic 87">
            <a:extLst>
              <a:ext uri="{FF2B5EF4-FFF2-40B4-BE49-F238E27FC236}">
                <a16:creationId xmlns:a16="http://schemas.microsoft.com/office/drawing/2014/main" id="{82EBCD6A-8A80-470D-BEBE-90435E514618}"/>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042631" y="2514779"/>
            <a:ext cx="1035922" cy="248621"/>
          </a:xfrm>
          <a:prstGeom prst="rect">
            <a:avLst/>
          </a:prstGeom>
        </p:spPr>
      </p:pic>
      <p:grpSp>
        <p:nvGrpSpPr>
          <p:cNvPr id="93" name="Graphic 13">
            <a:extLst>
              <a:ext uri="{FF2B5EF4-FFF2-40B4-BE49-F238E27FC236}">
                <a16:creationId xmlns:a16="http://schemas.microsoft.com/office/drawing/2014/main" id="{CCEE9B3E-C8BB-4061-B6FD-81C195946EBE}"/>
              </a:ext>
            </a:extLst>
          </p:cNvPr>
          <p:cNvGrpSpPr>
            <a:grpSpLocks noChangeAspect="1"/>
          </p:cNvGrpSpPr>
          <p:nvPr/>
        </p:nvGrpSpPr>
        <p:grpSpPr>
          <a:xfrm>
            <a:off x="9423860" y="3473180"/>
            <a:ext cx="379749" cy="365760"/>
            <a:chOff x="7476761" y="2071851"/>
            <a:chExt cx="1829375" cy="1761986"/>
          </a:xfrm>
        </p:grpSpPr>
        <p:sp>
          <p:nvSpPr>
            <p:cNvPr id="94" name="Freeform: Shape 93">
              <a:extLst>
                <a:ext uri="{FF2B5EF4-FFF2-40B4-BE49-F238E27FC236}">
                  <a16:creationId xmlns:a16="http://schemas.microsoft.com/office/drawing/2014/main" id="{64A7DCD4-7EC8-4DF5-A812-DC5391CFF1A1}"/>
                </a:ext>
              </a:extLst>
            </p:cNvPr>
            <p:cNvSpPr/>
            <p:nvPr/>
          </p:nvSpPr>
          <p:spPr>
            <a:xfrm>
              <a:off x="7476761" y="2071851"/>
              <a:ext cx="1829304" cy="1761605"/>
            </a:xfrm>
            <a:custGeom>
              <a:avLst/>
              <a:gdLst>
                <a:gd name="connsiteX0" fmla="*/ 1798893 w 1829304"/>
                <a:gd name="connsiteY0" fmla="*/ 697352 h 1761605"/>
                <a:gd name="connsiteX1" fmla="*/ 1796322 w 1829304"/>
                <a:gd name="connsiteY1" fmla="*/ 690779 h 1761605"/>
                <a:gd name="connsiteX2" fmla="*/ 1547338 w 1829304"/>
                <a:gd name="connsiteY2" fmla="*/ 40984 h 1761605"/>
                <a:gd name="connsiteX3" fmla="*/ 1521716 w 1829304"/>
                <a:gd name="connsiteY3" fmla="*/ 10123 h 1761605"/>
                <a:gd name="connsiteX4" fmla="*/ 1445516 w 1829304"/>
                <a:gd name="connsiteY4" fmla="*/ 14219 h 1761605"/>
                <a:gd name="connsiteX5" fmla="*/ 1423418 w 1829304"/>
                <a:gd name="connsiteY5" fmla="*/ 47747 h 1761605"/>
                <a:gd name="connsiteX6" fmla="*/ 1255302 w 1829304"/>
                <a:gd name="connsiteY6" fmla="*/ 562097 h 1761605"/>
                <a:gd name="connsiteX7" fmla="*/ 574550 w 1829304"/>
                <a:gd name="connsiteY7" fmla="*/ 562097 h 1761605"/>
                <a:gd name="connsiteX8" fmla="*/ 406434 w 1829304"/>
                <a:gd name="connsiteY8" fmla="*/ 47747 h 1761605"/>
                <a:gd name="connsiteX9" fmla="*/ 384336 w 1829304"/>
                <a:gd name="connsiteY9" fmla="*/ 14123 h 1761605"/>
                <a:gd name="connsiteX10" fmla="*/ 308136 w 1829304"/>
                <a:gd name="connsiteY10" fmla="*/ 10028 h 1761605"/>
                <a:gd name="connsiteX11" fmla="*/ 282513 w 1829304"/>
                <a:gd name="connsiteY11" fmla="*/ 40889 h 1761605"/>
                <a:gd name="connsiteX12" fmla="*/ 33054 w 1829304"/>
                <a:gd name="connsiteY12" fmla="*/ 690398 h 1761605"/>
                <a:gd name="connsiteX13" fmla="*/ 30577 w 1829304"/>
                <a:gd name="connsiteY13" fmla="*/ 696971 h 1761605"/>
                <a:gd name="connsiteX14" fmla="*/ 183930 w 1829304"/>
                <a:gd name="connsiteY14" fmla="*/ 1231323 h 1761605"/>
                <a:gd name="connsiteX15" fmla="*/ 184787 w 1829304"/>
                <a:gd name="connsiteY15" fmla="*/ 1231990 h 1761605"/>
                <a:gd name="connsiteX16" fmla="*/ 187073 w 1829304"/>
                <a:gd name="connsiteY16" fmla="*/ 1233609 h 1761605"/>
                <a:gd name="connsiteX17" fmla="*/ 566358 w 1829304"/>
                <a:gd name="connsiteY17" fmla="*/ 1517645 h 1761605"/>
                <a:gd name="connsiteX18" fmla="*/ 754001 w 1829304"/>
                <a:gd name="connsiteY18" fmla="*/ 1659662 h 1761605"/>
                <a:gd name="connsiteX19" fmla="*/ 868301 w 1829304"/>
                <a:gd name="connsiteY19" fmla="*/ 1745959 h 1761605"/>
                <a:gd name="connsiteX20" fmla="*/ 961265 w 1829304"/>
                <a:gd name="connsiteY20" fmla="*/ 1745959 h 1761605"/>
                <a:gd name="connsiteX21" fmla="*/ 1075565 w 1829304"/>
                <a:gd name="connsiteY21" fmla="*/ 1659662 h 1761605"/>
                <a:gd name="connsiteX22" fmla="*/ 1263207 w 1829304"/>
                <a:gd name="connsiteY22" fmla="*/ 1517645 h 1761605"/>
                <a:gd name="connsiteX23" fmla="*/ 1644779 w 1829304"/>
                <a:gd name="connsiteY23" fmla="*/ 1231895 h 1761605"/>
                <a:gd name="connsiteX24" fmla="*/ 1645731 w 1829304"/>
                <a:gd name="connsiteY24" fmla="*/ 1231133 h 1761605"/>
                <a:gd name="connsiteX25" fmla="*/ 1798893 w 1829304"/>
                <a:gd name="connsiteY25" fmla="*/ 697352 h 176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29304" h="1761605">
                  <a:moveTo>
                    <a:pt x="1798893" y="697352"/>
                  </a:moveTo>
                  <a:lnTo>
                    <a:pt x="1796322" y="690779"/>
                  </a:lnTo>
                  <a:lnTo>
                    <a:pt x="1547338" y="40984"/>
                  </a:lnTo>
                  <a:cubicBezTo>
                    <a:pt x="1542272" y="28248"/>
                    <a:pt x="1533303" y="17444"/>
                    <a:pt x="1521716" y="10123"/>
                  </a:cubicBezTo>
                  <a:cubicBezTo>
                    <a:pt x="1497968" y="-4619"/>
                    <a:pt x="1467547" y="-2984"/>
                    <a:pt x="1445516" y="14219"/>
                  </a:cubicBezTo>
                  <a:cubicBezTo>
                    <a:pt x="1434880" y="22858"/>
                    <a:pt x="1427164" y="34565"/>
                    <a:pt x="1423418" y="47747"/>
                  </a:cubicBezTo>
                  <a:lnTo>
                    <a:pt x="1255302" y="562097"/>
                  </a:lnTo>
                  <a:lnTo>
                    <a:pt x="574550" y="562097"/>
                  </a:lnTo>
                  <a:lnTo>
                    <a:pt x="406434" y="47747"/>
                  </a:lnTo>
                  <a:cubicBezTo>
                    <a:pt x="402787" y="34493"/>
                    <a:pt x="395055" y="22728"/>
                    <a:pt x="384336" y="14123"/>
                  </a:cubicBezTo>
                  <a:cubicBezTo>
                    <a:pt x="362305" y="-3079"/>
                    <a:pt x="331883" y="-4714"/>
                    <a:pt x="308136" y="10028"/>
                  </a:cubicBezTo>
                  <a:cubicBezTo>
                    <a:pt x="296575" y="17379"/>
                    <a:pt x="287613" y="28173"/>
                    <a:pt x="282513" y="40889"/>
                  </a:cubicBezTo>
                  <a:lnTo>
                    <a:pt x="33054" y="690398"/>
                  </a:lnTo>
                  <a:lnTo>
                    <a:pt x="30577" y="696971"/>
                  </a:lnTo>
                  <a:cubicBezTo>
                    <a:pt x="-43056" y="889362"/>
                    <a:pt x="19478" y="1107259"/>
                    <a:pt x="183930" y="1231323"/>
                  </a:cubicBezTo>
                  <a:lnTo>
                    <a:pt x="184787" y="1231990"/>
                  </a:lnTo>
                  <a:lnTo>
                    <a:pt x="187073" y="1233609"/>
                  </a:lnTo>
                  <a:lnTo>
                    <a:pt x="566358" y="1517645"/>
                  </a:lnTo>
                  <a:lnTo>
                    <a:pt x="754001" y="1659662"/>
                  </a:lnTo>
                  <a:lnTo>
                    <a:pt x="868301" y="1745959"/>
                  </a:lnTo>
                  <a:cubicBezTo>
                    <a:pt x="895778" y="1766821"/>
                    <a:pt x="933788" y="1766821"/>
                    <a:pt x="961265" y="1745959"/>
                  </a:cubicBezTo>
                  <a:lnTo>
                    <a:pt x="1075565" y="1659662"/>
                  </a:lnTo>
                  <a:lnTo>
                    <a:pt x="1263207" y="1517645"/>
                  </a:lnTo>
                  <a:lnTo>
                    <a:pt x="1644779" y="1231895"/>
                  </a:lnTo>
                  <a:lnTo>
                    <a:pt x="1645731" y="1231133"/>
                  </a:lnTo>
                  <a:cubicBezTo>
                    <a:pt x="1809798" y="1107058"/>
                    <a:pt x="1872212" y="889542"/>
                    <a:pt x="1798893" y="697352"/>
                  </a:cubicBezTo>
                  <a:close/>
                </a:path>
              </a:pathLst>
            </a:custGeom>
            <a:solidFill>
              <a:srgbClr val="E24329"/>
            </a:solid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6B484891-B2E2-4D0F-B098-D926A6E6CD8C}"/>
                </a:ext>
              </a:extLst>
            </p:cNvPr>
            <p:cNvSpPr/>
            <p:nvPr/>
          </p:nvSpPr>
          <p:spPr>
            <a:xfrm>
              <a:off x="8391449" y="2762630"/>
              <a:ext cx="914687" cy="827246"/>
            </a:xfrm>
            <a:custGeom>
              <a:avLst/>
              <a:gdLst>
                <a:gd name="connsiteX0" fmla="*/ 884206 w 914687"/>
                <a:gd name="connsiteY0" fmla="*/ 6572 h 827246"/>
                <a:gd name="connsiteX1" fmla="*/ 881634 w 914687"/>
                <a:gd name="connsiteY1" fmla="*/ 0 h 827246"/>
                <a:gd name="connsiteX2" fmla="*/ 546830 w 914687"/>
                <a:gd name="connsiteY2" fmla="*/ 150495 h 827246"/>
                <a:gd name="connsiteX3" fmla="*/ 0 w 914687"/>
                <a:gd name="connsiteY3" fmla="*/ 563975 h 827246"/>
                <a:gd name="connsiteX4" fmla="*/ 348329 w 914687"/>
                <a:gd name="connsiteY4" fmla="*/ 827246 h 827246"/>
                <a:gd name="connsiteX5" fmla="*/ 729901 w 914687"/>
                <a:gd name="connsiteY5" fmla="*/ 541496 h 827246"/>
                <a:gd name="connsiteX6" fmla="*/ 730853 w 914687"/>
                <a:gd name="connsiteY6" fmla="*/ 540734 h 827246"/>
                <a:gd name="connsiteX7" fmla="*/ 884206 w 914687"/>
                <a:gd name="connsiteY7" fmla="*/ 6572 h 8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87" h="827246">
                  <a:moveTo>
                    <a:pt x="884206" y="6572"/>
                  </a:moveTo>
                  <a:lnTo>
                    <a:pt x="881634" y="0"/>
                  </a:lnTo>
                  <a:cubicBezTo>
                    <a:pt x="760314" y="24902"/>
                    <a:pt x="645990" y="76291"/>
                    <a:pt x="546830" y="150495"/>
                  </a:cubicBezTo>
                  <a:lnTo>
                    <a:pt x="0" y="563975"/>
                  </a:lnTo>
                  <a:cubicBezTo>
                    <a:pt x="186214" y="704850"/>
                    <a:pt x="348329" y="827246"/>
                    <a:pt x="348329" y="827246"/>
                  </a:cubicBezTo>
                  <a:lnTo>
                    <a:pt x="729901" y="541496"/>
                  </a:lnTo>
                  <a:lnTo>
                    <a:pt x="730853" y="540734"/>
                  </a:lnTo>
                  <a:cubicBezTo>
                    <a:pt x="895163" y="416658"/>
                    <a:pt x="957676" y="198912"/>
                    <a:pt x="884206" y="6572"/>
                  </a:cubicBezTo>
                  <a:close/>
                </a:path>
              </a:pathLst>
            </a:custGeom>
            <a:solidFill>
              <a:srgbClr val="FC6D26"/>
            </a:solid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53001EB-158B-45DA-A2DF-55A39446D447}"/>
                </a:ext>
              </a:extLst>
            </p:cNvPr>
            <p:cNvSpPr/>
            <p:nvPr/>
          </p:nvSpPr>
          <p:spPr>
            <a:xfrm>
              <a:off x="8043119" y="3326606"/>
              <a:ext cx="696849" cy="507231"/>
            </a:xfrm>
            <a:custGeom>
              <a:avLst/>
              <a:gdLst>
                <a:gd name="connsiteX0" fmla="*/ 0 w 696849"/>
                <a:gd name="connsiteY0" fmla="*/ 263271 h 507231"/>
                <a:gd name="connsiteX1" fmla="*/ 187643 w 696849"/>
                <a:gd name="connsiteY1" fmla="*/ 405289 h 507231"/>
                <a:gd name="connsiteX2" fmla="*/ 301943 w 696849"/>
                <a:gd name="connsiteY2" fmla="*/ 491585 h 507231"/>
                <a:gd name="connsiteX3" fmla="*/ 394907 w 696849"/>
                <a:gd name="connsiteY3" fmla="*/ 491585 h 507231"/>
                <a:gd name="connsiteX4" fmla="*/ 509207 w 696849"/>
                <a:gd name="connsiteY4" fmla="*/ 405289 h 507231"/>
                <a:gd name="connsiteX5" fmla="*/ 696849 w 696849"/>
                <a:gd name="connsiteY5" fmla="*/ 263271 h 507231"/>
                <a:gd name="connsiteX6" fmla="*/ 348329 w 696849"/>
                <a:gd name="connsiteY6" fmla="*/ 0 h 507231"/>
                <a:gd name="connsiteX7" fmla="*/ 0 w 696849"/>
                <a:gd name="connsiteY7" fmla="*/ 263271 h 50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849" h="507231">
                  <a:moveTo>
                    <a:pt x="0" y="263271"/>
                  </a:moveTo>
                  <a:lnTo>
                    <a:pt x="187643" y="405289"/>
                  </a:lnTo>
                  <a:lnTo>
                    <a:pt x="301943" y="491585"/>
                  </a:lnTo>
                  <a:cubicBezTo>
                    <a:pt x="329419" y="512447"/>
                    <a:pt x="367430" y="512447"/>
                    <a:pt x="394907" y="491585"/>
                  </a:cubicBezTo>
                  <a:lnTo>
                    <a:pt x="509207" y="405289"/>
                  </a:lnTo>
                  <a:lnTo>
                    <a:pt x="696849" y="263271"/>
                  </a:lnTo>
                  <a:cubicBezTo>
                    <a:pt x="696849" y="263271"/>
                    <a:pt x="534543" y="140494"/>
                    <a:pt x="348329" y="0"/>
                  </a:cubicBezTo>
                  <a:cubicBezTo>
                    <a:pt x="162116" y="140494"/>
                    <a:pt x="0" y="263271"/>
                    <a:pt x="0" y="263271"/>
                  </a:cubicBezTo>
                  <a:close/>
                </a:path>
              </a:pathLst>
            </a:custGeom>
            <a:solidFill>
              <a:srgbClr val="FCA326"/>
            </a:solid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D66EDFC7-D9A0-420D-9033-71812AB374BE}"/>
                </a:ext>
              </a:extLst>
            </p:cNvPr>
            <p:cNvSpPr/>
            <p:nvPr/>
          </p:nvSpPr>
          <p:spPr>
            <a:xfrm>
              <a:off x="7476761" y="2762250"/>
              <a:ext cx="914687" cy="827246"/>
            </a:xfrm>
            <a:custGeom>
              <a:avLst/>
              <a:gdLst>
                <a:gd name="connsiteX0" fmla="*/ 367762 w 914687"/>
                <a:gd name="connsiteY0" fmla="*/ 150876 h 827246"/>
                <a:gd name="connsiteX1" fmla="*/ 33054 w 914687"/>
                <a:gd name="connsiteY1" fmla="*/ 0 h 827246"/>
                <a:gd name="connsiteX2" fmla="*/ 30577 w 914687"/>
                <a:gd name="connsiteY2" fmla="*/ 6572 h 827246"/>
                <a:gd name="connsiteX3" fmla="*/ 183930 w 914687"/>
                <a:gd name="connsiteY3" fmla="*/ 540925 h 827246"/>
                <a:gd name="connsiteX4" fmla="*/ 184787 w 914687"/>
                <a:gd name="connsiteY4" fmla="*/ 541592 h 827246"/>
                <a:gd name="connsiteX5" fmla="*/ 187073 w 914687"/>
                <a:gd name="connsiteY5" fmla="*/ 543211 h 827246"/>
                <a:gd name="connsiteX6" fmla="*/ 566358 w 914687"/>
                <a:gd name="connsiteY6" fmla="*/ 827246 h 827246"/>
                <a:gd name="connsiteX7" fmla="*/ 914688 w 914687"/>
                <a:gd name="connsiteY7" fmla="*/ 563975 h 82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687" h="827246">
                  <a:moveTo>
                    <a:pt x="367762" y="150876"/>
                  </a:moveTo>
                  <a:cubicBezTo>
                    <a:pt x="268682" y="76519"/>
                    <a:pt x="154383" y="24997"/>
                    <a:pt x="33054" y="0"/>
                  </a:cubicBezTo>
                  <a:lnTo>
                    <a:pt x="30577" y="6572"/>
                  </a:lnTo>
                  <a:cubicBezTo>
                    <a:pt x="-43056" y="198963"/>
                    <a:pt x="19478" y="416861"/>
                    <a:pt x="183930" y="540925"/>
                  </a:cubicBezTo>
                  <a:lnTo>
                    <a:pt x="184787" y="541592"/>
                  </a:lnTo>
                  <a:lnTo>
                    <a:pt x="187073" y="543211"/>
                  </a:lnTo>
                  <a:lnTo>
                    <a:pt x="566358" y="827246"/>
                  </a:lnTo>
                  <a:cubicBezTo>
                    <a:pt x="566358" y="827246"/>
                    <a:pt x="728283" y="704850"/>
                    <a:pt x="914688" y="563975"/>
                  </a:cubicBezTo>
                  <a:close/>
                </a:path>
              </a:pathLst>
            </a:custGeom>
            <a:solidFill>
              <a:srgbClr val="FC6D26"/>
            </a:solidFill>
            <a:ln w="9525" cap="flat">
              <a:noFill/>
              <a:prstDash val="solid"/>
              <a:miter/>
            </a:ln>
          </p:spPr>
          <p:txBody>
            <a:bodyPr rtlCol="0" anchor="ctr"/>
            <a:lstStyle/>
            <a:p>
              <a:endParaRPr lang="en-US"/>
            </a:p>
          </p:txBody>
        </p:sp>
      </p:grpSp>
      <p:pic>
        <p:nvPicPr>
          <p:cNvPr id="100" name="Graphic 99">
            <a:extLst>
              <a:ext uri="{FF2B5EF4-FFF2-40B4-BE49-F238E27FC236}">
                <a16:creationId xmlns:a16="http://schemas.microsoft.com/office/drawing/2014/main" id="{DCBB7574-C22D-41DB-B719-0B429FE4AC7D}"/>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l="970" t="1997" r="75295" b="2146"/>
          <a:stretch/>
        </p:blipFill>
        <p:spPr>
          <a:xfrm>
            <a:off x="10664921" y="2438476"/>
            <a:ext cx="346289" cy="449925"/>
          </a:xfrm>
          <a:prstGeom prst="rect">
            <a:avLst/>
          </a:prstGeom>
        </p:spPr>
      </p:pic>
      <p:pic>
        <p:nvPicPr>
          <p:cNvPr id="101" name="Graphic 100">
            <a:extLst>
              <a:ext uri="{FF2B5EF4-FFF2-40B4-BE49-F238E27FC236}">
                <a16:creationId xmlns:a16="http://schemas.microsoft.com/office/drawing/2014/main" id="{8AFDCAA5-8E14-45F0-B494-3C74C70DB89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932313" y="4310598"/>
            <a:ext cx="1027310" cy="513655"/>
          </a:xfrm>
          <a:prstGeom prst="rect">
            <a:avLst/>
          </a:prstGeom>
        </p:spPr>
      </p:pic>
      <p:pic>
        <p:nvPicPr>
          <p:cNvPr id="103" name="Graphic 102">
            <a:extLst>
              <a:ext uri="{FF2B5EF4-FFF2-40B4-BE49-F238E27FC236}">
                <a16:creationId xmlns:a16="http://schemas.microsoft.com/office/drawing/2014/main" id="{DF702892-6CF3-443D-B11A-8E0831714408}"/>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89813" y="4375990"/>
            <a:ext cx="640080" cy="414919"/>
          </a:xfrm>
          <a:prstGeom prst="rect">
            <a:avLst/>
          </a:prstGeom>
        </p:spPr>
      </p:pic>
      <p:pic>
        <p:nvPicPr>
          <p:cNvPr id="106" name="Graphic 105">
            <a:extLst>
              <a:ext uri="{FF2B5EF4-FFF2-40B4-BE49-F238E27FC236}">
                <a16:creationId xmlns:a16="http://schemas.microsoft.com/office/drawing/2014/main" id="{55BB8AA9-463C-4447-B7BD-FF53E099A1A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837504" y="4367442"/>
            <a:ext cx="420955" cy="420955"/>
          </a:xfrm>
          <a:prstGeom prst="rect">
            <a:avLst/>
          </a:prstGeom>
        </p:spPr>
      </p:pic>
      <p:pic>
        <p:nvPicPr>
          <p:cNvPr id="75" name="Content Placeholder 19" descr="Logo&#10;&#10;Description automatically generated">
            <a:extLst>
              <a:ext uri="{FF2B5EF4-FFF2-40B4-BE49-F238E27FC236}">
                <a16:creationId xmlns:a16="http://schemas.microsoft.com/office/drawing/2014/main" id="{92DAE484-D732-4DE0-96EF-DB6563CD806F}"/>
              </a:ext>
            </a:extLst>
          </p:cNvPr>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5692482" y="3559163"/>
            <a:ext cx="674558" cy="182880"/>
          </a:xfrm>
          <a:prstGeom prst="rect">
            <a:avLst/>
          </a:prstGeom>
        </p:spPr>
      </p:pic>
      <p:pic>
        <p:nvPicPr>
          <p:cNvPr id="15" name="Graphic 14">
            <a:extLst>
              <a:ext uri="{FF2B5EF4-FFF2-40B4-BE49-F238E27FC236}">
                <a16:creationId xmlns:a16="http://schemas.microsoft.com/office/drawing/2014/main" id="{99A79AED-47C5-4A1A-BDB8-97F9AC77885A}"/>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771461" y="3559163"/>
            <a:ext cx="685800" cy="139867"/>
          </a:xfrm>
          <a:prstGeom prst="rect">
            <a:avLst/>
          </a:prstGeom>
        </p:spPr>
      </p:pic>
      <p:graphicFrame>
        <p:nvGraphicFramePr>
          <p:cNvPr id="77" name="Table 8">
            <a:extLst>
              <a:ext uri="{FF2B5EF4-FFF2-40B4-BE49-F238E27FC236}">
                <a16:creationId xmlns:a16="http://schemas.microsoft.com/office/drawing/2014/main" id="{91EF741A-E7F2-4569-98E2-9E00A5D7BD94}"/>
              </a:ext>
            </a:extLst>
          </p:cNvPr>
          <p:cNvGraphicFramePr>
            <a:graphicFrameLocks noGrp="1"/>
          </p:cNvGraphicFramePr>
          <p:nvPr/>
        </p:nvGraphicFramePr>
        <p:xfrm>
          <a:off x="9064574" y="4893349"/>
          <a:ext cx="2370723" cy="1097280"/>
        </p:xfrm>
        <a:graphic>
          <a:graphicData uri="http://schemas.openxmlformats.org/drawingml/2006/table">
            <a:tbl>
              <a:tblPr>
                <a:tableStyleId>{616DA210-FB5B-4158-B5E0-FEB733F419BA}</a:tableStyleId>
              </a:tblPr>
              <a:tblGrid>
                <a:gridCol w="790241">
                  <a:extLst>
                    <a:ext uri="{9D8B030D-6E8A-4147-A177-3AD203B41FA5}">
                      <a16:colId xmlns:a16="http://schemas.microsoft.com/office/drawing/2014/main" val="3009286290"/>
                    </a:ext>
                  </a:extLst>
                </a:gridCol>
                <a:gridCol w="790241">
                  <a:extLst>
                    <a:ext uri="{9D8B030D-6E8A-4147-A177-3AD203B41FA5}">
                      <a16:colId xmlns:a16="http://schemas.microsoft.com/office/drawing/2014/main" val="2068530455"/>
                    </a:ext>
                  </a:extLst>
                </a:gridCol>
                <a:gridCol w="790241">
                  <a:extLst>
                    <a:ext uri="{9D8B030D-6E8A-4147-A177-3AD203B41FA5}">
                      <a16:colId xmlns:a16="http://schemas.microsoft.com/office/drawing/2014/main" val="3801274257"/>
                    </a:ext>
                  </a:extLst>
                </a:gridCol>
              </a:tblGrid>
              <a:tr h="109728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INFRASTRUCTURE AS CODE</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TEAM COLLABORATION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RISK</a:t>
                      </a:r>
                      <a:br>
                        <a:rPr lang="en-US" sz="600" i="1" kern="1200" dirty="0">
                          <a:solidFill>
                            <a:srgbClr val="AEA8A2"/>
                          </a:solidFill>
                          <a:latin typeface="Oracle Sans Light" panose="020B0403020204020204" pitchFamily="34" charset="0"/>
                          <a:ea typeface="+mn-ea"/>
                          <a:cs typeface="Oracle Sans Light" panose="020B0403020204020204" pitchFamily="34" charset="0"/>
                        </a:rPr>
                      </a:br>
                      <a:r>
                        <a:rPr lang="en-US" sz="600" i="1" kern="1200" dirty="0">
                          <a:solidFill>
                            <a:srgbClr val="AEA8A2"/>
                          </a:solidFill>
                          <a:latin typeface="Oracle Sans Light" panose="020B0403020204020204" pitchFamily="34" charset="0"/>
                          <a:ea typeface="+mn-ea"/>
                          <a:cs typeface="Oracle Sans Light" panose="020B0403020204020204" pitchFamily="34" charset="0"/>
                        </a:rPr>
                        <a:t>MANAGEMENT</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bl>
          </a:graphicData>
        </a:graphic>
      </p:graphicFrame>
      <p:pic>
        <p:nvPicPr>
          <p:cNvPr id="18" name="Graphic 17">
            <a:extLst>
              <a:ext uri="{FF2B5EF4-FFF2-40B4-BE49-F238E27FC236}">
                <a16:creationId xmlns:a16="http://schemas.microsoft.com/office/drawing/2014/main" id="{7B116E54-1C41-4D0E-9E71-7BA12C9032E0}"/>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4294019" y="2170696"/>
            <a:ext cx="812325" cy="987963"/>
          </a:xfrm>
          <a:prstGeom prst="rect">
            <a:avLst/>
          </a:prstGeom>
        </p:spPr>
      </p:pic>
      <p:pic>
        <p:nvPicPr>
          <p:cNvPr id="21" name="Graphic 20">
            <a:extLst>
              <a:ext uri="{FF2B5EF4-FFF2-40B4-BE49-F238E27FC236}">
                <a16:creationId xmlns:a16="http://schemas.microsoft.com/office/drawing/2014/main" id="{77EFD827-903D-49AE-9D99-09E99C052F87}"/>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3237445" y="3530203"/>
            <a:ext cx="676656" cy="351403"/>
          </a:xfrm>
          <a:prstGeom prst="rect">
            <a:avLst/>
          </a:prstGeom>
        </p:spPr>
      </p:pic>
      <p:graphicFrame>
        <p:nvGraphicFramePr>
          <p:cNvPr id="80" name="Table 8">
            <a:extLst>
              <a:ext uri="{FF2B5EF4-FFF2-40B4-BE49-F238E27FC236}">
                <a16:creationId xmlns:a16="http://schemas.microsoft.com/office/drawing/2014/main" id="{632EF407-2EF6-42CD-99D8-FFFD3DC43F68}"/>
              </a:ext>
            </a:extLst>
          </p:cNvPr>
          <p:cNvGraphicFramePr>
            <a:graphicFrameLocks noGrp="1"/>
          </p:cNvGraphicFramePr>
          <p:nvPr/>
        </p:nvGraphicFramePr>
        <p:xfrm>
          <a:off x="5816706" y="4898656"/>
          <a:ext cx="2666506" cy="1097280"/>
        </p:xfrm>
        <a:graphic>
          <a:graphicData uri="http://schemas.openxmlformats.org/drawingml/2006/table">
            <a:tbl>
              <a:tblPr>
                <a:tableStyleId>{616DA210-FB5B-4158-B5E0-FEB733F419BA}</a:tableStyleId>
              </a:tblPr>
              <a:tblGrid>
                <a:gridCol w="1333253">
                  <a:extLst>
                    <a:ext uri="{9D8B030D-6E8A-4147-A177-3AD203B41FA5}">
                      <a16:colId xmlns:a16="http://schemas.microsoft.com/office/drawing/2014/main" val="2068530455"/>
                    </a:ext>
                  </a:extLst>
                </a:gridCol>
                <a:gridCol w="1333253">
                  <a:extLst>
                    <a:ext uri="{9D8B030D-6E8A-4147-A177-3AD203B41FA5}">
                      <a16:colId xmlns:a16="http://schemas.microsoft.com/office/drawing/2014/main" val="3801274257"/>
                    </a:ext>
                  </a:extLst>
                </a:gridCol>
              </a:tblGrid>
              <a:tr h="109728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BLOCKCHAIN</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MACHINE LEARNING FRAMEWORK</a:t>
                      </a:r>
                    </a:p>
                  </a:txBody>
                  <a:tcPr marL="0" marR="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bl>
          </a:graphicData>
        </a:graphic>
      </p:graphicFrame>
      <p:pic>
        <p:nvPicPr>
          <p:cNvPr id="68" name="Graphic 67">
            <a:extLst>
              <a:ext uri="{FF2B5EF4-FFF2-40B4-BE49-F238E27FC236}">
                <a16:creationId xmlns:a16="http://schemas.microsoft.com/office/drawing/2014/main" id="{A59AE7F0-8B68-11BE-9500-2F52E9E50952}"/>
              </a:ext>
            </a:extLst>
          </p:cNvPr>
          <p:cNvPicPr>
            <a:picLocks noChangeAspect="1"/>
          </p:cNvPicPr>
          <p:nvPr/>
        </p:nvPicPr>
        <p:blipFill>
          <a:blip r:embed="rId49" cstate="print">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7356407" y="5356148"/>
            <a:ext cx="839292" cy="208103"/>
          </a:xfrm>
          <a:prstGeom prst="rect">
            <a:avLst/>
          </a:prstGeom>
        </p:spPr>
      </p:pic>
      <p:pic>
        <p:nvPicPr>
          <p:cNvPr id="83" name="Picture 82" descr="Shape&#10;&#10;Description automatically generated">
            <a:extLst>
              <a:ext uri="{FF2B5EF4-FFF2-40B4-BE49-F238E27FC236}">
                <a16:creationId xmlns:a16="http://schemas.microsoft.com/office/drawing/2014/main" id="{A81C8F65-3906-4538-B0E0-853616EDBEC0}"/>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a:stretch/>
        </p:blipFill>
        <p:spPr>
          <a:xfrm>
            <a:off x="6030968" y="5243754"/>
            <a:ext cx="922837" cy="423957"/>
          </a:xfrm>
          <a:prstGeom prst="rect">
            <a:avLst/>
          </a:prstGeom>
        </p:spPr>
      </p:pic>
      <p:graphicFrame>
        <p:nvGraphicFramePr>
          <p:cNvPr id="85" name="Table 8">
            <a:extLst>
              <a:ext uri="{FF2B5EF4-FFF2-40B4-BE49-F238E27FC236}">
                <a16:creationId xmlns:a16="http://schemas.microsoft.com/office/drawing/2014/main" id="{80912118-993F-409A-B5F6-B61D610C1991}"/>
              </a:ext>
            </a:extLst>
          </p:cNvPr>
          <p:cNvGraphicFramePr>
            <a:graphicFrameLocks noGrp="1"/>
          </p:cNvGraphicFramePr>
          <p:nvPr/>
        </p:nvGraphicFramePr>
        <p:xfrm>
          <a:off x="1066800" y="4898656"/>
          <a:ext cx="3962400" cy="1097280"/>
        </p:xfrm>
        <a:graphic>
          <a:graphicData uri="http://schemas.openxmlformats.org/drawingml/2006/table">
            <a:tbl>
              <a:tblPr>
                <a:tableStyleId>{616DA210-FB5B-4158-B5E0-FEB733F419BA}</a:tableStyleId>
              </a:tblPr>
              <a:tblGrid>
                <a:gridCol w="1320800">
                  <a:extLst>
                    <a:ext uri="{9D8B030D-6E8A-4147-A177-3AD203B41FA5}">
                      <a16:colId xmlns:a16="http://schemas.microsoft.com/office/drawing/2014/main" val="3009286290"/>
                    </a:ext>
                  </a:extLst>
                </a:gridCol>
                <a:gridCol w="1320800">
                  <a:extLst>
                    <a:ext uri="{9D8B030D-6E8A-4147-A177-3AD203B41FA5}">
                      <a16:colId xmlns:a16="http://schemas.microsoft.com/office/drawing/2014/main" val="2068530455"/>
                    </a:ext>
                  </a:extLst>
                </a:gridCol>
                <a:gridCol w="1320800">
                  <a:extLst>
                    <a:ext uri="{9D8B030D-6E8A-4147-A177-3AD203B41FA5}">
                      <a16:colId xmlns:a16="http://schemas.microsoft.com/office/drawing/2014/main" val="3801274257"/>
                    </a:ext>
                  </a:extLst>
                </a:gridCol>
              </a:tblGrid>
              <a:tr h="1097280">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SERVERLESS PLATFORM</a:t>
                      </a:r>
                    </a:p>
                  </a:txBody>
                  <a:tcPr marL="0" marR="0" marT="45612" marB="4561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SEARCH AND ANALYTICS</a:t>
                      </a:r>
                    </a:p>
                  </a:txBody>
                  <a:tcPr marL="0" marR="0" marT="45612" marB="4561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US" sz="600" i="1" kern="1200" dirty="0">
                          <a:solidFill>
                            <a:srgbClr val="AEA8A2"/>
                          </a:solidFill>
                          <a:latin typeface="Oracle Sans Light" panose="020B0403020204020204" pitchFamily="34" charset="0"/>
                          <a:ea typeface="+mn-ea"/>
                          <a:cs typeface="Oracle Sans Light" panose="020B0403020204020204" pitchFamily="34" charset="0"/>
                        </a:rPr>
                        <a:t>INTERFACE DEFINITION</a:t>
                      </a:r>
                    </a:p>
                  </a:txBody>
                  <a:tcPr marL="0" marR="0" marT="45612" marB="45612"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070427"/>
                  </a:ext>
                </a:extLst>
              </a:tr>
            </a:tbl>
          </a:graphicData>
        </a:graphic>
      </p:graphicFrame>
      <p:pic>
        <p:nvPicPr>
          <p:cNvPr id="11" name="Picture 10" descr="A picture containing text, clipart&#10;&#10;Description automatically generated">
            <a:extLst>
              <a:ext uri="{FF2B5EF4-FFF2-40B4-BE49-F238E27FC236}">
                <a16:creationId xmlns:a16="http://schemas.microsoft.com/office/drawing/2014/main" id="{64ACBF83-7DB2-420B-882F-6CDA7A164C55}"/>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408758" y="5367941"/>
            <a:ext cx="640080" cy="266700"/>
          </a:xfrm>
          <a:prstGeom prst="rect">
            <a:avLst/>
          </a:prstGeom>
        </p:spPr>
      </p:pic>
      <p:pic>
        <p:nvPicPr>
          <p:cNvPr id="39" name="Picture 38" descr="Logo&#10;&#10;Description automatically generated">
            <a:extLst>
              <a:ext uri="{FF2B5EF4-FFF2-40B4-BE49-F238E27FC236}">
                <a16:creationId xmlns:a16="http://schemas.microsoft.com/office/drawing/2014/main" id="{6C52D2AE-CE40-400B-B538-122558668688}"/>
              </a:ext>
            </a:extLst>
          </p:cNvPr>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4033639" y="5408921"/>
            <a:ext cx="646621" cy="172432"/>
          </a:xfrm>
          <a:prstGeom prst="rect">
            <a:avLst/>
          </a:prstGeom>
        </p:spPr>
      </p:pic>
      <p:pic>
        <p:nvPicPr>
          <p:cNvPr id="86" name="Graphic 85">
            <a:extLst>
              <a:ext uri="{FF2B5EF4-FFF2-40B4-BE49-F238E27FC236}">
                <a16:creationId xmlns:a16="http://schemas.microsoft.com/office/drawing/2014/main" id="{6A40A1B4-91DC-4853-8895-73A2E9BF5359}"/>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2586224" y="5425487"/>
            <a:ext cx="873846" cy="169131"/>
          </a:xfrm>
          <a:prstGeom prst="rect">
            <a:avLst/>
          </a:prstGeom>
        </p:spPr>
      </p:pic>
      <p:pic>
        <p:nvPicPr>
          <p:cNvPr id="81" name="Picture 80" descr="Logo&#10;&#10;Description automatically generated">
            <a:extLst>
              <a:ext uri="{FF2B5EF4-FFF2-40B4-BE49-F238E27FC236}">
                <a16:creationId xmlns:a16="http://schemas.microsoft.com/office/drawing/2014/main" id="{5D986527-961D-4F48-8F84-90B5D4332D94}"/>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a:stretch/>
        </p:blipFill>
        <p:spPr>
          <a:xfrm>
            <a:off x="10851460" y="5296087"/>
            <a:ext cx="404564" cy="389581"/>
          </a:xfrm>
          <a:prstGeom prst="rect">
            <a:avLst/>
          </a:prstGeom>
        </p:spPr>
      </p:pic>
      <p:pic>
        <p:nvPicPr>
          <p:cNvPr id="92" name="Graphic 91">
            <a:extLst>
              <a:ext uri="{FF2B5EF4-FFF2-40B4-BE49-F238E27FC236}">
                <a16:creationId xmlns:a16="http://schemas.microsoft.com/office/drawing/2014/main" id="{C276F0F1-9A7E-4B66-994A-C37F8776CC2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082402" y="5429661"/>
            <a:ext cx="822960" cy="197510"/>
          </a:xfrm>
          <a:prstGeom prst="rect">
            <a:avLst/>
          </a:prstGeom>
        </p:spPr>
      </p:pic>
      <p:pic>
        <p:nvPicPr>
          <p:cNvPr id="90" name="Graphic 89">
            <a:extLst>
              <a:ext uri="{FF2B5EF4-FFF2-40B4-BE49-F238E27FC236}">
                <a16:creationId xmlns:a16="http://schemas.microsoft.com/office/drawing/2014/main" id="{9B4635F4-C491-4FA0-9637-E15CB8F303B8}"/>
              </a:ext>
            </a:extLst>
          </p:cNvPr>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10067816" y="5288595"/>
            <a:ext cx="404563" cy="404563"/>
          </a:xfrm>
          <a:prstGeom prst="rect">
            <a:avLst/>
          </a:prstGeom>
        </p:spPr>
      </p:pic>
    </p:spTree>
    <p:extLst>
      <p:ext uri="{BB962C8B-B14F-4D97-AF65-F5344CB8AC3E}">
        <p14:creationId xmlns:p14="http://schemas.microsoft.com/office/powerpoint/2010/main" val="28963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ounded Rectangle 209">
            <a:extLst>
              <a:ext uri="{FF2B5EF4-FFF2-40B4-BE49-F238E27FC236}">
                <a16:creationId xmlns:a16="http://schemas.microsoft.com/office/drawing/2014/main" id="{D1E89F6C-8963-5F0B-5906-86730638D595}"/>
              </a:ext>
            </a:extLst>
          </p:cNvPr>
          <p:cNvSpPr/>
          <p:nvPr/>
        </p:nvSpPr>
        <p:spPr>
          <a:xfrm>
            <a:off x="1517431" y="1282928"/>
            <a:ext cx="8201881" cy="5002391"/>
          </a:xfrm>
          <a:prstGeom prst="roundRect">
            <a:avLst>
              <a:gd name="adj" fmla="val 929"/>
            </a:avLst>
          </a:prstGeom>
          <a:solidFill>
            <a:schemeClr val="accent3"/>
          </a:solidFill>
          <a:ln>
            <a:noFill/>
          </a:ln>
        </p:spPr>
        <p:style>
          <a:lnRef idx="2">
            <a:schemeClr val="accent5"/>
          </a:lnRef>
          <a:fillRef idx="1">
            <a:schemeClr val="lt1"/>
          </a:fillRef>
          <a:effectRef idx="0">
            <a:schemeClr val="accent5"/>
          </a:effectRef>
          <a:fontRef idx="minor">
            <a:schemeClr val="dk1"/>
          </a:fontRef>
        </p:style>
        <p:txBody>
          <a:bodyPr lIns="0" tIns="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sym typeface="Oracle Sans"/>
            </a:endParaRPr>
          </a:p>
        </p:txBody>
      </p:sp>
      <p:sp>
        <p:nvSpPr>
          <p:cNvPr id="220" name="Rounded Rectangle 219">
            <a:extLst>
              <a:ext uri="{FF2B5EF4-FFF2-40B4-BE49-F238E27FC236}">
                <a16:creationId xmlns:a16="http://schemas.microsoft.com/office/drawing/2014/main" id="{F9BBE74C-7063-DD00-1455-B2D655DCFD75}"/>
              </a:ext>
            </a:extLst>
          </p:cNvPr>
          <p:cNvSpPr/>
          <p:nvPr/>
        </p:nvSpPr>
        <p:spPr>
          <a:xfrm>
            <a:off x="1627498" y="1319391"/>
            <a:ext cx="914400" cy="4869790"/>
          </a:xfrm>
          <a:prstGeom prst="roundRect">
            <a:avLst>
              <a:gd name="adj" fmla="val 6173"/>
            </a:avLst>
          </a:prstGeom>
          <a:ln>
            <a:noFill/>
          </a:ln>
        </p:spPr>
        <p:style>
          <a:lnRef idx="2">
            <a:schemeClr val="accent5"/>
          </a:lnRef>
          <a:fillRef idx="1">
            <a:schemeClr val="lt1"/>
          </a:fillRef>
          <a:effectRef idx="0">
            <a:schemeClr val="accent5"/>
          </a:effectRef>
          <a:fontRef idx="minor">
            <a:schemeClr val="dk1"/>
          </a:fontRef>
        </p:style>
        <p:txBody>
          <a:bodyPr lIns="0" tIns="45720" rIns="0" bIns="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Integration</a:t>
            </a:r>
          </a:p>
        </p:txBody>
      </p:sp>
      <p:sp>
        <p:nvSpPr>
          <p:cNvPr id="77" name="Rounded Rectangle 76">
            <a:extLst>
              <a:ext uri="{FF2B5EF4-FFF2-40B4-BE49-F238E27FC236}">
                <a16:creationId xmlns:a16="http://schemas.microsoft.com/office/drawing/2014/main" id="{1BBAB974-CFFA-03FB-AFD3-0A6FF8DAB594}"/>
              </a:ext>
            </a:extLst>
          </p:cNvPr>
          <p:cNvSpPr/>
          <p:nvPr/>
        </p:nvSpPr>
        <p:spPr>
          <a:xfrm>
            <a:off x="452310" y="1290501"/>
            <a:ext cx="992628" cy="5002391"/>
          </a:xfrm>
          <a:prstGeom prst="roundRect">
            <a:avLst>
              <a:gd name="adj" fmla="val 6173"/>
            </a:avLst>
          </a:prstGeom>
          <a:solidFill>
            <a:schemeClr val="lt1">
              <a:alpha val="50000"/>
            </a:schemeClr>
          </a:solidFill>
          <a:ln/>
        </p:spPr>
        <p:style>
          <a:lnRef idx="2">
            <a:schemeClr val="accent3"/>
          </a:lnRef>
          <a:fillRef idx="1">
            <a:schemeClr val="lt1"/>
          </a:fillRef>
          <a:effectRef idx="0">
            <a:schemeClr val="accent3"/>
          </a:effectRef>
          <a:fontRef idx="minor">
            <a:schemeClr val="dk1"/>
          </a:fontRef>
        </p:style>
        <p:txBody>
          <a:bodyPr lIns="0" tIns="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88" name="Rounded Rectangle 87">
            <a:extLst>
              <a:ext uri="{FF2B5EF4-FFF2-40B4-BE49-F238E27FC236}">
                <a16:creationId xmlns:a16="http://schemas.microsoft.com/office/drawing/2014/main" id="{898471CC-82AD-B13F-CA7A-B0C1B6B26AE0}"/>
              </a:ext>
            </a:extLst>
          </p:cNvPr>
          <p:cNvSpPr/>
          <p:nvPr/>
        </p:nvSpPr>
        <p:spPr>
          <a:xfrm>
            <a:off x="9782638" y="1295673"/>
            <a:ext cx="914400" cy="4997292"/>
          </a:xfrm>
          <a:prstGeom prst="roundRect">
            <a:avLst>
              <a:gd name="adj" fmla="val 6173"/>
            </a:avLst>
          </a:prstGeom>
          <a:solidFill>
            <a:schemeClr val="bg1">
              <a:alpha val="50000"/>
            </a:schemeClr>
          </a:solidFill>
          <a:ln w="3175" cmpd="sng">
            <a:solidFill>
              <a:schemeClr val="accent3"/>
            </a:solidFill>
            <a:prstDash val="solid"/>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61513"/>
              </a:solidFill>
              <a:effectLst/>
              <a:uLnTx/>
              <a:uFillTx/>
              <a:latin typeface="Oracle Sans" panose="020B0503020204020204" pitchFamily="34" charset="0"/>
              <a:ea typeface="+mn-ea"/>
              <a:cs typeface="Oracle Sans" panose="020B0503020204020204" pitchFamily="34" charset="0"/>
            </a:endParaRPr>
          </a:p>
        </p:txBody>
      </p:sp>
      <p:sp>
        <p:nvSpPr>
          <p:cNvPr id="1142" name="Rounded Rectangle 1141">
            <a:extLst>
              <a:ext uri="{FF2B5EF4-FFF2-40B4-BE49-F238E27FC236}">
                <a16:creationId xmlns:a16="http://schemas.microsoft.com/office/drawing/2014/main" id="{665A7724-47D4-F665-D327-E833FF55C70B}"/>
              </a:ext>
            </a:extLst>
          </p:cNvPr>
          <p:cNvSpPr/>
          <p:nvPr/>
        </p:nvSpPr>
        <p:spPr>
          <a:xfrm>
            <a:off x="10767816" y="1290501"/>
            <a:ext cx="978678" cy="5002391"/>
          </a:xfrm>
          <a:prstGeom prst="roundRect">
            <a:avLst>
              <a:gd name="adj" fmla="val 6173"/>
            </a:avLst>
          </a:prstGeom>
          <a:solidFill>
            <a:schemeClr val="bg1">
              <a:alpha val="50000"/>
            </a:schemeClr>
          </a:solidFill>
          <a:ln w="3175">
            <a:solidFill>
              <a:schemeClr val="accent3"/>
            </a:solidFill>
          </a:ln>
        </p:spPr>
        <p:style>
          <a:lnRef idx="2">
            <a:schemeClr val="accent3"/>
          </a:lnRef>
          <a:fillRef idx="1">
            <a:schemeClr val="lt1"/>
          </a:fillRef>
          <a:effectRef idx="0">
            <a:schemeClr val="accent3"/>
          </a:effectRef>
          <a:fontRef idx="minor">
            <a:schemeClr val="dk1"/>
          </a:fontRef>
        </p:style>
        <p:txBody>
          <a:bodyPr lIns="0" tIns="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106" name="Rectangle: Rounded Corners 22">
            <a:extLst>
              <a:ext uri="{FF2B5EF4-FFF2-40B4-BE49-F238E27FC236}">
                <a16:creationId xmlns:a16="http://schemas.microsoft.com/office/drawing/2014/main" id="{F58E991D-1245-92B3-D275-9E490C1A859A}"/>
              </a:ext>
            </a:extLst>
          </p:cNvPr>
          <p:cNvSpPr/>
          <p:nvPr/>
        </p:nvSpPr>
        <p:spPr>
          <a:xfrm>
            <a:off x="2650028" y="4649888"/>
            <a:ext cx="5908603" cy="786964"/>
          </a:xfrm>
          <a:prstGeom prst="roundRect">
            <a:avLst>
              <a:gd name="adj" fmla="val 9613"/>
            </a:avLst>
          </a:prstGeom>
          <a:ln>
            <a:noFill/>
          </a:ln>
        </p:spPr>
        <p:style>
          <a:lnRef idx="2">
            <a:schemeClr val="accent5"/>
          </a:lnRef>
          <a:fillRef idx="1">
            <a:schemeClr val="lt1"/>
          </a:fillRef>
          <a:effectRef idx="0">
            <a:schemeClr val="accent5"/>
          </a:effectRef>
          <a:fontRef idx="minor">
            <a:schemeClr val="dk1"/>
          </a:fontRef>
        </p:style>
        <p:txBody>
          <a:bodyPr lIns="27432" tIns="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Big Data and Data Lake</a:t>
            </a:r>
          </a:p>
        </p:txBody>
      </p:sp>
      <p:grpSp>
        <p:nvGrpSpPr>
          <p:cNvPr id="27" name="Group 26">
            <a:extLst>
              <a:ext uri="{FF2B5EF4-FFF2-40B4-BE49-F238E27FC236}">
                <a16:creationId xmlns:a16="http://schemas.microsoft.com/office/drawing/2014/main" id="{CBE116FB-65F2-591E-3796-046DB1BCD1FD}"/>
              </a:ext>
            </a:extLst>
          </p:cNvPr>
          <p:cNvGrpSpPr/>
          <p:nvPr/>
        </p:nvGrpSpPr>
        <p:grpSpPr>
          <a:xfrm>
            <a:off x="4701477" y="4859621"/>
            <a:ext cx="685396" cy="534791"/>
            <a:chOff x="4292224" y="4863829"/>
            <a:chExt cx="685396" cy="534791"/>
          </a:xfrm>
        </p:grpSpPr>
        <p:pic>
          <p:nvPicPr>
            <p:cNvPr id="107" name="Graphic 5">
              <a:extLst>
                <a:ext uri="{FF2B5EF4-FFF2-40B4-BE49-F238E27FC236}">
                  <a16:creationId xmlns:a16="http://schemas.microsoft.com/office/drawing/2014/main" id="{F2281AC3-3222-93EA-1EBD-73A65CC6381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60839" y="4863829"/>
              <a:ext cx="403693" cy="394305"/>
            </a:xfrm>
            <a:prstGeom prst="rect">
              <a:avLst/>
            </a:prstGeom>
          </p:spPr>
        </p:pic>
        <p:sp>
          <p:nvSpPr>
            <p:cNvPr id="108" name="Rectangle 107">
              <a:extLst>
                <a:ext uri="{FF2B5EF4-FFF2-40B4-BE49-F238E27FC236}">
                  <a16:creationId xmlns:a16="http://schemas.microsoft.com/office/drawing/2014/main" id="{9BB2F89F-AA48-E1F0-72B5-2956E56CD4F5}"/>
                </a:ext>
              </a:extLst>
            </p:cNvPr>
            <p:cNvSpPr/>
            <p:nvPr/>
          </p:nvSpPr>
          <p:spPr>
            <a:xfrm>
              <a:off x="4292224" y="5277561"/>
              <a:ext cx="685396" cy="121059"/>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Big Data</a:t>
              </a:r>
            </a:p>
          </p:txBody>
        </p:sp>
      </p:grpSp>
      <p:grpSp>
        <p:nvGrpSpPr>
          <p:cNvPr id="30" name="Group 29">
            <a:extLst>
              <a:ext uri="{FF2B5EF4-FFF2-40B4-BE49-F238E27FC236}">
                <a16:creationId xmlns:a16="http://schemas.microsoft.com/office/drawing/2014/main" id="{FFE23252-DDE7-CF98-2BC4-0204C4D516D1}"/>
              </a:ext>
            </a:extLst>
          </p:cNvPr>
          <p:cNvGrpSpPr/>
          <p:nvPr/>
        </p:nvGrpSpPr>
        <p:grpSpPr>
          <a:xfrm>
            <a:off x="3731338" y="4858494"/>
            <a:ext cx="685396" cy="535918"/>
            <a:chOff x="3291782" y="4862702"/>
            <a:chExt cx="685396" cy="535918"/>
          </a:xfrm>
        </p:grpSpPr>
        <p:pic>
          <p:nvPicPr>
            <p:cNvPr id="99" name="Graphic 13">
              <a:extLst>
                <a:ext uri="{FF2B5EF4-FFF2-40B4-BE49-F238E27FC236}">
                  <a16:creationId xmlns:a16="http://schemas.microsoft.com/office/drawing/2014/main" id="{6892523C-CE5F-4399-3CFB-7244DADDAB8D}"/>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72288" y="4862702"/>
              <a:ext cx="385597" cy="394564"/>
            </a:xfrm>
            <a:prstGeom prst="rect">
              <a:avLst/>
            </a:prstGeom>
          </p:spPr>
        </p:pic>
        <p:sp>
          <p:nvSpPr>
            <p:cNvPr id="100" name="Rectangle 99">
              <a:extLst>
                <a:ext uri="{FF2B5EF4-FFF2-40B4-BE49-F238E27FC236}">
                  <a16:creationId xmlns:a16="http://schemas.microsoft.com/office/drawing/2014/main" id="{76EE3C01-5578-01F1-A87C-ADBE2750702D}"/>
                </a:ext>
              </a:extLst>
            </p:cNvPr>
            <p:cNvSpPr/>
            <p:nvPr/>
          </p:nvSpPr>
          <p:spPr>
            <a:xfrm>
              <a:off x="3291782" y="5277561"/>
              <a:ext cx="685396" cy="121059"/>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Data Flow</a:t>
              </a:r>
            </a:p>
          </p:txBody>
        </p:sp>
      </p:grpSp>
      <p:sp>
        <p:nvSpPr>
          <p:cNvPr id="1084" name="Rectangle: Rounded Corners 36">
            <a:extLst>
              <a:ext uri="{FF2B5EF4-FFF2-40B4-BE49-F238E27FC236}">
                <a16:creationId xmlns:a16="http://schemas.microsoft.com/office/drawing/2014/main" id="{F1F87348-093A-03D4-DE4F-F58F57BF0294}"/>
              </a:ext>
            </a:extLst>
          </p:cNvPr>
          <p:cNvSpPr/>
          <p:nvPr/>
        </p:nvSpPr>
        <p:spPr>
          <a:xfrm>
            <a:off x="1394470" y="998580"/>
            <a:ext cx="8729012" cy="277587"/>
          </a:xfrm>
          <a:prstGeom prst="roundRect">
            <a:avLst>
              <a:gd name="adj" fmla="val 1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1200" b="1" i="0" u="none" strike="noStrike" kern="1200" cap="none" spc="0" normalizeH="0" baseline="0" noProof="0" dirty="0">
                <a:ln>
                  <a:noFill/>
                </a:ln>
                <a:solidFill>
                  <a:srgbClr val="312D2A"/>
                </a:solidFill>
                <a:effectLst/>
                <a:uLnTx/>
                <a:uFillTx/>
                <a:latin typeface="Oracle Sans" panose="020B0503020204020204" pitchFamily="34" charset="0"/>
                <a:ea typeface="Segoe UI Historic" panose="020B0502040204020203" pitchFamily="34" charset="0"/>
                <a:cs typeface="Oracle Sans" panose="020B0503020204020204" pitchFamily="34" charset="0"/>
              </a:rPr>
              <a:t>Oracle Data Platform</a:t>
            </a:r>
          </a:p>
        </p:txBody>
      </p:sp>
      <p:sp>
        <p:nvSpPr>
          <p:cNvPr id="1082" name="Rectangle: Rounded Corners 36">
            <a:extLst>
              <a:ext uri="{FF2B5EF4-FFF2-40B4-BE49-F238E27FC236}">
                <a16:creationId xmlns:a16="http://schemas.microsoft.com/office/drawing/2014/main" id="{7B90403E-3DEF-8D49-D85D-5BA0C8A0B529}"/>
              </a:ext>
            </a:extLst>
          </p:cNvPr>
          <p:cNvSpPr/>
          <p:nvPr/>
        </p:nvSpPr>
        <p:spPr>
          <a:xfrm>
            <a:off x="452310" y="1493814"/>
            <a:ext cx="997711" cy="146058"/>
          </a:xfrm>
          <a:prstGeom prst="roundRect">
            <a:avLst>
              <a:gd name="adj" fmla="val 1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900" b="1" i="1" u="none" strike="noStrike" kern="1200" cap="none" spc="0" normalizeH="0" baseline="0" noProof="0" dirty="0">
                <a:ln>
                  <a:noFill/>
                </a:ln>
                <a:solidFill>
                  <a:srgbClr val="312D2A"/>
                </a:solidFill>
                <a:effectLst/>
                <a:uLnTx/>
                <a:uFillTx/>
                <a:latin typeface="Oracle Sans" panose="020B0503020204020204" pitchFamily="34" charset="0"/>
                <a:ea typeface="Segoe UI Historic" panose="020B0502040204020203" pitchFamily="34" charset="0"/>
                <a:cs typeface="Oracle Sans" panose="020B0503020204020204" pitchFamily="34" charset="0"/>
              </a:rPr>
              <a:t>Data Sources</a:t>
            </a:r>
          </a:p>
        </p:txBody>
      </p:sp>
      <p:sp>
        <p:nvSpPr>
          <p:cNvPr id="208" name="Rectangle: Rounded Corners 36">
            <a:extLst>
              <a:ext uri="{FF2B5EF4-FFF2-40B4-BE49-F238E27FC236}">
                <a16:creationId xmlns:a16="http://schemas.microsoft.com/office/drawing/2014/main" id="{EB5A90F1-0A9F-DBC1-8082-A54F088B5604}"/>
              </a:ext>
            </a:extLst>
          </p:cNvPr>
          <p:cNvSpPr/>
          <p:nvPr/>
        </p:nvSpPr>
        <p:spPr>
          <a:xfrm>
            <a:off x="10767816" y="1493814"/>
            <a:ext cx="978678" cy="146058"/>
          </a:xfrm>
          <a:prstGeom prst="roundRect">
            <a:avLst>
              <a:gd name="adj" fmla="val 1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900" b="1" i="1" u="none" strike="noStrike" kern="1200" cap="none" spc="0" normalizeH="0" baseline="0" noProof="0" dirty="0">
                <a:ln>
                  <a:noFill/>
                </a:ln>
                <a:solidFill>
                  <a:srgbClr val="312D2A"/>
                </a:solidFill>
                <a:effectLst/>
                <a:uLnTx/>
                <a:uFillTx/>
                <a:latin typeface="Oracle Sans" panose="020B0503020204020204" pitchFamily="34" charset="0"/>
                <a:ea typeface="Segoe UI Historic" panose="020B0502040204020203" pitchFamily="34" charset="0"/>
                <a:cs typeface="Oracle Sans" panose="020B0503020204020204" pitchFamily="34" charset="0"/>
              </a:rPr>
              <a:t>Outcomes</a:t>
            </a:r>
          </a:p>
        </p:txBody>
      </p:sp>
      <p:sp>
        <p:nvSpPr>
          <p:cNvPr id="1063" name="Rectangle: Rounded Corners 22">
            <a:extLst>
              <a:ext uri="{FF2B5EF4-FFF2-40B4-BE49-F238E27FC236}">
                <a16:creationId xmlns:a16="http://schemas.microsoft.com/office/drawing/2014/main" id="{B7C8DF00-C430-9CE5-0969-117B99B37665}"/>
              </a:ext>
            </a:extLst>
          </p:cNvPr>
          <p:cNvSpPr/>
          <p:nvPr/>
        </p:nvSpPr>
        <p:spPr>
          <a:xfrm>
            <a:off x="2652318" y="2052600"/>
            <a:ext cx="5907542" cy="2536910"/>
          </a:xfrm>
          <a:prstGeom prst="roundRect">
            <a:avLst>
              <a:gd name="adj" fmla="val 2436"/>
            </a:avLst>
          </a:prstGeom>
          <a:ln>
            <a:noFill/>
          </a:ln>
        </p:spPr>
        <p:style>
          <a:lnRef idx="2">
            <a:schemeClr val="accent5"/>
          </a:lnRef>
          <a:fillRef idx="1">
            <a:schemeClr val="lt1"/>
          </a:fillRef>
          <a:effectRef idx="0">
            <a:schemeClr val="accent5"/>
          </a:effectRef>
          <a:fontRef idx="minor">
            <a:schemeClr val="dk1"/>
          </a:fontRef>
        </p:style>
        <p:txBody>
          <a:bodyPr lIns="27432" tIns="18288"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Management</a:t>
            </a:r>
          </a:p>
        </p:txBody>
      </p:sp>
      <p:sp>
        <p:nvSpPr>
          <p:cNvPr id="68" name="Rectangle: Rounded Corners 22">
            <a:extLst>
              <a:ext uri="{FF2B5EF4-FFF2-40B4-BE49-F238E27FC236}">
                <a16:creationId xmlns:a16="http://schemas.microsoft.com/office/drawing/2014/main" id="{BF392F6A-B10B-7100-0DBB-0B9DC2E441AB}"/>
              </a:ext>
            </a:extLst>
          </p:cNvPr>
          <p:cNvSpPr/>
          <p:nvPr/>
        </p:nvSpPr>
        <p:spPr>
          <a:xfrm>
            <a:off x="2650028" y="5499137"/>
            <a:ext cx="5908603" cy="719354"/>
          </a:xfrm>
          <a:prstGeom prst="roundRect">
            <a:avLst>
              <a:gd name="adj" fmla="val 9839"/>
            </a:avLst>
          </a:prstGeom>
          <a:ln>
            <a:noFill/>
          </a:ln>
        </p:spPr>
        <p:style>
          <a:lnRef idx="2">
            <a:schemeClr val="accent5"/>
          </a:lnRef>
          <a:fillRef idx="1">
            <a:schemeClr val="lt1"/>
          </a:fillRef>
          <a:effectRef idx="0">
            <a:schemeClr val="accent5"/>
          </a:effectRef>
          <a:fontRef idx="minor">
            <a:schemeClr val="dk1"/>
          </a:fontRef>
        </p:style>
        <p:txBody>
          <a:bodyPr lIns="27432" tIns="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Access, Security, and Governance</a:t>
            </a:r>
          </a:p>
        </p:txBody>
      </p:sp>
      <p:sp>
        <p:nvSpPr>
          <p:cNvPr id="25" name="Rectangle: Rounded Corners 22">
            <a:extLst>
              <a:ext uri="{FF2B5EF4-FFF2-40B4-BE49-F238E27FC236}">
                <a16:creationId xmlns:a16="http://schemas.microsoft.com/office/drawing/2014/main" id="{9029F12D-E481-536C-64A7-DBA36877E108}"/>
              </a:ext>
            </a:extLst>
          </p:cNvPr>
          <p:cNvSpPr/>
          <p:nvPr/>
        </p:nvSpPr>
        <p:spPr>
          <a:xfrm>
            <a:off x="2650028" y="1348702"/>
            <a:ext cx="5909833" cy="625046"/>
          </a:xfrm>
          <a:prstGeom prst="roundRect">
            <a:avLst>
              <a:gd name="adj" fmla="val 7210"/>
            </a:avLst>
          </a:prstGeom>
          <a:ln>
            <a:noFill/>
          </a:ln>
        </p:spPr>
        <p:style>
          <a:lnRef idx="2">
            <a:schemeClr val="accent5"/>
          </a:lnRef>
          <a:fillRef idx="1">
            <a:schemeClr val="lt1"/>
          </a:fillRef>
          <a:effectRef idx="0">
            <a:schemeClr val="accent5"/>
          </a:effectRef>
          <a:fontRef idx="minor">
            <a:schemeClr val="dk1"/>
          </a:fontRef>
        </p:style>
        <p:txBody>
          <a:bodyPr lIns="27432" tIns="18288"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AI/ML</a:t>
            </a:r>
          </a:p>
        </p:txBody>
      </p:sp>
      <p:grpSp>
        <p:nvGrpSpPr>
          <p:cNvPr id="167" name="Group 166">
            <a:extLst>
              <a:ext uri="{FF2B5EF4-FFF2-40B4-BE49-F238E27FC236}">
                <a16:creationId xmlns:a16="http://schemas.microsoft.com/office/drawing/2014/main" id="{AB6F5FC6-9452-4301-DEBE-59749E82E64A}"/>
              </a:ext>
            </a:extLst>
          </p:cNvPr>
          <p:cNvGrpSpPr/>
          <p:nvPr/>
        </p:nvGrpSpPr>
        <p:grpSpPr>
          <a:xfrm>
            <a:off x="5747440" y="5611100"/>
            <a:ext cx="663643" cy="557460"/>
            <a:chOff x="5740622" y="5609909"/>
            <a:chExt cx="663643" cy="557460"/>
          </a:xfrm>
        </p:grpSpPr>
        <p:grpSp>
          <p:nvGrpSpPr>
            <p:cNvPr id="367" name="Graphic 3">
              <a:extLst>
                <a:ext uri="{FF2B5EF4-FFF2-40B4-BE49-F238E27FC236}">
                  <a16:creationId xmlns:a16="http://schemas.microsoft.com/office/drawing/2014/main" id="{9BF6C8EF-0B31-F12E-DC49-372C27C9F74A}"/>
                </a:ext>
              </a:extLst>
            </p:cNvPr>
            <p:cNvGrpSpPr/>
            <p:nvPr/>
          </p:nvGrpSpPr>
          <p:grpSpPr>
            <a:xfrm>
              <a:off x="5849457" y="5609909"/>
              <a:ext cx="445973" cy="389625"/>
              <a:chOff x="2791326" y="1637113"/>
              <a:chExt cx="513347" cy="460697"/>
            </a:xfrm>
          </p:grpSpPr>
          <p:sp>
            <p:nvSpPr>
              <p:cNvPr id="388" name="Freeform: Shape 60">
                <a:extLst>
                  <a:ext uri="{FF2B5EF4-FFF2-40B4-BE49-F238E27FC236}">
                    <a16:creationId xmlns:a16="http://schemas.microsoft.com/office/drawing/2014/main" id="{B9F65975-20A5-3A1D-3053-DDE29E53C4A9}"/>
                  </a:ext>
                </a:extLst>
              </p:cNvPr>
              <p:cNvSpPr/>
              <p:nvPr/>
            </p:nvSpPr>
            <p:spPr>
              <a:xfrm>
                <a:off x="2791326" y="1637113"/>
                <a:ext cx="513347" cy="460697"/>
              </a:xfrm>
              <a:custGeom>
                <a:avLst/>
                <a:gdLst>
                  <a:gd name="connsiteX0" fmla="*/ 502381 w 513347"/>
                  <a:gd name="connsiteY0" fmla="*/ 10969 h 460697"/>
                  <a:gd name="connsiteX1" fmla="*/ 502381 w 513347"/>
                  <a:gd name="connsiteY1" fmla="*/ 301644 h 460697"/>
                  <a:gd name="connsiteX2" fmla="*/ 370752 w 513347"/>
                  <a:gd name="connsiteY2" fmla="*/ 301644 h 460697"/>
                  <a:gd name="connsiteX3" fmla="*/ 370752 w 513347"/>
                  <a:gd name="connsiteY3" fmla="*/ 449725 h 460697"/>
                  <a:gd name="connsiteX4" fmla="*/ 10966 w 513347"/>
                  <a:gd name="connsiteY4" fmla="*/ 449725 h 460697"/>
                  <a:gd name="connsiteX5" fmla="*/ 10966 w 513347"/>
                  <a:gd name="connsiteY5" fmla="*/ 72395 h 460697"/>
                  <a:gd name="connsiteX6" fmla="*/ 242416 w 513347"/>
                  <a:gd name="connsiteY6" fmla="*/ 72395 h 460697"/>
                  <a:gd name="connsiteX7" fmla="*/ 242416 w 513347"/>
                  <a:gd name="connsiteY7" fmla="*/ 10969 h 460697"/>
                  <a:gd name="connsiteX8" fmla="*/ 502381 w 513347"/>
                  <a:gd name="connsiteY8" fmla="*/ 10969 h 460697"/>
                  <a:gd name="connsiteX9" fmla="*/ 513347 w 513347"/>
                  <a:gd name="connsiteY9" fmla="*/ 0 h 460697"/>
                  <a:gd name="connsiteX10" fmla="*/ 502381 w 513347"/>
                  <a:gd name="connsiteY10" fmla="*/ 0 h 460697"/>
                  <a:gd name="connsiteX11" fmla="*/ 242416 w 513347"/>
                  <a:gd name="connsiteY11" fmla="*/ 0 h 460697"/>
                  <a:gd name="connsiteX12" fmla="*/ 231443 w 513347"/>
                  <a:gd name="connsiteY12" fmla="*/ 0 h 460697"/>
                  <a:gd name="connsiteX13" fmla="*/ 231443 w 513347"/>
                  <a:gd name="connsiteY13" fmla="*/ 10969 h 460697"/>
                  <a:gd name="connsiteX14" fmla="*/ 231443 w 513347"/>
                  <a:gd name="connsiteY14" fmla="*/ 61426 h 460697"/>
                  <a:gd name="connsiteX15" fmla="*/ 10966 w 513347"/>
                  <a:gd name="connsiteY15" fmla="*/ 61426 h 460697"/>
                  <a:gd name="connsiteX16" fmla="*/ 0 w 513347"/>
                  <a:gd name="connsiteY16" fmla="*/ 61426 h 460697"/>
                  <a:gd name="connsiteX17" fmla="*/ 0 w 513347"/>
                  <a:gd name="connsiteY17" fmla="*/ 72395 h 460697"/>
                  <a:gd name="connsiteX18" fmla="*/ 0 w 513347"/>
                  <a:gd name="connsiteY18" fmla="*/ 449725 h 460697"/>
                  <a:gd name="connsiteX19" fmla="*/ 0 w 513347"/>
                  <a:gd name="connsiteY19" fmla="*/ 460698 h 460697"/>
                  <a:gd name="connsiteX20" fmla="*/ 10966 w 513347"/>
                  <a:gd name="connsiteY20" fmla="*/ 460698 h 460697"/>
                  <a:gd name="connsiteX21" fmla="*/ 370752 w 513347"/>
                  <a:gd name="connsiteY21" fmla="*/ 460698 h 460697"/>
                  <a:gd name="connsiteX22" fmla="*/ 381719 w 513347"/>
                  <a:gd name="connsiteY22" fmla="*/ 460698 h 460697"/>
                  <a:gd name="connsiteX23" fmla="*/ 381719 w 513347"/>
                  <a:gd name="connsiteY23" fmla="*/ 449725 h 460697"/>
                  <a:gd name="connsiteX24" fmla="*/ 381719 w 513347"/>
                  <a:gd name="connsiteY24" fmla="*/ 312616 h 460697"/>
                  <a:gd name="connsiteX25" fmla="*/ 502381 w 513347"/>
                  <a:gd name="connsiteY25" fmla="*/ 312616 h 460697"/>
                  <a:gd name="connsiteX26" fmla="*/ 513347 w 513347"/>
                  <a:gd name="connsiteY26" fmla="*/ 312616 h 460697"/>
                  <a:gd name="connsiteX27" fmla="*/ 513347 w 513347"/>
                  <a:gd name="connsiteY27" fmla="*/ 301644 h 460697"/>
                  <a:gd name="connsiteX28" fmla="*/ 513347 w 513347"/>
                  <a:gd name="connsiteY28" fmla="*/ 10969 h 460697"/>
                  <a:gd name="connsiteX29" fmla="*/ 513347 w 513347"/>
                  <a:gd name="connsiteY29" fmla="*/ 0 h 46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3347" h="460697">
                    <a:moveTo>
                      <a:pt x="502381" y="10969"/>
                    </a:moveTo>
                    <a:lnTo>
                      <a:pt x="502381" y="301644"/>
                    </a:lnTo>
                    <a:lnTo>
                      <a:pt x="370752" y="301644"/>
                    </a:lnTo>
                    <a:lnTo>
                      <a:pt x="370752" y="449725"/>
                    </a:lnTo>
                    <a:lnTo>
                      <a:pt x="10966" y="449725"/>
                    </a:lnTo>
                    <a:lnTo>
                      <a:pt x="10966" y="72395"/>
                    </a:lnTo>
                    <a:lnTo>
                      <a:pt x="242416" y="72395"/>
                    </a:lnTo>
                    <a:lnTo>
                      <a:pt x="242416" y="10969"/>
                    </a:lnTo>
                    <a:lnTo>
                      <a:pt x="502381" y="10969"/>
                    </a:lnTo>
                    <a:close/>
                    <a:moveTo>
                      <a:pt x="513347" y="0"/>
                    </a:moveTo>
                    <a:lnTo>
                      <a:pt x="502381" y="0"/>
                    </a:lnTo>
                    <a:lnTo>
                      <a:pt x="242416" y="0"/>
                    </a:lnTo>
                    <a:lnTo>
                      <a:pt x="231443" y="0"/>
                    </a:lnTo>
                    <a:lnTo>
                      <a:pt x="231443" y="10969"/>
                    </a:lnTo>
                    <a:lnTo>
                      <a:pt x="231443" y="61426"/>
                    </a:lnTo>
                    <a:lnTo>
                      <a:pt x="10966" y="61426"/>
                    </a:lnTo>
                    <a:lnTo>
                      <a:pt x="0" y="61426"/>
                    </a:lnTo>
                    <a:lnTo>
                      <a:pt x="0" y="72395"/>
                    </a:lnTo>
                    <a:lnTo>
                      <a:pt x="0" y="449725"/>
                    </a:lnTo>
                    <a:lnTo>
                      <a:pt x="0" y="460698"/>
                    </a:lnTo>
                    <a:lnTo>
                      <a:pt x="10966" y="460698"/>
                    </a:lnTo>
                    <a:lnTo>
                      <a:pt x="370752" y="460698"/>
                    </a:lnTo>
                    <a:lnTo>
                      <a:pt x="381719" y="460698"/>
                    </a:lnTo>
                    <a:lnTo>
                      <a:pt x="381719" y="449725"/>
                    </a:lnTo>
                    <a:lnTo>
                      <a:pt x="381719" y="312616"/>
                    </a:lnTo>
                    <a:lnTo>
                      <a:pt x="502381" y="312616"/>
                    </a:lnTo>
                    <a:lnTo>
                      <a:pt x="513347" y="312616"/>
                    </a:lnTo>
                    <a:lnTo>
                      <a:pt x="513347" y="301644"/>
                    </a:lnTo>
                    <a:lnTo>
                      <a:pt x="513347" y="10969"/>
                    </a:lnTo>
                    <a:lnTo>
                      <a:pt x="513347"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grpSp>
            <p:nvGrpSpPr>
              <p:cNvPr id="370" name="Graphic 3">
                <a:extLst>
                  <a:ext uri="{FF2B5EF4-FFF2-40B4-BE49-F238E27FC236}">
                    <a16:creationId xmlns:a16="http://schemas.microsoft.com/office/drawing/2014/main" id="{20E7B929-3A81-8F96-455A-3CB7E65F1D52}"/>
                  </a:ext>
                </a:extLst>
              </p:cNvPr>
              <p:cNvGrpSpPr/>
              <p:nvPr/>
            </p:nvGrpSpPr>
            <p:grpSpPr>
              <a:xfrm>
                <a:off x="2802292" y="1648082"/>
                <a:ext cx="491414" cy="438763"/>
                <a:chOff x="2802292" y="1648082"/>
                <a:chExt cx="491414" cy="438763"/>
              </a:xfrm>
              <a:solidFill>
                <a:srgbClr val="2D5967"/>
              </a:solidFill>
            </p:grpSpPr>
            <p:sp>
              <p:nvSpPr>
                <p:cNvPr id="371" name="Freeform: Shape 63">
                  <a:extLst>
                    <a:ext uri="{FF2B5EF4-FFF2-40B4-BE49-F238E27FC236}">
                      <a16:creationId xmlns:a16="http://schemas.microsoft.com/office/drawing/2014/main" id="{825DFF48-D8BD-938C-8764-DBBCA064DA31}"/>
                    </a:ext>
                  </a:extLst>
                </p:cNvPr>
                <p:cNvSpPr/>
                <p:nvPr/>
              </p:nvSpPr>
              <p:spPr>
                <a:xfrm>
                  <a:off x="3033741" y="1648082"/>
                  <a:ext cx="259965" cy="290675"/>
                </a:xfrm>
                <a:custGeom>
                  <a:avLst/>
                  <a:gdLst>
                    <a:gd name="connsiteX0" fmla="*/ 259966 w 259965"/>
                    <a:gd name="connsiteY0" fmla="*/ 0 h 290675"/>
                    <a:gd name="connsiteX1" fmla="*/ 0 w 259965"/>
                    <a:gd name="connsiteY1" fmla="*/ 0 h 290675"/>
                    <a:gd name="connsiteX2" fmla="*/ 0 w 259965"/>
                    <a:gd name="connsiteY2" fmla="*/ 48264 h 290675"/>
                    <a:gd name="connsiteX3" fmla="*/ 16453 w 259965"/>
                    <a:gd name="connsiteY3" fmla="*/ 48264 h 290675"/>
                    <a:gd name="connsiteX4" fmla="*/ 16453 w 259965"/>
                    <a:gd name="connsiteY4" fmla="*/ 16453 h 290675"/>
                    <a:gd name="connsiteX5" fmla="*/ 243513 w 259965"/>
                    <a:gd name="connsiteY5" fmla="*/ 16453 h 290675"/>
                    <a:gd name="connsiteX6" fmla="*/ 243513 w 259965"/>
                    <a:gd name="connsiteY6" fmla="*/ 274222 h 290675"/>
                    <a:gd name="connsiteX7" fmla="*/ 140400 w 259965"/>
                    <a:gd name="connsiteY7" fmla="*/ 274222 h 290675"/>
                    <a:gd name="connsiteX8" fmla="*/ 140400 w 259965"/>
                    <a:gd name="connsiteY8" fmla="*/ 290675 h 290675"/>
                    <a:gd name="connsiteX9" fmla="*/ 259966 w 259965"/>
                    <a:gd name="connsiteY9" fmla="*/ 290675 h 290675"/>
                    <a:gd name="connsiteX10" fmla="*/ 259966 w 259965"/>
                    <a:gd name="connsiteY10" fmla="*/ 0 h 29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965" h="290675">
                      <a:moveTo>
                        <a:pt x="259966" y="0"/>
                      </a:moveTo>
                      <a:lnTo>
                        <a:pt x="0" y="0"/>
                      </a:lnTo>
                      <a:lnTo>
                        <a:pt x="0" y="48264"/>
                      </a:lnTo>
                      <a:lnTo>
                        <a:pt x="16453" y="48264"/>
                      </a:lnTo>
                      <a:lnTo>
                        <a:pt x="16453" y="16453"/>
                      </a:lnTo>
                      <a:lnTo>
                        <a:pt x="243513" y="16453"/>
                      </a:lnTo>
                      <a:lnTo>
                        <a:pt x="243513" y="274222"/>
                      </a:lnTo>
                      <a:lnTo>
                        <a:pt x="140400" y="274222"/>
                      </a:lnTo>
                      <a:lnTo>
                        <a:pt x="140400" y="290675"/>
                      </a:lnTo>
                      <a:lnTo>
                        <a:pt x="259966" y="290675"/>
                      </a:lnTo>
                      <a:lnTo>
                        <a:pt x="259966"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2" name="Freeform: Shape 64">
                  <a:extLst>
                    <a:ext uri="{FF2B5EF4-FFF2-40B4-BE49-F238E27FC236}">
                      <a16:creationId xmlns:a16="http://schemas.microsoft.com/office/drawing/2014/main" id="{EF1DB5C7-5E71-4A72-5FAA-43FEB5002292}"/>
                    </a:ext>
                  </a:extLst>
                </p:cNvPr>
                <p:cNvSpPr/>
                <p:nvPr/>
              </p:nvSpPr>
              <p:spPr>
                <a:xfrm>
                  <a:off x="3174142" y="1709510"/>
                  <a:ext cx="86653" cy="15356"/>
                </a:xfrm>
                <a:custGeom>
                  <a:avLst/>
                  <a:gdLst>
                    <a:gd name="connsiteX0" fmla="*/ 86653 w 86653"/>
                    <a:gd name="connsiteY0" fmla="*/ 0 h 15356"/>
                    <a:gd name="connsiteX1" fmla="*/ 0 w 86653"/>
                    <a:gd name="connsiteY1" fmla="*/ 0 h 15356"/>
                    <a:gd name="connsiteX2" fmla="*/ 0 w 86653"/>
                    <a:gd name="connsiteY2" fmla="*/ 7678 h 15356"/>
                    <a:gd name="connsiteX3" fmla="*/ 0 w 86653"/>
                    <a:gd name="connsiteY3" fmla="*/ 15357 h 15356"/>
                    <a:gd name="connsiteX4" fmla="*/ 86653 w 86653"/>
                    <a:gd name="connsiteY4" fmla="*/ 15357 h 15356"/>
                    <a:gd name="connsiteX5" fmla="*/ 86653 w 86653"/>
                    <a:gd name="connsiteY5" fmla="*/ 0 h 1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53" h="15356">
                      <a:moveTo>
                        <a:pt x="86653" y="0"/>
                      </a:moveTo>
                      <a:lnTo>
                        <a:pt x="0" y="0"/>
                      </a:lnTo>
                      <a:lnTo>
                        <a:pt x="0" y="7678"/>
                      </a:lnTo>
                      <a:lnTo>
                        <a:pt x="0" y="15357"/>
                      </a:lnTo>
                      <a:lnTo>
                        <a:pt x="86653" y="15357"/>
                      </a:lnTo>
                      <a:lnTo>
                        <a:pt x="86653"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3" name="Freeform: Shape 65">
                  <a:extLst>
                    <a:ext uri="{FF2B5EF4-FFF2-40B4-BE49-F238E27FC236}">
                      <a16:creationId xmlns:a16="http://schemas.microsoft.com/office/drawing/2014/main" id="{647AFEA7-96A7-C909-BC3F-2687172427B1}"/>
                    </a:ext>
                  </a:extLst>
                </p:cNvPr>
                <p:cNvSpPr/>
                <p:nvPr/>
              </p:nvSpPr>
              <p:spPr>
                <a:xfrm>
                  <a:off x="3066647" y="1680989"/>
                  <a:ext cx="194154" cy="15356"/>
                </a:xfrm>
                <a:custGeom>
                  <a:avLst/>
                  <a:gdLst>
                    <a:gd name="connsiteX0" fmla="*/ 194154 w 194154"/>
                    <a:gd name="connsiteY0" fmla="*/ 0 h 15356"/>
                    <a:gd name="connsiteX1" fmla="*/ 0 w 194154"/>
                    <a:gd name="connsiteY1" fmla="*/ 0 h 15356"/>
                    <a:gd name="connsiteX2" fmla="*/ 0 w 194154"/>
                    <a:gd name="connsiteY2" fmla="*/ 15357 h 15356"/>
                    <a:gd name="connsiteX3" fmla="*/ 86653 w 194154"/>
                    <a:gd name="connsiteY3" fmla="*/ 15357 h 15356"/>
                    <a:gd name="connsiteX4" fmla="*/ 107495 w 194154"/>
                    <a:gd name="connsiteY4" fmla="*/ 15357 h 15356"/>
                    <a:gd name="connsiteX5" fmla="*/ 194154 w 194154"/>
                    <a:gd name="connsiteY5" fmla="*/ 15357 h 15356"/>
                    <a:gd name="connsiteX6" fmla="*/ 194154 w 194154"/>
                    <a:gd name="connsiteY6" fmla="*/ 0 h 15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154" h="15356">
                      <a:moveTo>
                        <a:pt x="194154" y="0"/>
                      </a:moveTo>
                      <a:lnTo>
                        <a:pt x="0" y="0"/>
                      </a:lnTo>
                      <a:lnTo>
                        <a:pt x="0" y="15357"/>
                      </a:lnTo>
                      <a:lnTo>
                        <a:pt x="86653" y="15357"/>
                      </a:lnTo>
                      <a:lnTo>
                        <a:pt x="107495" y="15357"/>
                      </a:lnTo>
                      <a:lnTo>
                        <a:pt x="194154" y="15357"/>
                      </a:lnTo>
                      <a:lnTo>
                        <a:pt x="194154"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4" name="Freeform: Shape 66">
                  <a:extLst>
                    <a:ext uri="{FF2B5EF4-FFF2-40B4-BE49-F238E27FC236}">
                      <a16:creationId xmlns:a16="http://schemas.microsoft.com/office/drawing/2014/main" id="{F2E166DD-3F87-328C-428A-F415D7930675}"/>
                    </a:ext>
                  </a:extLst>
                </p:cNvPr>
                <p:cNvSpPr/>
                <p:nvPr/>
              </p:nvSpPr>
              <p:spPr>
                <a:xfrm>
                  <a:off x="3174142" y="1736931"/>
                  <a:ext cx="87750" cy="16453"/>
                </a:xfrm>
                <a:custGeom>
                  <a:avLst/>
                  <a:gdLst>
                    <a:gd name="connsiteX0" fmla="*/ 87750 w 87750"/>
                    <a:gd name="connsiteY0" fmla="*/ 0 h 16453"/>
                    <a:gd name="connsiteX1" fmla="*/ 0 w 87750"/>
                    <a:gd name="connsiteY1" fmla="*/ 0 h 16453"/>
                    <a:gd name="connsiteX2" fmla="*/ 0 w 87750"/>
                    <a:gd name="connsiteY2" fmla="*/ 16453 h 16453"/>
                    <a:gd name="connsiteX3" fmla="*/ 87750 w 87750"/>
                    <a:gd name="connsiteY3" fmla="*/ 16453 h 16453"/>
                    <a:gd name="connsiteX4" fmla="*/ 87750 w 87750"/>
                    <a:gd name="connsiteY4" fmla="*/ 0 h 1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0" h="16453">
                      <a:moveTo>
                        <a:pt x="87750" y="0"/>
                      </a:moveTo>
                      <a:lnTo>
                        <a:pt x="0" y="0"/>
                      </a:lnTo>
                      <a:lnTo>
                        <a:pt x="0" y="16453"/>
                      </a:lnTo>
                      <a:lnTo>
                        <a:pt x="87750" y="16453"/>
                      </a:lnTo>
                      <a:lnTo>
                        <a:pt x="87750"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5" name="Freeform: Shape 67">
                  <a:extLst>
                    <a:ext uri="{FF2B5EF4-FFF2-40B4-BE49-F238E27FC236}">
                      <a16:creationId xmlns:a16="http://schemas.microsoft.com/office/drawing/2014/main" id="{EEB363F6-8D8B-3139-52F7-CBC823B5A03C}"/>
                    </a:ext>
                  </a:extLst>
                </p:cNvPr>
                <p:cNvSpPr/>
                <p:nvPr/>
              </p:nvSpPr>
              <p:spPr>
                <a:xfrm>
                  <a:off x="3174142" y="1765450"/>
                  <a:ext cx="87750" cy="16453"/>
                </a:xfrm>
                <a:custGeom>
                  <a:avLst/>
                  <a:gdLst>
                    <a:gd name="connsiteX0" fmla="*/ 87750 w 87750"/>
                    <a:gd name="connsiteY0" fmla="*/ 0 h 16453"/>
                    <a:gd name="connsiteX1" fmla="*/ 0 w 87750"/>
                    <a:gd name="connsiteY1" fmla="*/ 0 h 16453"/>
                    <a:gd name="connsiteX2" fmla="*/ 0 w 87750"/>
                    <a:gd name="connsiteY2" fmla="*/ 16453 h 16453"/>
                    <a:gd name="connsiteX3" fmla="*/ 87750 w 87750"/>
                    <a:gd name="connsiteY3" fmla="*/ 16453 h 16453"/>
                    <a:gd name="connsiteX4" fmla="*/ 87750 w 87750"/>
                    <a:gd name="connsiteY4" fmla="*/ 0 h 1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0" h="16453">
                      <a:moveTo>
                        <a:pt x="87750" y="0"/>
                      </a:moveTo>
                      <a:lnTo>
                        <a:pt x="0" y="0"/>
                      </a:lnTo>
                      <a:lnTo>
                        <a:pt x="0" y="16453"/>
                      </a:lnTo>
                      <a:lnTo>
                        <a:pt x="87750" y="16453"/>
                      </a:lnTo>
                      <a:lnTo>
                        <a:pt x="87750"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6" name="Freeform: Shape 68">
                  <a:extLst>
                    <a:ext uri="{FF2B5EF4-FFF2-40B4-BE49-F238E27FC236}">
                      <a16:creationId xmlns:a16="http://schemas.microsoft.com/office/drawing/2014/main" id="{C8399883-2DBB-FD58-2660-6A6DD9AF4D57}"/>
                    </a:ext>
                  </a:extLst>
                </p:cNvPr>
                <p:cNvSpPr/>
                <p:nvPr/>
              </p:nvSpPr>
              <p:spPr>
                <a:xfrm>
                  <a:off x="3174142" y="1793969"/>
                  <a:ext cx="52650" cy="16453"/>
                </a:xfrm>
                <a:custGeom>
                  <a:avLst/>
                  <a:gdLst>
                    <a:gd name="connsiteX0" fmla="*/ 52650 w 52650"/>
                    <a:gd name="connsiteY0" fmla="*/ 0 h 16453"/>
                    <a:gd name="connsiteX1" fmla="*/ 0 w 52650"/>
                    <a:gd name="connsiteY1" fmla="*/ 0 h 16453"/>
                    <a:gd name="connsiteX2" fmla="*/ 0 w 52650"/>
                    <a:gd name="connsiteY2" fmla="*/ 16453 h 16453"/>
                    <a:gd name="connsiteX3" fmla="*/ 52650 w 52650"/>
                    <a:gd name="connsiteY3" fmla="*/ 16453 h 16453"/>
                    <a:gd name="connsiteX4" fmla="*/ 52650 w 52650"/>
                    <a:gd name="connsiteY4" fmla="*/ 0 h 16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50" h="16453">
                      <a:moveTo>
                        <a:pt x="52650" y="0"/>
                      </a:moveTo>
                      <a:lnTo>
                        <a:pt x="0" y="0"/>
                      </a:lnTo>
                      <a:lnTo>
                        <a:pt x="0" y="16453"/>
                      </a:lnTo>
                      <a:lnTo>
                        <a:pt x="52650" y="16453"/>
                      </a:lnTo>
                      <a:lnTo>
                        <a:pt x="52650"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7" name="Freeform: Shape 69">
                  <a:extLst>
                    <a:ext uri="{FF2B5EF4-FFF2-40B4-BE49-F238E27FC236}">
                      <a16:creationId xmlns:a16="http://schemas.microsoft.com/office/drawing/2014/main" id="{73D5C38E-35A2-A380-083A-209EEBE68CBE}"/>
                    </a:ext>
                  </a:extLst>
                </p:cNvPr>
                <p:cNvSpPr/>
                <p:nvPr/>
              </p:nvSpPr>
              <p:spPr>
                <a:xfrm>
                  <a:off x="2802292" y="1709510"/>
                  <a:ext cx="359785" cy="377335"/>
                </a:xfrm>
                <a:custGeom>
                  <a:avLst/>
                  <a:gdLst>
                    <a:gd name="connsiteX0" fmla="*/ 359786 w 359785"/>
                    <a:gd name="connsiteY0" fmla="*/ 0 h 377335"/>
                    <a:gd name="connsiteX1" fmla="*/ 300552 w 359785"/>
                    <a:gd name="connsiteY1" fmla="*/ 0 h 377335"/>
                    <a:gd name="connsiteX2" fmla="*/ 0 w 359785"/>
                    <a:gd name="connsiteY2" fmla="*/ 0 h 377335"/>
                    <a:gd name="connsiteX3" fmla="*/ 0 w 359785"/>
                    <a:gd name="connsiteY3" fmla="*/ 377335 h 377335"/>
                    <a:gd name="connsiteX4" fmla="*/ 359786 w 359785"/>
                    <a:gd name="connsiteY4" fmla="*/ 377335 h 377335"/>
                    <a:gd name="connsiteX5" fmla="*/ 359786 w 359785"/>
                    <a:gd name="connsiteY5" fmla="*/ 0 h 377335"/>
                    <a:gd name="connsiteX6" fmla="*/ 16453 w 359785"/>
                    <a:gd name="connsiteY6" fmla="*/ 360876 h 377335"/>
                    <a:gd name="connsiteX7" fmla="*/ 16453 w 359785"/>
                    <a:gd name="connsiteY7" fmla="*/ 15357 h 377335"/>
                    <a:gd name="connsiteX8" fmla="*/ 300552 w 359785"/>
                    <a:gd name="connsiteY8" fmla="*/ 15357 h 377335"/>
                    <a:gd name="connsiteX9" fmla="*/ 343333 w 359785"/>
                    <a:gd name="connsiteY9" fmla="*/ 15357 h 377335"/>
                    <a:gd name="connsiteX10" fmla="*/ 343333 w 359785"/>
                    <a:gd name="connsiteY10" fmla="*/ 360876 h 377335"/>
                    <a:gd name="connsiteX11" fmla="*/ 16453 w 359785"/>
                    <a:gd name="connsiteY11" fmla="*/ 360876 h 37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785" h="377335">
                      <a:moveTo>
                        <a:pt x="359786" y="0"/>
                      </a:moveTo>
                      <a:lnTo>
                        <a:pt x="300552" y="0"/>
                      </a:lnTo>
                      <a:lnTo>
                        <a:pt x="0" y="0"/>
                      </a:lnTo>
                      <a:lnTo>
                        <a:pt x="0" y="377335"/>
                      </a:lnTo>
                      <a:lnTo>
                        <a:pt x="359786" y="377335"/>
                      </a:lnTo>
                      <a:lnTo>
                        <a:pt x="359786" y="0"/>
                      </a:lnTo>
                      <a:close/>
                      <a:moveTo>
                        <a:pt x="16453" y="360876"/>
                      </a:moveTo>
                      <a:lnTo>
                        <a:pt x="16453" y="15357"/>
                      </a:lnTo>
                      <a:lnTo>
                        <a:pt x="300552" y="15357"/>
                      </a:lnTo>
                      <a:lnTo>
                        <a:pt x="343333" y="15357"/>
                      </a:lnTo>
                      <a:lnTo>
                        <a:pt x="343333" y="360876"/>
                      </a:lnTo>
                      <a:lnTo>
                        <a:pt x="16453" y="360876"/>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8" name="Freeform: Shape 70">
                  <a:extLst>
                    <a:ext uri="{FF2B5EF4-FFF2-40B4-BE49-F238E27FC236}">
                      <a16:creationId xmlns:a16="http://schemas.microsoft.com/office/drawing/2014/main" id="{A6121425-5BC9-FF17-DA51-10A59C0FBBBE}"/>
                    </a:ext>
                  </a:extLst>
                </p:cNvPr>
                <p:cNvSpPr/>
                <p:nvPr/>
              </p:nvSpPr>
              <p:spPr>
                <a:xfrm>
                  <a:off x="2831912" y="1741318"/>
                  <a:ext cx="302344" cy="153565"/>
                </a:xfrm>
                <a:custGeom>
                  <a:avLst/>
                  <a:gdLst>
                    <a:gd name="connsiteX0" fmla="*/ 43878 w 302344"/>
                    <a:gd name="connsiteY0" fmla="*/ 136015 h 153565"/>
                    <a:gd name="connsiteX1" fmla="*/ 17550 w 302344"/>
                    <a:gd name="connsiteY1" fmla="*/ 136015 h 153565"/>
                    <a:gd name="connsiteX2" fmla="*/ 46073 w 302344"/>
                    <a:gd name="connsiteY2" fmla="*/ 98721 h 153565"/>
                    <a:gd name="connsiteX3" fmla="*/ 64720 w 302344"/>
                    <a:gd name="connsiteY3" fmla="*/ 73492 h 153565"/>
                    <a:gd name="connsiteX4" fmla="*/ 86653 w 302344"/>
                    <a:gd name="connsiteY4" fmla="*/ 46070 h 153565"/>
                    <a:gd name="connsiteX5" fmla="*/ 106398 w 302344"/>
                    <a:gd name="connsiteY5" fmla="*/ 42779 h 153565"/>
                    <a:gd name="connsiteX6" fmla="*/ 136018 w 302344"/>
                    <a:gd name="connsiteY6" fmla="*/ 31810 h 153565"/>
                    <a:gd name="connsiteX7" fmla="*/ 173313 w 302344"/>
                    <a:gd name="connsiteY7" fmla="*/ 15357 h 153565"/>
                    <a:gd name="connsiteX8" fmla="*/ 219379 w 302344"/>
                    <a:gd name="connsiteY8" fmla="*/ 43876 h 153565"/>
                    <a:gd name="connsiteX9" fmla="*/ 244610 w 302344"/>
                    <a:gd name="connsiteY9" fmla="*/ 63620 h 153565"/>
                    <a:gd name="connsiteX10" fmla="*/ 261063 w 302344"/>
                    <a:gd name="connsiteY10" fmla="*/ 70202 h 153565"/>
                    <a:gd name="connsiteX11" fmla="*/ 281905 w 302344"/>
                    <a:gd name="connsiteY11" fmla="*/ 136015 h 153565"/>
                    <a:gd name="connsiteX12" fmla="*/ 259966 w 302344"/>
                    <a:gd name="connsiteY12" fmla="*/ 136015 h 153565"/>
                    <a:gd name="connsiteX13" fmla="*/ 259966 w 302344"/>
                    <a:gd name="connsiteY13" fmla="*/ 152469 h 153565"/>
                    <a:gd name="connsiteX14" fmla="*/ 291774 w 302344"/>
                    <a:gd name="connsiteY14" fmla="*/ 152469 h 153565"/>
                    <a:gd name="connsiteX15" fmla="*/ 293968 w 302344"/>
                    <a:gd name="connsiteY15" fmla="*/ 148081 h 153565"/>
                    <a:gd name="connsiteX16" fmla="*/ 269835 w 302344"/>
                    <a:gd name="connsiteY16" fmla="*/ 57039 h 153565"/>
                    <a:gd name="connsiteX17" fmla="*/ 247902 w 302344"/>
                    <a:gd name="connsiteY17" fmla="*/ 48264 h 153565"/>
                    <a:gd name="connsiteX18" fmla="*/ 233637 w 302344"/>
                    <a:gd name="connsiteY18" fmla="*/ 37295 h 153565"/>
                    <a:gd name="connsiteX19" fmla="*/ 173313 w 302344"/>
                    <a:gd name="connsiteY19" fmla="*/ 0 h 153565"/>
                    <a:gd name="connsiteX20" fmla="*/ 123948 w 302344"/>
                    <a:gd name="connsiteY20" fmla="*/ 20841 h 153565"/>
                    <a:gd name="connsiteX21" fmla="*/ 108592 w 302344"/>
                    <a:gd name="connsiteY21" fmla="*/ 27422 h 153565"/>
                    <a:gd name="connsiteX22" fmla="*/ 81173 w 302344"/>
                    <a:gd name="connsiteY22" fmla="*/ 31810 h 153565"/>
                    <a:gd name="connsiteX23" fmla="*/ 49365 w 302344"/>
                    <a:gd name="connsiteY23" fmla="*/ 71298 h 153565"/>
                    <a:gd name="connsiteX24" fmla="*/ 39489 w 302344"/>
                    <a:gd name="connsiteY24" fmla="*/ 85558 h 153565"/>
                    <a:gd name="connsiteX25" fmla="*/ 1097 w 302344"/>
                    <a:gd name="connsiteY25" fmla="*/ 144790 h 153565"/>
                    <a:gd name="connsiteX26" fmla="*/ 0 w 302344"/>
                    <a:gd name="connsiteY26" fmla="*/ 153566 h 153565"/>
                    <a:gd name="connsiteX27" fmla="*/ 43878 w 302344"/>
                    <a:gd name="connsiteY27" fmla="*/ 153566 h 153565"/>
                    <a:gd name="connsiteX28" fmla="*/ 43878 w 302344"/>
                    <a:gd name="connsiteY28" fmla="*/ 136015 h 15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344" h="153565">
                      <a:moveTo>
                        <a:pt x="43878" y="136015"/>
                      </a:moveTo>
                      <a:lnTo>
                        <a:pt x="17550" y="136015"/>
                      </a:lnTo>
                      <a:cubicBezTo>
                        <a:pt x="20842" y="120659"/>
                        <a:pt x="31808" y="106399"/>
                        <a:pt x="46073" y="98721"/>
                      </a:cubicBezTo>
                      <a:cubicBezTo>
                        <a:pt x="55942" y="93236"/>
                        <a:pt x="62526" y="84461"/>
                        <a:pt x="64720" y="73492"/>
                      </a:cubicBezTo>
                      <a:cubicBezTo>
                        <a:pt x="66915" y="61427"/>
                        <a:pt x="75687" y="50458"/>
                        <a:pt x="86653" y="46070"/>
                      </a:cubicBezTo>
                      <a:cubicBezTo>
                        <a:pt x="93237" y="43876"/>
                        <a:pt x="99820" y="42779"/>
                        <a:pt x="106398" y="42779"/>
                      </a:cubicBezTo>
                      <a:cubicBezTo>
                        <a:pt x="117370" y="43876"/>
                        <a:pt x="127239" y="39489"/>
                        <a:pt x="136018" y="31810"/>
                      </a:cubicBezTo>
                      <a:cubicBezTo>
                        <a:pt x="145887" y="21938"/>
                        <a:pt x="159054" y="15357"/>
                        <a:pt x="173313" y="15357"/>
                      </a:cubicBezTo>
                      <a:cubicBezTo>
                        <a:pt x="193057" y="15357"/>
                        <a:pt x="210607" y="26326"/>
                        <a:pt x="219379" y="43876"/>
                      </a:cubicBezTo>
                      <a:cubicBezTo>
                        <a:pt x="224865" y="53748"/>
                        <a:pt x="233637" y="61427"/>
                        <a:pt x="244610" y="63620"/>
                      </a:cubicBezTo>
                      <a:cubicBezTo>
                        <a:pt x="250096" y="64717"/>
                        <a:pt x="255576" y="66911"/>
                        <a:pt x="261063" y="70202"/>
                      </a:cubicBezTo>
                      <a:cubicBezTo>
                        <a:pt x="283002" y="84461"/>
                        <a:pt x="291774" y="111883"/>
                        <a:pt x="281905" y="136015"/>
                      </a:cubicBezTo>
                      <a:lnTo>
                        <a:pt x="259966" y="136015"/>
                      </a:lnTo>
                      <a:lnTo>
                        <a:pt x="259966" y="152469"/>
                      </a:lnTo>
                      <a:lnTo>
                        <a:pt x="291774" y="152469"/>
                      </a:lnTo>
                      <a:lnTo>
                        <a:pt x="293968" y="148081"/>
                      </a:lnTo>
                      <a:cubicBezTo>
                        <a:pt x="311518" y="116271"/>
                        <a:pt x="300552" y="75686"/>
                        <a:pt x="269835" y="57039"/>
                      </a:cubicBezTo>
                      <a:cubicBezTo>
                        <a:pt x="263257" y="52651"/>
                        <a:pt x="255576" y="49360"/>
                        <a:pt x="247902" y="48264"/>
                      </a:cubicBezTo>
                      <a:cubicBezTo>
                        <a:pt x="242415" y="47167"/>
                        <a:pt x="236929" y="42779"/>
                        <a:pt x="233637" y="37295"/>
                      </a:cubicBezTo>
                      <a:cubicBezTo>
                        <a:pt x="222671" y="14260"/>
                        <a:pt x="198537" y="0"/>
                        <a:pt x="173313" y="0"/>
                      </a:cubicBezTo>
                      <a:cubicBezTo>
                        <a:pt x="154665" y="0"/>
                        <a:pt x="137115" y="7678"/>
                        <a:pt x="123948" y="20841"/>
                      </a:cubicBezTo>
                      <a:cubicBezTo>
                        <a:pt x="119565" y="25229"/>
                        <a:pt x="114079" y="27422"/>
                        <a:pt x="108592" y="27422"/>
                      </a:cubicBezTo>
                      <a:cubicBezTo>
                        <a:pt x="98723" y="26326"/>
                        <a:pt x="89945" y="28520"/>
                        <a:pt x="81173" y="31810"/>
                      </a:cubicBezTo>
                      <a:cubicBezTo>
                        <a:pt x="64720" y="38391"/>
                        <a:pt x="53747" y="53748"/>
                        <a:pt x="49365" y="71298"/>
                      </a:cubicBezTo>
                      <a:cubicBezTo>
                        <a:pt x="48267" y="77880"/>
                        <a:pt x="43878" y="83364"/>
                        <a:pt x="39489" y="85558"/>
                      </a:cubicBezTo>
                      <a:cubicBezTo>
                        <a:pt x="17550" y="96527"/>
                        <a:pt x="2194" y="119562"/>
                        <a:pt x="1097" y="144790"/>
                      </a:cubicBezTo>
                      <a:lnTo>
                        <a:pt x="0" y="153566"/>
                      </a:lnTo>
                      <a:lnTo>
                        <a:pt x="43878" y="153566"/>
                      </a:lnTo>
                      <a:lnTo>
                        <a:pt x="43878" y="13601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79" name="Freeform: Shape 71">
                  <a:extLst>
                    <a:ext uri="{FF2B5EF4-FFF2-40B4-BE49-F238E27FC236}">
                      <a16:creationId xmlns:a16="http://schemas.microsoft.com/office/drawing/2014/main" id="{6B34E483-112F-D53A-2C4F-1974D25B5670}"/>
                    </a:ext>
                  </a:extLst>
                </p:cNvPr>
                <p:cNvSpPr/>
                <p:nvPr/>
              </p:nvSpPr>
              <p:spPr>
                <a:xfrm>
                  <a:off x="2886757" y="1841137"/>
                  <a:ext cx="191959" cy="216087"/>
                </a:xfrm>
                <a:custGeom>
                  <a:avLst/>
                  <a:gdLst>
                    <a:gd name="connsiteX0" fmla="*/ 191960 w 191959"/>
                    <a:gd name="connsiteY0" fmla="*/ 18647 h 216087"/>
                    <a:gd name="connsiteX1" fmla="*/ 173313 w 191959"/>
                    <a:gd name="connsiteY1" fmla="*/ 0 h 216087"/>
                    <a:gd name="connsiteX2" fmla="*/ 18647 w 191959"/>
                    <a:gd name="connsiteY2" fmla="*/ 0 h 216087"/>
                    <a:gd name="connsiteX3" fmla="*/ 0 w 191959"/>
                    <a:gd name="connsiteY3" fmla="*/ 18647 h 216087"/>
                    <a:gd name="connsiteX4" fmla="*/ 0 w 191959"/>
                    <a:gd name="connsiteY4" fmla="*/ 197441 h 216087"/>
                    <a:gd name="connsiteX5" fmla="*/ 18647 w 191959"/>
                    <a:gd name="connsiteY5" fmla="*/ 216088 h 216087"/>
                    <a:gd name="connsiteX6" fmla="*/ 173313 w 191959"/>
                    <a:gd name="connsiteY6" fmla="*/ 216088 h 216087"/>
                    <a:gd name="connsiteX7" fmla="*/ 191960 w 191959"/>
                    <a:gd name="connsiteY7" fmla="*/ 197441 h 216087"/>
                    <a:gd name="connsiteX8" fmla="*/ 191960 w 191959"/>
                    <a:gd name="connsiteY8" fmla="*/ 18647 h 216087"/>
                    <a:gd name="connsiteX9" fmla="*/ 173313 w 191959"/>
                    <a:gd name="connsiteY9" fmla="*/ 198538 h 216087"/>
                    <a:gd name="connsiteX10" fmla="*/ 18647 w 191959"/>
                    <a:gd name="connsiteY10" fmla="*/ 198538 h 216087"/>
                    <a:gd name="connsiteX11" fmla="*/ 16453 w 191959"/>
                    <a:gd name="connsiteY11" fmla="*/ 196343 h 216087"/>
                    <a:gd name="connsiteX12" fmla="*/ 16453 w 191959"/>
                    <a:gd name="connsiteY12" fmla="*/ 18647 h 216087"/>
                    <a:gd name="connsiteX13" fmla="*/ 18647 w 191959"/>
                    <a:gd name="connsiteY13" fmla="*/ 16453 h 216087"/>
                    <a:gd name="connsiteX14" fmla="*/ 173313 w 191959"/>
                    <a:gd name="connsiteY14" fmla="*/ 16453 h 216087"/>
                    <a:gd name="connsiteX15" fmla="*/ 175507 w 191959"/>
                    <a:gd name="connsiteY15" fmla="*/ 18647 h 216087"/>
                    <a:gd name="connsiteX16" fmla="*/ 175507 w 191959"/>
                    <a:gd name="connsiteY16" fmla="*/ 197441 h 216087"/>
                    <a:gd name="connsiteX17" fmla="*/ 173313 w 191959"/>
                    <a:gd name="connsiteY17" fmla="*/ 198538 h 21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1959" h="216087">
                      <a:moveTo>
                        <a:pt x="191960" y="18647"/>
                      </a:moveTo>
                      <a:cubicBezTo>
                        <a:pt x="191960" y="8775"/>
                        <a:pt x="183182" y="0"/>
                        <a:pt x="173313" y="0"/>
                      </a:cubicBezTo>
                      <a:lnTo>
                        <a:pt x="18647" y="0"/>
                      </a:lnTo>
                      <a:cubicBezTo>
                        <a:pt x="8778" y="0"/>
                        <a:pt x="0" y="8775"/>
                        <a:pt x="0" y="18647"/>
                      </a:cubicBezTo>
                      <a:lnTo>
                        <a:pt x="0" y="197441"/>
                      </a:lnTo>
                      <a:cubicBezTo>
                        <a:pt x="0" y="207316"/>
                        <a:pt x="8778" y="216088"/>
                        <a:pt x="18647" y="216088"/>
                      </a:cubicBezTo>
                      <a:lnTo>
                        <a:pt x="173313" y="216088"/>
                      </a:lnTo>
                      <a:cubicBezTo>
                        <a:pt x="183182" y="216088"/>
                        <a:pt x="191960" y="207316"/>
                        <a:pt x="191960" y="197441"/>
                      </a:cubicBezTo>
                      <a:lnTo>
                        <a:pt x="191960" y="18647"/>
                      </a:lnTo>
                      <a:close/>
                      <a:moveTo>
                        <a:pt x="173313" y="198538"/>
                      </a:moveTo>
                      <a:lnTo>
                        <a:pt x="18647" y="198538"/>
                      </a:lnTo>
                      <a:cubicBezTo>
                        <a:pt x="17550" y="198538"/>
                        <a:pt x="16453" y="197441"/>
                        <a:pt x="16453" y="196343"/>
                      </a:cubicBezTo>
                      <a:lnTo>
                        <a:pt x="16453" y="18647"/>
                      </a:lnTo>
                      <a:cubicBezTo>
                        <a:pt x="16453" y="17551"/>
                        <a:pt x="17550" y="16453"/>
                        <a:pt x="18647" y="16453"/>
                      </a:cubicBezTo>
                      <a:lnTo>
                        <a:pt x="173313" y="16453"/>
                      </a:lnTo>
                      <a:cubicBezTo>
                        <a:pt x="174410" y="16453"/>
                        <a:pt x="175507" y="17551"/>
                        <a:pt x="175507" y="18647"/>
                      </a:cubicBezTo>
                      <a:lnTo>
                        <a:pt x="175507" y="197441"/>
                      </a:lnTo>
                      <a:cubicBezTo>
                        <a:pt x="175507" y="198538"/>
                        <a:pt x="174410" y="198538"/>
                        <a:pt x="173313" y="198538"/>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0" name="Freeform: Shape 72">
                  <a:extLst>
                    <a:ext uri="{FF2B5EF4-FFF2-40B4-BE49-F238E27FC236}">
                      <a16:creationId xmlns:a16="http://schemas.microsoft.com/office/drawing/2014/main" id="{C120A6C1-5A33-6061-2DD7-90839902D751}"/>
                    </a:ext>
                  </a:extLst>
                </p:cNvPr>
                <p:cNvSpPr/>
                <p:nvPr/>
              </p:nvSpPr>
              <p:spPr>
                <a:xfrm>
                  <a:off x="2916371" y="1869654"/>
                  <a:ext cx="133823" cy="73492"/>
                </a:xfrm>
                <a:custGeom>
                  <a:avLst/>
                  <a:gdLst>
                    <a:gd name="connsiteX0" fmla="*/ 133823 w 133823"/>
                    <a:gd name="connsiteY0" fmla="*/ 52650 h 73492"/>
                    <a:gd name="connsiteX1" fmla="*/ 133823 w 133823"/>
                    <a:gd name="connsiteY1" fmla="*/ 0 h 73492"/>
                    <a:gd name="connsiteX2" fmla="*/ 0 w 133823"/>
                    <a:gd name="connsiteY2" fmla="*/ 0 h 73492"/>
                    <a:gd name="connsiteX3" fmla="*/ 0 w 133823"/>
                    <a:gd name="connsiteY3" fmla="*/ 73492 h 73492"/>
                    <a:gd name="connsiteX4" fmla="*/ 133823 w 133823"/>
                    <a:gd name="connsiteY4" fmla="*/ 73492 h 73492"/>
                    <a:gd name="connsiteX5" fmla="*/ 133823 w 133823"/>
                    <a:gd name="connsiteY5" fmla="*/ 52650 h 73492"/>
                    <a:gd name="connsiteX6" fmla="*/ 16453 w 133823"/>
                    <a:gd name="connsiteY6" fmla="*/ 16453 h 73492"/>
                    <a:gd name="connsiteX7" fmla="*/ 118461 w 133823"/>
                    <a:gd name="connsiteY7" fmla="*/ 16453 h 73492"/>
                    <a:gd name="connsiteX8" fmla="*/ 118461 w 133823"/>
                    <a:gd name="connsiteY8" fmla="*/ 57039 h 73492"/>
                    <a:gd name="connsiteX9" fmla="*/ 16453 w 133823"/>
                    <a:gd name="connsiteY9" fmla="*/ 57039 h 73492"/>
                    <a:gd name="connsiteX10" fmla="*/ 16453 w 133823"/>
                    <a:gd name="connsiteY10" fmla="*/ 16453 h 73492"/>
                    <a:gd name="connsiteX11" fmla="*/ 16453 w 133823"/>
                    <a:gd name="connsiteY11" fmla="*/ 16453 h 7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23" h="73492">
                      <a:moveTo>
                        <a:pt x="133823" y="52650"/>
                      </a:moveTo>
                      <a:lnTo>
                        <a:pt x="133823" y="0"/>
                      </a:lnTo>
                      <a:lnTo>
                        <a:pt x="0" y="0"/>
                      </a:lnTo>
                      <a:lnTo>
                        <a:pt x="0" y="73492"/>
                      </a:lnTo>
                      <a:lnTo>
                        <a:pt x="133823" y="73492"/>
                      </a:lnTo>
                      <a:lnTo>
                        <a:pt x="133823" y="52650"/>
                      </a:lnTo>
                      <a:close/>
                      <a:moveTo>
                        <a:pt x="16453" y="16453"/>
                      </a:moveTo>
                      <a:lnTo>
                        <a:pt x="118461" y="16453"/>
                      </a:lnTo>
                      <a:lnTo>
                        <a:pt x="118461" y="57039"/>
                      </a:lnTo>
                      <a:lnTo>
                        <a:pt x="16453" y="57039"/>
                      </a:lnTo>
                      <a:lnTo>
                        <a:pt x="16453" y="16453"/>
                      </a:lnTo>
                      <a:lnTo>
                        <a:pt x="16453" y="1645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1" name="Freeform: Shape 73">
                  <a:extLst>
                    <a:ext uri="{FF2B5EF4-FFF2-40B4-BE49-F238E27FC236}">
                      <a16:creationId xmlns:a16="http://schemas.microsoft.com/office/drawing/2014/main" id="{522166AE-FDEF-3C6A-6A5F-5E50764A578D}"/>
                    </a:ext>
                  </a:extLst>
                </p:cNvPr>
                <p:cNvSpPr/>
                <p:nvPr/>
              </p:nvSpPr>
              <p:spPr>
                <a:xfrm>
                  <a:off x="3006316" y="1898175"/>
                  <a:ext cx="15361" cy="15357"/>
                </a:xfrm>
                <a:custGeom>
                  <a:avLst/>
                  <a:gdLst>
                    <a:gd name="connsiteX0" fmla="*/ 7681 w 15361"/>
                    <a:gd name="connsiteY0" fmla="*/ 15357 h 15357"/>
                    <a:gd name="connsiteX1" fmla="*/ 15362 w 15361"/>
                    <a:gd name="connsiteY1" fmla="*/ 7676 h 15357"/>
                    <a:gd name="connsiteX2" fmla="*/ 7681 w 15361"/>
                    <a:gd name="connsiteY2" fmla="*/ 0 h 15357"/>
                    <a:gd name="connsiteX3" fmla="*/ 0 w 15361"/>
                    <a:gd name="connsiteY3" fmla="*/ 7676 h 15357"/>
                    <a:gd name="connsiteX4" fmla="*/ 7681 w 15361"/>
                    <a:gd name="connsiteY4" fmla="*/ 15357 h 15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 h="15357">
                      <a:moveTo>
                        <a:pt x="7681" y="15357"/>
                      </a:moveTo>
                      <a:cubicBezTo>
                        <a:pt x="11923" y="15357"/>
                        <a:pt x="15362" y="11918"/>
                        <a:pt x="15362" y="7676"/>
                      </a:cubicBezTo>
                      <a:cubicBezTo>
                        <a:pt x="15362" y="3437"/>
                        <a:pt x="11923" y="0"/>
                        <a:pt x="7681" y="0"/>
                      </a:cubicBezTo>
                      <a:cubicBezTo>
                        <a:pt x="3439" y="0"/>
                        <a:pt x="0" y="3437"/>
                        <a:pt x="0" y="7676"/>
                      </a:cubicBezTo>
                      <a:cubicBezTo>
                        <a:pt x="0" y="11918"/>
                        <a:pt x="3439" y="15357"/>
                        <a:pt x="7681" y="15357"/>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2" name="Freeform: Shape 75">
                  <a:extLst>
                    <a:ext uri="{FF2B5EF4-FFF2-40B4-BE49-F238E27FC236}">
                      <a16:creationId xmlns:a16="http://schemas.microsoft.com/office/drawing/2014/main" id="{26C9F4F2-89DC-A180-1CBD-58026A0ECE91}"/>
                    </a:ext>
                  </a:extLst>
                </p:cNvPr>
                <p:cNvSpPr/>
                <p:nvPr/>
              </p:nvSpPr>
              <p:spPr>
                <a:xfrm>
                  <a:off x="2916371" y="1955216"/>
                  <a:ext cx="133823" cy="72394"/>
                </a:xfrm>
                <a:custGeom>
                  <a:avLst/>
                  <a:gdLst>
                    <a:gd name="connsiteX0" fmla="*/ 0 w 133823"/>
                    <a:gd name="connsiteY0" fmla="*/ 72395 h 72394"/>
                    <a:gd name="connsiteX1" fmla="*/ 133823 w 133823"/>
                    <a:gd name="connsiteY1" fmla="*/ 72395 h 72394"/>
                    <a:gd name="connsiteX2" fmla="*/ 133823 w 133823"/>
                    <a:gd name="connsiteY2" fmla="*/ 0 h 72394"/>
                    <a:gd name="connsiteX3" fmla="*/ 0 w 133823"/>
                    <a:gd name="connsiteY3" fmla="*/ 0 h 72394"/>
                    <a:gd name="connsiteX4" fmla="*/ 0 w 133823"/>
                    <a:gd name="connsiteY4" fmla="*/ 72395 h 72394"/>
                    <a:gd name="connsiteX5" fmla="*/ 16453 w 133823"/>
                    <a:gd name="connsiteY5" fmla="*/ 15355 h 72394"/>
                    <a:gd name="connsiteX6" fmla="*/ 118461 w 133823"/>
                    <a:gd name="connsiteY6" fmla="*/ 15355 h 72394"/>
                    <a:gd name="connsiteX7" fmla="*/ 118461 w 133823"/>
                    <a:gd name="connsiteY7" fmla="*/ 55936 h 72394"/>
                    <a:gd name="connsiteX8" fmla="*/ 16453 w 133823"/>
                    <a:gd name="connsiteY8" fmla="*/ 55936 h 72394"/>
                    <a:gd name="connsiteX9" fmla="*/ 16453 w 133823"/>
                    <a:gd name="connsiteY9" fmla="*/ 15355 h 72394"/>
                    <a:gd name="connsiteX10" fmla="*/ 16453 w 133823"/>
                    <a:gd name="connsiteY10" fmla="*/ 15355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823" h="72394">
                      <a:moveTo>
                        <a:pt x="0" y="72395"/>
                      </a:moveTo>
                      <a:lnTo>
                        <a:pt x="133823" y="72395"/>
                      </a:lnTo>
                      <a:lnTo>
                        <a:pt x="133823" y="0"/>
                      </a:lnTo>
                      <a:lnTo>
                        <a:pt x="0" y="0"/>
                      </a:lnTo>
                      <a:lnTo>
                        <a:pt x="0" y="72395"/>
                      </a:lnTo>
                      <a:close/>
                      <a:moveTo>
                        <a:pt x="16453" y="15355"/>
                      </a:moveTo>
                      <a:lnTo>
                        <a:pt x="118461" y="15355"/>
                      </a:lnTo>
                      <a:lnTo>
                        <a:pt x="118461" y="55936"/>
                      </a:lnTo>
                      <a:lnTo>
                        <a:pt x="16453" y="55936"/>
                      </a:lnTo>
                      <a:lnTo>
                        <a:pt x="16453" y="15355"/>
                      </a:lnTo>
                      <a:lnTo>
                        <a:pt x="16453" y="1535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3" name="Freeform: Shape 78">
                  <a:extLst>
                    <a:ext uri="{FF2B5EF4-FFF2-40B4-BE49-F238E27FC236}">
                      <a16:creationId xmlns:a16="http://schemas.microsoft.com/office/drawing/2014/main" id="{B56C81CC-9E27-B784-6B23-2055D9A8A7B2}"/>
                    </a:ext>
                  </a:extLst>
                </p:cNvPr>
                <p:cNvSpPr/>
                <p:nvPr/>
              </p:nvSpPr>
              <p:spPr>
                <a:xfrm>
                  <a:off x="3006316" y="1983733"/>
                  <a:ext cx="15361" cy="15355"/>
                </a:xfrm>
                <a:custGeom>
                  <a:avLst/>
                  <a:gdLst>
                    <a:gd name="connsiteX0" fmla="*/ 7681 w 15361"/>
                    <a:gd name="connsiteY0" fmla="*/ 15356 h 15355"/>
                    <a:gd name="connsiteX1" fmla="*/ 15362 w 15361"/>
                    <a:gd name="connsiteY1" fmla="*/ 7681 h 15355"/>
                    <a:gd name="connsiteX2" fmla="*/ 7681 w 15361"/>
                    <a:gd name="connsiteY2" fmla="*/ 0 h 15355"/>
                    <a:gd name="connsiteX3" fmla="*/ 0 w 15361"/>
                    <a:gd name="connsiteY3" fmla="*/ 7681 h 15355"/>
                    <a:gd name="connsiteX4" fmla="*/ 7681 w 15361"/>
                    <a:gd name="connsiteY4" fmla="*/ 15356 h 15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 h="15355">
                      <a:moveTo>
                        <a:pt x="7681" y="15356"/>
                      </a:moveTo>
                      <a:cubicBezTo>
                        <a:pt x="11923" y="15356"/>
                        <a:pt x="15362" y="11923"/>
                        <a:pt x="15362" y="7681"/>
                      </a:cubicBezTo>
                      <a:cubicBezTo>
                        <a:pt x="15362" y="3439"/>
                        <a:pt x="11923" y="0"/>
                        <a:pt x="7681" y="0"/>
                      </a:cubicBezTo>
                      <a:cubicBezTo>
                        <a:pt x="3439" y="0"/>
                        <a:pt x="0" y="3439"/>
                        <a:pt x="0" y="7681"/>
                      </a:cubicBezTo>
                      <a:cubicBezTo>
                        <a:pt x="0" y="11923"/>
                        <a:pt x="3439" y="15356"/>
                        <a:pt x="7681" y="15356"/>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4" name="Freeform: Shape 80">
                  <a:extLst>
                    <a:ext uri="{FF2B5EF4-FFF2-40B4-BE49-F238E27FC236}">
                      <a16:creationId xmlns:a16="http://schemas.microsoft.com/office/drawing/2014/main" id="{68CAABD9-2749-7310-F176-552E428DBA79}"/>
                    </a:ext>
                  </a:extLst>
                </p:cNvPr>
                <p:cNvSpPr/>
                <p:nvPr/>
              </p:nvSpPr>
              <p:spPr>
                <a:xfrm>
                  <a:off x="3202665" y="1875139"/>
                  <a:ext cx="39482" cy="35102"/>
                </a:xfrm>
                <a:custGeom>
                  <a:avLst/>
                  <a:gdLst>
                    <a:gd name="connsiteX0" fmla="*/ 9869 w 39482"/>
                    <a:gd name="connsiteY0" fmla="*/ 0 h 35102"/>
                    <a:gd name="connsiteX1" fmla="*/ 0 w 39482"/>
                    <a:gd name="connsiteY1" fmla="*/ 17551 h 35102"/>
                    <a:gd name="connsiteX2" fmla="*/ 9869 w 39482"/>
                    <a:gd name="connsiteY2" fmla="*/ 35102 h 35102"/>
                    <a:gd name="connsiteX3" fmla="*/ 29614 w 39482"/>
                    <a:gd name="connsiteY3" fmla="*/ 35102 h 35102"/>
                    <a:gd name="connsiteX4" fmla="*/ 39483 w 39482"/>
                    <a:gd name="connsiteY4" fmla="*/ 17551 h 35102"/>
                    <a:gd name="connsiteX5" fmla="*/ 29614 w 39482"/>
                    <a:gd name="connsiteY5" fmla="*/ 0 h 35102"/>
                    <a:gd name="connsiteX6" fmla="*/ 9869 w 39482"/>
                    <a:gd name="connsiteY6" fmla="*/ 0 h 3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2" h="35102">
                      <a:moveTo>
                        <a:pt x="9869" y="0"/>
                      </a:moveTo>
                      <a:lnTo>
                        <a:pt x="0" y="17551"/>
                      </a:lnTo>
                      <a:lnTo>
                        <a:pt x="9869" y="35102"/>
                      </a:lnTo>
                      <a:lnTo>
                        <a:pt x="29614" y="35102"/>
                      </a:lnTo>
                      <a:lnTo>
                        <a:pt x="39483" y="17551"/>
                      </a:lnTo>
                      <a:lnTo>
                        <a:pt x="29614" y="0"/>
                      </a:lnTo>
                      <a:lnTo>
                        <a:pt x="9869"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5" name="Freeform: Shape 81">
                  <a:extLst>
                    <a:ext uri="{FF2B5EF4-FFF2-40B4-BE49-F238E27FC236}">
                      <a16:creationId xmlns:a16="http://schemas.microsoft.com/office/drawing/2014/main" id="{2D0C7C5A-9BBB-7E55-D8E5-8D5FD63322BF}"/>
                    </a:ext>
                  </a:extLst>
                </p:cNvPr>
                <p:cNvSpPr/>
                <p:nvPr/>
              </p:nvSpPr>
              <p:spPr>
                <a:xfrm>
                  <a:off x="3227889" y="1824684"/>
                  <a:ext cx="37294" cy="37294"/>
                </a:xfrm>
                <a:custGeom>
                  <a:avLst/>
                  <a:gdLst>
                    <a:gd name="connsiteX0" fmla="*/ 18647 w 37294"/>
                    <a:gd name="connsiteY0" fmla="*/ 0 h 37294"/>
                    <a:gd name="connsiteX1" fmla="*/ 0 w 37294"/>
                    <a:gd name="connsiteY1" fmla="*/ 18647 h 37294"/>
                    <a:gd name="connsiteX2" fmla="*/ 18647 w 37294"/>
                    <a:gd name="connsiteY2" fmla="*/ 37295 h 37294"/>
                    <a:gd name="connsiteX3" fmla="*/ 37295 w 37294"/>
                    <a:gd name="connsiteY3" fmla="*/ 18647 h 37294"/>
                    <a:gd name="connsiteX4" fmla="*/ 18647 w 37294"/>
                    <a:gd name="connsiteY4" fmla="*/ 0 h 37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4" h="37294">
                      <a:moveTo>
                        <a:pt x="18647" y="0"/>
                      </a:moveTo>
                      <a:cubicBezTo>
                        <a:pt x="8772" y="0"/>
                        <a:pt x="0" y="8776"/>
                        <a:pt x="0" y="18647"/>
                      </a:cubicBezTo>
                      <a:cubicBezTo>
                        <a:pt x="0" y="28520"/>
                        <a:pt x="8772" y="37295"/>
                        <a:pt x="18647" y="37295"/>
                      </a:cubicBezTo>
                      <a:cubicBezTo>
                        <a:pt x="28516" y="37295"/>
                        <a:pt x="37295" y="28520"/>
                        <a:pt x="37295" y="18647"/>
                      </a:cubicBezTo>
                      <a:cubicBezTo>
                        <a:pt x="37295" y="8776"/>
                        <a:pt x="28516" y="0"/>
                        <a:pt x="18647" y="0"/>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386" name="Freeform: Shape 82">
                  <a:extLst>
                    <a:ext uri="{FF2B5EF4-FFF2-40B4-BE49-F238E27FC236}">
                      <a16:creationId xmlns:a16="http://schemas.microsoft.com/office/drawing/2014/main" id="{EA2EC382-8690-8611-4114-577194CA0051}"/>
                    </a:ext>
                  </a:extLst>
                </p:cNvPr>
                <p:cNvSpPr/>
                <p:nvPr/>
              </p:nvSpPr>
              <p:spPr>
                <a:xfrm>
                  <a:off x="3174142" y="1826877"/>
                  <a:ext cx="39489" cy="36198"/>
                </a:xfrm>
                <a:custGeom>
                  <a:avLst/>
                  <a:gdLst>
                    <a:gd name="connsiteX0" fmla="*/ 19745 w 39489"/>
                    <a:gd name="connsiteY0" fmla="*/ 0 h 36198"/>
                    <a:gd name="connsiteX1" fmla="*/ 0 w 39489"/>
                    <a:gd name="connsiteY1" fmla="*/ 36198 h 36198"/>
                    <a:gd name="connsiteX2" fmla="*/ 39489 w 39489"/>
                    <a:gd name="connsiteY2" fmla="*/ 36198 h 36198"/>
                    <a:gd name="connsiteX3" fmla="*/ 19745 w 39489"/>
                    <a:gd name="connsiteY3" fmla="*/ 0 h 36198"/>
                  </a:gdLst>
                  <a:ahLst/>
                  <a:cxnLst>
                    <a:cxn ang="0">
                      <a:pos x="connsiteX0" y="connsiteY0"/>
                    </a:cxn>
                    <a:cxn ang="0">
                      <a:pos x="connsiteX1" y="connsiteY1"/>
                    </a:cxn>
                    <a:cxn ang="0">
                      <a:pos x="connsiteX2" y="connsiteY2"/>
                    </a:cxn>
                    <a:cxn ang="0">
                      <a:pos x="connsiteX3" y="connsiteY3"/>
                    </a:cxn>
                  </a:cxnLst>
                  <a:rect l="l" t="t" r="r" b="b"/>
                  <a:pathLst>
                    <a:path w="39489" h="36198">
                      <a:moveTo>
                        <a:pt x="19745" y="0"/>
                      </a:moveTo>
                      <a:lnTo>
                        <a:pt x="0" y="36198"/>
                      </a:lnTo>
                      <a:lnTo>
                        <a:pt x="39489" y="36198"/>
                      </a:lnTo>
                      <a:lnTo>
                        <a:pt x="19745"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12D2A"/>
                    </a:solidFill>
                    <a:effectLst/>
                    <a:uLnTx/>
                    <a:uFillTx/>
                    <a:latin typeface="Oracle Sans Tab"/>
                    <a:ea typeface="+mn-ea"/>
                    <a:cs typeface="+mn-cs"/>
                  </a:endParaRPr>
                </a:p>
              </p:txBody>
            </p:sp>
          </p:grpSp>
        </p:grpSp>
        <p:sp>
          <p:nvSpPr>
            <p:cNvPr id="368" name="TextBox 367">
              <a:extLst>
                <a:ext uri="{FF2B5EF4-FFF2-40B4-BE49-F238E27FC236}">
                  <a16:creationId xmlns:a16="http://schemas.microsoft.com/office/drawing/2014/main" id="{D7D3FA78-5028-C0FF-BA33-E45D02B96892}"/>
                </a:ext>
              </a:extLst>
            </p:cNvPr>
            <p:cNvSpPr txBox="1"/>
            <p:nvPr/>
          </p:nvSpPr>
          <p:spPr>
            <a:xfrm>
              <a:off x="5740622" y="6028870"/>
              <a:ext cx="66364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Data Catalog</a:t>
              </a:r>
            </a:p>
          </p:txBody>
        </p:sp>
      </p:grpSp>
      <p:pic>
        <p:nvPicPr>
          <p:cNvPr id="159" name="Picture Placeholder 17">
            <a:extLst>
              <a:ext uri="{FF2B5EF4-FFF2-40B4-BE49-F238E27FC236}">
                <a16:creationId xmlns:a16="http://schemas.microsoft.com/office/drawing/2014/main" id="{386B9B4A-C6EB-E1CC-C277-6CAD38DB6813}"/>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85" b="85"/>
          <a:stretch>
            <a:fillRect/>
          </a:stretch>
        </p:blipFill>
        <p:spPr>
          <a:xfrm>
            <a:off x="2943536" y="1473225"/>
            <a:ext cx="316976" cy="354762"/>
          </a:xfrm>
          <a:prstGeom prst="rect">
            <a:avLst/>
          </a:prstGeom>
        </p:spPr>
      </p:pic>
      <p:sp>
        <p:nvSpPr>
          <p:cNvPr id="160" name="Rectangle 159">
            <a:extLst>
              <a:ext uri="{FF2B5EF4-FFF2-40B4-BE49-F238E27FC236}">
                <a16:creationId xmlns:a16="http://schemas.microsoft.com/office/drawing/2014/main" id="{A4495440-EF72-5159-0BD8-0F35B0B8AFF6}"/>
              </a:ext>
            </a:extLst>
          </p:cNvPr>
          <p:cNvSpPr/>
          <p:nvPr/>
        </p:nvSpPr>
        <p:spPr>
          <a:xfrm>
            <a:off x="2677978" y="1809100"/>
            <a:ext cx="839713" cy="1384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Speech</a:t>
            </a:r>
          </a:p>
        </p:txBody>
      </p:sp>
      <p:pic>
        <p:nvPicPr>
          <p:cNvPr id="161" name="Picture Placeholder 95">
            <a:extLst>
              <a:ext uri="{FF2B5EF4-FFF2-40B4-BE49-F238E27FC236}">
                <a16:creationId xmlns:a16="http://schemas.microsoft.com/office/drawing/2014/main" id="{737C50C2-FC03-B3CC-8E58-5E6F5D1BE441}"/>
              </a:ext>
            </a:extLst>
          </p:cNvPr>
          <p:cNvPicPr>
            <a:picLocks/>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l="85" r="85"/>
          <a:stretch>
            <a:fillRect/>
          </a:stretch>
        </p:blipFill>
        <p:spPr>
          <a:xfrm>
            <a:off x="3473720" y="1490586"/>
            <a:ext cx="320040" cy="320040"/>
          </a:xfrm>
          <a:prstGeom prst="rect">
            <a:avLst/>
          </a:prstGeom>
        </p:spPr>
      </p:pic>
      <p:sp>
        <p:nvSpPr>
          <p:cNvPr id="162" name="Rectangle 161">
            <a:extLst>
              <a:ext uri="{FF2B5EF4-FFF2-40B4-BE49-F238E27FC236}">
                <a16:creationId xmlns:a16="http://schemas.microsoft.com/office/drawing/2014/main" id="{2CA379CC-2243-F7D7-1B72-97FD534F038F}"/>
              </a:ext>
            </a:extLst>
          </p:cNvPr>
          <p:cNvSpPr/>
          <p:nvPr/>
        </p:nvSpPr>
        <p:spPr>
          <a:xfrm>
            <a:off x="3211021" y="1809100"/>
            <a:ext cx="839713" cy="1384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Vision</a:t>
            </a:r>
          </a:p>
        </p:txBody>
      </p:sp>
      <p:pic>
        <p:nvPicPr>
          <p:cNvPr id="163" name="Picture Placeholder 87">
            <a:extLst>
              <a:ext uri="{FF2B5EF4-FFF2-40B4-BE49-F238E27FC236}">
                <a16:creationId xmlns:a16="http://schemas.microsoft.com/office/drawing/2014/main" id="{60E4A7F9-480F-01D9-3680-54116ECBAA54}"/>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4048692" y="1492889"/>
            <a:ext cx="281838" cy="315434"/>
          </a:xfrm>
          <a:prstGeom prst="rect">
            <a:avLst/>
          </a:prstGeom>
        </p:spPr>
      </p:pic>
      <p:sp>
        <p:nvSpPr>
          <p:cNvPr id="164" name="Rectangle 163">
            <a:extLst>
              <a:ext uri="{FF2B5EF4-FFF2-40B4-BE49-F238E27FC236}">
                <a16:creationId xmlns:a16="http://schemas.microsoft.com/office/drawing/2014/main" id="{1312E894-CDAB-58A8-D87B-8396EBE719A7}"/>
              </a:ext>
            </a:extLst>
          </p:cNvPr>
          <p:cNvSpPr/>
          <p:nvPr/>
        </p:nvSpPr>
        <p:spPr>
          <a:xfrm>
            <a:off x="3783750" y="1809100"/>
            <a:ext cx="839713" cy="1384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Language</a:t>
            </a:r>
          </a:p>
        </p:txBody>
      </p:sp>
      <p:grpSp>
        <p:nvGrpSpPr>
          <p:cNvPr id="93" name="Group 92">
            <a:extLst>
              <a:ext uri="{FF2B5EF4-FFF2-40B4-BE49-F238E27FC236}">
                <a16:creationId xmlns:a16="http://schemas.microsoft.com/office/drawing/2014/main" id="{674AA134-BC88-B000-2DCB-D3E40582D4E0}"/>
              </a:ext>
            </a:extLst>
          </p:cNvPr>
          <p:cNvGrpSpPr/>
          <p:nvPr/>
        </p:nvGrpSpPr>
        <p:grpSpPr>
          <a:xfrm>
            <a:off x="6484564" y="4803329"/>
            <a:ext cx="1135579" cy="591083"/>
            <a:chOff x="6045008" y="4807537"/>
            <a:chExt cx="1135579" cy="591083"/>
          </a:xfrm>
        </p:grpSpPr>
        <p:sp>
          <p:nvSpPr>
            <p:cNvPr id="172" name="TextBox 171">
              <a:extLst>
                <a:ext uri="{FF2B5EF4-FFF2-40B4-BE49-F238E27FC236}">
                  <a16:creationId xmlns:a16="http://schemas.microsoft.com/office/drawing/2014/main" id="{4782EF08-4C5E-EE46-C846-E80A27CD9A8E}"/>
                </a:ext>
              </a:extLst>
            </p:cNvPr>
            <p:cNvSpPr txBox="1"/>
            <p:nvPr/>
          </p:nvSpPr>
          <p:spPr>
            <a:xfrm>
              <a:off x="6045008" y="5121622"/>
              <a:ext cx="1135579" cy="276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OCI </a:t>
              </a:r>
              <a:b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b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Query Service* </a:t>
              </a:r>
            </a:p>
          </p:txBody>
        </p:sp>
        <p:grpSp>
          <p:nvGrpSpPr>
            <p:cNvPr id="92" name="Group 91">
              <a:extLst>
                <a:ext uri="{FF2B5EF4-FFF2-40B4-BE49-F238E27FC236}">
                  <a16:creationId xmlns:a16="http://schemas.microsoft.com/office/drawing/2014/main" id="{6AC73C65-178A-435B-F12C-86068B246DF8}"/>
                </a:ext>
              </a:extLst>
            </p:cNvPr>
            <p:cNvGrpSpPr/>
            <p:nvPr/>
          </p:nvGrpSpPr>
          <p:grpSpPr>
            <a:xfrm>
              <a:off x="6422935" y="4807537"/>
              <a:ext cx="304574" cy="281656"/>
              <a:chOff x="6422935" y="4807537"/>
              <a:chExt cx="304574" cy="281656"/>
            </a:xfrm>
          </p:grpSpPr>
          <p:grpSp>
            <p:nvGrpSpPr>
              <p:cNvPr id="170" name="Graphic 3">
                <a:extLst>
                  <a:ext uri="{FF2B5EF4-FFF2-40B4-BE49-F238E27FC236}">
                    <a16:creationId xmlns:a16="http://schemas.microsoft.com/office/drawing/2014/main" id="{2012463B-DA6A-B494-A8A5-D51BEB63035B}"/>
                  </a:ext>
                </a:extLst>
              </p:cNvPr>
              <p:cNvGrpSpPr/>
              <p:nvPr/>
            </p:nvGrpSpPr>
            <p:grpSpPr>
              <a:xfrm>
                <a:off x="6422935" y="4807537"/>
                <a:ext cx="304574" cy="281656"/>
                <a:chOff x="8122823" y="1656066"/>
                <a:chExt cx="428004" cy="426775"/>
              </a:xfrm>
              <a:solidFill>
                <a:srgbClr val="2D5967"/>
              </a:solidFill>
            </p:grpSpPr>
            <p:sp>
              <p:nvSpPr>
                <p:cNvPr id="173" name="Freeform: Shape 186">
                  <a:extLst>
                    <a:ext uri="{FF2B5EF4-FFF2-40B4-BE49-F238E27FC236}">
                      <a16:creationId xmlns:a16="http://schemas.microsoft.com/office/drawing/2014/main" id="{065271E8-4C95-3B9F-9880-604A5E316B21}"/>
                    </a:ext>
                  </a:extLst>
                </p:cNvPr>
                <p:cNvSpPr/>
                <p:nvPr/>
              </p:nvSpPr>
              <p:spPr>
                <a:xfrm>
                  <a:off x="8260962" y="1688988"/>
                  <a:ext cx="255422" cy="256064"/>
                </a:xfrm>
                <a:custGeom>
                  <a:avLst/>
                  <a:gdLst>
                    <a:gd name="connsiteX0" fmla="*/ 127712 w 255422"/>
                    <a:gd name="connsiteY0" fmla="*/ 256064 h 256064"/>
                    <a:gd name="connsiteX1" fmla="*/ 217932 w 255422"/>
                    <a:gd name="connsiteY1" fmla="*/ 218262 h 256064"/>
                    <a:gd name="connsiteX2" fmla="*/ 217932 w 255422"/>
                    <a:gd name="connsiteY2" fmla="*/ 37800 h 256064"/>
                    <a:gd name="connsiteX3" fmla="*/ 127712 w 255422"/>
                    <a:gd name="connsiteY3" fmla="*/ 0 h 256064"/>
                    <a:gd name="connsiteX4" fmla="*/ 37491 w 255422"/>
                    <a:gd name="connsiteY4" fmla="*/ 37800 h 256064"/>
                    <a:gd name="connsiteX5" fmla="*/ 37491 w 255422"/>
                    <a:gd name="connsiteY5" fmla="*/ 218262 h 256064"/>
                    <a:gd name="connsiteX6" fmla="*/ 127712 w 255422"/>
                    <a:gd name="connsiteY6" fmla="*/ 256064 h 256064"/>
                    <a:gd name="connsiteX7" fmla="*/ 127712 w 255422"/>
                    <a:gd name="connsiteY7" fmla="*/ 18290 h 256064"/>
                    <a:gd name="connsiteX8" fmla="*/ 205740 w 255422"/>
                    <a:gd name="connsiteY8" fmla="*/ 49994 h 256064"/>
                    <a:gd name="connsiteX9" fmla="*/ 205740 w 255422"/>
                    <a:gd name="connsiteY9" fmla="*/ 204851 h 256064"/>
                    <a:gd name="connsiteX10" fmla="*/ 127712 w 255422"/>
                    <a:gd name="connsiteY10" fmla="*/ 236557 h 256064"/>
                    <a:gd name="connsiteX11" fmla="*/ 49683 w 255422"/>
                    <a:gd name="connsiteY11" fmla="*/ 204851 h 256064"/>
                    <a:gd name="connsiteX12" fmla="*/ 49683 w 255422"/>
                    <a:gd name="connsiteY12" fmla="*/ 49994 h 256064"/>
                    <a:gd name="connsiteX13" fmla="*/ 127712 w 255422"/>
                    <a:gd name="connsiteY13" fmla="*/ 18290 h 2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5422" h="256064">
                      <a:moveTo>
                        <a:pt x="127712" y="256064"/>
                      </a:moveTo>
                      <a:cubicBezTo>
                        <a:pt x="161849" y="256064"/>
                        <a:pt x="193549" y="242653"/>
                        <a:pt x="217932" y="218262"/>
                      </a:cubicBezTo>
                      <a:cubicBezTo>
                        <a:pt x="267920" y="168271"/>
                        <a:pt x="267920" y="87793"/>
                        <a:pt x="217932" y="37800"/>
                      </a:cubicBezTo>
                      <a:cubicBezTo>
                        <a:pt x="193549" y="13412"/>
                        <a:pt x="161849" y="0"/>
                        <a:pt x="127712" y="0"/>
                      </a:cubicBezTo>
                      <a:cubicBezTo>
                        <a:pt x="93574" y="0"/>
                        <a:pt x="61875" y="13412"/>
                        <a:pt x="37491" y="37800"/>
                      </a:cubicBezTo>
                      <a:cubicBezTo>
                        <a:pt x="-12497" y="87793"/>
                        <a:pt x="-12497" y="168271"/>
                        <a:pt x="37491" y="218262"/>
                      </a:cubicBezTo>
                      <a:cubicBezTo>
                        <a:pt x="61875" y="242653"/>
                        <a:pt x="93574" y="256064"/>
                        <a:pt x="127712" y="256064"/>
                      </a:cubicBezTo>
                      <a:close/>
                      <a:moveTo>
                        <a:pt x="127712" y="18290"/>
                      </a:moveTo>
                      <a:cubicBezTo>
                        <a:pt x="156972" y="18290"/>
                        <a:pt x="185014" y="29265"/>
                        <a:pt x="205740" y="49994"/>
                      </a:cubicBezTo>
                      <a:cubicBezTo>
                        <a:pt x="248412" y="92671"/>
                        <a:pt x="248412" y="162174"/>
                        <a:pt x="205740" y="204851"/>
                      </a:cubicBezTo>
                      <a:cubicBezTo>
                        <a:pt x="185014" y="225578"/>
                        <a:pt x="156972" y="236557"/>
                        <a:pt x="127712" y="236557"/>
                      </a:cubicBezTo>
                      <a:cubicBezTo>
                        <a:pt x="98451" y="236557"/>
                        <a:pt x="70409" y="225578"/>
                        <a:pt x="49683" y="204851"/>
                      </a:cubicBezTo>
                      <a:cubicBezTo>
                        <a:pt x="7011" y="162174"/>
                        <a:pt x="7011" y="92671"/>
                        <a:pt x="49683" y="49994"/>
                      </a:cubicBezTo>
                      <a:cubicBezTo>
                        <a:pt x="70409" y="30484"/>
                        <a:pt x="98451" y="18290"/>
                        <a:pt x="127712" y="18290"/>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174" name="Freeform: Shape 187">
                  <a:extLst>
                    <a:ext uri="{FF2B5EF4-FFF2-40B4-BE49-F238E27FC236}">
                      <a16:creationId xmlns:a16="http://schemas.microsoft.com/office/drawing/2014/main" id="{077A4DDE-06B7-8083-4029-07ADAD8B428F}"/>
                    </a:ext>
                  </a:extLst>
                </p:cNvPr>
                <p:cNvSpPr/>
                <p:nvPr/>
              </p:nvSpPr>
              <p:spPr>
                <a:xfrm>
                  <a:off x="8122823" y="2016998"/>
                  <a:ext cx="65901" cy="65843"/>
                </a:xfrm>
                <a:custGeom>
                  <a:avLst/>
                  <a:gdLst>
                    <a:gd name="connsiteX0" fmla="*/ 0 w 65901"/>
                    <a:gd name="connsiteY0" fmla="*/ 6096 h 65843"/>
                    <a:gd name="connsiteX1" fmla="*/ 6096 w 65901"/>
                    <a:gd name="connsiteY1" fmla="*/ 24384 h 65843"/>
                    <a:gd name="connsiteX2" fmla="*/ 42736 w 65901"/>
                    <a:gd name="connsiteY2" fmla="*/ 59747 h 65843"/>
                    <a:gd name="connsiteX3" fmla="*/ 61024 w 65901"/>
                    <a:gd name="connsiteY3" fmla="*/ 65843 h 65843"/>
                    <a:gd name="connsiteX4" fmla="*/ 65901 w 65901"/>
                    <a:gd name="connsiteY4" fmla="*/ 59747 h 65843"/>
                    <a:gd name="connsiteX5" fmla="*/ 6096 w 65901"/>
                    <a:gd name="connsiteY5" fmla="*/ 0 h 65843"/>
                    <a:gd name="connsiteX6" fmla="*/ 0 w 65901"/>
                    <a:gd name="connsiteY6" fmla="*/ 6096 h 6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1" h="65843">
                      <a:moveTo>
                        <a:pt x="0" y="6096"/>
                      </a:moveTo>
                      <a:lnTo>
                        <a:pt x="6096" y="24384"/>
                      </a:lnTo>
                      <a:lnTo>
                        <a:pt x="42736" y="59747"/>
                      </a:lnTo>
                      <a:lnTo>
                        <a:pt x="61024" y="65843"/>
                      </a:lnTo>
                      <a:lnTo>
                        <a:pt x="65901" y="59747"/>
                      </a:lnTo>
                      <a:lnTo>
                        <a:pt x="6096" y="0"/>
                      </a:lnTo>
                      <a:lnTo>
                        <a:pt x="0" y="6096"/>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175" name="Freeform: Shape 185">
                  <a:extLst>
                    <a:ext uri="{FF2B5EF4-FFF2-40B4-BE49-F238E27FC236}">
                      <a16:creationId xmlns:a16="http://schemas.microsoft.com/office/drawing/2014/main" id="{42608DE6-43F3-4D0E-242C-3FEC1BC4AB50}"/>
                    </a:ext>
                  </a:extLst>
                </p:cNvPr>
                <p:cNvSpPr/>
                <p:nvPr/>
              </p:nvSpPr>
              <p:spPr>
                <a:xfrm>
                  <a:off x="8138737" y="1656066"/>
                  <a:ext cx="412090" cy="412144"/>
                </a:xfrm>
                <a:custGeom>
                  <a:avLst/>
                  <a:gdLst>
                    <a:gd name="connsiteX0" fmla="*/ 249936 w 412090"/>
                    <a:gd name="connsiteY0" fmla="*/ 323130 h 412144"/>
                    <a:gd name="connsiteX1" fmla="*/ 364541 w 412090"/>
                    <a:gd name="connsiteY1" fmla="*/ 275575 h 412144"/>
                    <a:gd name="connsiteX2" fmla="*/ 412090 w 412090"/>
                    <a:gd name="connsiteY2" fmla="*/ 160954 h 412144"/>
                    <a:gd name="connsiteX3" fmla="*/ 364541 w 412090"/>
                    <a:gd name="connsiteY3" fmla="*/ 46335 h 412144"/>
                    <a:gd name="connsiteX4" fmla="*/ 249936 w 412090"/>
                    <a:gd name="connsiteY4" fmla="*/ 0 h 412144"/>
                    <a:gd name="connsiteX5" fmla="*/ 135332 w 412090"/>
                    <a:gd name="connsiteY5" fmla="*/ 47555 h 412144"/>
                    <a:gd name="connsiteX6" fmla="*/ 87783 w 412090"/>
                    <a:gd name="connsiteY6" fmla="*/ 162173 h 412144"/>
                    <a:gd name="connsiteX7" fmla="*/ 114605 w 412090"/>
                    <a:gd name="connsiteY7" fmla="*/ 251184 h 412144"/>
                    <a:gd name="connsiteX8" fmla="*/ 103632 w 412090"/>
                    <a:gd name="connsiteY8" fmla="*/ 259725 h 412144"/>
                    <a:gd name="connsiteX9" fmla="*/ 71933 w 412090"/>
                    <a:gd name="connsiteY9" fmla="*/ 284109 h 412144"/>
                    <a:gd name="connsiteX10" fmla="*/ 35357 w 412090"/>
                    <a:gd name="connsiteY10" fmla="*/ 315815 h 412144"/>
                    <a:gd name="connsiteX11" fmla="*/ 0 w 412090"/>
                    <a:gd name="connsiteY11" fmla="*/ 351171 h 412144"/>
                    <a:gd name="connsiteX12" fmla="*/ 60960 w 412090"/>
                    <a:gd name="connsiteY12" fmla="*/ 412144 h 412144"/>
                    <a:gd name="connsiteX13" fmla="*/ 96317 w 412090"/>
                    <a:gd name="connsiteY13" fmla="*/ 376781 h 412144"/>
                    <a:gd name="connsiteX14" fmla="*/ 128016 w 412090"/>
                    <a:gd name="connsiteY14" fmla="*/ 340199 h 412144"/>
                    <a:gd name="connsiteX15" fmla="*/ 152400 w 412090"/>
                    <a:gd name="connsiteY15" fmla="*/ 308493 h 412144"/>
                    <a:gd name="connsiteX16" fmla="*/ 160935 w 412090"/>
                    <a:gd name="connsiteY16" fmla="*/ 297520 h 412144"/>
                    <a:gd name="connsiteX17" fmla="*/ 249936 w 412090"/>
                    <a:gd name="connsiteY17" fmla="*/ 323130 h 412144"/>
                    <a:gd name="connsiteX18" fmla="*/ 148743 w 412090"/>
                    <a:gd name="connsiteY18" fmla="*/ 59749 h 412144"/>
                    <a:gd name="connsiteX19" fmla="*/ 249936 w 412090"/>
                    <a:gd name="connsiteY19" fmla="*/ 18290 h 412144"/>
                    <a:gd name="connsiteX20" fmla="*/ 351130 w 412090"/>
                    <a:gd name="connsiteY20" fmla="*/ 59749 h 412144"/>
                    <a:gd name="connsiteX21" fmla="*/ 393802 w 412090"/>
                    <a:gd name="connsiteY21" fmla="*/ 160954 h 412144"/>
                    <a:gd name="connsiteX22" fmla="*/ 351130 w 412090"/>
                    <a:gd name="connsiteY22" fmla="*/ 262163 h 412144"/>
                    <a:gd name="connsiteX23" fmla="*/ 249936 w 412090"/>
                    <a:gd name="connsiteY23" fmla="*/ 303616 h 412144"/>
                    <a:gd name="connsiteX24" fmla="*/ 148743 w 412090"/>
                    <a:gd name="connsiteY24" fmla="*/ 260944 h 412144"/>
                    <a:gd name="connsiteX25" fmla="*/ 107290 w 412090"/>
                    <a:gd name="connsiteY25" fmla="*/ 159735 h 412144"/>
                    <a:gd name="connsiteX26" fmla="*/ 148743 w 412090"/>
                    <a:gd name="connsiteY26" fmla="*/ 59749 h 412144"/>
                    <a:gd name="connsiteX27" fmla="*/ 137770 w 412090"/>
                    <a:gd name="connsiteY27" fmla="*/ 296301 h 412144"/>
                    <a:gd name="connsiteX28" fmla="*/ 113386 w 412090"/>
                    <a:gd name="connsiteY28" fmla="*/ 328007 h 412144"/>
                    <a:gd name="connsiteX29" fmla="*/ 84125 w 412090"/>
                    <a:gd name="connsiteY29" fmla="*/ 362151 h 412144"/>
                    <a:gd name="connsiteX30" fmla="*/ 62180 w 412090"/>
                    <a:gd name="connsiteY30" fmla="*/ 384096 h 412144"/>
                    <a:gd name="connsiteX31" fmla="*/ 26823 w 412090"/>
                    <a:gd name="connsiteY31" fmla="*/ 348733 h 412144"/>
                    <a:gd name="connsiteX32" fmla="*/ 48768 w 412090"/>
                    <a:gd name="connsiteY32" fmla="*/ 326787 h 412144"/>
                    <a:gd name="connsiteX33" fmla="*/ 82906 w 412090"/>
                    <a:gd name="connsiteY33" fmla="*/ 297520 h 412144"/>
                    <a:gd name="connsiteX34" fmla="*/ 114605 w 412090"/>
                    <a:gd name="connsiteY34" fmla="*/ 273136 h 412144"/>
                    <a:gd name="connsiteX35" fmla="*/ 125578 w 412090"/>
                    <a:gd name="connsiteY35" fmla="*/ 264602 h 412144"/>
                    <a:gd name="connsiteX36" fmla="*/ 135332 w 412090"/>
                    <a:gd name="connsiteY36" fmla="*/ 275575 h 412144"/>
                    <a:gd name="connsiteX37" fmla="*/ 146304 w 412090"/>
                    <a:gd name="connsiteY37" fmla="*/ 285328 h 412144"/>
                    <a:gd name="connsiteX38" fmla="*/ 137770 w 412090"/>
                    <a:gd name="connsiteY38" fmla="*/ 296301 h 4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2090" h="412144">
                      <a:moveTo>
                        <a:pt x="249936" y="323130"/>
                      </a:moveTo>
                      <a:cubicBezTo>
                        <a:pt x="292608" y="323130"/>
                        <a:pt x="334061" y="306055"/>
                        <a:pt x="364541" y="275575"/>
                      </a:cubicBezTo>
                      <a:cubicBezTo>
                        <a:pt x="395021" y="245090"/>
                        <a:pt x="412090" y="204851"/>
                        <a:pt x="412090" y="160954"/>
                      </a:cubicBezTo>
                      <a:cubicBezTo>
                        <a:pt x="412090" y="117058"/>
                        <a:pt x="395021" y="76819"/>
                        <a:pt x="364541" y="46335"/>
                      </a:cubicBezTo>
                      <a:cubicBezTo>
                        <a:pt x="334061" y="17071"/>
                        <a:pt x="292608" y="0"/>
                        <a:pt x="249936" y="0"/>
                      </a:cubicBezTo>
                      <a:cubicBezTo>
                        <a:pt x="207264" y="0"/>
                        <a:pt x="165812" y="17071"/>
                        <a:pt x="135332" y="47555"/>
                      </a:cubicBezTo>
                      <a:cubicBezTo>
                        <a:pt x="104852" y="78038"/>
                        <a:pt x="87783" y="118277"/>
                        <a:pt x="87783" y="162173"/>
                      </a:cubicBezTo>
                      <a:cubicBezTo>
                        <a:pt x="87783" y="193877"/>
                        <a:pt x="97536" y="225580"/>
                        <a:pt x="114605" y="251184"/>
                      </a:cubicBezTo>
                      <a:lnTo>
                        <a:pt x="103632" y="259725"/>
                      </a:lnTo>
                      <a:lnTo>
                        <a:pt x="71933" y="284109"/>
                      </a:lnTo>
                      <a:cubicBezTo>
                        <a:pt x="59741" y="293863"/>
                        <a:pt x="47549" y="304835"/>
                        <a:pt x="35357" y="315815"/>
                      </a:cubicBezTo>
                      <a:lnTo>
                        <a:pt x="0" y="351171"/>
                      </a:lnTo>
                      <a:lnTo>
                        <a:pt x="60960" y="412144"/>
                      </a:lnTo>
                      <a:lnTo>
                        <a:pt x="96317" y="376781"/>
                      </a:lnTo>
                      <a:cubicBezTo>
                        <a:pt x="107290" y="365808"/>
                        <a:pt x="118263" y="353610"/>
                        <a:pt x="128016" y="340199"/>
                      </a:cubicBezTo>
                      <a:lnTo>
                        <a:pt x="152400" y="308493"/>
                      </a:lnTo>
                      <a:lnTo>
                        <a:pt x="160935" y="297520"/>
                      </a:lnTo>
                      <a:cubicBezTo>
                        <a:pt x="186538" y="313376"/>
                        <a:pt x="218237" y="323130"/>
                        <a:pt x="249936" y="323130"/>
                      </a:cubicBezTo>
                      <a:close/>
                      <a:moveTo>
                        <a:pt x="148743" y="59749"/>
                      </a:moveTo>
                      <a:cubicBezTo>
                        <a:pt x="175565" y="32922"/>
                        <a:pt x="212141" y="18290"/>
                        <a:pt x="249936" y="18290"/>
                      </a:cubicBezTo>
                      <a:cubicBezTo>
                        <a:pt x="287732" y="18290"/>
                        <a:pt x="324307" y="32922"/>
                        <a:pt x="351130" y="59749"/>
                      </a:cubicBezTo>
                      <a:cubicBezTo>
                        <a:pt x="377952" y="86574"/>
                        <a:pt x="393802" y="123155"/>
                        <a:pt x="393802" y="160954"/>
                      </a:cubicBezTo>
                      <a:cubicBezTo>
                        <a:pt x="393802" y="198755"/>
                        <a:pt x="379172" y="235335"/>
                        <a:pt x="351130" y="262163"/>
                      </a:cubicBezTo>
                      <a:cubicBezTo>
                        <a:pt x="324307" y="288986"/>
                        <a:pt x="287732" y="303616"/>
                        <a:pt x="249936" y="303616"/>
                      </a:cubicBezTo>
                      <a:cubicBezTo>
                        <a:pt x="212141" y="303616"/>
                        <a:pt x="175565" y="288986"/>
                        <a:pt x="148743" y="260944"/>
                      </a:cubicBezTo>
                      <a:cubicBezTo>
                        <a:pt x="121920" y="234115"/>
                        <a:pt x="107290" y="197535"/>
                        <a:pt x="107290" y="159735"/>
                      </a:cubicBezTo>
                      <a:cubicBezTo>
                        <a:pt x="107290" y="121935"/>
                        <a:pt x="121920" y="86574"/>
                        <a:pt x="148743" y="59749"/>
                      </a:cubicBezTo>
                      <a:close/>
                      <a:moveTo>
                        <a:pt x="137770" y="296301"/>
                      </a:moveTo>
                      <a:lnTo>
                        <a:pt x="113386" y="328007"/>
                      </a:lnTo>
                      <a:cubicBezTo>
                        <a:pt x="103632" y="340199"/>
                        <a:pt x="93878" y="351171"/>
                        <a:pt x="84125" y="362151"/>
                      </a:cubicBezTo>
                      <a:lnTo>
                        <a:pt x="62180" y="384096"/>
                      </a:lnTo>
                      <a:lnTo>
                        <a:pt x="26823" y="348733"/>
                      </a:lnTo>
                      <a:lnTo>
                        <a:pt x="48768" y="326787"/>
                      </a:lnTo>
                      <a:cubicBezTo>
                        <a:pt x="59741" y="317034"/>
                        <a:pt x="70714" y="306055"/>
                        <a:pt x="82906" y="297520"/>
                      </a:cubicBezTo>
                      <a:lnTo>
                        <a:pt x="114605" y="273136"/>
                      </a:lnTo>
                      <a:lnTo>
                        <a:pt x="125578" y="264602"/>
                      </a:lnTo>
                      <a:cubicBezTo>
                        <a:pt x="128016" y="268259"/>
                        <a:pt x="131674" y="271917"/>
                        <a:pt x="135332" y="275575"/>
                      </a:cubicBezTo>
                      <a:cubicBezTo>
                        <a:pt x="138989" y="279232"/>
                        <a:pt x="142646" y="281671"/>
                        <a:pt x="146304" y="285328"/>
                      </a:cubicBezTo>
                      <a:lnTo>
                        <a:pt x="137770" y="296301"/>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sp>
            <p:nvSpPr>
              <p:cNvPr id="171" name="Freeform: Shape 614">
                <a:extLst>
                  <a:ext uri="{FF2B5EF4-FFF2-40B4-BE49-F238E27FC236}">
                    <a16:creationId xmlns:a16="http://schemas.microsoft.com/office/drawing/2014/main" id="{3AAD642D-22D5-06EB-B5FF-E49F3DE053D8}"/>
                  </a:ext>
                </a:extLst>
              </p:cNvPr>
              <p:cNvSpPr/>
              <p:nvPr/>
            </p:nvSpPr>
            <p:spPr>
              <a:xfrm flipH="1" flipV="1">
                <a:off x="6569556" y="4865203"/>
                <a:ext cx="79170" cy="128599"/>
              </a:xfrm>
              <a:custGeom>
                <a:avLst/>
                <a:gdLst>
                  <a:gd name="connsiteX0" fmla="*/ 167242 w 201424"/>
                  <a:gd name="connsiteY0" fmla="*/ 8536 h 232894"/>
                  <a:gd name="connsiteX1" fmla="*/ 100103 w 201424"/>
                  <a:gd name="connsiteY1" fmla="*/ 0 h 232894"/>
                  <a:gd name="connsiteX2" fmla="*/ 32963 w 201424"/>
                  <a:gd name="connsiteY2" fmla="*/ 8536 h 232894"/>
                  <a:gd name="connsiteX3" fmla="*/ 0 w 201424"/>
                  <a:gd name="connsiteY3" fmla="*/ 36580 h 232894"/>
                  <a:gd name="connsiteX4" fmla="*/ 0 w 201424"/>
                  <a:gd name="connsiteY4" fmla="*/ 207291 h 232894"/>
                  <a:gd name="connsiteX5" fmla="*/ 2445 w 201424"/>
                  <a:gd name="connsiteY5" fmla="*/ 209729 h 232894"/>
                  <a:gd name="connsiteX6" fmla="*/ 101322 w 201424"/>
                  <a:gd name="connsiteY6" fmla="*/ 232894 h 232894"/>
                  <a:gd name="connsiteX7" fmla="*/ 197761 w 201424"/>
                  <a:gd name="connsiteY7" fmla="*/ 212168 h 232894"/>
                  <a:gd name="connsiteX8" fmla="*/ 201425 w 201424"/>
                  <a:gd name="connsiteY8" fmla="*/ 209729 h 232894"/>
                  <a:gd name="connsiteX9" fmla="*/ 201425 w 201424"/>
                  <a:gd name="connsiteY9" fmla="*/ 32923 h 232894"/>
                  <a:gd name="connsiteX10" fmla="*/ 167242 w 201424"/>
                  <a:gd name="connsiteY10" fmla="*/ 8536 h 232894"/>
                  <a:gd name="connsiteX11" fmla="*/ 100103 w 201424"/>
                  <a:gd name="connsiteY11" fmla="*/ 15852 h 232894"/>
                  <a:gd name="connsiteX12" fmla="*/ 183111 w 201424"/>
                  <a:gd name="connsiteY12" fmla="*/ 35361 h 232894"/>
                  <a:gd name="connsiteX13" fmla="*/ 100103 w 201424"/>
                  <a:gd name="connsiteY13" fmla="*/ 54872 h 232894"/>
                  <a:gd name="connsiteX14" fmla="*/ 17088 w 201424"/>
                  <a:gd name="connsiteY14" fmla="*/ 35361 h 232894"/>
                  <a:gd name="connsiteX15" fmla="*/ 100103 w 201424"/>
                  <a:gd name="connsiteY15" fmla="*/ 15852 h 232894"/>
                  <a:gd name="connsiteX16" fmla="*/ 183111 w 201424"/>
                  <a:gd name="connsiteY16" fmla="*/ 198756 h 232894"/>
                  <a:gd name="connsiteX17" fmla="*/ 100103 w 201424"/>
                  <a:gd name="connsiteY17" fmla="*/ 214606 h 232894"/>
                  <a:gd name="connsiteX18" fmla="*/ 17088 w 201424"/>
                  <a:gd name="connsiteY18" fmla="*/ 199976 h 232894"/>
                  <a:gd name="connsiteX19" fmla="*/ 17088 w 201424"/>
                  <a:gd name="connsiteY19" fmla="*/ 165832 h 232894"/>
                  <a:gd name="connsiteX20" fmla="*/ 100103 w 201424"/>
                  <a:gd name="connsiteY20" fmla="*/ 178024 h 232894"/>
                  <a:gd name="connsiteX21" fmla="*/ 183111 w 201424"/>
                  <a:gd name="connsiteY21" fmla="*/ 163393 h 232894"/>
                  <a:gd name="connsiteX22" fmla="*/ 183111 w 201424"/>
                  <a:gd name="connsiteY22" fmla="*/ 198756 h 232894"/>
                  <a:gd name="connsiteX23" fmla="*/ 183111 w 201424"/>
                  <a:gd name="connsiteY23" fmla="*/ 146325 h 232894"/>
                  <a:gd name="connsiteX24" fmla="*/ 100103 w 201424"/>
                  <a:gd name="connsiteY24" fmla="*/ 162174 h 232894"/>
                  <a:gd name="connsiteX25" fmla="*/ 17088 w 201424"/>
                  <a:gd name="connsiteY25" fmla="*/ 147544 h 232894"/>
                  <a:gd name="connsiteX26" fmla="*/ 17088 w 201424"/>
                  <a:gd name="connsiteY26" fmla="*/ 110961 h 232894"/>
                  <a:gd name="connsiteX27" fmla="*/ 100103 w 201424"/>
                  <a:gd name="connsiteY27" fmla="*/ 123153 h 232894"/>
                  <a:gd name="connsiteX28" fmla="*/ 183111 w 201424"/>
                  <a:gd name="connsiteY28" fmla="*/ 109742 h 232894"/>
                  <a:gd name="connsiteX29" fmla="*/ 183111 w 201424"/>
                  <a:gd name="connsiteY29" fmla="*/ 146325 h 232894"/>
                  <a:gd name="connsiteX30" fmla="*/ 183111 w 201424"/>
                  <a:gd name="connsiteY30" fmla="*/ 90235 h 232894"/>
                  <a:gd name="connsiteX31" fmla="*/ 100103 w 201424"/>
                  <a:gd name="connsiteY31" fmla="*/ 106084 h 232894"/>
                  <a:gd name="connsiteX32" fmla="*/ 17088 w 201424"/>
                  <a:gd name="connsiteY32" fmla="*/ 91454 h 232894"/>
                  <a:gd name="connsiteX33" fmla="*/ 17088 w 201424"/>
                  <a:gd name="connsiteY33" fmla="*/ 57310 h 232894"/>
                  <a:gd name="connsiteX34" fmla="*/ 32963 w 201424"/>
                  <a:gd name="connsiteY34" fmla="*/ 63406 h 232894"/>
                  <a:gd name="connsiteX35" fmla="*/ 100103 w 201424"/>
                  <a:gd name="connsiteY35" fmla="*/ 71940 h 232894"/>
                  <a:gd name="connsiteX36" fmla="*/ 167242 w 201424"/>
                  <a:gd name="connsiteY36" fmla="*/ 63406 h 232894"/>
                  <a:gd name="connsiteX37" fmla="*/ 183111 w 201424"/>
                  <a:gd name="connsiteY37" fmla="*/ 57310 h 232894"/>
                  <a:gd name="connsiteX38" fmla="*/ 183111 w 201424"/>
                  <a:gd name="connsiteY38" fmla="*/ 90235 h 23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1424" h="232894">
                    <a:moveTo>
                      <a:pt x="167242" y="8536"/>
                    </a:moveTo>
                    <a:cubicBezTo>
                      <a:pt x="145271" y="2439"/>
                      <a:pt x="123293" y="0"/>
                      <a:pt x="100103" y="0"/>
                    </a:cubicBezTo>
                    <a:cubicBezTo>
                      <a:pt x="76906" y="0"/>
                      <a:pt x="54935" y="2439"/>
                      <a:pt x="32963" y="8536"/>
                    </a:cubicBezTo>
                    <a:cubicBezTo>
                      <a:pt x="6103" y="17071"/>
                      <a:pt x="0" y="28045"/>
                      <a:pt x="0" y="36580"/>
                    </a:cubicBezTo>
                    <a:lnTo>
                      <a:pt x="0" y="207291"/>
                    </a:lnTo>
                    <a:lnTo>
                      <a:pt x="2445" y="209729"/>
                    </a:lnTo>
                    <a:cubicBezTo>
                      <a:pt x="4883" y="212168"/>
                      <a:pt x="23197" y="232894"/>
                      <a:pt x="101322" y="232894"/>
                    </a:cubicBezTo>
                    <a:cubicBezTo>
                      <a:pt x="168461" y="232894"/>
                      <a:pt x="196541" y="212168"/>
                      <a:pt x="197761" y="212168"/>
                    </a:cubicBezTo>
                    <a:lnTo>
                      <a:pt x="201425" y="209729"/>
                    </a:lnTo>
                    <a:lnTo>
                      <a:pt x="201425" y="32923"/>
                    </a:lnTo>
                    <a:cubicBezTo>
                      <a:pt x="198980" y="25606"/>
                      <a:pt x="191658" y="15852"/>
                      <a:pt x="167242" y="8536"/>
                    </a:cubicBezTo>
                    <a:close/>
                    <a:moveTo>
                      <a:pt x="100103" y="15852"/>
                    </a:moveTo>
                    <a:cubicBezTo>
                      <a:pt x="157476" y="15852"/>
                      <a:pt x="183111" y="30484"/>
                      <a:pt x="183111" y="35361"/>
                    </a:cubicBezTo>
                    <a:cubicBezTo>
                      <a:pt x="183111" y="40239"/>
                      <a:pt x="157476" y="54872"/>
                      <a:pt x="100103" y="54872"/>
                    </a:cubicBezTo>
                    <a:cubicBezTo>
                      <a:pt x="42730" y="54872"/>
                      <a:pt x="17088" y="40239"/>
                      <a:pt x="17088" y="35361"/>
                    </a:cubicBezTo>
                    <a:cubicBezTo>
                      <a:pt x="17088" y="30484"/>
                      <a:pt x="43949" y="15852"/>
                      <a:pt x="100103" y="15852"/>
                    </a:cubicBezTo>
                    <a:close/>
                    <a:moveTo>
                      <a:pt x="183111" y="198756"/>
                    </a:moveTo>
                    <a:cubicBezTo>
                      <a:pt x="173345" y="203633"/>
                      <a:pt x="147709" y="214606"/>
                      <a:pt x="100103" y="214606"/>
                    </a:cubicBezTo>
                    <a:cubicBezTo>
                      <a:pt x="43949" y="214606"/>
                      <a:pt x="21971" y="203633"/>
                      <a:pt x="17088" y="199976"/>
                    </a:cubicBezTo>
                    <a:lnTo>
                      <a:pt x="17088" y="165832"/>
                    </a:lnTo>
                    <a:cubicBezTo>
                      <a:pt x="30519" y="171928"/>
                      <a:pt x="56154" y="178024"/>
                      <a:pt x="100103" y="178024"/>
                    </a:cubicBezTo>
                    <a:cubicBezTo>
                      <a:pt x="140388" y="178024"/>
                      <a:pt x="167242" y="170708"/>
                      <a:pt x="183111" y="163393"/>
                    </a:cubicBezTo>
                    <a:lnTo>
                      <a:pt x="183111" y="198756"/>
                    </a:lnTo>
                    <a:close/>
                    <a:moveTo>
                      <a:pt x="183111" y="146325"/>
                    </a:moveTo>
                    <a:cubicBezTo>
                      <a:pt x="173345" y="151201"/>
                      <a:pt x="147709" y="162174"/>
                      <a:pt x="100103" y="162174"/>
                    </a:cubicBezTo>
                    <a:cubicBezTo>
                      <a:pt x="43949" y="162174"/>
                      <a:pt x="21971" y="151201"/>
                      <a:pt x="17088" y="147544"/>
                    </a:cubicBezTo>
                    <a:lnTo>
                      <a:pt x="17088" y="110961"/>
                    </a:lnTo>
                    <a:cubicBezTo>
                      <a:pt x="30519" y="117057"/>
                      <a:pt x="56154" y="123153"/>
                      <a:pt x="100103" y="123153"/>
                    </a:cubicBezTo>
                    <a:cubicBezTo>
                      <a:pt x="140388" y="123153"/>
                      <a:pt x="167242" y="115838"/>
                      <a:pt x="183111" y="109742"/>
                    </a:cubicBezTo>
                    <a:lnTo>
                      <a:pt x="183111" y="146325"/>
                    </a:lnTo>
                    <a:close/>
                    <a:moveTo>
                      <a:pt x="183111" y="90235"/>
                    </a:moveTo>
                    <a:cubicBezTo>
                      <a:pt x="177009" y="93892"/>
                      <a:pt x="151373" y="106084"/>
                      <a:pt x="100103" y="106084"/>
                    </a:cubicBezTo>
                    <a:cubicBezTo>
                      <a:pt x="43949" y="106084"/>
                      <a:pt x="21971" y="95112"/>
                      <a:pt x="17088" y="91454"/>
                    </a:cubicBezTo>
                    <a:lnTo>
                      <a:pt x="17088" y="57310"/>
                    </a:lnTo>
                    <a:cubicBezTo>
                      <a:pt x="21971" y="59748"/>
                      <a:pt x="28080" y="62187"/>
                      <a:pt x="32963" y="63406"/>
                    </a:cubicBezTo>
                    <a:cubicBezTo>
                      <a:pt x="54935" y="69502"/>
                      <a:pt x="76906" y="71940"/>
                      <a:pt x="100103" y="71940"/>
                    </a:cubicBezTo>
                    <a:cubicBezTo>
                      <a:pt x="123293" y="71940"/>
                      <a:pt x="145271" y="69502"/>
                      <a:pt x="167242" y="63406"/>
                    </a:cubicBezTo>
                    <a:cubicBezTo>
                      <a:pt x="173345" y="62187"/>
                      <a:pt x="178228" y="59748"/>
                      <a:pt x="183111" y="57310"/>
                    </a:cubicBezTo>
                    <a:lnTo>
                      <a:pt x="183111" y="9023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grpSp>
      <p:sp>
        <p:nvSpPr>
          <p:cNvPr id="28" name="Rectangle: Rounded Corners 22">
            <a:extLst>
              <a:ext uri="{FF2B5EF4-FFF2-40B4-BE49-F238E27FC236}">
                <a16:creationId xmlns:a16="http://schemas.microsoft.com/office/drawing/2014/main" id="{F6324C69-2C40-5039-55EB-30D7229338A7}"/>
              </a:ext>
            </a:extLst>
          </p:cNvPr>
          <p:cNvSpPr/>
          <p:nvPr/>
        </p:nvSpPr>
        <p:spPr>
          <a:xfrm>
            <a:off x="2967702" y="3451776"/>
            <a:ext cx="2572202" cy="986850"/>
          </a:xfrm>
          <a:prstGeom prst="roundRect">
            <a:avLst>
              <a:gd name="adj" fmla="val 3829"/>
            </a:avLst>
          </a:prstGeom>
          <a:noFill/>
          <a:ln w="12700" cmpd="sng">
            <a:solidFill>
              <a:schemeClr val="accent3">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45720" tIns="4572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Data Warehousing/Analytics</a:t>
            </a:r>
          </a:p>
        </p:txBody>
      </p:sp>
      <p:sp>
        <p:nvSpPr>
          <p:cNvPr id="29" name="Rectangle: Rounded Corners 22">
            <a:extLst>
              <a:ext uri="{FF2B5EF4-FFF2-40B4-BE49-F238E27FC236}">
                <a16:creationId xmlns:a16="http://schemas.microsoft.com/office/drawing/2014/main" id="{5C3CDCCF-E051-C3E3-0198-4A2E9C8E0164}"/>
              </a:ext>
            </a:extLst>
          </p:cNvPr>
          <p:cNvSpPr>
            <a:spLocks noChangeAspect="1"/>
          </p:cNvSpPr>
          <p:nvPr/>
        </p:nvSpPr>
        <p:spPr>
          <a:xfrm>
            <a:off x="2978142" y="2378486"/>
            <a:ext cx="5285984" cy="921483"/>
          </a:xfrm>
          <a:prstGeom prst="roundRect">
            <a:avLst>
              <a:gd name="adj" fmla="val 3829"/>
            </a:avLst>
          </a:prstGeom>
          <a:noFill/>
          <a:ln w="12700" cmpd="sng">
            <a:solidFill>
              <a:schemeClr val="accent3">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45720" tIns="4572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Applications data  </a:t>
            </a:r>
          </a:p>
        </p:txBody>
      </p:sp>
      <p:grpSp>
        <p:nvGrpSpPr>
          <p:cNvPr id="124" name="Group 123">
            <a:extLst>
              <a:ext uri="{FF2B5EF4-FFF2-40B4-BE49-F238E27FC236}">
                <a16:creationId xmlns:a16="http://schemas.microsoft.com/office/drawing/2014/main" id="{08F336E5-FEC4-DDEC-889B-7A5EA673E060}"/>
              </a:ext>
            </a:extLst>
          </p:cNvPr>
          <p:cNvGrpSpPr/>
          <p:nvPr/>
        </p:nvGrpSpPr>
        <p:grpSpPr>
          <a:xfrm>
            <a:off x="3200212" y="3771437"/>
            <a:ext cx="880546" cy="585760"/>
            <a:chOff x="2630794" y="2876483"/>
            <a:chExt cx="1144712" cy="712012"/>
          </a:xfrm>
        </p:grpSpPr>
        <p:pic>
          <p:nvPicPr>
            <p:cNvPr id="126" name="Graphic 3">
              <a:extLst>
                <a:ext uri="{FF2B5EF4-FFF2-40B4-BE49-F238E27FC236}">
                  <a16:creationId xmlns:a16="http://schemas.microsoft.com/office/drawing/2014/main" id="{467EAAF0-BCA1-D369-525D-5566CC166019}"/>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959640" y="2876483"/>
              <a:ext cx="482428" cy="422125"/>
            </a:xfrm>
            <a:prstGeom prst="rect">
              <a:avLst/>
            </a:prstGeom>
          </p:spPr>
        </p:pic>
        <p:sp>
          <p:nvSpPr>
            <p:cNvPr id="1024" name="Rectangle 1023">
              <a:extLst>
                <a:ext uri="{FF2B5EF4-FFF2-40B4-BE49-F238E27FC236}">
                  <a16:creationId xmlns:a16="http://schemas.microsoft.com/office/drawing/2014/main" id="{45408D5D-19E8-5C5B-5587-B75AD58D337A}"/>
                </a:ext>
              </a:extLst>
            </p:cNvPr>
            <p:cNvSpPr/>
            <p:nvPr/>
          </p:nvSpPr>
          <p:spPr>
            <a:xfrm>
              <a:off x="2630794" y="3301051"/>
              <a:ext cx="1144712" cy="287444"/>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Open Sans" panose="020B0606030504020204" pitchFamily="34" charset="0"/>
                  <a:cs typeface="Oracle Sans" panose="020B0503020204020204" pitchFamily="34" charset="0"/>
                </a:rPr>
                <a:t>Autonomous Data Warehouse</a:t>
              </a:r>
            </a:p>
          </p:txBody>
        </p:sp>
      </p:grpSp>
      <p:grpSp>
        <p:nvGrpSpPr>
          <p:cNvPr id="94" name="Group 93">
            <a:extLst>
              <a:ext uri="{FF2B5EF4-FFF2-40B4-BE49-F238E27FC236}">
                <a16:creationId xmlns:a16="http://schemas.microsoft.com/office/drawing/2014/main" id="{8E98F4EF-07D8-D2B3-97D9-14C06EF1298E}"/>
              </a:ext>
            </a:extLst>
          </p:cNvPr>
          <p:cNvGrpSpPr/>
          <p:nvPr/>
        </p:nvGrpSpPr>
        <p:grpSpPr>
          <a:xfrm>
            <a:off x="3453891" y="2611535"/>
            <a:ext cx="1275025" cy="639566"/>
            <a:chOff x="3451680" y="2644719"/>
            <a:chExt cx="1275025" cy="639566"/>
          </a:xfrm>
        </p:grpSpPr>
        <p:grpSp>
          <p:nvGrpSpPr>
            <p:cNvPr id="8" name="Graphic 2">
              <a:extLst>
                <a:ext uri="{FF2B5EF4-FFF2-40B4-BE49-F238E27FC236}">
                  <a16:creationId xmlns:a16="http://schemas.microsoft.com/office/drawing/2014/main" id="{F8781D48-BFAE-ABE1-38F0-9A1FC9EA89C1}"/>
                </a:ext>
              </a:extLst>
            </p:cNvPr>
            <p:cNvGrpSpPr/>
            <p:nvPr/>
          </p:nvGrpSpPr>
          <p:grpSpPr>
            <a:xfrm>
              <a:off x="3866752" y="2644719"/>
              <a:ext cx="629291" cy="492499"/>
              <a:chOff x="6232798" y="1583968"/>
              <a:chExt cx="662098" cy="513085"/>
            </a:xfrm>
          </p:grpSpPr>
          <p:sp>
            <p:nvSpPr>
              <p:cNvPr id="9" name="Freeform: Shape 757">
                <a:extLst>
                  <a:ext uri="{FF2B5EF4-FFF2-40B4-BE49-F238E27FC236}">
                    <a16:creationId xmlns:a16="http://schemas.microsoft.com/office/drawing/2014/main" id="{49693715-21B6-B8FD-C652-A47466E1B19D}"/>
                  </a:ext>
                </a:extLst>
              </p:cNvPr>
              <p:cNvSpPr/>
              <p:nvPr/>
            </p:nvSpPr>
            <p:spPr>
              <a:xfrm>
                <a:off x="6460940" y="1643130"/>
                <a:ext cx="373508" cy="299479"/>
              </a:xfrm>
              <a:custGeom>
                <a:avLst/>
                <a:gdLst>
                  <a:gd name="connsiteX0" fmla="*/ 247543 w 497157"/>
                  <a:gd name="connsiteY0" fmla="*/ 457336 h 457336"/>
                  <a:gd name="connsiteX1" fmla="*/ 247543 w 497157"/>
                  <a:gd name="connsiteY1" fmla="*/ 451754 h 457336"/>
                  <a:gd name="connsiteX2" fmla="*/ 246837 w 497157"/>
                  <a:gd name="connsiteY2" fmla="*/ 457336 h 457336"/>
                  <a:gd name="connsiteX3" fmla="*/ 239265 w 497157"/>
                  <a:gd name="connsiteY3" fmla="*/ 457336 h 457336"/>
                  <a:gd name="connsiteX4" fmla="*/ 103677 w 497157"/>
                  <a:gd name="connsiteY4" fmla="*/ 401953 h 457336"/>
                  <a:gd name="connsiteX5" fmla="*/ 36685 w 497157"/>
                  <a:gd name="connsiteY5" fmla="*/ 271716 h 457336"/>
                  <a:gd name="connsiteX6" fmla="*/ 20303 w 497157"/>
                  <a:gd name="connsiteY6" fmla="*/ 288336 h 457336"/>
                  <a:gd name="connsiteX7" fmla="*/ 0 w 497157"/>
                  <a:gd name="connsiteY7" fmla="*/ 268035 h 457336"/>
                  <a:gd name="connsiteX8" fmla="*/ 36685 w 497157"/>
                  <a:gd name="connsiteY8" fmla="*/ 231893 h 457336"/>
                  <a:gd name="connsiteX9" fmla="*/ 41819 w 497157"/>
                  <a:gd name="connsiteY9" fmla="*/ 199656 h 457336"/>
                  <a:gd name="connsiteX10" fmla="*/ 12712 w 497157"/>
                  <a:gd name="connsiteY10" fmla="*/ 168483 h 457336"/>
                  <a:gd name="connsiteX11" fmla="*/ 8868 w 497157"/>
                  <a:gd name="connsiteY11" fmla="*/ 125998 h 457336"/>
                  <a:gd name="connsiteX12" fmla="*/ 31937 w 497157"/>
                  <a:gd name="connsiteY12" fmla="*/ 90110 h 457336"/>
                  <a:gd name="connsiteX13" fmla="*/ 72170 w 497157"/>
                  <a:gd name="connsiteY13" fmla="*/ 75948 h 457336"/>
                  <a:gd name="connsiteX14" fmla="*/ 110351 w 497157"/>
                  <a:gd name="connsiteY14" fmla="*/ 88442 h 457336"/>
                  <a:gd name="connsiteX15" fmla="*/ 233041 w 497157"/>
                  <a:gd name="connsiteY15" fmla="*/ 39360 h 457336"/>
                  <a:gd name="connsiteX16" fmla="*/ 245425 w 497157"/>
                  <a:gd name="connsiteY16" fmla="*/ 39026 h 457336"/>
                  <a:gd name="connsiteX17" fmla="*/ 257232 w 497157"/>
                  <a:gd name="connsiteY17" fmla="*/ 39026 h 457336"/>
                  <a:gd name="connsiteX18" fmla="*/ 295926 w 497157"/>
                  <a:gd name="connsiteY18" fmla="*/ 6834 h 457336"/>
                  <a:gd name="connsiteX19" fmla="*/ 345913 w 497157"/>
                  <a:gd name="connsiteY19" fmla="*/ 1547 h 457336"/>
                  <a:gd name="connsiteX20" fmla="*/ 390446 w 497157"/>
                  <a:gd name="connsiteY20" fmla="*/ 24945 h 457336"/>
                  <a:gd name="connsiteX21" fmla="*/ 414509 w 497157"/>
                  <a:gd name="connsiteY21" fmla="*/ 69144 h 457336"/>
                  <a:gd name="connsiteX22" fmla="*/ 426444 w 497157"/>
                  <a:gd name="connsiteY22" fmla="*/ 57208 h 457336"/>
                  <a:gd name="connsiteX23" fmla="*/ 446850 w 497157"/>
                  <a:gd name="connsiteY23" fmla="*/ 77622 h 457336"/>
                  <a:gd name="connsiteX24" fmla="*/ 445887 w 497157"/>
                  <a:gd name="connsiteY24" fmla="*/ 78514 h 457336"/>
                  <a:gd name="connsiteX25" fmla="*/ 442871 w 497157"/>
                  <a:gd name="connsiteY25" fmla="*/ 82083 h 457336"/>
                  <a:gd name="connsiteX26" fmla="*/ 410402 w 497157"/>
                  <a:gd name="connsiteY26" fmla="*/ 114544 h 457336"/>
                  <a:gd name="connsiteX27" fmla="*/ 457117 w 497157"/>
                  <a:gd name="connsiteY27" fmla="*/ 220738 h 457336"/>
                  <a:gd name="connsiteX28" fmla="*/ 476881 w 497157"/>
                  <a:gd name="connsiteY28" fmla="*/ 200994 h 457336"/>
                  <a:gd name="connsiteX29" fmla="*/ 497158 w 497157"/>
                  <a:gd name="connsiteY29" fmla="*/ 221296 h 457336"/>
                  <a:gd name="connsiteX30" fmla="*/ 458592 w 497157"/>
                  <a:gd name="connsiteY30" fmla="*/ 259892 h 457336"/>
                  <a:gd name="connsiteX31" fmla="*/ 453459 w 497157"/>
                  <a:gd name="connsiteY31" fmla="*/ 295587 h 457336"/>
                  <a:gd name="connsiteX32" fmla="*/ 473030 w 497157"/>
                  <a:gd name="connsiteY32" fmla="*/ 312765 h 457336"/>
                  <a:gd name="connsiteX33" fmla="*/ 484324 w 497157"/>
                  <a:gd name="connsiteY33" fmla="*/ 336206 h 457336"/>
                  <a:gd name="connsiteX34" fmla="*/ 485608 w 497157"/>
                  <a:gd name="connsiteY34" fmla="*/ 362213 h 457336"/>
                  <a:gd name="connsiteX35" fmla="*/ 476688 w 497157"/>
                  <a:gd name="connsiteY35" fmla="*/ 386668 h 457336"/>
                  <a:gd name="connsiteX36" fmla="*/ 458913 w 497157"/>
                  <a:gd name="connsiteY36" fmla="*/ 405706 h 457336"/>
                  <a:gd name="connsiteX37" fmla="*/ 435171 w 497157"/>
                  <a:gd name="connsiteY37" fmla="*/ 416313 h 457336"/>
                  <a:gd name="connsiteX38" fmla="*/ 409119 w 497157"/>
                  <a:gd name="connsiteY38" fmla="*/ 416820 h 457336"/>
                  <a:gd name="connsiteX39" fmla="*/ 384927 w 497157"/>
                  <a:gd name="connsiteY39" fmla="*/ 407137 h 457336"/>
                  <a:gd name="connsiteX40" fmla="*/ 317358 w 497157"/>
                  <a:gd name="connsiteY40" fmla="*/ 445619 h 457336"/>
                  <a:gd name="connsiteX41" fmla="*/ 315240 w 497157"/>
                  <a:gd name="connsiteY41" fmla="*/ 446293 h 457336"/>
                  <a:gd name="connsiteX42" fmla="*/ 302984 w 497157"/>
                  <a:gd name="connsiteY42" fmla="*/ 449970 h 457336"/>
                  <a:gd name="connsiteX43" fmla="*/ 301315 w 497157"/>
                  <a:gd name="connsiteY43" fmla="*/ 449970 h 457336"/>
                  <a:gd name="connsiteX44" fmla="*/ 298492 w 497157"/>
                  <a:gd name="connsiteY44" fmla="*/ 450753 h 457336"/>
                  <a:gd name="connsiteX45" fmla="*/ 293167 w 497157"/>
                  <a:gd name="connsiteY45" fmla="*/ 452094 h 457336"/>
                  <a:gd name="connsiteX46" fmla="*/ 286365 w 497157"/>
                  <a:gd name="connsiteY46" fmla="*/ 453428 h 457336"/>
                  <a:gd name="connsiteX47" fmla="*/ 280782 w 497157"/>
                  <a:gd name="connsiteY47" fmla="*/ 454545 h 457336"/>
                  <a:gd name="connsiteX48" fmla="*/ 274942 w 497157"/>
                  <a:gd name="connsiteY48" fmla="*/ 455212 h 457336"/>
                  <a:gd name="connsiteX49" fmla="*/ 267371 w 497157"/>
                  <a:gd name="connsiteY49" fmla="*/ 456104 h 457336"/>
                  <a:gd name="connsiteX50" fmla="*/ 248056 w 497157"/>
                  <a:gd name="connsiteY50" fmla="*/ 457112 h 457336"/>
                  <a:gd name="connsiteX51" fmla="*/ 247543 w 497157"/>
                  <a:gd name="connsiteY51" fmla="*/ 457336 h 45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7157" h="457336">
                    <a:moveTo>
                      <a:pt x="247543" y="457336"/>
                    </a:moveTo>
                    <a:lnTo>
                      <a:pt x="247543" y="451754"/>
                    </a:lnTo>
                    <a:lnTo>
                      <a:pt x="246837" y="457336"/>
                    </a:lnTo>
                    <a:lnTo>
                      <a:pt x="239265" y="457336"/>
                    </a:lnTo>
                    <a:cubicBezTo>
                      <a:pt x="188893" y="455629"/>
                      <a:pt x="140831" y="435987"/>
                      <a:pt x="103677" y="401953"/>
                    </a:cubicBezTo>
                    <a:cubicBezTo>
                      <a:pt x="66523" y="367918"/>
                      <a:pt x="42781" y="321729"/>
                      <a:pt x="36685" y="271716"/>
                    </a:cubicBezTo>
                    <a:lnTo>
                      <a:pt x="20303" y="288336"/>
                    </a:lnTo>
                    <a:lnTo>
                      <a:pt x="0" y="268035"/>
                    </a:lnTo>
                    <a:lnTo>
                      <a:pt x="36685" y="231893"/>
                    </a:lnTo>
                    <a:cubicBezTo>
                      <a:pt x="37584" y="221029"/>
                      <a:pt x="39252" y="210249"/>
                      <a:pt x="41819" y="199656"/>
                    </a:cubicBezTo>
                    <a:cubicBezTo>
                      <a:pt x="28921" y="192792"/>
                      <a:pt x="18679" y="181823"/>
                      <a:pt x="12712" y="168483"/>
                    </a:cubicBezTo>
                    <a:cubicBezTo>
                      <a:pt x="6738" y="155142"/>
                      <a:pt x="5390" y="140192"/>
                      <a:pt x="8868" y="125998"/>
                    </a:cubicBezTo>
                    <a:cubicBezTo>
                      <a:pt x="12353" y="111804"/>
                      <a:pt x="20470" y="99175"/>
                      <a:pt x="31937" y="90110"/>
                    </a:cubicBezTo>
                    <a:cubicBezTo>
                      <a:pt x="43423" y="81046"/>
                      <a:pt x="57540" y="76062"/>
                      <a:pt x="72170" y="75948"/>
                    </a:cubicBezTo>
                    <a:cubicBezTo>
                      <a:pt x="85902" y="75985"/>
                      <a:pt x="99250" y="80358"/>
                      <a:pt x="110351" y="88442"/>
                    </a:cubicBezTo>
                    <a:cubicBezTo>
                      <a:pt x="144873" y="59347"/>
                      <a:pt x="187930" y="42140"/>
                      <a:pt x="233041" y="39360"/>
                    </a:cubicBezTo>
                    <a:cubicBezTo>
                      <a:pt x="237468" y="39026"/>
                      <a:pt x="241511" y="39026"/>
                      <a:pt x="245425" y="39026"/>
                    </a:cubicBezTo>
                    <a:lnTo>
                      <a:pt x="257232" y="39026"/>
                    </a:lnTo>
                    <a:cubicBezTo>
                      <a:pt x="266665" y="24708"/>
                      <a:pt x="280140" y="13505"/>
                      <a:pt x="295926" y="6834"/>
                    </a:cubicBezTo>
                    <a:cubicBezTo>
                      <a:pt x="311712" y="163"/>
                      <a:pt x="329101" y="-1677"/>
                      <a:pt x="345913" y="1547"/>
                    </a:cubicBezTo>
                    <a:cubicBezTo>
                      <a:pt x="362789" y="4770"/>
                      <a:pt x="378254" y="12912"/>
                      <a:pt x="390446" y="24945"/>
                    </a:cubicBezTo>
                    <a:cubicBezTo>
                      <a:pt x="402702" y="36977"/>
                      <a:pt x="411044" y="52358"/>
                      <a:pt x="414509" y="69144"/>
                    </a:cubicBezTo>
                    <a:lnTo>
                      <a:pt x="426444" y="57208"/>
                    </a:lnTo>
                    <a:lnTo>
                      <a:pt x="446850" y="77622"/>
                    </a:lnTo>
                    <a:lnTo>
                      <a:pt x="445887" y="78514"/>
                    </a:lnTo>
                    <a:lnTo>
                      <a:pt x="442871" y="82083"/>
                    </a:lnTo>
                    <a:lnTo>
                      <a:pt x="410402" y="114544"/>
                    </a:lnTo>
                    <a:cubicBezTo>
                      <a:pt x="435813" y="144717"/>
                      <a:pt x="452048" y="181585"/>
                      <a:pt x="457117" y="220738"/>
                    </a:cubicBezTo>
                    <a:lnTo>
                      <a:pt x="476881" y="200994"/>
                    </a:lnTo>
                    <a:lnTo>
                      <a:pt x="497158" y="221296"/>
                    </a:lnTo>
                    <a:lnTo>
                      <a:pt x="458592" y="259892"/>
                    </a:lnTo>
                    <a:cubicBezTo>
                      <a:pt x="457887" y="271915"/>
                      <a:pt x="456154" y="283863"/>
                      <a:pt x="453459" y="295587"/>
                    </a:cubicBezTo>
                    <a:cubicBezTo>
                      <a:pt x="461031" y="299944"/>
                      <a:pt x="467705" y="305783"/>
                      <a:pt x="473030" y="312765"/>
                    </a:cubicBezTo>
                    <a:cubicBezTo>
                      <a:pt x="478292" y="319740"/>
                      <a:pt x="482142" y="327710"/>
                      <a:pt x="484324" y="336206"/>
                    </a:cubicBezTo>
                    <a:cubicBezTo>
                      <a:pt x="486506" y="344702"/>
                      <a:pt x="486955" y="353544"/>
                      <a:pt x="485608" y="362213"/>
                    </a:cubicBezTo>
                    <a:cubicBezTo>
                      <a:pt x="484324" y="370882"/>
                      <a:pt x="481308" y="379198"/>
                      <a:pt x="476688" y="386668"/>
                    </a:cubicBezTo>
                    <a:cubicBezTo>
                      <a:pt x="472133" y="394137"/>
                      <a:pt x="466100" y="400611"/>
                      <a:pt x="458913" y="405706"/>
                    </a:cubicBezTo>
                    <a:cubicBezTo>
                      <a:pt x="451791" y="410795"/>
                      <a:pt x="443706" y="414408"/>
                      <a:pt x="435171" y="416313"/>
                    </a:cubicBezTo>
                    <a:cubicBezTo>
                      <a:pt x="426572" y="418226"/>
                      <a:pt x="417717" y="418393"/>
                      <a:pt x="409119" y="416820"/>
                    </a:cubicBezTo>
                    <a:cubicBezTo>
                      <a:pt x="400520" y="415242"/>
                      <a:pt x="392307" y="411950"/>
                      <a:pt x="384927" y="407137"/>
                    </a:cubicBezTo>
                    <a:cubicBezTo>
                      <a:pt x="364971" y="424026"/>
                      <a:pt x="342063" y="437072"/>
                      <a:pt x="317358" y="445619"/>
                    </a:cubicBezTo>
                    <a:lnTo>
                      <a:pt x="315240" y="446293"/>
                    </a:lnTo>
                    <a:cubicBezTo>
                      <a:pt x="311198" y="447743"/>
                      <a:pt x="307091" y="448853"/>
                      <a:pt x="302984" y="449970"/>
                    </a:cubicBezTo>
                    <a:lnTo>
                      <a:pt x="301315" y="449970"/>
                    </a:lnTo>
                    <a:lnTo>
                      <a:pt x="298492" y="450753"/>
                    </a:lnTo>
                    <a:lnTo>
                      <a:pt x="293167" y="452094"/>
                    </a:lnTo>
                    <a:lnTo>
                      <a:pt x="286365" y="453428"/>
                    </a:lnTo>
                    <a:lnTo>
                      <a:pt x="280782" y="454545"/>
                    </a:lnTo>
                    <a:cubicBezTo>
                      <a:pt x="278857" y="454545"/>
                      <a:pt x="276996" y="454545"/>
                      <a:pt x="274942" y="455212"/>
                    </a:cubicBezTo>
                    <a:lnTo>
                      <a:pt x="267371" y="456104"/>
                    </a:lnTo>
                    <a:cubicBezTo>
                      <a:pt x="260248" y="456778"/>
                      <a:pt x="253896" y="457112"/>
                      <a:pt x="248056" y="457112"/>
                    </a:cubicBezTo>
                    <a:lnTo>
                      <a:pt x="247543" y="457336"/>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 name="Freeform: Shape 758">
                <a:extLst>
                  <a:ext uri="{FF2B5EF4-FFF2-40B4-BE49-F238E27FC236}">
                    <a16:creationId xmlns:a16="http://schemas.microsoft.com/office/drawing/2014/main" id="{149188B7-CBB0-1CFD-0A5A-F3D4B01A4F4B}"/>
                  </a:ext>
                </a:extLst>
              </p:cNvPr>
              <p:cNvSpPr/>
              <p:nvPr/>
            </p:nvSpPr>
            <p:spPr>
              <a:xfrm>
                <a:off x="6381549" y="1628549"/>
                <a:ext cx="513347" cy="468504"/>
              </a:xfrm>
              <a:custGeom>
                <a:avLst/>
                <a:gdLst>
                  <a:gd name="connsiteX0" fmla="*/ 337526 w 513347"/>
                  <a:gd name="connsiteY0" fmla="*/ 11155 h 468504"/>
                  <a:gd name="connsiteX1" fmla="*/ 392839 w 513347"/>
                  <a:gd name="connsiteY1" fmla="*/ 33009 h 468504"/>
                  <a:gd name="connsiteX2" fmla="*/ 418442 w 513347"/>
                  <a:gd name="connsiteY2" fmla="*/ 86674 h 468504"/>
                  <a:gd name="connsiteX3" fmla="*/ 434356 w 513347"/>
                  <a:gd name="connsiteY3" fmla="*/ 70722 h 468504"/>
                  <a:gd name="connsiteX4" fmla="*/ 446741 w 513347"/>
                  <a:gd name="connsiteY4" fmla="*/ 83104 h 468504"/>
                  <a:gd name="connsiteX5" fmla="*/ 410614 w 513347"/>
                  <a:gd name="connsiteY5" fmla="*/ 119245 h 468504"/>
                  <a:gd name="connsiteX6" fmla="*/ 460665 w 513347"/>
                  <a:gd name="connsiteY6" fmla="*/ 238491 h 468504"/>
                  <a:gd name="connsiteX7" fmla="*/ 484793 w 513347"/>
                  <a:gd name="connsiteY7" fmla="*/ 214508 h 468504"/>
                  <a:gd name="connsiteX8" fmla="*/ 497177 w 513347"/>
                  <a:gd name="connsiteY8" fmla="*/ 226890 h 468504"/>
                  <a:gd name="connsiteX9" fmla="*/ 461050 w 513347"/>
                  <a:gd name="connsiteY9" fmla="*/ 263032 h 468504"/>
                  <a:gd name="connsiteX10" fmla="*/ 455019 w 513347"/>
                  <a:gd name="connsiteY10" fmla="*/ 303746 h 468504"/>
                  <a:gd name="connsiteX11" fmla="*/ 474846 w 513347"/>
                  <a:gd name="connsiteY11" fmla="*/ 318966 h 468504"/>
                  <a:gd name="connsiteX12" fmla="*/ 486717 w 513347"/>
                  <a:gd name="connsiteY12" fmla="*/ 340931 h 468504"/>
                  <a:gd name="connsiteX13" fmla="*/ 488643 w 513347"/>
                  <a:gd name="connsiteY13" fmla="*/ 365841 h 468504"/>
                  <a:gd name="connsiteX14" fmla="*/ 480236 w 513347"/>
                  <a:gd name="connsiteY14" fmla="*/ 389378 h 468504"/>
                  <a:gd name="connsiteX15" fmla="*/ 463040 w 513347"/>
                  <a:gd name="connsiteY15" fmla="*/ 407461 h 468504"/>
                  <a:gd name="connsiteX16" fmla="*/ 439939 w 513347"/>
                  <a:gd name="connsiteY16" fmla="*/ 416952 h 468504"/>
                  <a:gd name="connsiteX17" fmla="*/ 414913 w 513347"/>
                  <a:gd name="connsiteY17" fmla="*/ 416214 h 468504"/>
                  <a:gd name="connsiteX18" fmla="*/ 392454 w 513347"/>
                  <a:gd name="connsiteY18" fmla="*/ 405369 h 468504"/>
                  <a:gd name="connsiteX19" fmla="*/ 323473 w 513347"/>
                  <a:gd name="connsiteY19" fmla="*/ 446193 h 468504"/>
                  <a:gd name="connsiteX20" fmla="*/ 321612 w 513347"/>
                  <a:gd name="connsiteY20" fmla="*/ 446867 h 468504"/>
                  <a:gd name="connsiteX21" fmla="*/ 309548 w 513347"/>
                  <a:gd name="connsiteY21" fmla="*/ 450435 h 468504"/>
                  <a:gd name="connsiteX22" fmla="*/ 305185 w 513347"/>
                  <a:gd name="connsiteY22" fmla="*/ 451660 h 468504"/>
                  <a:gd name="connsiteX23" fmla="*/ 287795 w 513347"/>
                  <a:gd name="connsiteY23" fmla="*/ 455119 h 468504"/>
                  <a:gd name="connsiteX24" fmla="*/ 279518 w 513347"/>
                  <a:gd name="connsiteY24" fmla="*/ 456120 h 468504"/>
                  <a:gd name="connsiteX25" fmla="*/ 274769 w 513347"/>
                  <a:gd name="connsiteY25" fmla="*/ 456120 h 468504"/>
                  <a:gd name="connsiteX26" fmla="*/ 255904 w 513347"/>
                  <a:gd name="connsiteY26" fmla="*/ 457127 h 468504"/>
                  <a:gd name="connsiteX27" fmla="*/ 252310 w 513347"/>
                  <a:gd name="connsiteY27" fmla="*/ 457127 h 468504"/>
                  <a:gd name="connsiteX28" fmla="*/ 112936 w 513347"/>
                  <a:gd name="connsiteY28" fmla="*/ 400922 h 468504"/>
                  <a:gd name="connsiteX29" fmla="*/ 49281 w 513347"/>
                  <a:gd name="connsiteY29" fmla="*/ 264817 h 468504"/>
                  <a:gd name="connsiteX30" fmla="*/ 28221 w 513347"/>
                  <a:gd name="connsiteY30" fmla="*/ 286009 h 468504"/>
                  <a:gd name="connsiteX31" fmla="*/ 15728 w 513347"/>
                  <a:gd name="connsiteY31" fmla="*/ 273629 h 468504"/>
                  <a:gd name="connsiteX32" fmla="*/ 49217 w 513347"/>
                  <a:gd name="connsiteY32" fmla="*/ 240164 h 468504"/>
                  <a:gd name="connsiteX33" fmla="*/ 55762 w 513347"/>
                  <a:gd name="connsiteY33" fmla="*/ 202238 h 468504"/>
                  <a:gd name="connsiteX34" fmla="*/ 26559 w 513347"/>
                  <a:gd name="connsiteY34" fmla="*/ 174647 h 468504"/>
                  <a:gd name="connsiteX35" fmla="*/ 21253 w 513347"/>
                  <a:gd name="connsiteY35" fmla="*/ 134818 h 468504"/>
                  <a:gd name="connsiteX36" fmla="*/ 42223 w 513347"/>
                  <a:gd name="connsiteY36" fmla="*/ 100538 h 468504"/>
                  <a:gd name="connsiteX37" fmla="*/ 80082 w 513347"/>
                  <a:gd name="connsiteY37" fmla="*/ 87120 h 468504"/>
                  <a:gd name="connsiteX38" fmla="*/ 118327 w 513347"/>
                  <a:gd name="connsiteY38" fmla="*/ 101286 h 468504"/>
                  <a:gd name="connsiteX39" fmla="*/ 241080 w 513347"/>
                  <a:gd name="connsiteY39" fmla="*/ 50531 h 468504"/>
                  <a:gd name="connsiteX40" fmla="*/ 253465 w 513347"/>
                  <a:gd name="connsiteY40" fmla="*/ 49750 h 468504"/>
                  <a:gd name="connsiteX41" fmla="*/ 255134 w 513347"/>
                  <a:gd name="connsiteY41" fmla="*/ 49750 h 468504"/>
                  <a:gd name="connsiteX42" fmla="*/ 269829 w 513347"/>
                  <a:gd name="connsiteY42" fmla="*/ 50531 h 468504"/>
                  <a:gd name="connsiteX43" fmla="*/ 268737 w 513347"/>
                  <a:gd name="connsiteY43" fmla="*/ 49416 h 468504"/>
                  <a:gd name="connsiteX44" fmla="*/ 298190 w 513347"/>
                  <a:gd name="connsiteY44" fmla="*/ 21399 h 468504"/>
                  <a:gd name="connsiteX45" fmla="*/ 337526 w 513347"/>
                  <a:gd name="connsiteY45" fmla="*/ 11155 h 468504"/>
                  <a:gd name="connsiteX46" fmla="*/ 337526 w 513347"/>
                  <a:gd name="connsiteY46" fmla="*/ 0 h 468504"/>
                  <a:gd name="connsiteX47" fmla="*/ 295496 w 513347"/>
                  <a:gd name="connsiteY47" fmla="*/ 10293 h 468504"/>
                  <a:gd name="connsiteX48" fmla="*/ 262577 w 513347"/>
                  <a:gd name="connsiteY48" fmla="*/ 38484 h 468504"/>
                  <a:gd name="connsiteX49" fmla="*/ 253337 w 513347"/>
                  <a:gd name="connsiteY49" fmla="*/ 38484 h 468504"/>
                  <a:gd name="connsiteX50" fmla="*/ 241273 w 513347"/>
                  <a:gd name="connsiteY50" fmla="*/ 39154 h 468504"/>
                  <a:gd name="connsiteX51" fmla="*/ 240246 w 513347"/>
                  <a:gd name="connsiteY51" fmla="*/ 39154 h 468504"/>
                  <a:gd name="connsiteX52" fmla="*/ 117557 w 513347"/>
                  <a:gd name="connsiteY52" fmla="*/ 86896 h 468504"/>
                  <a:gd name="connsiteX53" fmla="*/ 79761 w 513347"/>
                  <a:gd name="connsiteY53" fmla="*/ 75741 h 468504"/>
                  <a:gd name="connsiteX54" fmla="*/ 36640 w 513347"/>
                  <a:gd name="connsiteY54" fmla="*/ 90224 h 468504"/>
                  <a:gd name="connsiteX55" fmla="*/ 11024 w 513347"/>
                  <a:gd name="connsiteY55" fmla="*/ 127860 h 468504"/>
                  <a:gd name="connsiteX56" fmla="*/ 13424 w 513347"/>
                  <a:gd name="connsiteY56" fmla="*/ 173307 h 468504"/>
                  <a:gd name="connsiteX57" fmla="*/ 42864 w 513347"/>
                  <a:gd name="connsiteY57" fmla="*/ 208038 h 468504"/>
                  <a:gd name="connsiteX58" fmla="*/ 38694 w 513347"/>
                  <a:gd name="connsiteY58" fmla="*/ 235033 h 468504"/>
                  <a:gd name="connsiteX59" fmla="*/ 7918 w 513347"/>
                  <a:gd name="connsiteY59" fmla="*/ 265820 h 468504"/>
                  <a:gd name="connsiteX60" fmla="*/ 0 w 513347"/>
                  <a:gd name="connsiteY60" fmla="*/ 273629 h 468504"/>
                  <a:gd name="connsiteX61" fmla="*/ 7918 w 513347"/>
                  <a:gd name="connsiteY61" fmla="*/ 281550 h 468504"/>
                  <a:gd name="connsiteX62" fmla="*/ 20303 w 513347"/>
                  <a:gd name="connsiteY62" fmla="*/ 293928 h 468504"/>
                  <a:gd name="connsiteX63" fmla="*/ 28221 w 513347"/>
                  <a:gd name="connsiteY63" fmla="*/ 301853 h 468504"/>
                  <a:gd name="connsiteX64" fmla="*/ 35998 w 513347"/>
                  <a:gd name="connsiteY64" fmla="*/ 293928 h 468504"/>
                  <a:gd name="connsiteX65" fmla="*/ 40811 w 513347"/>
                  <a:gd name="connsiteY65" fmla="*/ 289134 h 468504"/>
                  <a:gd name="connsiteX66" fmla="*/ 109792 w 513347"/>
                  <a:gd name="connsiteY66" fmla="*/ 413486 h 468504"/>
                  <a:gd name="connsiteX67" fmla="*/ 240953 w 513347"/>
                  <a:gd name="connsiteY67" fmla="*/ 468504 h 468504"/>
                  <a:gd name="connsiteX68" fmla="*/ 252118 w 513347"/>
                  <a:gd name="connsiteY68" fmla="*/ 468504 h 468504"/>
                  <a:gd name="connsiteX69" fmla="*/ 255904 w 513347"/>
                  <a:gd name="connsiteY69" fmla="*/ 468504 h 468504"/>
                  <a:gd name="connsiteX70" fmla="*/ 275732 w 513347"/>
                  <a:gd name="connsiteY70" fmla="*/ 467503 h 468504"/>
                  <a:gd name="connsiteX71" fmla="*/ 279197 w 513347"/>
                  <a:gd name="connsiteY71" fmla="*/ 467503 h 468504"/>
                  <a:gd name="connsiteX72" fmla="*/ 280865 w 513347"/>
                  <a:gd name="connsiteY72" fmla="*/ 467503 h 468504"/>
                  <a:gd name="connsiteX73" fmla="*/ 283304 w 513347"/>
                  <a:gd name="connsiteY73" fmla="*/ 467503 h 468504"/>
                  <a:gd name="connsiteX74" fmla="*/ 289464 w 513347"/>
                  <a:gd name="connsiteY74" fmla="*/ 466721 h 468504"/>
                  <a:gd name="connsiteX75" fmla="*/ 300629 w 513347"/>
                  <a:gd name="connsiteY75" fmla="*/ 464937 h 468504"/>
                  <a:gd name="connsiteX76" fmla="*/ 308008 w 513347"/>
                  <a:gd name="connsiteY76" fmla="*/ 463153 h 468504"/>
                  <a:gd name="connsiteX77" fmla="*/ 311024 w 513347"/>
                  <a:gd name="connsiteY77" fmla="*/ 462370 h 468504"/>
                  <a:gd name="connsiteX78" fmla="*/ 312436 w 513347"/>
                  <a:gd name="connsiteY78" fmla="*/ 462370 h 468504"/>
                  <a:gd name="connsiteX79" fmla="*/ 324949 w 513347"/>
                  <a:gd name="connsiteY79" fmla="*/ 457352 h 468504"/>
                  <a:gd name="connsiteX80" fmla="*/ 326361 w 513347"/>
                  <a:gd name="connsiteY80" fmla="*/ 457352 h 468504"/>
                  <a:gd name="connsiteX81" fmla="*/ 327066 w 513347"/>
                  <a:gd name="connsiteY81" fmla="*/ 457352 h 468504"/>
                  <a:gd name="connsiteX82" fmla="*/ 393353 w 513347"/>
                  <a:gd name="connsiteY82" fmla="*/ 420429 h 468504"/>
                  <a:gd name="connsiteX83" fmla="*/ 428710 w 513347"/>
                  <a:gd name="connsiteY83" fmla="*/ 430023 h 468504"/>
                  <a:gd name="connsiteX84" fmla="*/ 479082 w 513347"/>
                  <a:gd name="connsiteY84" fmla="*/ 409110 h 468504"/>
                  <a:gd name="connsiteX85" fmla="*/ 499936 w 513347"/>
                  <a:gd name="connsiteY85" fmla="*/ 358738 h 468504"/>
                  <a:gd name="connsiteX86" fmla="*/ 491402 w 513347"/>
                  <a:gd name="connsiteY86" fmla="*/ 324908 h 468504"/>
                  <a:gd name="connsiteX87" fmla="*/ 467724 w 513347"/>
                  <a:gd name="connsiteY87" fmla="*/ 299286 h 468504"/>
                  <a:gd name="connsiteX88" fmla="*/ 471959 w 513347"/>
                  <a:gd name="connsiteY88" fmla="*/ 267717 h 468504"/>
                  <a:gd name="connsiteX89" fmla="*/ 505455 w 513347"/>
                  <a:gd name="connsiteY89" fmla="*/ 234252 h 468504"/>
                  <a:gd name="connsiteX90" fmla="*/ 513347 w 513347"/>
                  <a:gd name="connsiteY90" fmla="*/ 226332 h 468504"/>
                  <a:gd name="connsiteX91" fmla="*/ 505455 w 513347"/>
                  <a:gd name="connsiteY91" fmla="*/ 218413 h 468504"/>
                  <a:gd name="connsiteX92" fmla="*/ 493070 w 513347"/>
                  <a:gd name="connsiteY92" fmla="*/ 206031 h 468504"/>
                  <a:gd name="connsiteX93" fmla="*/ 485113 w 513347"/>
                  <a:gd name="connsiteY93" fmla="*/ 198110 h 468504"/>
                  <a:gd name="connsiteX94" fmla="*/ 477221 w 513347"/>
                  <a:gd name="connsiteY94" fmla="*/ 206031 h 468504"/>
                  <a:gd name="connsiteX95" fmla="*/ 469264 w 513347"/>
                  <a:gd name="connsiteY95" fmla="*/ 214062 h 468504"/>
                  <a:gd name="connsiteX96" fmla="*/ 426143 w 513347"/>
                  <a:gd name="connsiteY96" fmla="*/ 120026 h 468504"/>
                  <a:gd name="connsiteX97" fmla="*/ 455019 w 513347"/>
                  <a:gd name="connsiteY97" fmla="*/ 91135 h 468504"/>
                  <a:gd name="connsiteX98" fmla="*/ 462911 w 513347"/>
                  <a:gd name="connsiteY98" fmla="*/ 83215 h 468504"/>
                  <a:gd name="connsiteX99" fmla="*/ 461820 w 513347"/>
                  <a:gd name="connsiteY99" fmla="*/ 81988 h 468504"/>
                  <a:gd name="connsiteX100" fmla="*/ 455019 w 513347"/>
                  <a:gd name="connsiteY100" fmla="*/ 74626 h 468504"/>
                  <a:gd name="connsiteX101" fmla="*/ 442313 w 513347"/>
                  <a:gd name="connsiteY101" fmla="*/ 62802 h 468504"/>
                  <a:gd name="connsiteX102" fmla="*/ 434356 w 513347"/>
                  <a:gd name="connsiteY102" fmla="*/ 54882 h 468504"/>
                  <a:gd name="connsiteX103" fmla="*/ 426592 w 513347"/>
                  <a:gd name="connsiteY103" fmla="*/ 62802 h 468504"/>
                  <a:gd name="connsiteX104" fmla="*/ 425308 w 513347"/>
                  <a:gd name="connsiteY104" fmla="*/ 63918 h 468504"/>
                  <a:gd name="connsiteX105" fmla="*/ 391813 w 513347"/>
                  <a:gd name="connsiteY105" fmla="*/ 17737 h 468504"/>
                  <a:gd name="connsiteX106" fmla="*/ 337526 w 513347"/>
                  <a:gd name="connsiteY106" fmla="*/ 0 h 468504"/>
                  <a:gd name="connsiteX107" fmla="*/ 337526 w 513347"/>
                  <a:gd name="connsiteY107" fmla="*/ 0 h 4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3347" h="468504">
                    <a:moveTo>
                      <a:pt x="337526" y="11155"/>
                    </a:moveTo>
                    <a:cubicBezTo>
                      <a:pt x="358060" y="11189"/>
                      <a:pt x="377824" y="18997"/>
                      <a:pt x="392839" y="33009"/>
                    </a:cubicBezTo>
                    <a:cubicBezTo>
                      <a:pt x="407855" y="47020"/>
                      <a:pt x="416966" y="66194"/>
                      <a:pt x="418442" y="86674"/>
                    </a:cubicBezTo>
                    <a:lnTo>
                      <a:pt x="434356" y="70722"/>
                    </a:lnTo>
                    <a:lnTo>
                      <a:pt x="446741" y="83104"/>
                    </a:lnTo>
                    <a:lnTo>
                      <a:pt x="410614" y="119245"/>
                    </a:lnTo>
                    <a:cubicBezTo>
                      <a:pt x="440003" y="152382"/>
                      <a:pt x="457585" y="194306"/>
                      <a:pt x="460665" y="238491"/>
                    </a:cubicBezTo>
                    <a:lnTo>
                      <a:pt x="484793" y="214508"/>
                    </a:lnTo>
                    <a:lnTo>
                      <a:pt x="497177" y="226890"/>
                    </a:lnTo>
                    <a:lnTo>
                      <a:pt x="461050" y="263032"/>
                    </a:lnTo>
                    <a:cubicBezTo>
                      <a:pt x="460408" y="276769"/>
                      <a:pt x="458355" y="290411"/>
                      <a:pt x="455019" y="303746"/>
                    </a:cubicBezTo>
                    <a:cubicBezTo>
                      <a:pt x="462590" y="307371"/>
                      <a:pt x="469328" y="312556"/>
                      <a:pt x="474846" y="318966"/>
                    </a:cubicBezTo>
                    <a:cubicBezTo>
                      <a:pt x="480300" y="325370"/>
                      <a:pt x="484343" y="332859"/>
                      <a:pt x="486717" y="340931"/>
                    </a:cubicBezTo>
                    <a:cubicBezTo>
                      <a:pt x="489092" y="349010"/>
                      <a:pt x="489733" y="357500"/>
                      <a:pt x="488643" y="365841"/>
                    </a:cubicBezTo>
                    <a:cubicBezTo>
                      <a:pt x="487552" y="374190"/>
                      <a:pt x="484664" y="382211"/>
                      <a:pt x="480236" y="389378"/>
                    </a:cubicBezTo>
                    <a:cubicBezTo>
                      <a:pt x="475873" y="396546"/>
                      <a:pt x="469969" y="402706"/>
                      <a:pt x="463040" y="407461"/>
                    </a:cubicBezTo>
                    <a:cubicBezTo>
                      <a:pt x="456045" y="412209"/>
                      <a:pt x="448216" y="415444"/>
                      <a:pt x="439939" y="416952"/>
                    </a:cubicBezTo>
                    <a:cubicBezTo>
                      <a:pt x="431597" y="418459"/>
                      <a:pt x="423126" y="418209"/>
                      <a:pt x="414913" y="416214"/>
                    </a:cubicBezTo>
                    <a:cubicBezTo>
                      <a:pt x="406764" y="414218"/>
                      <a:pt x="399063" y="410522"/>
                      <a:pt x="392454" y="405369"/>
                    </a:cubicBezTo>
                    <a:cubicBezTo>
                      <a:pt x="372305" y="423336"/>
                      <a:pt x="348884" y="437203"/>
                      <a:pt x="323473" y="446193"/>
                    </a:cubicBezTo>
                    <a:lnTo>
                      <a:pt x="321612" y="446867"/>
                    </a:lnTo>
                    <a:cubicBezTo>
                      <a:pt x="317569" y="448202"/>
                      <a:pt x="313591" y="449318"/>
                      <a:pt x="309548" y="450435"/>
                    </a:cubicBezTo>
                    <a:lnTo>
                      <a:pt x="305185" y="451660"/>
                    </a:lnTo>
                    <a:cubicBezTo>
                      <a:pt x="299539" y="453001"/>
                      <a:pt x="294019" y="454227"/>
                      <a:pt x="287795" y="455119"/>
                    </a:cubicBezTo>
                    <a:lnTo>
                      <a:pt x="279518" y="456120"/>
                    </a:lnTo>
                    <a:lnTo>
                      <a:pt x="274769" y="456120"/>
                    </a:lnTo>
                    <a:cubicBezTo>
                      <a:pt x="268480" y="456787"/>
                      <a:pt x="262192" y="457127"/>
                      <a:pt x="255904" y="457127"/>
                    </a:cubicBezTo>
                    <a:lnTo>
                      <a:pt x="252310" y="457127"/>
                    </a:lnTo>
                    <a:cubicBezTo>
                      <a:pt x="200462" y="456691"/>
                      <a:pt x="150667" y="436606"/>
                      <a:pt x="112936" y="400922"/>
                    </a:cubicBezTo>
                    <a:cubicBezTo>
                      <a:pt x="75269" y="365238"/>
                      <a:pt x="52554" y="316605"/>
                      <a:pt x="49281" y="264817"/>
                    </a:cubicBezTo>
                    <a:lnTo>
                      <a:pt x="28221" y="286009"/>
                    </a:lnTo>
                    <a:lnTo>
                      <a:pt x="15728" y="273629"/>
                    </a:lnTo>
                    <a:lnTo>
                      <a:pt x="49217" y="240164"/>
                    </a:lnTo>
                    <a:cubicBezTo>
                      <a:pt x="50116" y="227333"/>
                      <a:pt x="52297" y="214627"/>
                      <a:pt x="55762" y="202238"/>
                    </a:cubicBezTo>
                    <a:cubicBezTo>
                      <a:pt x="43185" y="196663"/>
                      <a:pt x="32848" y="186922"/>
                      <a:pt x="26559" y="174647"/>
                    </a:cubicBezTo>
                    <a:cubicBezTo>
                      <a:pt x="20277" y="162372"/>
                      <a:pt x="18403" y="148311"/>
                      <a:pt x="21253" y="134818"/>
                    </a:cubicBezTo>
                    <a:cubicBezTo>
                      <a:pt x="24102" y="121325"/>
                      <a:pt x="31507" y="109222"/>
                      <a:pt x="42223" y="100538"/>
                    </a:cubicBezTo>
                    <a:cubicBezTo>
                      <a:pt x="52939" y="91854"/>
                      <a:pt x="66286" y="87116"/>
                      <a:pt x="80082" y="87120"/>
                    </a:cubicBezTo>
                    <a:cubicBezTo>
                      <a:pt x="94135" y="87181"/>
                      <a:pt x="107675" y="92199"/>
                      <a:pt x="118327" y="101286"/>
                    </a:cubicBezTo>
                    <a:cubicBezTo>
                      <a:pt x="152528" y="71333"/>
                      <a:pt x="195714" y="53494"/>
                      <a:pt x="241080" y="50531"/>
                    </a:cubicBezTo>
                    <a:cubicBezTo>
                      <a:pt x="245187" y="50531"/>
                      <a:pt x="249294" y="49862"/>
                      <a:pt x="253465" y="49750"/>
                    </a:cubicBezTo>
                    <a:lnTo>
                      <a:pt x="255134" y="49750"/>
                    </a:lnTo>
                    <a:cubicBezTo>
                      <a:pt x="260139" y="49750"/>
                      <a:pt x="265016" y="49750"/>
                      <a:pt x="269829" y="50531"/>
                    </a:cubicBezTo>
                    <a:lnTo>
                      <a:pt x="268737" y="49416"/>
                    </a:lnTo>
                    <a:cubicBezTo>
                      <a:pt x="275988" y="37732"/>
                      <a:pt x="286127" y="28091"/>
                      <a:pt x="298190" y="21399"/>
                    </a:cubicBezTo>
                    <a:cubicBezTo>
                      <a:pt x="310254" y="14707"/>
                      <a:pt x="323794" y="11181"/>
                      <a:pt x="337526" y="11155"/>
                    </a:cubicBezTo>
                    <a:close/>
                    <a:moveTo>
                      <a:pt x="337526" y="0"/>
                    </a:moveTo>
                    <a:cubicBezTo>
                      <a:pt x="322895" y="81"/>
                      <a:pt x="308522" y="3607"/>
                      <a:pt x="295496" y="10293"/>
                    </a:cubicBezTo>
                    <a:cubicBezTo>
                      <a:pt x="282470" y="16978"/>
                      <a:pt x="271176" y="26636"/>
                      <a:pt x="262577" y="38484"/>
                    </a:cubicBezTo>
                    <a:lnTo>
                      <a:pt x="253337" y="38484"/>
                    </a:lnTo>
                    <a:cubicBezTo>
                      <a:pt x="249230" y="38484"/>
                      <a:pt x="245187" y="38484"/>
                      <a:pt x="241273" y="39154"/>
                    </a:cubicBezTo>
                    <a:lnTo>
                      <a:pt x="240246" y="39154"/>
                    </a:lnTo>
                    <a:cubicBezTo>
                      <a:pt x="195393" y="41915"/>
                      <a:pt x="152528" y="58604"/>
                      <a:pt x="117557" y="86896"/>
                    </a:cubicBezTo>
                    <a:cubicBezTo>
                      <a:pt x="106327" y="79634"/>
                      <a:pt x="93173" y="75763"/>
                      <a:pt x="79761" y="75741"/>
                    </a:cubicBezTo>
                    <a:cubicBezTo>
                      <a:pt x="64168" y="75725"/>
                      <a:pt x="49025" y="80812"/>
                      <a:pt x="36640" y="90224"/>
                    </a:cubicBezTo>
                    <a:cubicBezTo>
                      <a:pt x="24198" y="99636"/>
                      <a:pt x="15214" y="112856"/>
                      <a:pt x="11024" y="127860"/>
                    </a:cubicBezTo>
                    <a:cubicBezTo>
                      <a:pt x="6840" y="142864"/>
                      <a:pt x="7681" y="158827"/>
                      <a:pt x="13424" y="173307"/>
                    </a:cubicBezTo>
                    <a:cubicBezTo>
                      <a:pt x="19167" y="187786"/>
                      <a:pt x="29498" y="199986"/>
                      <a:pt x="42864" y="208038"/>
                    </a:cubicBezTo>
                    <a:cubicBezTo>
                      <a:pt x="40811" y="216930"/>
                      <a:pt x="39464" y="225950"/>
                      <a:pt x="38694" y="235033"/>
                    </a:cubicBezTo>
                    <a:lnTo>
                      <a:pt x="7918" y="265820"/>
                    </a:lnTo>
                    <a:lnTo>
                      <a:pt x="0" y="273629"/>
                    </a:lnTo>
                    <a:lnTo>
                      <a:pt x="7918" y="281550"/>
                    </a:lnTo>
                    <a:lnTo>
                      <a:pt x="20303" y="293928"/>
                    </a:lnTo>
                    <a:lnTo>
                      <a:pt x="28221" y="301853"/>
                    </a:lnTo>
                    <a:lnTo>
                      <a:pt x="35998" y="293928"/>
                    </a:lnTo>
                    <a:lnTo>
                      <a:pt x="40811" y="289134"/>
                    </a:lnTo>
                    <a:cubicBezTo>
                      <a:pt x="49217" y="337152"/>
                      <a:pt x="73537" y="380953"/>
                      <a:pt x="109792" y="413486"/>
                    </a:cubicBezTo>
                    <a:cubicBezTo>
                      <a:pt x="146112" y="446020"/>
                      <a:pt x="192313" y="465399"/>
                      <a:pt x="240953" y="468504"/>
                    </a:cubicBezTo>
                    <a:lnTo>
                      <a:pt x="252118" y="468504"/>
                    </a:lnTo>
                    <a:lnTo>
                      <a:pt x="255904" y="468504"/>
                    </a:lnTo>
                    <a:cubicBezTo>
                      <a:pt x="261935" y="468504"/>
                      <a:pt x="268416" y="468504"/>
                      <a:pt x="275732" y="467503"/>
                    </a:cubicBezTo>
                    <a:lnTo>
                      <a:pt x="279197" y="467503"/>
                    </a:lnTo>
                    <a:lnTo>
                      <a:pt x="280865" y="467503"/>
                    </a:lnTo>
                    <a:lnTo>
                      <a:pt x="283304" y="467503"/>
                    </a:lnTo>
                    <a:lnTo>
                      <a:pt x="289464" y="466721"/>
                    </a:lnTo>
                    <a:lnTo>
                      <a:pt x="300629" y="464937"/>
                    </a:lnTo>
                    <a:lnTo>
                      <a:pt x="308008" y="463153"/>
                    </a:lnTo>
                    <a:lnTo>
                      <a:pt x="311024" y="462370"/>
                    </a:lnTo>
                    <a:lnTo>
                      <a:pt x="312436" y="462370"/>
                    </a:lnTo>
                    <a:lnTo>
                      <a:pt x="324949" y="457352"/>
                    </a:lnTo>
                    <a:lnTo>
                      <a:pt x="326361" y="457352"/>
                    </a:lnTo>
                    <a:lnTo>
                      <a:pt x="327066" y="457352"/>
                    </a:lnTo>
                    <a:cubicBezTo>
                      <a:pt x="351129" y="449042"/>
                      <a:pt x="373588" y="436542"/>
                      <a:pt x="393353" y="420429"/>
                    </a:cubicBezTo>
                    <a:cubicBezTo>
                      <a:pt x="404004" y="426744"/>
                      <a:pt x="416261" y="430055"/>
                      <a:pt x="428710" y="430023"/>
                    </a:cubicBezTo>
                    <a:cubicBezTo>
                      <a:pt x="447575" y="429991"/>
                      <a:pt x="465670" y="422470"/>
                      <a:pt x="479082" y="409110"/>
                    </a:cubicBezTo>
                    <a:cubicBezTo>
                      <a:pt x="492428" y="395750"/>
                      <a:pt x="499936" y="377636"/>
                      <a:pt x="499936" y="358738"/>
                    </a:cubicBezTo>
                    <a:cubicBezTo>
                      <a:pt x="500001" y="346925"/>
                      <a:pt x="497048" y="335297"/>
                      <a:pt x="491402" y="324908"/>
                    </a:cubicBezTo>
                    <a:cubicBezTo>
                      <a:pt x="485755" y="314526"/>
                      <a:pt x="477606" y="305716"/>
                      <a:pt x="467724" y="299286"/>
                    </a:cubicBezTo>
                    <a:cubicBezTo>
                      <a:pt x="469841" y="288871"/>
                      <a:pt x="471253" y="278322"/>
                      <a:pt x="471959" y="267717"/>
                    </a:cubicBezTo>
                    <a:lnTo>
                      <a:pt x="505455" y="234252"/>
                    </a:lnTo>
                    <a:lnTo>
                      <a:pt x="513347" y="226332"/>
                    </a:lnTo>
                    <a:lnTo>
                      <a:pt x="505455" y="218413"/>
                    </a:lnTo>
                    <a:lnTo>
                      <a:pt x="493070" y="206031"/>
                    </a:lnTo>
                    <a:lnTo>
                      <a:pt x="485113" y="198110"/>
                    </a:lnTo>
                    <a:lnTo>
                      <a:pt x="477221" y="206031"/>
                    </a:lnTo>
                    <a:lnTo>
                      <a:pt x="469264" y="214062"/>
                    </a:lnTo>
                    <a:cubicBezTo>
                      <a:pt x="462911" y="179632"/>
                      <a:pt x="448024" y="147324"/>
                      <a:pt x="426143" y="120026"/>
                    </a:cubicBezTo>
                    <a:lnTo>
                      <a:pt x="455019" y="91135"/>
                    </a:lnTo>
                    <a:lnTo>
                      <a:pt x="462911" y="83215"/>
                    </a:lnTo>
                    <a:lnTo>
                      <a:pt x="461820" y="81988"/>
                    </a:lnTo>
                    <a:lnTo>
                      <a:pt x="455019" y="74626"/>
                    </a:lnTo>
                    <a:lnTo>
                      <a:pt x="442313" y="62802"/>
                    </a:lnTo>
                    <a:lnTo>
                      <a:pt x="434356" y="54882"/>
                    </a:lnTo>
                    <a:lnTo>
                      <a:pt x="426592" y="62802"/>
                    </a:lnTo>
                    <a:lnTo>
                      <a:pt x="425308" y="63918"/>
                    </a:lnTo>
                    <a:cubicBezTo>
                      <a:pt x="419276" y="45376"/>
                      <a:pt x="407534" y="29214"/>
                      <a:pt x="391813" y="17737"/>
                    </a:cubicBezTo>
                    <a:cubicBezTo>
                      <a:pt x="376027" y="6259"/>
                      <a:pt x="357033" y="52"/>
                      <a:pt x="337526" y="0"/>
                    </a:cubicBezTo>
                    <a:lnTo>
                      <a:pt x="337526"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1" name="Freeform: Shape 759">
                <a:extLst>
                  <a:ext uri="{FF2B5EF4-FFF2-40B4-BE49-F238E27FC236}">
                    <a16:creationId xmlns:a16="http://schemas.microsoft.com/office/drawing/2014/main" id="{CD96D8CD-F7F3-31CE-6B3C-9A2CDBAF2B89}"/>
                  </a:ext>
                </a:extLst>
              </p:cNvPr>
              <p:cNvSpPr>
                <a:spLocks noChangeAspect="1"/>
              </p:cNvSpPr>
              <p:nvPr/>
            </p:nvSpPr>
            <p:spPr>
              <a:xfrm>
                <a:off x="6232798" y="1583968"/>
                <a:ext cx="384828" cy="356579"/>
              </a:xfrm>
              <a:custGeom>
                <a:avLst/>
                <a:gdLst>
                  <a:gd name="connsiteX0" fmla="*/ 269302 w 481442"/>
                  <a:gd name="connsiteY0" fmla="*/ 426247 h 446100"/>
                  <a:gd name="connsiteX1" fmla="*/ 272061 w 481442"/>
                  <a:gd name="connsiteY1" fmla="*/ 443534 h 446100"/>
                  <a:gd name="connsiteX2" fmla="*/ 240169 w 481442"/>
                  <a:gd name="connsiteY2" fmla="*/ 446101 h 446100"/>
                  <a:gd name="connsiteX3" fmla="*/ 236576 w 481442"/>
                  <a:gd name="connsiteY3" fmla="*/ 446101 h 446100"/>
                  <a:gd name="connsiteX4" fmla="*/ 236576 w 481442"/>
                  <a:gd name="connsiteY4" fmla="*/ 428589 h 446100"/>
                  <a:gd name="connsiteX5" fmla="*/ 268917 w 481442"/>
                  <a:gd name="connsiteY5" fmla="*/ 426247 h 446100"/>
                  <a:gd name="connsiteX6" fmla="*/ 269302 w 481442"/>
                  <a:gd name="connsiteY6" fmla="*/ 426247 h 446100"/>
                  <a:gd name="connsiteX7" fmla="*/ 93673 w 481442"/>
                  <a:gd name="connsiteY7" fmla="*/ 384300 h 446100"/>
                  <a:gd name="connsiteX8" fmla="*/ 120495 w 481442"/>
                  <a:gd name="connsiteY8" fmla="*/ 407504 h 446100"/>
                  <a:gd name="connsiteX9" fmla="*/ 130827 w 481442"/>
                  <a:gd name="connsiteY9" fmla="*/ 393226 h 446100"/>
                  <a:gd name="connsiteX10" fmla="*/ 106314 w 481442"/>
                  <a:gd name="connsiteY10" fmla="*/ 372031 h 446100"/>
                  <a:gd name="connsiteX11" fmla="*/ 93673 w 481442"/>
                  <a:gd name="connsiteY11" fmla="*/ 384300 h 446100"/>
                  <a:gd name="connsiteX12" fmla="*/ 135318 w 481442"/>
                  <a:gd name="connsiteY12" fmla="*/ 417206 h 446100"/>
                  <a:gd name="connsiteX13" fmla="*/ 167210 w 481442"/>
                  <a:gd name="connsiteY13" fmla="*/ 432715 h 446100"/>
                  <a:gd name="connsiteX14" fmla="*/ 173884 w 481442"/>
                  <a:gd name="connsiteY14" fmla="*/ 416314 h 446100"/>
                  <a:gd name="connsiteX15" fmla="*/ 144815 w 481442"/>
                  <a:gd name="connsiteY15" fmla="*/ 402152 h 446100"/>
                  <a:gd name="connsiteX16" fmla="*/ 135318 w 481442"/>
                  <a:gd name="connsiteY16" fmla="*/ 417206 h 446100"/>
                  <a:gd name="connsiteX17" fmla="*/ 188835 w 481442"/>
                  <a:gd name="connsiteY17" fmla="*/ 421447 h 446100"/>
                  <a:gd name="connsiteX18" fmla="*/ 184086 w 481442"/>
                  <a:gd name="connsiteY18" fmla="*/ 438292 h 446100"/>
                  <a:gd name="connsiteX19" fmla="*/ 201347 w 481442"/>
                  <a:gd name="connsiteY19" fmla="*/ 442418 h 446100"/>
                  <a:gd name="connsiteX20" fmla="*/ 218866 w 481442"/>
                  <a:gd name="connsiteY20" fmla="*/ 444984 h 446100"/>
                  <a:gd name="connsiteX21" fmla="*/ 220726 w 481442"/>
                  <a:gd name="connsiteY21" fmla="*/ 427582 h 446100"/>
                  <a:gd name="connsiteX22" fmla="*/ 204556 w 481442"/>
                  <a:gd name="connsiteY22" fmla="*/ 425131 h 446100"/>
                  <a:gd name="connsiteX23" fmla="*/ 188835 w 481442"/>
                  <a:gd name="connsiteY23" fmla="*/ 421447 h 446100"/>
                  <a:gd name="connsiteX24" fmla="*/ 285152 w 481442"/>
                  <a:gd name="connsiteY24" fmla="*/ 423007 h 446100"/>
                  <a:gd name="connsiteX25" fmla="*/ 289387 w 481442"/>
                  <a:gd name="connsiteY25" fmla="*/ 439966 h 446100"/>
                  <a:gd name="connsiteX26" fmla="*/ 322818 w 481442"/>
                  <a:gd name="connsiteY26" fmla="*/ 428807 h 446100"/>
                  <a:gd name="connsiteX27" fmla="*/ 315824 w 481442"/>
                  <a:gd name="connsiteY27" fmla="*/ 412637 h 446100"/>
                  <a:gd name="connsiteX28" fmla="*/ 285152 w 481442"/>
                  <a:gd name="connsiteY28" fmla="*/ 423789 h 446100"/>
                  <a:gd name="connsiteX29" fmla="*/ 285152 w 481442"/>
                  <a:gd name="connsiteY29" fmla="*/ 423007 h 446100"/>
                  <a:gd name="connsiteX30" fmla="*/ 77310 w 481442"/>
                  <a:gd name="connsiteY30" fmla="*/ 333100 h 446100"/>
                  <a:gd name="connsiteX31" fmla="*/ 62359 w 481442"/>
                  <a:gd name="connsiteY31" fmla="*/ 341692 h 446100"/>
                  <a:gd name="connsiteX32" fmla="*/ 82187 w 481442"/>
                  <a:gd name="connsiteY32" fmla="*/ 371030 h 446100"/>
                  <a:gd name="connsiteX33" fmla="*/ 95790 w 481442"/>
                  <a:gd name="connsiteY33" fmla="*/ 359871 h 446100"/>
                  <a:gd name="connsiteX34" fmla="*/ 77631 w 481442"/>
                  <a:gd name="connsiteY34" fmla="*/ 333100 h 446100"/>
                  <a:gd name="connsiteX35" fmla="*/ 77310 w 481442"/>
                  <a:gd name="connsiteY35" fmla="*/ 333100 h 446100"/>
                  <a:gd name="connsiteX36" fmla="*/ 63001 w 481442"/>
                  <a:gd name="connsiteY36" fmla="*/ 301087 h 446100"/>
                  <a:gd name="connsiteX37" fmla="*/ 61332 w 481442"/>
                  <a:gd name="connsiteY37" fmla="*/ 295844 h 446100"/>
                  <a:gd name="connsiteX38" fmla="*/ 60369 w 481442"/>
                  <a:gd name="connsiteY38" fmla="*/ 292161 h 446100"/>
                  <a:gd name="connsiteX39" fmla="*/ 53760 w 481442"/>
                  <a:gd name="connsiteY39" fmla="*/ 250220 h 446100"/>
                  <a:gd name="connsiteX40" fmla="*/ 78978 w 481442"/>
                  <a:gd name="connsiteY40" fmla="*/ 275317 h 446100"/>
                  <a:gd name="connsiteX41" fmla="*/ 91363 w 481442"/>
                  <a:gd name="connsiteY41" fmla="*/ 262380 h 446100"/>
                  <a:gd name="connsiteX42" fmla="*/ 45739 w 481442"/>
                  <a:gd name="connsiteY42" fmla="*/ 216756 h 446100"/>
                  <a:gd name="connsiteX43" fmla="*/ 0 w 481442"/>
                  <a:gd name="connsiteY43" fmla="*/ 262380 h 446100"/>
                  <a:gd name="connsiteX44" fmla="*/ 12493 w 481442"/>
                  <a:gd name="connsiteY44" fmla="*/ 274758 h 446100"/>
                  <a:gd name="connsiteX45" fmla="*/ 36242 w 481442"/>
                  <a:gd name="connsiteY45" fmla="*/ 251001 h 446100"/>
                  <a:gd name="connsiteX46" fmla="*/ 42402 w 481442"/>
                  <a:gd name="connsiteY46" fmla="*/ 292276 h 446100"/>
                  <a:gd name="connsiteX47" fmla="*/ 43493 w 481442"/>
                  <a:gd name="connsiteY47" fmla="*/ 296178 h 446100"/>
                  <a:gd name="connsiteX48" fmla="*/ 44648 w 481442"/>
                  <a:gd name="connsiteY48" fmla="*/ 300086 h 446100"/>
                  <a:gd name="connsiteX49" fmla="*/ 46381 w 481442"/>
                  <a:gd name="connsiteY49" fmla="*/ 305662 h 446100"/>
                  <a:gd name="connsiteX50" fmla="*/ 47279 w 481442"/>
                  <a:gd name="connsiteY50" fmla="*/ 308671 h 446100"/>
                  <a:gd name="connsiteX51" fmla="*/ 54081 w 481442"/>
                  <a:gd name="connsiteY51" fmla="*/ 325740 h 446100"/>
                  <a:gd name="connsiteX52" fmla="*/ 70059 w 481442"/>
                  <a:gd name="connsiteY52" fmla="*/ 318489 h 446100"/>
                  <a:gd name="connsiteX53" fmla="*/ 63001 w 481442"/>
                  <a:gd name="connsiteY53" fmla="*/ 301087 h 446100"/>
                  <a:gd name="connsiteX54" fmla="*/ 4241 w 481442"/>
                  <a:gd name="connsiteY54" fmla="*/ 136106 h 446100"/>
                  <a:gd name="connsiteX55" fmla="*/ 14348 w 481442"/>
                  <a:gd name="connsiteY55" fmla="*/ 102599 h 446100"/>
                  <a:gd name="connsiteX56" fmla="*/ 41376 w 481442"/>
                  <a:gd name="connsiteY56" fmla="*/ 80365 h 446100"/>
                  <a:gd name="connsiteX57" fmla="*/ 76219 w 481442"/>
                  <a:gd name="connsiteY57" fmla="*/ 76910 h 446100"/>
                  <a:gd name="connsiteX58" fmla="*/ 107084 w 481442"/>
                  <a:gd name="connsiteY58" fmla="*/ 93401 h 446100"/>
                  <a:gd name="connsiteX59" fmla="*/ 123576 w 481442"/>
                  <a:gd name="connsiteY59" fmla="*/ 124271 h 446100"/>
                  <a:gd name="connsiteX60" fmla="*/ 120110 w 481442"/>
                  <a:gd name="connsiteY60" fmla="*/ 159097 h 446100"/>
                  <a:gd name="connsiteX61" fmla="*/ 97844 w 481442"/>
                  <a:gd name="connsiteY61" fmla="*/ 186126 h 446100"/>
                  <a:gd name="connsiteX62" fmla="*/ 64348 w 481442"/>
                  <a:gd name="connsiteY62" fmla="*/ 196231 h 446100"/>
                  <a:gd name="connsiteX63" fmla="*/ 21868 w 481442"/>
                  <a:gd name="connsiteY63" fmla="*/ 178588 h 446100"/>
                  <a:gd name="connsiteX64" fmla="*/ 4241 w 481442"/>
                  <a:gd name="connsiteY64" fmla="*/ 136106 h 446100"/>
                  <a:gd name="connsiteX65" fmla="*/ 21740 w 481442"/>
                  <a:gd name="connsiteY65" fmla="*/ 136106 h 446100"/>
                  <a:gd name="connsiteX66" fmla="*/ 28927 w 481442"/>
                  <a:gd name="connsiteY66" fmla="*/ 159884 h 446100"/>
                  <a:gd name="connsiteX67" fmla="*/ 48049 w 481442"/>
                  <a:gd name="connsiteY67" fmla="*/ 175668 h 446100"/>
                  <a:gd name="connsiteX68" fmla="*/ 72754 w 481442"/>
                  <a:gd name="connsiteY68" fmla="*/ 178125 h 446100"/>
                  <a:gd name="connsiteX69" fmla="*/ 94700 w 481442"/>
                  <a:gd name="connsiteY69" fmla="*/ 166427 h 446100"/>
                  <a:gd name="connsiteX70" fmla="*/ 106378 w 481442"/>
                  <a:gd name="connsiteY70" fmla="*/ 144525 h 446100"/>
                  <a:gd name="connsiteX71" fmla="*/ 103940 w 481442"/>
                  <a:gd name="connsiteY71" fmla="*/ 119817 h 446100"/>
                  <a:gd name="connsiteX72" fmla="*/ 88154 w 481442"/>
                  <a:gd name="connsiteY72" fmla="*/ 100648 h 446100"/>
                  <a:gd name="connsiteX73" fmla="*/ 64348 w 481442"/>
                  <a:gd name="connsiteY73" fmla="*/ 93495 h 446100"/>
                  <a:gd name="connsiteX74" fmla="*/ 34253 w 481442"/>
                  <a:gd name="connsiteY74" fmla="*/ 106008 h 446100"/>
                  <a:gd name="connsiteX75" fmla="*/ 21740 w 481442"/>
                  <a:gd name="connsiteY75" fmla="*/ 136106 h 446100"/>
                  <a:gd name="connsiteX76" fmla="*/ 125693 w 481442"/>
                  <a:gd name="connsiteY76" fmla="*/ 95949 h 446100"/>
                  <a:gd name="connsiteX77" fmla="*/ 230929 w 481442"/>
                  <a:gd name="connsiteY77" fmla="*/ 56349 h 446100"/>
                  <a:gd name="connsiteX78" fmla="*/ 237731 w 481442"/>
                  <a:gd name="connsiteY78" fmla="*/ 38501 h 446100"/>
                  <a:gd name="connsiteX79" fmla="*/ 114335 w 481442"/>
                  <a:gd name="connsiteY79" fmla="*/ 82451 h 446100"/>
                  <a:gd name="connsiteX80" fmla="*/ 125500 w 481442"/>
                  <a:gd name="connsiteY80" fmla="*/ 95949 h 446100"/>
                  <a:gd name="connsiteX81" fmla="*/ 125693 w 481442"/>
                  <a:gd name="connsiteY81" fmla="*/ 95949 h 446100"/>
                  <a:gd name="connsiteX82" fmla="*/ 405788 w 481442"/>
                  <a:gd name="connsiteY82" fmla="*/ 123278 h 446100"/>
                  <a:gd name="connsiteX83" fmla="*/ 395649 w 481442"/>
                  <a:gd name="connsiteY83" fmla="*/ 139230 h 446100"/>
                  <a:gd name="connsiteX84" fmla="*/ 426258 w 481442"/>
                  <a:gd name="connsiteY84" fmla="*/ 227130 h 446100"/>
                  <a:gd name="connsiteX85" fmla="*/ 402579 w 481442"/>
                  <a:gd name="connsiteY85" fmla="*/ 203259 h 446100"/>
                  <a:gd name="connsiteX86" fmla="*/ 390195 w 481442"/>
                  <a:gd name="connsiteY86" fmla="*/ 215641 h 446100"/>
                  <a:gd name="connsiteX87" fmla="*/ 435819 w 481442"/>
                  <a:gd name="connsiteY87" fmla="*/ 261264 h 446100"/>
                  <a:gd name="connsiteX88" fmla="*/ 481443 w 481442"/>
                  <a:gd name="connsiteY88" fmla="*/ 215641 h 446100"/>
                  <a:gd name="connsiteX89" fmla="*/ 469058 w 481442"/>
                  <a:gd name="connsiteY89" fmla="*/ 203259 h 446100"/>
                  <a:gd name="connsiteX90" fmla="*/ 444097 w 481442"/>
                  <a:gd name="connsiteY90" fmla="*/ 228245 h 446100"/>
                  <a:gd name="connsiteX91" fmla="*/ 406045 w 481442"/>
                  <a:gd name="connsiteY91" fmla="*/ 123278 h 446100"/>
                  <a:gd name="connsiteX92" fmla="*/ 405788 w 481442"/>
                  <a:gd name="connsiteY92" fmla="*/ 123278 h 446100"/>
                  <a:gd name="connsiteX93" fmla="*/ 472973 w 481442"/>
                  <a:gd name="connsiteY93" fmla="*/ 346377 h 446100"/>
                  <a:gd name="connsiteX94" fmla="*/ 462834 w 481442"/>
                  <a:gd name="connsiteY94" fmla="*/ 379853 h 446100"/>
                  <a:gd name="connsiteX95" fmla="*/ 435755 w 481442"/>
                  <a:gd name="connsiteY95" fmla="*/ 402036 h 446100"/>
                  <a:gd name="connsiteX96" fmla="*/ 400912 w 481442"/>
                  <a:gd name="connsiteY96" fmla="*/ 405444 h 446100"/>
                  <a:gd name="connsiteX97" fmla="*/ 370110 w 481442"/>
                  <a:gd name="connsiteY97" fmla="*/ 388927 h 446100"/>
                  <a:gd name="connsiteX98" fmla="*/ 353620 w 481442"/>
                  <a:gd name="connsiteY98" fmla="*/ 358062 h 446100"/>
                  <a:gd name="connsiteX99" fmla="*/ 357084 w 481442"/>
                  <a:gd name="connsiteY99" fmla="*/ 323244 h 446100"/>
                  <a:gd name="connsiteX100" fmla="*/ 379350 w 481442"/>
                  <a:gd name="connsiteY100" fmla="*/ 296235 h 446100"/>
                  <a:gd name="connsiteX101" fmla="*/ 412847 w 481442"/>
                  <a:gd name="connsiteY101" fmla="*/ 286142 h 446100"/>
                  <a:gd name="connsiteX102" fmla="*/ 455391 w 481442"/>
                  <a:gd name="connsiteY102" fmla="*/ 303820 h 446100"/>
                  <a:gd name="connsiteX103" fmla="*/ 472973 w 481442"/>
                  <a:gd name="connsiteY103" fmla="*/ 346377 h 446100"/>
                  <a:gd name="connsiteX104" fmla="*/ 455455 w 481442"/>
                  <a:gd name="connsiteY104" fmla="*/ 346377 h 446100"/>
                  <a:gd name="connsiteX105" fmla="*/ 448331 w 481442"/>
                  <a:gd name="connsiteY105" fmla="*/ 322596 h 446100"/>
                  <a:gd name="connsiteX106" fmla="*/ 429145 w 481442"/>
                  <a:gd name="connsiteY106" fmla="*/ 306817 h 446100"/>
                  <a:gd name="connsiteX107" fmla="*/ 404440 w 481442"/>
                  <a:gd name="connsiteY107" fmla="*/ 304359 h 446100"/>
                  <a:gd name="connsiteX108" fmla="*/ 382495 w 481442"/>
                  <a:gd name="connsiteY108" fmla="*/ 316057 h 446100"/>
                  <a:gd name="connsiteX109" fmla="*/ 370816 w 481442"/>
                  <a:gd name="connsiteY109" fmla="*/ 337958 h 446100"/>
                  <a:gd name="connsiteX110" fmla="*/ 373255 w 481442"/>
                  <a:gd name="connsiteY110" fmla="*/ 362663 h 446100"/>
                  <a:gd name="connsiteX111" fmla="*/ 389040 w 481442"/>
                  <a:gd name="connsiteY111" fmla="*/ 381836 h 446100"/>
                  <a:gd name="connsiteX112" fmla="*/ 412847 w 481442"/>
                  <a:gd name="connsiteY112" fmla="*/ 388985 h 446100"/>
                  <a:gd name="connsiteX113" fmla="*/ 442941 w 481442"/>
                  <a:gd name="connsiteY113" fmla="*/ 376472 h 446100"/>
                  <a:gd name="connsiteX114" fmla="*/ 455455 w 481442"/>
                  <a:gd name="connsiteY114" fmla="*/ 346377 h 446100"/>
                  <a:gd name="connsiteX115" fmla="*/ 91812 w 481442"/>
                  <a:gd name="connsiteY115" fmla="*/ 129525 h 446100"/>
                  <a:gd name="connsiteX116" fmla="*/ 79428 w 481442"/>
                  <a:gd name="connsiteY116" fmla="*/ 117143 h 446100"/>
                  <a:gd name="connsiteX117" fmla="*/ 59150 w 481442"/>
                  <a:gd name="connsiteY117" fmla="*/ 137333 h 446100"/>
                  <a:gd name="connsiteX118" fmla="*/ 49397 w 481442"/>
                  <a:gd name="connsiteY118" fmla="*/ 127629 h 446100"/>
                  <a:gd name="connsiteX119" fmla="*/ 37012 w 481442"/>
                  <a:gd name="connsiteY119" fmla="*/ 140122 h 446100"/>
                  <a:gd name="connsiteX120" fmla="*/ 59343 w 481442"/>
                  <a:gd name="connsiteY120" fmla="*/ 162432 h 446100"/>
                  <a:gd name="connsiteX121" fmla="*/ 91812 w 481442"/>
                  <a:gd name="connsiteY121" fmla="*/ 129525 h 446100"/>
                  <a:gd name="connsiteX122" fmla="*/ 332892 w 481442"/>
                  <a:gd name="connsiteY122" fmla="*/ 301087 h 446100"/>
                  <a:gd name="connsiteX123" fmla="*/ 242287 w 481442"/>
                  <a:gd name="connsiteY123" fmla="*/ 330758 h 446100"/>
                  <a:gd name="connsiteX124" fmla="*/ 153029 w 481442"/>
                  <a:gd name="connsiteY124" fmla="*/ 301087 h 446100"/>
                  <a:gd name="connsiteX125" fmla="*/ 153029 w 481442"/>
                  <a:gd name="connsiteY125" fmla="*/ 163212 h 446100"/>
                  <a:gd name="connsiteX126" fmla="*/ 242287 w 481442"/>
                  <a:gd name="connsiteY126" fmla="*/ 135102 h 446100"/>
                  <a:gd name="connsiteX127" fmla="*/ 244725 w 481442"/>
                  <a:gd name="connsiteY127" fmla="*/ 135102 h 446100"/>
                  <a:gd name="connsiteX128" fmla="*/ 261345 w 481442"/>
                  <a:gd name="connsiteY128" fmla="*/ 153173 h 446100"/>
                  <a:gd name="connsiteX129" fmla="*/ 242287 w 481442"/>
                  <a:gd name="connsiteY129" fmla="*/ 153173 h 446100"/>
                  <a:gd name="connsiteX130" fmla="*/ 171766 w 481442"/>
                  <a:gd name="connsiteY130" fmla="*/ 164328 h 446100"/>
                  <a:gd name="connsiteX131" fmla="*/ 242287 w 481442"/>
                  <a:gd name="connsiteY131" fmla="*/ 175483 h 446100"/>
                  <a:gd name="connsiteX132" fmla="*/ 291504 w 481442"/>
                  <a:gd name="connsiteY132" fmla="*/ 171355 h 446100"/>
                  <a:gd name="connsiteX133" fmla="*/ 321791 w 481442"/>
                  <a:gd name="connsiteY133" fmla="*/ 176375 h 446100"/>
                  <a:gd name="connsiteX134" fmla="*/ 332957 w 481442"/>
                  <a:gd name="connsiteY134" fmla="*/ 175706 h 446100"/>
                  <a:gd name="connsiteX135" fmla="*/ 332892 w 481442"/>
                  <a:gd name="connsiteY135" fmla="*/ 301087 h 446100"/>
                  <a:gd name="connsiteX136" fmla="*/ 314926 w 481442"/>
                  <a:gd name="connsiteY136" fmla="*/ 253456 h 446100"/>
                  <a:gd name="connsiteX137" fmla="*/ 314926 w 481442"/>
                  <a:gd name="connsiteY137" fmla="*/ 255352 h 446100"/>
                  <a:gd name="connsiteX138" fmla="*/ 315696 w 481442"/>
                  <a:gd name="connsiteY138" fmla="*/ 255352 h 446100"/>
                  <a:gd name="connsiteX139" fmla="*/ 315696 w 481442"/>
                  <a:gd name="connsiteY139" fmla="*/ 226237 h 446100"/>
                  <a:gd name="connsiteX140" fmla="*/ 242736 w 481442"/>
                  <a:gd name="connsiteY140" fmla="*/ 236388 h 446100"/>
                  <a:gd name="connsiteX141" fmla="*/ 171124 w 481442"/>
                  <a:gd name="connsiteY141" fmla="*/ 226684 h 446100"/>
                  <a:gd name="connsiteX142" fmla="*/ 171124 w 481442"/>
                  <a:gd name="connsiteY142" fmla="*/ 254794 h 446100"/>
                  <a:gd name="connsiteX143" fmla="*/ 242736 w 481442"/>
                  <a:gd name="connsiteY143" fmla="*/ 265948 h 446100"/>
                  <a:gd name="connsiteX144" fmla="*/ 315375 w 481442"/>
                  <a:gd name="connsiteY144" fmla="*/ 253567 h 446100"/>
                  <a:gd name="connsiteX145" fmla="*/ 314926 w 481442"/>
                  <a:gd name="connsiteY145" fmla="*/ 253456 h 446100"/>
                  <a:gd name="connsiteX146" fmla="*/ 170675 w 481442"/>
                  <a:gd name="connsiteY146" fmla="*/ 182287 h 446100"/>
                  <a:gd name="connsiteX147" fmla="*/ 170675 w 481442"/>
                  <a:gd name="connsiteY147" fmla="*/ 207386 h 446100"/>
                  <a:gd name="connsiteX148" fmla="*/ 242287 w 481442"/>
                  <a:gd name="connsiteY148" fmla="*/ 218540 h 446100"/>
                  <a:gd name="connsiteX149" fmla="*/ 314926 w 481442"/>
                  <a:gd name="connsiteY149" fmla="*/ 206270 h 446100"/>
                  <a:gd name="connsiteX150" fmla="*/ 314926 w 481442"/>
                  <a:gd name="connsiteY150" fmla="*/ 208055 h 446100"/>
                  <a:gd name="connsiteX151" fmla="*/ 315696 w 481442"/>
                  <a:gd name="connsiteY151" fmla="*/ 208055 h 446100"/>
                  <a:gd name="connsiteX152" fmla="*/ 315696 w 481442"/>
                  <a:gd name="connsiteY152" fmla="*/ 181730 h 446100"/>
                  <a:gd name="connsiteX153" fmla="*/ 242736 w 481442"/>
                  <a:gd name="connsiteY153" fmla="*/ 191880 h 446100"/>
                  <a:gd name="connsiteX154" fmla="*/ 171124 w 481442"/>
                  <a:gd name="connsiteY154" fmla="*/ 182287 h 446100"/>
                  <a:gd name="connsiteX155" fmla="*/ 170675 w 481442"/>
                  <a:gd name="connsiteY155" fmla="*/ 182287 h 446100"/>
                  <a:gd name="connsiteX156" fmla="*/ 316145 w 481442"/>
                  <a:gd name="connsiteY156" fmla="*/ 300195 h 446100"/>
                  <a:gd name="connsiteX157" fmla="*/ 316145 w 481442"/>
                  <a:gd name="connsiteY157" fmla="*/ 273648 h 446100"/>
                  <a:gd name="connsiteX158" fmla="*/ 243185 w 481442"/>
                  <a:gd name="connsiteY158" fmla="*/ 283800 h 446100"/>
                  <a:gd name="connsiteX159" fmla="*/ 171573 w 481442"/>
                  <a:gd name="connsiteY159" fmla="*/ 274091 h 446100"/>
                  <a:gd name="connsiteX160" fmla="*/ 171573 w 481442"/>
                  <a:gd name="connsiteY160" fmla="*/ 300304 h 446100"/>
                  <a:gd name="connsiteX161" fmla="*/ 243185 w 481442"/>
                  <a:gd name="connsiteY161" fmla="*/ 313689 h 446100"/>
                  <a:gd name="connsiteX162" fmla="*/ 316145 w 481442"/>
                  <a:gd name="connsiteY162" fmla="*/ 300195 h 446100"/>
                  <a:gd name="connsiteX163" fmla="*/ 425231 w 481442"/>
                  <a:gd name="connsiteY163" fmla="*/ 323398 h 446100"/>
                  <a:gd name="connsiteX164" fmla="*/ 414066 w 481442"/>
                  <a:gd name="connsiteY164" fmla="*/ 334550 h 446100"/>
                  <a:gd name="connsiteX165" fmla="*/ 402900 w 481442"/>
                  <a:gd name="connsiteY165" fmla="*/ 323398 h 446100"/>
                  <a:gd name="connsiteX166" fmla="*/ 390516 w 481442"/>
                  <a:gd name="connsiteY166" fmla="*/ 335892 h 446100"/>
                  <a:gd name="connsiteX167" fmla="*/ 401682 w 481442"/>
                  <a:gd name="connsiteY167" fmla="*/ 347044 h 446100"/>
                  <a:gd name="connsiteX168" fmla="*/ 390516 w 481442"/>
                  <a:gd name="connsiteY168" fmla="*/ 358197 h 446100"/>
                  <a:gd name="connsiteX169" fmla="*/ 402900 w 481442"/>
                  <a:gd name="connsiteY169" fmla="*/ 370581 h 446100"/>
                  <a:gd name="connsiteX170" fmla="*/ 414066 w 481442"/>
                  <a:gd name="connsiteY170" fmla="*/ 359429 h 446100"/>
                  <a:gd name="connsiteX171" fmla="*/ 425231 w 481442"/>
                  <a:gd name="connsiteY171" fmla="*/ 370581 h 446100"/>
                  <a:gd name="connsiteX172" fmla="*/ 437616 w 481442"/>
                  <a:gd name="connsiteY172" fmla="*/ 358197 h 446100"/>
                  <a:gd name="connsiteX173" fmla="*/ 426451 w 481442"/>
                  <a:gd name="connsiteY173" fmla="*/ 347044 h 446100"/>
                  <a:gd name="connsiteX174" fmla="*/ 437616 w 481442"/>
                  <a:gd name="connsiteY174" fmla="*/ 335892 h 446100"/>
                  <a:gd name="connsiteX175" fmla="*/ 425231 w 481442"/>
                  <a:gd name="connsiteY175" fmla="*/ 323398 h 446100"/>
                  <a:gd name="connsiteX176" fmla="*/ 353811 w 481442"/>
                  <a:gd name="connsiteY176" fmla="*/ 389325 h 446100"/>
                  <a:gd name="connsiteX177" fmla="*/ 330069 w 481442"/>
                  <a:gd name="connsiteY177" fmla="*/ 405161 h 446100"/>
                  <a:gd name="connsiteX178" fmla="*/ 338539 w 481442"/>
                  <a:gd name="connsiteY178" fmla="*/ 420446 h 446100"/>
                  <a:gd name="connsiteX179" fmla="*/ 365555 w 481442"/>
                  <a:gd name="connsiteY179" fmla="*/ 402486 h 446100"/>
                  <a:gd name="connsiteX180" fmla="*/ 353620 w 481442"/>
                  <a:gd name="connsiteY180" fmla="*/ 389658 h 446100"/>
                  <a:gd name="connsiteX181" fmla="*/ 353811 w 481442"/>
                  <a:gd name="connsiteY181" fmla="*/ 389325 h 446100"/>
                  <a:gd name="connsiteX182" fmla="*/ 254094 w 481442"/>
                  <a:gd name="connsiteY182" fmla="*/ 39951 h 446100"/>
                  <a:gd name="connsiteX183" fmla="*/ 264681 w 481442"/>
                  <a:gd name="connsiteY183" fmla="*/ 50436 h 446100"/>
                  <a:gd name="connsiteX184" fmla="*/ 265580 w 481442"/>
                  <a:gd name="connsiteY184" fmla="*/ 51329 h 446100"/>
                  <a:gd name="connsiteX185" fmla="*/ 294391 w 481442"/>
                  <a:gd name="connsiteY185" fmla="*/ 23482 h 446100"/>
                  <a:gd name="connsiteX186" fmla="*/ 334112 w 481442"/>
                  <a:gd name="connsiteY186" fmla="*/ 18427 h 446100"/>
                  <a:gd name="connsiteX187" fmla="*/ 368955 w 481442"/>
                  <a:gd name="connsiteY187" fmla="*/ 38177 h 446100"/>
                  <a:gd name="connsiteX188" fmla="*/ 385061 w 481442"/>
                  <a:gd name="connsiteY188" fmla="*/ 74866 h 446100"/>
                  <a:gd name="connsiteX189" fmla="*/ 369662 w 481442"/>
                  <a:gd name="connsiteY189" fmla="*/ 59472 h 446100"/>
                  <a:gd name="connsiteX190" fmla="*/ 357277 w 481442"/>
                  <a:gd name="connsiteY190" fmla="*/ 71854 h 446100"/>
                  <a:gd name="connsiteX191" fmla="*/ 394238 w 481442"/>
                  <a:gd name="connsiteY191" fmla="*/ 108776 h 446100"/>
                  <a:gd name="connsiteX192" fmla="*/ 431006 w 481442"/>
                  <a:gd name="connsiteY192" fmla="*/ 71854 h 446100"/>
                  <a:gd name="connsiteX193" fmla="*/ 418621 w 481442"/>
                  <a:gd name="connsiteY193" fmla="*/ 59472 h 446100"/>
                  <a:gd name="connsiteX194" fmla="*/ 402708 w 481442"/>
                  <a:gd name="connsiteY194" fmla="*/ 75424 h 446100"/>
                  <a:gd name="connsiteX195" fmla="*/ 383907 w 481442"/>
                  <a:gd name="connsiteY195" fmla="*/ 28950 h 446100"/>
                  <a:gd name="connsiteX196" fmla="*/ 341363 w 481442"/>
                  <a:gd name="connsiteY196" fmla="*/ 2401 h 446100"/>
                  <a:gd name="connsiteX197" fmla="*/ 291376 w 481442"/>
                  <a:gd name="connsiteY197" fmla="*/ 5922 h 446100"/>
                  <a:gd name="connsiteX198" fmla="*/ 253003 w 481442"/>
                  <a:gd name="connsiteY198" fmla="*/ 38166 h 446100"/>
                  <a:gd name="connsiteX199" fmla="*/ 254415 w 481442"/>
                  <a:gd name="connsiteY199" fmla="*/ 39505 h 446100"/>
                  <a:gd name="connsiteX200" fmla="*/ 254094 w 481442"/>
                  <a:gd name="connsiteY200" fmla="*/ 39951 h 446100"/>
                  <a:gd name="connsiteX201" fmla="*/ 354838 w 481442"/>
                  <a:gd name="connsiteY201" fmla="*/ 118481 h 446100"/>
                  <a:gd name="connsiteX202" fmla="*/ 354838 w 481442"/>
                  <a:gd name="connsiteY202" fmla="*/ 119151 h 446100"/>
                  <a:gd name="connsiteX203" fmla="*/ 336229 w 481442"/>
                  <a:gd name="connsiteY203" fmla="*/ 119151 h 446100"/>
                  <a:gd name="connsiteX204" fmla="*/ 332187 w 481442"/>
                  <a:gd name="connsiteY204" fmla="*/ 101414 h 446100"/>
                  <a:gd name="connsiteX205" fmla="*/ 311204 w 481442"/>
                  <a:gd name="connsiteY205" fmla="*/ 101414 h 446100"/>
                  <a:gd name="connsiteX206" fmla="*/ 307097 w 481442"/>
                  <a:gd name="connsiteY206" fmla="*/ 119151 h 446100"/>
                  <a:gd name="connsiteX207" fmla="*/ 289002 w 481442"/>
                  <a:gd name="connsiteY207" fmla="*/ 119151 h 446100"/>
                  <a:gd name="connsiteX208" fmla="*/ 289002 w 481442"/>
                  <a:gd name="connsiteY208" fmla="*/ 118481 h 446100"/>
                  <a:gd name="connsiteX209" fmla="*/ 313322 w 481442"/>
                  <a:gd name="connsiteY209" fmla="*/ 34485 h 446100"/>
                  <a:gd name="connsiteX210" fmla="*/ 330647 w 481442"/>
                  <a:gd name="connsiteY210" fmla="*/ 34485 h 446100"/>
                  <a:gd name="connsiteX211" fmla="*/ 354838 w 481442"/>
                  <a:gd name="connsiteY211" fmla="*/ 118481 h 446100"/>
                  <a:gd name="connsiteX212" fmla="*/ 314540 w 481442"/>
                  <a:gd name="connsiteY212" fmla="*/ 86801 h 446100"/>
                  <a:gd name="connsiteX213" fmla="*/ 328850 w 481442"/>
                  <a:gd name="connsiteY213" fmla="*/ 86801 h 446100"/>
                  <a:gd name="connsiteX214" fmla="*/ 321727 w 481442"/>
                  <a:gd name="connsiteY214" fmla="*/ 55680 h 446100"/>
                  <a:gd name="connsiteX215" fmla="*/ 314540 w 481442"/>
                  <a:gd name="connsiteY215" fmla="*/ 86801 h 446100"/>
                  <a:gd name="connsiteX216" fmla="*/ 212962 w 481442"/>
                  <a:gd name="connsiteY216" fmla="*/ 90483 h 446100"/>
                  <a:gd name="connsiteX217" fmla="*/ 225346 w 481442"/>
                  <a:gd name="connsiteY217" fmla="*/ 102865 h 446100"/>
                  <a:gd name="connsiteX218" fmla="*/ 240811 w 481442"/>
                  <a:gd name="connsiteY218" fmla="*/ 87248 h 446100"/>
                  <a:gd name="connsiteX219" fmla="*/ 259805 w 481442"/>
                  <a:gd name="connsiteY219" fmla="*/ 133526 h 446100"/>
                  <a:gd name="connsiteX220" fmla="*/ 302348 w 481442"/>
                  <a:gd name="connsiteY220" fmla="*/ 159831 h 446100"/>
                  <a:gd name="connsiteX221" fmla="*/ 352207 w 481442"/>
                  <a:gd name="connsiteY221" fmla="*/ 156131 h 446100"/>
                  <a:gd name="connsiteX222" fmla="*/ 390452 w 481442"/>
                  <a:gd name="connsiteY222" fmla="*/ 123836 h 446100"/>
                  <a:gd name="connsiteX223" fmla="*/ 377939 w 481442"/>
                  <a:gd name="connsiteY223" fmla="*/ 111454 h 446100"/>
                  <a:gd name="connsiteX224" fmla="*/ 349063 w 481442"/>
                  <a:gd name="connsiteY224" fmla="*/ 138836 h 446100"/>
                  <a:gd name="connsiteX225" fmla="*/ 309535 w 481442"/>
                  <a:gd name="connsiteY225" fmla="*/ 143698 h 446100"/>
                  <a:gd name="connsiteX226" fmla="*/ 274949 w 481442"/>
                  <a:gd name="connsiteY226" fmla="*/ 124133 h 446100"/>
                  <a:gd name="connsiteX227" fmla="*/ 258714 w 481442"/>
                  <a:gd name="connsiteY227" fmla="*/ 87806 h 446100"/>
                  <a:gd name="connsiteX228" fmla="*/ 274307 w 481442"/>
                  <a:gd name="connsiteY228" fmla="*/ 103200 h 446100"/>
                  <a:gd name="connsiteX229" fmla="*/ 286820 w 481442"/>
                  <a:gd name="connsiteY229" fmla="*/ 90818 h 446100"/>
                  <a:gd name="connsiteX230" fmla="*/ 249538 w 481442"/>
                  <a:gd name="connsiteY230" fmla="*/ 53225 h 446100"/>
                  <a:gd name="connsiteX231" fmla="*/ 212641 w 481442"/>
                  <a:gd name="connsiteY231" fmla="*/ 90148 h 446100"/>
                  <a:gd name="connsiteX232" fmla="*/ 212962 w 481442"/>
                  <a:gd name="connsiteY232" fmla="*/ 90483 h 4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481442" h="446100">
                    <a:moveTo>
                      <a:pt x="269302" y="426247"/>
                    </a:moveTo>
                    <a:lnTo>
                      <a:pt x="272061" y="443534"/>
                    </a:lnTo>
                    <a:cubicBezTo>
                      <a:pt x="261537" y="445222"/>
                      <a:pt x="250822" y="446075"/>
                      <a:pt x="240169" y="446101"/>
                    </a:cubicBezTo>
                    <a:lnTo>
                      <a:pt x="236576" y="446101"/>
                    </a:lnTo>
                    <a:lnTo>
                      <a:pt x="236576" y="428589"/>
                    </a:lnTo>
                    <a:cubicBezTo>
                      <a:pt x="247420" y="428698"/>
                      <a:pt x="258265" y="427915"/>
                      <a:pt x="268917" y="426247"/>
                    </a:cubicBezTo>
                    <a:lnTo>
                      <a:pt x="269302" y="426247"/>
                    </a:lnTo>
                    <a:close/>
                    <a:moveTo>
                      <a:pt x="93673" y="384300"/>
                    </a:moveTo>
                    <a:cubicBezTo>
                      <a:pt x="101951" y="392770"/>
                      <a:pt x="110934" y="400535"/>
                      <a:pt x="120495" y="407504"/>
                    </a:cubicBezTo>
                    <a:lnTo>
                      <a:pt x="130827" y="393226"/>
                    </a:lnTo>
                    <a:cubicBezTo>
                      <a:pt x="122035" y="386957"/>
                      <a:pt x="113822" y="379860"/>
                      <a:pt x="106314" y="372031"/>
                    </a:cubicBezTo>
                    <a:lnTo>
                      <a:pt x="93673" y="384300"/>
                    </a:lnTo>
                    <a:close/>
                    <a:moveTo>
                      <a:pt x="135318" y="417206"/>
                    </a:moveTo>
                    <a:cubicBezTo>
                      <a:pt x="145457" y="423308"/>
                      <a:pt x="156173" y="428499"/>
                      <a:pt x="167210" y="432715"/>
                    </a:cubicBezTo>
                    <a:lnTo>
                      <a:pt x="173884" y="416314"/>
                    </a:lnTo>
                    <a:cubicBezTo>
                      <a:pt x="163809" y="412477"/>
                      <a:pt x="154056" y="407734"/>
                      <a:pt x="144815" y="402152"/>
                    </a:cubicBezTo>
                    <a:lnTo>
                      <a:pt x="135318" y="417206"/>
                    </a:lnTo>
                    <a:close/>
                    <a:moveTo>
                      <a:pt x="188835" y="421447"/>
                    </a:moveTo>
                    <a:lnTo>
                      <a:pt x="184086" y="438292"/>
                    </a:lnTo>
                    <a:cubicBezTo>
                      <a:pt x="189733" y="439851"/>
                      <a:pt x="195187" y="441301"/>
                      <a:pt x="201347" y="442418"/>
                    </a:cubicBezTo>
                    <a:cubicBezTo>
                      <a:pt x="207508" y="443534"/>
                      <a:pt x="213091" y="444426"/>
                      <a:pt x="218866" y="444984"/>
                    </a:cubicBezTo>
                    <a:lnTo>
                      <a:pt x="220726" y="427582"/>
                    </a:lnTo>
                    <a:cubicBezTo>
                      <a:pt x="215401" y="427024"/>
                      <a:pt x="209625" y="426132"/>
                      <a:pt x="204556" y="425131"/>
                    </a:cubicBezTo>
                    <a:cubicBezTo>
                      <a:pt x="199551" y="424123"/>
                      <a:pt x="194096" y="422898"/>
                      <a:pt x="188835" y="421447"/>
                    </a:cubicBezTo>
                    <a:close/>
                    <a:moveTo>
                      <a:pt x="285152" y="423007"/>
                    </a:moveTo>
                    <a:lnTo>
                      <a:pt x="289387" y="439966"/>
                    </a:lnTo>
                    <a:cubicBezTo>
                      <a:pt x="300808" y="437246"/>
                      <a:pt x="312038" y="433511"/>
                      <a:pt x="322818" y="428807"/>
                    </a:cubicBezTo>
                    <a:lnTo>
                      <a:pt x="315824" y="412637"/>
                    </a:lnTo>
                    <a:cubicBezTo>
                      <a:pt x="305942" y="417283"/>
                      <a:pt x="295675" y="421017"/>
                      <a:pt x="285152" y="423789"/>
                    </a:cubicBezTo>
                    <a:lnTo>
                      <a:pt x="285152" y="423007"/>
                    </a:lnTo>
                    <a:close/>
                    <a:moveTo>
                      <a:pt x="77310" y="333100"/>
                    </a:moveTo>
                    <a:lnTo>
                      <a:pt x="62359" y="341692"/>
                    </a:lnTo>
                    <a:cubicBezTo>
                      <a:pt x="68070" y="352043"/>
                      <a:pt x="74743" y="361861"/>
                      <a:pt x="82187" y="371030"/>
                    </a:cubicBezTo>
                    <a:lnTo>
                      <a:pt x="95790" y="359871"/>
                    </a:lnTo>
                    <a:cubicBezTo>
                      <a:pt x="88989" y="351484"/>
                      <a:pt x="82893" y="342533"/>
                      <a:pt x="77631" y="333100"/>
                    </a:cubicBezTo>
                    <a:lnTo>
                      <a:pt x="77310" y="333100"/>
                    </a:lnTo>
                    <a:close/>
                    <a:moveTo>
                      <a:pt x="63001" y="301087"/>
                    </a:moveTo>
                    <a:cubicBezTo>
                      <a:pt x="63001" y="299303"/>
                      <a:pt x="61781" y="297519"/>
                      <a:pt x="61332" y="295844"/>
                    </a:cubicBezTo>
                    <a:cubicBezTo>
                      <a:pt x="60883" y="294169"/>
                      <a:pt x="60690" y="293393"/>
                      <a:pt x="60369" y="292161"/>
                    </a:cubicBezTo>
                    <a:cubicBezTo>
                      <a:pt x="56519" y="278480"/>
                      <a:pt x="54338" y="264408"/>
                      <a:pt x="53760" y="250220"/>
                    </a:cubicBezTo>
                    <a:lnTo>
                      <a:pt x="78978" y="275317"/>
                    </a:lnTo>
                    <a:lnTo>
                      <a:pt x="91363" y="262380"/>
                    </a:lnTo>
                    <a:lnTo>
                      <a:pt x="45739" y="216756"/>
                    </a:lnTo>
                    <a:lnTo>
                      <a:pt x="0" y="262380"/>
                    </a:lnTo>
                    <a:lnTo>
                      <a:pt x="12493" y="274758"/>
                    </a:lnTo>
                    <a:lnTo>
                      <a:pt x="36242" y="251001"/>
                    </a:lnTo>
                    <a:cubicBezTo>
                      <a:pt x="36884" y="264934"/>
                      <a:pt x="38937" y="278762"/>
                      <a:pt x="42402" y="292276"/>
                    </a:cubicBezTo>
                    <a:cubicBezTo>
                      <a:pt x="42402" y="293611"/>
                      <a:pt x="43172" y="294843"/>
                      <a:pt x="43493" y="296178"/>
                    </a:cubicBezTo>
                    <a:cubicBezTo>
                      <a:pt x="43814" y="297500"/>
                      <a:pt x="44199" y="298802"/>
                      <a:pt x="44648" y="300086"/>
                    </a:cubicBezTo>
                    <a:cubicBezTo>
                      <a:pt x="44648" y="301979"/>
                      <a:pt x="45739" y="303878"/>
                      <a:pt x="46381" y="305662"/>
                    </a:cubicBezTo>
                    <a:cubicBezTo>
                      <a:pt x="47086" y="307446"/>
                      <a:pt x="46958" y="307670"/>
                      <a:pt x="47279" y="308671"/>
                    </a:cubicBezTo>
                    <a:cubicBezTo>
                      <a:pt x="49333" y="314363"/>
                      <a:pt x="51643" y="319824"/>
                      <a:pt x="54081" y="325740"/>
                    </a:cubicBezTo>
                    <a:lnTo>
                      <a:pt x="70059" y="318489"/>
                    </a:lnTo>
                    <a:cubicBezTo>
                      <a:pt x="67364" y="312239"/>
                      <a:pt x="65054" y="306663"/>
                      <a:pt x="63001" y="301087"/>
                    </a:cubicBezTo>
                    <a:close/>
                    <a:moveTo>
                      <a:pt x="4241" y="136106"/>
                    </a:moveTo>
                    <a:cubicBezTo>
                      <a:pt x="4216" y="124183"/>
                      <a:pt x="7732" y="112521"/>
                      <a:pt x="14348" y="102599"/>
                    </a:cubicBezTo>
                    <a:cubicBezTo>
                      <a:pt x="20970" y="92676"/>
                      <a:pt x="30339" y="84938"/>
                      <a:pt x="41376" y="80365"/>
                    </a:cubicBezTo>
                    <a:cubicBezTo>
                      <a:pt x="52413" y="75792"/>
                      <a:pt x="64476" y="74589"/>
                      <a:pt x="76219" y="76910"/>
                    </a:cubicBezTo>
                    <a:cubicBezTo>
                      <a:pt x="87898" y="79231"/>
                      <a:pt x="98614" y="84970"/>
                      <a:pt x="107084" y="93401"/>
                    </a:cubicBezTo>
                    <a:cubicBezTo>
                      <a:pt x="115490" y="101832"/>
                      <a:pt x="121265" y="112575"/>
                      <a:pt x="123576" y="124271"/>
                    </a:cubicBezTo>
                    <a:cubicBezTo>
                      <a:pt x="125885" y="135966"/>
                      <a:pt x="124666" y="148086"/>
                      <a:pt x="120110" y="159097"/>
                    </a:cubicBezTo>
                    <a:cubicBezTo>
                      <a:pt x="115554" y="170109"/>
                      <a:pt x="107790" y="179516"/>
                      <a:pt x="97844" y="186126"/>
                    </a:cubicBezTo>
                    <a:cubicBezTo>
                      <a:pt x="87962" y="192736"/>
                      <a:pt x="76283" y="196253"/>
                      <a:pt x="64348" y="196231"/>
                    </a:cubicBezTo>
                    <a:cubicBezTo>
                      <a:pt x="48434" y="196201"/>
                      <a:pt x="33162" y="189857"/>
                      <a:pt x="21868" y="178588"/>
                    </a:cubicBezTo>
                    <a:cubicBezTo>
                      <a:pt x="10613" y="167319"/>
                      <a:pt x="4267" y="152043"/>
                      <a:pt x="4241" y="136106"/>
                    </a:cubicBezTo>
                    <a:close/>
                    <a:moveTo>
                      <a:pt x="21740" y="136106"/>
                    </a:moveTo>
                    <a:cubicBezTo>
                      <a:pt x="21740" y="144566"/>
                      <a:pt x="24243" y="152841"/>
                      <a:pt x="28927" y="159884"/>
                    </a:cubicBezTo>
                    <a:cubicBezTo>
                      <a:pt x="33611" y="166927"/>
                      <a:pt x="40285" y="172420"/>
                      <a:pt x="48049" y="175668"/>
                    </a:cubicBezTo>
                    <a:cubicBezTo>
                      <a:pt x="55878" y="178914"/>
                      <a:pt x="64476" y="179770"/>
                      <a:pt x="72754" y="178125"/>
                    </a:cubicBezTo>
                    <a:cubicBezTo>
                      <a:pt x="81096" y="176481"/>
                      <a:pt x="88732" y="172409"/>
                      <a:pt x="94700" y="166427"/>
                    </a:cubicBezTo>
                    <a:cubicBezTo>
                      <a:pt x="100667" y="160446"/>
                      <a:pt x="104710" y="152823"/>
                      <a:pt x="106378" y="144525"/>
                    </a:cubicBezTo>
                    <a:cubicBezTo>
                      <a:pt x="108046" y="136227"/>
                      <a:pt x="107148" y="127628"/>
                      <a:pt x="103940" y="119817"/>
                    </a:cubicBezTo>
                    <a:cubicBezTo>
                      <a:pt x="100667" y="112005"/>
                      <a:pt x="95213" y="105334"/>
                      <a:pt x="88154" y="100648"/>
                    </a:cubicBezTo>
                    <a:cubicBezTo>
                      <a:pt x="81096" y="95962"/>
                      <a:pt x="72818" y="93472"/>
                      <a:pt x="64348" y="93495"/>
                    </a:cubicBezTo>
                    <a:cubicBezTo>
                      <a:pt x="53054" y="93524"/>
                      <a:pt x="42274" y="98023"/>
                      <a:pt x="34253" y="106008"/>
                    </a:cubicBezTo>
                    <a:cubicBezTo>
                      <a:pt x="26296" y="113993"/>
                      <a:pt x="21804" y="124814"/>
                      <a:pt x="21740" y="136106"/>
                    </a:cubicBezTo>
                    <a:close/>
                    <a:moveTo>
                      <a:pt x="125693" y="95949"/>
                    </a:moveTo>
                    <a:cubicBezTo>
                      <a:pt x="155788" y="72143"/>
                      <a:pt x="192556" y="58302"/>
                      <a:pt x="230929" y="56349"/>
                    </a:cubicBezTo>
                    <a:cubicBezTo>
                      <a:pt x="232597" y="50193"/>
                      <a:pt x="234844" y="44215"/>
                      <a:pt x="237731" y="38501"/>
                    </a:cubicBezTo>
                    <a:cubicBezTo>
                      <a:pt x="192877" y="39195"/>
                      <a:pt x="149499" y="54641"/>
                      <a:pt x="114335" y="82451"/>
                    </a:cubicBezTo>
                    <a:cubicBezTo>
                      <a:pt x="118570" y="86487"/>
                      <a:pt x="122356" y="91019"/>
                      <a:pt x="125500" y="95949"/>
                    </a:cubicBezTo>
                    <a:lnTo>
                      <a:pt x="125693" y="95949"/>
                    </a:lnTo>
                    <a:close/>
                    <a:moveTo>
                      <a:pt x="405788" y="123278"/>
                    </a:moveTo>
                    <a:cubicBezTo>
                      <a:pt x="403029" y="128945"/>
                      <a:pt x="399628" y="134293"/>
                      <a:pt x="395649" y="139230"/>
                    </a:cubicBezTo>
                    <a:cubicBezTo>
                      <a:pt x="413167" y="165461"/>
                      <a:pt x="423691" y="195711"/>
                      <a:pt x="426258" y="227130"/>
                    </a:cubicBezTo>
                    <a:lnTo>
                      <a:pt x="402579" y="203259"/>
                    </a:lnTo>
                    <a:lnTo>
                      <a:pt x="390195" y="215641"/>
                    </a:lnTo>
                    <a:lnTo>
                      <a:pt x="435819" y="261264"/>
                    </a:lnTo>
                    <a:lnTo>
                      <a:pt x="481443" y="215641"/>
                    </a:lnTo>
                    <a:lnTo>
                      <a:pt x="469058" y="203259"/>
                    </a:lnTo>
                    <a:lnTo>
                      <a:pt x="444097" y="228245"/>
                    </a:lnTo>
                    <a:cubicBezTo>
                      <a:pt x="441530" y="190380"/>
                      <a:pt x="428311" y="154005"/>
                      <a:pt x="406045" y="123278"/>
                    </a:cubicBezTo>
                    <a:lnTo>
                      <a:pt x="405788" y="123278"/>
                    </a:lnTo>
                    <a:close/>
                    <a:moveTo>
                      <a:pt x="472973" y="346377"/>
                    </a:moveTo>
                    <a:cubicBezTo>
                      <a:pt x="472973" y="358293"/>
                      <a:pt x="469443" y="369946"/>
                      <a:pt x="462834" y="379853"/>
                    </a:cubicBezTo>
                    <a:cubicBezTo>
                      <a:pt x="456161" y="389761"/>
                      <a:pt x="446791" y="397480"/>
                      <a:pt x="435755" y="402036"/>
                    </a:cubicBezTo>
                    <a:cubicBezTo>
                      <a:pt x="424718" y="406592"/>
                      <a:pt x="412654" y="407779"/>
                      <a:pt x="400912" y="405444"/>
                    </a:cubicBezTo>
                    <a:cubicBezTo>
                      <a:pt x="389233" y="403114"/>
                      <a:pt x="378516" y="397365"/>
                      <a:pt x="370110" y="388927"/>
                    </a:cubicBezTo>
                    <a:cubicBezTo>
                      <a:pt x="361704" y="380495"/>
                      <a:pt x="355930" y="369753"/>
                      <a:pt x="353620" y="358062"/>
                    </a:cubicBezTo>
                    <a:cubicBezTo>
                      <a:pt x="351309" y="346364"/>
                      <a:pt x="352528" y="334249"/>
                      <a:pt x="357084" y="323244"/>
                    </a:cubicBezTo>
                    <a:cubicBezTo>
                      <a:pt x="361704" y="312239"/>
                      <a:pt x="369405" y="302845"/>
                      <a:pt x="379350" y="296235"/>
                    </a:cubicBezTo>
                    <a:cubicBezTo>
                      <a:pt x="389297" y="289633"/>
                      <a:pt x="400912" y="286116"/>
                      <a:pt x="412847" y="286142"/>
                    </a:cubicBezTo>
                    <a:cubicBezTo>
                      <a:pt x="428825" y="286167"/>
                      <a:pt x="444097" y="292527"/>
                      <a:pt x="455391" y="303820"/>
                    </a:cubicBezTo>
                    <a:cubicBezTo>
                      <a:pt x="466620" y="315114"/>
                      <a:pt x="472973" y="330418"/>
                      <a:pt x="472973" y="346377"/>
                    </a:cubicBezTo>
                    <a:close/>
                    <a:moveTo>
                      <a:pt x="455455" y="346377"/>
                    </a:moveTo>
                    <a:cubicBezTo>
                      <a:pt x="455455" y="337919"/>
                      <a:pt x="453016" y="329642"/>
                      <a:pt x="448331" y="322596"/>
                    </a:cubicBezTo>
                    <a:cubicBezTo>
                      <a:pt x="443647" y="315557"/>
                      <a:pt x="436974" y="310064"/>
                      <a:pt x="429145" y="306817"/>
                    </a:cubicBezTo>
                    <a:cubicBezTo>
                      <a:pt x="421317" y="303570"/>
                      <a:pt x="412718" y="302710"/>
                      <a:pt x="404440" y="304359"/>
                    </a:cubicBezTo>
                    <a:cubicBezTo>
                      <a:pt x="396099" y="306002"/>
                      <a:pt x="388527" y="310070"/>
                      <a:pt x="382495" y="316057"/>
                    </a:cubicBezTo>
                    <a:cubicBezTo>
                      <a:pt x="376527" y="322038"/>
                      <a:pt x="372485" y="329661"/>
                      <a:pt x="370816" y="337958"/>
                    </a:cubicBezTo>
                    <a:cubicBezTo>
                      <a:pt x="369148" y="346255"/>
                      <a:pt x="370046" y="354853"/>
                      <a:pt x="373255" y="362663"/>
                    </a:cubicBezTo>
                    <a:cubicBezTo>
                      <a:pt x="376527" y="370478"/>
                      <a:pt x="382046" y="377145"/>
                      <a:pt x="389040" y="381836"/>
                    </a:cubicBezTo>
                    <a:cubicBezTo>
                      <a:pt x="396099" y="386520"/>
                      <a:pt x="404376" y="389010"/>
                      <a:pt x="412847" y="388985"/>
                    </a:cubicBezTo>
                    <a:cubicBezTo>
                      <a:pt x="424141" y="388959"/>
                      <a:pt x="434985" y="384461"/>
                      <a:pt x="442941" y="376472"/>
                    </a:cubicBezTo>
                    <a:cubicBezTo>
                      <a:pt x="450898" y="368489"/>
                      <a:pt x="455455" y="357670"/>
                      <a:pt x="455455" y="346377"/>
                    </a:cubicBezTo>
                    <a:close/>
                    <a:moveTo>
                      <a:pt x="91812" y="129525"/>
                    </a:moveTo>
                    <a:lnTo>
                      <a:pt x="79428" y="117143"/>
                    </a:lnTo>
                    <a:lnTo>
                      <a:pt x="59150" y="137333"/>
                    </a:lnTo>
                    <a:lnTo>
                      <a:pt x="49397" y="127629"/>
                    </a:lnTo>
                    <a:lnTo>
                      <a:pt x="37012" y="140122"/>
                    </a:lnTo>
                    <a:lnTo>
                      <a:pt x="59343" y="162432"/>
                    </a:lnTo>
                    <a:lnTo>
                      <a:pt x="91812" y="129525"/>
                    </a:lnTo>
                    <a:close/>
                    <a:moveTo>
                      <a:pt x="332892" y="301087"/>
                    </a:moveTo>
                    <a:cubicBezTo>
                      <a:pt x="332892" y="324515"/>
                      <a:pt x="273601" y="330758"/>
                      <a:pt x="242287" y="330758"/>
                    </a:cubicBezTo>
                    <a:cubicBezTo>
                      <a:pt x="210908" y="330758"/>
                      <a:pt x="153029" y="324515"/>
                      <a:pt x="153029" y="301087"/>
                    </a:cubicBezTo>
                    <a:lnTo>
                      <a:pt x="153029" y="163212"/>
                    </a:lnTo>
                    <a:cubicBezTo>
                      <a:pt x="153029" y="136441"/>
                      <a:pt x="227464" y="135102"/>
                      <a:pt x="242287" y="135102"/>
                    </a:cubicBezTo>
                    <a:lnTo>
                      <a:pt x="244725" y="135102"/>
                    </a:lnTo>
                    <a:cubicBezTo>
                      <a:pt x="249409" y="141871"/>
                      <a:pt x="254992" y="147953"/>
                      <a:pt x="261345" y="153173"/>
                    </a:cubicBezTo>
                    <a:cubicBezTo>
                      <a:pt x="255442" y="153173"/>
                      <a:pt x="249089" y="153173"/>
                      <a:pt x="242287" y="153173"/>
                    </a:cubicBezTo>
                    <a:cubicBezTo>
                      <a:pt x="202887" y="153173"/>
                      <a:pt x="178568" y="159754"/>
                      <a:pt x="171766" y="164328"/>
                    </a:cubicBezTo>
                    <a:cubicBezTo>
                      <a:pt x="179145" y="168678"/>
                      <a:pt x="203465" y="175483"/>
                      <a:pt x="242287" y="175483"/>
                    </a:cubicBezTo>
                    <a:cubicBezTo>
                      <a:pt x="258778" y="175655"/>
                      <a:pt x="275269" y="174274"/>
                      <a:pt x="291504" y="171355"/>
                    </a:cubicBezTo>
                    <a:cubicBezTo>
                      <a:pt x="301258" y="174673"/>
                      <a:pt x="311525" y="176368"/>
                      <a:pt x="321791" y="176375"/>
                    </a:cubicBezTo>
                    <a:cubicBezTo>
                      <a:pt x="325577" y="176382"/>
                      <a:pt x="329299" y="176159"/>
                      <a:pt x="332957" y="175706"/>
                    </a:cubicBezTo>
                    <a:lnTo>
                      <a:pt x="332892" y="301087"/>
                    </a:lnTo>
                    <a:close/>
                    <a:moveTo>
                      <a:pt x="314926" y="253456"/>
                    </a:moveTo>
                    <a:cubicBezTo>
                      <a:pt x="314733" y="254079"/>
                      <a:pt x="314733" y="254728"/>
                      <a:pt x="314926" y="255352"/>
                    </a:cubicBezTo>
                    <a:lnTo>
                      <a:pt x="315696" y="255352"/>
                    </a:lnTo>
                    <a:lnTo>
                      <a:pt x="315696" y="226237"/>
                    </a:lnTo>
                    <a:cubicBezTo>
                      <a:pt x="292081" y="233478"/>
                      <a:pt x="267441" y="236905"/>
                      <a:pt x="242736" y="236388"/>
                    </a:cubicBezTo>
                    <a:cubicBezTo>
                      <a:pt x="218480" y="236793"/>
                      <a:pt x="194353" y="233520"/>
                      <a:pt x="171124" y="226684"/>
                    </a:cubicBezTo>
                    <a:lnTo>
                      <a:pt x="171124" y="254794"/>
                    </a:lnTo>
                    <a:cubicBezTo>
                      <a:pt x="176835" y="259144"/>
                      <a:pt x="201540" y="265948"/>
                      <a:pt x="242736" y="265948"/>
                    </a:cubicBezTo>
                    <a:cubicBezTo>
                      <a:pt x="286820" y="265948"/>
                      <a:pt x="312102" y="257694"/>
                      <a:pt x="315375" y="253567"/>
                    </a:cubicBezTo>
                    <a:lnTo>
                      <a:pt x="314926" y="253456"/>
                    </a:lnTo>
                    <a:close/>
                    <a:moveTo>
                      <a:pt x="170675" y="182287"/>
                    </a:moveTo>
                    <a:lnTo>
                      <a:pt x="170675" y="207386"/>
                    </a:lnTo>
                    <a:cubicBezTo>
                      <a:pt x="176386" y="211625"/>
                      <a:pt x="201155" y="218540"/>
                      <a:pt x="242287" y="218540"/>
                    </a:cubicBezTo>
                    <a:cubicBezTo>
                      <a:pt x="286370" y="218540"/>
                      <a:pt x="311653" y="210397"/>
                      <a:pt x="314926" y="206270"/>
                    </a:cubicBezTo>
                    <a:cubicBezTo>
                      <a:pt x="314733" y="206853"/>
                      <a:pt x="314733" y="207473"/>
                      <a:pt x="314926" y="208055"/>
                    </a:cubicBezTo>
                    <a:lnTo>
                      <a:pt x="315696" y="208055"/>
                    </a:lnTo>
                    <a:lnTo>
                      <a:pt x="315696" y="181730"/>
                    </a:lnTo>
                    <a:cubicBezTo>
                      <a:pt x="292081" y="188970"/>
                      <a:pt x="267441" y="192397"/>
                      <a:pt x="242736" y="191880"/>
                    </a:cubicBezTo>
                    <a:cubicBezTo>
                      <a:pt x="218480" y="192333"/>
                      <a:pt x="194353" y="189099"/>
                      <a:pt x="171124" y="182287"/>
                    </a:cubicBezTo>
                    <a:lnTo>
                      <a:pt x="170675" y="182287"/>
                    </a:lnTo>
                    <a:close/>
                    <a:moveTo>
                      <a:pt x="316145" y="300195"/>
                    </a:moveTo>
                    <a:lnTo>
                      <a:pt x="316145" y="273648"/>
                    </a:lnTo>
                    <a:cubicBezTo>
                      <a:pt x="292531" y="280886"/>
                      <a:pt x="267890" y="284313"/>
                      <a:pt x="243185" y="283800"/>
                    </a:cubicBezTo>
                    <a:cubicBezTo>
                      <a:pt x="218929" y="284204"/>
                      <a:pt x="194803" y="280931"/>
                      <a:pt x="171573" y="274091"/>
                    </a:cubicBezTo>
                    <a:lnTo>
                      <a:pt x="171573" y="300304"/>
                    </a:lnTo>
                    <a:cubicBezTo>
                      <a:pt x="175808" y="304654"/>
                      <a:pt x="200321" y="313689"/>
                      <a:pt x="243185" y="313689"/>
                    </a:cubicBezTo>
                    <a:cubicBezTo>
                      <a:pt x="283419" y="313689"/>
                      <a:pt x="311204" y="305213"/>
                      <a:pt x="316145" y="300195"/>
                    </a:cubicBezTo>
                    <a:close/>
                    <a:moveTo>
                      <a:pt x="425231" y="323398"/>
                    </a:moveTo>
                    <a:lnTo>
                      <a:pt x="414066" y="334550"/>
                    </a:lnTo>
                    <a:lnTo>
                      <a:pt x="402900" y="323398"/>
                    </a:lnTo>
                    <a:lnTo>
                      <a:pt x="390516" y="335892"/>
                    </a:lnTo>
                    <a:lnTo>
                      <a:pt x="401682" y="347044"/>
                    </a:lnTo>
                    <a:lnTo>
                      <a:pt x="390516" y="358197"/>
                    </a:lnTo>
                    <a:lnTo>
                      <a:pt x="402900" y="370581"/>
                    </a:lnTo>
                    <a:lnTo>
                      <a:pt x="414066" y="359429"/>
                    </a:lnTo>
                    <a:lnTo>
                      <a:pt x="425231" y="370581"/>
                    </a:lnTo>
                    <a:lnTo>
                      <a:pt x="437616" y="358197"/>
                    </a:lnTo>
                    <a:lnTo>
                      <a:pt x="426451" y="347044"/>
                    </a:lnTo>
                    <a:lnTo>
                      <a:pt x="437616" y="335892"/>
                    </a:lnTo>
                    <a:lnTo>
                      <a:pt x="425231" y="323398"/>
                    </a:lnTo>
                    <a:close/>
                    <a:moveTo>
                      <a:pt x="353811" y="389325"/>
                    </a:moveTo>
                    <a:cubicBezTo>
                      <a:pt x="346304" y="395151"/>
                      <a:pt x="338347" y="400445"/>
                      <a:pt x="330069" y="405161"/>
                    </a:cubicBezTo>
                    <a:lnTo>
                      <a:pt x="338539" y="420446"/>
                    </a:lnTo>
                    <a:cubicBezTo>
                      <a:pt x="348036" y="415204"/>
                      <a:pt x="357020" y="409198"/>
                      <a:pt x="365555" y="402486"/>
                    </a:cubicBezTo>
                    <a:cubicBezTo>
                      <a:pt x="361063" y="398680"/>
                      <a:pt x="357084" y="394375"/>
                      <a:pt x="353620" y="389658"/>
                    </a:cubicBezTo>
                    <a:lnTo>
                      <a:pt x="353811" y="389325"/>
                    </a:lnTo>
                    <a:close/>
                    <a:moveTo>
                      <a:pt x="254094" y="39951"/>
                    </a:moveTo>
                    <a:lnTo>
                      <a:pt x="264681" y="50436"/>
                    </a:lnTo>
                    <a:lnTo>
                      <a:pt x="265580" y="51329"/>
                    </a:lnTo>
                    <a:cubicBezTo>
                      <a:pt x="271932" y="39181"/>
                      <a:pt x="282072" y="29412"/>
                      <a:pt x="294391" y="23482"/>
                    </a:cubicBezTo>
                    <a:cubicBezTo>
                      <a:pt x="306776" y="17551"/>
                      <a:pt x="320701" y="15778"/>
                      <a:pt x="334112" y="18427"/>
                    </a:cubicBezTo>
                    <a:cubicBezTo>
                      <a:pt x="347587" y="21076"/>
                      <a:pt x="359779" y="28004"/>
                      <a:pt x="368955" y="38177"/>
                    </a:cubicBezTo>
                    <a:cubicBezTo>
                      <a:pt x="378196" y="48350"/>
                      <a:pt x="383778" y="61221"/>
                      <a:pt x="385061" y="74866"/>
                    </a:cubicBezTo>
                    <a:lnTo>
                      <a:pt x="369662" y="59472"/>
                    </a:lnTo>
                    <a:lnTo>
                      <a:pt x="357277" y="71854"/>
                    </a:lnTo>
                    <a:lnTo>
                      <a:pt x="394238" y="108776"/>
                    </a:lnTo>
                    <a:lnTo>
                      <a:pt x="431006" y="71854"/>
                    </a:lnTo>
                    <a:lnTo>
                      <a:pt x="418621" y="59472"/>
                    </a:lnTo>
                    <a:lnTo>
                      <a:pt x="402708" y="75424"/>
                    </a:lnTo>
                    <a:cubicBezTo>
                      <a:pt x="401489" y="58337"/>
                      <a:pt x="394944" y="42068"/>
                      <a:pt x="383907" y="28950"/>
                    </a:cubicBezTo>
                    <a:cubicBezTo>
                      <a:pt x="372870" y="15832"/>
                      <a:pt x="357983" y="6538"/>
                      <a:pt x="341363" y="2401"/>
                    </a:cubicBezTo>
                    <a:cubicBezTo>
                      <a:pt x="324744" y="-1736"/>
                      <a:pt x="307225" y="-504"/>
                      <a:pt x="291376" y="5922"/>
                    </a:cubicBezTo>
                    <a:cubicBezTo>
                      <a:pt x="275526" y="12347"/>
                      <a:pt x="262051" y="23635"/>
                      <a:pt x="253003" y="38166"/>
                    </a:cubicBezTo>
                    <a:lnTo>
                      <a:pt x="254415" y="39505"/>
                    </a:lnTo>
                    <a:lnTo>
                      <a:pt x="254094" y="39951"/>
                    </a:lnTo>
                    <a:close/>
                    <a:moveTo>
                      <a:pt x="354838" y="118481"/>
                    </a:moveTo>
                    <a:lnTo>
                      <a:pt x="354838" y="119151"/>
                    </a:lnTo>
                    <a:lnTo>
                      <a:pt x="336229" y="119151"/>
                    </a:lnTo>
                    <a:lnTo>
                      <a:pt x="332187" y="101414"/>
                    </a:lnTo>
                    <a:lnTo>
                      <a:pt x="311204" y="101414"/>
                    </a:lnTo>
                    <a:lnTo>
                      <a:pt x="307097" y="119151"/>
                    </a:lnTo>
                    <a:lnTo>
                      <a:pt x="289002" y="119151"/>
                    </a:lnTo>
                    <a:lnTo>
                      <a:pt x="289002" y="118481"/>
                    </a:lnTo>
                    <a:lnTo>
                      <a:pt x="313322" y="34485"/>
                    </a:lnTo>
                    <a:lnTo>
                      <a:pt x="330647" y="34485"/>
                    </a:lnTo>
                    <a:lnTo>
                      <a:pt x="354838" y="118481"/>
                    </a:lnTo>
                    <a:close/>
                    <a:moveTo>
                      <a:pt x="314540" y="86801"/>
                    </a:moveTo>
                    <a:lnTo>
                      <a:pt x="328850" y="86801"/>
                    </a:lnTo>
                    <a:lnTo>
                      <a:pt x="321727" y="55680"/>
                    </a:lnTo>
                    <a:lnTo>
                      <a:pt x="314540" y="86801"/>
                    </a:lnTo>
                    <a:close/>
                    <a:moveTo>
                      <a:pt x="212962" y="90483"/>
                    </a:moveTo>
                    <a:lnTo>
                      <a:pt x="225346" y="102865"/>
                    </a:lnTo>
                    <a:lnTo>
                      <a:pt x="240811" y="87248"/>
                    </a:lnTo>
                    <a:cubicBezTo>
                      <a:pt x="242095" y="104289"/>
                      <a:pt x="248768" y="120488"/>
                      <a:pt x="259805" y="133526"/>
                    </a:cubicBezTo>
                    <a:cubicBezTo>
                      <a:pt x="270842" y="146563"/>
                      <a:pt x="285729" y="155771"/>
                      <a:pt x="302348" y="159831"/>
                    </a:cubicBezTo>
                    <a:cubicBezTo>
                      <a:pt x="318968" y="163891"/>
                      <a:pt x="336422" y="162596"/>
                      <a:pt x="352207" y="156131"/>
                    </a:cubicBezTo>
                    <a:cubicBezTo>
                      <a:pt x="368057" y="149665"/>
                      <a:pt x="381404" y="138361"/>
                      <a:pt x="390452" y="123836"/>
                    </a:cubicBezTo>
                    <a:lnTo>
                      <a:pt x="377939" y="111454"/>
                    </a:lnTo>
                    <a:cubicBezTo>
                      <a:pt x="371458" y="123435"/>
                      <a:pt x="361384" y="133033"/>
                      <a:pt x="349063" y="138836"/>
                    </a:cubicBezTo>
                    <a:cubicBezTo>
                      <a:pt x="336743" y="144640"/>
                      <a:pt x="322883" y="146344"/>
                      <a:pt x="309535" y="143698"/>
                    </a:cubicBezTo>
                    <a:cubicBezTo>
                      <a:pt x="296253" y="141051"/>
                      <a:pt x="284060" y="134194"/>
                      <a:pt x="274949" y="124133"/>
                    </a:cubicBezTo>
                    <a:cubicBezTo>
                      <a:pt x="265773" y="114073"/>
                      <a:pt x="260061" y="101340"/>
                      <a:pt x="258714" y="87806"/>
                    </a:cubicBezTo>
                    <a:lnTo>
                      <a:pt x="274307" y="103200"/>
                    </a:lnTo>
                    <a:lnTo>
                      <a:pt x="286820" y="90818"/>
                    </a:lnTo>
                    <a:lnTo>
                      <a:pt x="249538" y="53225"/>
                    </a:lnTo>
                    <a:lnTo>
                      <a:pt x="212641" y="90148"/>
                    </a:lnTo>
                    <a:lnTo>
                      <a:pt x="212962" y="9048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5" name="TextBox 4">
              <a:extLst>
                <a:ext uri="{FF2B5EF4-FFF2-40B4-BE49-F238E27FC236}">
                  <a16:creationId xmlns:a16="http://schemas.microsoft.com/office/drawing/2014/main" id="{DFBF9DC7-E383-8162-E13C-18FAEFF2B55C}"/>
                </a:ext>
              </a:extLst>
            </p:cNvPr>
            <p:cNvSpPr txBox="1"/>
            <p:nvPr/>
          </p:nvSpPr>
          <p:spPr>
            <a:xfrm>
              <a:off x="3451680" y="3007286"/>
              <a:ext cx="127502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Autonomous Transaction Processing</a:t>
              </a:r>
            </a:p>
          </p:txBody>
        </p:sp>
      </p:grpSp>
      <p:pic>
        <p:nvPicPr>
          <p:cNvPr id="64" name="Graphic 63">
            <a:extLst>
              <a:ext uri="{FF2B5EF4-FFF2-40B4-BE49-F238E27FC236}">
                <a16:creationId xmlns:a16="http://schemas.microsoft.com/office/drawing/2014/main" id="{43ED4579-92F9-606F-279A-6922351B6239}"/>
              </a:ext>
            </a:extLst>
          </p:cNvPr>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5797918" y="1444225"/>
            <a:ext cx="433153" cy="433153"/>
          </a:xfrm>
          <a:prstGeom prst="rect">
            <a:avLst/>
          </a:prstGeom>
        </p:spPr>
      </p:pic>
      <p:sp>
        <p:nvSpPr>
          <p:cNvPr id="65" name="Rectangle 64">
            <a:extLst>
              <a:ext uri="{FF2B5EF4-FFF2-40B4-BE49-F238E27FC236}">
                <a16:creationId xmlns:a16="http://schemas.microsoft.com/office/drawing/2014/main" id="{B305CB02-535E-0515-B4E3-D9688FA51FBA}"/>
              </a:ext>
            </a:extLst>
          </p:cNvPr>
          <p:cNvSpPr/>
          <p:nvPr/>
        </p:nvSpPr>
        <p:spPr>
          <a:xfrm>
            <a:off x="5569439" y="1819295"/>
            <a:ext cx="1000973" cy="1384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Classification *</a:t>
            </a:r>
          </a:p>
        </p:txBody>
      </p:sp>
      <p:pic>
        <p:nvPicPr>
          <p:cNvPr id="73" name="グラフィックス 4">
            <a:extLst>
              <a:ext uri="{FF2B5EF4-FFF2-40B4-BE49-F238E27FC236}">
                <a16:creationId xmlns:a16="http://schemas.microsoft.com/office/drawing/2014/main" id="{3B9872A1-8146-FE45-5AF4-8A060787A9D0}"/>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094986" y="3014682"/>
            <a:ext cx="324338" cy="324338"/>
          </a:xfrm>
          <a:prstGeom prst="rect">
            <a:avLst/>
          </a:prstGeom>
        </p:spPr>
      </p:pic>
      <p:pic>
        <p:nvPicPr>
          <p:cNvPr id="75" name="グラフィックス 52">
            <a:extLst>
              <a:ext uri="{FF2B5EF4-FFF2-40B4-BE49-F238E27FC236}">
                <a16:creationId xmlns:a16="http://schemas.microsoft.com/office/drawing/2014/main" id="{8DE92AC9-4A62-B80C-2000-C6BC015A2FFE}"/>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076045" y="4008577"/>
            <a:ext cx="362220" cy="323686"/>
          </a:xfrm>
          <a:prstGeom prst="rect">
            <a:avLst/>
          </a:prstGeom>
        </p:spPr>
      </p:pic>
      <p:sp>
        <p:nvSpPr>
          <p:cNvPr id="78" name="Rectangle 77">
            <a:extLst>
              <a:ext uri="{FF2B5EF4-FFF2-40B4-BE49-F238E27FC236}">
                <a16:creationId xmlns:a16="http://schemas.microsoft.com/office/drawing/2014/main" id="{9E7FEDA3-088C-68D5-D073-72A3C3BAD862}"/>
              </a:ext>
            </a:extLst>
          </p:cNvPr>
          <p:cNvSpPr/>
          <p:nvPr/>
        </p:nvSpPr>
        <p:spPr>
          <a:xfrm>
            <a:off x="10793368" y="3381693"/>
            <a:ext cx="927574" cy="276999"/>
          </a:xfrm>
          <a:prstGeom prst="rect">
            <a:avLst/>
          </a:prstGeom>
          <a:noFill/>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Better Forecasts and Predictions</a:t>
            </a:r>
          </a:p>
        </p:txBody>
      </p:sp>
      <p:sp>
        <p:nvSpPr>
          <p:cNvPr id="81" name="Rectangle 80">
            <a:extLst>
              <a:ext uri="{FF2B5EF4-FFF2-40B4-BE49-F238E27FC236}">
                <a16:creationId xmlns:a16="http://schemas.microsoft.com/office/drawing/2014/main" id="{E8EB877B-1E04-3C7D-BD9E-F8BB76E20044}"/>
              </a:ext>
            </a:extLst>
          </p:cNvPr>
          <p:cNvSpPr/>
          <p:nvPr/>
        </p:nvSpPr>
        <p:spPr>
          <a:xfrm>
            <a:off x="10793368" y="4378979"/>
            <a:ext cx="927574" cy="276999"/>
          </a:xfrm>
          <a:prstGeom prst="rect">
            <a:avLst/>
          </a:prstGeom>
          <a:noFill/>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Operational Efficiency</a:t>
            </a:r>
          </a:p>
        </p:txBody>
      </p:sp>
      <p:grpSp>
        <p:nvGrpSpPr>
          <p:cNvPr id="35" name="Group 34">
            <a:extLst>
              <a:ext uri="{FF2B5EF4-FFF2-40B4-BE49-F238E27FC236}">
                <a16:creationId xmlns:a16="http://schemas.microsoft.com/office/drawing/2014/main" id="{EE38E10B-D06A-2DD7-FD92-F385DE293D2E}"/>
              </a:ext>
            </a:extLst>
          </p:cNvPr>
          <p:cNvGrpSpPr/>
          <p:nvPr/>
        </p:nvGrpSpPr>
        <p:grpSpPr>
          <a:xfrm>
            <a:off x="4215456" y="3738419"/>
            <a:ext cx="1179537" cy="607477"/>
            <a:chOff x="5797554" y="2727107"/>
            <a:chExt cx="1649330" cy="713511"/>
          </a:xfrm>
        </p:grpSpPr>
        <p:grpSp>
          <p:nvGrpSpPr>
            <p:cNvPr id="12" name="Group 11">
              <a:extLst>
                <a:ext uri="{FF2B5EF4-FFF2-40B4-BE49-F238E27FC236}">
                  <a16:creationId xmlns:a16="http://schemas.microsoft.com/office/drawing/2014/main" id="{AAFE69B2-26AA-0C87-3186-B5345FEBD515}"/>
                </a:ext>
              </a:extLst>
            </p:cNvPr>
            <p:cNvGrpSpPr/>
            <p:nvPr/>
          </p:nvGrpSpPr>
          <p:grpSpPr>
            <a:xfrm>
              <a:off x="5797554" y="2763723"/>
              <a:ext cx="1498058" cy="676895"/>
              <a:chOff x="7890669" y="3073133"/>
              <a:chExt cx="1498058" cy="676895"/>
            </a:xfrm>
          </p:grpSpPr>
          <p:sp>
            <p:nvSpPr>
              <p:cNvPr id="19" name="TextBox 18">
                <a:extLst>
                  <a:ext uri="{FF2B5EF4-FFF2-40B4-BE49-F238E27FC236}">
                    <a16:creationId xmlns:a16="http://schemas.microsoft.com/office/drawing/2014/main" id="{8996A4B7-C8DE-6D0D-A059-6F7630C863A5}"/>
                  </a:ext>
                </a:extLst>
              </p:cNvPr>
              <p:cNvSpPr txBox="1"/>
              <p:nvPr/>
            </p:nvSpPr>
            <p:spPr>
              <a:xfrm>
                <a:off x="7890669" y="3587354"/>
                <a:ext cx="569330" cy="1626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MySQL</a:t>
                </a:r>
                <a:r>
                  <a:rPr kumimoji="0" lang="en-US" sz="900" b="1" i="0" u="none" strike="noStrike" kern="1200" cap="none" spc="0" normalizeH="0" baseline="0" noProof="0" dirty="0">
                    <a:ln>
                      <a:noFill/>
                    </a:ln>
                    <a:solidFill>
                      <a:srgbClr val="000000"/>
                    </a:solidFill>
                    <a:effectLst/>
                    <a:uLnTx/>
                    <a:uFillTx/>
                    <a:latin typeface="Oracle Sans"/>
                    <a:ea typeface="+mn-ea"/>
                    <a:cs typeface="Oracle Sans"/>
                    <a:sym typeface="Oracle Sans"/>
                    <a:rtl val="0"/>
                  </a:rPr>
                  <a:t> </a:t>
                </a:r>
              </a:p>
            </p:txBody>
          </p:sp>
          <p:pic>
            <p:nvPicPr>
              <p:cNvPr id="14" name="Graphic 13">
                <a:extLst>
                  <a:ext uri="{FF2B5EF4-FFF2-40B4-BE49-F238E27FC236}">
                    <a16:creationId xmlns:a16="http://schemas.microsoft.com/office/drawing/2014/main" id="{F5503131-B659-B56F-AD4B-754B8AE31F3E}"/>
                  </a:ext>
                </a:extLst>
              </p:cNvPr>
              <p:cNvPicPr>
                <a:picLocks noChangeAspect="1"/>
              </p:cNvPicPr>
              <p:nvPr>
                <p:custDataLst>
                  <p:tags r:id="rId3"/>
                </p:custDataLst>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8889656" y="3073133"/>
                <a:ext cx="499071" cy="414857"/>
              </a:xfrm>
              <a:prstGeom prst="rect">
                <a:avLst/>
              </a:prstGeom>
            </p:spPr>
          </p:pic>
          <p:cxnSp>
            <p:nvCxnSpPr>
              <p:cNvPr id="15" name="Straight Arrow Connector 14">
                <a:extLst>
                  <a:ext uri="{FF2B5EF4-FFF2-40B4-BE49-F238E27FC236}">
                    <a16:creationId xmlns:a16="http://schemas.microsoft.com/office/drawing/2014/main" id="{D7EC2D40-08D4-E184-64BD-8996EF55D9F6}"/>
                  </a:ext>
                </a:extLst>
              </p:cNvPr>
              <p:cNvCxnSpPr>
                <a:cxnSpLocks/>
              </p:cNvCxnSpPr>
              <p:nvPr/>
            </p:nvCxnSpPr>
            <p:spPr>
              <a:xfrm>
                <a:off x="8404935" y="3307019"/>
                <a:ext cx="467999" cy="0"/>
              </a:xfrm>
              <a:prstGeom prst="straightConnector1">
                <a:avLst/>
              </a:prstGeom>
              <a:ln w="19050">
                <a:solidFill>
                  <a:schemeClr val="accent3">
                    <a:lumMod val="50000"/>
                  </a:schemeClr>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0C54D85A-4716-C6A7-1F7A-D03345A736FB}"/>
                </a:ext>
              </a:extLst>
            </p:cNvPr>
            <p:cNvSpPr txBox="1"/>
            <p:nvPr/>
          </p:nvSpPr>
          <p:spPr>
            <a:xfrm>
              <a:off x="6704962" y="3263295"/>
              <a:ext cx="741922" cy="16267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Oracle Sans"/>
                  <a:ea typeface="+mn-ea"/>
                  <a:cs typeface="Oracle Sans"/>
                  <a:sym typeface="Oracle Sans"/>
                  <a:rtl val="0"/>
                </a:rPr>
                <a:t>HeatWave</a:t>
              </a:r>
              <a:endParaRPr kumimoji="0" lang="en-US" sz="900" b="1" i="0" u="none" strike="noStrike" kern="1200" cap="none" spc="0" normalizeH="0" baseline="0" noProof="0" dirty="0">
                <a:ln>
                  <a:noFill/>
                </a:ln>
                <a:solidFill>
                  <a:srgbClr val="000000"/>
                </a:solidFill>
                <a:effectLst/>
                <a:uLnTx/>
                <a:uFillTx/>
                <a:latin typeface="Oracle Sans"/>
                <a:ea typeface="+mn-ea"/>
                <a:cs typeface="Oracle Sans"/>
                <a:sym typeface="Oracle Sans"/>
                <a:rtl val="0"/>
              </a:endParaRPr>
            </a:p>
          </p:txBody>
        </p:sp>
        <p:pic>
          <p:nvPicPr>
            <p:cNvPr id="82" name="Graphic 19">
              <a:extLst>
                <a:ext uri="{FF2B5EF4-FFF2-40B4-BE49-F238E27FC236}">
                  <a16:creationId xmlns:a16="http://schemas.microsoft.com/office/drawing/2014/main" id="{839B1E1B-6E19-B343-B413-B6F3476DD006}"/>
                </a:ext>
              </a:extLst>
            </p:cNvPr>
            <p:cNvPicPr>
              <a:picLocks noChangeAspect="1"/>
            </p:cNvPicPr>
            <p:nvPr/>
          </p:nvPicPr>
          <p:blipFill>
            <a:blip r:embed="rId26" cstate="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5820842" y="2727107"/>
              <a:ext cx="457200" cy="518984"/>
            </a:xfrm>
            <a:prstGeom prst="rect">
              <a:avLst/>
            </a:prstGeom>
          </p:spPr>
        </p:pic>
      </p:grpSp>
      <p:grpSp>
        <p:nvGrpSpPr>
          <p:cNvPr id="168" name="Group 167">
            <a:extLst>
              <a:ext uri="{FF2B5EF4-FFF2-40B4-BE49-F238E27FC236}">
                <a16:creationId xmlns:a16="http://schemas.microsoft.com/office/drawing/2014/main" id="{8B039D22-C817-485F-9B83-9AC1CEFB748E}"/>
              </a:ext>
            </a:extLst>
          </p:cNvPr>
          <p:cNvGrpSpPr/>
          <p:nvPr/>
        </p:nvGrpSpPr>
        <p:grpSpPr>
          <a:xfrm>
            <a:off x="6723467" y="5587462"/>
            <a:ext cx="1003480" cy="606770"/>
            <a:chOff x="6870871" y="5586271"/>
            <a:chExt cx="1003480" cy="606770"/>
          </a:xfrm>
        </p:grpSpPr>
        <p:pic>
          <p:nvPicPr>
            <p:cNvPr id="13" name="グラフィックス 43">
              <a:extLst>
                <a:ext uri="{FF2B5EF4-FFF2-40B4-BE49-F238E27FC236}">
                  <a16:creationId xmlns:a16="http://schemas.microsoft.com/office/drawing/2014/main" id="{E119BB9C-AD80-4F5D-9298-69E655E4E31F}"/>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189643" y="5586271"/>
              <a:ext cx="365936" cy="341540"/>
            </a:xfrm>
            <a:prstGeom prst="rect">
              <a:avLst/>
            </a:prstGeom>
          </p:spPr>
        </p:pic>
        <p:sp>
          <p:nvSpPr>
            <p:cNvPr id="18" name="TextBox 17">
              <a:extLst>
                <a:ext uri="{FF2B5EF4-FFF2-40B4-BE49-F238E27FC236}">
                  <a16:creationId xmlns:a16="http://schemas.microsoft.com/office/drawing/2014/main" id="{3F04FF59-995E-77FD-7742-41128C99E530}"/>
                </a:ext>
              </a:extLst>
            </p:cNvPr>
            <p:cNvSpPr txBox="1"/>
            <p:nvPr/>
          </p:nvSpPr>
          <p:spPr>
            <a:xfrm>
              <a:off x="6870871" y="5916042"/>
              <a:ext cx="1003480"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Identity and 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 Management</a:t>
              </a:r>
            </a:p>
          </p:txBody>
        </p:sp>
      </p:grpSp>
      <p:grpSp>
        <p:nvGrpSpPr>
          <p:cNvPr id="1029" name="Group 1028">
            <a:extLst>
              <a:ext uri="{FF2B5EF4-FFF2-40B4-BE49-F238E27FC236}">
                <a16:creationId xmlns:a16="http://schemas.microsoft.com/office/drawing/2014/main" id="{ACC75A65-F739-828D-BAF8-DC23E857687F}"/>
              </a:ext>
            </a:extLst>
          </p:cNvPr>
          <p:cNvGrpSpPr/>
          <p:nvPr/>
        </p:nvGrpSpPr>
        <p:grpSpPr>
          <a:xfrm>
            <a:off x="5664779" y="2575961"/>
            <a:ext cx="736518" cy="677614"/>
            <a:chOff x="3235596" y="1754666"/>
            <a:chExt cx="841820" cy="852118"/>
          </a:xfrm>
        </p:grpSpPr>
        <p:sp>
          <p:nvSpPr>
            <p:cNvPr id="1030" name="Rectangle 1029">
              <a:extLst>
                <a:ext uri="{FF2B5EF4-FFF2-40B4-BE49-F238E27FC236}">
                  <a16:creationId xmlns:a16="http://schemas.microsoft.com/office/drawing/2014/main" id="{E972F8BE-E178-9A5A-6818-4F23B1DDE391}"/>
                </a:ext>
              </a:extLst>
            </p:cNvPr>
            <p:cNvSpPr/>
            <p:nvPr/>
          </p:nvSpPr>
          <p:spPr>
            <a:xfrm>
              <a:off x="3235596" y="2258450"/>
              <a:ext cx="841820" cy="34833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Exadata Cloud Service</a:t>
              </a:r>
            </a:p>
          </p:txBody>
        </p:sp>
        <p:pic>
          <p:nvPicPr>
            <p:cNvPr id="1031" name="Graphic 81">
              <a:extLst>
                <a:ext uri="{FF2B5EF4-FFF2-40B4-BE49-F238E27FC236}">
                  <a16:creationId xmlns:a16="http://schemas.microsoft.com/office/drawing/2014/main" id="{3C7138C7-9E75-B6CC-1D1A-7ADA7A3B17F6}"/>
                </a:ext>
              </a:extLst>
            </p:cNvPr>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3482335" y="1754666"/>
              <a:ext cx="348343" cy="457200"/>
            </a:xfrm>
            <a:prstGeom prst="rect">
              <a:avLst/>
            </a:prstGeom>
          </p:spPr>
        </p:pic>
      </p:grpSp>
      <p:grpSp>
        <p:nvGrpSpPr>
          <p:cNvPr id="1032" name="Group 1031">
            <a:extLst>
              <a:ext uri="{FF2B5EF4-FFF2-40B4-BE49-F238E27FC236}">
                <a16:creationId xmlns:a16="http://schemas.microsoft.com/office/drawing/2014/main" id="{82A0C6AA-7B59-4E20-5E1C-72AE72A2D10A}"/>
              </a:ext>
            </a:extLst>
          </p:cNvPr>
          <p:cNvGrpSpPr/>
          <p:nvPr/>
        </p:nvGrpSpPr>
        <p:grpSpPr>
          <a:xfrm>
            <a:off x="7182292" y="2640024"/>
            <a:ext cx="705553" cy="623930"/>
            <a:chOff x="4624877" y="1826732"/>
            <a:chExt cx="705553" cy="623930"/>
          </a:xfrm>
        </p:grpSpPr>
        <p:pic>
          <p:nvPicPr>
            <p:cNvPr id="1033" name="Graphic 84">
              <a:extLst>
                <a:ext uri="{FF2B5EF4-FFF2-40B4-BE49-F238E27FC236}">
                  <a16:creationId xmlns:a16="http://schemas.microsoft.com/office/drawing/2014/main" id="{1FBFB1DB-9E2E-CA66-57A0-4D8C712918BA}"/>
                </a:ext>
              </a:extLst>
            </p:cNvPr>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4806898" y="1826732"/>
              <a:ext cx="296073" cy="327239"/>
            </a:xfrm>
            <a:prstGeom prst="rect">
              <a:avLst/>
            </a:prstGeom>
          </p:spPr>
        </p:pic>
        <p:sp>
          <p:nvSpPr>
            <p:cNvPr id="1034" name="Rectangle 1033">
              <a:extLst>
                <a:ext uri="{FF2B5EF4-FFF2-40B4-BE49-F238E27FC236}">
                  <a16:creationId xmlns:a16="http://schemas.microsoft.com/office/drawing/2014/main" id="{CCA8AB47-07C8-49FB-C4E9-2C3623CB1EF4}"/>
                </a:ext>
              </a:extLst>
            </p:cNvPr>
            <p:cNvSpPr/>
            <p:nvPr/>
          </p:nvSpPr>
          <p:spPr>
            <a:xfrm>
              <a:off x="4624877" y="2214187"/>
              <a:ext cx="705553" cy="236475"/>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No SQL Database</a:t>
              </a:r>
            </a:p>
          </p:txBody>
        </p:sp>
      </p:grpSp>
      <p:grpSp>
        <p:nvGrpSpPr>
          <p:cNvPr id="1035" name="Group 1034">
            <a:extLst>
              <a:ext uri="{FF2B5EF4-FFF2-40B4-BE49-F238E27FC236}">
                <a16:creationId xmlns:a16="http://schemas.microsoft.com/office/drawing/2014/main" id="{84459E3A-051F-AD35-52A1-58E2717A9373}"/>
              </a:ext>
            </a:extLst>
          </p:cNvPr>
          <p:cNvGrpSpPr/>
          <p:nvPr/>
        </p:nvGrpSpPr>
        <p:grpSpPr>
          <a:xfrm>
            <a:off x="4742718" y="2599974"/>
            <a:ext cx="855710" cy="656651"/>
            <a:chOff x="1488694" y="5271213"/>
            <a:chExt cx="1186538" cy="815963"/>
          </a:xfrm>
        </p:grpSpPr>
        <p:pic>
          <p:nvPicPr>
            <p:cNvPr id="1036" name="Graphic 72">
              <a:extLst>
                <a:ext uri="{FF2B5EF4-FFF2-40B4-BE49-F238E27FC236}">
                  <a16:creationId xmlns:a16="http://schemas.microsoft.com/office/drawing/2014/main" id="{94C969F4-D19D-A096-D8BC-817A7ECFA994}"/>
                </a:ext>
              </a:extLst>
            </p:cNvPr>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846134" y="5271213"/>
              <a:ext cx="489857" cy="457200"/>
            </a:xfrm>
            <a:prstGeom prst="rect">
              <a:avLst/>
            </a:prstGeom>
          </p:spPr>
        </p:pic>
        <p:sp>
          <p:nvSpPr>
            <p:cNvPr id="1037" name="Rectangle 1036">
              <a:extLst>
                <a:ext uri="{FF2B5EF4-FFF2-40B4-BE49-F238E27FC236}">
                  <a16:creationId xmlns:a16="http://schemas.microsoft.com/office/drawing/2014/main" id="{786A93C3-016D-AF89-CB6D-5DC07A825562}"/>
                </a:ext>
              </a:extLst>
            </p:cNvPr>
            <p:cNvSpPr/>
            <p:nvPr/>
          </p:nvSpPr>
          <p:spPr>
            <a:xfrm>
              <a:off x="1488694" y="5793329"/>
              <a:ext cx="1186538" cy="293847"/>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Oracle Database Cloud Service</a:t>
              </a:r>
            </a:p>
          </p:txBody>
        </p:sp>
      </p:grpSp>
      <p:grpSp>
        <p:nvGrpSpPr>
          <p:cNvPr id="7" name="Group 6">
            <a:extLst>
              <a:ext uri="{FF2B5EF4-FFF2-40B4-BE49-F238E27FC236}">
                <a16:creationId xmlns:a16="http://schemas.microsoft.com/office/drawing/2014/main" id="{4AEA1D9F-1B54-E917-D6C7-B1FB5B185E1A}"/>
              </a:ext>
            </a:extLst>
          </p:cNvPr>
          <p:cNvGrpSpPr/>
          <p:nvPr/>
        </p:nvGrpSpPr>
        <p:grpSpPr>
          <a:xfrm>
            <a:off x="6383568" y="2591646"/>
            <a:ext cx="805942" cy="655575"/>
            <a:chOff x="6136197" y="1799038"/>
            <a:chExt cx="805942" cy="655575"/>
          </a:xfrm>
        </p:grpSpPr>
        <p:pic>
          <p:nvPicPr>
            <p:cNvPr id="55" name="Graphic 19">
              <a:extLst>
                <a:ext uri="{FF2B5EF4-FFF2-40B4-BE49-F238E27FC236}">
                  <a16:creationId xmlns:a16="http://schemas.microsoft.com/office/drawing/2014/main" id="{F5E05178-AC98-66D1-AF8F-99583FB6E6E3}"/>
                </a:ext>
              </a:extLst>
            </p:cNvPr>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355750" y="1799038"/>
              <a:ext cx="322217" cy="365760"/>
            </a:xfrm>
            <a:prstGeom prst="rect">
              <a:avLst/>
            </a:prstGeom>
          </p:spPr>
        </p:pic>
        <p:sp>
          <p:nvSpPr>
            <p:cNvPr id="56" name="Rectangle 55">
              <a:extLst>
                <a:ext uri="{FF2B5EF4-FFF2-40B4-BE49-F238E27FC236}">
                  <a16:creationId xmlns:a16="http://schemas.microsoft.com/office/drawing/2014/main" id="{ECFCBFAA-E2F4-9244-BFF3-95DDAAED2E27}"/>
                </a:ext>
              </a:extLst>
            </p:cNvPr>
            <p:cNvSpPr/>
            <p:nvPr/>
          </p:nvSpPr>
          <p:spPr>
            <a:xfrm>
              <a:off x="6136197" y="2218138"/>
              <a:ext cx="805942" cy="236475"/>
            </a:xfrm>
            <a:prstGeom prst="rect">
              <a:avLst/>
            </a:prstGeom>
          </p:spPr>
          <p:txBody>
            <a:bodyPr wrap="square" lIns="0" tIns="0" rIns="0" bIns="0">
              <a:spAutoFit/>
            </a:bodyPr>
            <a:lstStyle/>
            <a:p>
              <a:pPr marL="0" marR="0" lvl="0" indent="0" algn="ctr" defTabSz="914400" rtl="0" eaLnBrk="1" fontAlgn="auto" latinLnBrk="0" hangingPunct="1">
                <a:lnSpc>
                  <a:spcPts val="8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t>MySQL</a:t>
              </a:r>
              <a:br>
                <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rPr>
              </a:br>
              <a:r>
                <a:rPr kumimoji="0" lang="en-US" sz="900" b="0" i="0" u="none" strike="noStrike" kern="1200" cap="none" spc="0" normalizeH="0" baseline="0" noProof="0" dirty="0" err="1">
                  <a:ln>
                    <a:noFill/>
                  </a:ln>
                  <a:solidFill>
                    <a:srgbClr val="312D2A"/>
                  </a:solidFill>
                  <a:effectLst/>
                  <a:uLnTx/>
                  <a:uFillTx/>
                  <a:latin typeface="Oracle Sans Tab"/>
                  <a:ea typeface="Open Sans" panose="020B0606030504020204" pitchFamily="34" charset="0"/>
                  <a:cs typeface="Open Sans" panose="020B0606030504020204" pitchFamily="34" charset="0"/>
                </a:rPr>
                <a:t>HeatWave</a:t>
              </a:r>
              <a:endParaRPr kumimoji="0" lang="en-US" sz="900" b="0" i="0" u="none" strike="noStrike" kern="1200" cap="none" spc="0" normalizeH="0" baseline="0" noProof="0" dirty="0">
                <a:ln>
                  <a:noFill/>
                </a:ln>
                <a:solidFill>
                  <a:srgbClr val="312D2A"/>
                </a:solidFill>
                <a:effectLst/>
                <a:uLnTx/>
                <a:uFillTx/>
                <a:latin typeface="Oracle Sans Tab"/>
                <a:ea typeface="Open Sans" panose="020B0606030504020204" pitchFamily="34" charset="0"/>
                <a:cs typeface="Open Sans" panose="020B0606030504020204" pitchFamily="34" charset="0"/>
              </a:endParaRPr>
            </a:p>
          </p:txBody>
        </p:sp>
      </p:grpSp>
      <p:sp>
        <p:nvSpPr>
          <p:cNvPr id="47" name="TextBox 46">
            <a:extLst>
              <a:ext uri="{FF2B5EF4-FFF2-40B4-BE49-F238E27FC236}">
                <a16:creationId xmlns:a16="http://schemas.microsoft.com/office/drawing/2014/main" id="{BA436845-F127-8C16-B60B-F9C9B41B6503}"/>
              </a:ext>
            </a:extLst>
          </p:cNvPr>
          <p:cNvSpPr txBox="1"/>
          <p:nvPr/>
        </p:nvSpPr>
        <p:spPr>
          <a:xfrm>
            <a:off x="1622027" y="4370472"/>
            <a:ext cx="925342"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Oracle Sans"/>
                <a:ea typeface="+mn-ea"/>
                <a:cs typeface="Oracle Sans"/>
                <a:sym typeface="Oracle Sans"/>
                <a:rtl val="0"/>
              </a:rPr>
              <a:t>GoldenGate</a:t>
            </a: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 </a:t>
            </a:r>
            <a:b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b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(RT Data Replication)</a:t>
            </a:r>
          </a:p>
        </p:txBody>
      </p:sp>
      <p:grpSp>
        <p:nvGrpSpPr>
          <p:cNvPr id="185" name="Graphic 3">
            <a:extLst>
              <a:ext uri="{FF2B5EF4-FFF2-40B4-BE49-F238E27FC236}">
                <a16:creationId xmlns:a16="http://schemas.microsoft.com/office/drawing/2014/main" id="{9C807B30-09B9-7FF0-5144-4BB4A6E698EA}"/>
              </a:ext>
            </a:extLst>
          </p:cNvPr>
          <p:cNvGrpSpPr/>
          <p:nvPr/>
        </p:nvGrpSpPr>
        <p:grpSpPr>
          <a:xfrm>
            <a:off x="1917815" y="1943901"/>
            <a:ext cx="333766" cy="338328"/>
            <a:chOff x="3667225" y="1582905"/>
            <a:chExt cx="512121" cy="513347"/>
          </a:xfrm>
        </p:grpSpPr>
        <p:grpSp>
          <p:nvGrpSpPr>
            <p:cNvPr id="187" name="Graphic 3">
              <a:extLst>
                <a:ext uri="{FF2B5EF4-FFF2-40B4-BE49-F238E27FC236}">
                  <a16:creationId xmlns:a16="http://schemas.microsoft.com/office/drawing/2014/main" id="{B70D2F1A-1C7A-58E4-1399-506164DA2971}"/>
                </a:ext>
              </a:extLst>
            </p:cNvPr>
            <p:cNvGrpSpPr/>
            <p:nvPr/>
          </p:nvGrpSpPr>
          <p:grpSpPr>
            <a:xfrm>
              <a:off x="3667225" y="1582905"/>
              <a:ext cx="512121" cy="513347"/>
              <a:chOff x="3667225" y="1582905"/>
              <a:chExt cx="512121" cy="513347"/>
            </a:xfrm>
            <a:solidFill>
              <a:srgbClr val="FFFFFF"/>
            </a:solidFill>
          </p:grpSpPr>
          <p:sp>
            <p:nvSpPr>
              <p:cNvPr id="199" name="Freeform: Shape 89">
                <a:extLst>
                  <a:ext uri="{FF2B5EF4-FFF2-40B4-BE49-F238E27FC236}">
                    <a16:creationId xmlns:a16="http://schemas.microsoft.com/office/drawing/2014/main" id="{74E7BB82-0B8D-061A-7307-ABAAEF8C46A3}"/>
                  </a:ext>
                </a:extLst>
              </p:cNvPr>
              <p:cNvSpPr/>
              <p:nvPr/>
            </p:nvSpPr>
            <p:spPr>
              <a:xfrm>
                <a:off x="3673353" y="1589047"/>
                <a:ext cx="504748" cy="504753"/>
              </a:xfrm>
              <a:custGeom>
                <a:avLst/>
                <a:gdLst>
                  <a:gd name="connsiteX0" fmla="*/ 187898 w 504748"/>
                  <a:gd name="connsiteY0" fmla="*/ 503521 h 504753"/>
                  <a:gd name="connsiteX1" fmla="*/ 180531 w 504748"/>
                  <a:gd name="connsiteY1" fmla="*/ 442119 h 504753"/>
                  <a:gd name="connsiteX2" fmla="*/ 167024 w 504748"/>
                  <a:gd name="connsiteY2" fmla="*/ 435978 h 504753"/>
                  <a:gd name="connsiteX3" fmla="*/ 119129 w 504748"/>
                  <a:gd name="connsiteY3" fmla="*/ 474049 h 504753"/>
                  <a:gd name="connsiteX4" fmla="*/ 28247 w 504748"/>
                  <a:gd name="connsiteY4" fmla="*/ 383167 h 504753"/>
                  <a:gd name="connsiteX5" fmla="*/ 66318 w 504748"/>
                  <a:gd name="connsiteY5" fmla="*/ 335272 h 504753"/>
                  <a:gd name="connsiteX6" fmla="*/ 61403 w 504748"/>
                  <a:gd name="connsiteY6" fmla="*/ 321764 h 504753"/>
                  <a:gd name="connsiteX7" fmla="*/ 0 w 504748"/>
                  <a:gd name="connsiteY7" fmla="*/ 314395 h 504753"/>
                  <a:gd name="connsiteX8" fmla="*/ 0 w 504748"/>
                  <a:gd name="connsiteY8" fmla="*/ 187900 h 504753"/>
                  <a:gd name="connsiteX9" fmla="*/ 61403 w 504748"/>
                  <a:gd name="connsiteY9" fmla="*/ 180531 h 504753"/>
                  <a:gd name="connsiteX10" fmla="*/ 66318 w 504748"/>
                  <a:gd name="connsiteY10" fmla="*/ 167022 h 504753"/>
                  <a:gd name="connsiteX11" fmla="*/ 28247 w 504748"/>
                  <a:gd name="connsiteY11" fmla="*/ 119126 h 504753"/>
                  <a:gd name="connsiteX12" fmla="*/ 119129 w 504748"/>
                  <a:gd name="connsiteY12" fmla="*/ 28246 h 504753"/>
                  <a:gd name="connsiteX13" fmla="*/ 167024 w 504748"/>
                  <a:gd name="connsiteY13" fmla="*/ 66317 h 504753"/>
                  <a:gd name="connsiteX14" fmla="*/ 180531 w 504748"/>
                  <a:gd name="connsiteY14" fmla="*/ 61405 h 504753"/>
                  <a:gd name="connsiteX15" fmla="*/ 187898 w 504748"/>
                  <a:gd name="connsiteY15" fmla="*/ 0 h 504753"/>
                  <a:gd name="connsiteX16" fmla="*/ 316851 w 504748"/>
                  <a:gd name="connsiteY16" fmla="*/ 0 h 504753"/>
                  <a:gd name="connsiteX17" fmla="*/ 322992 w 504748"/>
                  <a:gd name="connsiteY17" fmla="*/ 61405 h 504753"/>
                  <a:gd name="connsiteX18" fmla="*/ 336499 w 504748"/>
                  <a:gd name="connsiteY18" fmla="*/ 66317 h 504753"/>
                  <a:gd name="connsiteX19" fmla="*/ 384394 w 504748"/>
                  <a:gd name="connsiteY19" fmla="*/ 28246 h 504753"/>
                  <a:gd name="connsiteX20" fmla="*/ 475276 w 504748"/>
                  <a:gd name="connsiteY20" fmla="*/ 119126 h 504753"/>
                  <a:gd name="connsiteX21" fmla="*/ 437205 w 504748"/>
                  <a:gd name="connsiteY21" fmla="*/ 167022 h 504753"/>
                  <a:gd name="connsiteX22" fmla="*/ 443346 w 504748"/>
                  <a:gd name="connsiteY22" fmla="*/ 180531 h 504753"/>
                  <a:gd name="connsiteX23" fmla="*/ 504749 w 504748"/>
                  <a:gd name="connsiteY23" fmla="*/ 187900 h 504753"/>
                  <a:gd name="connsiteX24" fmla="*/ 504749 w 504748"/>
                  <a:gd name="connsiteY24" fmla="*/ 316849 h 504753"/>
                  <a:gd name="connsiteX25" fmla="*/ 443346 w 504748"/>
                  <a:gd name="connsiteY25" fmla="*/ 322990 h 504753"/>
                  <a:gd name="connsiteX26" fmla="*/ 437205 w 504748"/>
                  <a:gd name="connsiteY26" fmla="*/ 336497 h 504753"/>
                  <a:gd name="connsiteX27" fmla="*/ 475276 w 504748"/>
                  <a:gd name="connsiteY27" fmla="*/ 384399 h 504753"/>
                  <a:gd name="connsiteX28" fmla="*/ 384394 w 504748"/>
                  <a:gd name="connsiteY28" fmla="*/ 475274 h 504753"/>
                  <a:gd name="connsiteX29" fmla="*/ 336499 w 504748"/>
                  <a:gd name="connsiteY29" fmla="*/ 437203 h 504753"/>
                  <a:gd name="connsiteX30" fmla="*/ 322992 w 504748"/>
                  <a:gd name="connsiteY30" fmla="*/ 443344 h 504753"/>
                  <a:gd name="connsiteX31" fmla="*/ 316851 w 504748"/>
                  <a:gd name="connsiteY31" fmla="*/ 504753 h 504753"/>
                  <a:gd name="connsiteX32" fmla="*/ 187898 w 504748"/>
                  <a:gd name="connsiteY32" fmla="*/ 504753 h 504753"/>
                  <a:gd name="connsiteX33" fmla="*/ 187898 w 504748"/>
                  <a:gd name="connsiteY33" fmla="*/ 503521 h 50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4748" h="504753">
                    <a:moveTo>
                      <a:pt x="187898" y="503521"/>
                    </a:moveTo>
                    <a:lnTo>
                      <a:pt x="180531" y="442119"/>
                    </a:lnTo>
                    <a:cubicBezTo>
                      <a:pt x="175622" y="440887"/>
                      <a:pt x="171933" y="438435"/>
                      <a:pt x="167024" y="435978"/>
                    </a:cubicBezTo>
                    <a:lnTo>
                      <a:pt x="119129" y="474049"/>
                    </a:lnTo>
                    <a:lnTo>
                      <a:pt x="28247" y="383167"/>
                    </a:lnTo>
                    <a:lnTo>
                      <a:pt x="66318" y="335272"/>
                    </a:lnTo>
                    <a:cubicBezTo>
                      <a:pt x="63860" y="330363"/>
                      <a:pt x="62635" y="326673"/>
                      <a:pt x="61403" y="321764"/>
                    </a:cubicBezTo>
                    <a:lnTo>
                      <a:pt x="0" y="314395"/>
                    </a:lnTo>
                    <a:lnTo>
                      <a:pt x="0" y="187900"/>
                    </a:lnTo>
                    <a:lnTo>
                      <a:pt x="61403" y="180531"/>
                    </a:lnTo>
                    <a:cubicBezTo>
                      <a:pt x="62635" y="175619"/>
                      <a:pt x="65092" y="171934"/>
                      <a:pt x="66318" y="167022"/>
                    </a:cubicBezTo>
                    <a:lnTo>
                      <a:pt x="28247" y="119126"/>
                    </a:lnTo>
                    <a:lnTo>
                      <a:pt x="119129" y="28246"/>
                    </a:lnTo>
                    <a:lnTo>
                      <a:pt x="167024" y="66317"/>
                    </a:lnTo>
                    <a:cubicBezTo>
                      <a:pt x="171933" y="63861"/>
                      <a:pt x="175622" y="62633"/>
                      <a:pt x="180531" y="61405"/>
                    </a:cubicBezTo>
                    <a:lnTo>
                      <a:pt x="187898" y="0"/>
                    </a:lnTo>
                    <a:lnTo>
                      <a:pt x="316851" y="0"/>
                    </a:lnTo>
                    <a:lnTo>
                      <a:pt x="322992" y="61405"/>
                    </a:lnTo>
                    <a:cubicBezTo>
                      <a:pt x="327907" y="62633"/>
                      <a:pt x="331590" y="65089"/>
                      <a:pt x="336499" y="66317"/>
                    </a:cubicBezTo>
                    <a:lnTo>
                      <a:pt x="384394" y="28246"/>
                    </a:lnTo>
                    <a:lnTo>
                      <a:pt x="475276" y="119126"/>
                    </a:lnTo>
                    <a:lnTo>
                      <a:pt x="437205" y="167022"/>
                    </a:lnTo>
                    <a:cubicBezTo>
                      <a:pt x="439663" y="171934"/>
                      <a:pt x="440888" y="175619"/>
                      <a:pt x="443346" y="180531"/>
                    </a:cubicBezTo>
                    <a:lnTo>
                      <a:pt x="504749" y="187900"/>
                    </a:lnTo>
                    <a:lnTo>
                      <a:pt x="504749" y="316849"/>
                    </a:lnTo>
                    <a:lnTo>
                      <a:pt x="443346" y="322990"/>
                    </a:lnTo>
                    <a:cubicBezTo>
                      <a:pt x="442120" y="327905"/>
                      <a:pt x="439663" y="331588"/>
                      <a:pt x="437205" y="336497"/>
                    </a:cubicBezTo>
                    <a:lnTo>
                      <a:pt x="475276" y="384399"/>
                    </a:lnTo>
                    <a:lnTo>
                      <a:pt x="384394" y="475274"/>
                    </a:lnTo>
                    <a:lnTo>
                      <a:pt x="336499" y="437203"/>
                    </a:lnTo>
                    <a:cubicBezTo>
                      <a:pt x="331590" y="439661"/>
                      <a:pt x="327907" y="440887"/>
                      <a:pt x="322992" y="443344"/>
                    </a:cubicBezTo>
                    <a:lnTo>
                      <a:pt x="316851" y="504753"/>
                    </a:lnTo>
                    <a:lnTo>
                      <a:pt x="187898" y="504753"/>
                    </a:lnTo>
                    <a:lnTo>
                      <a:pt x="187898" y="503521"/>
                    </a:lnTo>
                    <a:close/>
                  </a:path>
                </a:pathLst>
              </a:custGeom>
              <a:solidFill>
                <a:srgbClr val="FFFFFF"/>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00" name="Freeform: Shape 92">
                <a:extLst>
                  <a:ext uri="{FF2B5EF4-FFF2-40B4-BE49-F238E27FC236}">
                    <a16:creationId xmlns:a16="http://schemas.microsoft.com/office/drawing/2014/main" id="{C685734C-8D3B-C902-66B9-887CCB696660}"/>
                  </a:ext>
                </a:extLst>
              </p:cNvPr>
              <p:cNvSpPr/>
              <p:nvPr/>
            </p:nvSpPr>
            <p:spPr>
              <a:xfrm>
                <a:off x="3667225" y="1582905"/>
                <a:ext cx="512121" cy="513347"/>
              </a:xfrm>
              <a:custGeom>
                <a:avLst/>
                <a:gdLst>
                  <a:gd name="connsiteX0" fmla="*/ 316851 w 512121"/>
                  <a:gd name="connsiteY0" fmla="*/ 12281 h 513347"/>
                  <a:gd name="connsiteX1" fmla="*/ 322992 w 512121"/>
                  <a:gd name="connsiteY1" fmla="*/ 71230 h 513347"/>
                  <a:gd name="connsiteX2" fmla="*/ 343872 w 512121"/>
                  <a:gd name="connsiteY2" fmla="*/ 79827 h 513347"/>
                  <a:gd name="connsiteX3" fmla="*/ 390536 w 512121"/>
                  <a:gd name="connsiteY3" fmla="*/ 42984 h 513347"/>
                  <a:gd name="connsiteX4" fmla="*/ 474050 w 512121"/>
                  <a:gd name="connsiteY4" fmla="*/ 126495 h 513347"/>
                  <a:gd name="connsiteX5" fmla="*/ 437205 w 512121"/>
                  <a:gd name="connsiteY5" fmla="*/ 173162 h 513347"/>
                  <a:gd name="connsiteX6" fmla="*/ 445804 w 512121"/>
                  <a:gd name="connsiteY6" fmla="*/ 192812 h 513347"/>
                  <a:gd name="connsiteX7" fmla="*/ 504749 w 512121"/>
                  <a:gd name="connsiteY7" fmla="*/ 198953 h 513347"/>
                  <a:gd name="connsiteX8" fmla="*/ 504749 w 512121"/>
                  <a:gd name="connsiteY8" fmla="*/ 316851 h 513347"/>
                  <a:gd name="connsiteX9" fmla="*/ 445804 w 512121"/>
                  <a:gd name="connsiteY9" fmla="*/ 322992 h 513347"/>
                  <a:gd name="connsiteX10" fmla="*/ 437205 w 512121"/>
                  <a:gd name="connsiteY10" fmla="*/ 342640 h 513347"/>
                  <a:gd name="connsiteX11" fmla="*/ 474050 w 512121"/>
                  <a:gd name="connsiteY11" fmla="*/ 389310 h 513347"/>
                  <a:gd name="connsiteX12" fmla="*/ 390536 w 512121"/>
                  <a:gd name="connsiteY12" fmla="*/ 472819 h 513347"/>
                  <a:gd name="connsiteX13" fmla="*/ 343872 w 512121"/>
                  <a:gd name="connsiteY13" fmla="*/ 435980 h 513347"/>
                  <a:gd name="connsiteX14" fmla="*/ 324217 w 512121"/>
                  <a:gd name="connsiteY14" fmla="*/ 444572 h 513347"/>
                  <a:gd name="connsiteX15" fmla="*/ 316851 w 512121"/>
                  <a:gd name="connsiteY15" fmla="*/ 503523 h 513347"/>
                  <a:gd name="connsiteX16" fmla="*/ 198954 w 512121"/>
                  <a:gd name="connsiteY16" fmla="*/ 503523 h 513347"/>
                  <a:gd name="connsiteX17" fmla="*/ 192813 w 512121"/>
                  <a:gd name="connsiteY17" fmla="*/ 444572 h 513347"/>
                  <a:gd name="connsiteX18" fmla="*/ 173165 w 512121"/>
                  <a:gd name="connsiteY18" fmla="*/ 435980 h 513347"/>
                  <a:gd name="connsiteX19" fmla="*/ 126495 w 512121"/>
                  <a:gd name="connsiteY19" fmla="*/ 472819 h 513347"/>
                  <a:gd name="connsiteX20" fmla="*/ 42986 w 512121"/>
                  <a:gd name="connsiteY20" fmla="*/ 389310 h 513347"/>
                  <a:gd name="connsiteX21" fmla="*/ 79826 w 512121"/>
                  <a:gd name="connsiteY21" fmla="*/ 342640 h 513347"/>
                  <a:gd name="connsiteX22" fmla="*/ 71227 w 512121"/>
                  <a:gd name="connsiteY22" fmla="*/ 322992 h 513347"/>
                  <a:gd name="connsiteX23" fmla="*/ 12282 w 512121"/>
                  <a:gd name="connsiteY23" fmla="*/ 316851 h 513347"/>
                  <a:gd name="connsiteX24" fmla="*/ 12282 w 512121"/>
                  <a:gd name="connsiteY24" fmla="*/ 198953 h 513347"/>
                  <a:gd name="connsiteX25" fmla="*/ 71227 w 512121"/>
                  <a:gd name="connsiteY25" fmla="*/ 192812 h 513347"/>
                  <a:gd name="connsiteX26" fmla="*/ 79826 w 512121"/>
                  <a:gd name="connsiteY26" fmla="*/ 171935 h 513347"/>
                  <a:gd name="connsiteX27" fmla="*/ 42986 w 512121"/>
                  <a:gd name="connsiteY27" fmla="*/ 125266 h 513347"/>
                  <a:gd name="connsiteX28" fmla="*/ 126495 w 512121"/>
                  <a:gd name="connsiteY28" fmla="*/ 41756 h 513347"/>
                  <a:gd name="connsiteX29" fmla="*/ 173165 w 512121"/>
                  <a:gd name="connsiteY29" fmla="*/ 78599 h 513347"/>
                  <a:gd name="connsiteX30" fmla="*/ 192813 w 512121"/>
                  <a:gd name="connsiteY30" fmla="*/ 70002 h 513347"/>
                  <a:gd name="connsiteX31" fmla="*/ 198954 w 512121"/>
                  <a:gd name="connsiteY31" fmla="*/ 12281 h 513347"/>
                  <a:gd name="connsiteX32" fmla="*/ 316851 w 512121"/>
                  <a:gd name="connsiteY32" fmla="*/ 12281 h 513347"/>
                  <a:gd name="connsiteX33" fmla="*/ 327900 w 512121"/>
                  <a:gd name="connsiteY33" fmla="*/ 0 h 513347"/>
                  <a:gd name="connsiteX34" fmla="*/ 316851 w 512121"/>
                  <a:gd name="connsiteY34" fmla="*/ 0 h 513347"/>
                  <a:gd name="connsiteX35" fmla="*/ 198954 w 512121"/>
                  <a:gd name="connsiteY35" fmla="*/ 0 h 513347"/>
                  <a:gd name="connsiteX36" fmla="*/ 187898 w 512121"/>
                  <a:gd name="connsiteY36" fmla="*/ 0 h 513347"/>
                  <a:gd name="connsiteX37" fmla="*/ 186672 w 512121"/>
                  <a:gd name="connsiteY37" fmla="*/ 11053 h 513347"/>
                  <a:gd name="connsiteX38" fmla="*/ 180531 w 512121"/>
                  <a:gd name="connsiteY38" fmla="*/ 62634 h 513347"/>
                  <a:gd name="connsiteX39" fmla="*/ 173165 w 512121"/>
                  <a:gd name="connsiteY39" fmla="*/ 65089 h 513347"/>
                  <a:gd name="connsiteX40" fmla="*/ 132636 w 512121"/>
                  <a:gd name="connsiteY40" fmla="*/ 31931 h 513347"/>
                  <a:gd name="connsiteX41" fmla="*/ 124038 w 512121"/>
                  <a:gd name="connsiteY41" fmla="*/ 24562 h 513347"/>
                  <a:gd name="connsiteX42" fmla="*/ 116671 w 512121"/>
                  <a:gd name="connsiteY42" fmla="*/ 34387 h 513347"/>
                  <a:gd name="connsiteX43" fmla="*/ 34388 w 512121"/>
                  <a:gd name="connsiteY43" fmla="*/ 116670 h 513347"/>
                  <a:gd name="connsiteX44" fmla="*/ 27021 w 512121"/>
                  <a:gd name="connsiteY44" fmla="*/ 124038 h 513347"/>
                  <a:gd name="connsiteX45" fmla="*/ 34388 w 512121"/>
                  <a:gd name="connsiteY45" fmla="*/ 132635 h 513347"/>
                  <a:gd name="connsiteX46" fmla="*/ 67544 w 512121"/>
                  <a:gd name="connsiteY46" fmla="*/ 173162 h 513347"/>
                  <a:gd name="connsiteX47" fmla="*/ 65092 w 512121"/>
                  <a:gd name="connsiteY47" fmla="*/ 180531 h 513347"/>
                  <a:gd name="connsiteX48" fmla="*/ 13507 w 512121"/>
                  <a:gd name="connsiteY48" fmla="*/ 186672 h 513347"/>
                  <a:gd name="connsiteX49" fmla="*/ 0 w 512121"/>
                  <a:gd name="connsiteY49" fmla="*/ 187900 h 513347"/>
                  <a:gd name="connsiteX50" fmla="*/ 0 w 512121"/>
                  <a:gd name="connsiteY50" fmla="*/ 198953 h 513347"/>
                  <a:gd name="connsiteX51" fmla="*/ 0 w 512121"/>
                  <a:gd name="connsiteY51" fmla="*/ 316851 h 513347"/>
                  <a:gd name="connsiteX52" fmla="*/ 0 w 512121"/>
                  <a:gd name="connsiteY52" fmla="*/ 327901 h 513347"/>
                  <a:gd name="connsiteX53" fmla="*/ 11050 w 512121"/>
                  <a:gd name="connsiteY53" fmla="*/ 329133 h 513347"/>
                  <a:gd name="connsiteX54" fmla="*/ 62635 w 512121"/>
                  <a:gd name="connsiteY54" fmla="*/ 335274 h 513347"/>
                  <a:gd name="connsiteX55" fmla="*/ 65092 w 512121"/>
                  <a:gd name="connsiteY55" fmla="*/ 341415 h 513347"/>
                  <a:gd name="connsiteX56" fmla="*/ 31930 w 512121"/>
                  <a:gd name="connsiteY56" fmla="*/ 381943 h 513347"/>
                  <a:gd name="connsiteX57" fmla="*/ 24564 w 512121"/>
                  <a:gd name="connsiteY57" fmla="*/ 390535 h 513347"/>
                  <a:gd name="connsiteX58" fmla="*/ 31930 w 512121"/>
                  <a:gd name="connsiteY58" fmla="*/ 397908 h 513347"/>
                  <a:gd name="connsiteX59" fmla="*/ 115439 w 512121"/>
                  <a:gd name="connsiteY59" fmla="*/ 481417 h 513347"/>
                  <a:gd name="connsiteX60" fmla="*/ 122812 w 512121"/>
                  <a:gd name="connsiteY60" fmla="*/ 488784 h 513347"/>
                  <a:gd name="connsiteX61" fmla="*/ 131404 w 512121"/>
                  <a:gd name="connsiteY61" fmla="*/ 481417 h 513347"/>
                  <a:gd name="connsiteX62" fmla="*/ 171933 w 512121"/>
                  <a:gd name="connsiteY62" fmla="*/ 448255 h 513347"/>
                  <a:gd name="connsiteX63" fmla="*/ 179306 w 512121"/>
                  <a:gd name="connsiteY63" fmla="*/ 450713 h 513347"/>
                  <a:gd name="connsiteX64" fmla="*/ 185447 w 512121"/>
                  <a:gd name="connsiteY64" fmla="*/ 502298 h 513347"/>
                  <a:gd name="connsiteX65" fmla="*/ 186672 w 512121"/>
                  <a:gd name="connsiteY65" fmla="*/ 513347 h 513347"/>
                  <a:gd name="connsiteX66" fmla="*/ 197722 w 512121"/>
                  <a:gd name="connsiteY66" fmla="*/ 513347 h 513347"/>
                  <a:gd name="connsiteX67" fmla="*/ 315625 w 512121"/>
                  <a:gd name="connsiteY67" fmla="*/ 513347 h 513347"/>
                  <a:gd name="connsiteX68" fmla="*/ 326675 w 512121"/>
                  <a:gd name="connsiteY68" fmla="*/ 513347 h 513347"/>
                  <a:gd name="connsiteX69" fmla="*/ 327900 w 512121"/>
                  <a:gd name="connsiteY69" fmla="*/ 502298 h 513347"/>
                  <a:gd name="connsiteX70" fmla="*/ 334042 w 512121"/>
                  <a:gd name="connsiteY70" fmla="*/ 450713 h 513347"/>
                  <a:gd name="connsiteX71" fmla="*/ 340182 w 512121"/>
                  <a:gd name="connsiteY71" fmla="*/ 448255 h 513347"/>
                  <a:gd name="connsiteX72" fmla="*/ 380711 w 512121"/>
                  <a:gd name="connsiteY72" fmla="*/ 481417 h 513347"/>
                  <a:gd name="connsiteX73" fmla="*/ 389310 w 512121"/>
                  <a:gd name="connsiteY73" fmla="*/ 488784 h 513347"/>
                  <a:gd name="connsiteX74" fmla="*/ 396676 w 512121"/>
                  <a:gd name="connsiteY74" fmla="*/ 481417 h 513347"/>
                  <a:gd name="connsiteX75" fmla="*/ 480192 w 512121"/>
                  <a:gd name="connsiteY75" fmla="*/ 397908 h 513347"/>
                  <a:gd name="connsiteX76" fmla="*/ 487558 w 512121"/>
                  <a:gd name="connsiteY76" fmla="*/ 390535 h 513347"/>
                  <a:gd name="connsiteX77" fmla="*/ 480192 w 512121"/>
                  <a:gd name="connsiteY77" fmla="*/ 381943 h 513347"/>
                  <a:gd name="connsiteX78" fmla="*/ 447029 w 512121"/>
                  <a:gd name="connsiteY78" fmla="*/ 341415 h 513347"/>
                  <a:gd name="connsiteX79" fmla="*/ 449487 w 512121"/>
                  <a:gd name="connsiteY79" fmla="*/ 335274 h 513347"/>
                  <a:gd name="connsiteX80" fmla="*/ 501066 w 512121"/>
                  <a:gd name="connsiteY80" fmla="*/ 329133 h 513347"/>
                  <a:gd name="connsiteX81" fmla="*/ 512122 w 512121"/>
                  <a:gd name="connsiteY81" fmla="*/ 327901 h 513347"/>
                  <a:gd name="connsiteX82" fmla="*/ 512122 w 512121"/>
                  <a:gd name="connsiteY82" fmla="*/ 316851 h 513347"/>
                  <a:gd name="connsiteX83" fmla="*/ 512122 w 512121"/>
                  <a:gd name="connsiteY83" fmla="*/ 198953 h 513347"/>
                  <a:gd name="connsiteX84" fmla="*/ 512122 w 512121"/>
                  <a:gd name="connsiteY84" fmla="*/ 187900 h 513347"/>
                  <a:gd name="connsiteX85" fmla="*/ 501066 w 512121"/>
                  <a:gd name="connsiteY85" fmla="*/ 186672 h 513347"/>
                  <a:gd name="connsiteX86" fmla="*/ 449487 w 512121"/>
                  <a:gd name="connsiteY86" fmla="*/ 180531 h 513347"/>
                  <a:gd name="connsiteX87" fmla="*/ 447029 w 512121"/>
                  <a:gd name="connsiteY87" fmla="*/ 173162 h 513347"/>
                  <a:gd name="connsiteX88" fmla="*/ 480192 w 512121"/>
                  <a:gd name="connsiteY88" fmla="*/ 132635 h 513347"/>
                  <a:gd name="connsiteX89" fmla="*/ 487558 w 512121"/>
                  <a:gd name="connsiteY89" fmla="*/ 124038 h 513347"/>
                  <a:gd name="connsiteX90" fmla="*/ 480192 w 512121"/>
                  <a:gd name="connsiteY90" fmla="*/ 116670 h 513347"/>
                  <a:gd name="connsiteX91" fmla="*/ 396676 w 512121"/>
                  <a:gd name="connsiteY91" fmla="*/ 33159 h 513347"/>
                  <a:gd name="connsiteX92" fmla="*/ 389310 w 512121"/>
                  <a:gd name="connsiteY92" fmla="*/ 25790 h 513347"/>
                  <a:gd name="connsiteX93" fmla="*/ 380711 w 512121"/>
                  <a:gd name="connsiteY93" fmla="*/ 33159 h 513347"/>
                  <a:gd name="connsiteX94" fmla="*/ 340182 w 512121"/>
                  <a:gd name="connsiteY94" fmla="*/ 66317 h 513347"/>
                  <a:gd name="connsiteX95" fmla="*/ 334042 w 512121"/>
                  <a:gd name="connsiteY95" fmla="*/ 63862 h 513347"/>
                  <a:gd name="connsiteX96" fmla="*/ 327900 w 512121"/>
                  <a:gd name="connsiteY96" fmla="*/ 12281 h 513347"/>
                  <a:gd name="connsiteX97" fmla="*/ 327900 w 512121"/>
                  <a:gd name="connsiteY97" fmla="*/ 0 h 5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12121" h="513347">
                    <a:moveTo>
                      <a:pt x="316851" y="12281"/>
                    </a:moveTo>
                    <a:lnTo>
                      <a:pt x="322992" y="71230"/>
                    </a:lnTo>
                    <a:cubicBezTo>
                      <a:pt x="330358" y="73687"/>
                      <a:pt x="336499" y="76142"/>
                      <a:pt x="343872" y="79827"/>
                    </a:cubicBezTo>
                    <a:lnTo>
                      <a:pt x="390536" y="42984"/>
                    </a:lnTo>
                    <a:lnTo>
                      <a:pt x="474050" y="126495"/>
                    </a:lnTo>
                    <a:lnTo>
                      <a:pt x="437205" y="173162"/>
                    </a:lnTo>
                    <a:cubicBezTo>
                      <a:pt x="439663" y="179303"/>
                      <a:pt x="443346" y="186672"/>
                      <a:pt x="445804" y="192812"/>
                    </a:cubicBezTo>
                    <a:lnTo>
                      <a:pt x="504749" y="198953"/>
                    </a:lnTo>
                    <a:lnTo>
                      <a:pt x="504749" y="316851"/>
                    </a:lnTo>
                    <a:lnTo>
                      <a:pt x="445804" y="322992"/>
                    </a:lnTo>
                    <a:cubicBezTo>
                      <a:pt x="443346" y="329133"/>
                      <a:pt x="440888" y="336499"/>
                      <a:pt x="437205" y="342640"/>
                    </a:cubicBezTo>
                    <a:lnTo>
                      <a:pt x="474050" y="389310"/>
                    </a:lnTo>
                    <a:lnTo>
                      <a:pt x="390536" y="472819"/>
                    </a:lnTo>
                    <a:lnTo>
                      <a:pt x="343872" y="435980"/>
                    </a:lnTo>
                    <a:cubicBezTo>
                      <a:pt x="337731" y="438431"/>
                      <a:pt x="330358" y="442120"/>
                      <a:pt x="324217" y="444572"/>
                    </a:cubicBezTo>
                    <a:lnTo>
                      <a:pt x="316851" y="503523"/>
                    </a:lnTo>
                    <a:lnTo>
                      <a:pt x="198954" y="503523"/>
                    </a:lnTo>
                    <a:lnTo>
                      <a:pt x="192813" y="444572"/>
                    </a:lnTo>
                    <a:cubicBezTo>
                      <a:pt x="185447" y="442120"/>
                      <a:pt x="179306" y="439663"/>
                      <a:pt x="173165" y="435980"/>
                    </a:cubicBezTo>
                    <a:lnTo>
                      <a:pt x="126495" y="472819"/>
                    </a:lnTo>
                    <a:lnTo>
                      <a:pt x="42986" y="389310"/>
                    </a:lnTo>
                    <a:lnTo>
                      <a:pt x="79826" y="342640"/>
                    </a:lnTo>
                    <a:cubicBezTo>
                      <a:pt x="77368" y="336499"/>
                      <a:pt x="73684" y="329133"/>
                      <a:pt x="71227" y="322992"/>
                    </a:cubicBezTo>
                    <a:lnTo>
                      <a:pt x="12282" y="316851"/>
                    </a:lnTo>
                    <a:lnTo>
                      <a:pt x="12282" y="198953"/>
                    </a:lnTo>
                    <a:lnTo>
                      <a:pt x="71227" y="192812"/>
                    </a:lnTo>
                    <a:cubicBezTo>
                      <a:pt x="73684" y="185444"/>
                      <a:pt x="76142" y="179303"/>
                      <a:pt x="79826" y="171935"/>
                    </a:cubicBezTo>
                    <a:lnTo>
                      <a:pt x="42986" y="125266"/>
                    </a:lnTo>
                    <a:lnTo>
                      <a:pt x="126495" y="41756"/>
                    </a:lnTo>
                    <a:lnTo>
                      <a:pt x="173165" y="78599"/>
                    </a:lnTo>
                    <a:cubicBezTo>
                      <a:pt x="179306" y="76142"/>
                      <a:pt x="186672" y="72458"/>
                      <a:pt x="192813" y="70002"/>
                    </a:cubicBezTo>
                    <a:lnTo>
                      <a:pt x="198954" y="12281"/>
                    </a:lnTo>
                    <a:lnTo>
                      <a:pt x="316851" y="12281"/>
                    </a:lnTo>
                    <a:close/>
                    <a:moveTo>
                      <a:pt x="327900" y="0"/>
                    </a:moveTo>
                    <a:lnTo>
                      <a:pt x="316851" y="0"/>
                    </a:lnTo>
                    <a:lnTo>
                      <a:pt x="198954" y="0"/>
                    </a:lnTo>
                    <a:lnTo>
                      <a:pt x="187898" y="0"/>
                    </a:lnTo>
                    <a:lnTo>
                      <a:pt x="186672" y="11053"/>
                    </a:lnTo>
                    <a:lnTo>
                      <a:pt x="180531" y="62634"/>
                    </a:lnTo>
                    <a:cubicBezTo>
                      <a:pt x="178074" y="63862"/>
                      <a:pt x="175616" y="65089"/>
                      <a:pt x="173165" y="65089"/>
                    </a:cubicBezTo>
                    <a:lnTo>
                      <a:pt x="132636" y="31931"/>
                    </a:lnTo>
                    <a:lnTo>
                      <a:pt x="124038" y="24562"/>
                    </a:lnTo>
                    <a:lnTo>
                      <a:pt x="116671" y="34387"/>
                    </a:lnTo>
                    <a:lnTo>
                      <a:pt x="34388" y="116670"/>
                    </a:lnTo>
                    <a:lnTo>
                      <a:pt x="27021" y="124038"/>
                    </a:lnTo>
                    <a:lnTo>
                      <a:pt x="34388" y="132635"/>
                    </a:lnTo>
                    <a:lnTo>
                      <a:pt x="67544" y="173162"/>
                    </a:lnTo>
                    <a:cubicBezTo>
                      <a:pt x="66318" y="175619"/>
                      <a:pt x="65092" y="178075"/>
                      <a:pt x="65092" y="180531"/>
                    </a:cubicBezTo>
                    <a:lnTo>
                      <a:pt x="13507" y="186672"/>
                    </a:lnTo>
                    <a:lnTo>
                      <a:pt x="0" y="187900"/>
                    </a:lnTo>
                    <a:lnTo>
                      <a:pt x="0" y="198953"/>
                    </a:lnTo>
                    <a:lnTo>
                      <a:pt x="0" y="316851"/>
                    </a:lnTo>
                    <a:lnTo>
                      <a:pt x="0" y="327901"/>
                    </a:lnTo>
                    <a:lnTo>
                      <a:pt x="11050" y="329133"/>
                    </a:lnTo>
                    <a:lnTo>
                      <a:pt x="62635" y="335274"/>
                    </a:lnTo>
                    <a:cubicBezTo>
                      <a:pt x="63861" y="337731"/>
                      <a:pt x="65092" y="340183"/>
                      <a:pt x="65092" y="341415"/>
                    </a:cubicBezTo>
                    <a:lnTo>
                      <a:pt x="31930" y="381943"/>
                    </a:lnTo>
                    <a:lnTo>
                      <a:pt x="24564" y="390535"/>
                    </a:lnTo>
                    <a:lnTo>
                      <a:pt x="31930" y="397908"/>
                    </a:lnTo>
                    <a:lnTo>
                      <a:pt x="115439" y="481417"/>
                    </a:lnTo>
                    <a:lnTo>
                      <a:pt x="122812" y="488784"/>
                    </a:lnTo>
                    <a:lnTo>
                      <a:pt x="131404" y="481417"/>
                    </a:lnTo>
                    <a:lnTo>
                      <a:pt x="171933" y="448255"/>
                    </a:lnTo>
                    <a:cubicBezTo>
                      <a:pt x="174391" y="449487"/>
                      <a:pt x="176848" y="450713"/>
                      <a:pt x="179306" y="450713"/>
                    </a:cubicBezTo>
                    <a:lnTo>
                      <a:pt x="185447" y="502298"/>
                    </a:lnTo>
                    <a:lnTo>
                      <a:pt x="186672" y="513347"/>
                    </a:lnTo>
                    <a:lnTo>
                      <a:pt x="197722" y="513347"/>
                    </a:lnTo>
                    <a:lnTo>
                      <a:pt x="315625" y="513347"/>
                    </a:lnTo>
                    <a:lnTo>
                      <a:pt x="326675" y="513347"/>
                    </a:lnTo>
                    <a:lnTo>
                      <a:pt x="327900" y="502298"/>
                    </a:lnTo>
                    <a:lnTo>
                      <a:pt x="334042" y="450713"/>
                    </a:lnTo>
                    <a:cubicBezTo>
                      <a:pt x="336499" y="449487"/>
                      <a:pt x="338957" y="448255"/>
                      <a:pt x="340182" y="448255"/>
                    </a:cubicBezTo>
                    <a:lnTo>
                      <a:pt x="380711" y="481417"/>
                    </a:lnTo>
                    <a:lnTo>
                      <a:pt x="389310" y="488784"/>
                    </a:lnTo>
                    <a:lnTo>
                      <a:pt x="396676" y="481417"/>
                    </a:lnTo>
                    <a:lnTo>
                      <a:pt x="480192" y="397908"/>
                    </a:lnTo>
                    <a:lnTo>
                      <a:pt x="487558" y="390535"/>
                    </a:lnTo>
                    <a:lnTo>
                      <a:pt x="480192" y="381943"/>
                    </a:lnTo>
                    <a:lnTo>
                      <a:pt x="447029" y="341415"/>
                    </a:lnTo>
                    <a:cubicBezTo>
                      <a:pt x="448255" y="338957"/>
                      <a:pt x="449487" y="336499"/>
                      <a:pt x="449487" y="335274"/>
                    </a:cubicBezTo>
                    <a:lnTo>
                      <a:pt x="501066" y="329133"/>
                    </a:lnTo>
                    <a:lnTo>
                      <a:pt x="512122" y="327901"/>
                    </a:lnTo>
                    <a:lnTo>
                      <a:pt x="512122" y="316851"/>
                    </a:lnTo>
                    <a:lnTo>
                      <a:pt x="512122" y="198953"/>
                    </a:lnTo>
                    <a:lnTo>
                      <a:pt x="512122" y="187900"/>
                    </a:lnTo>
                    <a:lnTo>
                      <a:pt x="501066" y="186672"/>
                    </a:lnTo>
                    <a:lnTo>
                      <a:pt x="449487" y="180531"/>
                    </a:lnTo>
                    <a:cubicBezTo>
                      <a:pt x="448255" y="178075"/>
                      <a:pt x="447029" y="175619"/>
                      <a:pt x="447029" y="173162"/>
                    </a:cubicBezTo>
                    <a:lnTo>
                      <a:pt x="480192" y="132635"/>
                    </a:lnTo>
                    <a:lnTo>
                      <a:pt x="487558" y="124038"/>
                    </a:lnTo>
                    <a:lnTo>
                      <a:pt x="480192" y="116670"/>
                    </a:lnTo>
                    <a:lnTo>
                      <a:pt x="396676" y="33159"/>
                    </a:lnTo>
                    <a:lnTo>
                      <a:pt x="389310" y="25790"/>
                    </a:lnTo>
                    <a:lnTo>
                      <a:pt x="380711" y="33159"/>
                    </a:lnTo>
                    <a:lnTo>
                      <a:pt x="340182" y="66317"/>
                    </a:lnTo>
                    <a:cubicBezTo>
                      <a:pt x="337731" y="65089"/>
                      <a:pt x="335274" y="63862"/>
                      <a:pt x="334042" y="63862"/>
                    </a:cubicBezTo>
                    <a:lnTo>
                      <a:pt x="327900" y="12281"/>
                    </a:lnTo>
                    <a:lnTo>
                      <a:pt x="327900" y="0"/>
                    </a:lnTo>
                    <a:close/>
                  </a:path>
                </a:pathLst>
              </a:custGeom>
              <a:solidFill>
                <a:srgbClr val="FFFFFF"/>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grpSp>
          <p:nvGrpSpPr>
            <p:cNvPr id="188" name="Graphic 3">
              <a:extLst>
                <a:ext uri="{FF2B5EF4-FFF2-40B4-BE49-F238E27FC236}">
                  <a16:creationId xmlns:a16="http://schemas.microsoft.com/office/drawing/2014/main" id="{8A4AD146-EEB3-DDD3-BE0B-E6FFA8939B2F}"/>
                </a:ext>
              </a:extLst>
            </p:cNvPr>
            <p:cNvGrpSpPr/>
            <p:nvPr/>
          </p:nvGrpSpPr>
          <p:grpSpPr>
            <a:xfrm>
              <a:off x="3679513" y="1595190"/>
              <a:ext cx="491241" cy="492469"/>
              <a:chOff x="3679513" y="1595190"/>
              <a:chExt cx="491241" cy="492469"/>
            </a:xfrm>
            <a:solidFill>
              <a:srgbClr val="2D5967"/>
            </a:solidFill>
          </p:grpSpPr>
          <p:sp>
            <p:nvSpPr>
              <p:cNvPr id="189" name="Freeform: Shape 94">
                <a:extLst>
                  <a:ext uri="{FF2B5EF4-FFF2-40B4-BE49-F238E27FC236}">
                    <a16:creationId xmlns:a16="http://schemas.microsoft.com/office/drawing/2014/main" id="{5DA4CE84-4356-771D-C6D2-09B8E9BE84B3}"/>
                  </a:ext>
                </a:extLst>
              </p:cNvPr>
              <p:cNvSpPr/>
              <p:nvPr/>
            </p:nvSpPr>
            <p:spPr>
              <a:xfrm>
                <a:off x="3679513" y="1595190"/>
                <a:ext cx="491241" cy="492469"/>
              </a:xfrm>
              <a:custGeom>
                <a:avLst/>
                <a:gdLst>
                  <a:gd name="connsiteX0" fmla="*/ 491241 w 491241"/>
                  <a:gd name="connsiteY0" fmla="*/ 304570 h 492469"/>
                  <a:gd name="connsiteX1" fmla="*/ 491241 w 491241"/>
                  <a:gd name="connsiteY1" fmla="*/ 186672 h 492469"/>
                  <a:gd name="connsiteX2" fmla="*/ 432290 w 491241"/>
                  <a:gd name="connsiteY2" fmla="*/ 180531 h 492469"/>
                  <a:gd name="connsiteX3" fmla="*/ 423691 w 491241"/>
                  <a:gd name="connsiteY3" fmla="*/ 160881 h 492469"/>
                  <a:gd name="connsiteX4" fmla="*/ 460537 w 491241"/>
                  <a:gd name="connsiteY4" fmla="*/ 114213 h 492469"/>
                  <a:gd name="connsiteX5" fmla="*/ 377028 w 491241"/>
                  <a:gd name="connsiteY5" fmla="*/ 30702 h 492469"/>
                  <a:gd name="connsiteX6" fmla="*/ 330359 w 491241"/>
                  <a:gd name="connsiteY6" fmla="*/ 67546 h 492469"/>
                  <a:gd name="connsiteX7" fmla="*/ 310710 w 491241"/>
                  <a:gd name="connsiteY7" fmla="*/ 58949 h 492469"/>
                  <a:gd name="connsiteX8" fmla="*/ 304569 w 491241"/>
                  <a:gd name="connsiteY8" fmla="*/ 0 h 492469"/>
                  <a:gd name="connsiteX9" fmla="*/ 186666 w 491241"/>
                  <a:gd name="connsiteY9" fmla="*/ 0 h 492469"/>
                  <a:gd name="connsiteX10" fmla="*/ 180532 w 491241"/>
                  <a:gd name="connsiteY10" fmla="*/ 58949 h 492469"/>
                  <a:gd name="connsiteX11" fmla="*/ 159651 w 491241"/>
                  <a:gd name="connsiteY11" fmla="*/ 67546 h 492469"/>
                  <a:gd name="connsiteX12" fmla="*/ 112981 w 491241"/>
                  <a:gd name="connsiteY12" fmla="*/ 30702 h 492469"/>
                  <a:gd name="connsiteX13" fmla="*/ 29473 w 491241"/>
                  <a:gd name="connsiteY13" fmla="*/ 114213 h 492469"/>
                  <a:gd name="connsiteX14" fmla="*/ 66312 w 491241"/>
                  <a:gd name="connsiteY14" fmla="*/ 160881 h 492469"/>
                  <a:gd name="connsiteX15" fmla="*/ 57719 w 491241"/>
                  <a:gd name="connsiteY15" fmla="*/ 180531 h 492469"/>
                  <a:gd name="connsiteX16" fmla="*/ 0 w 491241"/>
                  <a:gd name="connsiteY16" fmla="*/ 186672 h 492469"/>
                  <a:gd name="connsiteX17" fmla="*/ 0 w 491241"/>
                  <a:gd name="connsiteY17" fmla="*/ 304570 h 492469"/>
                  <a:gd name="connsiteX18" fmla="*/ 58945 w 491241"/>
                  <a:gd name="connsiteY18" fmla="*/ 310713 h 492469"/>
                  <a:gd name="connsiteX19" fmla="*/ 67544 w 491241"/>
                  <a:gd name="connsiteY19" fmla="*/ 331586 h 492469"/>
                  <a:gd name="connsiteX20" fmla="*/ 30698 w 491241"/>
                  <a:gd name="connsiteY20" fmla="*/ 378256 h 492469"/>
                  <a:gd name="connsiteX21" fmla="*/ 114213 w 491241"/>
                  <a:gd name="connsiteY21" fmla="*/ 461765 h 492469"/>
                  <a:gd name="connsiteX22" fmla="*/ 160877 w 491241"/>
                  <a:gd name="connsiteY22" fmla="*/ 424926 h 492469"/>
                  <a:gd name="connsiteX23" fmla="*/ 180532 w 491241"/>
                  <a:gd name="connsiteY23" fmla="*/ 433518 h 492469"/>
                  <a:gd name="connsiteX24" fmla="*/ 186666 w 491241"/>
                  <a:gd name="connsiteY24" fmla="*/ 492470 h 492469"/>
                  <a:gd name="connsiteX25" fmla="*/ 304569 w 491241"/>
                  <a:gd name="connsiteY25" fmla="*/ 492470 h 492469"/>
                  <a:gd name="connsiteX26" fmla="*/ 310710 w 491241"/>
                  <a:gd name="connsiteY26" fmla="*/ 433518 h 492469"/>
                  <a:gd name="connsiteX27" fmla="*/ 330359 w 491241"/>
                  <a:gd name="connsiteY27" fmla="*/ 424926 h 492469"/>
                  <a:gd name="connsiteX28" fmla="*/ 377028 w 491241"/>
                  <a:gd name="connsiteY28" fmla="*/ 461765 h 492469"/>
                  <a:gd name="connsiteX29" fmla="*/ 460537 w 491241"/>
                  <a:gd name="connsiteY29" fmla="*/ 378256 h 492469"/>
                  <a:gd name="connsiteX30" fmla="*/ 423691 w 491241"/>
                  <a:gd name="connsiteY30" fmla="*/ 331586 h 492469"/>
                  <a:gd name="connsiteX31" fmla="*/ 432290 w 491241"/>
                  <a:gd name="connsiteY31" fmla="*/ 311938 h 492469"/>
                  <a:gd name="connsiteX32" fmla="*/ 491241 w 491241"/>
                  <a:gd name="connsiteY32" fmla="*/ 304570 h 492469"/>
                  <a:gd name="connsiteX33" fmla="*/ 435973 w 491241"/>
                  <a:gd name="connsiteY33" fmla="*/ 375799 h 492469"/>
                  <a:gd name="connsiteX34" fmla="*/ 375796 w 491241"/>
                  <a:gd name="connsiteY34" fmla="*/ 435976 h 492469"/>
                  <a:gd name="connsiteX35" fmla="*/ 332816 w 491241"/>
                  <a:gd name="connsiteY35" fmla="*/ 401588 h 492469"/>
                  <a:gd name="connsiteX36" fmla="*/ 327901 w 491241"/>
                  <a:gd name="connsiteY36" fmla="*/ 405271 h 492469"/>
                  <a:gd name="connsiteX37" fmla="*/ 299654 w 491241"/>
                  <a:gd name="connsiteY37" fmla="*/ 417553 h 492469"/>
                  <a:gd name="connsiteX38" fmla="*/ 294745 w 491241"/>
                  <a:gd name="connsiteY38" fmla="*/ 418785 h 492469"/>
                  <a:gd name="connsiteX39" fmla="*/ 288604 w 491241"/>
                  <a:gd name="connsiteY39" fmla="*/ 474047 h 492469"/>
                  <a:gd name="connsiteX40" fmla="*/ 203863 w 491241"/>
                  <a:gd name="connsiteY40" fmla="*/ 474047 h 492469"/>
                  <a:gd name="connsiteX41" fmla="*/ 196497 w 491241"/>
                  <a:gd name="connsiteY41" fmla="*/ 418785 h 492469"/>
                  <a:gd name="connsiteX42" fmla="*/ 190356 w 491241"/>
                  <a:gd name="connsiteY42" fmla="*/ 416327 h 492469"/>
                  <a:gd name="connsiteX43" fmla="*/ 162109 w 491241"/>
                  <a:gd name="connsiteY43" fmla="*/ 404045 h 492469"/>
                  <a:gd name="connsiteX44" fmla="*/ 157193 w 491241"/>
                  <a:gd name="connsiteY44" fmla="*/ 401588 h 492469"/>
                  <a:gd name="connsiteX45" fmla="*/ 114213 w 491241"/>
                  <a:gd name="connsiteY45" fmla="*/ 435976 h 492469"/>
                  <a:gd name="connsiteX46" fmla="*/ 54036 w 491241"/>
                  <a:gd name="connsiteY46" fmla="*/ 375799 h 492469"/>
                  <a:gd name="connsiteX47" fmla="*/ 88418 w 491241"/>
                  <a:gd name="connsiteY47" fmla="*/ 332819 h 492469"/>
                  <a:gd name="connsiteX48" fmla="*/ 85967 w 491241"/>
                  <a:gd name="connsiteY48" fmla="*/ 327903 h 492469"/>
                  <a:gd name="connsiteX49" fmla="*/ 74910 w 491241"/>
                  <a:gd name="connsiteY49" fmla="*/ 299657 h 492469"/>
                  <a:gd name="connsiteX50" fmla="*/ 72453 w 491241"/>
                  <a:gd name="connsiteY50" fmla="*/ 294745 h 492469"/>
                  <a:gd name="connsiteX51" fmla="*/ 17191 w 491241"/>
                  <a:gd name="connsiteY51" fmla="*/ 288604 h 492469"/>
                  <a:gd name="connsiteX52" fmla="*/ 17191 w 491241"/>
                  <a:gd name="connsiteY52" fmla="*/ 203865 h 492469"/>
                  <a:gd name="connsiteX53" fmla="*/ 72453 w 491241"/>
                  <a:gd name="connsiteY53" fmla="*/ 196497 h 492469"/>
                  <a:gd name="connsiteX54" fmla="*/ 74910 w 491241"/>
                  <a:gd name="connsiteY54" fmla="*/ 190356 h 492469"/>
                  <a:gd name="connsiteX55" fmla="*/ 85967 w 491241"/>
                  <a:gd name="connsiteY55" fmla="*/ 163338 h 492469"/>
                  <a:gd name="connsiteX56" fmla="*/ 88418 w 491241"/>
                  <a:gd name="connsiteY56" fmla="*/ 158425 h 492469"/>
                  <a:gd name="connsiteX57" fmla="*/ 54036 w 491241"/>
                  <a:gd name="connsiteY57" fmla="*/ 115442 h 492469"/>
                  <a:gd name="connsiteX58" fmla="*/ 114213 w 491241"/>
                  <a:gd name="connsiteY58" fmla="*/ 55264 h 492469"/>
                  <a:gd name="connsiteX59" fmla="*/ 157193 w 491241"/>
                  <a:gd name="connsiteY59" fmla="*/ 89651 h 492469"/>
                  <a:gd name="connsiteX60" fmla="*/ 163335 w 491241"/>
                  <a:gd name="connsiteY60" fmla="*/ 85967 h 492469"/>
                  <a:gd name="connsiteX61" fmla="*/ 191581 w 491241"/>
                  <a:gd name="connsiteY61" fmla="*/ 74914 h 492469"/>
                  <a:gd name="connsiteX62" fmla="*/ 196497 w 491241"/>
                  <a:gd name="connsiteY62" fmla="*/ 72458 h 492469"/>
                  <a:gd name="connsiteX63" fmla="*/ 202631 w 491241"/>
                  <a:gd name="connsiteY63" fmla="*/ 17193 h 492469"/>
                  <a:gd name="connsiteX64" fmla="*/ 287372 w 491241"/>
                  <a:gd name="connsiteY64" fmla="*/ 17193 h 492469"/>
                  <a:gd name="connsiteX65" fmla="*/ 294745 w 491241"/>
                  <a:gd name="connsiteY65" fmla="*/ 72458 h 492469"/>
                  <a:gd name="connsiteX66" fmla="*/ 300886 w 491241"/>
                  <a:gd name="connsiteY66" fmla="*/ 74914 h 492469"/>
                  <a:gd name="connsiteX67" fmla="*/ 327901 w 491241"/>
                  <a:gd name="connsiteY67" fmla="*/ 85967 h 492469"/>
                  <a:gd name="connsiteX68" fmla="*/ 332816 w 491241"/>
                  <a:gd name="connsiteY68" fmla="*/ 88423 h 492469"/>
                  <a:gd name="connsiteX69" fmla="*/ 375796 w 491241"/>
                  <a:gd name="connsiteY69" fmla="*/ 54036 h 492469"/>
                  <a:gd name="connsiteX70" fmla="*/ 435973 w 491241"/>
                  <a:gd name="connsiteY70" fmla="*/ 114213 h 492469"/>
                  <a:gd name="connsiteX71" fmla="*/ 401585 w 491241"/>
                  <a:gd name="connsiteY71" fmla="*/ 157197 h 492469"/>
                  <a:gd name="connsiteX72" fmla="*/ 404043 w 491241"/>
                  <a:gd name="connsiteY72" fmla="*/ 162109 h 492469"/>
                  <a:gd name="connsiteX73" fmla="*/ 416325 w 491241"/>
                  <a:gd name="connsiteY73" fmla="*/ 190356 h 492469"/>
                  <a:gd name="connsiteX74" fmla="*/ 418782 w 491241"/>
                  <a:gd name="connsiteY74" fmla="*/ 196497 h 492469"/>
                  <a:gd name="connsiteX75" fmla="*/ 474044 w 491241"/>
                  <a:gd name="connsiteY75" fmla="*/ 202637 h 492469"/>
                  <a:gd name="connsiteX76" fmla="*/ 474044 w 491241"/>
                  <a:gd name="connsiteY76" fmla="*/ 287376 h 492469"/>
                  <a:gd name="connsiteX77" fmla="*/ 418782 w 491241"/>
                  <a:gd name="connsiteY77" fmla="*/ 294745 h 492469"/>
                  <a:gd name="connsiteX78" fmla="*/ 416325 w 491241"/>
                  <a:gd name="connsiteY78" fmla="*/ 300885 h 492469"/>
                  <a:gd name="connsiteX79" fmla="*/ 404043 w 491241"/>
                  <a:gd name="connsiteY79" fmla="*/ 329129 h 492469"/>
                  <a:gd name="connsiteX80" fmla="*/ 401585 w 491241"/>
                  <a:gd name="connsiteY80" fmla="*/ 334044 h 492469"/>
                  <a:gd name="connsiteX81" fmla="*/ 435973 w 491241"/>
                  <a:gd name="connsiteY81" fmla="*/ 375799 h 49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91241" h="492469">
                    <a:moveTo>
                      <a:pt x="491241" y="304570"/>
                    </a:moveTo>
                    <a:lnTo>
                      <a:pt x="491241" y="186672"/>
                    </a:lnTo>
                    <a:lnTo>
                      <a:pt x="432290" y="180531"/>
                    </a:lnTo>
                    <a:cubicBezTo>
                      <a:pt x="429832" y="173162"/>
                      <a:pt x="427375" y="167022"/>
                      <a:pt x="423691" y="160881"/>
                    </a:cubicBezTo>
                    <a:lnTo>
                      <a:pt x="460537" y="114213"/>
                    </a:lnTo>
                    <a:lnTo>
                      <a:pt x="377028" y="30702"/>
                    </a:lnTo>
                    <a:lnTo>
                      <a:pt x="330359" y="67546"/>
                    </a:lnTo>
                    <a:cubicBezTo>
                      <a:pt x="324217" y="65089"/>
                      <a:pt x="316851" y="61405"/>
                      <a:pt x="310710" y="58949"/>
                    </a:cubicBezTo>
                    <a:lnTo>
                      <a:pt x="304569" y="0"/>
                    </a:lnTo>
                    <a:lnTo>
                      <a:pt x="186666" y="0"/>
                    </a:lnTo>
                    <a:lnTo>
                      <a:pt x="180532" y="58949"/>
                    </a:lnTo>
                    <a:cubicBezTo>
                      <a:pt x="173159" y="61405"/>
                      <a:pt x="167018" y="63861"/>
                      <a:pt x="159651" y="67546"/>
                    </a:cubicBezTo>
                    <a:lnTo>
                      <a:pt x="112981" y="30702"/>
                    </a:lnTo>
                    <a:lnTo>
                      <a:pt x="29473" y="114213"/>
                    </a:lnTo>
                    <a:lnTo>
                      <a:pt x="66312" y="160881"/>
                    </a:lnTo>
                    <a:cubicBezTo>
                      <a:pt x="63861" y="167022"/>
                      <a:pt x="60177" y="174391"/>
                      <a:pt x="57719" y="180531"/>
                    </a:cubicBezTo>
                    <a:lnTo>
                      <a:pt x="0" y="186672"/>
                    </a:lnTo>
                    <a:lnTo>
                      <a:pt x="0" y="304570"/>
                    </a:lnTo>
                    <a:lnTo>
                      <a:pt x="58945" y="310713"/>
                    </a:lnTo>
                    <a:cubicBezTo>
                      <a:pt x="61403" y="318079"/>
                      <a:pt x="63861" y="324220"/>
                      <a:pt x="67544" y="331586"/>
                    </a:cubicBezTo>
                    <a:lnTo>
                      <a:pt x="30698" y="378256"/>
                    </a:lnTo>
                    <a:lnTo>
                      <a:pt x="114213" y="461765"/>
                    </a:lnTo>
                    <a:lnTo>
                      <a:pt x="160877" y="424926"/>
                    </a:lnTo>
                    <a:cubicBezTo>
                      <a:pt x="167018" y="427377"/>
                      <a:pt x="174391" y="431067"/>
                      <a:pt x="180532" y="433518"/>
                    </a:cubicBezTo>
                    <a:lnTo>
                      <a:pt x="186666" y="492470"/>
                    </a:lnTo>
                    <a:lnTo>
                      <a:pt x="304569" y="492470"/>
                    </a:lnTo>
                    <a:lnTo>
                      <a:pt x="310710" y="433518"/>
                    </a:lnTo>
                    <a:cubicBezTo>
                      <a:pt x="316851" y="431067"/>
                      <a:pt x="324217" y="428609"/>
                      <a:pt x="330359" y="424926"/>
                    </a:cubicBezTo>
                    <a:lnTo>
                      <a:pt x="377028" y="461765"/>
                    </a:lnTo>
                    <a:lnTo>
                      <a:pt x="460537" y="378256"/>
                    </a:lnTo>
                    <a:lnTo>
                      <a:pt x="423691" y="331586"/>
                    </a:lnTo>
                    <a:cubicBezTo>
                      <a:pt x="426149" y="325446"/>
                      <a:pt x="429832" y="318079"/>
                      <a:pt x="432290" y="311938"/>
                    </a:cubicBezTo>
                    <a:lnTo>
                      <a:pt x="491241" y="304570"/>
                    </a:lnTo>
                    <a:close/>
                    <a:moveTo>
                      <a:pt x="435973" y="375799"/>
                    </a:moveTo>
                    <a:lnTo>
                      <a:pt x="375796" y="435976"/>
                    </a:lnTo>
                    <a:lnTo>
                      <a:pt x="332816" y="401588"/>
                    </a:lnTo>
                    <a:lnTo>
                      <a:pt x="327901" y="405271"/>
                    </a:lnTo>
                    <a:cubicBezTo>
                      <a:pt x="319302" y="410186"/>
                      <a:pt x="309478" y="413870"/>
                      <a:pt x="299654" y="417553"/>
                    </a:cubicBezTo>
                    <a:lnTo>
                      <a:pt x="294745" y="418785"/>
                    </a:lnTo>
                    <a:lnTo>
                      <a:pt x="288604" y="474047"/>
                    </a:lnTo>
                    <a:lnTo>
                      <a:pt x="203863" y="474047"/>
                    </a:lnTo>
                    <a:lnTo>
                      <a:pt x="196497" y="418785"/>
                    </a:lnTo>
                    <a:lnTo>
                      <a:pt x="190356" y="416327"/>
                    </a:lnTo>
                    <a:cubicBezTo>
                      <a:pt x="180532" y="413870"/>
                      <a:pt x="170701" y="408961"/>
                      <a:pt x="162109" y="404045"/>
                    </a:cubicBezTo>
                    <a:lnTo>
                      <a:pt x="157193" y="401588"/>
                    </a:lnTo>
                    <a:lnTo>
                      <a:pt x="114213" y="435976"/>
                    </a:lnTo>
                    <a:lnTo>
                      <a:pt x="54036" y="375799"/>
                    </a:lnTo>
                    <a:lnTo>
                      <a:pt x="88418" y="332819"/>
                    </a:lnTo>
                    <a:lnTo>
                      <a:pt x="85967" y="327903"/>
                    </a:lnTo>
                    <a:cubicBezTo>
                      <a:pt x="81051" y="319305"/>
                      <a:pt x="77368" y="309480"/>
                      <a:pt x="74910" y="299657"/>
                    </a:cubicBezTo>
                    <a:lnTo>
                      <a:pt x="72453" y="294745"/>
                    </a:lnTo>
                    <a:lnTo>
                      <a:pt x="17191" y="288604"/>
                    </a:lnTo>
                    <a:lnTo>
                      <a:pt x="17191" y="203865"/>
                    </a:lnTo>
                    <a:lnTo>
                      <a:pt x="72453" y="196497"/>
                    </a:lnTo>
                    <a:lnTo>
                      <a:pt x="74910" y="190356"/>
                    </a:lnTo>
                    <a:cubicBezTo>
                      <a:pt x="77368" y="181759"/>
                      <a:pt x="82283" y="171934"/>
                      <a:pt x="85967" y="163338"/>
                    </a:cubicBezTo>
                    <a:lnTo>
                      <a:pt x="88418" y="158425"/>
                    </a:lnTo>
                    <a:lnTo>
                      <a:pt x="54036" y="115442"/>
                    </a:lnTo>
                    <a:lnTo>
                      <a:pt x="114213" y="55264"/>
                    </a:lnTo>
                    <a:lnTo>
                      <a:pt x="157193" y="89651"/>
                    </a:lnTo>
                    <a:lnTo>
                      <a:pt x="163335" y="85967"/>
                    </a:lnTo>
                    <a:cubicBezTo>
                      <a:pt x="171933" y="81054"/>
                      <a:pt x="181757" y="77370"/>
                      <a:pt x="191581" y="74914"/>
                    </a:cubicBezTo>
                    <a:lnTo>
                      <a:pt x="196497" y="72458"/>
                    </a:lnTo>
                    <a:lnTo>
                      <a:pt x="202631" y="17193"/>
                    </a:lnTo>
                    <a:lnTo>
                      <a:pt x="287372" y="17193"/>
                    </a:lnTo>
                    <a:lnTo>
                      <a:pt x="294745" y="72458"/>
                    </a:lnTo>
                    <a:lnTo>
                      <a:pt x="300886" y="74914"/>
                    </a:lnTo>
                    <a:cubicBezTo>
                      <a:pt x="309478" y="77370"/>
                      <a:pt x="319302" y="82283"/>
                      <a:pt x="327901" y="85967"/>
                    </a:cubicBezTo>
                    <a:lnTo>
                      <a:pt x="332816" y="88423"/>
                    </a:lnTo>
                    <a:lnTo>
                      <a:pt x="375796" y="54036"/>
                    </a:lnTo>
                    <a:lnTo>
                      <a:pt x="435973" y="114213"/>
                    </a:lnTo>
                    <a:lnTo>
                      <a:pt x="401585" y="157197"/>
                    </a:lnTo>
                    <a:lnTo>
                      <a:pt x="404043" y="162109"/>
                    </a:lnTo>
                    <a:cubicBezTo>
                      <a:pt x="408958" y="170706"/>
                      <a:pt x="412642" y="180531"/>
                      <a:pt x="416325" y="190356"/>
                    </a:cubicBezTo>
                    <a:lnTo>
                      <a:pt x="418782" y="196497"/>
                    </a:lnTo>
                    <a:lnTo>
                      <a:pt x="474044" y="202637"/>
                    </a:lnTo>
                    <a:lnTo>
                      <a:pt x="474044" y="287376"/>
                    </a:lnTo>
                    <a:lnTo>
                      <a:pt x="418782" y="294745"/>
                    </a:lnTo>
                    <a:lnTo>
                      <a:pt x="416325" y="300885"/>
                    </a:lnTo>
                    <a:cubicBezTo>
                      <a:pt x="413867" y="310713"/>
                      <a:pt x="408958" y="319305"/>
                      <a:pt x="404043" y="329129"/>
                    </a:cubicBezTo>
                    <a:lnTo>
                      <a:pt x="401585" y="334044"/>
                    </a:lnTo>
                    <a:lnTo>
                      <a:pt x="435973" y="375799"/>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0" name="Freeform: Shape 95">
                <a:extLst>
                  <a:ext uri="{FF2B5EF4-FFF2-40B4-BE49-F238E27FC236}">
                    <a16:creationId xmlns:a16="http://schemas.microsoft.com/office/drawing/2014/main" id="{ADA3E493-5ACE-8554-DC7C-B7716163F418}"/>
                  </a:ext>
                </a:extLst>
              </p:cNvPr>
              <p:cNvSpPr/>
              <p:nvPr/>
            </p:nvSpPr>
            <p:spPr>
              <a:xfrm>
                <a:off x="3977935" y="1788003"/>
                <a:ext cx="45437" cy="45440"/>
              </a:xfrm>
              <a:custGeom>
                <a:avLst/>
                <a:gdLst>
                  <a:gd name="connsiteX0" fmla="*/ 45438 w 45437"/>
                  <a:gd name="connsiteY0" fmla="*/ 0 h 45440"/>
                  <a:gd name="connsiteX1" fmla="*/ 0 w 45437"/>
                  <a:gd name="connsiteY1" fmla="*/ 0 h 45440"/>
                  <a:gd name="connsiteX2" fmla="*/ 0 w 45437"/>
                  <a:gd name="connsiteY2" fmla="*/ 45440 h 45440"/>
                  <a:gd name="connsiteX3" fmla="*/ 45438 w 45437"/>
                  <a:gd name="connsiteY3" fmla="*/ 45440 h 45440"/>
                  <a:gd name="connsiteX4" fmla="*/ 45438 w 45437"/>
                  <a:gd name="connsiteY4" fmla="*/ 0 h 4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7" h="45440">
                    <a:moveTo>
                      <a:pt x="45438" y="0"/>
                    </a:moveTo>
                    <a:lnTo>
                      <a:pt x="0" y="0"/>
                    </a:lnTo>
                    <a:lnTo>
                      <a:pt x="0" y="45440"/>
                    </a:lnTo>
                    <a:lnTo>
                      <a:pt x="45438" y="45440"/>
                    </a:lnTo>
                    <a:lnTo>
                      <a:pt x="45438" y="0"/>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1" name="Freeform: Shape 96">
                <a:extLst>
                  <a:ext uri="{FF2B5EF4-FFF2-40B4-BE49-F238E27FC236}">
                    <a16:creationId xmlns:a16="http://schemas.microsoft.com/office/drawing/2014/main" id="{D717F488-C6E8-8A1F-6939-747967D30D12}"/>
                  </a:ext>
                </a:extLst>
              </p:cNvPr>
              <p:cNvSpPr/>
              <p:nvPr/>
            </p:nvSpPr>
            <p:spPr>
              <a:xfrm>
                <a:off x="4036899" y="1788003"/>
                <a:ext cx="45437" cy="45440"/>
              </a:xfrm>
              <a:custGeom>
                <a:avLst/>
                <a:gdLst>
                  <a:gd name="connsiteX0" fmla="*/ 45438 w 45437"/>
                  <a:gd name="connsiteY0" fmla="*/ 0 h 45440"/>
                  <a:gd name="connsiteX1" fmla="*/ 0 w 45437"/>
                  <a:gd name="connsiteY1" fmla="*/ 0 h 45440"/>
                  <a:gd name="connsiteX2" fmla="*/ 0 w 45437"/>
                  <a:gd name="connsiteY2" fmla="*/ 45440 h 45440"/>
                  <a:gd name="connsiteX3" fmla="*/ 45438 w 45437"/>
                  <a:gd name="connsiteY3" fmla="*/ 45440 h 45440"/>
                  <a:gd name="connsiteX4" fmla="*/ 45438 w 45437"/>
                  <a:gd name="connsiteY4" fmla="*/ 0 h 45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7" h="45440">
                    <a:moveTo>
                      <a:pt x="45438" y="0"/>
                    </a:moveTo>
                    <a:lnTo>
                      <a:pt x="0" y="0"/>
                    </a:lnTo>
                    <a:lnTo>
                      <a:pt x="0" y="45440"/>
                    </a:lnTo>
                    <a:lnTo>
                      <a:pt x="45438" y="45440"/>
                    </a:lnTo>
                    <a:lnTo>
                      <a:pt x="45438" y="0"/>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2" name="Freeform: Shape 97">
                <a:extLst>
                  <a:ext uri="{FF2B5EF4-FFF2-40B4-BE49-F238E27FC236}">
                    <a16:creationId xmlns:a16="http://schemas.microsoft.com/office/drawing/2014/main" id="{67EAB732-D8D7-6C4F-80CE-32F32CF7CDDF}"/>
                  </a:ext>
                </a:extLst>
              </p:cNvPr>
              <p:cNvSpPr/>
              <p:nvPr/>
            </p:nvSpPr>
            <p:spPr>
              <a:xfrm>
                <a:off x="3977935" y="1848184"/>
                <a:ext cx="45437" cy="45439"/>
              </a:xfrm>
              <a:custGeom>
                <a:avLst/>
                <a:gdLst>
                  <a:gd name="connsiteX0" fmla="*/ 45438 w 45437"/>
                  <a:gd name="connsiteY0" fmla="*/ 0 h 45439"/>
                  <a:gd name="connsiteX1" fmla="*/ 0 w 45437"/>
                  <a:gd name="connsiteY1" fmla="*/ 0 h 45439"/>
                  <a:gd name="connsiteX2" fmla="*/ 0 w 45437"/>
                  <a:gd name="connsiteY2" fmla="*/ 45440 h 45439"/>
                  <a:gd name="connsiteX3" fmla="*/ 45438 w 45437"/>
                  <a:gd name="connsiteY3" fmla="*/ 45440 h 45439"/>
                  <a:gd name="connsiteX4" fmla="*/ 45438 w 45437"/>
                  <a:gd name="connsiteY4" fmla="*/ 0 h 4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7" h="45439">
                    <a:moveTo>
                      <a:pt x="45438" y="0"/>
                    </a:moveTo>
                    <a:lnTo>
                      <a:pt x="0" y="0"/>
                    </a:lnTo>
                    <a:lnTo>
                      <a:pt x="0" y="45440"/>
                    </a:lnTo>
                    <a:lnTo>
                      <a:pt x="45438" y="45440"/>
                    </a:lnTo>
                    <a:lnTo>
                      <a:pt x="45438" y="0"/>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3" name="Freeform: Shape 98">
                <a:extLst>
                  <a:ext uri="{FF2B5EF4-FFF2-40B4-BE49-F238E27FC236}">
                    <a16:creationId xmlns:a16="http://schemas.microsoft.com/office/drawing/2014/main" id="{06A9C45A-F023-BF78-5533-E87E6AEE923C}"/>
                  </a:ext>
                </a:extLst>
              </p:cNvPr>
              <p:cNvSpPr/>
              <p:nvPr/>
            </p:nvSpPr>
            <p:spPr>
              <a:xfrm>
                <a:off x="4036899" y="1848184"/>
                <a:ext cx="45437" cy="45439"/>
              </a:xfrm>
              <a:custGeom>
                <a:avLst/>
                <a:gdLst>
                  <a:gd name="connsiteX0" fmla="*/ 45438 w 45437"/>
                  <a:gd name="connsiteY0" fmla="*/ 0 h 45439"/>
                  <a:gd name="connsiteX1" fmla="*/ 0 w 45437"/>
                  <a:gd name="connsiteY1" fmla="*/ 0 h 45439"/>
                  <a:gd name="connsiteX2" fmla="*/ 0 w 45437"/>
                  <a:gd name="connsiteY2" fmla="*/ 45440 h 45439"/>
                  <a:gd name="connsiteX3" fmla="*/ 45438 w 45437"/>
                  <a:gd name="connsiteY3" fmla="*/ 45440 h 45439"/>
                  <a:gd name="connsiteX4" fmla="*/ 45438 w 45437"/>
                  <a:gd name="connsiteY4" fmla="*/ 0 h 4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37" h="45439">
                    <a:moveTo>
                      <a:pt x="45438" y="0"/>
                    </a:moveTo>
                    <a:lnTo>
                      <a:pt x="0" y="0"/>
                    </a:lnTo>
                    <a:lnTo>
                      <a:pt x="0" y="45440"/>
                    </a:lnTo>
                    <a:lnTo>
                      <a:pt x="45438" y="45440"/>
                    </a:lnTo>
                    <a:lnTo>
                      <a:pt x="45438" y="0"/>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4" name="Freeform: Shape 99">
                <a:extLst>
                  <a:ext uri="{FF2B5EF4-FFF2-40B4-BE49-F238E27FC236}">
                    <a16:creationId xmlns:a16="http://schemas.microsoft.com/office/drawing/2014/main" id="{382EA1B5-022C-9E4B-0C32-833B420457A8}"/>
                  </a:ext>
                </a:extLst>
              </p:cNvPr>
              <p:cNvSpPr/>
              <p:nvPr/>
            </p:nvSpPr>
            <p:spPr>
              <a:xfrm>
                <a:off x="3872326" y="1788003"/>
                <a:ext cx="93332" cy="105617"/>
              </a:xfrm>
              <a:custGeom>
                <a:avLst/>
                <a:gdLst>
                  <a:gd name="connsiteX0" fmla="*/ 0 w 93332"/>
                  <a:gd name="connsiteY0" fmla="*/ 0 h 105617"/>
                  <a:gd name="connsiteX1" fmla="*/ 52804 w 93332"/>
                  <a:gd name="connsiteY1" fmla="*/ 52809 h 105617"/>
                  <a:gd name="connsiteX2" fmla="*/ 0 w 93332"/>
                  <a:gd name="connsiteY2" fmla="*/ 105617 h 105617"/>
                  <a:gd name="connsiteX3" fmla="*/ 41754 w 93332"/>
                  <a:gd name="connsiteY3" fmla="*/ 105617 h 105617"/>
                  <a:gd name="connsiteX4" fmla="*/ 93333 w 93332"/>
                  <a:gd name="connsiteY4" fmla="*/ 52809 h 105617"/>
                  <a:gd name="connsiteX5" fmla="*/ 41754 w 93332"/>
                  <a:gd name="connsiteY5" fmla="*/ 0 h 105617"/>
                  <a:gd name="connsiteX6" fmla="*/ 0 w 93332"/>
                  <a:gd name="connsiteY6" fmla="*/ 0 h 10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332" h="105617">
                    <a:moveTo>
                      <a:pt x="0" y="0"/>
                    </a:moveTo>
                    <a:lnTo>
                      <a:pt x="52804" y="52809"/>
                    </a:lnTo>
                    <a:lnTo>
                      <a:pt x="0" y="105617"/>
                    </a:lnTo>
                    <a:lnTo>
                      <a:pt x="41754" y="105617"/>
                    </a:lnTo>
                    <a:lnTo>
                      <a:pt x="93333" y="52809"/>
                    </a:lnTo>
                    <a:lnTo>
                      <a:pt x="41754" y="0"/>
                    </a:lnTo>
                    <a:lnTo>
                      <a:pt x="0" y="0"/>
                    </a:ln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5" name="Freeform: Shape 101">
                <a:extLst>
                  <a:ext uri="{FF2B5EF4-FFF2-40B4-BE49-F238E27FC236}">
                    <a16:creationId xmlns:a16="http://schemas.microsoft.com/office/drawing/2014/main" id="{222ABA69-9058-CB43-2BF7-EF1C9503F4F4}"/>
                  </a:ext>
                </a:extLst>
              </p:cNvPr>
              <p:cNvSpPr/>
              <p:nvPr/>
            </p:nvSpPr>
            <p:spPr>
              <a:xfrm>
                <a:off x="3759351" y="1792914"/>
                <a:ext cx="36845" cy="36842"/>
              </a:xfrm>
              <a:custGeom>
                <a:avLst/>
                <a:gdLst>
                  <a:gd name="connsiteX0" fmla="*/ 18423 w 36845"/>
                  <a:gd name="connsiteY0" fmla="*/ 36843 h 36842"/>
                  <a:gd name="connsiteX1" fmla="*/ 36846 w 36845"/>
                  <a:gd name="connsiteY1" fmla="*/ 18421 h 36842"/>
                  <a:gd name="connsiteX2" fmla="*/ 18423 w 36845"/>
                  <a:gd name="connsiteY2" fmla="*/ 0 h 36842"/>
                  <a:gd name="connsiteX3" fmla="*/ 0 w 36845"/>
                  <a:gd name="connsiteY3" fmla="*/ 18421 h 36842"/>
                  <a:gd name="connsiteX4" fmla="*/ 18423 w 36845"/>
                  <a:gd name="connsiteY4" fmla="*/ 36843 h 3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5" h="36842">
                    <a:moveTo>
                      <a:pt x="18423" y="36843"/>
                    </a:moveTo>
                    <a:cubicBezTo>
                      <a:pt x="28593" y="36843"/>
                      <a:pt x="36846" y="28595"/>
                      <a:pt x="36846" y="18421"/>
                    </a:cubicBezTo>
                    <a:cubicBezTo>
                      <a:pt x="36846" y="8248"/>
                      <a:pt x="28593" y="0"/>
                      <a:pt x="18423" y="0"/>
                    </a:cubicBezTo>
                    <a:cubicBezTo>
                      <a:pt x="8246" y="0"/>
                      <a:pt x="0" y="8248"/>
                      <a:pt x="0" y="18421"/>
                    </a:cubicBezTo>
                    <a:cubicBezTo>
                      <a:pt x="0" y="28595"/>
                      <a:pt x="8246" y="36843"/>
                      <a:pt x="18423" y="36843"/>
                    </a:cubicBez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6" name="Freeform: Shape 102">
                <a:extLst>
                  <a:ext uri="{FF2B5EF4-FFF2-40B4-BE49-F238E27FC236}">
                    <a16:creationId xmlns:a16="http://schemas.microsoft.com/office/drawing/2014/main" id="{E1D2E093-04AC-E461-4A07-201A5501B9E7}"/>
                  </a:ext>
                </a:extLst>
              </p:cNvPr>
              <p:cNvSpPr/>
              <p:nvPr/>
            </p:nvSpPr>
            <p:spPr>
              <a:xfrm>
                <a:off x="3810923" y="1864148"/>
                <a:ext cx="29478" cy="29474"/>
              </a:xfrm>
              <a:custGeom>
                <a:avLst/>
                <a:gdLst>
                  <a:gd name="connsiteX0" fmla="*/ 14739 w 29478"/>
                  <a:gd name="connsiteY0" fmla="*/ 29474 h 29474"/>
                  <a:gd name="connsiteX1" fmla="*/ 29479 w 29478"/>
                  <a:gd name="connsiteY1" fmla="*/ 14737 h 29474"/>
                  <a:gd name="connsiteX2" fmla="*/ 14739 w 29478"/>
                  <a:gd name="connsiteY2" fmla="*/ 0 h 29474"/>
                  <a:gd name="connsiteX3" fmla="*/ 0 w 29478"/>
                  <a:gd name="connsiteY3" fmla="*/ 14737 h 29474"/>
                  <a:gd name="connsiteX4" fmla="*/ 14739 w 29478"/>
                  <a:gd name="connsiteY4" fmla="*/ 29474 h 2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78" h="29474">
                    <a:moveTo>
                      <a:pt x="14739" y="29474"/>
                    </a:moveTo>
                    <a:cubicBezTo>
                      <a:pt x="22876" y="29474"/>
                      <a:pt x="29479" y="22876"/>
                      <a:pt x="29479" y="14737"/>
                    </a:cubicBezTo>
                    <a:cubicBezTo>
                      <a:pt x="29479" y="6598"/>
                      <a:pt x="22876" y="0"/>
                      <a:pt x="14739" y="0"/>
                    </a:cubicBezTo>
                    <a:cubicBezTo>
                      <a:pt x="6603" y="0"/>
                      <a:pt x="0" y="6598"/>
                      <a:pt x="0" y="14737"/>
                    </a:cubicBezTo>
                    <a:cubicBezTo>
                      <a:pt x="0" y="22876"/>
                      <a:pt x="6603" y="29474"/>
                      <a:pt x="14739" y="29474"/>
                    </a:cubicBez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7" name="Freeform: Shape 103">
                <a:extLst>
                  <a:ext uri="{FF2B5EF4-FFF2-40B4-BE49-F238E27FC236}">
                    <a16:creationId xmlns:a16="http://schemas.microsoft.com/office/drawing/2014/main" id="{A35946A7-53A5-17C7-566B-57F9934A0366}"/>
                  </a:ext>
                </a:extLst>
              </p:cNvPr>
              <p:cNvSpPr/>
              <p:nvPr/>
            </p:nvSpPr>
            <p:spPr>
              <a:xfrm>
                <a:off x="3751966" y="1842041"/>
                <a:ext cx="46663" cy="46667"/>
              </a:xfrm>
              <a:custGeom>
                <a:avLst/>
                <a:gdLst>
                  <a:gd name="connsiteX0" fmla="*/ 23332 w 46663"/>
                  <a:gd name="connsiteY0" fmla="*/ 46668 h 46667"/>
                  <a:gd name="connsiteX1" fmla="*/ 46663 w 46663"/>
                  <a:gd name="connsiteY1" fmla="*/ 23334 h 46667"/>
                  <a:gd name="connsiteX2" fmla="*/ 23332 w 46663"/>
                  <a:gd name="connsiteY2" fmla="*/ 0 h 46667"/>
                  <a:gd name="connsiteX3" fmla="*/ 0 w 46663"/>
                  <a:gd name="connsiteY3" fmla="*/ 23334 h 46667"/>
                  <a:gd name="connsiteX4" fmla="*/ 23332 w 46663"/>
                  <a:gd name="connsiteY4" fmla="*/ 46668 h 4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663" h="46667">
                    <a:moveTo>
                      <a:pt x="23332" y="46668"/>
                    </a:moveTo>
                    <a:cubicBezTo>
                      <a:pt x="36217" y="46668"/>
                      <a:pt x="46663" y="36221"/>
                      <a:pt x="46663" y="23334"/>
                    </a:cubicBezTo>
                    <a:cubicBezTo>
                      <a:pt x="46663" y="10447"/>
                      <a:pt x="36217" y="0"/>
                      <a:pt x="23332" y="0"/>
                    </a:cubicBezTo>
                    <a:cubicBezTo>
                      <a:pt x="10447" y="0"/>
                      <a:pt x="0" y="10447"/>
                      <a:pt x="0" y="23334"/>
                    </a:cubicBezTo>
                    <a:cubicBezTo>
                      <a:pt x="0" y="36221"/>
                      <a:pt x="10447" y="46668"/>
                      <a:pt x="23332" y="46668"/>
                    </a:cubicBez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98" name="Freeform: Shape 104">
                <a:extLst>
                  <a:ext uri="{FF2B5EF4-FFF2-40B4-BE49-F238E27FC236}">
                    <a16:creationId xmlns:a16="http://schemas.microsoft.com/office/drawing/2014/main" id="{D3FB6768-6BAA-95AD-57F1-AE2DEC4D1E82}"/>
                  </a:ext>
                </a:extLst>
              </p:cNvPr>
              <p:cNvSpPr/>
              <p:nvPr/>
            </p:nvSpPr>
            <p:spPr>
              <a:xfrm>
                <a:off x="3809698" y="1788003"/>
                <a:ext cx="61402" cy="61405"/>
              </a:xfrm>
              <a:custGeom>
                <a:avLst/>
                <a:gdLst>
                  <a:gd name="connsiteX0" fmla="*/ 30698 w 61402"/>
                  <a:gd name="connsiteY0" fmla="*/ 61405 h 61405"/>
                  <a:gd name="connsiteX1" fmla="*/ 61403 w 61402"/>
                  <a:gd name="connsiteY1" fmla="*/ 30703 h 61405"/>
                  <a:gd name="connsiteX2" fmla="*/ 30698 w 61402"/>
                  <a:gd name="connsiteY2" fmla="*/ 0 h 61405"/>
                  <a:gd name="connsiteX3" fmla="*/ 0 w 61402"/>
                  <a:gd name="connsiteY3" fmla="*/ 30703 h 61405"/>
                  <a:gd name="connsiteX4" fmla="*/ 30698 w 61402"/>
                  <a:gd name="connsiteY4" fmla="*/ 61405 h 6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2" h="61405">
                    <a:moveTo>
                      <a:pt x="30698" y="61405"/>
                    </a:moveTo>
                    <a:cubicBezTo>
                      <a:pt x="47658" y="61405"/>
                      <a:pt x="61403" y="47659"/>
                      <a:pt x="61403" y="30703"/>
                    </a:cubicBezTo>
                    <a:cubicBezTo>
                      <a:pt x="61403" y="13746"/>
                      <a:pt x="47658" y="0"/>
                      <a:pt x="30698" y="0"/>
                    </a:cubicBezTo>
                    <a:cubicBezTo>
                      <a:pt x="13745" y="0"/>
                      <a:pt x="0" y="13746"/>
                      <a:pt x="0" y="30703"/>
                    </a:cubicBezTo>
                    <a:cubicBezTo>
                      <a:pt x="0" y="47659"/>
                      <a:pt x="13745" y="61405"/>
                      <a:pt x="30698" y="61405"/>
                    </a:cubicBezTo>
                    <a:close/>
                  </a:path>
                </a:pathLst>
              </a:custGeom>
              <a:solidFill>
                <a:srgbClr val="2D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grpSp>
      <p:sp>
        <p:nvSpPr>
          <p:cNvPr id="186" name="TextBox 185">
            <a:extLst>
              <a:ext uri="{FF2B5EF4-FFF2-40B4-BE49-F238E27FC236}">
                <a16:creationId xmlns:a16="http://schemas.microsoft.com/office/drawing/2014/main" id="{4E0F6777-DEE0-B52A-B113-6E204D571C09}"/>
              </a:ext>
            </a:extLst>
          </p:cNvPr>
          <p:cNvSpPr txBox="1"/>
          <p:nvPr/>
        </p:nvSpPr>
        <p:spPr>
          <a:xfrm>
            <a:off x="1621925" y="2329537"/>
            <a:ext cx="92554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OCI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Integration</a:t>
            </a:r>
          </a:p>
        </p:txBody>
      </p:sp>
      <p:grpSp>
        <p:nvGrpSpPr>
          <p:cNvPr id="79" name="Group 78">
            <a:extLst>
              <a:ext uri="{FF2B5EF4-FFF2-40B4-BE49-F238E27FC236}">
                <a16:creationId xmlns:a16="http://schemas.microsoft.com/office/drawing/2014/main" id="{067AA1E6-B11D-7C8E-FBD7-19D7B3D30E6E}"/>
              </a:ext>
            </a:extLst>
          </p:cNvPr>
          <p:cNvGrpSpPr/>
          <p:nvPr/>
        </p:nvGrpSpPr>
        <p:grpSpPr>
          <a:xfrm>
            <a:off x="531729" y="2906167"/>
            <a:ext cx="376032" cy="466971"/>
            <a:chOff x="459829" y="2805422"/>
            <a:chExt cx="376032" cy="466971"/>
          </a:xfrm>
        </p:grpSpPr>
        <p:grpSp>
          <p:nvGrpSpPr>
            <p:cNvPr id="156" name="Graphic 3">
              <a:extLst>
                <a:ext uri="{FF2B5EF4-FFF2-40B4-BE49-F238E27FC236}">
                  <a16:creationId xmlns:a16="http://schemas.microsoft.com/office/drawing/2014/main" id="{D90F857C-E017-C7AE-4FAA-A1482A27C78D}"/>
                </a:ext>
              </a:extLst>
            </p:cNvPr>
            <p:cNvGrpSpPr/>
            <p:nvPr/>
          </p:nvGrpSpPr>
          <p:grpSpPr>
            <a:xfrm>
              <a:off x="459829" y="2805422"/>
              <a:ext cx="376032" cy="327259"/>
              <a:chOff x="1906438" y="1739789"/>
              <a:chExt cx="522337" cy="407689"/>
            </a:xfrm>
          </p:grpSpPr>
          <p:sp>
            <p:nvSpPr>
              <p:cNvPr id="158" name="Freeform: Shape 231">
                <a:extLst>
                  <a:ext uri="{FF2B5EF4-FFF2-40B4-BE49-F238E27FC236}">
                    <a16:creationId xmlns:a16="http://schemas.microsoft.com/office/drawing/2014/main" id="{2AA2C560-8FB9-7273-0F7A-683D75A5270D}"/>
                  </a:ext>
                </a:extLst>
              </p:cNvPr>
              <p:cNvSpPr/>
              <p:nvPr/>
            </p:nvSpPr>
            <p:spPr>
              <a:xfrm>
                <a:off x="1906438" y="1748894"/>
                <a:ext cx="500757" cy="394116"/>
              </a:xfrm>
              <a:custGeom>
                <a:avLst/>
                <a:gdLst>
                  <a:gd name="connsiteX0" fmla="*/ 113270 w 500757"/>
                  <a:gd name="connsiteY0" fmla="*/ 325520 h 394116"/>
                  <a:gd name="connsiteX1" fmla="*/ 171253 w 500757"/>
                  <a:gd name="connsiteY1" fmla="*/ 296465 h 394116"/>
                  <a:gd name="connsiteX2" fmla="*/ 113270 w 500757"/>
                  <a:gd name="connsiteY2" fmla="*/ 267538 h 394116"/>
                  <a:gd name="connsiteX3" fmla="*/ 136955 w 500757"/>
                  <a:gd name="connsiteY3" fmla="*/ 255333 h 394116"/>
                  <a:gd name="connsiteX4" fmla="*/ 0 w 500757"/>
                  <a:gd name="connsiteY4" fmla="*/ 255333 h 394116"/>
                  <a:gd name="connsiteX5" fmla="*/ 1341 w 500757"/>
                  <a:gd name="connsiteY5" fmla="*/ 237635 h 394116"/>
                  <a:gd name="connsiteX6" fmla="*/ 21285 w 500757"/>
                  <a:gd name="connsiteY6" fmla="*/ 180307 h 394116"/>
                  <a:gd name="connsiteX7" fmla="*/ 66645 w 500757"/>
                  <a:gd name="connsiteY7" fmla="*/ 139982 h 394116"/>
                  <a:gd name="connsiteX8" fmla="*/ 76662 w 500757"/>
                  <a:gd name="connsiteY8" fmla="*/ 131545 h 394116"/>
                  <a:gd name="connsiteX9" fmla="*/ 82027 w 500757"/>
                  <a:gd name="connsiteY9" fmla="*/ 119597 h 394116"/>
                  <a:gd name="connsiteX10" fmla="*/ 114002 w 500757"/>
                  <a:gd name="connsiteY10" fmla="*/ 65888 h 394116"/>
                  <a:gd name="connsiteX11" fmla="*/ 172838 w 500757"/>
                  <a:gd name="connsiteY11" fmla="*/ 44773 h 394116"/>
                  <a:gd name="connsiteX12" fmla="*/ 181507 w 500757"/>
                  <a:gd name="connsiteY12" fmla="*/ 44773 h 394116"/>
                  <a:gd name="connsiteX13" fmla="*/ 184433 w 500757"/>
                  <a:gd name="connsiteY13" fmla="*/ 44773 h 394116"/>
                  <a:gd name="connsiteX14" fmla="*/ 195618 w 500757"/>
                  <a:gd name="connsiteY14" fmla="*/ 42545 h 394116"/>
                  <a:gd name="connsiteX15" fmla="*/ 204941 w 500757"/>
                  <a:gd name="connsiteY15" fmla="*/ 35985 h 394116"/>
                  <a:gd name="connsiteX16" fmla="*/ 250238 w 500757"/>
                  <a:gd name="connsiteY16" fmla="*/ 6427 h 394116"/>
                  <a:gd name="connsiteX17" fmla="*/ 304062 w 500757"/>
                  <a:gd name="connsiteY17" fmla="*/ 1154 h 394116"/>
                  <a:gd name="connsiteX18" fmla="*/ 354235 w 500757"/>
                  <a:gd name="connsiteY18" fmla="*/ 21362 h 394116"/>
                  <a:gd name="connsiteX19" fmla="*/ 389380 w 500757"/>
                  <a:gd name="connsiteY19" fmla="*/ 62472 h 394116"/>
                  <a:gd name="connsiteX20" fmla="*/ 397729 w 500757"/>
                  <a:gd name="connsiteY20" fmla="*/ 73076 h 394116"/>
                  <a:gd name="connsiteX21" fmla="*/ 409882 w 500757"/>
                  <a:gd name="connsiteY21" fmla="*/ 78951 h 394116"/>
                  <a:gd name="connsiteX22" fmla="*/ 446503 w 500757"/>
                  <a:gd name="connsiteY22" fmla="*/ 94087 h 394116"/>
                  <a:gd name="connsiteX23" fmla="*/ 496920 w 500757"/>
                  <a:gd name="connsiteY23" fmla="*/ 162847 h 394116"/>
                  <a:gd name="connsiteX24" fmla="*/ 486904 w 500757"/>
                  <a:gd name="connsiteY24" fmla="*/ 247517 h 394116"/>
                  <a:gd name="connsiteX25" fmla="*/ 482271 w 500757"/>
                  <a:gd name="connsiteY25" fmla="*/ 256186 h 394116"/>
                  <a:gd name="connsiteX26" fmla="*/ 368019 w 500757"/>
                  <a:gd name="connsiteY26" fmla="*/ 256186 h 394116"/>
                  <a:gd name="connsiteX27" fmla="*/ 390112 w 500757"/>
                  <a:gd name="connsiteY27" fmla="*/ 268391 h 394116"/>
                  <a:gd name="connsiteX28" fmla="*/ 332129 w 500757"/>
                  <a:gd name="connsiteY28" fmla="*/ 296830 h 394116"/>
                  <a:gd name="connsiteX29" fmla="*/ 390600 w 500757"/>
                  <a:gd name="connsiteY29" fmla="*/ 326130 h 394116"/>
                  <a:gd name="connsiteX30" fmla="*/ 250713 w 500757"/>
                  <a:gd name="connsiteY30" fmla="*/ 394116 h 394116"/>
                  <a:gd name="connsiteX31" fmla="*/ 113270 w 500757"/>
                  <a:gd name="connsiteY31" fmla="*/ 325520 h 3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757" h="394116">
                    <a:moveTo>
                      <a:pt x="113270" y="325520"/>
                    </a:moveTo>
                    <a:lnTo>
                      <a:pt x="171253" y="296465"/>
                    </a:lnTo>
                    <a:lnTo>
                      <a:pt x="113270" y="267538"/>
                    </a:lnTo>
                    <a:lnTo>
                      <a:pt x="136955" y="255333"/>
                    </a:lnTo>
                    <a:lnTo>
                      <a:pt x="0" y="255333"/>
                    </a:lnTo>
                    <a:lnTo>
                      <a:pt x="1341" y="237635"/>
                    </a:lnTo>
                    <a:cubicBezTo>
                      <a:pt x="2990" y="217133"/>
                      <a:pt x="9850" y="197402"/>
                      <a:pt x="21285" y="180307"/>
                    </a:cubicBezTo>
                    <a:cubicBezTo>
                      <a:pt x="32713" y="163213"/>
                      <a:pt x="48332" y="149333"/>
                      <a:pt x="66645" y="139982"/>
                    </a:cubicBezTo>
                    <a:cubicBezTo>
                      <a:pt x="70573" y="137958"/>
                      <a:pt x="73999" y="135075"/>
                      <a:pt x="76662" y="131545"/>
                    </a:cubicBezTo>
                    <a:cubicBezTo>
                      <a:pt x="79325" y="128016"/>
                      <a:pt x="81154" y="123933"/>
                      <a:pt x="82027" y="119597"/>
                    </a:cubicBezTo>
                    <a:cubicBezTo>
                      <a:pt x="86133" y="98526"/>
                      <a:pt x="97433" y="79540"/>
                      <a:pt x="114002" y="65888"/>
                    </a:cubicBezTo>
                    <a:cubicBezTo>
                      <a:pt x="130570" y="52238"/>
                      <a:pt x="151373" y="44773"/>
                      <a:pt x="172838" y="44773"/>
                    </a:cubicBezTo>
                    <a:cubicBezTo>
                      <a:pt x="175725" y="44587"/>
                      <a:pt x="178619" y="44587"/>
                      <a:pt x="181507" y="44773"/>
                    </a:cubicBezTo>
                    <a:lnTo>
                      <a:pt x="184433" y="44773"/>
                    </a:lnTo>
                    <a:cubicBezTo>
                      <a:pt x="188277" y="44817"/>
                      <a:pt x="192082" y="44058"/>
                      <a:pt x="195618" y="42545"/>
                    </a:cubicBezTo>
                    <a:cubicBezTo>
                      <a:pt x="199147" y="41031"/>
                      <a:pt x="202323" y="38796"/>
                      <a:pt x="204941" y="35985"/>
                    </a:cubicBezTo>
                    <a:cubicBezTo>
                      <a:pt x="217441" y="22630"/>
                      <a:pt x="232976" y="12490"/>
                      <a:pt x="250238" y="6427"/>
                    </a:cubicBezTo>
                    <a:cubicBezTo>
                      <a:pt x="267493" y="363"/>
                      <a:pt x="285960" y="-1446"/>
                      <a:pt x="304062" y="1154"/>
                    </a:cubicBezTo>
                    <a:cubicBezTo>
                      <a:pt x="322170" y="3754"/>
                      <a:pt x="339380" y="10686"/>
                      <a:pt x="354235" y="21362"/>
                    </a:cubicBezTo>
                    <a:cubicBezTo>
                      <a:pt x="369084" y="32037"/>
                      <a:pt x="381141" y="46140"/>
                      <a:pt x="389380" y="62472"/>
                    </a:cubicBezTo>
                    <a:cubicBezTo>
                      <a:pt x="391325" y="66595"/>
                      <a:pt x="394180" y="70222"/>
                      <a:pt x="397729" y="73076"/>
                    </a:cubicBezTo>
                    <a:cubicBezTo>
                      <a:pt x="401284" y="75931"/>
                      <a:pt x="405442" y="77940"/>
                      <a:pt x="409882" y="78951"/>
                    </a:cubicBezTo>
                    <a:cubicBezTo>
                      <a:pt x="422889" y="81791"/>
                      <a:pt x="435287" y="86915"/>
                      <a:pt x="446503" y="94087"/>
                    </a:cubicBezTo>
                    <a:cubicBezTo>
                      <a:pt x="471407" y="109799"/>
                      <a:pt x="489425" y="134371"/>
                      <a:pt x="496920" y="162847"/>
                    </a:cubicBezTo>
                    <a:cubicBezTo>
                      <a:pt x="504422" y="191318"/>
                      <a:pt x="500841" y="221580"/>
                      <a:pt x="486904" y="247517"/>
                    </a:cubicBezTo>
                    <a:lnTo>
                      <a:pt x="482271" y="256186"/>
                    </a:lnTo>
                    <a:lnTo>
                      <a:pt x="368019" y="256186"/>
                    </a:lnTo>
                    <a:lnTo>
                      <a:pt x="390112" y="268391"/>
                    </a:lnTo>
                    <a:lnTo>
                      <a:pt x="332129" y="296830"/>
                    </a:lnTo>
                    <a:lnTo>
                      <a:pt x="390600" y="326130"/>
                    </a:lnTo>
                    <a:lnTo>
                      <a:pt x="250713" y="394116"/>
                    </a:lnTo>
                    <a:lnTo>
                      <a:pt x="113270" y="32552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65" name="Freeform: Shape 232">
                <a:extLst>
                  <a:ext uri="{FF2B5EF4-FFF2-40B4-BE49-F238E27FC236}">
                    <a16:creationId xmlns:a16="http://schemas.microsoft.com/office/drawing/2014/main" id="{D8AF958B-D1A6-9582-BA2F-4D4727B606FA}"/>
                  </a:ext>
                </a:extLst>
              </p:cNvPr>
              <p:cNvSpPr/>
              <p:nvPr/>
            </p:nvSpPr>
            <p:spPr>
              <a:xfrm>
                <a:off x="1915427" y="1739789"/>
                <a:ext cx="513348" cy="407689"/>
              </a:xfrm>
              <a:custGeom>
                <a:avLst/>
                <a:gdLst>
                  <a:gd name="connsiteX0" fmla="*/ 294296 w 513348"/>
                  <a:gd name="connsiteY0" fmla="*/ 12207 h 407689"/>
                  <a:gd name="connsiteX1" fmla="*/ 350982 w 513348"/>
                  <a:gd name="connsiteY1" fmla="*/ 28194 h 407689"/>
                  <a:gd name="connsiteX2" fmla="*/ 390600 w 513348"/>
                  <a:gd name="connsiteY2" fmla="*/ 71773 h 407689"/>
                  <a:gd name="connsiteX3" fmla="*/ 400648 w 513348"/>
                  <a:gd name="connsiteY3" fmla="*/ 84062 h 407689"/>
                  <a:gd name="connsiteX4" fmla="*/ 415016 w 513348"/>
                  <a:gd name="connsiteY4" fmla="*/ 90815 h 407689"/>
                  <a:gd name="connsiteX5" fmla="*/ 449923 w 513348"/>
                  <a:gd name="connsiteY5" fmla="*/ 105218 h 407689"/>
                  <a:gd name="connsiteX6" fmla="*/ 497851 w 513348"/>
                  <a:gd name="connsiteY6" fmla="*/ 170324 h 407689"/>
                  <a:gd name="connsiteX7" fmla="*/ 488251 w 513348"/>
                  <a:gd name="connsiteY7" fmla="*/ 250592 h 407689"/>
                  <a:gd name="connsiteX8" fmla="*/ 485325 w 513348"/>
                  <a:gd name="connsiteY8" fmla="*/ 256085 h 407689"/>
                  <a:gd name="connsiteX9" fmla="*/ 351053 w 513348"/>
                  <a:gd name="connsiteY9" fmla="*/ 256085 h 407689"/>
                  <a:gd name="connsiteX10" fmla="*/ 383522 w 513348"/>
                  <a:gd name="connsiteY10" fmla="*/ 274155 h 407689"/>
                  <a:gd name="connsiteX11" fmla="*/ 324930 w 513348"/>
                  <a:gd name="connsiteY11" fmla="*/ 302838 h 407689"/>
                  <a:gd name="connsiteX12" fmla="*/ 342634 w 513348"/>
                  <a:gd name="connsiteY12" fmla="*/ 311629 h 407689"/>
                  <a:gd name="connsiteX13" fmla="*/ 383522 w 513348"/>
                  <a:gd name="connsiteY13" fmla="*/ 332009 h 407689"/>
                  <a:gd name="connsiteX14" fmla="*/ 257309 w 513348"/>
                  <a:gd name="connsiteY14" fmla="*/ 393900 h 407689"/>
                  <a:gd name="connsiteX15" fmla="*/ 133534 w 513348"/>
                  <a:gd name="connsiteY15" fmla="*/ 332009 h 407689"/>
                  <a:gd name="connsiteX16" fmla="*/ 173941 w 513348"/>
                  <a:gd name="connsiteY16" fmla="*/ 311751 h 407689"/>
                  <a:gd name="connsiteX17" fmla="*/ 191517 w 513348"/>
                  <a:gd name="connsiteY17" fmla="*/ 302960 h 407689"/>
                  <a:gd name="connsiteX18" fmla="*/ 133534 w 513348"/>
                  <a:gd name="connsiteY18" fmla="*/ 274033 h 407689"/>
                  <a:gd name="connsiteX19" fmla="*/ 169302 w 513348"/>
                  <a:gd name="connsiteY19" fmla="*/ 256336 h 407689"/>
                  <a:gd name="connsiteX20" fmla="*/ 13180 w 513348"/>
                  <a:gd name="connsiteY20" fmla="*/ 256336 h 407689"/>
                  <a:gd name="connsiteX21" fmla="*/ 14040 w 513348"/>
                  <a:gd name="connsiteY21" fmla="*/ 245100 h 407689"/>
                  <a:gd name="connsiteX22" fmla="*/ 32386 w 513348"/>
                  <a:gd name="connsiteY22" fmla="*/ 190358 h 407689"/>
                  <a:gd name="connsiteX23" fmla="*/ 75071 w 513348"/>
                  <a:gd name="connsiteY23" fmla="*/ 151480 h 407689"/>
                  <a:gd name="connsiteX24" fmla="*/ 87115 w 513348"/>
                  <a:gd name="connsiteY24" fmla="*/ 141379 h 407689"/>
                  <a:gd name="connsiteX25" fmla="*/ 93622 w 513348"/>
                  <a:gd name="connsiteY25" fmla="*/ 127068 h 407689"/>
                  <a:gd name="connsiteX26" fmla="*/ 110960 w 513348"/>
                  <a:gd name="connsiteY26" fmla="*/ 89615 h 407689"/>
                  <a:gd name="connsiteX27" fmla="*/ 143667 w 513348"/>
                  <a:gd name="connsiteY27" fmla="*/ 64449 h 407689"/>
                  <a:gd name="connsiteX28" fmla="*/ 178581 w 513348"/>
                  <a:gd name="connsiteY28" fmla="*/ 57126 h 407689"/>
                  <a:gd name="connsiteX29" fmla="*/ 186634 w 513348"/>
                  <a:gd name="connsiteY29" fmla="*/ 57126 h 407689"/>
                  <a:gd name="connsiteX30" fmla="*/ 190176 w 513348"/>
                  <a:gd name="connsiteY30" fmla="*/ 57126 h 407689"/>
                  <a:gd name="connsiteX31" fmla="*/ 203472 w 513348"/>
                  <a:gd name="connsiteY31" fmla="*/ 54235 h 407689"/>
                  <a:gd name="connsiteX32" fmla="*/ 214586 w 513348"/>
                  <a:gd name="connsiteY32" fmla="*/ 46384 h 407689"/>
                  <a:gd name="connsiteX33" fmla="*/ 250860 w 513348"/>
                  <a:gd name="connsiteY33" fmla="*/ 20945 h 407689"/>
                  <a:gd name="connsiteX34" fmla="*/ 294296 w 513348"/>
                  <a:gd name="connsiteY34" fmla="*/ 12207 h 407689"/>
                  <a:gd name="connsiteX35" fmla="*/ 294296 w 513348"/>
                  <a:gd name="connsiteY35" fmla="*/ 12207 h 407689"/>
                  <a:gd name="connsiteX36" fmla="*/ 294296 w 513348"/>
                  <a:gd name="connsiteY36" fmla="*/ 0 h 407689"/>
                  <a:gd name="connsiteX37" fmla="*/ 246420 w 513348"/>
                  <a:gd name="connsiteY37" fmla="*/ 10019 h 407689"/>
                  <a:gd name="connsiteX38" fmla="*/ 206533 w 513348"/>
                  <a:gd name="connsiteY38" fmla="*/ 38328 h 407689"/>
                  <a:gd name="connsiteX39" fmla="*/ 199249 w 513348"/>
                  <a:gd name="connsiteY39" fmla="*/ 43415 h 407689"/>
                  <a:gd name="connsiteX40" fmla="*/ 190542 w 513348"/>
                  <a:gd name="connsiteY40" fmla="*/ 45164 h 407689"/>
                  <a:gd name="connsiteX41" fmla="*/ 188097 w 513348"/>
                  <a:gd name="connsiteY41" fmla="*/ 45164 h 407689"/>
                  <a:gd name="connsiteX42" fmla="*/ 178946 w 513348"/>
                  <a:gd name="connsiteY42" fmla="*/ 45164 h 407689"/>
                  <a:gd name="connsiteX43" fmla="*/ 116158 w 513348"/>
                  <a:gd name="connsiteY43" fmla="*/ 67735 h 407689"/>
                  <a:gd name="connsiteX44" fmla="*/ 81905 w 513348"/>
                  <a:gd name="connsiteY44" fmla="*/ 124992 h 407689"/>
                  <a:gd name="connsiteX45" fmla="*/ 77637 w 513348"/>
                  <a:gd name="connsiteY45" fmla="*/ 134441 h 407689"/>
                  <a:gd name="connsiteX46" fmla="*/ 69700 w 513348"/>
                  <a:gd name="connsiteY46" fmla="*/ 141105 h 407689"/>
                  <a:gd name="connsiteX47" fmla="*/ 22420 w 513348"/>
                  <a:gd name="connsiteY47" fmla="*/ 183825 h 407689"/>
                  <a:gd name="connsiteX48" fmla="*/ 1829 w 513348"/>
                  <a:gd name="connsiteY48" fmla="*/ 244124 h 407689"/>
                  <a:gd name="connsiteX49" fmla="*/ 975 w 513348"/>
                  <a:gd name="connsiteY49" fmla="*/ 255354 h 407689"/>
                  <a:gd name="connsiteX50" fmla="*/ 0 w 513348"/>
                  <a:gd name="connsiteY50" fmla="*/ 268540 h 407689"/>
                  <a:gd name="connsiteX51" fmla="*/ 117666 w 513348"/>
                  <a:gd name="connsiteY51" fmla="*/ 268540 h 407689"/>
                  <a:gd name="connsiteX52" fmla="*/ 106314 w 513348"/>
                  <a:gd name="connsiteY52" fmla="*/ 274277 h 407689"/>
                  <a:gd name="connsiteX53" fmla="*/ 128042 w 513348"/>
                  <a:gd name="connsiteY53" fmla="*/ 285141 h 407689"/>
                  <a:gd name="connsiteX54" fmla="*/ 164663 w 513348"/>
                  <a:gd name="connsiteY54" fmla="*/ 303204 h 407689"/>
                  <a:gd name="connsiteX55" fmla="*/ 128042 w 513348"/>
                  <a:gd name="connsiteY55" fmla="*/ 321268 h 407689"/>
                  <a:gd name="connsiteX56" fmla="*/ 106314 w 513348"/>
                  <a:gd name="connsiteY56" fmla="*/ 332253 h 407689"/>
                  <a:gd name="connsiteX57" fmla="*/ 128042 w 513348"/>
                  <a:gd name="connsiteY57" fmla="*/ 343117 h 407689"/>
                  <a:gd name="connsiteX58" fmla="*/ 251816 w 513348"/>
                  <a:gd name="connsiteY58" fmla="*/ 405007 h 407689"/>
                  <a:gd name="connsiteX59" fmla="*/ 257309 w 513348"/>
                  <a:gd name="connsiteY59" fmla="*/ 407690 h 407689"/>
                  <a:gd name="connsiteX60" fmla="*/ 262680 w 513348"/>
                  <a:gd name="connsiteY60" fmla="*/ 405007 h 407689"/>
                  <a:gd name="connsiteX61" fmla="*/ 388893 w 513348"/>
                  <a:gd name="connsiteY61" fmla="*/ 342995 h 407689"/>
                  <a:gd name="connsiteX62" fmla="*/ 410986 w 513348"/>
                  <a:gd name="connsiteY62" fmla="*/ 332131 h 407689"/>
                  <a:gd name="connsiteX63" fmla="*/ 388893 w 513348"/>
                  <a:gd name="connsiteY63" fmla="*/ 321146 h 407689"/>
                  <a:gd name="connsiteX64" fmla="*/ 352272 w 513348"/>
                  <a:gd name="connsiteY64" fmla="*/ 302838 h 407689"/>
                  <a:gd name="connsiteX65" fmla="*/ 388893 w 513348"/>
                  <a:gd name="connsiteY65" fmla="*/ 285019 h 407689"/>
                  <a:gd name="connsiteX66" fmla="*/ 409889 w 513348"/>
                  <a:gd name="connsiteY66" fmla="*/ 274765 h 407689"/>
                  <a:gd name="connsiteX67" fmla="*/ 397684 w 513348"/>
                  <a:gd name="connsiteY67" fmla="*/ 268297 h 407689"/>
                  <a:gd name="connsiteX68" fmla="*/ 492159 w 513348"/>
                  <a:gd name="connsiteY68" fmla="*/ 268297 h 407689"/>
                  <a:gd name="connsiteX69" fmla="*/ 495573 w 513348"/>
                  <a:gd name="connsiteY69" fmla="*/ 261950 h 407689"/>
                  <a:gd name="connsiteX70" fmla="*/ 498505 w 513348"/>
                  <a:gd name="connsiteY70" fmla="*/ 256457 h 407689"/>
                  <a:gd name="connsiteX71" fmla="*/ 513270 w 513348"/>
                  <a:gd name="connsiteY71" fmla="*/ 202485 h 407689"/>
                  <a:gd name="connsiteX72" fmla="*/ 502407 w 513348"/>
                  <a:gd name="connsiteY72" fmla="*/ 147603 h 407689"/>
                  <a:gd name="connsiteX73" fmla="*/ 468192 w 513348"/>
                  <a:gd name="connsiteY73" fmla="*/ 103331 h 407689"/>
                  <a:gd name="connsiteX74" fmla="*/ 417820 w 513348"/>
                  <a:gd name="connsiteY74" fmla="*/ 78975 h 407689"/>
                  <a:gd name="connsiteX75" fmla="*/ 408304 w 513348"/>
                  <a:gd name="connsiteY75" fmla="*/ 74663 h 407689"/>
                  <a:gd name="connsiteX76" fmla="*/ 401463 w 513348"/>
                  <a:gd name="connsiteY76" fmla="*/ 66769 h 407689"/>
                  <a:gd name="connsiteX77" fmla="*/ 357444 w 513348"/>
                  <a:gd name="connsiteY77" fmla="*/ 18036 h 407689"/>
                  <a:gd name="connsiteX78" fmla="*/ 294296 w 513348"/>
                  <a:gd name="connsiteY78" fmla="*/ 0 h 407689"/>
                  <a:gd name="connsiteX79" fmla="*/ 294296 w 513348"/>
                  <a:gd name="connsiteY79" fmla="*/ 0 h 4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13348" h="407689">
                    <a:moveTo>
                      <a:pt x="294296" y="12207"/>
                    </a:moveTo>
                    <a:cubicBezTo>
                      <a:pt x="314316" y="12124"/>
                      <a:pt x="333952" y="17664"/>
                      <a:pt x="350982" y="28194"/>
                    </a:cubicBezTo>
                    <a:cubicBezTo>
                      <a:pt x="368006" y="38725"/>
                      <a:pt x="381732" y="53824"/>
                      <a:pt x="390600" y="71773"/>
                    </a:cubicBezTo>
                    <a:cubicBezTo>
                      <a:pt x="392993" y="76568"/>
                      <a:pt x="396426" y="80768"/>
                      <a:pt x="400648" y="84062"/>
                    </a:cubicBezTo>
                    <a:cubicBezTo>
                      <a:pt x="404871" y="87357"/>
                      <a:pt x="409779" y="89664"/>
                      <a:pt x="415016" y="90815"/>
                    </a:cubicBezTo>
                    <a:cubicBezTo>
                      <a:pt x="427381" y="93602"/>
                      <a:pt x="439188" y="98473"/>
                      <a:pt x="449923" y="105218"/>
                    </a:cubicBezTo>
                    <a:cubicBezTo>
                      <a:pt x="473595" y="120039"/>
                      <a:pt x="490735" y="143319"/>
                      <a:pt x="497851" y="170324"/>
                    </a:cubicBezTo>
                    <a:cubicBezTo>
                      <a:pt x="504973" y="197326"/>
                      <a:pt x="501540" y="226029"/>
                      <a:pt x="488251" y="250592"/>
                    </a:cubicBezTo>
                    <a:lnTo>
                      <a:pt x="485325" y="256085"/>
                    </a:lnTo>
                    <a:lnTo>
                      <a:pt x="351053" y="256085"/>
                    </a:lnTo>
                    <a:lnTo>
                      <a:pt x="383522" y="274155"/>
                    </a:lnTo>
                    <a:lnTo>
                      <a:pt x="324930" y="302838"/>
                    </a:lnTo>
                    <a:lnTo>
                      <a:pt x="342634" y="311629"/>
                    </a:lnTo>
                    <a:lnTo>
                      <a:pt x="383522" y="332009"/>
                    </a:lnTo>
                    <a:lnTo>
                      <a:pt x="257309" y="393900"/>
                    </a:lnTo>
                    <a:lnTo>
                      <a:pt x="133534" y="332009"/>
                    </a:lnTo>
                    <a:lnTo>
                      <a:pt x="173941" y="311751"/>
                    </a:lnTo>
                    <a:lnTo>
                      <a:pt x="191517" y="302960"/>
                    </a:lnTo>
                    <a:lnTo>
                      <a:pt x="133534" y="274033"/>
                    </a:lnTo>
                    <a:lnTo>
                      <a:pt x="169302" y="256336"/>
                    </a:lnTo>
                    <a:lnTo>
                      <a:pt x="13180" y="256336"/>
                    </a:lnTo>
                    <a:lnTo>
                      <a:pt x="14040" y="245100"/>
                    </a:lnTo>
                    <a:cubicBezTo>
                      <a:pt x="15388" y="225586"/>
                      <a:pt x="21702" y="206746"/>
                      <a:pt x="32386" y="190358"/>
                    </a:cubicBezTo>
                    <a:cubicBezTo>
                      <a:pt x="43063" y="173975"/>
                      <a:pt x="57758" y="160590"/>
                      <a:pt x="75071" y="151480"/>
                    </a:cubicBezTo>
                    <a:cubicBezTo>
                      <a:pt x="79787" y="149056"/>
                      <a:pt x="83907" y="145604"/>
                      <a:pt x="87115" y="141379"/>
                    </a:cubicBezTo>
                    <a:cubicBezTo>
                      <a:pt x="90323" y="137155"/>
                      <a:pt x="92550" y="132265"/>
                      <a:pt x="93622" y="127068"/>
                    </a:cubicBezTo>
                    <a:cubicBezTo>
                      <a:pt x="96297" y="113368"/>
                      <a:pt x="102246" y="100519"/>
                      <a:pt x="110960" y="89615"/>
                    </a:cubicBezTo>
                    <a:cubicBezTo>
                      <a:pt x="119674" y="78712"/>
                      <a:pt x="130897" y="70078"/>
                      <a:pt x="143667" y="64449"/>
                    </a:cubicBezTo>
                    <a:cubicBezTo>
                      <a:pt x="154684" y="59654"/>
                      <a:pt x="166562" y="57162"/>
                      <a:pt x="178581" y="57126"/>
                    </a:cubicBezTo>
                    <a:lnTo>
                      <a:pt x="186634" y="57126"/>
                    </a:lnTo>
                    <a:lnTo>
                      <a:pt x="190176" y="57126"/>
                    </a:lnTo>
                    <a:cubicBezTo>
                      <a:pt x="194758" y="57063"/>
                      <a:pt x="199275" y="56080"/>
                      <a:pt x="203472" y="54235"/>
                    </a:cubicBezTo>
                    <a:cubicBezTo>
                      <a:pt x="207668" y="52389"/>
                      <a:pt x="211448" y="49720"/>
                      <a:pt x="214586" y="46384"/>
                    </a:cubicBezTo>
                    <a:cubicBezTo>
                      <a:pt x="224788" y="35490"/>
                      <a:pt x="237141" y="26828"/>
                      <a:pt x="250860" y="20945"/>
                    </a:cubicBezTo>
                    <a:cubicBezTo>
                      <a:pt x="264579" y="15063"/>
                      <a:pt x="279370" y="12087"/>
                      <a:pt x="294296" y="12207"/>
                    </a:cubicBezTo>
                    <a:lnTo>
                      <a:pt x="294296" y="12207"/>
                    </a:lnTo>
                    <a:close/>
                    <a:moveTo>
                      <a:pt x="294296" y="0"/>
                    </a:moveTo>
                    <a:cubicBezTo>
                      <a:pt x="277817" y="13"/>
                      <a:pt x="261518" y="3424"/>
                      <a:pt x="246420" y="10019"/>
                    </a:cubicBezTo>
                    <a:cubicBezTo>
                      <a:pt x="231321" y="16613"/>
                      <a:pt x="217736" y="26250"/>
                      <a:pt x="206533" y="38328"/>
                    </a:cubicBezTo>
                    <a:cubicBezTo>
                      <a:pt x="204479" y="40507"/>
                      <a:pt x="202002" y="42239"/>
                      <a:pt x="199249" y="43415"/>
                    </a:cubicBezTo>
                    <a:cubicBezTo>
                      <a:pt x="196497" y="44591"/>
                      <a:pt x="193532" y="45187"/>
                      <a:pt x="190542" y="45164"/>
                    </a:cubicBezTo>
                    <a:lnTo>
                      <a:pt x="188097" y="45164"/>
                    </a:lnTo>
                    <a:cubicBezTo>
                      <a:pt x="185049" y="44981"/>
                      <a:pt x="181994" y="44981"/>
                      <a:pt x="178946" y="45164"/>
                    </a:cubicBezTo>
                    <a:cubicBezTo>
                      <a:pt x="156038" y="45205"/>
                      <a:pt x="133849" y="53182"/>
                      <a:pt x="116158" y="67735"/>
                    </a:cubicBezTo>
                    <a:cubicBezTo>
                      <a:pt x="98466" y="82289"/>
                      <a:pt x="86364" y="102522"/>
                      <a:pt x="81905" y="124992"/>
                    </a:cubicBezTo>
                    <a:cubicBezTo>
                      <a:pt x="81212" y="128422"/>
                      <a:pt x="79749" y="131651"/>
                      <a:pt x="77637" y="134441"/>
                    </a:cubicBezTo>
                    <a:cubicBezTo>
                      <a:pt x="75526" y="137230"/>
                      <a:pt x="72812" y="139507"/>
                      <a:pt x="69700" y="141105"/>
                    </a:cubicBezTo>
                    <a:cubicBezTo>
                      <a:pt x="50565" y="151099"/>
                      <a:pt x="34298" y="165800"/>
                      <a:pt x="22420" y="183825"/>
                    </a:cubicBezTo>
                    <a:cubicBezTo>
                      <a:pt x="10549" y="201850"/>
                      <a:pt x="3465" y="222602"/>
                      <a:pt x="1829" y="244124"/>
                    </a:cubicBezTo>
                    <a:lnTo>
                      <a:pt x="975" y="255354"/>
                    </a:lnTo>
                    <a:lnTo>
                      <a:pt x="0" y="268540"/>
                    </a:lnTo>
                    <a:lnTo>
                      <a:pt x="117666" y="268540"/>
                    </a:lnTo>
                    <a:lnTo>
                      <a:pt x="106314" y="274277"/>
                    </a:lnTo>
                    <a:lnTo>
                      <a:pt x="128042" y="285141"/>
                    </a:lnTo>
                    <a:lnTo>
                      <a:pt x="164663" y="303204"/>
                    </a:lnTo>
                    <a:lnTo>
                      <a:pt x="128042" y="321268"/>
                    </a:lnTo>
                    <a:lnTo>
                      <a:pt x="106314" y="332253"/>
                    </a:lnTo>
                    <a:lnTo>
                      <a:pt x="128042" y="343117"/>
                    </a:lnTo>
                    <a:lnTo>
                      <a:pt x="251816" y="405007"/>
                    </a:lnTo>
                    <a:lnTo>
                      <a:pt x="257309" y="407690"/>
                    </a:lnTo>
                    <a:lnTo>
                      <a:pt x="262680" y="405007"/>
                    </a:lnTo>
                    <a:lnTo>
                      <a:pt x="388893" y="342995"/>
                    </a:lnTo>
                    <a:lnTo>
                      <a:pt x="410986" y="332131"/>
                    </a:lnTo>
                    <a:lnTo>
                      <a:pt x="388893" y="321146"/>
                    </a:lnTo>
                    <a:lnTo>
                      <a:pt x="352272" y="302838"/>
                    </a:lnTo>
                    <a:lnTo>
                      <a:pt x="388893" y="285019"/>
                    </a:lnTo>
                    <a:lnTo>
                      <a:pt x="409889" y="274765"/>
                    </a:lnTo>
                    <a:lnTo>
                      <a:pt x="397684" y="268297"/>
                    </a:lnTo>
                    <a:lnTo>
                      <a:pt x="492159" y="268297"/>
                    </a:lnTo>
                    <a:lnTo>
                      <a:pt x="495573" y="261950"/>
                    </a:lnTo>
                    <a:lnTo>
                      <a:pt x="498505" y="256457"/>
                    </a:lnTo>
                    <a:cubicBezTo>
                      <a:pt x="507540" y="239851"/>
                      <a:pt x="512590" y="221377"/>
                      <a:pt x="513270" y="202485"/>
                    </a:cubicBezTo>
                    <a:cubicBezTo>
                      <a:pt x="513944" y="183601"/>
                      <a:pt x="510229" y="164812"/>
                      <a:pt x="502407" y="147603"/>
                    </a:cubicBezTo>
                    <a:cubicBezTo>
                      <a:pt x="494584" y="130395"/>
                      <a:pt x="482867" y="115241"/>
                      <a:pt x="468192" y="103331"/>
                    </a:cubicBezTo>
                    <a:cubicBezTo>
                      <a:pt x="453517" y="91422"/>
                      <a:pt x="436268" y="83084"/>
                      <a:pt x="417820" y="78975"/>
                    </a:cubicBezTo>
                    <a:cubicBezTo>
                      <a:pt x="414374" y="78241"/>
                      <a:pt x="411127" y="76770"/>
                      <a:pt x="408304" y="74663"/>
                    </a:cubicBezTo>
                    <a:cubicBezTo>
                      <a:pt x="405480" y="72556"/>
                      <a:pt x="403151" y="69863"/>
                      <a:pt x="401463" y="66769"/>
                    </a:cubicBezTo>
                    <a:cubicBezTo>
                      <a:pt x="391639" y="46725"/>
                      <a:pt x="376386" y="29840"/>
                      <a:pt x="357444" y="18036"/>
                    </a:cubicBezTo>
                    <a:cubicBezTo>
                      <a:pt x="338495" y="6233"/>
                      <a:pt x="316613" y="-16"/>
                      <a:pt x="294296" y="0"/>
                    </a:cubicBezTo>
                    <a:lnTo>
                      <a:pt x="294296"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66" name="Freeform: Shape 233">
                <a:extLst>
                  <a:ext uri="{FF2B5EF4-FFF2-40B4-BE49-F238E27FC236}">
                    <a16:creationId xmlns:a16="http://schemas.microsoft.com/office/drawing/2014/main" id="{EED8FE47-98C6-8CFA-A9AB-ACE5EDB10FFE}"/>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69" name="Freeform: Shape 234">
                <a:extLst>
                  <a:ext uri="{FF2B5EF4-FFF2-40B4-BE49-F238E27FC236}">
                    <a16:creationId xmlns:a16="http://schemas.microsoft.com/office/drawing/2014/main" id="{978CF2B8-6CFA-4E5E-3024-782640F1B96C}"/>
                  </a:ext>
                </a:extLst>
              </p:cNvPr>
              <p:cNvSpPr/>
              <p:nvPr/>
            </p:nvSpPr>
            <p:spPr>
              <a:xfrm>
                <a:off x="2048961" y="1993435"/>
                <a:ext cx="249987" cy="82270"/>
              </a:xfrm>
              <a:custGeom>
                <a:avLst/>
                <a:gdLst>
                  <a:gd name="connsiteX0" fmla="*/ 123774 w 249987"/>
                  <a:gd name="connsiteY0" fmla="*/ 82270 h 82270"/>
                  <a:gd name="connsiteX1" fmla="*/ 249987 w 249987"/>
                  <a:gd name="connsiteY1" fmla="*/ 20502 h 82270"/>
                  <a:gd name="connsiteX2" fmla="*/ 209099 w 249987"/>
                  <a:gd name="connsiteY2" fmla="*/ 0 h 82270"/>
                  <a:gd name="connsiteX3" fmla="*/ 185415 w 249987"/>
                  <a:gd name="connsiteY3" fmla="*/ 11595 h 82270"/>
                  <a:gd name="connsiteX4" fmla="*/ 202625 w 249987"/>
                  <a:gd name="connsiteY4" fmla="*/ 20258 h 82270"/>
                  <a:gd name="connsiteX5" fmla="*/ 123896 w 249987"/>
                  <a:gd name="connsiteY5" fmla="*/ 58830 h 82270"/>
                  <a:gd name="connsiteX6" fmla="*/ 46997 w 249987"/>
                  <a:gd name="connsiteY6" fmla="*/ 20380 h 82270"/>
                  <a:gd name="connsiteX7" fmla="*/ 63841 w 249987"/>
                  <a:gd name="connsiteY7" fmla="*/ 11961 h 82270"/>
                  <a:gd name="connsiteX8" fmla="*/ 40407 w 249987"/>
                  <a:gd name="connsiteY8" fmla="*/ 244 h 82270"/>
                  <a:gd name="connsiteX9" fmla="*/ 0 w 249987"/>
                  <a:gd name="connsiteY9" fmla="*/ 20380 h 82270"/>
                  <a:gd name="connsiteX10" fmla="*/ 123774 w 249987"/>
                  <a:gd name="connsiteY10" fmla="*/ 82270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23774" y="82270"/>
                    </a:moveTo>
                    <a:lnTo>
                      <a:pt x="249987" y="20502"/>
                    </a:lnTo>
                    <a:lnTo>
                      <a:pt x="209099" y="0"/>
                    </a:lnTo>
                    <a:lnTo>
                      <a:pt x="185415" y="11595"/>
                    </a:lnTo>
                    <a:lnTo>
                      <a:pt x="202625" y="20258"/>
                    </a:lnTo>
                    <a:lnTo>
                      <a:pt x="123896" y="58830"/>
                    </a:lnTo>
                    <a:lnTo>
                      <a:pt x="46997" y="20380"/>
                    </a:lnTo>
                    <a:lnTo>
                      <a:pt x="63841" y="11961"/>
                    </a:lnTo>
                    <a:lnTo>
                      <a:pt x="40407" y="244"/>
                    </a:lnTo>
                    <a:lnTo>
                      <a:pt x="0" y="20380"/>
                    </a:lnTo>
                    <a:lnTo>
                      <a:pt x="123774" y="8227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80" name="Freeform: Shape 235">
                <a:extLst>
                  <a:ext uri="{FF2B5EF4-FFF2-40B4-BE49-F238E27FC236}">
                    <a16:creationId xmlns:a16="http://schemas.microsoft.com/office/drawing/2014/main" id="{E32D1F85-479B-7160-5AD6-27DE9D08288B}"/>
                  </a:ext>
                </a:extLst>
              </p:cNvPr>
              <p:cNvSpPr/>
              <p:nvPr/>
            </p:nvSpPr>
            <p:spPr>
              <a:xfrm>
                <a:off x="2048961" y="1893460"/>
                <a:ext cx="249987" cy="124262"/>
              </a:xfrm>
              <a:custGeom>
                <a:avLst/>
                <a:gdLst>
                  <a:gd name="connsiteX0" fmla="*/ 249987 w 249987"/>
                  <a:gd name="connsiteY0" fmla="*/ 62494 h 124262"/>
                  <a:gd name="connsiteX1" fmla="*/ 124872 w 249987"/>
                  <a:gd name="connsiteY1" fmla="*/ 0 h 124262"/>
                  <a:gd name="connsiteX2" fmla="*/ 0 w 249987"/>
                  <a:gd name="connsiteY2" fmla="*/ 62372 h 124262"/>
                  <a:gd name="connsiteX3" fmla="*/ 123774 w 249987"/>
                  <a:gd name="connsiteY3" fmla="*/ 124262 h 124262"/>
                  <a:gd name="connsiteX4" fmla="*/ 249987 w 249987"/>
                  <a:gd name="connsiteY4" fmla="*/ 62494 h 124262"/>
                  <a:gd name="connsiteX5" fmla="*/ 124872 w 249987"/>
                  <a:gd name="connsiteY5" fmla="*/ 23434 h 124262"/>
                  <a:gd name="connsiteX6" fmla="*/ 202625 w 249987"/>
                  <a:gd name="connsiteY6" fmla="*/ 62250 h 124262"/>
                  <a:gd name="connsiteX7" fmla="*/ 123896 w 249987"/>
                  <a:gd name="connsiteY7" fmla="*/ 100821 h 124262"/>
                  <a:gd name="connsiteX8" fmla="*/ 46997 w 249987"/>
                  <a:gd name="connsiteY8" fmla="*/ 62372 h 124262"/>
                  <a:gd name="connsiteX9" fmla="*/ 124872 w 249987"/>
                  <a:gd name="connsiteY9" fmla="*/ 23434 h 1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987" h="124262">
                    <a:moveTo>
                      <a:pt x="249987" y="62494"/>
                    </a:moveTo>
                    <a:lnTo>
                      <a:pt x="124872" y="0"/>
                    </a:lnTo>
                    <a:lnTo>
                      <a:pt x="0" y="62372"/>
                    </a:lnTo>
                    <a:lnTo>
                      <a:pt x="123774" y="124262"/>
                    </a:lnTo>
                    <a:lnTo>
                      <a:pt x="249987" y="62494"/>
                    </a:lnTo>
                    <a:close/>
                    <a:moveTo>
                      <a:pt x="124872" y="23434"/>
                    </a:moveTo>
                    <a:lnTo>
                      <a:pt x="202625" y="62250"/>
                    </a:lnTo>
                    <a:lnTo>
                      <a:pt x="123896" y="100821"/>
                    </a:lnTo>
                    <a:lnTo>
                      <a:pt x="46997" y="62372"/>
                    </a:lnTo>
                    <a:lnTo>
                      <a:pt x="124872" y="23434"/>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81" name="Freeform: Shape 236">
                <a:extLst>
                  <a:ext uri="{FF2B5EF4-FFF2-40B4-BE49-F238E27FC236}">
                    <a16:creationId xmlns:a16="http://schemas.microsoft.com/office/drawing/2014/main" id="{3F76D3AA-6E39-A261-5357-02C2CE6FC330}"/>
                  </a:ext>
                </a:extLst>
              </p:cNvPr>
              <p:cNvSpPr/>
              <p:nvPr/>
            </p:nvSpPr>
            <p:spPr>
              <a:xfrm>
                <a:off x="2048961" y="1993435"/>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961 h 82270"/>
                  <a:gd name="connsiteX5" fmla="*/ 40407 w 249987"/>
                  <a:gd name="connsiteY5" fmla="*/ 244 h 82270"/>
                  <a:gd name="connsiteX6" fmla="*/ 0 w 249987"/>
                  <a:gd name="connsiteY6" fmla="*/ 20380 h 82270"/>
                  <a:gd name="connsiteX7" fmla="*/ 123774 w 249987"/>
                  <a:gd name="connsiteY7" fmla="*/ 82270 h 82270"/>
                  <a:gd name="connsiteX8" fmla="*/ 249987 w 249987"/>
                  <a:gd name="connsiteY8" fmla="*/ 20502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961"/>
                    </a:lnTo>
                    <a:lnTo>
                      <a:pt x="40407" y="244"/>
                    </a:lnTo>
                    <a:lnTo>
                      <a:pt x="0" y="20380"/>
                    </a:lnTo>
                    <a:lnTo>
                      <a:pt x="123774" y="82270"/>
                    </a:lnTo>
                    <a:lnTo>
                      <a:pt x="249987" y="20502"/>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83" name="Freeform: Shape 237">
                <a:extLst>
                  <a:ext uri="{FF2B5EF4-FFF2-40B4-BE49-F238E27FC236}">
                    <a16:creationId xmlns:a16="http://schemas.microsoft.com/office/drawing/2014/main" id="{16FCEDD1-3DA4-EEB4-952B-E2D6F37708A0}"/>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84" name="Freeform: Shape 238">
                <a:extLst>
                  <a:ext uri="{FF2B5EF4-FFF2-40B4-BE49-F238E27FC236}">
                    <a16:creationId xmlns:a16="http://schemas.microsoft.com/office/drawing/2014/main" id="{DD9A5517-6567-930C-EBF2-B792E333E027}"/>
                  </a:ext>
                </a:extLst>
              </p:cNvPr>
              <p:cNvSpPr/>
              <p:nvPr/>
            </p:nvSpPr>
            <p:spPr>
              <a:xfrm>
                <a:off x="1928601" y="1751987"/>
                <a:ext cx="488520" cy="244129"/>
              </a:xfrm>
              <a:custGeom>
                <a:avLst/>
                <a:gdLst>
                  <a:gd name="connsiteX0" fmla="*/ 436865 w 488520"/>
                  <a:gd name="connsiteY0" fmla="*/ 93013 h 244129"/>
                  <a:gd name="connsiteX1" fmla="*/ 401829 w 488520"/>
                  <a:gd name="connsiteY1" fmla="*/ 78609 h 244129"/>
                  <a:gd name="connsiteX2" fmla="*/ 387468 w 488520"/>
                  <a:gd name="connsiteY2" fmla="*/ 71857 h 244129"/>
                  <a:gd name="connsiteX3" fmla="*/ 377419 w 488520"/>
                  <a:gd name="connsiteY3" fmla="*/ 59568 h 244129"/>
                  <a:gd name="connsiteX4" fmla="*/ 337795 w 488520"/>
                  <a:gd name="connsiteY4" fmla="*/ 15988 h 244129"/>
                  <a:gd name="connsiteX5" fmla="*/ 281109 w 488520"/>
                  <a:gd name="connsiteY5" fmla="*/ 1 h 244129"/>
                  <a:gd name="connsiteX6" fmla="*/ 238110 w 488520"/>
                  <a:gd name="connsiteY6" fmla="*/ 9023 h 244129"/>
                  <a:gd name="connsiteX7" fmla="*/ 202259 w 488520"/>
                  <a:gd name="connsiteY7" fmla="*/ 34423 h 244129"/>
                  <a:gd name="connsiteX8" fmla="*/ 189277 w 488520"/>
                  <a:gd name="connsiteY8" fmla="*/ 43024 h 244129"/>
                  <a:gd name="connsiteX9" fmla="*/ 173819 w 488520"/>
                  <a:gd name="connsiteY9" fmla="*/ 44920 h 244129"/>
                  <a:gd name="connsiteX10" fmla="*/ 130852 w 488520"/>
                  <a:gd name="connsiteY10" fmla="*/ 51878 h 244129"/>
                  <a:gd name="connsiteX11" fmla="*/ 98139 w 488520"/>
                  <a:gd name="connsiteY11" fmla="*/ 77043 h 244129"/>
                  <a:gd name="connsiteX12" fmla="*/ 80807 w 488520"/>
                  <a:gd name="connsiteY12" fmla="*/ 114496 h 244129"/>
                  <a:gd name="connsiteX13" fmla="*/ 74300 w 488520"/>
                  <a:gd name="connsiteY13" fmla="*/ 128807 h 244129"/>
                  <a:gd name="connsiteX14" fmla="*/ 62250 w 488520"/>
                  <a:gd name="connsiteY14" fmla="*/ 138908 h 244129"/>
                  <a:gd name="connsiteX15" fmla="*/ 19565 w 488520"/>
                  <a:gd name="connsiteY15" fmla="*/ 177786 h 244129"/>
                  <a:gd name="connsiteX16" fmla="*/ 1219 w 488520"/>
                  <a:gd name="connsiteY16" fmla="*/ 232528 h 244129"/>
                  <a:gd name="connsiteX17" fmla="*/ 0 w 488520"/>
                  <a:gd name="connsiteY17" fmla="*/ 244130 h 244129"/>
                  <a:gd name="connsiteX18" fmla="*/ 102779 w 488520"/>
                  <a:gd name="connsiteY18" fmla="*/ 244130 h 244129"/>
                  <a:gd name="connsiteX19" fmla="*/ 102779 w 488520"/>
                  <a:gd name="connsiteY19" fmla="*/ 222890 h 244129"/>
                  <a:gd name="connsiteX20" fmla="*/ 23434 w 488520"/>
                  <a:gd name="connsiteY20" fmla="*/ 222890 h 244129"/>
                  <a:gd name="connsiteX21" fmla="*/ 40420 w 488520"/>
                  <a:gd name="connsiteY21" fmla="*/ 184735 h 244129"/>
                  <a:gd name="connsiteX22" fmla="*/ 72260 w 488520"/>
                  <a:gd name="connsiteY22" fmla="*/ 157708 h 244129"/>
                  <a:gd name="connsiteX23" fmla="*/ 91401 w 488520"/>
                  <a:gd name="connsiteY23" fmla="*/ 141474 h 244129"/>
                  <a:gd name="connsiteX24" fmla="*/ 101559 w 488520"/>
                  <a:gd name="connsiteY24" fmla="*/ 118524 h 244129"/>
                  <a:gd name="connsiteX25" fmla="*/ 114727 w 488520"/>
                  <a:gd name="connsiteY25" fmla="*/ 90185 h 244129"/>
                  <a:gd name="connsiteX26" fmla="*/ 139515 w 488520"/>
                  <a:gd name="connsiteY26" fmla="*/ 71164 h 244129"/>
                  <a:gd name="connsiteX27" fmla="*/ 171984 w 488520"/>
                  <a:gd name="connsiteY27" fmla="*/ 65793 h 244129"/>
                  <a:gd name="connsiteX28" fmla="*/ 196798 w 488520"/>
                  <a:gd name="connsiteY28" fmla="*/ 62659 h 244129"/>
                  <a:gd name="connsiteX29" fmla="*/ 217640 w 488520"/>
                  <a:gd name="connsiteY29" fmla="*/ 48826 h 244129"/>
                  <a:gd name="connsiteX30" fmla="*/ 246497 w 488520"/>
                  <a:gd name="connsiteY30" fmla="*/ 28376 h 244129"/>
                  <a:gd name="connsiteX31" fmla="*/ 281109 w 488520"/>
                  <a:gd name="connsiteY31" fmla="*/ 21117 h 244129"/>
                  <a:gd name="connsiteX32" fmla="*/ 326701 w 488520"/>
                  <a:gd name="connsiteY32" fmla="*/ 33885 h 244129"/>
                  <a:gd name="connsiteX33" fmla="*/ 358496 w 488520"/>
                  <a:gd name="connsiteY33" fmla="*/ 68967 h 244129"/>
                  <a:gd name="connsiteX34" fmla="*/ 374551 w 488520"/>
                  <a:gd name="connsiteY34" fmla="*/ 88500 h 244129"/>
                  <a:gd name="connsiteX35" fmla="*/ 397440 w 488520"/>
                  <a:gd name="connsiteY35" fmla="*/ 99238 h 244129"/>
                  <a:gd name="connsiteX36" fmla="*/ 425636 w 488520"/>
                  <a:gd name="connsiteY36" fmla="*/ 111444 h 244129"/>
                  <a:gd name="connsiteX37" fmla="*/ 463424 w 488520"/>
                  <a:gd name="connsiteY37" fmla="*/ 161243 h 244129"/>
                  <a:gd name="connsiteX38" fmla="*/ 459324 w 488520"/>
                  <a:gd name="connsiteY38" fmla="*/ 223621 h 244129"/>
                  <a:gd name="connsiteX39" fmla="*/ 386082 w 488520"/>
                  <a:gd name="connsiteY39" fmla="*/ 223621 h 244129"/>
                  <a:gd name="connsiteX40" fmla="*/ 386082 w 488520"/>
                  <a:gd name="connsiteY40" fmla="*/ 244130 h 244129"/>
                  <a:gd name="connsiteX41" fmla="*/ 472260 w 488520"/>
                  <a:gd name="connsiteY41" fmla="*/ 244130 h 244129"/>
                  <a:gd name="connsiteX42" fmla="*/ 475193 w 488520"/>
                  <a:gd name="connsiteY42" fmla="*/ 238637 h 244129"/>
                  <a:gd name="connsiteX43" fmla="*/ 484901 w 488520"/>
                  <a:gd name="connsiteY43" fmla="*/ 158221 h 244129"/>
                  <a:gd name="connsiteX44" fmla="*/ 436865 w 488520"/>
                  <a:gd name="connsiteY44" fmla="*/ 93013 h 244129"/>
                  <a:gd name="connsiteX45" fmla="*/ 436865 w 488520"/>
                  <a:gd name="connsiteY45" fmla="*/ 93013 h 2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8520" h="244129">
                    <a:moveTo>
                      <a:pt x="436865" y="93013"/>
                    </a:moveTo>
                    <a:cubicBezTo>
                      <a:pt x="426091" y="86254"/>
                      <a:pt x="414246" y="81383"/>
                      <a:pt x="401829" y="78609"/>
                    </a:cubicBezTo>
                    <a:cubicBezTo>
                      <a:pt x="396599" y="77459"/>
                      <a:pt x="391690" y="75152"/>
                      <a:pt x="387468" y="71857"/>
                    </a:cubicBezTo>
                    <a:cubicBezTo>
                      <a:pt x="383239" y="68562"/>
                      <a:pt x="379806" y="64362"/>
                      <a:pt x="377419" y="59568"/>
                    </a:cubicBezTo>
                    <a:cubicBezTo>
                      <a:pt x="368551" y="41619"/>
                      <a:pt x="354826" y="26519"/>
                      <a:pt x="337795" y="15988"/>
                    </a:cubicBezTo>
                    <a:cubicBezTo>
                      <a:pt x="320771" y="5458"/>
                      <a:pt x="301129" y="-82"/>
                      <a:pt x="281109" y="1"/>
                    </a:cubicBezTo>
                    <a:cubicBezTo>
                      <a:pt x="266312" y="30"/>
                      <a:pt x="251675" y="3102"/>
                      <a:pt x="238110" y="9023"/>
                    </a:cubicBezTo>
                    <a:cubicBezTo>
                      <a:pt x="224544" y="14944"/>
                      <a:pt x="212340" y="23589"/>
                      <a:pt x="202259" y="34423"/>
                    </a:cubicBezTo>
                    <a:cubicBezTo>
                      <a:pt x="198659" y="38257"/>
                      <a:pt x="194212" y="41202"/>
                      <a:pt x="189277" y="43024"/>
                    </a:cubicBezTo>
                    <a:cubicBezTo>
                      <a:pt x="184337" y="44846"/>
                      <a:pt x="179049" y="45495"/>
                      <a:pt x="173819" y="44920"/>
                    </a:cubicBezTo>
                    <a:cubicBezTo>
                      <a:pt x="159138" y="43605"/>
                      <a:pt x="144366" y="45997"/>
                      <a:pt x="130852" y="51878"/>
                    </a:cubicBezTo>
                    <a:cubicBezTo>
                      <a:pt x="118076" y="57505"/>
                      <a:pt x="106853" y="66139"/>
                      <a:pt x="98139" y="77043"/>
                    </a:cubicBezTo>
                    <a:cubicBezTo>
                      <a:pt x="89425" y="87947"/>
                      <a:pt x="83477" y="100796"/>
                      <a:pt x="80807" y="114496"/>
                    </a:cubicBezTo>
                    <a:cubicBezTo>
                      <a:pt x="79736" y="119692"/>
                      <a:pt x="77509" y="124583"/>
                      <a:pt x="74300" y="128807"/>
                    </a:cubicBezTo>
                    <a:cubicBezTo>
                      <a:pt x="71086" y="133032"/>
                      <a:pt x="66972" y="136483"/>
                      <a:pt x="62250" y="138908"/>
                    </a:cubicBezTo>
                    <a:cubicBezTo>
                      <a:pt x="44944" y="148018"/>
                      <a:pt x="30249" y="161404"/>
                      <a:pt x="19565" y="177786"/>
                    </a:cubicBezTo>
                    <a:cubicBezTo>
                      <a:pt x="8887" y="194175"/>
                      <a:pt x="2567" y="213014"/>
                      <a:pt x="1219" y="232528"/>
                    </a:cubicBezTo>
                    <a:lnTo>
                      <a:pt x="0" y="244130"/>
                    </a:lnTo>
                    <a:lnTo>
                      <a:pt x="102779" y="244130"/>
                    </a:lnTo>
                    <a:lnTo>
                      <a:pt x="102779" y="222890"/>
                    </a:lnTo>
                    <a:lnTo>
                      <a:pt x="23434" y="222890"/>
                    </a:lnTo>
                    <a:cubicBezTo>
                      <a:pt x="26168" y="209055"/>
                      <a:pt x="31969" y="196016"/>
                      <a:pt x="40420" y="184735"/>
                    </a:cubicBezTo>
                    <a:cubicBezTo>
                      <a:pt x="48871" y="173448"/>
                      <a:pt x="59754" y="164214"/>
                      <a:pt x="72260" y="157708"/>
                    </a:cubicBezTo>
                    <a:cubicBezTo>
                      <a:pt x="79787" y="153806"/>
                      <a:pt x="86326" y="148259"/>
                      <a:pt x="91401" y="141474"/>
                    </a:cubicBezTo>
                    <a:cubicBezTo>
                      <a:pt x="96471" y="134688"/>
                      <a:pt x="99949" y="126842"/>
                      <a:pt x="101559" y="118524"/>
                    </a:cubicBezTo>
                    <a:cubicBezTo>
                      <a:pt x="103600" y="108154"/>
                      <a:pt x="108117" y="98431"/>
                      <a:pt x="114727" y="90185"/>
                    </a:cubicBezTo>
                    <a:cubicBezTo>
                      <a:pt x="121336" y="81938"/>
                      <a:pt x="129838" y="75412"/>
                      <a:pt x="139515" y="71164"/>
                    </a:cubicBezTo>
                    <a:cubicBezTo>
                      <a:pt x="149718" y="66667"/>
                      <a:pt x="160883" y="64819"/>
                      <a:pt x="171984" y="65793"/>
                    </a:cubicBezTo>
                    <a:cubicBezTo>
                      <a:pt x="180390" y="66674"/>
                      <a:pt x="188880" y="65602"/>
                      <a:pt x="196798" y="62659"/>
                    </a:cubicBezTo>
                    <a:cubicBezTo>
                      <a:pt x="204716" y="59715"/>
                      <a:pt x="211852" y="54982"/>
                      <a:pt x="217640" y="48826"/>
                    </a:cubicBezTo>
                    <a:cubicBezTo>
                      <a:pt x="225751" y="40104"/>
                      <a:pt x="235575" y="33143"/>
                      <a:pt x="246497" y="28376"/>
                    </a:cubicBezTo>
                    <a:cubicBezTo>
                      <a:pt x="257412" y="23610"/>
                      <a:pt x="269199" y="21139"/>
                      <a:pt x="281109" y="21117"/>
                    </a:cubicBezTo>
                    <a:cubicBezTo>
                      <a:pt x="297209" y="20994"/>
                      <a:pt x="313014" y="25419"/>
                      <a:pt x="326701" y="33885"/>
                    </a:cubicBezTo>
                    <a:cubicBezTo>
                      <a:pt x="340394" y="42350"/>
                      <a:pt x="351418" y="54511"/>
                      <a:pt x="358496" y="68967"/>
                    </a:cubicBezTo>
                    <a:cubicBezTo>
                      <a:pt x="362327" y="76590"/>
                      <a:pt x="367813" y="83263"/>
                      <a:pt x="374551" y="88500"/>
                    </a:cubicBezTo>
                    <a:cubicBezTo>
                      <a:pt x="381282" y="93737"/>
                      <a:pt x="389104" y="97405"/>
                      <a:pt x="397440" y="99238"/>
                    </a:cubicBezTo>
                    <a:cubicBezTo>
                      <a:pt x="407482" y="101617"/>
                      <a:pt x="417024" y="105749"/>
                      <a:pt x="425636" y="111444"/>
                    </a:cubicBezTo>
                    <a:cubicBezTo>
                      <a:pt x="443814" y="122952"/>
                      <a:pt x="457232" y="140634"/>
                      <a:pt x="463424" y="161243"/>
                    </a:cubicBezTo>
                    <a:cubicBezTo>
                      <a:pt x="469610" y="181848"/>
                      <a:pt x="468154" y="203999"/>
                      <a:pt x="459324" y="223621"/>
                    </a:cubicBezTo>
                    <a:lnTo>
                      <a:pt x="386082" y="223621"/>
                    </a:lnTo>
                    <a:lnTo>
                      <a:pt x="386082" y="244130"/>
                    </a:lnTo>
                    <a:lnTo>
                      <a:pt x="472260" y="244130"/>
                    </a:lnTo>
                    <a:lnTo>
                      <a:pt x="475193" y="238637"/>
                    </a:lnTo>
                    <a:cubicBezTo>
                      <a:pt x="488553" y="214047"/>
                      <a:pt x="492024" y="185287"/>
                      <a:pt x="484901" y="158221"/>
                    </a:cubicBezTo>
                    <a:cubicBezTo>
                      <a:pt x="477779" y="131162"/>
                      <a:pt x="460594" y="107838"/>
                      <a:pt x="436865" y="93013"/>
                    </a:cubicBezTo>
                    <a:lnTo>
                      <a:pt x="436865" y="9301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157" name="TextBox 156">
              <a:extLst>
                <a:ext uri="{FF2B5EF4-FFF2-40B4-BE49-F238E27FC236}">
                  <a16:creationId xmlns:a16="http://schemas.microsoft.com/office/drawing/2014/main" id="{FD41A641-C925-99B2-322F-B440AD1E6D45}"/>
                </a:ext>
              </a:extLst>
            </p:cNvPr>
            <p:cNvSpPr txBox="1"/>
            <p:nvPr/>
          </p:nvSpPr>
          <p:spPr>
            <a:xfrm>
              <a:off x="543987" y="3133894"/>
              <a:ext cx="208390"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ERP</a:t>
              </a:r>
            </a:p>
          </p:txBody>
        </p:sp>
      </p:grpSp>
      <p:grpSp>
        <p:nvGrpSpPr>
          <p:cNvPr id="84" name="Group 83">
            <a:extLst>
              <a:ext uri="{FF2B5EF4-FFF2-40B4-BE49-F238E27FC236}">
                <a16:creationId xmlns:a16="http://schemas.microsoft.com/office/drawing/2014/main" id="{27DD12C7-2D57-1EE1-797E-199DC24E4B66}"/>
              </a:ext>
            </a:extLst>
          </p:cNvPr>
          <p:cNvGrpSpPr/>
          <p:nvPr/>
        </p:nvGrpSpPr>
        <p:grpSpPr>
          <a:xfrm>
            <a:off x="545579" y="4512884"/>
            <a:ext cx="865051" cy="276999"/>
            <a:chOff x="941496" y="5426583"/>
            <a:chExt cx="786072" cy="203715"/>
          </a:xfrm>
        </p:grpSpPr>
        <p:sp>
          <p:nvSpPr>
            <p:cNvPr id="152" name="TextBox 151">
              <a:extLst>
                <a:ext uri="{FF2B5EF4-FFF2-40B4-BE49-F238E27FC236}">
                  <a16:creationId xmlns:a16="http://schemas.microsoft.com/office/drawing/2014/main" id="{2CE1E28C-F70F-A38E-01B4-0766B81CEF28}"/>
                </a:ext>
              </a:extLst>
            </p:cNvPr>
            <p:cNvSpPr txBox="1"/>
            <p:nvPr/>
          </p:nvSpPr>
          <p:spPr>
            <a:xfrm>
              <a:off x="1349231" y="5426583"/>
              <a:ext cx="378337" cy="2037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Media</a:t>
              </a:r>
            </a:p>
          </p:txBody>
        </p:sp>
        <p:sp>
          <p:nvSpPr>
            <p:cNvPr id="153" name="TextBox 152">
              <a:extLst>
                <a:ext uri="{FF2B5EF4-FFF2-40B4-BE49-F238E27FC236}">
                  <a16:creationId xmlns:a16="http://schemas.microsoft.com/office/drawing/2014/main" id="{5E732745-6770-BA12-AB96-C250EA646AF7}"/>
                </a:ext>
              </a:extLst>
            </p:cNvPr>
            <p:cNvSpPr txBox="1"/>
            <p:nvPr/>
          </p:nvSpPr>
          <p:spPr>
            <a:xfrm>
              <a:off x="941496" y="5465849"/>
              <a:ext cx="326640" cy="10185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IoT</a:t>
              </a:r>
            </a:p>
          </p:txBody>
        </p:sp>
      </p:grpSp>
      <p:sp>
        <p:nvSpPr>
          <p:cNvPr id="85" name="TextBox 84">
            <a:extLst>
              <a:ext uri="{FF2B5EF4-FFF2-40B4-BE49-F238E27FC236}">
                <a16:creationId xmlns:a16="http://schemas.microsoft.com/office/drawing/2014/main" id="{9D14B1CC-FCD5-74FB-6D84-89E55D808FA4}"/>
              </a:ext>
            </a:extLst>
          </p:cNvPr>
          <p:cNvSpPr txBox="1"/>
          <p:nvPr/>
        </p:nvSpPr>
        <p:spPr>
          <a:xfrm>
            <a:off x="445505" y="5599059"/>
            <a:ext cx="1007497" cy="1384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Digital Assets</a:t>
            </a:r>
          </a:p>
        </p:txBody>
      </p:sp>
      <p:grpSp>
        <p:nvGrpSpPr>
          <p:cNvPr id="105" name="Graphic 3">
            <a:extLst>
              <a:ext uri="{FF2B5EF4-FFF2-40B4-BE49-F238E27FC236}">
                <a16:creationId xmlns:a16="http://schemas.microsoft.com/office/drawing/2014/main" id="{F6676A11-7F90-AD53-889A-F8216154B94A}"/>
              </a:ext>
            </a:extLst>
          </p:cNvPr>
          <p:cNvGrpSpPr/>
          <p:nvPr/>
        </p:nvGrpSpPr>
        <p:grpSpPr>
          <a:xfrm>
            <a:off x="628421" y="5209821"/>
            <a:ext cx="301787" cy="301114"/>
            <a:chOff x="4527082" y="1607140"/>
            <a:chExt cx="513347" cy="467493"/>
          </a:xfrm>
        </p:grpSpPr>
        <p:sp>
          <p:nvSpPr>
            <p:cNvPr id="145" name="Freeform: Shape 149">
              <a:extLst>
                <a:ext uri="{FF2B5EF4-FFF2-40B4-BE49-F238E27FC236}">
                  <a16:creationId xmlns:a16="http://schemas.microsoft.com/office/drawing/2014/main" id="{66F88F05-35FF-3C35-24BC-048852465BCD}"/>
                </a:ext>
              </a:extLst>
            </p:cNvPr>
            <p:cNvSpPr/>
            <p:nvPr/>
          </p:nvSpPr>
          <p:spPr>
            <a:xfrm>
              <a:off x="4527082" y="1607140"/>
              <a:ext cx="513347" cy="467493"/>
            </a:xfrm>
            <a:custGeom>
              <a:avLst/>
              <a:gdLst>
                <a:gd name="connsiteX0" fmla="*/ 476996 w 513347"/>
                <a:gd name="connsiteY0" fmla="*/ 0 h 467493"/>
                <a:gd name="connsiteX1" fmla="*/ 36351 w 513347"/>
                <a:gd name="connsiteY1" fmla="*/ 0 h 467493"/>
                <a:gd name="connsiteX2" fmla="*/ 10646 w 513347"/>
                <a:gd name="connsiteY2" fmla="*/ 10647 h 467493"/>
                <a:gd name="connsiteX3" fmla="*/ 0 w 513347"/>
                <a:gd name="connsiteY3" fmla="*/ 36351 h 467493"/>
                <a:gd name="connsiteX4" fmla="*/ 0 w 513347"/>
                <a:gd name="connsiteY4" fmla="*/ 343282 h 467493"/>
                <a:gd name="connsiteX5" fmla="*/ 2766 w 513347"/>
                <a:gd name="connsiteY5" fmla="*/ 357194 h 467493"/>
                <a:gd name="connsiteX6" fmla="*/ 10646 w 513347"/>
                <a:gd name="connsiteY6" fmla="*/ 368988 h 467493"/>
                <a:gd name="connsiteX7" fmla="*/ 22440 w 513347"/>
                <a:gd name="connsiteY7" fmla="*/ 376868 h 467493"/>
                <a:gd name="connsiteX8" fmla="*/ 36351 w 513347"/>
                <a:gd name="connsiteY8" fmla="*/ 379634 h 467493"/>
                <a:gd name="connsiteX9" fmla="*/ 145168 w 513347"/>
                <a:gd name="connsiteY9" fmla="*/ 379634 h 467493"/>
                <a:gd name="connsiteX10" fmla="*/ 134767 w 513347"/>
                <a:gd name="connsiteY10" fmla="*/ 392840 h 467493"/>
                <a:gd name="connsiteX11" fmla="*/ 57039 w 513347"/>
                <a:gd name="connsiteY11" fmla="*/ 392840 h 467493"/>
                <a:gd name="connsiteX12" fmla="*/ 39932 w 513347"/>
                <a:gd name="connsiteY12" fmla="*/ 399930 h 467493"/>
                <a:gd name="connsiteX13" fmla="*/ 32841 w 513347"/>
                <a:gd name="connsiteY13" fmla="*/ 417038 h 467493"/>
                <a:gd name="connsiteX14" fmla="*/ 39932 w 513347"/>
                <a:gd name="connsiteY14" fmla="*/ 434145 h 467493"/>
                <a:gd name="connsiteX15" fmla="*/ 57039 w 513347"/>
                <a:gd name="connsiteY15" fmla="*/ 441229 h 467493"/>
                <a:gd name="connsiteX16" fmla="*/ 134767 w 513347"/>
                <a:gd name="connsiteY16" fmla="*/ 441229 h 467493"/>
                <a:gd name="connsiteX17" fmla="*/ 153318 w 513347"/>
                <a:gd name="connsiteY17" fmla="*/ 460435 h 467493"/>
                <a:gd name="connsiteX18" fmla="*/ 179062 w 513347"/>
                <a:gd name="connsiteY18" fmla="*/ 467493 h 467493"/>
                <a:gd name="connsiteX19" fmla="*/ 204813 w 513347"/>
                <a:gd name="connsiteY19" fmla="*/ 460435 h 467493"/>
                <a:gd name="connsiteX20" fmla="*/ 223364 w 513347"/>
                <a:gd name="connsiteY20" fmla="*/ 441229 h 467493"/>
                <a:gd name="connsiteX21" fmla="*/ 455840 w 513347"/>
                <a:gd name="connsiteY21" fmla="*/ 441229 h 467493"/>
                <a:gd name="connsiteX22" fmla="*/ 472947 w 513347"/>
                <a:gd name="connsiteY22" fmla="*/ 434145 h 467493"/>
                <a:gd name="connsiteX23" fmla="*/ 480038 w 513347"/>
                <a:gd name="connsiteY23" fmla="*/ 417038 h 467493"/>
                <a:gd name="connsiteX24" fmla="*/ 472947 w 513347"/>
                <a:gd name="connsiteY24" fmla="*/ 399930 h 467493"/>
                <a:gd name="connsiteX25" fmla="*/ 455840 w 513347"/>
                <a:gd name="connsiteY25" fmla="*/ 392840 h 467493"/>
                <a:gd name="connsiteX26" fmla="*/ 223364 w 513347"/>
                <a:gd name="connsiteY26" fmla="*/ 392840 h 467493"/>
                <a:gd name="connsiteX27" fmla="*/ 212962 w 513347"/>
                <a:gd name="connsiteY27" fmla="*/ 379634 h 467493"/>
                <a:gd name="connsiteX28" fmla="*/ 476996 w 513347"/>
                <a:gd name="connsiteY28" fmla="*/ 379634 h 467493"/>
                <a:gd name="connsiteX29" fmla="*/ 502702 w 513347"/>
                <a:gd name="connsiteY29" fmla="*/ 368988 h 467493"/>
                <a:gd name="connsiteX30" fmla="*/ 513347 w 513347"/>
                <a:gd name="connsiteY30" fmla="*/ 343282 h 467493"/>
                <a:gd name="connsiteX31" fmla="*/ 513347 w 513347"/>
                <a:gd name="connsiteY31" fmla="*/ 36351 h 467493"/>
                <a:gd name="connsiteX32" fmla="*/ 502702 w 513347"/>
                <a:gd name="connsiteY32" fmla="*/ 10647 h 467493"/>
                <a:gd name="connsiteX33" fmla="*/ 476996 w 513347"/>
                <a:gd name="connsiteY33" fmla="*/ 0 h 4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3347" h="467493">
                  <a:moveTo>
                    <a:pt x="476996" y="0"/>
                  </a:moveTo>
                  <a:lnTo>
                    <a:pt x="36351" y="0"/>
                  </a:lnTo>
                  <a:cubicBezTo>
                    <a:pt x="26707" y="0"/>
                    <a:pt x="17467" y="3830"/>
                    <a:pt x="10646" y="10647"/>
                  </a:cubicBezTo>
                  <a:cubicBezTo>
                    <a:pt x="3831" y="17464"/>
                    <a:pt x="0" y="26710"/>
                    <a:pt x="0" y="36351"/>
                  </a:cubicBezTo>
                  <a:lnTo>
                    <a:pt x="0" y="343282"/>
                  </a:lnTo>
                  <a:cubicBezTo>
                    <a:pt x="0" y="348057"/>
                    <a:pt x="943" y="352786"/>
                    <a:pt x="2766" y="357194"/>
                  </a:cubicBezTo>
                  <a:cubicBezTo>
                    <a:pt x="4594" y="361603"/>
                    <a:pt x="7270" y="365613"/>
                    <a:pt x="10646" y="368988"/>
                  </a:cubicBezTo>
                  <a:cubicBezTo>
                    <a:pt x="14021" y="372364"/>
                    <a:pt x="18031" y="375039"/>
                    <a:pt x="22440" y="376868"/>
                  </a:cubicBezTo>
                  <a:cubicBezTo>
                    <a:pt x="26848" y="378697"/>
                    <a:pt x="31577" y="379634"/>
                    <a:pt x="36351" y="379634"/>
                  </a:cubicBezTo>
                  <a:lnTo>
                    <a:pt x="145168" y="379634"/>
                  </a:lnTo>
                  <a:cubicBezTo>
                    <a:pt x="140946" y="383388"/>
                    <a:pt x="137423" y="387860"/>
                    <a:pt x="134767" y="392840"/>
                  </a:cubicBezTo>
                  <a:lnTo>
                    <a:pt x="57039" y="392840"/>
                  </a:lnTo>
                  <a:cubicBezTo>
                    <a:pt x="50622" y="392840"/>
                    <a:pt x="44469" y="395394"/>
                    <a:pt x="39932" y="399930"/>
                  </a:cubicBezTo>
                  <a:cubicBezTo>
                    <a:pt x="35395" y="404467"/>
                    <a:pt x="32841" y="410621"/>
                    <a:pt x="32841" y="417038"/>
                  </a:cubicBezTo>
                  <a:cubicBezTo>
                    <a:pt x="32841" y="423454"/>
                    <a:pt x="35395" y="429608"/>
                    <a:pt x="39932" y="434145"/>
                  </a:cubicBezTo>
                  <a:cubicBezTo>
                    <a:pt x="44469" y="438682"/>
                    <a:pt x="50622" y="441229"/>
                    <a:pt x="57039" y="441229"/>
                  </a:cubicBezTo>
                  <a:lnTo>
                    <a:pt x="134767" y="441229"/>
                  </a:lnTo>
                  <a:cubicBezTo>
                    <a:pt x="139111" y="449180"/>
                    <a:pt x="145521" y="455815"/>
                    <a:pt x="153318" y="460435"/>
                  </a:cubicBezTo>
                  <a:cubicBezTo>
                    <a:pt x="161108" y="465055"/>
                    <a:pt x="170001" y="467493"/>
                    <a:pt x="179062" y="467493"/>
                  </a:cubicBezTo>
                  <a:cubicBezTo>
                    <a:pt x="188123" y="467493"/>
                    <a:pt x="197016" y="465055"/>
                    <a:pt x="204813" y="460435"/>
                  </a:cubicBezTo>
                  <a:cubicBezTo>
                    <a:pt x="212609" y="455815"/>
                    <a:pt x="219013" y="449180"/>
                    <a:pt x="223364" y="441229"/>
                  </a:cubicBezTo>
                  <a:lnTo>
                    <a:pt x="455840" y="441229"/>
                  </a:lnTo>
                  <a:cubicBezTo>
                    <a:pt x="462257" y="441229"/>
                    <a:pt x="468410" y="438682"/>
                    <a:pt x="472947" y="434145"/>
                  </a:cubicBezTo>
                  <a:cubicBezTo>
                    <a:pt x="477484" y="429608"/>
                    <a:pt x="480038" y="423454"/>
                    <a:pt x="480038" y="417038"/>
                  </a:cubicBezTo>
                  <a:cubicBezTo>
                    <a:pt x="480038" y="410621"/>
                    <a:pt x="477484" y="404467"/>
                    <a:pt x="472947" y="399930"/>
                  </a:cubicBezTo>
                  <a:cubicBezTo>
                    <a:pt x="468410" y="395394"/>
                    <a:pt x="462257" y="392840"/>
                    <a:pt x="455840" y="392840"/>
                  </a:cubicBezTo>
                  <a:lnTo>
                    <a:pt x="223364" y="392840"/>
                  </a:lnTo>
                  <a:cubicBezTo>
                    <a:pt x="220662" y="387886"/>
                    <a:pt x="217146" y="383420"/>
                    <a:pt x="212962" y="379634"/>
                  </a:cubicBezTo>
                  <a:lnTo>
                    <a:pt x="476996" y="379634"/>
                  </a:lnTo>
                  <a:cubicBezTo>
                    <a:pt x="486641" y="379634"/>
                    <a:pt x="495881" y="375803"/>
                    <a:pt x="502702" y="368988"/>
                  </a:cubicBezTo>
                  <a:cubicBezTo>
                    <a:pt x="509517" y="362167"/>
                    <a:pt x="513347" y="352927"/>
                    <a:pt x="513347" y="343282"/>
                  </a:cubicBezTo>
                  <a:lnTo>
                    <a:pt x="513347" y="36351"/>
                  </a:lnTo>
                  <a:cubicBezTo>
                    <a:pt x="513347" y="26710"/>
                    <a:pt x="509517" y="17464"/>
                    <a:pt x="502702" y="10647"/>
                  </a:cubicBezTo>
                  <a:cubicBezTo>
                    <a:pt x="495881" y="3830"/>
                    <a:pt x="486641" y="0"/>
                    <a:pt x="476996" y="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46" name="Freeform: Shape 150">
              <a:extLst>
                <a:ext uri="{FF2B5EF4-FFF2-40B4-BE49-F238E27FC236}">
                  <a16:creationId xmlns:a16="http://schemas.microsoft.com/office/drawing/2014/main" id="{2557AD21-1594-4128-B93C-C7E0D111ABCD}"/>
                </a:ext>
              </a:extLst>
            </p:cNvPr>
            <p:cNvSpPr/>
            <p:nvPr/>
          </p:nvSpPr>
          <p:spPr>
            <a:xfrm>
              <a:off x="4693288" y="1706838"/>
              <a:ext cx="181868" cy="181869"/>
            </a:xfrm>
            <a:custGeom>
              <a:avLst/>
              <a:gdLst>
                <a:gd name="connsiteX0" fmla="*/ 90935 w 181868"/>
                <a:gd name="connsiteY0" fmla="*/ 181869 h 181869"/>
                <a:gd name="connsiteX1" fmla="*/ 40416 w 181868"/>
                <a:gd name="connsiteY1" fmla="*/ 166544 h 181869"/>
                <a:gd name="connsiteX2" fmla="*/ 6920 w 181868"/>
                <a:gd name="connsiteY2" fmla="*/ 125734 h 181869"/>
                <a:gd name="connsiteX3" fmla="*/ 1748 w 181868"/>
                <a:gd name="connsiteY3" fmla="*/ 73194 h 181869"/>
                <a:gd name="connsiteX4" fmla="*/ 26632 w 181868"/>
                <a:gd name="connsiteY4" fmla="*/ 26634 h 181869"/>
                <a:gd name="connsiteX5" fmla="*/ 73193 w 181868"/>
                <a:gd name="connsiteY5" fmla="*/ 1747 h 181869"/>
                <a:gd name="connsiteX6" fmla="*/ 125734 w 181868"/>
                <a:gd name="connsiteY6" fmla="*/ 6922 h 181869"/>
                <a:gd name="connsiteX7" fmla="*/ 166545 w 181868"/>
                <a:gd name="connsiteY7" fmla="*/ 40414 h 181869"/>
                <a:gd name="connsiteX8" fmla="*/ 181869 w 181868"/>
                <a:gd name="connsiteY8" fmla="*/ 90935 h 181869"/>
                <a:gd name="connsiteX9" fmla="*/ 155232 w 181868"/>
                <a:gd name="connsiteY9" fmla="*/ 155235 h 181869"/>
                <a:gd name="connsiteX10" fmla="*/ 90935 w 181868"/>
                <a:gd name="connsiteY10" fmla="*/ 181869 h 181869"/>
                <a:gd name="connsiteX11" fmla="*/ 90935 w 181868"/>
                <a:gd name="connsiteY11" fmla="*/ 19519 h 181869"/>
                <a:gd name="connsiteX12" fmla="*/ 51183 w 181868"/>
                <a:gd name="connsiteY12" fmla="*/ 31583 h 181869"/>
                <a:gd name="connsiteX13" fmla="*/ 24835 w 181868"/>
                <a:gd name="connsiteY13" fmla="*/ 63704 h 181869"/>
                <a:gd name="connsiteX14" fmla="*/ 20786 w 181868"/>
                <a:gd name="connsiteY14" fmla="*/ 105050 h 181869"/>
                <a:gd name="connsiteX15" fmla="*/ 40396 w 181868"/>
                <a:gd name="connsiteY15" fmla="*/ 141674 h 181869"/>
                <a:gd name="connsiteX16" fmla="*/ 77049 w 181868"/>
                <a:gd name="connsiteY16" fmla="*/ 161223 h 181869"/>
                <a:gd name="connsiteX17" fmla="*/ 118387 w 181868"/>
                <a:gd name="connsiteY17" fmla="*/ 157105 h 181869"/>
                <a:gd name="connsiteX18" fmla="*/ 150471 w 181868"/>
                <a:gd name="connsiteY18" fmla="*/ 130708 h 181869"/>
                <a:gd name="connsiteX19" fmla="*/ 162464 w 181868"/>
                <a:gd name="connsiteY19" fmla="*/ 90935 h 181869"/>
                <a:gd name="connsiteX20" fmla="*/ 141474 w 181868"/>
                <a:gd name="connsiteY20" fmla="*/ 40429 h 181869"/>
                <a:gd name="connsiteX21" fmla="*/ 90935 w 181868"/>
                <a:gd name="connsiteY21" fmla="*/ 19519 h 181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868" h="181869">
                  <a:moveTo>
                    <a:pt x="90935" y="181869"/>
                  </a:moveTo>
                  <a:cubicBezTo>
                    <a:pt x="72949" y="181869"/>
                    <a:pt x="55367" y="176536"/>
                    <a:pt x="40416" y="166544"/>
                  </a:cubicBezTo>
                  <a:cubicBezTo>
                    <a:pt x="25458" y="156552"/>
                    <a:pt x="13805" y="142350"/>
                    <a:pt x="6920" y="125734"/>
                  </a:cubicBezTo>
                  <a:cubicBezTo>
                    <a:pt x="41" y="109118"/>
                    <a:pt x="-1762" y="90834"/>
                    <a:pt x="1748" y="73194"/>
                  </a:cubicBezTo>
                  <a:cubicBezTo>
                    <a:pt x="5258" y="55555"/>
                    <a:pt x="13914" y="39352"/>
                    <a:pt x="26632" y="26634"/>
                  </a:cubicBezTo>
                  <a:cubicBezTo>
                    <a:pt x="39350" y="13917"/>
                    <a:pt x="55553" y="5256"/>
                    <a:pt x="73193" y="1747"/>
                  </a:cubicBezTo>
                  <a:cubicBezTo>
                    <a:pt x="90833" y="-1762"/>
                    <a:pt x="109114" y="40"/>
                    <a:pt x="125734" y="6922"/>
                  </a:cubicBezTo>
                  <a:cubicBezTo>
                    <a:pt x="142347" y="13805"/>
                    <a:pt x="156554" y="25460"/>
                    <a:pt x="166545" y="40414"/>
                  </a:cubicBezTo>
                  <a:cubicBezTo>
                    <a:pt x="176536" y="55368"/>
                    <a:pt x="181869" y="72950"/>
                    <a:pt x="181869" y="90935"/>
                  </a:cubicBezTo>
                  <a:cubicBezTo>
                    <a:pt x="181869" y="115052"/>
                    <a:pt x="172288" y="138181"/>
                    <a:pt x="155232" y="155235"/>
                  </a:cubicBezTo>
                  <a:cubicBezTo>
                    <a:pt x="138182" y="172289"/>
                    <a:pt x="115050" y="181869"/>
                    <a:pt x="90935" y="181869"/>
                  </a:cubicBezTo>
                  <a:close/>
                  <a:moveTo>
                    <a:pt x="90935" y="19519"/>
                  </a:moveTo>
                  <a:cubicBezTo>
                    <a:pt x="76780" y="19519"/>
                    <a:pt x="62945" y="23718"/>
                    <a:pt x="51183" y="31583"/>
                  </a:cubicBezTo>
                  <a:cubicBezTo>
                    <a:pt x="39415" y="39448"/>
                    <a:pt x="30245" y="50627"/>
                    <a:pt x="24835" y="63704"/>
                  </a:cubicBezTo>
                  <a:cubicBezTo>
                    <a:pt x="19426" y="76782"/>
                    <a:pt x="18014" y="91171"/>
                    <a:pt x="20786" y="105050"/>
                  </a:cubicBezTo>
                  <a:cubicBezTo>
                    <a:pt x="23552" y="118929"/>
                    <a:pt x="30380" y="131674"/>
                    <a:pt x="40396" y="141674"/>
                  </a:cubicBezTo>
                  <a:cubicBezTo>
                    <a:pt x="50413" y="151673"/>
                    <a:pt x="63170" y="158477"/>
                    <a:pt x="77049" y="161223"/>
                  </a:cubicBezTo>
                  <a:cubicBezTo>
                    <a:pt x="90935" y="163970"/>
                    <a:pt x="105322" y="162537"/>
                    <a:pt x="118387" y="157105"/>
                  </a:cubicBezTo>
                  <a:cubicBezTo>
                    <a:pt x="131458" y="151673"/>
                    <a:pt x="142623" y="142487"/>
                    <a:pt x="150471" y="130708"/>
                  </a:cubicBezTo>
                  <a:cubicBezTo>
                    <a:pt x="158312" y="118929"/>
                    <a:pt x="162490" y="105087"/>
                    <a:pt x="162464" y="90935"/>
                  </a:cubicBezTo>
                  <a:cubicBezTo>
                    <a:pt x="162438" y="71983"/>
                    <a:pt x="154886" y="53819"/>
                    <a:pt x="141474" y="40429"/>
                  </a:cubicBezTo>
                  <a:cubicBezTo>
                    <a:pt x="128063" y="27040"/>
                    <a:pt x="109884" y="19519"/>
                    <a:pt x="90935" y="19519"/>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47" name="Freeform: Shape 151">
              <a:extLst>
                <a:ext uri="{FF2B5EF4-FFF2-40B4-BE49-F238E27FC236}">
                  <a16:creationId xmlns:a16="http://schemas.microsoft.com/office/drawing/2014/main" id="{9639D332-A3EF-9F64-9578-6341975A8540}"/>
                </a:ext>
              </a:extLst>
            </p:cNvPr>
            <p:cNvSpPr/>
            <p:nvPr/>
          </p:nvSpPr>
          <p:spPr>
            <a:xfrm>
              <a:off x="4752781" y="1755230"/>
              <a:ext cx="76091" cy="85090"/>
            </a:xfrm>
            <a:custGeom>
              <a:avLst/>
              <a:gdLst>
                <a:gd name="connsiteX0" fmla="*/ 76091 w 76091"/>
                <a:gd name="connsiteY0" fmla="*/ 42545 h 85090"/>
                <a:gd name="connsiteX1" fmla="*/ 0 w 76091"/>
                <a:gd name="connsiteY1" fmla="*/ 0 h 85090"/>
                <a:gd name="connsiteX2" fmla="*/ 0 w 76091"/>
                <a:gd name="connsiteY2" fmla="*/ 85091 h 85090"/>
                <a:gd name="connsiteX3" fmla="*/ 76091 w 76091"/>
                <a:gd name="connsiteY3" fmla="*/ 42545 h 85090"/>
              </a:gdLst>
              <a:ahLst/>
              <a:cxnLst>
                <a:cxn ang="0">
                  <a:pos x="connsiteX0" y="connsiteY0"/>
                </a:cxn>
                <a:cxn ang="0">
                  <a:pos x="connsiteX1" y="connsiteY1"/>
                </a:cxn>
                <a:cxn ang="0">
                  <a:pos x="connsiteX2" y="connsiteY2"/>
                </a:cxn>
                <a:cxn ang="0">
                  <a:pos x="connsiteX3" y="connsiteY3"/>
                </a:cxn>
              </a:cxnLst>
              <a:rect l="l" t="t" r="r" b="b"/>
              <a:pathLst>
                <a:path w="76091" h="85090">
                  <a:moveTo>
                    <a:pt x="76091" y="42545"/>
                  </a:moveTo>
                  <a:lnTo>
                    <a:pt x="0" y="0"/>
                  </a:lnTo>
                  <a:lnTo>
                    <a:pt x="0" y="85091"/>
                  </a:lnTo>
                  <a:lnTo>
                    <a:pt x="76091" y="42545"/>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48" name="Freeform: Shape 152">
              <a:extLst>
                <a:ext uri="{FF2B5EF4-FFF2-40B4-BE49-F238E27FC236}">
                  <a16:creationId xmlns:a16="http://schemas.microsoft.com/office/drawing/2014/main" id="{0F69E6FF-97D4-EB6A-C341-54A91F7706F7}"/>
                </a:ext>
              </a:extLst>
            </p:cNvPr>
            <p:cNvSpPr/>
            <p:nvPr/>
          </p:nvSpPr>
          <p:spPr>
            <a:xfrm>
              <a:off x="4541577" y="1621637"/>
              <a:ext cx="484356" cy="350648"/>
            </a:xfrm>
            <a:custGeom>
              <a:avLst/>
              <a:gdLst>
                <a:gd name="connsiteX0" fmla="*/ 462501 w 484356"/>
                <a:gd name="connsiteY0" fmla="*/ 350648 h 350648"/>
                <a:gd name="connsiteX1" fmla="*/ 21856 w 484356"/>
                <a:gd name="connsiteY1" fmla="*/ 350648 h 350648"/>
                <a:gd name="connsiteX2" fmla="*/ 13489 w 484356"/>
                <a:gd name="connsiteY2" fmla="*/ 348986 h 350648"/>
                <a:gd name="connsiteX3" fmla="*/ 6398 w 484356"/>
                <a:gd name="connsiteY3" fmla="*/ 344244 h 350648"/>
                <a:gd name="connsiteX4" fmla="*/ 1662 w 484356"/>
                <a:gd name="connsiteY4" fmla="*/ 337154 h 350648"/>
                <a:gd name="connsiteX5" fmla="*/ 0 w 484356"/>
                <a:gd name="connsiteY5" fmla="*/ 328793 h 350648"/>
                <a:gd name="connsiteX6" fmla="*/ 0 w 484356"/>
                <a:gd name="connsiteY6" fmla="*/ 21857 h 350648"/>
                <a:gd name="connsiteX7" fmla="*/ 6398 w 484356"/>
                <a:gd name="connsiteY7" fmla="*/ 6402 h 350648"/>
                <a:gd name="connsiteX8" fmla="*/ 21856 w 484356"/>
                <a:gd name="connsiteY8" fmla="*/ 0 h 350648"/>
                <a:gd name="connsiteX9" fmla="*/ 462501 w 484356"/>
                <a:gd name="connsiteY9" fmla="*/ 0 h 350648"/>
                <a:gd name="connsiteX10" fmla="*/ 477959 w 484356"/>
                <a:gd name="connsiteY10" fmla="*/ 6402 h 350648"/>
                <a:gd name="connsiteX11" fmla="*/ 484356 w 484356"/>
                <a:gd name="connsiteY11" fmla="*/ 21857 h 350648"/>
                <a:gd name="connsiteX12" fmla="*/ 484356 w 484356"/>
                <a:gd name="connsiteY12" fmla="*/ 328793 h 350648"/>
                <a:gd name="connsiteX13" fmla="*/ 477959 w 484356"/>
                <a:gd name="connsiteY13" fmla="*/ 344244 h 350648"/>
                <a:gd name="connsiteX14" fmla="*/ 462501 w 484356"/>
                <a:gd name="connsiteY14" fmla="*/ 350648 h 350648"/>
                <a:gd name="connsiteX15" fmla="*/ 21856 w 484356"/>
                <a:gd name="connsiteY15" fmla="*/ 19403 h 350648"/>
                <a:gd name="connsiteX16" fmla="*/ 20117 w 484356"/>
                <a:gd name="connsiteY16" fmla="*/ 20121 h 350648"/>
                <a:gd name="connsiteX17" fmla="*/ 19398 w 484356"/>
                <a:gd name="connsiteY17" fmla="*/ 21857 h 350648"/>
                <a:gd name="connsiteX18" fmla="*/ 19398 w 484356"/>
                <a:gd name="connsiteY18" fmla="*/ 328793 h 350648"/>
                <a:gd name="connsiteX19" fmla="*/ 20117 w 484356"/>
                <a:gd name="connsiteY19" fmla="*/ 330525 h 350648"/>
                <a:gd name="connsiteX20" fmla="*/ 21856 w 484356"/>
                <a:gd name="connsiteY20" fmla="*/ 331244 h 350648"/>
                <a:gd name="connsiteX21" fmla="*/ 462501 w 484356"/>
                <a:gd name="connsiteY21" fmla="*/ 331244 h 350648"/>
                <a:gd name="connsiteX22" fmla="*/ 464240 w 484356"/>
                <a:gd name="connsiteY22" fmla="*/ 330525 h 350648"/>
                <a:gd name="connsiteX23" fmla="*/ 464958 w 484356"/>
                <a:gd name="connsiteY23" fmla="*/ 328793 h 350648"/>
                <a:gd name="connsiteX24" fmla="*/ 464958 w 484356"/>
                <a:gd name="connsiteY24" fmla="*/ 21857 h 350648"/>
                <a:gd name="connsiteX25" fmla="*/ 464240 w 484356"/>
                <a:gd name="connsiteY25" fmla="*/ 20121 h 350648"/>
                <a:gd name="connsiteX26" fmla="*/ 462501 w 484356"/>
                <a:gd name="connsiteY26" fmla="*/ 19403 h 350648"/>
                <a:gd name="connsiteX27" fmla="*/ 21856 w 484356"/>
                <a:gd name="connsiteY27" fmla="*/ 19403 h 35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4356" h="350648">
                  <a:moveTo>
                    <a:pt x="462501" y="350648"/>
                  </a:moveTo>
                  <a:lnTo>
                    <a:pt x="21856" y="350648"/>
                  </a:lnTo>
                  <a:cubicBezTo>
                    <a:pt x="18988" y="350648"/>
                    <a:pt x="16145" y="350084"/>
                    <a:pt x="13489" y="348986"/>
                  </a:cubicBezTo>
                  <a:cubicBezTo>
                    <a:pt x="10838" y="347883"/>
                    <a:pt x="8432" y="346272"/>
                    <a:pt x="6398" y="344244"/>
                  </a:cubicBezTo>
                  <a:cubicBezTo>
                    <a:pt x="4370" y="342217"/>
                    <a:pt x="2760" y="339804"/>
                    <a:pt x="1662" y="337154"/>
                  </a:cubicBezTo>
                  <a:cubicBezTo>
                    <a:pt x="565" y="334504"/>
                    <a:pt x="0" y="331661"/>
                    <a:pt x="0" y="328793"/>
                  </a:cubicBezTo>
                  <a:lnTo>
                    <a:pt x="0" y="21857"/>
                  </a:lnTo>
                  <a:cubicBezTo>
                    <a:pt x="0" y="16060"/>
                    <a:pt x="2304" y="10501"/>
                    <a:pt x="6398" y="6402"/>
                  </a:cubicBezTo>
                  <a:cubicBezTo>
                    <a:pt x="10498" y="2303"/>
                    <a:pt x="16055" y="0"/>
                    <a:pt x="21856" y="0"/>
                  </a:cubicBezTo>
                  <a:lnTo>
                    <a:pt x="462501" y="0"/>
                  </a:lnTo>
                  <a:cubicBezTo>
                    <a:pt x="468301" y="0"/>
                    <a:pt x="473858" y="2303"/>
                    <a:pt x="477959" y="6402"/>
                  </a:cubicBezTo>
                  <a:cubicBezTo>
                    <a:pt x="482053" y="10501"/>
                    <a:pt x="484356" y="16060"/>
                    <a:pt x="484356" y="21857"/>
                  </a:cubicBezTo>
                  <a:lnTo>
                    <a:pt x="484356" y="328793"/>
                  </a:lnTo>
                  <a:cubicBezTo>
                    <a:pt x="484356" y="334587"/>
                    <a:pt x="482053" y="340144"/>
                    <a:pt x="477959" y="344244"/>
                  </a:cubicBezTo>
                  <a:cubicBezTo>
                    <a:pt x="473858" y="348345"/>
                    <a:pt x="468301" y="350648"/>
                    <a:pt x="462501" y="350648"/>
                  </a:cubicBezTo>
                  <a:close/>
                  <a:moveTo>
                    <a:pt x="21856" y="19403"/>
                  </a:moveTo>
                  <a:cubicBezTo>
                    <a:pt x="21201" y="19403"/>
                    <a:pt x="20579" y="19661"/>
                    <a:pt x="20117" y="20121"/>
                  </a:cubicBezTo>
                  <a:cubicBezTo>
                    <a:pt x="19661" y="20582"/>
                    <a:pt x="19398" y="21206"/>
                    <a:pt x="19398" y="21857"/>
                  </a:cubicBezTo>
                  <a:lnTo>
                    <a:pt x="19398" y="328793"/>
                  </a:lnTo>
                  <a:cubicBezTo>
                    <a:pt x="19398" y="329441"/>
                    <a:pt x="19661" y="330063"/>
                    <a:pt x="20117" y="330525"/>
                  </a:cubicBezTo>
                  <a:cubicBezTo>
                    <a:pt x="20579" y="330987"/>
                    <a:pt x="21201" y="331244"/>
                    <a:pt x="21856" y="331244"/>
                  </a:cubicBezTo>
                  <a:lnTo>
                    <a:pt x="462501" y="331244"/>
                  </a:lnTo>
                  <a:cubicBezTo>
                    <a:pt x="463155" y="331244"/>
                    <a:pt x="463777" y="330987"/>
                    <a:pt x="464240" y="330525"/>
                  </a:cubicBezTo>
                  <a:cubicBezTo>
                    <a:pt x="464695" y="330063"/>
                    <a:pt x="464958" y="329441"/>
                    <a:pt x="464958" y="328793"/>
                  </a:cubicBezTo>
                  <a:lnTo>
                    <a:pt x="464958" y="21857"/>
                  </a:lnTo>
                  <a:cubicBezTo>
                    <a:pt x="464958" y="21206"/>
                    <a:pt x="464695" y="20582"/>
                    <a:pt x="464240" y="20121"/>
                  </a:cubicBezTo>
                  <a:cubicBezTo>
                    <a:pt x="463777" y="19661"/>
                    <a:pt x="463155" y="19403"/>
                    <a:pt x="462501" y="19403"/>
                  </a:cubicBezTo>
                  <a:lnTo>
                    <a:pt x="21856" y="19403"/>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49" name="Freeform: Shape 153">
              <a:extLst>
                <a:ext uri="{FF2B5EF4-FFF2-40B4-BE49-F238E27FC236}">
                  <a16:creationId xmlns:a16="http://schemas.microsoft.com/office/drawing/2014/main" id="{4EF5FE27-542C-18F6-A8FB-10916270311A}"/>
                </a:ext>
              </a:extLst>
            </p:cNvPr>
            <p:cNvSpPr/>
            <p:nvPr/>
          </p:nvSpPr>
          <p:spPr>
            <a:xfrm>
              <a:off x="4574419" y="2014476"/>
              <a:ext cx="418204" cy="19404"/>
            </a:xfrm>
            <a:custGeom>
              <a:avLst/>
              <a:gdLst>
                <a:gd name="connsiteX0" fmla="*/ 408503 w 418204"/>
                <a:gd name="connsiteY0" fmla="*/ 19405 h 19404"/>
                <a:gd name="connsiteX1" fmla="*/ 9702 w 418204"/>
                <a:gd name="connsiteY1" fmla="*/ 19405 h 19404"/>
                <a:gd name="connsiteX2" fmla="*/ 2843 w 418204"/>
                <a:gd name="connsiteY2" fmla="*/ 16562 h 19404"/>
                <a:gd name="connsiteX3" fmla="*/ 0 w 418204"/>
                <a:gd name="connsiteY3" fmla="*/ 9702 h 19404"/>
                <a:gd name="connsiteX4" fmla="*/ 2843 w 418204"/>
                <a:gd name="connsiteY4" fmla="*/ 2843 h 19404"/>
                <a:gd name="connsiteX5" fmla="*/ 9702 w 418204"/>
                <a:gd name="connsiteY5" fmla="*/ 0 h 19404"/>
                <a:gd name="connsiteX6" fmla="*/ 408503 w 418204"/>
                <a:gd name="connsiteY6" fmla="*/ 0 h 19404"/>
                <a:gd name="connsiteX7" fmla="*/ 415362 w 418204"/>
                <a:gd name="connsiteY7" fmla="*/ 2843 h 19404"/>
                <a:gd name="connsiteX8" fmla="*/ 418205 w 418204"/>
                <a:gd name="connsiteY8" fmla="*/ 9702 h 19404"/>
                <a:gd name="connsiteX9" fmla="*/ 415362 w 418204"/>
                <a:gd name="connsiteY9" fmla="*/ 16562 h 19404"/>
                <a:gd name="connsiteX10" fmla="*/ 408503 w 418204"/>
                <a:gd name="connsiteY10" fmla="*/ 19405 h 1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8204" h="19404">
                  <a:moveTo>
                    <a:pt x="408503" y="19405"/>
                  </a:moveTo>
                  <a:lnTo>
                    <a:pt x="9702" y="19405"/>
                  </a:lnTo>
                  <a:cubicBezTo>
                    <a:pt x="7129" y="19405"/>
                    <a:pt x="4665" y="18384"/>
                    <a:pt x="2843" y="16562"/>
                  </a:cubicBezTo>
                  <a:cubicBezTo>
                    <a:pt x="1020" y="14746"/>
                    <a:pt x="0" y="12275"/>
                    <a:pt x="0" y="9702"/>
                  </a:cubicBezTo>
                  <a:cubicBezTo>
                    <a:pt x="0" y="7129"/>
                    <a:pt x="1020" y="4665"/>
                    <a:pt x="2843" y="2843"/>
                  </a:cubicBezTo>
                  <a:cubicBezTo>
                    <a:pt x="4665" y="1020"/>
                    <a:pt x="7129" y="0"/>
                    <a:pt x="9702" y="0"/>
                  </a:cubicBezTo>
                  <a:lnTo>
                    <a:pt x="408503" y="0"/>
                  </a:lnTo>
                  <a:cubicBezTo>
                    <a:pt x="411076" y="0"/>
                    <a:pt x="413546" y="1020"/>
                    <a:pt x="415362" y="2843"/>
                  </a:cubicBezTo>
                  <a:cubicBezTo>
                    <a:pt x="417184" y="4665"/>
                    <a:pt x="418205" y="7129"/>
                    <a:pt x="418205" y="9702"/>
                  </a:cubicBezTo>
                  <a:cubicBezTo>
                    <a:pt x="418205" y="12275"/>
                    <a:pt x="417184" y="14746"/>
                    <a:pt x="415362" y="16562"/>
                  </a:cubicBezTo>
                  <a:cubicBezTo>
                    <a:pt x="413546" y="18384"/>
                    <a:pt x="411076" y="19405"/>
                    <a:pt x="408503" y="19405"/>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50" name="Freeform: Shape 154">
              <a:extLst>
                <a:ext uri="{FF2B5EF4-FFF2-40B4-BE49-F238E27FC236}">
                  <a16:creationId xmlns:a16="http://schemas.microsoft.com/office/drawing/2014/main" id="{B9FCCC5B-BCF2-EF91-F16F-E08C846B5175}"/>
                </a:ext>
              </a:extLst>
            </p:cNvPr>
            <p:cNvSpPr/>
            <p:nvPr/>
          </p:nvSpPr>
          <p:spPr>
            <a:xfrm>
              <a:off x="4679847" y="1997882"/>
              <a:ext cx="52598" cy="52598"/>
            </a:xfrm>
            <a:custGeom>
              <a:avLst/>
              <a:gdLst>
                <a:gd name="connsiteX0" fmla="*/ 26296 w 52598"/>
                <a:gd name="connsiteY0" fmla="*/ 52599 h 52598"/>
                <a:gd name="connsiteX1" fmla="*/ 52599 w 52598"/>
                <a:gd name="connsiteY1" fmla="*/ 26296 h 52598"/>
                <a:gd name="connsiteX2" fmla="*/ 26296 w 52598"/>
                <a:gd name="connsiteY2" fmla="*/ 0 h 52598"/>
                <a:gd name="connsiteX3" fmla="*/ 0 w 52598"/>
                <a:gd name="connsiteY3" fmla="*/ 26296 h 52598"/>
                <a:gd name="connsiteX4" fmla="*/ 26296 w 52598"/>
                <a:gd name="connsiteY4" fmla="*/ 52599 h 5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8" h="52598">
                  <a:moveTo>
                    <a:pt x="26296" y="52599"/>
                  </a:moveTo>
                  <a:cubicBezTo>
                    <a:pt x="40824" y="52599"/>
                    <a:pt x="52599" y="40824"/>
                    <a:pt x="52599" y="26296"/>
                  </a:cubicBezTo>
                  <a:cubicBezTo>
                    <a:pt x="52599" y="11775"/>
                    <a:pt x="40824" y="0"/>
                    <a:pt x="26296" y="0"/>
                  </a:cubicBezTo>
                  <a:cubicBezTo>
                    <a:pt x="11775" y="0"/>
                    <a:pt x="0" y="11775"/>
                    <a:pt x="0" y="26296"/>
                  </a:cubicBezTo>
                  <a:cubicBezTo>
                    <a:pt x="0" y="40824"/>
                    <a:pt x="11775" y="52599"/>
                    <a:pt x="26296" y="52599"/>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51" name="Freeform: Shape 155">
              <a:extLst>
                <a:ext uri="{FF2B5EF4-FFF2-40B4-BE49-F238E27FC236}">
                  <a16:creationId xmlns:a16="http://schemas.microsoft.com/office/drawing/2014/main" id="{8723624C-2DCD-082E-B03C-D6707BBB2EF7}"/>
                </a:ext>
              </a:extLst>
            </p:cNvPr>
            <p:cNvSpPr/>
            <p:nvPr/>
          </p:nvSpPr>
          <p:spPr>
            <a:xfrm>
              <a:off x="4670144" y="1988178"/>
              <a:ext cx="71998" cy="71998"/>
            </a:xfrm>
            <a:custGeom>
              <a:avLst/>
              <a:gdLst>
                <a:gd name="connsiteX0" fmla="*/ 36000 w 71998"/>
                <a:gd name="connsiteY0" fmla="*/ 71998 h 71998"/>
                <a:gd name="connsiteX1" fmla="*/ 15999 w 71998"/>
                <a:gd name="connsiteY1" fmla="*/ 65934 h 71998"/>
                <a:gd name="connsiteX2" fmla="*/ 2741 w 71998"/>
                <a:gd name="connsiteY2" fmla="*/ 49777 h 71998"/>
                <a:gd name="connsiteX3" fmla="*/ 694 w 71998"/>
                <a:gd name="connsiteY3" fmla="*/ 28973 h 71998"/>
                <a:gd name="connsiteX4" fmla="*/ 10544 w 71998"/>
                <a:gd name="connsiteY4" fmla="*/ 10544 h 71998"/>
                <a:gd name="connsiteX5" fmla="*/ 28980 w 71998"/>
                <a:gd name="connsiteY5" fmla="*/ 694 h 71998"/>
                <a:gd name="connsiteX6" fmla="*/ 49777 w 71998"/>
                <a:gd name="connsiteY6" fmla="*/ 2741 h 71998"/>
                <a:gd name="connsiteX7" fmla="*/ 65934 w 71998"/>
                <a:gd name="connsiteY7" fmla="*/ 15998 h 71998"/>
                <a:gd name="connsiteX8" fmla="*/ 71998 w 71998"/>
                <a:gd name="connsiteY8" fmla="*/ 36000 h 71998"/>
                <a:gd name="connsiteX9" fmla="*/ 61455 w 71998"/>
                <a:gd name="connsiteY9" fmla="*/ 61455 h 71998"/>
                <a:gd name="connsiteX10" fmla="*/ 36000 w 71998"/>
                <a:gd name="connsiteY10" fmla="*/ 71998 h 71998"/>
                <a:gd name="connsiteX11" fmla="*/ 36000 w 71998"/>
                <a:gd name="connsiteY11" fmla="*/ 19399 h 71998"/>
                <a:gd name="connsiteX12" fmla="*/ 26779 w 71998"/>
                <a:gd name="connsiteY12" fmla="*/ 22197 h 71998"/>
                <a:gd name="connsiteX13" fmla="*/ 20670 w 71998"/>
                <a:gd name="connsiteY13" fmla="*/ 29647 h 71998"/>
                <a:gd name="connsiteX14" fmla="*/ 19720 w 71998"/>
                <a:gd name="connsiteY14" fmla="*/ 39240 h 71998"/>
                <a:gd name="connsiteX15" fmla="*/ 24263 w 71998"/>
                <a:gd name="connsiteY15" fmla="*/ 47736 h 71998"/>
                <a:gd name="connsiteX16" fmla="*/ 32766 w 71998"/>
                <a:gd name="connsiteY16" fmla="*/ 52279 h 71998"/>
                <a:gd name="connsiteX17" fmla="*/ 42353 w 71998"/>
                <a:gd name="connsiteY17" fmla="*/ 51336 h 71998"/>
                <a:gd name="connsiteX18" fmla="*/ 49803 w 71998"/>
                <a:gd name="connsiteY18" fmla="*/ 45221 h 71998"/>
                <a:gd name="connsiteX19" fmla="*/ 52600 w 71998"/>
                <a:gd name="connsiteY19" fmla="*/ 36000 h 71998"/>
                <a:gd name="connsiteX20" fmla="*/ 51336 w 71998"/>
                <a:gd name="connsiteY20" fmla="*/ 29647 h 71998"/>
                <a:gd name="connsiteX21" fmla="*/ 47736 w 71998"/>
                <a:gd name="connsiteY21" fmla="*/ 24263 h 71998"/>
                <a:gd name="connsiteX22" fmla="*/ 42353 w 71998"/>
                <a:gd name="connsiteY22" fmla="*/ 20663 h 71998"/>
                <a:gd name="connsiteX23" fmla="*/ 36000 w 71998"/>
                <a:gd name="connsiteY23" fmla="*/ 19399 h 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1998" h="71998">
                  <a:moveTo>
                    <a:pt x="36000" y="71998"/>
                  </a:moveTo>
                  <a:cubicBezTo>
                    <a:pt x="28884" y="71998"/>
                    <a:pt x="21921" y="69887"/>
                    <a:pt x="15999" y="65934"/>
                  </a:cubicBezTo>
                  <a:cubicBezTo>
                    <a:pt x="10082" y="61975"/>
                    <a:pt x="5468" y="56354"/>
                    <a:pt x="2741" y="49777"/>
                  </a:cubicBezTo>
                  <a:cubicBezTo>
                    <a:pt x="14" y="43199"/>
                    <a:pt x="-698" y="35961"/>
                    <a:pt x="694" y="28973"/>
                  </a:cubicBezTo>
                  <a:cubicBezTo>
                    <a:pt x="2080" y="21992"/>
                    <a:pt x="5513" y="15581"/>
                    <a:pt x="10544" y="10544"/>
                  </a:cubicBezTo>
                  <a:cubicBezTo>
                    <a:pt x="15581" y="5507"/>
                    <a:pt x="21992" y="2080"/>
                    <a:pt x="28980" y="694"/>
                  </a:cubicBezTo>
                  <a:cubicBezTo>
                    <a:pt x="35961" y="-698"/>
                    <a:pt x="43199" y="14"/>
                    <a:pt x="49777" y="2741"/>
                  </a:cubicBezTo>
                  <a:cubicBezTo>
                    <a:pt x="56354" y="5462"/>
                    <a:pt x="61975" y="10082"/>
                    <a:pt x="65934" y="15998"/>
                  </a:cubicBezTo>
                  <a:cubicBezTo>
                    <a:pt x="69887" y="21921"/>
                    <a:pt x="71998" y="28877"/>
                    <a:pt x="71998" y="36000"/>
                  </a:cubicBezTo>
                  <a:cubicBezTo>
                    <a:pt x="71998" y="45548"/>
                    <a:pt x="68206" y="54705"/>
                    <a:pt x="61455" y="61455"/>
                  </a:cubicBezTo>
                  <a:cubicBezTo>
                    <a:pt x="54705" y="68206"/>
                    <a:pt x="45548" y="71998"/>
                    <a:pt x="36000" y="71998"/>
                  </a:cubicBezTo>
                  <a:close/>
                  <a:moveTo>
                    <a:pt x="36000" y="19399"/>
                  </a:moveTo>
                  <a:cubicBezTo>
                    <a:pt x="32721" y="19399"/>
                    <a:pt x="29512" y="20375"/>
                    <a:pt x="26779" y="22197"/>
                  </a:cubicBezTo>
                  <a:cubicBezTo>
                    <a:pt x="24052" y="24026"/>
                    <a:pt x="21921" y="26618"/>
                    <a:pt x="20670" y="29647"/>
                  </a:cubicBezTo>
                  <a:cubicBezTo>
                    <a:pt x="19412" y="32682"/>
                    <a:pt x="19085" y="36019"/>
                    <a:pt x="19720" y="39240"/>
                  </a:cubicBezTo>
                  <a:cubicBezTo>
                    <a:pt x="20362" y="42455"/>
                    <a:pt x="21947" y="45413"/>
                    <a:pt x="24263" y="47736"/>
                  </a:cubicBezTo>
                  <a:cubicBezTo>
                    <a:pt x="26586" y="50059"/>
                    <a:pt x="29544" y="51638"/>
                    <a:pt x="32766" y="52279"/>
                  </a:cubicBezTo>
                  <a:cubicBezTo>
                    <a:pt x="35980" y="52921"/>
                    <a:pt x="39317" y="52587"/>
                    <a:pt x="42353" y="51336"/>
                  </a:cubicBezTo>
                  <a:cubicBezTo>
                    <a:pt x="45387" y="50078"/>
                    <a:pt x="47980" y="47948"/>
                    <a:pt x="49803" y="45221"/>
                  </a:cubicBezTo>
                  <a:cubicBezTo>
                    <a:pt x="51625" y="42494"/>
                    <a:pt x="52600" y="39285"/>
                    <a:pt x="52600" y="36000"/>
                  </a:cubicBezTo>
                  <a:cubicBezTo>
                    <a:pt x="52600" y="33818"/>
                    <a:pt x="52170" y="31662"/>
                    <a:pt x="51336" y="29647"/>
                  </a:cubicBezTo>
                  <a:cubicBezTo>
                    <a:pt x="50502" y="27632"/>
                    <a:pt x="49276" y="25803"/>
                    <a:pt x="47736" y="24263"/>
                  </a:cubicBezTo>
                  <a:cubicBezTo>
                    <a:pt x="46196" y="22723"/>
                    <a:pt x="44367" y="21498"/>
                    <a:pt x="42353" y="20663"/>
                  </a:cubicBezTo>
                  <a:cubicBezTo>
                    <a:pt x="40337" y="19829"/>
                    <a:pt x="38181" y="19399"/>
                    <a:pt x="36000" y="19399"/>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grpSp>
        <p:nvGrpSpPr>
          <p:cNvPr id="127" name="Graphic 3">
            <a:extLst>
              <a:ext uri="{FF2B5EF4-FFF2-40B4-BE49-F238E27FC236}">
                <a16:creationId xmlns:a16="http://schemas.microsoft.com/office/drawing/2014/main" id="{1654F3D2-4B17-F4CB-6866-936EC9FC5744}"/>
              </a:ext>
            </a:extLst>
          </p:cNvPr>
          <p:cNvGrpSpPr/>
          <p:nvPr/>
        </p:nvGrpSpPr>
        <p:grpSpPr>
          <a:xfrm>
            <a:off x="1947308" y="5117902"/>
            <a:ext cx="267951" cy="325232"/>
            <a:chOff x="5301571" y="1582905"/>
            <a:chExt cx="556774" cy="513347"/>
          </a:xfrm>
        </p:grpSpPr>
        <p:grpSp>
          <p:nvGrpSpPr>
            <p:cNvPr id="1027" name="Graphic 3">
              <a:extLst>
                <a:ext uri="{FF2B5EF4-FFF2-40B4-BE49-F238E27FC236}">
                  <a16:creationId xmlns:a16="http://schemas.microsoft.com/office/drawing/2014/main" id="{00097C99-1BB0-F6BE-EC8D-8948225C4C76}"/>
                </a:ext>
              </a:extLst>
            </p:cNvPr>
            <p:cNvGrpSpPr/>
            <p:nvPr/>
          </p:nvGrpSpPr>
          <p:grpSpPr>
            <a:xfrm>
              <a:off x="5301571" y="1582905"/>
              <a:ext cx="556774" cy="513347"/>
              <a:chOff x="5301571" y="1582905"/>
              <a:chExt cx="556774" cy="513347"/>
            </a:xfrm>
            <a:solidFill>
              <a:srgbClr val="FFFFFF"/>
            </a:solidFill>
          </p:grpSpPr>
          <p:sp>
            <p:nvSpPr>
              <p:cNvPr id="132" name="Freeform: Shape 123">
                <a:extLst>
                  <a:ext uri="{FF2B5EF4-FFF2-40B4-BE49-F238E27FC236}">
                    <a16:creationId xmlns:a16="http://schemas.microsoft.com/office/drawing/2014/main" id="{65EFD82F-ACEF-A101-E3C4-C826DE6573A6}"/>
                  </a:ext>
                </a:extLst>
              </p:cNvPr>
              <p:cNvSpPr/>
              <p:nvPr/>
            </p:nvSpPr>
            <p:spPr>
              <a:xfrm>
                <a:off x="5301571" y="1586895"/>
                <a:ext cx="556774" cy="502346"/>
              </a:xfrm>
              <a:custGeom>
                <a:avLst/>
                <a:gdLst>
                  <a:gd name="connsiteX0" fmla="*/ 26829 w 501155"/>
                  <a:gd name="connsiteY0" fmla="*/ 501127 h 502346"/>
                  <a:gd name="connsiteX1" fmla="*/ 0 w 501155"/>
                  <a:gd name="connsiteY1" fmla="*/ 474234 h 502346"/>
                  <a:gd name="connsiteX2" fmla="*/ 0 w 501155"/>
                  <a:gd name="connsiteY2" fmla="*/ 26890 h 502346"/>
                  <a:gd name="connsiteX3" fmla="*/ 26829 w 501155"/>
                  <a:gd name="connsiteY3" fmla="*/ 0 h 502346"/>
                  <a:gd name="connsiteX4" fmla="*/ 474333 w 501155"/>
                  <a:gd name="connsiteY4" fmla="*/ 0 h 502346"/>
                  <a:gd name="connsiteX5" fmla="*/ 501155 w 501155"/>
                  <a:gd name="connsiteY5" fmla="*/ 26890 h 502346"/>
                  <a:gd name="connsiteX6" fmla="*/ 501155 w 501155"/>
                  <a:gd name="connsiteY6" fmla="*/ 475460 h 502346"/>
                  <a:gd name="connsiteX7" fmla="*/ 474333 w 501155"/>
                  <a:gd name="connsiteY7" fmla="*/ 502346 h 502346"/>
                  <a:gd name="connsiteX8" fmla="*/ 26829 w 501155"/>
                  <a:gd name="connsiteY8" fmla="*/ 501127 h 50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155" h="502346">
                    <a:moveTo>
                      <a:pt x="26829" y="501127"/>
                    </a:moveTo>
                    <a:cubicBezTo>
                      <a:pt x="12198" y="501127"/>
                      <a:pt x="0" y="488903"/>
                      <a:pt x="0" y="474234"/>
                    </a:cubicBezTo>
                    <a:lnTo>
                      <a:pt x="0" y="26890"/>
                    </a:lnTo>
                    <a:cubicBezTo>
                      <a:pt x="0" y="12223"/>
                      <a:pt x="12198" y="0"/>
                      <a:pt x="26829" y="0"/>
                    </a:cubicBezTo>
                    <a:lnTo>
                      <a:pt x="474333" y="0"/>
                    </a:lnTo>
                    <a:cubicBezTo>
                      <a:pt x="488963" y="0"/>
                      <a:pt x="501155" y="12223"/>
                      <a:pt x="501155" y="26890"/>
                    </a:cubicBezTo>
                    <a:lnTo>
                      <a:pt x="501155" y="475460"/>
                    </a:lnTo>
                    <a:cubicBezTo>
                      <a:pt x="501155" y="490122"/>
                      <a:pt x="488963" y="502346"/>
                      <a:pt x="474333" y="502346"/>
                    </a:cubicBezTo>
                    <a:lnTo>
                      <a:pt x="26829" y="501127"/>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33" name="Freeform: Shape 124">
                <a:extLst>
                  <a:ext uri="{FF2B5EF4-FFF2-40B4-BE49-F238E27FC236}">
                    <a16:creationId xmlns:a16="http://schemas.microsoft.com/office/drawing/2014/main" id="{4BFED9BA-F75B-15A9-2F5F-CF6D23617DFB}"/>
                  </a:ext>
                </a:extLst>
              </p:cNvPr>
              <p:cNvSpPr/>
              <p:nvPr/>
            </p:nvSpPr>
            <p:spPr>
              <a:xfrm>
                <a:off x="5335604" y="1582905"/>
                <a:ext cx="513347" cy="513347"/>
              </a:xfrm>
              <a:custGeom>
                <a:avLst/>
                <a:gdLst>
                  <a:gd name="connsiteX0" fmla="*/ 479203 w 513347"/>
                  <a:gd name="connsiteY0" fmla="*/ 12223 h 513347"/>
                  <a:gd name="connsiteX1" fmla="*/ 499936 w 513347"/>
                  <a:gd name="connsiteY1" fmla="*/ 33001 h 513347"/>
                  <a:gd name="connsiteX2" fmla="*/ 499936 w 513347"/>
                  <a:gd name="connsiteY2" fmla="*/ 481571 h 513347"/>
                  <a:gd name="connsiteX3" fmla="*/ 479203 w 513347"/>
                  <a:gd name="connsiteY3" fmla="*/ 502349 h 513347"/>
                  <a:gd name="connsiteX4" fmla="*/ 32925 w 513347"/>
                  <a:gd name="connsiteY4" fmla="*/ 502349 h 513347"/>
                  <a:gd name="connsiteX5" fmla="*/ 12192 w 513347"/>
                  <a:gd name="connsiteY5" fmla="*/ 480346 h 513347"/>
                  <a:gd name="connsiteX6" fmla="*/ 12192 w 513347"/>
                  <a:gd name="connsiteY6" fmla="*/ 33001 h 513347"/>
                  <a:gd name="connsiteX7" fmla="*/ 32925 w 513347"/>
                  <a:gd name="connsiteY7" fmla="*/ 12223 h 513347"/>
                  <a:gd name="connsiteX8" fmla="*/ 479203 w 513347"/>
                  <a:gd name="connsiteY8" fmla="*/ 12223 h 513347"/>
                  <a:gd name="connsiteX9" fmla="*/ 479203 w 513347"/>
                  <a:gd name="connsiteY9" fmla="*/ 0 h 513347"/>
                  <a:gd name="connsiteX10" fmla="*/ 32925 w 513347"/>
                  <a:gd name="connsiteY10" fmla="*/ 0 h 513347"/>
                  <a:gd name="connsiteX11" fmla="*/ 0 w 513347"/>
                  <a:gd name="connsiteY11" fmla="*/ 33001 h 513347"/>
                  <a:gd name="connsiteX12" fmla="*/ 0 w 513347"/>
                  <a:gd name="connsiteY12" fmla="*/ 481571 h 513347"/>
                  <a:gd name="connsiteX13" fmla="*/ 32925 w 513347"/>
                  <a:gd name="connsiteY13" fmla="*/ 513347 h 513347"/>
                  <a:gd name="connsiteX14" fmla="*/ 480423 w 513347"/>
                  <a:gd name="connsiteY14" fmla="*/ 513347 h 513347"/>
                  <a:gd name="connsiteX15" fmla="*/ 513347 w 513347"/>
                  <a:gd name="connsiteY15" fmla="*/ 480346 h 513347"/>
                  <a:gd name="connsiteX16" fmla="*/ 513347 w 513347"/>
                  <a:gd name="connsiteY16" fmla="*/ 33001 h 513347"/>
                  <a:gd name="connsiteX17" fmla="*/ 479203 w 513347"/>
                  <a:gd name="connsiteY17" fmla="*/ 0 h 5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3347" h="513347">
                    <a:moveTo>
                      <a:pt x="479203" y="12223"/>
                    </a:moveTo>
                    <a:cubicBezTo>
                      <a:pt x="490183" y="12223"/>
                      <a:pt x="499936" y="22001"/>
                      <a:pt x="499936" y="33001"/>
                    </a:cubicBezTo>
                    <a:lnTo>
                      <a:pt x="499936" y="481571"/>
                    </a:lnTo>
                    <a:cubicBezTo>
                      <a:pt x="499936" y="492570"/>
                      <a:pt x="490183" y="502349"/>
                      <a:pt x="479203" y="502349"/>
                    </a:cubicBezTo>
                    <a:lnTo>
                      <a:pt x="32925" y="502349"/>
                    </a:lnTo>
                    <a:cubicBezTo>
                      <a:pt x="21945" y="501123"/>
                      <a:pt x="12192" y="491344"/>
                      <a:pt x="12192" y="480346"/>
                    </a:cubicBezTo>
                    <a:lnTo>
                      <a:pt x="12192" y="33001"/>
                    </a:lnTo>
                    <a:cubicBezTo>
                      <a:pt x="12192" y="22001"/>
                      <a:pt x="21945" y="12223"/>
                      <a:pt x="32925" y="12223"/>
                    </a:cubicBezTo>
                    <a:lnTo>
                      <a:pt x="479203" y="12223"/>
                    </a:lnTo>
                    <a:close/>
                    <a:moveTo>
                      <a:pt x="479203" y="0"/>
                    </a:moveTo>
                    <a:lnTo>
                      <a:pt x="32925" y="0"/>
                    </a:lnTo>
                    <a:cubicBezTo>
                      <a:pt x="14631" y="0"/>
                      <a:pt x="0" y="14667"/>
                      <a:pt x="0" y="33001"/>
                    </a:cubicBezTo>
                    <a:lnTo>
                      <a:pt x="0" y="481571"/>
                    </a:lnTo>
                    <a:cubicBezTo>
                      <a:pt x="0" y="498679"/>
                      <a:pt x="14631" y="513347"/>
                      <a:pt x="32925" y="513347"/>
                    </a:cubicBezTo>
                    <a:lnTo>
                      <a:pt x="480423" y="513347"/>
                    </a:lnTo>
                    <a:cubicBezTo>
                      <a:pt x="498717" y="513347"/>
                      <a:pt x="513347" y="498679"/>
                      <a:pt x="513347" y="480346"/>
                    </a:cubicBezTo>
                    <a:lnTo>
                      <a:pt x="513347" y="33001"/>
                    </a:lnTo>
                    <a:cubicBezTo>
                      <a:pt x="512128" y="14667"/>
                      <a:pt x="497498" y="0"/>
                      <a:pt x="479203" y="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grpSp>
          <p:nvGrpSpPr>
            <p:cNvPr id="1028" name="Graphic 3">
              <a:extLst>
                <a:ext uri="{FF2B5EF4-FFF2-40B4-BE49-F238E27FC236}">
                  <a16:creationId xmlns:a16="http://schemas.microsoft.com/office/drawing/2014/main" id="{95B1CC0E-795C-B796-AB9D-7372F3CDF478}"/>
                </a:ext>
              </a:extLst>
            </p:cNvPr>
            <p:cNvGrpSpPr/>
            <p:nvPr/>
          </p:nvGrpSpPr>
          <p:grpSpPr>
            <a:xfrm>
              <a:off x="5347802" y="1595131"/>
              <a:ext cx="488956" cy="488903"/>
              <a:chOff x="5347802" y="1595131"/>
              <a:chExt cx="488956" cy="488903"/>
            </a:xfrm>
            <a:solidFill>
              <a:srgbClr val="2D5967"/>
            </a:solidFill>
          </p:grpSpPr>
          <p:sp>
            <p:nvSpPr>
              <p:cNvPr id="1038" name="Freeform: Shape 126">
                <a:extLst>
                  <a:ext uri="{FF2B5EF4-FFF2-40B4-BE49-F238E27FC236}">
                    <a16:creationId xmlns:a16="http://schemas.microsoft.com/office/drawing/2014/main" id="{2B8164AD-8519-EF63-F68D-1D07E09105D8}"/>
                  </a:ext>
                </a:extLst>
              </p:cNvPr>
              <p:cNvSpPr/>
              <p:nvPr/>
            </p:nvSpPr>
            <p:spPr>
              <a:xfrm>
                <a:off x="5544113" y="1674576"/>
                <a:ext cx="81699" cy="18334"/>
              </a:xfrm>
              <a:custGeom>
                <a:avLst/>
                <a:gdLst>
                  <a:gd name="connsiteX0" fmla="*/ 81699 w 81699"/>
                  <a:gd name="connsiteY0" fmla="*/ 0 h 18334"/>
                  <a:gd name="connsiteX1" fmla="*/ 0 w 81699"/>
                  <a:gd name="connsiteY1" fmla="*/ 0 h 18334"/>
                  <a:gd name="connsiteX2" fmla="*/ 0 w 81699"/>
                  <a:gd name="connsiteY2" fmla="*/ 18334 h 18334"/>
                  <a:gd name="connsiteX3" fmla="*/ 81699 w 81699"/>
                  <a:gd name="connsiteY3" fmla="*/ 18334 h 18334"/>
                  <a:gd name="connsiteX4" fmla="*/ 81699 w 81699"/>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99" h="18334">
                    <a:moveTo>
                      <a:pt x="81699" y="0"/>
                    </a:moveTo>
                    <a:lnTo>
                      <a:pt x="0" y="0"/>
                    </a:lnTo>
                    <a:lnTo>
                      <a:pt x="0" y="18334"/>
                    </a:lnTo>
                    <a:lnTo>
                      <a:pt x="81699" y="18334"/>
                    </a:lnTo>
                    <a:lnTo>
                      <a:pt x="81699"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39" name="Freeform: Shape 127">
                <a:extLst>
                  <a:ext uri="{FF2B5EF4-FFF2-40B4-BE49-F238E27FC236}">
                    <a16:creationId xmlns:a16="http://schemas.microsoft.com/office/drawing/2014/main" id="{659C6C05-A384-0A0B-5873-D0DB787AB3DC}"/>
                  </a:ext>
                </a:extLst>
              </p:cNvPr>
              <p:cNvSpPr/>
              <p:nvPr/>
            </p:nvSpPr>
            <p:spPr>
              <a:xfrm>
                <a:off x="5480708" y="1832253"/>
                <a:ext cx="81699" cy="18334"/>
              </a:xfrm>
              <a:custGeom>
                <a:avLst/>
                <a:gdLst>
                  <a:gd name="connsiteX0" fmla="*/ 81699 w 81699"/>
                  <a:gd name="connsiteY0" fmla="*/ 0 h 18334"/>
                  <a:gd name="connsiteX1" fmla="*/ 0 w 81699"/>
                  <a:gd name="connsiteY1" fmla="*/ 0 h 18334"/>
                  <a:gd name="connsiteX2" fmla="*/ 0 w 81699"/>
                  <a:gd name="connsiteY2" fmla="*/ 18334 h 18334"/>
                  <a:gd name="connsiteX3" fmla="*/ 81699 w 81699"/>
                  <a:gd name="connsiteY3" fmla="*/ 18334 h 18334"/>
                  <a:gd name="connsiteX4" fmla="*/ 81699 w 81699"/>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99" h="18334">
                    <a:moveTo>
                      <a:pt x="81699" y="0"/>
                    </a:moveTo>
                    <a:lnTo>
                      <a:pt x="0" y="0"/>
                    </a:lnTo>
                    <a:lnTo>
                      <a:pt x="0" y="18334"/>
                    </a:lnTo>
                    <a:lnTo>
                      <a:pt x="81699" y="18334"/>
                    </a:lnTo>
                    <a:lnTo>
                      <a:pt x="81699"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0" name="Freeform: Shape 128">
                <a:extLst>
                  <a:ext uri="{FF2B5EF4-FFF2-40B4-BE49-F238E27FC236}">
                    <a16:creationId xmlns:a16="http://schemas.microsoft.com/office/drawing/2014/main" id="{2A0A89FF-B230-B964-6F47-79F49574EBB6}"/>
                  </a:ext>
                </a:extLst>
              </p:cNvPr>
              <p:cNvSpPr/>
              <p:nvPr/>
            </p:nvSpPr>
            <p:spPr>
              <a:xfrm>
                <a:off x="5386823" y="1832253"/>
                <a:ext cx="18294" cy="18334"/>
              </a:xfrm>
              <a:custGeom>
                <a:avLst/>
                <a:gdLst>
                  <a:gd name="connsiteX0" fmla="*/ 18295 w 18294"/>
                  <a:gd name="connsiteY0" fmla="*/ 0 h 18334"/>
                  <a:gd name="connsiteX1" fmla="*/ 0 w 18294"/>
                  <a:gd name="connsiteY1" fmla="*/ 0 h 18334"/>
                  <a:gd name="connsiteX2" fmla="*/ 0 w 18294"/>
                  <a:gd name="connsiteY2" fmla="*/ 18334 h 18334"/>
                  <a:gd name="connsiteX3" fmla="*/ 18295 w 18294"/>
                  <a:gd name="connsiteY3" fmla="*/ 18334 h 18334"/>
                  <a:gd name="connsiteX4" fmla="*/ 18295 w 18294"/>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4" h="18334">
                    <a:moveTo>
                      <a:pt x="18295" y="0"/>
                    </a:moveTo>
                    <a:lnTo>
                      <a:pt x="0" y="0"/>
                    </a:lnTo>
                    <a:lnTo>
                      <a:pt x="0" y="18334"/>
                    </a:lnTo>
                    <a:lnTo>
                      <a:pt x="18295" y="18334"/>
                    </a:lnTo>
                    <a:lnTo>
                      <a:pt x="18295"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4" name="Freeform: Shape 129">
                <a:extLst>
                  <a:ext uri="{FF2B5EF4-FFF2-40B4-BE49-F238E27FC236}">
                    <a16:creationId xmlns:a16="http://schemas.microsoft.com/office/drawing/2014/main" id="{9CD49F32-6C16-143E-0C3E-5F446EAC6BA6}"/>
                  </a:ext>
                </a:extLst>
              </p:cNvPr>
              <p:cNvSpPr/>
              <p:nvPr/>
            </p:nvSpPr>
            <p:spPr>
              <a:xfrm>
                <a:off x="5386823" y="1674576"/>
                <a:ext cx="49993" cy="18334"/>
              </a:xfrm>
              <a:custGeom>
                <a:avLst/>
                <a:gdLst>
                  <a:gd name="connsiteX0" fmla="*/ 49994 w 49993"/>
                  <a:gd name="connsiteY0" fmla="*/ 0 h 18334"/>
                  <a:gd name="connsiteX1" fmla="*/ 0 w 49993"/>
                  <a:gd name="connsiteY1" fmla="*/ 0 h 18334"/>
                  <a:gd name="connsiteX2" fmla="*/ 0 w 49993"/>
                  <a:gd name="connsiteY2" fmla="*/ 18334 h 18334"/>
                  <a:gd name="connsiteX3" fmla="*/ 49994 w 49993"/>
                  <a:gd name="connsiteY3" fmla="*/ 18334 h 18334"/>
                  <a:gd name="connsiteX4" fmla="*/ 49994 w 49993"/>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93" h="18334">
                    <a:moveTo>
                      <a:pt x="49994" y="0"/>
                    </a:moveTo>
                    <a:lnTo>
                      <a:pt x="0" y="0"/>
                    </a:lnTo>
                    <a:lnTo>
                      <a:pt x="0" y="18334"/>
                    </a:lnTo>
                    <a:lnTo>
                      <a:pt x="49994" y="18334"/>
                    </a:lnTo>
                    <a:lnTo>
                      <a:pt x="49994"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5" name="Freeform: Shape 130">
                <a:extLst>
                  <a:ext uri="{FF2B5EF4-FFF2-40B4-BE49-F238E27FC236}">
                    <a16:creationId xmlns:a16="http://schemas.microsoft.com/office/drawing/2014/main" id="{9FBB3E4D-7185-0A68-7BBE-75CC97152960}"/>
                  </a:ext>
                </a:extLst>
              </p:cNvPr>
              <p:cNvSpPr/>
              <p:nvPr/>
            </p:nvSpPr>
            <p:spPr>
              <a:xfrm>
                <a:off x="5639223" y="1674576"/>
                <a:ext cx="18288" cy="18334"/>
              </a:xfrm>
              <a:custGeom>
                <a:avLst/>
                <a:gdLst>
                  <a:gd name="connsiteX0" fmla="*/ 18288 w 18288"/>
                  <a:gd name="connsiteY0" fmla="*/ 0 h 18334"/>
                  <a:gd name="connsiteX1" fmla="*/ 0 w 18288"/>
                  <a:gd name="connsiteY1" fmla="*/ 0 h 18334"/>
                  <a:gd name="connsiteX2" fmla="*/ 0 w 18288"/>
                  <a:gd name="connsiteY2" fmla="*/ 18334 h 18334"/>
                  <a:gd name="connsiteX3" fmla="*/ 18288 w 18288"/>
                  <a:gd name="connsiteY3" fmla="*/ 18334 h 18334"/>
                  <a:gd name="connsiteX4" fmla="*/ 18288 w 18288"/>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18334">
                    <a:moveTo>
                      <a:pt x="18288" y="0"/>
                    </a:moveTo>
                    <a:lnTo>
                      <a:pt x="0" y="0"/>
                    </a:lnTo>
                    <a:lnTo>
                      <a:pt x="0" y="18334"/>
                    </a:lnTo>
                    <a:lnTo>
                      <a:pt x="18288" y="18334"/>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6" name="Freeform: Shape 131">
                <a:extLst>
                  <a:ext uri="{FF2B5EF4-FFF2-40B4-BE49-F238E27FC236}">
                    <a16:creationId xmlns:a16="http://schemas.microsoft.com/office/drawing/2014/main" id="{BF5E3349-B864-C083-5432-7E9599EE8CE6}"/>
                  </a:ext>
                </a:extLst>
              </p:cNvPr>
              <p:cNvSpPr/>
              <p:nvPr/>
            </p:nvSpPr>
            <p:spPr>
              <a:xfrm>
                <a:off x="5480708" y="1674576"/>
                <a:ext cx="18294" cy="18334"/>
              </a:xfrm>
              <a:custGeom>
                <a:avLst/>
                <a:gdLst>
                  <a:gd name="connsiteX0" fmla="*/ 18295 w 18294"/>
                  <a:gd name="connsiteY0" fmla="*/ 0 h 18334"/>
                  <a:gd name="connsiteX1" fmla="*/ 0 w 18294"/>
                  <a:gd name="connsiteY1" fmla="*/ 0 h 18334"/>
                  <a:gd name="connsiteX2" fmla="*/ 0 w 18294"/>
                  <a:gd name="connsiteY2" fmla="*/ 18334 h 18334"/>
                  <a:gd name="connsiteX3" fmla="*/ 18295 w 18294"/>
                  <a:gd name="connsiteY3" fmla="*/ 18334 h 18334"/>
                  <a:gd name="connsiteX4" fmla="*/ 18295 w 18294"/>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4" h="18334">
                    <a:moveTo>
                      <a:pt x="18295" y="0"/>
                    </a:moveTo>
                    <a:lnTo>
                      <a:pt x="0" y="0"/>
                    </a:lnTo>
                    <a:lnTo>
                      <a:pt x="0" y="18334"/>
                    </a:lnTo>
                    <a:lnTo>
                      <a:pt x="18295" y="18334"/>
                    </a:lnTo>
                    <a:lnTo>
                      <a:pt x="18295"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7" name="Freeform: Shape 132">
                <a:extLst>
                  <a:ext uri="{FF2B5EF4-FFF2-40B4-BE49-F238E27FC236}">
                    <a16:creationId xmlns:a16="http://schemas.microsoft.com/office/drawing/2014/main" id="{296B24ED-5EE0-8990-04DE-DA9C63A9897E}"/>
                  </a:ext>
                </a:extLst>
              </p:cNvPr>
              <p:cNvSpPr/>
              <p:nvPr/>
            </p:nvSpPr>
            <p:spPr>
              <a:xfrm>
                <a:off x="5449008" y="1674576"/>
                <a:ext cx="18288" cy="18334"/>
              </a:xfrm>
              <a:custGeom>
                <a:avLst/>
                <a:gdLst>
                  <a:gd name="connsiteX0" fmla="*/ 18288 w 18288"/>
                  <a:gd name="connsiteY0" fmla="*/ 0 h 18334"/>
                  <a:gd name="connsiteX1" fmla="*/ 0 w 18288"/>
                  <a:gd name="connsiteY1" fmla="*/ 0 h 18334"/>
                  <a:gd name="connsiteX2" fmla="*/ 0 w 18288"/>
                  <a:gd name="connsiteY2" fmla="*/ 18334 h 18334"/>
                  <a:gd name="connsiteX3" fmla="*/ 18288 w 18288"/>
                  <a:gd name="connsiteY3" fmla="*/ 18334 h 18334"/>
                  <a:gd name="connsiteX4" fmla="*/ 18288 w 18288"/>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18334">
                    <a:moveTo>
                      <a:pt x="18288" y="0"/>
                    </a:moveTo>
                    <a:lnTo>
                      <a:pt x="0" y="0"/>
                    </a:lnTo>
                    <a:lnTo>
                      <a:pt x="0" y="18334"/>
                    </a:lnTo>
                    <a:lnTo>
                      <a:pt x="18288" y="18334"/>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8" name="Freeform: Shape 133">
                <a:extLst>
                  <a:ext uri="{FF2B5EF4-FFF2-40B4-BE49-F238E27FC236}">
                    <a16:creationId xmlns:a16="http://schemas.microsoft.com/office/drawing/2014/main" id="{27FCA708-B1BB-69C2-50EE-0C99113E6E14}"/>
                  </a:ext>
                </a:extLst>
              </p:cNvPr>
              <p:cNvSpPr/>
              <p:nvPr/>
            </p:nvSpPr>
            <p:spPr>
              <a:xfrm>
                <a:off x="5670922" y="1674576"/>
                <a:ext cx="18288" cy="18334"/>
              </a:xfrm>
              <a:custGeom>
                <a:avLst/>
                <a:gdLst>
                  <a:gd name="connsiteX0" fmla="*/ 18288 w 18288"/>
                  <a:gd name="connsiteY0" fmla="*/ 0 h 18334"/>
                  <a:gd name="connsiteX1" fmla="*/ 0 w 18288"/>
                  <a:gd name="connsiteY1" fmla="*/ 0 h 18334"/>
                  <a:gd name="connsiteX2" fmla="*/ 0 w 18288"/>
                  <a:gd name="connsiteY2" fmla="*/ 18334 h 18334"/>
                  <a:gd name="connsiteX3" fmla="*/ 18288 w 18288"/>
                  <a:gd name="connsiteY3" fmla="*/ 18334 h 18334"/>
                  <a:gd name="connsiteX4" fmla="*/ 18288 w 18288"/>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18334">
                    <a:moveTo>
                      <a:pt x="18288" y="0"/>
                    </a:moveTo>
                    <a:lnTo>
                      <a:pt x="0" y="0"/>
                    </a:lnTo>
                    <a:lnTo>
                      <a:pt x="0" y="18334"/>
                    </a:lnTo>
                    <a:lnTo>
                      <a:pt x="18288" y="18334"/>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9" name="Freeform: Shape 134">
                <a:extLst>
                  <a:ext uri="{FF2B5EF4-FFF2-40B4-BE49-F238E27FC236}">
                    <a16:creationId xmlns:a16="http://schemas.microsoft.com/office/drawing/2014/main" id="{6F20F081-6E53-7426-11FA-57E6F6289767}"/>
                  </a:ext>
                </a:extLst>
              </p:cNvPr>
              <p:cNvSpPr/>
              <p:nvPr/>
            </p:nvSpPr>
            <p:spPr>
              <a:xfrm>
                <a:off x="5513633" y="1674576"/>
                <a:ext cx="17068" cy="17111"/>
              </a:xfrm>
              <a:custGeom>
                <a:avLst/>
                <a:gdLst>
                  <a:gd name="connsiteX0" fmla="*/ 8534 w 17068"/>
                  <a:gd name="connsiteY0" fmla="*/ 17112 h 17111"/>
                  <a:gd name="connsiteX1" fmla="*/ 17069 w 17068"/>
                  <a:gd name="connsiteY1" fmla="*/ 8556 h 17111"/>
                  <a:gd name="connsiteX2" fmla="*/ 8534 w 17068"/>
                  <a:gd name="connsiteY2" fmla="*/ 0 h 17111"/>
                  <a:gd name="connsiteX3" fmla="*/ 0 w 17068"/>
                  <a:gd name="connsiteY3" fmla="*/ 8556 h 17111"/>
                  <a:gd name="connsiteX4" fmla="*/ 8534 w 17068"/>
                  <a:gd name="connsiteY4" fmla="*/ 17112 h 17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 h="17111">
                    <a:moveTo>
                      <a:pt x="8534" y="17112"/>
                    </a:moveTo>
                    <a:cubicBezTo>
                      <a:pt x="13251" y="17112"/>
                      <a:pt x="17069" y="13281"/>
                      <a:pt x="17069" y="8556"/>
                    </a:cubicBezTo>
                    <a:cubicBezTo>
                      <a:pt x="17069" y="3831"/>
                      <a:pt x="13251" y="0"/>
                      <a:pt x="8534" y="0"/>
                    </a:cubicBezTo>
                    <a:cubicBezTo>
                      <a:pt x="3824" y="0"/>
                      <a:pt x="0" y="3831"/>
                      <a:pt x="0" y="8556"/>
                    </a:cubicBezTo>
                    <a:cubicBezTo>
                      <a:pt x="0" y="13281"/>
                      <a:pt x="3824" y="17112"/>
                      <a:pt x="8534" y="17112"/>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54" name="Freeform: Shape 135">
                <a:extLst>
                  <a:ext uri="{FF2B5EF4-FFF2-40B4-BE49-F238E27FC236}">
                    <a16:creationId xmlns:a16="http://schemas.microsoft.com/office/drawing/2014/main" id="{5A3AF358-7D6A-2929-5417-5F28A3BF9F34}"/>
                  </a:ext>
                </a:extLst>
              </p:cNvPr>
              <p:cNvSpPr/>
              <p:nvPr/>
            </p:nvSpPr>
            <p:spPr>
              <a:xfrm>
                <a:off x="5702628" y="1674576"/>
                <a:ext cx="17068" cy="17111"/>
              </a:xfrm>
              <a:custGeom>
                <a:avLst/>
                <a:gdLst>
                  <a:gd name="connsiteX0" fmla="*/ 8534 w 17068"/>
                  <a:gd name="connsiteY0" fmla="*/ 17112 h 17111"/>
                  <a:gd name="connsiteX1" fmla="*/ 17069 w 17068"/>
                  <a:gd name="connsiteY1" fmla="*/ 8556 h 17111"/>
                  <a:gd name="connsiteX2" fmla="*/ 8534 w 17068"/>
                  <a:gd name="connsiteY2" fmla="*/ 0 h 17111"/>
                  <a:gd name="connsiteX3" fmla="*/ 0 w 17068"/>
                  <a:gd name="connsiteY3" fmla="*/ 8556 h 17111"/>
                  <a:gd name="connsiteX4" fmla="*/ 8534 w 17068"/>
                  <a:gd name="connsiteY4" fmla="*/ 17112 h 17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 h="17111">
                    <a:moveTo>
                      <a:pt x="8534" y="17112"/>
                    </a:moveTo>
                    <a:cubicBezTo>
                      <a:pt x="13244" y="17112"/>
                      <a:pt x="17069" y="13281"/>
                      <a:pt x="17069" y="8556"/>
                    </a:cubicBezTo>
                    <a:cubicBezTo>
                      <a:pt x="17069" y="3831"/>
                      <a:pt x="13244" y="0"/>
                      <a:pt x="8534" y="0"/>
                    </a:cubicBezTo>
                    <a:cubicBezTo>
                      <a:pt x="3818" y="0"/>
                      <a:pt x="0" y="3831"/>
                      <a:pt x="0" y="8556"/>
                    </a:cubicBezTo>
                    <a:cubicBezTo>
                      <a:pt x="0" y="13281"/>
                      <a:pt x="3818" y="17112"/>
                      <a:pt x="8534" y="17112"/>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57" name="Freeform: Shape 136">
                <a:extLst>
                  <a:ext uri="{FF2B5EF4-FFF2-40B4-BE49-F238E27FC236}">
                    <a16:creationId xmlns:a16="http://schemas.microsoft.com/office/drawing/2014/main" id="{CED80D6D-2D9E-6067-23E5-E8208F314FBC}"/>
                  </a:ext>
                </a:extLst>
              </p:cNvPr>
              <p:cNvSpPr/>
              <p:nvPr/>
            </p:nvSpPr>
            <p:spPr>
              <a:xfrm>
                <a:off x="5607517" y="1833466"/>
                <a:ext cx="17068" cy="17111"/>
              </a:xfrm>
              <a:custGeom>
                <a:avLst/>
                <a:gdLst>
                  <a:gd name="connsiteX0" fmla="*/ 8535 w 17068"/>
                  <a:gd name="connsiteY0" fmla="*/ 17111 h 17111"/>
                  <a:gd name="connsiteX1" fmla="*/ 17069 w 17068"/>
                  <a:gd name="connsiteY1" fmla="*/ 8556 h 17111"/>
                  <a:gd name="connsiteX2" fmla="*/ 8535 w 17068"/>
                  <a:gd name="connsiteY2" fmla="*/ 0 h 17111"/>
                  <a:gd name="connsiteX3" fmla="*/ 0 w 17068"/>
                  <a:gd name="connsiteY3" fmla="*/ 8556 h 17111"/>
                  <a:gd name="connsiteX4" fmla="*/ 8535 w 17068"/>
                  <a:gd name="connsiteY4" fmla="*/ 17111 h 17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 h="17111">
                    <a:moveTo>
                      <a:pt x="8535" y="17111"/>
                    </a:moveTo>
                    <a:cubicBezTo>
                      <a:pt x="13251" y="17111"/>
                      <a:pt x="17069" y="13281"/>
                      <a:pt x="17069" y="8556"/>
                    </a:cubicBezTo>
                    <a:cubicBezTo>
                      <a:pt x="17069" y="3830"/>
                      <a:pt x="13251" y="0"/>
                      <a:pt x="8535" y="0"/>
                    </a:cubicBezTo>
                    <a:cubicBezTo>
                      <a:pt x="3824" y="0"/>
                      <a:pt x="0" y="3830"/>
                      <a:pt x="0" y="8556"/>
                    </a:cubicBezTo>
                    <a:cubicBezTo>
                      <a:pt x="0" y="13281"/>
                      <a:pt x="3824" y="17111"/>
                      <a:pt x="8535" y="17111"/>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58" name="Freeform: Shape 137">
                <a:extLst>
                  <a:ext uri="{FF2B5EF4-FFF2-40B4-BE49-F238E27FC236}">
                    <a16:creationId xmlns:a16="http://schemas.microsoft.com/office/drawing/2014/main" id="{284D296C-3E58-AA46-B9B6-86CD662E2EAA}"/>
                  </a:ext>
                </a:extLst>
              </p:cNvPr>
              <p:cNvSpPr/>
              <p:nvPr/>
            </p:nvSpPr>
            <p:spPr>
              <a:xfrm>
                <a:off x="5702628" y="1992370"/>
                <a:ext cx="17068" cy="17107"/>
              </a:xfrm>
              <a:custGeom>
                <a:avLst/>
                <a:gdLst>
                  <a:gd name="connsiteX0" fmla="*/ 8534 w 17068"/>
                  <a:gd name="connsiteY0" fmla="*/ 17107 h 17107"/>
                  <a:gd name="connsiteX1" fmla="*/ 17069 w 17068"/>
                  <a:gd name="connsiteY1" fmla="*/ 8554 h 17107"/>
                  <a:gd name="connsiteX2" fmla="*/ 8534 w 17068"/>
                  <a:gd name="connsiteY2" fmla="*/ 0 h 17107"/>
                  <a:gd name="connsiteX3" fmla="*/ 0 w 17068"/>
                  <a:gd name="connsiteY3" fmla="*/ 8554 h 17107"/>
                  <a:gd name="connsiteX4" fmla="*/ 8534 w 17068"/>
                  <a:gd name="connsiteY4" fmla="*/ 17107 h 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 h="17107">
                    <a:moveTo>
                      <a:pt x="8534" y="17107"/>
                    </a:moveTo>
                    <a:cubicBezTo>
                      <a:pt x="13244" y="17107"/>
                      <a:pt x="17069" y="13276"/>
                      <a:pt x="17069" y="8554"/>
                    </a:cubicBezTo>
                    <a:cubicBezTo>
                      <a:pt x="17069" y="3831"/>
                      <a:pt x="13244" y="0"/>
                      <a:pt x="8534" y="0"/>
                    </a:cubicBezTo>
                    <a:cubicBezTo>
                      <a:pt x="3818" y="0"/>
                      <a:pt x="0" y="3831"/>
                      <a:pt x="0" y="8554"/>
                    </a:cubicBezTo>
                    <a:cubicBezTo>
                      <a:pt x="0" y="13276"/>
                      <a:pt x="3818" y="17107"/>
                      <a:pt x="8534" y="17107"/>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2" name="Freeform: Shape 138">
                <a:extLst>
                  <a:ext uri="{FF2B5EF4-FFF2-40B4-BE49-F238E27FC236}">
                    <a16:creationId xmlns:a16="http://schemas.microsoft.com/office/drawing/2014/main" id="{DD81438E-7731-F22B-4D03-2CD94F47C794}"/>
                  </a:ext>
                </a:extLst>
              </p:cNvPr>
              <p:cNvSpPr/>
              <p:nvPr/>
            </p:nvSpPr>
            <p:spPr>
              <a:xfrm>
                <a:off x="5575818" y="1832253"/>
                <a:ext cx="18287" cy="18334"/>
              </a:xfrm>
              <a:custGeom>
                <a:avLst/>
                <a:gdLst>
                  <a:gd name="connsiteX0" fmla="*/ 18288 w 18287"/>
                  <a:gd name="connsiteY0" fmla="*/ 0 h 18334"/>
                  <a:gd name="connsiteX1" fmla="*/ 0 w 18287"/>
                  <a:gd name="connsiteY1" fmla="*/ 0 h 18334"/>
                  <a:gd name="connsiteX2" fmla="*/ 0 w 18287"/>
                  <a:gd name="connsiteY2" fmla="*/ 18334 h 18334"/>
                  <a:gd name="connsiteX3" fmla="*/ 18288 w 18287"/>
                  <a:gd name="connsiteY3" fmla="*/ 18334 h 18334"/>
                  <a:gd name="connsiteX4" fmla="*/ 18288 w 18287"/>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 h="18334">
                    <a:moveTo>
                      <a:pt x="18288" y="0"/>
                    </a:moveTo>
                    <a:lnTo>
                      <a:pt x="0" y="0"/>
                    </a:lnTo>
                    <a:lnTo>
                      <a:pt x="0" y="18334"/>
                    </a:lnTo>
                    <a:lnTo>
                      <a:pt x="18288" y="18334"/>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6" name="Freeform: Shape 139">
                <a:extLst>
                  <a:ext uri="{FF2B5EF4-FFF2-40B4-BE49-F238E27FC236}">
                    <a16:creationId xmlns:a16="http://schemas.microsoft.com/office/drawing/2014/main" id="{895FFDE8-56E5-AA76-194D-E87C3796E273}"/>
                  </a:ext>
                </a:extLst>
              </p:cNvPr>
              <p:cNvSpPr/>
              <p:nvPr/>
            </p:nvSpPr>
            <p:spPr>
              <a:xfrm>
                <a:off x="5450228" y="1833466"/>
                <a:ext cx="17069" cy="17111"/>
              </a:xfrm>
              <a:custGeom>
                <a:avLst/>
                <a:gdLst>
                  <a:gd name="connsiteX0" fmla="*/ 8535 w 17069"/>
                  <a:gd name="connsiteY0" fmla="*/ 17111 h 17111"/>
                  <a:gd name="connsiteX1" fmla="*/ 17069 w 17069"/>
                  <a:gd name="connsiteY1" fmla="*/ 8556 h 17111"/>
                  <a:gd name="connsiteX2" fmla="*/ 8535 w 17069"/>
                  <a:gd name="connsiteY2" fmla="*/ 0 h 17111"/>
                  <a:gd name="connsiteX3" fmla="*/ 0 w 17069"/>
                  <a:gd name="connsiteY3" fmla="*/ 8556 h 17111"/>
                  <a:gd name="connsiteX4" fmla="*/ 8535 w 17069"/>
                  <a:gd name="connsiteY4" fmla="*/ 17111 h 17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9" h="17111">
                    <a:moveTo>
                      <a:pt x="8535" y="17111"/>
                    </a:moveTo>
                    <a:cubicBezTo>
                      <a:pt x="13251" y="17111"/>
                      <a:pt x="17069" y="13281"/>
                      <a:pt x="17069" y="8556"/>
                    </a:cubicBezTo>
                    <a:cubicBezTo>
                      <a:pt x="17069" y="3830"/>
                      <a:pt x="13251" y="0"/>
                      <a:pt x="8535" y="0"/>
                    </a:cubicBezTo>
                    <a:cubicBezTo>
                      <a:pt x="3824" y="0"/>
                      <a:pt x="0" y="3830"/>
                      <a:pt x="0" y="8556"/>
                    </a:cubicBezTo>
                    <a:cubicBezTo>
                      <a:pt x="0" y="13281"/>
                      <a:pt x="3824" y="17111"/>
                      <a:pt x="8535" y="17111"/>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3" name="Freeform: Shape 140">
                <a:extLst>
                  <a:ext uri="{FF2B5EF4-FFF2-40B4-BE49-F238E27FC236}">
                    <a16:creationId xmlns:a16="http://schemas.microsoft.com/office/drawing/2014/main" id="{BD0880F5-B5CC-E4D2-FEFF-AECF2370A90F}"/>
                  </a:ext>
                </a:extLst>
              </p:cNvPr>
              <p:cNvSpPr/>
              <p:nvPr/>
            </p:nvSpPr>
            <p:spPr>
              <a:xfrm>
                <a:off x="5417303" y="1832253"/>
                <a:ext cx="18287" cy="18334"/>
              </a:xfrm>
              <a:custGeom>
                <a:avLst/>
                <a:gdLst>
                  <a:gd name="connsiteX0" fmla="*/ 18288 w 18287"/>
                  <a:gd name="connsiteY0" fmla="*/ 0 h 18334"/>
                  <a:gd name="connsiteX1" fmla="*/ 0 w 18287"/>
                  <a:gd name="connsiteY1" fmla="*/ 0 h 18334"/>
                  <a:gd name="connsiteX2" fmla="*/ 0 w 18287"/>
                  <a:gd name="connsiteY2" fmla="*/ 18334 h 18334"/>
                  <a:gd name="connsiteX3" fmla="*/ 18288 w 18287"/>
                  <a:gd name="connsiteY3" fmla="*/ 18334 h 18334"/>
                  <a:gd name="connsiteX4" fmla="*/ 18288 w 18287"/>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 h="18334">
                    <a:moveTo>
                      <a:pt x="18288" y="0"/>
                    </a:moveTo>
                    <a:lnTo>
                      <a:pt x="0" y="0"/>
                    </a:lnTo>
                    <a:lnTo>
                      <a:pt x="0" y="18334"/>
                    </a:lnTo>
                    <a:lnTo>
                      <a:pt x="18288" y="18334"/>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4" name="Freeform: Shape 141">
                <a:extLst>
                  <a:ext uri="{FF2B5EF4-FFF2-40B4-BE49-F238E27FC236}">
                    <a16:creationId xmlns:a16="http://schemas.microsoft.com/office/drawing/2014/main" id="{184D28E0-C18C-9A07-1709-E2C1732A3537}"/>
                  </a:ext>
                </a:extLst>
              </p:cNvPr>
              <p:cNvSpPr/>
              <p:nvPr/>
            </p:nvSpPr>
            <p:spPr>
              <a:xfrm>
                <a:off x="5639223" y="1832253"/>
                <a:ext cx="81692" cy="18334"/>
              </a:xfrm>
              <a:custGeom>
                <a:avLst/>
                <a:gdLst>
                  <a:gd name="connsiteX0" fmla="*/ 81693 w 81692"/>
                  <a:gd name="connsiteY0" fmla="*/ 0 h 18334"/>
                  <a:gd name="connsiteX1" fmla="*/ 0 w 81692"/>
                  <a:gd name="connsiteY1" fmla="*/ 0 h 18334"/>
                  <a:gd name="connsiteX2" fmla="*/ 0 w 81692"/>
                  <a:gd name="connsiteY2" fmla="*/ 18334 h 18334"/>
                  <a:gd name="connsiteX3" fmla="*/ 81693 w 81692"/>
                  <a:gd name="connsiteY3" fmla="*/ 18334 h 18334"/>
                  <a:gd name="connsiteX4" fmla="*/ 81693 w 81692"/>
                  <a:gd name="connsiteY4" fmla="*/ 0 h 1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92" h="18334">
                    <a:moveTo>
                      <a:pt x="81693" y="0"/>
                    </a:moveTo>
                    <a:lnTo>
                      <a:pt x="0" y="0"/>
                    </a:lnTo>
                    <a:lnTo>
                      <a:pt x="0" y="18334"/>
                    </a:lnTo>
                    <a:lnTo>
                      <a:pt x="81693" y="18334"/>
                    </a:lnTo>
                    <a:lnTo>
                      <a:pt x="81693"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5" name="Freeform: Shape 142">
                <a:extLst>
                  <a:ext uri="{FF2B5EF4-FFF2-40B4-BE49-F238E27FC236}">
                    <a16:creationId xmlns:a16="http://schemas.microsoft.com/office/drawing/2014/main" id="{5462838C-9F16-1102-9E0A-AB8C1B8A4B28}"/>
                  </a:ext>
                </a:extLst>
              </p:cNvPr>
              <p:cNvSpPr/>
              <p:nvPr/>
            </p:nvSpPr>
            <p:spPr>
              <a:xfrm>
                <a:off x="5575818" y="1991144"/>
                <a:ext cx="81692" cy="18332"/>
              </a:xfrm>
              <a:custGeom>
                <a:avLst/>
                <a:gdLst>
                  <a:gd name="connsiteX0" fmla="*/ 81693 w 81692"/>
                  <a:gd name="connsiteY0" fmla="*/ 0 h 18332"/>
                  <a:gd name="connsiteX1" fmla="*/ 0 w 81692"/>
                  <a:gd name="connsiteY1" fmla="*/ 0 h 18332"/>
                  <a:gd name="connsiteX2" fmla="*/ 0 w 81692"/>
                  <a:gd name="connsiteY2" fmla="*/ 18333 h 18332"/>
                  <a:gd name="connsiteX3" fmla="*/ 81693 w 81692"/>
                  <a:gd name="connsiteY3" fmla="*/ 18333 h 18332"/>
                  <a:gd name="connsiteX4" fmla="*/ 81693 w 81692"/>
                  <a:gd name="connsiteY4" fmla="*/ 0 h 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92" h="18332">
                    <a:moveTo>
                      <a:pt x="81693" y="0"/>
                    </a:moveTo>
                    <a:lnTo>
                      <a:pt x="0" y="0"/>
                    </a:lnTo>
                    <a:lnTo>
                      <a:pt x="0" y="18333"/>
                    </a:lnTo>
                    <a:lnTo>
                      <a:pt x="81693" y="18333"/>
                    </a:lnTo>
                    <a:lnTo>
                      <a:pt x="81693"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6" name="Freeform: Shape 143">
                <a:extLst>
                  <a:ext uri="{FF2B5EF4-FFF2-40B4-BE49-F238E27FC236}">
                    <a16:creationId xmlns:a16="http://schemas.microsoft.com/office/drawing/2014/main" id="{DA47D3E2-B502-FCDF-9F96-7CF0182DC9FD}"/>
                  </a:ext>
                </a:extLst>
              </p:cNvPr>
              <p:cNvSpPr/>
              <p:nvPr/>
            </p:nvSpPr>
            <p:spPr>
              <a:xfrm>
                <a:off x="5670922" y="1991144"/>
                <a:ext cx="18288" cy="18332"/>
              </a:xfrm>
              <a:custGeom>
                <a:avLst/>
                <a:gdLst>
                  <a:gd name="connsiteX0" fmla="*/ 18288 w 18288"/>
                  <a:gd name="connsiteY0" fmla="*/ 0 h 18332"/>
                  <a:gd name="connsiteX1" fmla="*/ 0 w 18288"/>
                  <a:gd name="connsiteY1" fmla="*/ 0 h 18332"/>
                  <a:gd name="connsiteX2" fmla="*/ 0 w 18288"/>
                  <a:gd name="connsiteY2" fmla="*/ 18333 h 18332"/>
                  <a:gd name="connsiteX3" fmla="*/ 18288 w 18288"/>
                  <a:gd name="connsiteY3" fmla="*/ 18333 h 18332"/>
                  <a:gd name="connsiteX4" fmla="*/ 18288 w 18288"/>
                  <a:gd name="connsiteY4" fmla="*/ 0 h 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 h="18332">
                    <a:moveTo>
                      <a:pt x="18288" y="0"/>
                    </a:moveTo>
                    <a:lnTo>
                      <a:pt x="0" y="0"/>
                    </a:lnTo>
                    <a:lnTo>
                      <a:pt x="0" y="18333"/>
                    </a:lnTo>
                    <a:lnTo>
                      <a:pt x="18288" y="18333"/>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7" name="Freeform: Shape 144">
                <a:extLst>
                  <a:ext uri="{FF2B5EF4-FFF2-40B4-BE49-F238E27FC236}">
                    <a16:creationId xmlns:a16="http://schemas.microsoft.com/office/drawing/2014/main" id="{4109FCD9-4BDF-A03A-AFAC-558D5D22CC77}"/>
                  </a:ext>
                </a:extLst>
              </p:cNvPr>
              <p:cNvSpPr/>
              <p:nvPr/>
            </p:nvSpPr>
            <p:spPr>
              <a:xfrm>
                <a:off x="5545338" y="1992370"/>
                <a:ext cx="17068" cy="17107"/>
              </a:xfrm>
              <a:custGeom>
                <a:avLst/>
                <a:gdLst>
                  <a:gd name="connsiteX0" fmla="*/ 8535 w 17068"/>
                  <a:gd name="connsiteY0" fmla="*/ 17107 h 17107"/>
                  <a:gd name="connsiteX1" fmla="*/ 17069 w 17068"/>
                  <a:gd name="connsiteY1" fmla="*/ 8554 h 17107"/>
                  <a:gd name="connsiteX2" fmla="*/ 8535 w 17068"/>
                  <a:gd name="connsiteY2" fmla="*/ 0 h 17107"/>
                  <a:gd name="connsiteX3" fmla="*/ 0 w 17068"/>
                  <a:gd name="connsiteY3" fmla="*/ 8554 h 17107"/>
                  <a:gd name="connsiteX4" fmla="*/ 8535 w 17068"/>
                  <a:gd name="connsiteY4" fmla="*/ 17107 h 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8" h="17107">
                    <a:moveTo>
                      <a:pt x="8535" y="17107"/>
                    </a:moveTo>
                    <a:cubicBezTo>
                      <a:pt x="13245" y="17107"/>
                      <a:pt x="17069" y="13276"/>
                      <a:pt x="17069" y="8554"/>
                    </a:cubicBezTo>
                    <a:cubicBezTo>
                      <a:pt x="17069" y="3831"/>
                      <a:pt x="13245" y="0"/>
                      <a:pt x="8535" y="0"/>
                    </a:cubicBezTo>
                    <a:cubicBezTo>
                      <a:pt x="3818" y="0"/>
                      <a:pt x="0" y="3831"/>
                      <a:pt x="0" y="8554"/>
                    </a:cubicBezTo>
                    <a:cubicBezTo>
                      <a:pt x="0" y="13276"/>
                      <a:pt x="3818" y="17107"/>
                      <a:pt x="8535" y="17107"/>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80" name="Freeform: Shape 145">
                <a:extLst>
                  <a:ext uri="{FF2B5EF4-FFF2-40B4-BE49-F238E27FC236}">
                    <a16:creationId xmlns:a16="http://schemas.microsoft.com/office/drawing/2014/main" id="{26986254-8C12-AA9C-2D6B-9F3FB732FC0F}"/>
                  </a:ext>
                </a:extLst>
              </p:cNvPr>
              <p:cNvSpPr/>
              <p:nvPr/>
            </p:nvSpPr>
            <p:spPr>
              <a:xfrm>
                <a:off x="5386823" y="1992370"/>
                <a:ext cx="17075" cy="17107"/>
              </a:xfrm>
              <a:custGeom>
                <a:avLst/>
                <a:gdLst>
                  <a:gd name="connsiteX0" fmla="*/ 8535 w 17075"/>
                  <a:gd name="connsiteY0" fmla="*/ 17107 h 17107"/>
                  <a:gd name="connsiteX1" fmla="*/ 17075 w 17075"/>
                  <a:gd name="connsiteY1" fmla="*/ 8554 h 17107"/>
                  <a:gd name="connsiteX2" fmla="*/ 8535 w 17075"/>
                  <a:gd name="connsiteY2" fmla="*/ 0 h 17107"/>
                  <a:gd name="connsiteX3" fmla="*/ 0 w 17075"/>
                  <a:gd name="connsiteY3" fmla="*/ 8554 h 17107"/>
                  <a:gd name="connsiteX4" fmla="*/ 8535 w 17075"/>
                  <a:gd name="connsiteY4" fmla="*/ 17107 h 17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5" h="17107">
                    <a:moveTo>
                      <a:pt x="8535" y="17107"/>
                    </a:moveTo>
                    <a:cubicBezTo>
                      <a:pt x="13251" y="17107"/>
                      <a:pt x="17075" y="13276"/>
                      <a:pt x="17075" y="8554"/>
                    </a:cubicBezTo>
                    <a:cubicBezTo>
                      <a:pt x="17075" y="3831"/>
                      <a:pt x="13251" y="0"/>
                      <a:pt x="8535" y="0"/>
                    </a:cubicBezTo>
                    <a:cubicBezTo>
                      <a:pt x="3824" y="0"/>
                      <a:pt x="0" y="3831"/>
                      <a:pt x="0" y="8554"/>
                    </a:cubicBezTo>
                    <a:cubicBezTo>
                      <a:pt x="0" y="13276"/>
                      <a:pt x="3824" y="17107"/>
                      <a:pt x="8535" y="17107"/>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85" name="Freeform: Shape 146">
                <a:extLst>
                  <a:ext uri="{FF2B5EF4-FFF2-40B4-BE49-F238E27FC236}">
                    <a16:creationId xmlns:a16="http://schemas.microsoft.com/office/drawing/2014/main" id="{92EC7D3E-60F1-F426-F9CC-74171494D153}"/>
                  </a:ext>
                </a:extLst>
              </p:cNvPr>
              <p:cNvSpPr/>
              <p:nvPr/>
            </p:nvSpPr>
            <p:spPr>
              <a:xfrm>
                <a:off x="5417303" y="1991144"/>
                <a:ext cx="81699" cy="18332"/>
              </a:xfrm>
              <a:custGeom>
                <a:avLst/>
                <a:gdLst>
                  <a:gd name="connsiteX0" fmla="*/ 81699 w 81699"/>
                  <a:gd name="connsiteY0" fmla="*/ 0 h 18332"/>
                  <a:gd name="connsiteX1" fmla="*/ 0 w 81699"/>
                  <a:gd name="connsiteY1" fmla="*/ 0 h 18332"/>
                  <a:gd name="connsiteX2" fmla="*/ 0 w 81699"/>
                  <a:gd name="connsiteY2" fmla="*/ 18333 h 18332"/>
                  <a:gd name="connsiteX3" fmla="*/ 81699 w 81699"/>
                  <a:gd name="connsiteY3" fmla="*/ 18333 h 18332"/>
                  <a:gd name="connsiteX4" fmla="*/ 81699 w 81699"/>
                  <a:gd name="connsiteY4" fmla="*/ 0 h 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99" h="18332">
                    <a:moveTo>
                      <a:pt x="81699" y="0"/>
                    </a:moveTo>
                    <a:lnTo>
                      <a:pt x="0" y="0"/>
                    </a:lnTo>
                    <a:lnTo>
                      <a:pt x="0" y="18333"/>
                    </a:lnTo>
                    <a:lnTo>
                      <a:pt x="81699" y="18333"/>
                    </a:lnTo>
                    <a:lnTo>
                      <a:pt x="81699"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86" name="Freeform: Shape 147">
                <a:extLst>
                  <a:ext uri="{FF2B5EF4-FFF2-40B4-BE49-F238E27FC236}">
                    <a16:creationId xmlns:a16="http://schemas.microsoft.com/office/drawing/2014/main" id="{F8FF5B07-482B-C29B-D130-98B74AC40F8C}"/>
                  </a:ext>
                </a:extLst>
              </p:cNvPr>
              <p:cNvSpPr/>
              <p:nvPr/>
            </p:nvSpPr>
            <p:spPr>
              <a:xfrm>
                <a:off x="5512413" y="1991144"/>
                <a:ext cx="18287" cy="18332"/>
              </a:xfrm>
              <a:custGeom>
                <a:avLst/>
                <a:gdLst>
                  <a:gd name="connsiteX0" fmla="*/ 18288 w 18287"/>
                  <a:gd name="connsiteY0" fmla="*/ 0 h 18332"/>
                  <a:gd name="connsiteX1" fmla="*/ 0 w 18287"/>
                  <a:gd name="connsiteY1" fmla="*/ 0 h 18332"/>
                  <a:gd name="connsiteX2" fmla="*/ 0 w 18287"/>
                  <a:gd name="connsiteY2" fmla="*/ 18333 h 18332"/>
                  <a:gd name="connsiteX3" fmla="*/ 18288 w 18287"/>
                  <a:gd name="connsiteY3" fmla="*/ 18333 h 18332"/>
                  <a:gd name="connsiteX4" fmla="*/ 18288 w 18287"/>
                  <a:gd name="connsiteY4" fmla="*/ 0 h 1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 h="18332">
                    <a:moveTo>
                      <a:pt x="18288" y="0"/>
                    </a:moveTo>
                    <a:lnTo>
                      <a:pt x="0" y="0"/>
                    </a:lnTo>
                    <a:lnTo>
                      <a:pt x="0" y="18333"/>
                    </a:lnTo>
                    <a:lnTo>
                      <a:pt x="18288" y="18333"/>
                    </a:lnTo>
                    <a:lnTo>
                      <a:pt x="18288" y="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87" name="Freeform: Shape 148">
                <a:extLst>
                  <a:ext uri="{FF2B5EF4-FFF2-40B4-BE49-F238E27FC236}">
                    <a16:creationId xmlns:a16="http://schemas.microsoft.com/office/drawing/2014/main" id="{9E5CCD37-529E-66D9-7B4B-412323FA4D65}"/>
                  </a:ext>
                </a:extLst>
              </p:cNvPr>
              <p:cNvSpPr/>
              <p:nvPr/>
            </p:nvSpPr>
            <p:spPr>
              <a:xfrm>
                <a:off x="5347802" y="1595131"/>
                <a:ext cx="488956" cy="488903"/>
              </a:xfrm>
              <a:custGeom>
                <a:avLst/>
                <a:gdLst>
                  <a:gd name="connsiteX0" fmla="*/ 467011 w 488956"/>
                  <a:gd name="connsiteY0" fmla="*/ 0 h 488903"/>
                  <a:gd name="connsiteX1" fmla="*/ 20726 w 488956"/>
                  <a:gd name="connsiteY1" fmla="*/ 0 h 488903"/>
                  <a:gd name="connsiteX2" fmla="*/ 0 w 488956"/>
                  <a:gd name="connsiteY2" fmla="*/ 20778 h 488903"/>
                  <a:gd name="connsiteX3" fmla="*/ 0 w 488956"/>
                  <a:gd name="connsiteY3" fmla="*/ 469345 h 488903"/>
                  <a:gd name="connsiteX4" fmla="*/ 20726 w 488956"/>
                  <a:gd name="connsiteY4" fmla="*/ 488903 h 488903"/>
                  <a:gd name="connsiteX5" fmla="*/ 468231 w 488956"/>
                  <a:gd name="connsiteY5" fmla="*/ 488903 h 488903"/>
                  <a:gd name="connsiteX6" fmla="*/ 488957 w 488956"/>
                  <a:gd name="connsiteY6" fmla="*/ 468125 h 488903"/>
                  <a:gd name="connsiteX7" fmla="*/ 488957 w 488956"/>
                  <a:gd name="connsiteY7" fmla="*/ 20778 h 488903"/>
                  <a:gd name="connsiteX8" fmla="*/ 467011 w 488956"/>
                  <a:gd name="connsiteY8" fmla="*/ 0 h 488903"/>
                  <a:gd name="connsiteX9" fmla="*/ 469450 w 488956"/>
                  <a:gd name="connsiteY9" fmla="*/ 468125 h 488903"/>
                  <a:gd name="connsiteX10" fmla="*/ 467011 w 488956"/>
                  <a:gd name="connsiteY10" fmla="*/ 470570 h 488903"/>
                  <a:gd name="connsiteX11" fmla="*/ 20726 w 488956"/>
                  <a:gd name="connsiteY11" fmla="*/ 470570 h 488903"/>
                  <a:gd name="connsiteX12" fmla="*/ 18288 w 488956"/>
                  <a:gd name="connsiteY12" fmla="*/ 468125 h 488903"/>
                  <a:gd name="connsiteX13" fmla="*/ 18288 w 488956"/>
                  <a:gd name="connsiteY13" fmla="*/ 20778 h 488903"/>
                  <a:gd name="connsiteX14" fmla="*/ 20726 w 488956"/>
                  <a:gd name="connsiteY14" fmla="*/ 18334 h 488903"/>
                  <a:gd name="connsiteX15" fmla="*/ 468231 w 488956"/>
                  <a:gd name="connsiteY15" fmla="*/ 18334 h 488903"/>
                  <a:gd name="connsiteX16" fmla="*/ 470669 w 488956"/>
                  <a:gd name="connsiteY16" fmla="*/ 20778 h 488903"/>
                  <a:gd name="connsiteX17" fmla="*/ 469450 w 488956"/>
                  <a:gd name="connsiteY17" fmla="*/ 468125 h 48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56" h="488903">
                    <a:moveTo>
                      <a:pt x="467011" y="0"/>
                    </a:moveTo>
                    <a:lnTo>
                      <a:pt x="20726" y="0"/>
                    </a:lnTo>
                    <a:cubicBezTo>
                      <a:pt x="9754" y="0"/>
                      <a:pt x="0" y="9778"/>
                      <a:pt x="0" y="20778"/>
                    </a:cubicBezTo>
                    <a:lnTo>
                      <a:pt x="0" y="469345"/>
                    </a:lnTo>
                    <a:cubicBezTo>
                      <a:pt x="0" y="479124"/>
                      <a:pt x="9754" y="488903"/>
                      <a:pt x="20726" y="488903"/>
                    </a:cubicBezTo>
                    <a:lnTo>
                      <a:pt x="468231" y="488903"/>
                    </a:lnTo>
                    <a:cubicBezTo>
                      <a:pt x="479203" y="488903"/>
                      <a:pt x="488957" y="479124"/>
                      <a:pt x="488957" y="468125"/>
                    </a:cubicBezTo>
                    <a:lnTo>
                      <a:pt x="488957" y="20778"/>
                    </a:lnTo>
                    <a:cubicBezTo>
                      <a:pt x="487738" y="9778"/>
                      <a:pt x="477984" y="0"/>
                      <a:pt x="467011" y="0"/>
                    </a:cubicBezTo>
                    <a:close/>
                    <a:moveTo>
                      <a:pt x="469450" y="468125"/>
                    </a:moveTo>
                    <a:cubicBezTo>
                      <a:pt x="469450" y="469345"/>
                      <a:pt x="468231" y="470570"/>
                      <a:pt x="467011" y="470570"/>
                    </a:cubicBezTo>
                    <a:lnTo>
                      <a:pt x="20726" y="470570"/>
                    </a:lnTo>
                    <a:cubicBezTo>
                      <a:pt x="19507" y="470570"/>
                      <a:pt x="18288" y="469345"/>
                      <a:pt x="18288" y="468125"/>
                    </a:cubicBezTo>
                    <a:lnTo>
                      <a:pt x="18288" y="20778"/>
                    </a:lnTo>
                    <a:cubicBezTo>
                      <a:pt x="18288" y="19556"/>
                      <a:pt x="19507" y="18334"/>
                      <a:pt x="20726" y="18334"/>
                    </a:cubicBezTo>
                    <a:lnTo>
                      <a:pt x="468231" y="18334"/>
                    </a:lnTo>
                    <a:cubicBezTo>
                      <a:pt x="469450" y="18334"/>
                      <a:pt x="470669" y="19556"/>
                      <a:pt x="470669" y="20778"/>
                    </a:cubicBezTo>
                    <a:lnTo>
                      <a:pt x="469450" y="46812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9" name="Freeform: Shape 149">
                <a:extLst>
                  <a:ext uri="{FF2B5EF4-FFF2-40B4-BE49-F238E27FC236}">
                    <a16:creationId xmlns:a16="http://schemas.microsoft.com/office/drawing/2014/main" id="{CABC4EC3-9CEB-A10C-E174-6A6EE66B75FF}"/>
                  </a:ext>
                </a:extLst>
              </p:cNvPr>
              <p:cNvSpPr/>
              <p:nvPr/>
            </p:nvSpPr>
            <p:spPr>
              <a:xfrm>
                <a:off x="5734340" y="1790686"/>
                <a:ext cx="64624" cy="103891"/>
              </a:xfrm>
              <a:custGeom>
                <a:avLst/>
                <a:gdLst>
                  <a:gd name="connsiteX0" fmla="*/ 0 w 64624"/>
                  <a:gd name="connsiteY0" fmla="*/ 12223 h 103891"/>
                  <a:gd name="connsiteX1" fmla="*/ 29267 w 64624"/>
                  <a:gd name="connsiteY1" fmla="*/ 41557 h 103891"/>
                  <a:gd name="connsiteX2" fmla="*/ 0 w 64624"/>
                  <a:gd name="connsiteY2" fmla="*/ 41557 h 103891"/>
                  <a:gd name="connsiteX3" fmla="*/ 0 w 64624"/>
                  <a:gd name="connsiteY3" fmla="*/ 59890 h 103891"/>
                  <a:gd name="connsiteX4" fmla="*/ 30487 w 64624"/>
                  <a:gd name="connsiteY4" fmla="*/ 59890 h 103891"/>
                  <a:gd name="connsiteX5" fmla="*/ 0 w 64624"/>
                  <a:gd name="connsiteY5" fmla="*/ 90447 h 103891"/>
                  <a:gd name="connsiteX6" fmla="*/ 12192 w 64624"/>
                  <a:gd name="connsiteY6" fmla="*/ 103892 h 103891"/>
                  <a:gd name="connsiteX7" fmla="*/ 64624 w 64624"/>
                  <a:gd name="connsiteY7" fmla="*/ 51335 h 103891"/>
                  <a:gd name="connsiteX8" fmla="*/ 12192 w 64624"/>
                  <a:gd name="connsiteY8" fmla="*/ 0 h 103891"/>
                  <a:gd name="connsiteX9" fmla="*/ 0 w 64624"/>
                  <a:gd name="connsiteY9" fmla="*/ 12223 h 1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24" h="103891">
                    <a:moveTo>
                      <a:pt x="0" y="12223"/>
                    </a:moveTo>
                    <a:lnTo>
                      <a:pt x="29267" y="41557"/>
                    </a:lnTo>
                    <a:lnTo>
                      <a:pt x="0" y="41557"/>
                    </a:lnTo>
                    <a:lnTo>
                      <a:pt x="0" y="59890"/>
                    </a:lnTo>
                    <a:lnTo>
                      <a:pt x="30487" y="59890"/>
                    </a:lnTo>
                    <a:lnTo>
                      <a:pt x="0" y="90447"/>
                    </a:lnTo>
                    <a:lnTo>
                      <a:pt x="12192" y="103892"/>
                    </a:lnTo>
                    <a:lnTo>
                      <a:pt x="64624" y="51335"/>
                    </a:lnTo>
                    <a:lnTo>
                      <a:pt x="12192" y="0"/>
                    </a:lnTo>
                    <a:lnTo>
                      <a:pt x="0" y="1222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30" name="Freeform: Shape 150">
                <a:extLst>
                  <a:ext uri="{FF2B5EF4-FFF2-40B4-BE49-F238E27FC236}">
                    <a16:creationId xmlns:a16="http://schemas.microsoft.com/office/drawing/2014/main" id="{44BA4C6F-76FD-FE0F-79DB-E5E29E964BAE}"/>
                  </a:ext>
                </a:extLst>
              </p:cNvPr>
              <p:cNvSpPr/>
              <p:nvPr/>
            </p:nvSpPr>
            <p:spPr>
              <a:xfrm>
                <a:off x="5734340" y="1631797"/>
                <a:ext cx="64624" cy="103891"/>
              </a:xfrm>
              <a:custGeom>
                <a:avLst/>
                <a:gdLst>
                  <a:gd name="connsiteX0" fmla="*/ 0 w 64624"/>
                  <a:gd name="connsiteY0" fmla="*/ 13445 h 103891"/>
                  <a:gd name="connsiteX1" fmla="*/ 29267 w 64624"/>
                  <a:gd name="connsiteY1" fmla="*/ 42779 h 103891"/>
                  <a:gd name="connsiteX2" fmla="*/ 0 w 64624"/>
                  <a:gd name="connsiteY2" fmla="*/ 42779 h 103891"/>
                  <a:gd name="connsiteX3" fmla="*/ 0 w 64624"/>
                  <a:gd name="connsiteY3" fmla="*/ 61113 h 103891"/>
                  <a:gd name="connsiteX4" fmla="*/ 29267 w 64624"/>
                  <a:gd name="connsiteY4" fmla="*/ 61113 h 103891"/>
                  <a:gd name="connsiteX5" fmla="*/ 0 w 64624"/>
                  <a:gd name="connsiteY5" fmla="*/ 90447 h 103891"/>
                  <a:gd name="connsiteX6" fmla="*/ 12192 w 64624"/>
                  <a:gd name="connsiteY6" fmla="*/ 103892 h 103891"/>
                  <a:gd name="connsiteX7" fmla="*/ 64624 w 64624"/>
                  <a:gd name="connsiteY7" fmla="*/ 51335 h 103891"/>
                  <a:gd name="connsiteX8" fmla="*/ 12192 w 64624"/>
                  <a:gd name="connsiteY8" fmla="*/ 0 h 103891"/>
                  <a:gd name="connsiteX9" fmla="*/ 0 w 64624"/>
                  <a:gd name="connsiteY9" fmla="*/ 13445 h 10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24" h="103891">
                    <a:moveTo>
                      <a:pt x="0" y="13445"/>
                    </a:moveTo>
                    <a:lnTo>
                      <a:pt x="29267" y="42779"/>
                    </a:lnTo>
                    <a:lnTo>
                      <a:pt x="0" y="42779"/>
                    </a:lnTo>
                    <a:lnTo>
                      <a:pt x="0" y="61113"/>
                    </a:lnTo>
                    <a:lnTo>
                      <a:pt x="29267" y="61113"/>
                    </a:lnTo>
                    <a:lnTo>
                      <a:pt x="0" y="90447"/>
                    </a:lnTo>
                    <a:lnTo>
                      <a:pt x="12192" y="103892"/>
                    </a:lnTo>
                    <a:lnTo>
                      <a:pt x="64624" y="51335"/>
                    </a:lnTo>
                    <a:lnTo>
                      <a:pt x="12192" y="0"/>
                    </a:lnTo>
                    <a:lnTo>
                      <a:pt x="0" y="1344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31" name="Freeform: Shape 151">
                <a:extLst>
                  <a:ext uri="{FF2B5EF4-FFF2-40B4-BE49-F238E27FC236}">
                    <a16:creationId xmlns:a16="http://schemas.microsoft.com/office/drawing/2014/main" id="{BD961BA2-4D75-A70A-9E72-B002D2C73067}"/>
                  </a:ext>
                </a:extLst>
              </p:cNvPr>
              <p:cNvSpPr/>
              <p:nvPr/>
            </p:nvSpPr>
            <p:spPr>
              <a:xfrm>
                <a:off x="5734340" y="1948363"/>
                <a:ext cx="64624" cy="103895"/>
              </a:xfrm>
              <a:custGeom>
                <a:avLst/>
                <a:gdLst>
                  <a:gd name="connsiteX0" fmla="*/ 0 w 64624"/>
                  <a:gd name="connsiteY0" fmla="*/ 13443 h 103895"/>
                  <a:gd name="connsiteX1" fmla="*/ 29267 w 64624"/>
                  <a:gd name="connsiteY1" fmla="*/ 42781 h 103895"/>
                  <a:gd name="connsiteX2" fmla="*/ 0 w 64624"/>
                  <a:gd name="connsiteY2" fmla="*/ 42781 h 103895"/>
                  <a:gd name="connsiteX3" fmla="*/ 0 w 64624"/>
                  <a:gd name="connsiteY3" fmla="*/ 61114 h 103895"/>
                  <a:gd name="connsiteX4" fmla="*/ 29267 w 64624"/>
                  <a:gd name="connsiteY4" fmla="*/ 61114 h 103895"/>
                  <a:gd name="connsiteX5" fmla="*/ 0 w 64624"/>
                  <a:gd name="connsiteY5" fmla="*/ 90445 h 103895"/>
                  <a:gd name="connsiteX6" fmla="*/ 12192 w 64624"/>
                  <a:gd name="connsiteY6" fmla="*/ 103895 h 103895"/>
                  <a:gd name="connsiteX7" fmla="*/ 64624 w 64624"/>
                  <a:gd name="connsiteY7" fmla="*/ 52560 h 103895"/>
                  <a:gd name="connsiteX8" fmla="*/ 12192 w 64624"/>
                  <a:gd name="connsiteY8" fmla="*/ 0 h 103895"/>
                  <a:gd name="connsiteX9" fmla="*/ 0 w 64624"/>
                  <a:gd name="connsiteY9" fmla="*/ 13443 h 10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624" h="103895">
                    <a:moveTo>
                      <a:pt x="0" y="13443"/>
                    </a:moveTo>
                    <a:lnTo>
                      <a:pt x="29267" y="42781"/>
                    </a:lnTo>
                    <a:lnTo>
                      <a:pt x="0" y="42781"/>
                    </a:lnTo>
                    <a:lnTo>
                      <a:pt x="0" y="61114"/>
                    </a:lnTo>
                    <a:lnTo>
                      <a:pt x="29267" y="61114"/>
                    </a:lnTo>
                    <a:lnTo>
                      <a:pt x="0" y="90445"/>
                    </a:lnTo>
                    <a:lnTo>
                      <a:pt x="12192" y="103895"/>
                    </a:lnTo>
                    <a:lnTo>
                      <a:pt x="64624" y="52560"/>
                    </a:lnTo>
                    <a:lnTo>
                      <a:pt x="12192" y="0"/>
                    </a:lnTo>
                    <a:lnTo>
                      <a:pt x="0" y="1344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grpSp>
      <p:sp>
        <p:nvSpPr>
          <p:cNvPr id="1025" name="TextBox 1024">
            <a:extLst>
              <a:ext uri="{FF2B5EF4-FFF2-40B4-BE49-F238E27FC236}">
                <a16:creationId xmlns:a16="http://schemas.microsoft.com/office/drawing/2014/main" id="{8E6F7472-DBBB-2F5E-2C8C-CAE76B93FCFE}"/>
              </a:ext>
            </a:extLst>
          </p:cNvPr>
          <p:cNvSpPr txBox="1"/>
          <p:nvPr/>
        </p:nvSpPr>
        <p:spPr>
          <a:xfrm>
            <a:off x="1626956" y="5493090"/>
            <a:ext cx="915485"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OCI</a:t>
            </a:r>
            <a:b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b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Streaming</a:t>
            </a:r>
          </a:p>
        </p:txBody>
      </p:sp>
      <p:grpSp>
        <p:nvGrpSpPr>
          <p:cNvPr id="144" name="Group 143">
            <a:extLst>
              <a:ext uri="{FF2B5EF4-FFF2-40B4-BE49-F238E27FC236}">
                <a16:creationId xmlns:a16="http://schemas.microsoft.com/office/drawing/2014/main" id="{433F24D4-47CD-2183-F872-5268D1B81206}"/>
              </a:ext>
            </a:extLst>
          </p:cNvPr>
          <p:cNvGrpSpPr/>
          <p:nvPr/>
        </p:nvGrpSpPr>
        <p:grpSpPr>
          <a:xfrm>
            <a:off x="451885" y="1896936"/>
            <a:ext cx="1007921" cy="687776"/>
            <a:chOff x="368367" y="1729786"/>
            <a:chExt cx="1007921" cy="687776"/>
          </a:xfrm>
        </p:grpSpPr>
        <p:grpSp>
          <p:nvGrpSpPr>
            <p:cNvPr id="83" name="Group 82">
              <a:extLst>
                <a:ext uri="{FF2B5EF4-FFF2-40B4-BE49-F238E27FC236}">
                  <a16:creationId xmlns:a16="http://schemas.microsoft.com/office/drawing/2014/main" id="{5E420392-3D30-8E8B-0CCD-95F4593B708D}"/>
                </a:ext>
              </a:extLst>
            </p:cNvPr>
            <p:cNvGrpSpPr/>
            <p:nvPr/>
          </p:nvGrpSpPr>
          <p:grpSpPr>
            <a:xfrm>
              <a:off x="368367" y="1729786"/>
              <a:ext cx="1007921" cy="687776"/>
              <a:chOff x="485558" y="1139066"/>
              <a:chExt cx="1007921" cy="687776"/>
            </a:xfrm>
          </p:grpSpPr>
          <p:pic>
            <p:nvPicPr>
              <p:cNvPr id="154" name="Picture Placeholder 32">
                <a:extLst>
                  <a:ext uri="{FF2B5EF4-FFF2-40B4-BE49-F238E27FC236}">
                    <a16:creationId xmlns:a16="http://schemas.microsoft.com/office/drawing/2014/main" id="{6F1F5CEA-3D43-7941-7DCC-62A9340AC5D8}"/>
                  </a:ext>
                </a:extLst>
              </p:cNvPr>
              <p:cNvPicPr>
                <a:picLocks noChangeAspect="1"/>
              </p:cNvPicPr>
              <p:nvPr>
                <p:custDataLst>
                  <p:tags r:id="rId2"/>
                </p:custDataLst>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485558" y="1139066"/>
                <a:ext cx="581544" cy="486769"/>
              </a:xfrm>
              <a:prstGeom prst="rect">
                <a:avLst/>
              </a:prstGeom>
            </p:spPr>
          </p:pic>
          <p:sp>
            <p:nvSpPr>
              <p:cNvPr id="155" name="TextBox 154">
                <a:extLst>
                  <a:ext uri="{FF2B5EF4-FFF2-40B4-BE49-F238E27FC236}">
                    <a16:creationId xmlns:a16="http://schemas.microsoft.com/office/drawing/2014/main" id="{E193507E-AE92-C212-F1AA-721E4245789B}"/>
                  </a:ext>
                </a:extLst>
              </p:cNvPr>
              <p:cNvSpPr txBox="1"/>
              <p:nvPr/>
            </p:nvSpPr>
            <p:spPr>
              <a:xfrm>
                <a:off x="485982" y="1549843"/>
                <a:ext cx="1007497"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Enterprise Data </a:t>
                </a:r>
                <a:b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b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&amp; Applications  </a:t>
                </a:r>
              </a:p>
            </p:txBody>
          </p:sp>
        </p:grpSp>
        <p:pic>
          <p:nvPicPr>
            <p:cNvPr id="110" name="グラフィックス 46">
              <a:extLst>
                <a:ext uri="{FF2B5EF4-FFF2-40B4-BE49-F238E27FC236}">
                  <a16:creationId xmlns:a16="http://schemas.microsoft.com/office/drawing/2014/main" id="{4990B5AD-F55A-7DF8-ADC1-D69C390F2D69}"/>
                </a:ext>
              </a:extLst>
            </p:cNvPr>
            <p:cNvPicPr>
              <a:picLocks noChangeAspect="1"/>
            </p:cNvPicPr>
            <p:nvPr/>
          </p:nvPicPr>
          <p:blipFill>
            <a:blip r:embed="rId38" cstate="email">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60612" y="1854671"/>
              <a:ext cx="306896" cy="274248"/>
            </a:xfrm>
            <a:prstGeom prst="rect">
              <a:avLst/>
            </a:prstGeom>
          </p:spPr>
        </p:pic>
      </p:grpSp>
      <p:pic>
        <p:nvPicPr>
          <p:cNvPr id="111" name="グラフィックス 19">
            <a:extLst>
              <a:ext uri="{FF2B5EF4-FFF2-40B4-BE49-F238E27FC236}">
                <a16:creationId xmlns:a16="http://schemas.microsoft.com/office/drawing/2014/main" id="{70A38F1E-FA24-1074-066D-05D1CB893A6B}"/>
              </a:ext>
            </a:extLst>
          </p:cNvPr>
          <p:cNvPicPr>
            <a:picLocks noChangeAspect="1"/>
          </p:cNvPicPr>
          <p:nvPr/>
        </p:nvPicPr>
        <p:blipFill>
          <a:blip r:embed="rId40" cstate="email">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1037535" y="4125161"/>
            <a:ext cx="325254" cy="325254"/>
          </a:xfrm>
          <a:prstGeom prst="rect">
            <a:avLst/>
          </a:prstGeom>
        </p:spPr>
      </p:pic>
      <p:pic>
        <p:nvPicPr>
          <p:cNvPr id="112" name="グラフィックス 19">
            <a:extLst>
              <a:ext uri="{FF2B5EF4-FFF2-40B4-BE49-F238E27FC236}">
                <a16:creationId xmlns:a16="http://schemas.microsoft.com/office/drawing/2014/main" id="{4AF5FDCB-6990-6E7D-664C-85993F464895}"/>
              </a:ext>
            </a:extLst>
          </p:cNvPr>
          <p:cNvPicPr>
            <a:picLocks noChangeAspect="1"/>
          </p:cNvPicPr>
          <p:nvPr/>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10214" y="4101900"/>
            <a:ext cx="400050" cy="400050"/>
          </a:xfrm>
          <a:prstGeom prst="rect">
            <a:avLst/>
          </a:prstGeom>
        </p:spPr>
      </p:pic>
      <p:grpSp>
        <p:nvGrpSpPr>
          <p:cNvPr id="113" name="Group 112">
            <a:extLst>
              <a:ext uri="{FF2B5EF4-FFF2-40B4-BE49-F238E27FC236}">
                <a16:creationId xmlns:a16="http://schemas.microsoft.com/office/drawing/2014/main" id="{7F979156-7D93-F1B6-9C9B-9250729B5BD5}"/>
              </a:ext>
            </a:extLst>
          </p:cNvPr>
          <p:cNvGrpSpPr/>
          <p:nvPr/>
        </p:nvGrpSpPr>
        <p:grpSpPr>
          <a:xfrm>
            <a:off x="1047367" y="2903604"/>
            <a:ext cx="374463" cy="466969"/>
            <a:chOff x="466301" y="2805424"/>
            <a:chExt cx="374463" cy="466969"/>
          </a:xfrm>
        </p:grpSpPr>
        <p:grpSp>
          <p:nvGrpSpPr>
            <p:cNvPr id="115" name="Graphic 3">
              <a:extLst>
                <a:ext uri="{FF2B5EF4-FFF2-40B4-BE49-F238E27FC236}">
                  <a16:creationId xmlns:a16="http://schemas.microsoft.com/office/drawing/2014/main" id="{190BA743-B3B7-0A0B-702F-FA6DA84659A2}"/>
                </a:ext>
              </a:extLst>
            </p:cNvPr>
            <p:cNvGrpSpPr/>
            <p:nvPr/>
          </p:nvGrpSpPr>
          <p:grpSpPr>
            <a:xfrm>
              <a:off x="466301" y="2805424"/>
              <a:ext cx="374463" cy="328786"/>
              <a:chOff x="1915427" y="1739789"/>
              <a:chExt cx="520157" cy="409591"/>
            </a:xfrm>
          </p:grpSpPr>
          <p:sp>
            <p:nvSpPr>
              <p:cNvPr id="117" name="Freeform: Shape 231">
                <a:extLst>
                  <a:ext uri="{FF2B5EF4-FFF2-40B4-BE49-F238E27FC236}">
                    <a16:creationId xmlns:a16="http://schemas.microsoft.com/office/drawing/2014/main" id="{2E50D47C-89D4-7046-B233-ECBBE148A4BA}"/>
                  </a:ext>
                </a:extLst>
              </p:cNvPr>
              <p:cNvSpPr/>
              <p:nvPr/>
            </p:nvSpPr>
            <p:spPr>
              <a:xfrm>
                <a:off x="1934827" y="1755264"/>
                <a:ext cx="500757" cy="394116"/>
              </a:xfrm>
              <a:custGeom>
                <a:avLst/>
                <a:gdLst>
                  <a:gd name="connsiteX0" fmla="*/ 113270 w 500757"/>
                  <a:gd name="connsiteY0" fmla="*/ 325520 h 394116"/>
                  <a:gd name="connsiteX1" fmla="*/ 171253 w 500757"/>
                  <a:gd name="connsiteY1" fmla="*/ 296465 h 394116"/>
                  <a:gd name="connsiteX2" fmla="*/ 113270 w 500757"/>
                  <a:gd name="connsiteY2" fmla="*/ 267538 h 394116"/>
                  <a:gd name="connsiteX3" fmla="*/ 136955 w 500757"/>
                  <a:gd name="connsiteY3" fmla="*/ 255333 h 394116"/>
                  <a:gd name="connsiteX4" fmla="*/ 0 w 500757"/>
                  <a:gd name="connsiteY4" fmla="*/ 255333 h 394116"/>
                  <a:gd name="connsiteX5" fmla="*/ 1341 w 500757"/>
                  <a:gd name="connsiteY5" fmla="*/ 237635 h 394116"/>
                  <a:gd name="connsiteX6" fmla="*/ 21285 w 500757"/>
                  <a:gd name="connsiteY6" fmla="*/ 180307 h 394116"/>
                  <a:gd name="connsiteX7" fmla="*/ 66645 w 500757"/>
                  <a:gd name="connsiteY7" fmla="*/ 139982 h 394116"/>
                  <a:gd name="connsiteX8" fmla="*/ 76662 w 500757"/>
                  <a:gd name="connsiteY8" fmla="*/ 131545 h 394116"/>
                  <a:gd name="connsiteX9" fmla="*/ 82027 w 500757"/>
                  <a:gd name="connsiteY9" fmla="*/ 119597 h 394116"/>
                  <a:gd name="connsiteX10" fmla="*/ 114002 w 500757"/>
                  <a:gd name="connsiteY10" fmla="*/ 65888 h 394116"/>
                  <a:gd name="connsiteX11" fmla="*/ 172838 w 500757"/>
                  <a:gd name="connsiteY11" fmla="*/ 44773 h 394116"/>
                  <a:gd name="connsiteX12" fmla="*/ 181507 w 500757"/>
                  <a:gd name="connsiteY12" fmla="*/ 44773 h 394116"/>
                  <a:gd name="connsiteX13" fmla="*/ 184433 w 500757"/>
                  <a:gd name="connsiteY13" fmla="*/ 44773 h 394116"/>
                  <a:gd name="connsiteX14" fmla="*/ 195618 w 500757"/>
                  <a:gd name="connsiteY14" fmla="*/ 42545 h 394116"/>
                  <a:gd name="connsiteX15" fmla="*/ 204941 w 500757"/>
                  <a:gd name="connsiteY15" fmla="*/ 35985 h 394116"/>
                  <a:gd name="connsiteX16" fmla="*/ 250238 w 500757"/>
                  <a:gd name="connsiteY16" fmla="*/ 6427 h 394116"/>
                  <a:gd name="connsiteX17" fmla="*/ 304062 w 500757"/>
                  <a:gd name="connsiteY17" fmla="*/ 1154 h 394116"/>
                  <a:gd name="connsiteX18" fmla="*/ 354235 w 500757"/>
                  <a:gd name="connsiteY18" fmla="*/ 21362 h 394116"/>
                  <a:gd name="connsiteX19" fmla="*/ 389380 w 500757"/>
                  <a:gd name="connsiteY19" fmla="*/ 62472 h 394116"/>
                  <a:gd name="connsiteX20" fmla="*/ 397729 w 500757"/>
                  <a:gd name="connsiteY20" fmla="*/ 73076 h 394116"/>
                  <a:gd name="connsiteX21" fmla="*/ 409882 w 500757"/>
                  <a:gd name="connsiteY21" fmla="*/ 78951 h 394116"/>
                  <a:gd name="connsiteX22" fmla="*/ 446503 w 500757"/>
                  <a:gd name="connsiteY22" fmla="*/ 94087 h 394116"/>
                  <a:gd name="connsiteX23" fmla="*/ 496920 w 500757"/>
                  <a:gd name="connsiteY23" fmla="*/ 162847 h 394116"/>
                  <a:gd name="connsiteX24" fmla="*/ 486904 w 500757"/>
                  <a:gd name="connsiteY24" fmla="*/ 247517 h 394116"/>
                  <a:gd name="connsiteX25" fmla="*/ 482271 w 500757"/>
                  <a:gd name="connsiteY25" fmla="*/ 256186 h 394116"/>
                  <a:gd name="connsiteX26" fmla="*/ 368019 w 500757"/>
                  <a:gd name="connsiteY26" fmla="*/ 256186 h 394116"/>
                  <a:gd name="connsiteX27" fmla="*/ 390112 w 500757"/>
                  <a:gd name="connsiteY27" fmla="*/ 268391 h 394116"/>
                  <a:gd name="connsiteX28" fmla="*/ 332129 w 500757"/>
                  <a:gd name="connsiteY28" fmla="*/ 296830 h 394116"/>
                  <a:gd name="connsiteX29" fmla="*/ 390600 w 500757"/>
                  <a:gd name="connsiteY29" fmla="*/ 326130 h 394116"/>
                  <a:gd name="connsiteX30" fmla="*/ 250713 w 500757"/>
                  <a:gd name="connsiteY30" fmla="*/ 394116 h 394116"/>
                  <a:gd name="connsiteX31" fmla="*/ 113270 w 500757"/>
                  <a:gd name="connsiteY31" fmla="*/ 325520 h 3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757" h="394116">
                    <a:moveTo>
                      <a:pt x="113270" y="325520"/>
                    </a:moveTo>
                    <a:lnTo>
                      <a:pt x="171253" y="296465"/>
                    </a:lnTo>
                    <a:lnTo>
                      <a:pt x="113270" y="267538"/>
                    </a:lnTo>
                    <a:lnTo>
                      <a:pt x="136955" y="255333"/>
                    </a:lnTo>
                    <a:lnTo>
                      <a:pt x="0" y="255333"/>
                    </a:lnTo>
                    <a:lnTo>
                      <a:pt x="1341" y="237635"/>
                    </a:lnTo>
                    <a:cubicBezTo>
                      <a:pt x="2990" y="217133"/>
                      <a:pt x="9850" y="197402"/>
                      <a:pt x="21285" y="180307"/>
                    </a:cubicBezTo>
                    <a:cubicBezTo>
                      <a:pt x="32713" y="163213"/>
                      <a:pt x="48332" y="149333"/>
                      <a:pt x="66645" y="139982"/>
                    </a:cubicBezTo>
                    <a:cubicBezTo>
                      <a:pt x="70573" y="137958"/>
                      <a:pt x="73999" y="135075"/>
                      <a:pt x="76662" y="131545"/>
                    </a:cubicBezTo>
                    <a:cubicBezTo>
                      <a:pt x="79325" y="128016"/>
                      <a:pt x="81154" y="123933"/>
                      <a:pt x="82027" y="119597"/>
                    </a:cubicBezTo>
                    <a:cubicBezTo>
                      <a:pt x="86133" y="98526"/>
                      <a:pt x="97433" y="79540"/>
                      <a:pt x="114002" y="65888"/>
                    </a:cubicBezTo>
                    <a:cubicBezTo>
                      <a:pt x="130570" y="52238"/>
                      <a:pt x="151373" y="44773"/>
                      <a:pt x="172838" y="44773"/>
                    </a:cubicBezTo>
                    <a:cubicBezTo>
                      <a:pt x="175725" y="44587"/>
                      <a:pt x="178619" y="44587"/>
                      <a:pt x="181507" y="44773"/>
                    </a:cubicBezTo>
                    <a:lnTo>
                      <a:pt x="184433" y="44773"/>
                    </a:lnTo>
                    <a:cubicBezTo>
                      <a:pt x="188277" y="44817"/>
                      <a:pt x="192082" y="44058"/>
                      <a:pt x="195618" y="42545"/>
                    </a:cubicBezTo>
                    <a:cubicBezTo>
                      <a:pt x="199147" y="41031"/>
                      <a:pt x="202323" y="38796"/>
                      <a:pt x="204941" y="35985"/>
                    </a:cubicBezTo>
                    <a:cubicBezTo>
                      <a:pt x="217441" y="22630"/>
                      <a:pt x="232976" y="12490"/>
                      <a:pt x="250238" y="6427"/>
                    </a:cubicBezTo>
                    <a:cubicBezTo>
                      <a:pt x="267493" y="363"/>
                      <a:pt x="285960" y="-1446"/>
                      <a:pt x="304062" y="1154"/>
                    </a:cubicBezTo>
                    <a:cubicBezTo>
                      <a:pt x="322170" y="3754"/>
                      <a:pt x="339380" y="10686"/>
                      <a:pt x="354235" y="21362"/>
                    </a:cubicBezTo>
                    <a:cubicBezTo>
                      <a:pt x="369084" y="32037"/>
                      <a:pt x="381141" y="46140"/>
                      <a:pt x="389380" y="62472"/>
                    </a:cubicBezTo>
                    <a:cubicBezTo>
                      <a:pt x="391325" y="66595"/>
                      <a:pt x="394180" y="70222"/>
                      <a:pt x="397729" y="73076"/>
                    </a:cubicBezTo>
                    <a:cubicBezTo>
                      <a:pt x="401284" y="75931"/>
                      <a:pt x="405442" y="77940"/>
                      <a:pt x="409882" y="78951"/>
                    </a:cubicBezTo>
                    <a:cubicBezTo>
                      <a:pt x="422889" y="81791"/>
                      <a:pt x="435287" y="86915"/>
                      <a:pt x="446503" y="94087"/>
                    </a:cubicBezTo>
                    <a:cubicBezTo>
                      <a:pt x="471407" y="109799"/>
                      <a:pt x="489425" y="134371"/>
                      <a:pt x="496920" y="162847"/>
                    </a:cubicBezTo>
                    <a:cubicBezTo>
                      <a:pt x="504422" y="191318"/>
                      <a:pt x="500841" y="221580"/>
                      <a:pt x="486904" y="247517"/>
                    </a:cubicBezTo>
                    <a:lnTo>
                      <a:pt x="482271" y="256186"/>
                    </a:lnTo>
                    <a:lnTo>
                      <a:pt x="368019" y="256186"/>
                    </a:lnTo>
                    <a:lnTo>
                      <a:pt x="390112" y="268391"/>
                    </a:lnTo>
                    <a:lnTo>
                      <a:pt x="332129" y="296830"/>
                    </a:lnTo>
                    <a:lnTo>
                      <a:pt x="390600" y="326130"/>
                    </a:lnTo>
                    <a:lnTo>
                      <a:pt x="250713" y="394116"/>
                    </a:lnTo>
                    <a:lnTo>
                      <a:pt x="113270" y="32552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18" name="Freeform: Shape 232">
                <a:extLst>
                  <a:ext uri="{FF2B5EF4-FFF2-40B4-BE49-F238E27FC236}">
                    <a16:creationId xmlns:a16="http://schemas.microsoft.com/office/drawing/2014/main" id="{FCBAFBB8-ECEC-D765-1B42-746EDE3C407B}"/>
                  </a:ext>
                </a:extLst>
              </p:cNvPr>
              <p:cNvSpPr/>
              <p:nvPr/>
            </p:nvSpPr>
            <p:spPr>
              <a:xfrm>
                <a:off x="1915427" y="1739789"/>
                <a:ext cx="513348" cy="407689"/>
              </a:xfrm>
              <a:custGeom>
                <a:avLst/>
                <a:gdLst>
                  <a:gd name="connsiteX0" fmla="*/ 294296 w 513348"/>
                  <a:gd name="connsiteY0" fmla="*/ 12207 h 407689"/>
                  <a:gd name="connsiteX1" fmla="*/ 350982 w 513348"/>
                  <a:gd name="connsiteY1" fmla="*/ 28194 h 407689"/>
                  <a:gd name="connsiteX2" fmla="*/ 390600 w 513348"/>
                  <a:gd name="connsiteY2" fmla="*/ 71773 h 407689"/>
                  <a:gd name="connsiteX3" fmla="*/ 400648 w 513348"/>
                  <a:gd name="connsiteY3" fmla="*/ 84062 h 407689"/>
                  <a:gd name="connsiteX4" fmla="*/ 415016 w 513348"/>
                  <a:gd name="connsiteY4" fmla="*/ 90815 h 407689"/>
                  <a:gd name="connsiteX5" fmla="*/ 449923 w 513348"/>
                  <a:gd name="connsiteY5" fmla="*/ 105218 h 407689"/>
                  <a:gd name="connsiteX6" fmla="*/ 497851 w 513348"/>
                  <a:gd name="connsiteY6" fmla="*/ 170324 h 407689"/>
                  <a:gd name="connsiteX7" fmla="*/ 488251 w 513348"/>
                  <a:gd name="connsiteY7" fmla="*/ 250592 h 407689"/>
                  <a:gd name="connsiteX8" fmla="*/ 485325 w 513348"/>
                  <a:gd name="connsiteY8" fmla="*/ 256085 h 407689"/>
                  <a:gd name="connsiteX9" fmla="*/ 351053 w 513348"/>
                  <a:gd name="connsiteY9" fmla="*/ 256085 h 407689"/>
                  <a:gd name="connsiteX10" fmla="*/ 383522 w 513348"/>
                  <a:gd name="connsiteY10" fmla="*/ 274155 h 407689"/>
                  <a:gd name="connsiteX11" fmla="*/ 324930 w 513348"/>
                  <a:gd name="connsiteY11" fmla="*/ 302838 h 407689"/>
                  <a:gd name="connsiteX12" fmla="*/ 342634 w 513348"/>
                  <a:gd name="connsiteY12" fmla="*/ 311629 h 407689"/>
                  <a:gd name="connsiteX13" fmla="*/ 383522 w 513348"/>
                  <a:gd name="connsiteY13" fmla="*/ 332009 h 407689"/>
                  <a:gd name="connsiteX14" fmla="*/ 257309 w 513348"/>
                  <a:gd name="connsiteY14" fmla="*/ 393900 h 407689"/>
                  <a:gd name="connsiteX15" fmla="*/ 133534 w 513348"/>
                  <a:gd name="connsiteY15" fmla="*/ 332009 h 407689"/>
                  <a:gd name="connsiteX16" fmla="*/ 173941 w 513348"/>
                  <a:gd name="connsiteY16" fmla="*/ 311751 h 407689"/>
                  <a:gd name="connsiteX17" fmla="*/ 191517 w 513348"/>
                  <a:gd name="connsiteY17" fmla="*/ 302960 h 407689"/>
                  <a:gd name="connsiteX18" fmla="*/ 133534 w 513348"/>
                  <a:gd name="connsiteY18" fmla="*/ 274033 h 407689"/>
                  <a:gd name="connsiteX19" fmla="*/ 169302 w 513348"/>
                  <a:gd name="connsiteY19" fmla="*/ 256336 h 407689"/>
                  <a:gd name="connsiteX20" fmla="*/ 13180 w 513348"/>
                  <a:gd name="connsiteY20" fmla="*/ 256336 h 407689"/>
                  <a:gd name="connsiteX21" fmla="*/ 14040 w 513348"/>
                  <a:gd name="connsiteY21" fmla="*/ 245100 h 407689"/>
                  <a:gd name="connsiteX22" fmla="*/ 32386 w 513348"/>
                  <a:gd name="connsiteY22" fmla="*/ 190358 h 407689"/>
                  <a:gd name="connsiteX23" fmla="*/ 75071 w 513348"/>
                  <a:gd name="connsiteY23" fmla="*/ 151480 h 407689"/>
                  <a:gd name="connsiteX24" fmla="*/ 87115 w 513348"/>
                  <a:gd name="connsiteY24" fmla="*/ 141379 h 407689"/>
                  <a:gd name="connsiteX25" fmla="*/ 93622 w 513348"/>
                  <a:gd name="connsiteY25" fmla="*/ 127068 h 407689"/>
                  <a:gd name="connsiteX26" fmla="*/ 110960 w 513348"/>
                  <a:gd name="connsiteY26" fmla="*/ 89615 h 407689"/>
                  <a:gd name="connsiteX27" fmla="*/ 143667 w 513348"/>
                  <a:gd name="connsiteY27" fmla="*/ 64449 h 407689"/>
                  <a:gd name="connsiteX28" fmla="*/ 178581 w 513348"/>
                  <a:gd name="connsiteY28" fmla="*/ 57126 h 407689"/>
                  <a:gd name="connsiteX29" fmla="*/ 186634 w 513348"/>
                  <a:gd name="connsiteY29" fmla="*/ 57126 h 407689"/>
                  <a:gd name="connsiteX30" fmla="*/ 190176 w 513348"/>
                  <a:gd name="connsiteY30" fmla="*/ 57126 h 407689"/>
                  <a:gd name="connsiteX31" fmla="*/ 203472 w 513348"/>
                  <a:gd name="connsiteY31" fmla="*/ 54235 h 407689"/>
                  <a:gd name="connsiteX32" fmla="*/ 214586 w 513348"/>
                  <a:gd name="connsiteY32" fmla="*/ 46384 h 407689"/>
                  <a:gd name="connsiteX33" fmla="*/ 250860 w 513348"/>
                  <a:gd name="connsiteY33" fmla="*/ 20945 h 407689"/>
                  <a:gd name="connsiteX34" fmla="*/ 294296 w 513348"/>
                  <a:gd name="connsiteY34" fmla="*/ 12207 h 407689"/>
                  <a:gd name="connsiteX35" fmla="*/ 294296 w 513348"/>
                  <a:gd name="connsiteY35" fmla="*/ 12207 h 407689"/>
                  <a:gd name="connsiteX36" fmla="*/ 294296 w 513348"/>
                  <a:gd name="connsiteY36" fmla="*/ 0 h 407689"/>
                  <a:gd name="connsiteX37" fmla="*/ 246420 w 513348"/>
                  <a:gd name="connsiteY37" fmla="*/ 10019 h 407689"/>
                  <a:gd name="connsiteX38" fmla="*/ 206533 w 513348"/>
                  <a:gd name="connsiteY38" fmla="*/ 38328 h 407689"/>
                  <a:gd name="connsiteX39" fmla="*/ 199249 w 513348"/>
                  <a:gd name="connsiteY39" fmla="*/ 43415 h 407689"/>
                  <a:gd name="connsiteX40" fmla="*/ 190542 w 513348"/>
                  <a:gd name="connsiteY40" fmla="*/ 45164 h 407689"/>
                  <a:gd name="connsiteX41" fmla="*/ 188097 w 513348"/>
                  <a:gd name="connsiteY41" fmla="*/ 45164 h 407689"/>
                  <a:gd name="connsiteX42" fmla="*/ 178946 w 513348"/>
                  <a:gd name="connsiteY42" fmla="*/ 45164 h 407689"/>
                  <a:gd name="connsiteX43" fmla="*/ 116158 w 513348"/>
                  <a:gd name="connsiteY43" fmla="*/ 67735 h 407689"/>
                  <a:gd name="connsiteX44" fmla="*/ 81905 w 513348"/>
                  <a:gd name="connsiteY44" fmla="*/ 124992 h 407689"/>
                  <a:gd name="connsiteX45" fmla="*/ 77637 w 513348"/>
                  <a:gd name="connsiteY45" fmla="*/ 134441 h 407689"/>
                  <a:gd name="connsiteX46" fmla="*/ 69700 w 513348"/>
                  <a:gd name="connsiteY46" fmla="*/ 141105 h 407689"/>
                  <a:gd name="connsiteX47" fmla="*/ 22420 w 513348"/>
                  <a:gd name="connsiteY47" fmla="*/ 183825 h 407689"/>
                  <a:gd name="connsiteX48" fmla="*/ 1829 w 513348"/>
                  <a:gd name="connsiteY48" fmla="*/ 244124 h 407689"/>
                  <a:gd name="connsiteX49" fmla="*/ 975 w 513348"/>
                  <a:gd name="connsiteY49" fmla="*/ 255354 h 407689"/>
                  <a:gd name="connsiteX50" fmla="*/ 0 w 513348"/>
                  <a:gd name="connsiteY50" fmla="*/ 268540 h 407689"/>
                  <a:gd name="connsiteX51" fmla="*/ 117666 w 513348"/>
                  <a:gd name="connsiteY51" fmla="*/ 268540 h 407689"/>
                  <a:gd name="connsiteX52" fmla="*/ 106314 w 513348"/>
                  <a:gd name="connsiteY52" fmla="*/ 274277 h 407689"/>
                  <a:gd name="connsiteX53" fmla="*/ 128042 w 513348"/>
                  <a:gd name="connsiteY53" fmla="*/ 285141 h 407689"/>
                  <a:gd name="connsiteX54" fmla="*/ 164663 w 513348"/>
                  <a:gd name="connsiteY54" fmla="*/ 303204 h 407689"/>
                  <a:gd name="connsiteX55" fmla="*/ 128042 w 513348"/>
                  <a:gd name="connsiteY55" fmla="*/ 321268 h 407689"/>
                  <a:gd name="connsiteX56" fmla="*/ 106314 w 513348"/>
                  <a:gd name="connsiteY56" fmla="*/ 332253 h 407689"/>
                  <a:gd name="connsiteX57" fmla="*/ 128042 w 513348"/>
                  <a:gd name="connsiteY57" fmla="*/ 343117 h 407689"/>
                  <a:gd name="connsiteX58" fmla="*/ 251816 w 513348"/>
                  <a:gd name="connsiteY58" fmla="*/ 405007 h 407689"/>
                  <a:gd name="connsiteX59" fmla="*/ 257309 w 513348"/>
                  <a:gd name="connsiteY59" fmla="*/ 407690 h 407689"/>
                  <a:gd name="connsiteX60" fmla="*/ 262680 w 513348"/>
                  <a:gd name="connsiteY60" fmla="*/ 405007 h 407689"/>
                  <a:gd name="connsiteX61" fmla="*/ 388893 w 513348"/>
                  <a:gd name="connsiteY61" fmla="*/ 342995 h 407689"/>
                  <a:gd name="connsiteX62" fmla="*/ 410986 w 513348"/>
                  <a:gd name="connsiteY62" fmla="*/ 332131 h 407689"/>
                  <a:gd name="connsiteX63" fmla="*/ 388893 w 513348"/>
                  <a:gd name="connsiteY63" fmla="*/ 321146 h 407689"/>
                  <a:gd name="connsiteX64" fmla="*/ 352272 w 513348"/>
                  <a:gd name="connsiteY64" fmla="*/ 302838 h 407689"/>
                  <a:gd name="connsiteX65" fmla="*/ 388893 w 513348"/>
                  <a:gd name="connsiteY65" fmla="*/ 285019 h 407689"/>
                  <a:gd name="connsiteX66" fmla="*/ 409889 w 513348"/>
                  <a:gd name="connsiteY66" fmla="*/ 274765 h 407689"/>
                  <a:gd name="connsiteX67" fmla="*/ 397684 w 513348"/>
                  <a:gd name="connsiteY67" fmla="*/ 268297 h 407689"/>
                  <a:gd name="connsiteX68" fmla="*/ 492159 w 513348"/>
                  <a:gd name="connsiteY68" fmla="*/ 268297 h 407689"/>
                  <a:gd name="connsiteX69" fmla="*/ 495573 w 513348"/>
                  <a:gd name="connsiteY69" fmla="*/ 261950 h 407689"/>
                  <a:gd name="connsiteX70" fmla="*/ 498505 w 513348"/>
                  <a:gd name="connsiteY70" fmla="*/ 256457 h 407689"/>
                  <a:gd name="connsiteX71" fmla="*/ 513270 w 513348"/>
                  <a:gd name="connsiteY71" fmla="*/ 202485 h 407689"/>
                  <a:gd name="connsiteX72" fmla="*/ 502407 w 513348"/>
                  <a:gd name="connsiteY72" fmla="*/ 147603 h 407689"/>
                  <a:gd name="connsiteX73" fmla="*/ 468192 w 513348"/>
                  <a:gd name="connsiteY73" fmla="*/ 103331 h 407689"/>
                  <a:gd name="connsiteX74" fmla="*/ 417820 w 513348"/>
                  <a:gd name="connsiteY74" fmla="*/ 78975 h 407689"/>
                  <a:gd name="connsiteX75" fmla="*/ 408304 w 513348"/>
                  <a:gd name="connsiteY75" fmla="*/ 74663 h 407689"/>
                  <a:gd name="connsiteX76" fmla="*/ 401463 w 513348"/>
                  <a:gd name="connsiteY76" fmla="*/ 66769 h 407689"/>
                  <a:gd name="connsiteX77" fmla="*/ 357444 w 513348"/>
                  <a:gd name="connsiteY77" fmla="*/ 18036 h 407689"/>
                  <a:gd name="connsiteX78" fmla="*/ 294296 w 513348"/>
                  <a:gd name="connsiteY78" fmla="*/ 0 h 407689"/>
                  <a:gd name="connsiteX79" fmla="*/ 294296 w 513348"/>
                  <a:gd name="connsiteY79" fmla="*/ 0 h 4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13348" h="407689">
                    <a:moveTo>
                      <a:pt x="294296" y="12207"/>
                    </a:moveTo>
                    <a:cubicBezTo>
                      <a:pt x="314316" y="12124"/>
                      <a:pt x="333952" y="17664"/>
                      <a:pt x="350982" y="28194"/>
                    </a:cubicBezTo>
                    <a:cubicBezTo>
                      <a:pt x="368006" y="38725"/>
                      <a:pt x="381732" y="53824"/>
                      <a:pt x="390600" y="71773"/>
                    </a:cubicBezTo>
                    <a:cubicBezTo>
                      <a:pt x="392993" y="76568"/>
                      <a:pt x="396426" y="80768"/>
                      <a:pt x="400648" y="84062"/>
                    </a:cubicBezTo>
                    <a:cubicBezTo>
                      <a:pt x="404871" y="87357"/>
                      <a:pt x="409779" y="89664"/>
                      <a:pt x="415016" y="90815"/>
                    </a:cubicBezTo>
                    <a:cubicBezTo>
                      <a:pt x="427381" y="93602"/>
                      <a:pt x="439188" y="98473"/>
                      <a:pt x="449923" y="105218"/>
                    </a:cubicBezTo>
                    <a:cubicBezTo>
                      <a:pt x="473595" y="120039"/>
                      <a:pt x="490735" y="143319"/>
                      <a:pt x="497851" y="170324"/>
                    </a:cubicBezTo>
                    <a:cubicBezTo>
                      <a:pt x="504973" y="197326"/>
                      <a:pt x="501540" y="226029"/>
                      <a:pt x="488251" y="250592"/>
                    </a:cubicBezTo>
                    <a:lnTo>
                      <a:pt x="485325" y="256085"/>
                    </a:lnTo>
                    <a:lnTo>
                      <a:pt x="351053" y="256085"/>
                    </a:lnTo>
                    <a:lnTo>
                      <a:pt x="383522" y="274155"/>
                    </a:lnTo>
                    <a:lnTo>
                      <a:pt x="324930" y="302838"/>
                    </a:lnTo>
                    <a:lnTo>
                      <a:pt x="342634" y="311629"/>
                    </a:lnTo>
                    <a:lnTo>
                      <a:pt x="383522" y="332009"/>
                    </a:lnTo>
                    <a:lnTo>
                      <a:pt x="257309" y="393900"/>
                    </a:lnTo>
                    <a:lnTo>
                      <a:pt x="133534" y="332009"/>
                    </a:lnTo>
                    <a:lnTo>
                      <a:pt x="173941" y="311751"/>
                    </a:lnTo>
                    <a:lnTo>
                      <a:pt x="191517" y="302960"/>
                    </a:lnTo>
                    <a:lnTo>
                      <a:pt x="133534" y="274033"/>
                    </a:lnTo>
                    <a:lnTo>
                      <a:pt x="169302" y="256336"/>
                    </a:lnTo>
                    <a:lnTo>
                      <a:pt x="13180" y="256336"/>
                    </a:lnTo>
                    <a:lnTo>
                      <a:pt x="14040" y="245100"/>
                    </a:lnTo>
                    <a:cubicBezTo>
                      <a:pt x="15388" y="225586"/>
                      <a:pt x="21702" y="206746"/>
                      <a:pt x="32386" y="190358"/>
                    </a:cubicBezTo>
                    <a:cubicBezTo>
                      <a:pt x="43063" y="173975"/>
                      <a:pt x="57758" y="160590"/>
                      <a:pt x="75071" y="151480"/>
                    </a:cubicBezTo>
                    <a:cubicBezTo>
                      <a:pt x="79787" y="149056"/>
                      <a:pt x="83907" y="145604"/>
                      <a:pt x="87115" y="141379"/>
                    </a:cubicBezTo>
                    <a:cubicBezTo>
                      <a:pt x="90323" y="137155"/>
                      <a:pt x="92550" y="132265"/>
                      <a:pt x="93622" y="127068"/>
                    </a:cubicBezTo>
                    <a:cubicBezTo>
                      <a:pt x="96297" y="113368"/>
                      <a:pt x="102246" y="100519"/>
                      <a:pt x="110960" y="89615"/>
                    </a:cubicBezTo>
                    <a:cubicBezTo>
                      <a:pt x="119674" y="78712"/>
                      <a:pt x="130897" y="70078"/>
                      <a:pt x="143667" y="64449"/>
                    </a:cubicBezTo>
                    <a:cubicBezTo>
                      <a:pt x="154684" y="59654"/>
                      <a:pt x="166562" y="57162"/>
                      <a:pt x="178581" y="57126"/>
                    </a:cubicBezTo>
                    <a:lnTo>
                      <a:pt x="186634" y="57126"/>
                    </a:lnTo>
                    <a:lnTo>
                      <a:pt x="190176" y="57126"/>
                    </a:lnTo>
                    <a:cubicBezTo>
                      <a:pt x="194758" y="57063"/>
                      <a:pt x="199275" y="56080"/>
                      <a:pt x="203472" y="54235"/>
                    </a:cubicBezTo>
                    <a:cubicBezTo>
                      <a:pt x="207668" y="52389"/>
                      <a:pt x="211448" y="49720"/>
                      <a:pt x="214586" y="46384"/>
                    </a:cubicBezTo>
                    <a:cubicBezTo>
                      <a:pt x="224788" y="35490"/>
                      <a:pt x="237141" y="26828"/>
                      <a:pt x="250860" y="20945"/>
                    </a:cubicBezTo>
                    <a:cubicBezTo>
                      <a:pt x="264579" y="15063"/>
                      <a:pt x="279370" y="12087"/>
                      <a:pt x="294296" y="12207"/>
                    </a:cubicBezTo>
                    <a:lnTo>
                      <a:pt x="294296" y="12207"/>
                    </a:lnTo>
                    <a:close/>
                    <a:moveTo>
                      <a:pt x="294296" y="0"/>
                    </a:moveTo>
                    <a:cubicBezTo>
                      <a:pt x="277817" y="13"/>
                      <a:pt x="261518" y="3424"/>
                      <a:pt x="246420" y="10019"/>
                    </a:cubicBezTo>
                    <a:cubicBezTo>
                      <a:pt x="231321" y="16613"/>
                      <a:pt x="217736" y="26250"/>
                      <a:pt x="206533" y="38328"/>
                    </a:cubicBezTo>
                    <a:cubicBezTo>
                      <a:pt x="204479" y="40507"/>
                      <a:pt x="202002" y="42239"/>
                      <a:pt x="199249" y="43415"/>
                    </a:cubicBezTo>
                    <a:cubicBezTo>
                      <a:pt x="196497" y="44591"/>
                      <a:pt x="193532" y="45187"/>
                      <a:pt x="190542" y="45164"/>
                    </a:cubicBezTo>
                    <a:lnTo>
                      <a:pt x="188097" y="45164"/>
                    </a:lnTo>
                    <a:cubicBezTo>
                      <a:pt x="185049" y="44981"/>
                      <a:pt x="181994" y="44981"/>
                      <a:pt x="178946" y="45164"/>
                    </a:cubicBezTo>
                    <a:cubicBezTo>
                      <a:pt x="156038" y="45205"/>
                      <a:pt x="133849" y="53182"/>
                      <a:pt x="116158" y="67735"/>
                    </a:cubicBezTo>
                    <a:cubicBezTo>
                      <a:pt x="98466" y="82289"/>
                      <a:pt x="86364" y="102522"/>
                      <a:pt x="81905" y="124992"/>
                    </a:cubicBezTo>
                    <a:cubicBezTo>
                      <a:pt x="81212" y="128422"/>
                      <a:pt x="79749" y="131651"/>
                      <a:pt x="77637" y="134441"/>
                    </a:cubicBezTo>
                    <a:cubicBezTo>
                      <a:pt x="75526" y="137230"/>
                      <a:pt x="72812" y="139507"/>
                      <a:pt x="69700" y="141105"/>
                    </a:cubicBezTo>
                    <a:cubicBezTo>
                      <a:pt x="50565" y="151099"/>
                      <a:pt x="34298" y="165800"/>
                      <a:pt x="22420" y="183825"/>
                    </a:cubicBezTo>
                    <a:cubicBezTo>
                      <a:pt x="10549" y="201850"/>
                      <a:pt x="3465" y="222602"/>
                      <a:pt x="1829" y="244124"/>
                    </a:cubicBezTo>
                    <a:lnTo>
                      <a:pt x="975" y="255354"/>
                    </a:lnTo>
                    <a:lnTo>
                      <a:pt x="0" y="268540"/>
                    </a:lnTo>
                    <a:lnTo>
                      <a:pt x="117666" y="268540"/>
                    </a:lnTo>
                    <a:lnTo>
                      <a:pt x="106314" y="274277"/>
                    </a:lnTo>
                    <a:lnTo>
                      <a:pt x="128042" y="285141"/>
                    </a:lnTo>
                    <a:lnTo>
                      <a:pt x="164663" y="303204"/>
                    </a:lnTo>
                    <a:lnTo>
                      <a:pt x="128042" y="321268"/>
                    </a:lnTo>
                    <a:lnTo>
                      <a:pt x="106314" y="332253"/>
                    </a:lnTo>
                    <a:lnTo>
                      <a:pt x="128042" y="343117"/>
                    </a:lnTo>
                    <a:lnTo>
                      <a:pt x="251816" y="405007"/>
                    </a:lnTo>
                    <a:lnTo>
                      <a:pt x="257309" y="407690"/>
                    </a:lnTo>
                    <a:lnTo>
                      <a:pt x="262680" y="405007"/>
                    </a:lnTo>
                    <a:lnTo>
                      <a:pt x="388893" y="342995"/>
                    </a:lnTo>
                    <a:lnTo>
                      <a:pt x="410986" y="332131"/>
                    </a:lnTo>
                    <a:lnTo>
                      <a:pt x="388893" y="321146"/>
                    </a:lnTo>
                    <a:lnTo>
                      <a:pt x="352272" y="302838"/>
                    </a:lnTo>
                    <a:lnTo>
                      <a:pt x="388893" y="285019"/>
                    </a:lnTo>
                    <a:lnTo>
                      <a:pt x="409889" y="274765"/>
                    </a:lnTo>
                    <a:lnTo>
                      <a:pt x="397684" y="268297"/>
                    </a:lnTo>
                    <a:lnTo>
                      <a:pt x="492159" y="268297"/>
                    </a:lnTo>
                    <a:lnTo>
                      <a:pt x="495573" y="261950"/>
                    </a:lnTo>
                    <a:lnTo>
                      <a:pt x="498505" y="256457"/>
                    </a:lnTo>
                    <a:cubicBezTo>
                      <a:pt x="507540" y="239851"/>
                      <a:pt x="512590" y="221377"/>
                      <a:pt x="513270" y="202485"/>
                    </a:cubicBezTo>
                    <a:cubicBezTo>
                      <a:pt x="513944" y="183601"/>
                      <a:pt x="510229" y="164812"/>
                      <a:pt x="502407" y="147603"/>
                    </a:cubicBezTo>
                    <a:cubicBezTo>
                      <a:pt x="494584" y="130395"/>
                      <a:pt x="482867" y="115241"/>
                      <a:pt x="468192" y="103331"/>
                    </a:cubicBezTo>
                    <a:cubicBezTo>
                      <a:pt x="453517" y="91422"/>
                      <a:pt x="436268" y="83084"/>
                      <a:pt x="417820" y="78975"/>
                    </a:cubicBezTo>
                    <a:cubicBezTo>
                      <a:pt x="414374" y="78241"/>
                      <a:pt x="411127" y="76770"/>
                      <a:pt x="408304" y="74663"/>
                    </a:cubicBezTo>
                    <a:cubicBezTo>
                      <a:pt x="405480" y="72556"/>
                      <a:pt x="403151" y="69863"/>
                      <a:pt x="401463" y="66769"/>
                    </a:cubicBezTo>
                    <a:cubicBezTo>
                      <a:pt x="391639" y="46725"/>
                      <a:pt x="376386" y="29840"/>
                      <a:pt x="357444" y="18036"/>
                    </a:cubicBezTo>
                    <a:cubicBezTo>
                      <a:pt x="338495" y="6233"/>
                      <a:pt x="316613" y="-16"/>
                      <a:pt x="294296" y="0"/>
                    </a:cubicBezTo>
                    <a:lnTo>
                      <a:pt x="294296"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19" name="Freeform: Shape 233">
                <a:extLst>
                  <a:ext uri="{FF2B5EF4-FFF2-40B4-BE49-F238E27FC236}">
                    <a16:creationId xmlns:a16="http://schemas.microsoft.com/office/drawing/2014/main" id="{E4022BE5-D499-8526-7B7E-8EAEE4D51DA5}"/>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0" name="Freeform: Shape 234">
                <a:extLst>
                  <a:ext uri="{FF2B5EF4-FFF2-40B4-BE49-F238E27FC236}">
                    <a16:creationId xmlns:a16="http://schemas.microsoft.com/office/drawing/2014/main" id="{126A9F76-1FAF-9D91-2993-EF656CEC4ED8}"/>
                  </a:ext>
                </a:extLst>
              </p:cNvPr>
              <p:cNvSpPr/>
              <p:nvPr/>
            </p:nvSpPr>
            <p:spPr>
              <a:xfrm>
                <a:off x="2048961" y="1993435"/>
                <a:ext cx="249987" cy="82270"/>
              </a:xfrm>
              <a:custGeom>
                <a:avLst/>
                <a:gdLst>
                  <a:gd name="connsiteX0" fmla="*/ 123774 w 249987"/>
                  <a:gd name="connsiteY0" fmla="*/ 82270 h 82270"/>
                  <a:gd name="connsiteX1" fmla="*/ 249987 w 249987"/>
                  <a:gd name="connsiteY1" fmla="*/ 20502 h 82270"/>
                  <a:gd name="connsiteX2" fmla="*/ 209099 w 249987"/>
                  <a:gd name="connsiteY2" fmla="*/ 0 h 82270"/>
                  <a:gd name="connsiteX3" fmla="*/ 185415 w 249987"/>
                  <a:gd name="connsiteY3" fmla="*/ 11595 h 82270"/>
                  <a:gd name="connsiteX4" fmla="*/ 202625 w 249987"/>
                  <a:gd name="connsiteY4" fmla="*/ 20258 h 82270"/>
                  <a:gd name="connsiteX5" fmla="*/ 123896 w 249987"/>
                  <a:gd name="connsiteY5" fmla="*/ 58830 h 82270"/>
                  <a:gd name="connsiteX6" fmla="*/ 46997 w 249987"/>
                  <a:gd name="connsiteY6" fmla="*/ 20380 h 82270"/>
                  <a:gd name="connsiteX7" fmla="*/ 63841 w 249987"/>
                  <a:gd name="connsiteY7" fmla="*/ 11961 h 82270"/>
                  <a:gd name="connsiteX8" fmla="*/ 40407 w 249987"/>
                  <a:gd name="connsiteY8" fmla="*/ 244 h 82270"/>
                  <a:gd name="connsiteX9" fmla="*/ 0 w 249987"/>
                  <a:gd name="connsiteY9" fmla="*/ 20380 h 82270"/>
                  <a:gd name="connsiteX10" fmla="*/ 123774 w 249987"/>
                  <a:gd name="connsiteY10" fmla="*/ 82270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23774" y="82270"/>
                    </a:moveTo>
                    <a:lnTo>
                      <a:pt x="249987" y="20502"/>
                    </a:lnTo>
                    <a:lnTo>
                      <a:pt x="209099" y="0"/>
                    </a:lnTo>
                    <a:lnTo>
                      <a:pt x="185415" y="11595"/>
                    </a:lnTo>
                    <a:lnTo>
                      <a:pt x="202625" y="20258"/>
                    </a:lnTo>
                    <a:lnTo>
                      <a:pt x="123896" y="58830"/>
                    </a:lnTo>
                    <a:lnTo>
                      <a:pt x="46997" y="20380"/>
                    </a:lnTo>
                    <a:lnTo>
                      <a:pt x="63841" y="11961"/>
                    </a:lnTo>
                    <a:lnTo>
                      <a:pt x="40407" y="244"/>
                    </a:lnTo>
                    <a:lnTo>
                      <a:pt x="0" y="20380"/>
                    </a:lnTo>
                    <a:lnTo>
                      <a:pt x="123774" y="8227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1" name="Freeform: Shape 235">
                <a:extLst>
                  <a:ext uri="{FF2B5EF4-FFF2-40B4-BE49-F238E27FC236}">
                    <a16:creationId xmlns:a16="http://schemas.microsoft.com/office/drawing/2014/main" id="{AC3D152C-2358-68B0-318E-B83518B2A80F}"/>
                  </a:ext>
                </a:extLst>
              </p:cNvPr>
              <p:cNvSpPr/>
              <p:nvPr/>
            </p:nvSpPr>
            <p:spPr>
              <a:xfrm>
                <a:off x="2048961" y="1893460"/>
                <a:ext cx="249987" cy="124262"/>
              </a:xfrm>
              <a:custGeom>
                <a:avLst/>
                <a:gdLst>
                  <a:gd name="connsiteX0" fmla="*/ 249987 w 249987"/>
                  <a:gd name="connsiteY0" fmla="*/ 62494 h 124262"/>
                  <a:gd name="connsiteX1" fmla="*/ 124872 w 249987"/>
                  <a:gd name="connsiteY1" fmla="*/ 0 h 124262"/>
                  <a:gd name="connsiteX2" fmla="*/ 0 w 249987"/>
                  <a:gd name="connsiteY2" fmla="*/ 62372 h 124262"/>
                  <a:gd name="connsiteX3" fmla="*/ 123774 w 249987"/>
                  <a:gd name="connsiteY3" fmla="*/ 124262 h 124262"/>
                  <a:gd name="connsiteX4" fmla="*/ 249987 w 249987"/>
                  <a:gd name="connsiteY4" fmla="*/ 62494 h 124262"/>
                  <a:gd name="connsiteX5" fmla="*/ 124872 w 249987"/>
                  <a:gd name="connsiteY5" fmla="*/ 23434 h 124262"/>
                  <a:gd name="connsiteX6" fmla="*/ 202625 w 249987"/>
                  <a:gd name="connsiteY6" fmla="*/ 62250 h 124262"/>
                  <a:gd name="connsiteX7" fmla="*/ 123896 w 249987"/>
                  <a:gd name="connsiteY7" fmla="*/ 100821 h 124262"/>
                  <a:gd name="connsiteX8" fmla="*/ 46997 w 249987"/>
                  <a:gd name="connsiteY8" fmla="*/ 62372 h 124262"/>
                  <a:gd name="connsiteX9" fmla="*/ 124872 w 249987"/>
                  <a:gd name="connsiteY9" fmla="*/ 23434 h 1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987" h="124262">
                    <a:moveTo>
                      <a:pt x="249987" y="62494"/>
                    </a:moveTo>
                    <a:lnTo>
                      <a:pt x="124872" y="0"/>
                    </a:lnTo>
                    <a:lnTo>
                      <a:pt x="0" y="62372"/>
                    </a:lnTo>
                    <a:lnTo>
                      <a:pt x="123774" y="124262"/>
                    </a:lnTo>
                    <a:lnTo>
                      <a:pt x="249987" y="62494"/>
                    </a:lnTo>
                    <a:close/>
                    <a:moveTo>
                      <a:pt x="124872" y="23434"/>
                    </a:moveTo>
                    <a:lnTo>
                      <a:pt x="202625" y="62250"/>
                    </a:lnTo>
                    <a:lnTo>
                      <a:pt x="123896" y="100821"/>
                    </a:lnTo>
                    <a:lnTo>
                      <a:pt x="46997" y="62372"/>
                    </a:lnTo>
                    <a:lnTo>
                      <a:pt x="124872" y="23434"/>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2" name="Freeform: Shape 236">
                <a:extLst>
                  <a:ext uri="{FF2B5EF4-FFF2-40B4-BE49-F238E27FC236}">
                    <a16:creationId xmlns:a16="http://schemas.microsoft.com/office/drawing/2014/main" id="{48CA2834-A0FD-0907-6A70-F19AC35689DD}"/>
                  </a:ext>
                </a:extLst>
              </p:cNvPr>
              <p:cNvSpPr/>
              <p:nvPr/>
            </p:nvSpPr>
            <p:spPr>
              <a:xfrm>
                <a:off x="2048961" y="1993435"/>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961 h 82270"/>
                  <a:gd name="connsiteX5" fmla="*/ 40407 w 249987"/>
                  <a:gd name="connsiteY5" fmla="*/ 244 h 82270"/>
                  <a:gd name="connsiteX6" fmla="*/ 0 w 249987"/>
                  <a:gd name="connsiteY6" fmla="*/ 20380 h 82270"/>
                  <a:gd name="connsiteX7" fmla="*/ 123774 w 249987"/>
                  <a:gd name="connsiteY7" fmla="*/ 82270 h 82270"/>
                  <a:gd name="connsiteX8" fmla="*/ 249987 w 249987"/>
                  <a:gd name="connsiteY8" fmla="*/ 20502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961"/>
                    </a:lnTo>
                    <a:lnTo>
                      <a:pt x="40407" y="244"/>
                    </a:lnTo>
                    <a:lnTo>
                      <a:pt x="0" y="20380"/>
                    </a:lnTo>
                    <a:lnTo>
                      <a:pt x="123774" y="82270"/>
                    </a:lnTo>
                    <a:lnTo>
                      <a:pt x="249987" y="20502"/>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3" name="Freeform: Shape 237">
                <a:extLst>
                  <a:ext uri="{FF2B5EF4-FFF2-40B4-BE49-F238E27FC236}">
                    <a16:creationId xmlns:a16="http://schemas.microsoft.com/office/drawing/2014/main" id="{6524FE01-C2FE-7CC2-E051-49AE7E32D722}"/>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5" name="Freeform: Shape 238">
                <a:extLst>
                  <a:ext uri="{FF2B5EF4-FFF2-40B4-BE49-F238E27FC236}">
                    <a16:creationId xmlns:a16="http://schemas.microsoft.com/office/drawing/2014/main" id="{319D4572-0729-F179-AC50-F6F68FD09D4F}"/>
                  </a:ext>
                </a:extLst>
              </p:cNvPr>
              <p:cNvSpPr/>
              <p:nvPr/>
            </p:nvSpPr>
            <p:spPr>
              <a:xfrm>
                <a:off x="1928601" y="1751987"/>
                <a:ext cx="488520" cy="244129"/>
              </a:xfrm>
              <a:custGeom>
                <a:avLst/>
                <a:gdLst>
                  <a:gd name="connsiteX0" fmla="*/ 436865 w 488520"/>
                  <a:gd name="connsiteY0" fmla="*/ 93013 h 244129"/>
                  <a:gd name="connsiteX1" fmla="*/ 401829 w 488520"/>
                  <a:gd name="connsiteY1" fmla="*/ 78609 h 244129"/>
                  <a:gd name="connsiteX2" fmla="*/ 387468 w 488520"/>
                  <a:gd name="connsiteY2" fmla="*/ 71857 h 244129"/>
                  <a:gd name="connsiteX3" fmla="*/ 377419 w 488520"/>
                  <a:gd name="connsiteY3" fmla="*/ 59568 h 244129"/>
                  <a:gd name="connsiteX4" fmla="*/ 337795 w 488520"/>
                  <a:gd name="connsiteY4" fmla="*/ 15988 h 244129"/>
                  <a:gd name="connsiteX5" fmla="*/ 281109 w 488520"/>
                  <a:gd name="connsiteY5" fmla="*/ 1 h 244129"/>
                  <a:gd name="connsiteX6" fmla="*/ 238110 w 488520"/>
                  <a:gd name="connsiteY6" fmla="*/ 9023 h 244129"/>
                  <a:gd name="connsiteX7" fmla="*/ 202259 w 488520"/>
                  <a:gd name="connsiteY7" fmla="*/ 34423 h 244129"/>
                  <a:gd name="connsiteX8" fmla="*/ 189277 w 488520"/>
                  <a:gd name="connsiteY8" fmla="*/ 43024 h 244129"/>
                  <a:gd name="connsiteX9" fmla="*/ 173819 w 488520"/>
                  <a:gd name="connsiteY9" fmla="*/ 44920 h 244129"/>
                  <a:gd name="connsiteX10" fmla="*/ 130852 w 488520"/>
                  <a:gd name="connsiteY10" fmla="*/ 51878 h 244129"/>
                  <a:gd name="connsiteX11" fmla="*/ 98139 w 488520"/>
                  <a:gd name="connsiteY11" fmla="*/ 77043 h 244129"/>
                  <a:gd name="connsiteX12" fmla="*/ 80807 w 488520"/>
                  <a:gd name="connsiteY12" fmla="*/ 114496 h 244129"/>
                  <a:gd name="connsiteX13" fmla="*/ 74300 w 488520"/>
                  <a:gd name="connsiteY13" fmla="*/ 128807 h 244129"/>
                  <a:gd name="connsiteX14" fmla="*/ 62250 w 488520"/>
                  <a:gd name="connsiteY14" fmla="*/ 138908 h 244129"/>
                  <a:gd name="connsiteX15" fmla="*/ 19565 w 488520"/>
                  <a:gd name="connsiteY15" fmla="*/ 177786 h 244129"/>
                  <a:gd name="connsiteX16" fmla="*/ 1219 w 488520"/>
                  <a:gd name="connsiteY16" fmla="*/ 232528 h 244129"/>
                  <a:gd name="connsiteX17" fmla="*/ 0 w 488520"/>
                  <a:gd name="connsiteY17" fmla="*/ 244130 h 244129"/>
                  <a:gd name="connsiteX18" fmla="*/ 102779 w 488520"/>
                  <a:gd name="connsiteY18" fmla="*/ 244130 h 244129"/>
                  <a:gd name="connsiteX19" fmla="*/ 102779 w 488520"/>
                  <a:gd name="connsiteY19" fmla="*/ 222890 h 244129"/>
                  <a:gd name="connsiteX20" fmla="*/ 23434 w 488520"/>
                  <a:gd name="connsiteY20" fmla="*/ 222890 h 244129"/>
                  <a:gd name="connsiteX21" fmla="*/ 40420 w 488520"/>
                  <a:gd name="connsiteY21" fmla="*/ 184735 h 244129"/>
                  <a:gd name="connsiteX22" fmla="*/ 72260 w 488520"/>
                  <a:gd name="connsiteY22" fmla="*/ 157708 h 244129"/>
                  <a:gd name="connsiteX23" fmla="*/ 91401 w 488520"/>
                  <a:gd name="connsiteY23" fmla="*/ 141474 h 244129"/>
                  <a:gd name="connsiteX24" fmla="*/ 101559 w 488520"/>
                  <a:gd name="connsiteY24" fmla="*/ 118524 h 244129"/>
                  <a:gd name="connsiteX25" fmla="*/ 114727 w 488520"/>
                  <a:gd name="connsiteY25" fmla="*/ 90185 h 244129"/>
                  <a:gd name="connsiteX26" fmla="*/ 139515 w 488520"/>
                  <a:gd name="connsiteY26" fmla="*/ 71164 h 244129"/>
                  <a:gd name="connsiteX27" fmla="*/ 171984 w 488520"/>
                  <a:gd name="connsiteY27" fmla="*/ 65793 h 244129"/>
                  <a:gd name="connsiteX28" fmla="*/ 196798 w 488520"/>
                  <a:gd name="connsiteY28" fmla="*/ 62659 h 244129"/>
                  <a:gd name="connsiteX29" fmla="*/ 217640 w 488520"/>
                  <a:gd name="connsiteY29" fmla="*/ 48826 h 244129"/>
                  <a:gd name="connsiteX30" fmla="*/ 246497 w 488520"/>
                  <a:gd name="connsiteY30" fmla="*/ 28376 h 244129"/>
                  <a:gd name="connsiteX31" fmla="*/ 281109 w 488520"/>
                  <a:gd name="connsiteY31" fmla="*/ 21117 h 244129"/>
                  <a:gd name="connsiteX32" fmla="*/ 326701 w 488520"/>
                  <a:gd name="connsiteY32" fmla="*/ 33885 h 244129"/>
                  <a:gd name="connsiteX33" fmla="*/ 358496 w 488520"/>
                  <a:gd name="connsiteY33" fmla="*/ 68967 h 244129"/>
                  <a:gd name="connsiteX34" fmla="*/ 374551 w 488520"/>
                  <a:gd name="connsiteY34" fmla="*/ 88500 h 244129"/>
                  <a:gd name="connsiteX35" fmla="*/ 397440 w 488520"/>
                  <a:gd name="connsiteY35" fmla="*/ 99238 h 244129"/>
                  <a:gd name="connsiteX36" fmla="*/ 425636 w 488520"/>
                  <a:gd name="connsiteY36" fmla="*/ 111444 h 244129"/>
                  <a:gd name="connsiteX37" fmla="*/ 463424 w 488520"/>
                  <a:gd name="connsiteY37" fmla="*/ 161243 h 244129"/>
                  <a:gd name="connsiteX38" fmla="*/ 459324 w 488520"/>
                  <a:gd name="connsiteY38" fmla="*/ 223621 h 244129"/>
                  <a:gd name="connsiteX39" fmla="*/ 386082 w 488520"/>
                  <a:gd name="connsiteY39" fmla="*/ 223621 h 244129"/>
                  <a:gd name="connsiteX40" fmla="*/ 386082 w 488520"/>
                  <a:gd name="connsiteY40" fmla="*/ 244130 h 244129"/>
                  <a:gd name="connsiteX41" fmla="*/ 472260 w 488520"/>
                  <a:gd name="connsiteY41" fmla="*/ 244130 h 244129"/>
                  <a:gd name="connsiteX42" fmla="*/ 475193 w 488520"/>
                  <a:gd name="connsiteY42" fmla="*/ 238637 h 244129"/>
                  <a:gd name="connsiteX43" fmla="*/ 484901 w 488520"/>
                  <a:gd name="connsiteY43" fmla="*/ 158221 h 244129"/>
                  <a:gd name="connsiteX44" fmla="*/ 436865 w 488520"/>
                  <a:gd name="connsiteY44" fmla="*/ 93013 h 244129"/>
                  <a:gd name="connsiteX45" fmla="*/ 436865 w 488520"/>
                  <a:gd name="connsiteY45" fmla="*/ 93013 h 2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8520" h="244129">
                    <a:moveTo>
                      <a:pt x="436865" y="93013"/>
                    </a:moveTo>
                    <a:cubicBezTo>
                      <a:pt x="426091" y="86254"/>
                      <a:pt x="414246" y="81383"/>
                      <a:pt x="401829" y="78609"/>
                    </a:cubicBezTo>
                    <a:cubicBezTo>
                      <a:pt x="396599" y="77459"/>
                      <a:pt x="391690" y="75152"/>
                      <a:pt x="387468" y="71857"/>
                    </a:cubicBezTo>
                    <a:cubicBezTo>
                      <a:pt x="383239" y="68562"/>
                      <a:pt x="379806" y="64362"/>
                      <a:pt x="377419" y="59568"/>
                    </a:cubicBezTo>
                    <a:cubicBezTo>
                      <a:pt x="368551" y="41619"/>
                      <a:pt x="354826" y="26519"/>
                      <a:pt x="337795" y="15988"/>
                    </a:cubicBezTo>
                    <a:cubicBezTo>
                      <a:pt x="320771" y="5458"/>
                      <a:pt x="301129" y="-82"/>
                      <a:pt x="281109" y="1"/>
                    </a:cubicBezTo>
                    <a:cubicBezTo>
                      <a:pt x="266312" y="30"/>
                      <a:pt x="251675" y="3102"/>
                      <a:pt x="238110" y="9023"/>
                    </a:cubicBezTo>
                    <a:cubicBezTo>
                      <a:pt x="224544" y="14944"/>
                      <a:pt x="212340" y="23589"/>
                      <a:pt x="202259" y="34423"/>
                    </a:cubicBezTo>
                    <a:cubicBezTo>
                      <a:pt x="198659" y="38257"/>
                      <a:pt x="194212" y="41202"/>
                      <a:pt x="189277" y="43024"/>
                    </a:cubicBezTo>
                    <a:cubicBezTo>
                      <a:pt x="184337" y="44846"/>
                      <a:pt x="179049" y="45495"/>
                      <a:pt x="173819" y="44920"/>
                    </a:cubicBezTo>
                    <a:cubicBezTo>
                      <a:pt x="159138" y="43605"/>
                      <a:pt x="144366" y="45997"/>
                      <a:pt x="130852" y="51878"/>
                    </a:cubicBezTo>
                    <a:cubicBezTo>
                      <a:pt x="118076" y="57505"/>
                      <a:pt x="106853" y="66139"/>
                      <a:pt x="98139" y="77043"/>
                    </a:cubicBezTo>
                    <a:cubicBezTo>
                      <a:pt x="89425" y="87947"/>
                      <a:pt x="83477" y="100796"/>
                      <a:pt x="80807" y="114496"/>
                    </a:cubicBezTo>
                    <a:cubicBezTo>
                      <a:pt x="79736" y="119692"/>
                      <a:pt x="77509" y="124583"/>
                      <a:pt x="74300" y="128807"/>
                    </a:cubicBezTo>
                    <a:cubicBezTo>
                      <a:pt x="71086" y="133032"/>
                      <a:pt x="66972" y="136483"/>
                      <a:pt x="62250" y="138908"/>
                    </a:cubicBezTo>
                    <a:cubicBezTo>
                      <a:pt x="44944" y="148018"/>
                      <a:pt x="30249" y="161404"/>
                      <a:pt x="19565" y="177786"/>
                    </a:cubicBezTo>
                    <a:cubicBezTo>
                      <a:pt x="8887" y="194175"/>
                      <a:pt x="2567" y="213014"/>
                      <a:pt x="1219" y="232528"/>
                    </a:cubicBezTo>
                    <a:lnTo>
                      <a:pt x="0" y="244130"/>
                    </a:lnTo>
                    <a:lnTo>
                      <a:pt x="102779" y="244130"/>
                    </a:lnTo>
                    <a:lnTo>
                      <a:pt x="102779" y="222890"/>
                    </a:lnTo>
                    <a:lnTo>
                      <a:pt x="23434" y="222890"/>
                    </a:lnTo>
                    <a:cubicBezTo>
                      <a:pt x="26168" y="209055"/>
                      <a:pt x="31969" y="196016"/>
                      <a:pt x="40420" y="184735"/>
                    </a:cubicBezTo>
                    <a:cubicBezTo>
                      <a:pt x="48871" y="173448"/>
                      <a:pt x="59754" y="164214"/>
                      <a:pt x="72260" y="157708"/>
                    </a:cubicBezTo>
                    <a:cubicBezTo>
                      <a:pt x="79787" y="153806"/>
                      <a:pt x="86326" y="148259"/>
                      <a:pt x="91401" y="141474"/>
                    </a:cubicBezTo>
                    <a:cubicBezTo>
                      <a:pt x="96471" y="134688"/>
                      <a:pt x="99949" y="126842"/>
                      <a:pt x="101559" y="118524"/>
                    </a:cubicBezTo>
                    <a:cubicBezTo>
                      <a:pt x="103600" y="108154"/>
                      <a:pt x="108117" y="98431"/>
                      <a:pt x="114727" y="90185"/>
                    </a:cubicBezTo>
                    <a:cubicBezTo>
                      <a:pt x="121336" y="81938"/>
                      <a:pt x="129838" y="75412"/>
                      <a:pt x="139515" y="71164"/>
                    </a:cubicBezTo>
                    <a:cubicBezTo>
                      <a:pt x="149718" y="66667"/>
                      <a:pt x="160883" y="64819"/>
                      <a:pt x="171984" y="65793"/>
                    </a:cubicBezTo>
                    <a:cubicBezTo>
                      <a:pt x="180390" y="66674"/>
                      <a:pt x="188880" y="65602"/>
                      <a:pt x="196798" y="62659"/>
                    </a:cubicBezTo>
                    <a:cubicBezTo>
                      <a:pt x="204716" y="59715"/>
                      <a:pt x="211852" y="54982"/>
                      <a:pt x="217640" y="48826"/>
                    </a:cubicBezTo>
                    <a:cubicBezTo>
                      <a:pt x="225751" y="40104"/>
                      <a:pt x="235575" y="33143"/>
                      <a:pt x="246497" y="28376"/>
                    </a:cubicBezTo>
                    <a:cubicBezTo>
                      <a:pt x="257412" y="23610"/>
                      <a:pt x="269199" y="21139"/>
                      <a:pt x="281109" y="21117"/>
                    </a:cubicBezTo>
                    <a:cubicBezTo>
                      <a:pt x="297209" y="20994"/>
                      <a:pt x="313014" y="25419"/>
                      <a:pt x="326701" y="33885"/>
                    </a:cubicBezTo>
                    <a:cubicBezTo>
                      <a:pt x="340394" y="42350"/>
                      <a:pt x="351418" y="54511"/>
                      <a:pt x="358496" y="68967"/>
                    </a:cubicBezTo>
                    <a:cubicBezTo>
                      <a:pt x="362327" y="76590"/>
                      <a:pt x="367813" y="83263"/>
                      <a:pt x="374551" y="88500"/>
                    </a:cubicBezTo>
                    <a:cubicBezTo>
                      <a:pt x="381282" y="93737"/>
                      <a:pt x="389104" y="97405"/>
                      <a:pt x="397440" y="99238"/>
                    </a:cubicBezTo>
                    <a:cubicBezTo>
                      <a:pt x="407482" y="101617"/>
                      <a:pt x="417024" y="105749"/>
                      <a:pt x="425636" y="111444"/>
                    </a:cubicBezTo>
                    <a:cubicBezTo>
                      <a:pt x="443814" y="122952"/>
                      <a:pt x="457232" y="140634"/>
                      <a:pt x="463424" y="161243"/>
                    </a:cubicBezTo>
                    <a:cubicBezTo>
                      <a:pt x="469610" y="181848"/>
                      <a:pt x="468154" y="203999"/>
                      <a:pt x="459324" y="223621"/>
                    </a:cubicBezTo>
                    <a:lnTo>
                      <a:pt x="386082" y="223621"/>
                    </a:lnTo>
                    <a:lnTo>
                      <a:pt x="386082" y="244130"/>
                    </a:lnTo>
                    <a:lnTo>
                      <a:pt x="472260" y="244130"/>
                    </a:lnTo>
                    <a:lnTo>
                      <a:pt x="475193" y="238637"/>
                    </a:lnTo>
                    <a:cubicBezTo>
                      <a:pt x="488553" y="214047"/>
                      <a:pt x="492024" y="185287"/>
                      <a:pt x="484901" y="158221"/>
                    </a:cubicBezTo>
                    <a:cubicBezTo>
                      <a:pt x="477779" y="131162"/>
                      <a:pt x="460594" y="107838"/>
                      <a:pt x="436865" y="93013"/>
                    </a:cubicBezTo>
                    <a:lnTo>
                      <a:pt x="436865" y="9301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116" name="TextBox 115">
              <a:extLst>
                <a:ext uri="{FF2B5EF4-FFF2-40B4-BE49-F238E27FC236}">
                  <a16:creationId xmlns:a16="http://schemas.microsoft.com/office/drawing/2014/main" id="{74E6F46B-FA63-043F-246F-222687D619CF}"/>
                </a:ext>
              </a:extLst>
            </p:cNvPr>
            <p:cNvSpPr txBox="1"/>
            <p:nvPr/>
          </p:nvSpPr>
          <p:spPr>
            <a:xfrm>
              <a:off x="542233" y="3133894"/>
              <a:ext cx="246862"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CRM</a:t>
              </a:r>
            </a:p>
          </p:txBody>
        </p:sp>
      </p:grpSp>
      <p:pic>
        <p:nvPicPr>
          <p:cNvPr id="114" name="グラフィックス 73">
            <a:extLst>
              <a:ext uri="{FF2B5EF4-FFF2-40B4-BE49-F238E27FC236}">
                <a16:creationId xmlns:a16="http://schemas.microsoft.com/office/drawing/2014/main" id="{EA6D4275-C8EB-E282-9420-EFE429B52496}"/>
              </a:ext>
            </a:extLst>
          </p:cNvPr>
          <p:cNvPicPr>
            <a:picLocks noChangeAspect="1"/>
          </p:cNvPicPr>
          <p:nvPr/>
        </p:nvPicPr>
        <p:blipFill>
          <a:blip r:embed="rId44" cstate="email">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028398" y="5185079"/>
            <a:ext cx="291811" cy="291811"/>
          </a:xfrm>
          <a:prstGeom prst="rect">
            <a:avLst/>
          </a:prstGeom>
        </p:spPr>
      </p:pic>
      <p:grpSp>
        <p:nvGrpSpPr>
          <p:cNvPr id="233" name="Group 232">
            <a:extLst>
              <a:ext uri="{FF2B5EF4-FFF2-40B4-BE49-F238E27FC236}">
                <a16:creationId xmlns:a16="http://schemas.microsoft.com/office/drawing/2014/main" id="{9F5725A4-611D-A9B3-E9B9-DFCD5DC84F58}"/>
              </a:ext>
            </a:extLst>
          </p:cNvPr>
          <p:cNvGrpSpPr/>
          <p:nvPr/>
        </p:nvGrpSpPr>
        <p:grpSpPr>
          <a:xfrm>
            <a:off x="1884628" y="3991116"/>
            <a:ext cx="400140" cy="301230"/>
            <a:chOff x="2128577" y="3062523"/>
            <a:chExt cx="400140" cy="301230"/>
          </a:xfrm>
        </p:grpSpPr>
        <p:sp>
          <p:nvSpPr>
            <p:cNvPr id="234" name="Freeform: Shape 23">
              <a:extLst>
                <a:ext uri="{FF2B5EF4-FFF2-40B4-BE49-F238E27FC236}">
                  <a16:creationId xmlns:a16="http://schemas.microsoft.com/office/drawing/2014/main" id="{DD9EF84B-5ED7-C8AF-38A2-E15D7675ACE7}"/>
                </a:ext>
              </a:extLst>
            </p:cNvPr>
            <p:cNvSpPr/>
            <p:nvPr/>
          </p:nvSpPr>
          <p:spPr>
            <a:xfrm>
              <a:off x="2133339" y="3067231"/>
              <a:ext cx="389662" cy="292757"/>
            </a:xfrm>
            <a:custGeom>
              <a:avLst/>
              <a:gdLst>
                <a:gd name="connsiteX0" fmla="*/ 495015 w 499904"/>
                <a:gd name="connsiteY0" fmla="*/ 378507 h 379726"/>
                <a:gd name="connsiteX1" fmla="*/ 470566 w 499904"/>
                <a:gd name="connsiteY1" fmla="*/ 369960 h 379726"/>
                <a:gd name="connsiteX2" fmla="*/ 463238 w 499904"/>
                <a:gd name="connsiteY2" fmla="*/ 366296 h 379726"/>
                <a:gd name="connsiteX3" fmla="*/ 455904 w 499904"/>
                <a:gd name="connsiteY3" fmla="*/ 369960 h 379726"/>
                <a:gd name="connsiteX4" fmla="*/ 431456 w 499904"/>
                <a:gd name="connsiteY4" fmla="*/ 378507 h 379726"/>
                <a:gd name="connsiteX5" fmla="*/ 407014 w 499904"/>
                <a:gd name="connsiteY5" fmla="*/ 369960 h 379726"/>
                <a:gd name="connsiteX6" fmla="*/ 399680 w 499904"/>
                <a:gd name="connsiteY6" fmla="*/ 366296 h 379726"/>
                <a:gd name="connsiteX7" fmla="*/ 392345 w 499904"/>
                <a:gd name="connsiteY7" fmla="*/ 369960 h 379726"/>
                <a:gd name="connsiteX8" fmla="*/ 367897 w 499904"/>
                <a:gd name="connsiteY8" fmla="*/ 378507 h 379726"/>
                <a:gd name="connsiteX9" fmla="*/ 343455 w 499904"/>
                <a:gd name="connsiteY9" fmla="*/ 369960 h 379726"/>
                <a:gd name="connsiteX10" fmla="*/ 336121 w 499904"/>
                <a:gd name="connsiteY10" fmla="*/ 366296 h 379726"/>
                <a:gd name="connsiteX11" fmla="*/ 328786 w 499904"/>
                <a:gd name="connsiteY11" fmla="*/ 369960 h 379726"/>
                <a:gd name="connsiteX12" fmla="*/ 304345 w 499904"/>
                <a:gd name="connsiteY12" fmla="*/ 378507 h 379726"/>
                <a:gd name="connsiteX13" fmla="*/ 279896 w 499904"/>
                <a:gd name="connsiteY13" fmla="*/ 369960 h 379726"/>
                <a:gd name="connsiteX14" fmla="*/ 272562 w 499904"/>
                <a:gd name="connsiteY14" fmla="*/ 366296 h 379726"/>
                <a:gd name="connsiteX15" fmla="*/ 265227 w 499904"/>
                <a:gd name="connsiteY15" fmla="*/ 369960 h 379726"/>
                <a:gd name="connsiteX16" fmla="*/ 240786 w 499904"/>
                <a:gd name="connsiteY16" fmla="*/ 378507 h 379726"/>
                <a:gd name="connsiteX17" fmla="*/ 216337 w 499904"/>
                <a:gd name="connsiteY17" fmla="*/ 369960 h 379726"/>
                <a:gd name="connsiteX18" fmla="*/ 209009 w 499904"/>
                <a:gd name="connsiteY18" fmla="*/ 366296 h 379726"/>
                <a:gd name="connsiteX19" fmla="*/ 201675 w 499904"/>
                <a:gd name="connsiteY19" fmla="*/ 369960 h 379726"/>
                <a:gd name="connsiteX20" fmla="*/ 177227 w 499904"/>
                <a:gd name="connsiteY20" fmla="*/ 378507 h 379726"/>
                <a:gd name="connsiteX21" fmla="*/ 152785 w 499904"/>
                <a:gd name="connsiteY21" fmla="*/ 369960 h 379726"/>
                <a:gd name="connsiteX22" fmla="*/ 145451 w 499904"/>
                <a:gd name="connsiteY22" fmla="*/ 366296 h 379726"/>
                <a:gd name="connsiteX23" fmla="*/ 138116 w 499904"/>
                <a:gd name="connsiteY23" fmla="*/ 369960 h 379726"/>
                <a:gd name="connsiteX24" fmla="*/ 113668 w 499904"/>
                <a:gd name="connsiteY24" fmla="*/ 378507 h 379726"/>
                <a:gd name="connsiteX25" fmla="*/ 89226 w 499904"/>
                <a:gd name="connsiteY25" fmla="*/ 369960 h 379726"/>
                <a:gd name="connsiteX26" fmla="*/ 81892 w 499904"/>
                <a:gd name="connsiteY26" fmla="*/ 366296 h 379726"/>
                <a:gd name="connsiteX27" fmla="*/ 63559 w 499904"/>
                <a:gd name="connsiteY27" fmla="*/ 369960 h 379726"/>
                <a:gd name="connsiteX28" fmla="*/ 39111 w 499904"/>
                <a:gd name="connsiteY28" fmla="*/ 378507 h 379726"/>
                <a:gd name="connsiteX29" fmla="*/ 14669 w 499904"/>
                <a:gd name="connsiteY29" fmla="*/ 369960 h 379726"/>
                <a:gd name="connsiteX30" fmla="*/ 7334 w 499904"/>
                <a:gd name="connsiteY30" fmla="*/ 366296 h 379726"/>
                <a:gd name="connsiteX31" fmla="*/ 0 w 499904"/>
                <a:gd name="connsiteY31" fmla="*/ 366296 h 379726"/>
                <a:gd name="connsiteX32" fmla="*/ 0 w 499904"/>
                <a:gd name="connsiteY32" fmla="*/ 305246 h 379726"/>
                <a:gd name="connsiteX33" fmla="*/ 6115 w 499904"/>
                <a:gd name="connsiteY33" fmla="*/ 305246 h 379726"/>
                <a:gd name="connsiteX34" fmla="*/ 30557 w 499904"/>
                <a:gd name="connsiteY34" fmla="*/ 313793 h 379726"/>
                <a:gd name="connsiteX35" fmla="*/ 37891 w 499904"/>
                <a:gd name="connsiteY35" fmla="*/ 317457 h 379726"/>
                <a:gd name="connsiteX36" fmla="*/ 45226 w 499904"/>
                <a:gd name="connsiteY36" fmla="*/ 313793 h 379726"/>
                <a:gd name="connsiteX37" fmla="*/ 69668 w 499904"/>
                <a:gd name="connsiteY37" fmla="*/ 305246 h 379726"/>
                <a:gd name="connsiteX38" fmla="*/ 94116 w 499904"/>
                <a:gd name="connsiteY38" fmla="*/ 313793 h 379726"/>
                <a:gd name="connsiteX39" fmla="*/ 101450 w 499904"/>
                <a:gd name="connsiteY39" fmla="*/ 317457 h 379726"/>
                <a:gd name="connsiteX40" fmla="*/ 108785 w 499904"/>
                <a:gd name="connsiteY40" fmla="*/ 313793 h 379726"/>
                <a:gd name="connsiteX41" fmla="*/ 113668 w 499904"/>
                <a:gd name="connsiteY41" fmla="*/ 310129 h 379726"/>
                <a:gd name="connsiteX42" fmla="*/ 113668 w 499904"/>
                <a:gd name="connsiteY42" fmla="*/ 284487 h 379726"/>
                <a:gd name="connsiteX43" fmla="*/ 0 w 499904"/>
                <a:gd name="connsiteY43" fmla="*/ 284487 h 379726"/>
                <a:gd name="connsiteX44" fmla="*/ 0 w 499904"/>
                <a:gd name="connsiteY44" fmla="*/ 223438 h 379726"/>
                <a:gd name="connsiteX45" fmla="*/ 15888 w 499904"/>
                <a:gd name="connsiteY45" fmla="*/ 223438 h 379726"/>
                <a:gd name="connsiteX46" fmla="*/ 116113 w 499904"/>
                <a:gd name="connsiteY46" fmla="*/ 112331 h 379726"/>
                <a:gd name="connsiteX47" fmla="*/ 116113 w 499904"/>
                <a:gd name="connsiteY47" fmla="*/ 95237 h 379726"/>
                <a:gd name="connsiteX48" fmla="*/ 122228 w 499904"/>
                <a:gd name="connsiteY48" fmla="*/ 95237 h 379726"/>
                <a:gd name="connsiteX49" fmla="*/ 144225 w 499904"/>
                <a:gd name="connsiteY49" fmla="*/ 95237 h 379726"/>
                <a:gd name="connsiteX50" fmla="*/ 144225 w 499904"/>
                <a:gd name="connsiteY50" fmla="*/ 109888 h 379726"/>
                <a:gd name="connsiteX51" fmla="*/ 165003 w 499904"/>
                <a:gd name="connsiteY51" fmla="*/ 178264 h 379726"/>
                <a:gd name="connsiteX52" fmla="*/ 251784 w 499904"/>
                <a:gd name="connsiteY52" fmla="*/ 222218 h 379726"/>
                <a:gd name="connsiteX53" fmla="*/ 337346 w 499904"/>
                <a:gd name="connsiteY53" fmla="*/ 177043 h 379726"/>
                <a:gd name="connsiteX54" fmla="*/ 347119 w 499904"/>
                <a:gd name="connsiteY54" fmla="*/ 157506 h 379726"/>
                <a:gd name="connsiteX55" fmla="*/ 155230 w 499904"/>
                <a:gd name="connsiteY55" fmla="*/ 157506 h 379726"/>
                <a:gd name="connsiteX56" fmla="*/ 156449 w 499904"/>
                <a:gd name="connsiteY56" fmla="*/ 142855 h 379726"/>
                <a:gd name="connsiteX57" fmla="*/ 195560 w 499904"/>
                <a:gd name="connsiteY57" fmla="*/ 81806 h 379726"/>
                <a:gd name="connsiteX58" fmla="*/ 201675 w 499904"/>
                <a:gd name="connsiteY58" fmla="*/ 72038 h 379726"/>
                <a:gd name="connsiteX59" fmla="*/ 234677 w 499904"/>
                <a:gd name="connsiteY59" fmla="*/ 30525 h 379726"/>
                <a:gd name="connsiteX60" fmla="*/ 257899 w 499904"/>
                <a:gd name="connsiteY60" fmla="*/ 25640 h 379726"/>
                <a:gd name="connsiteX61" fmla="*/ 262789 w 499904"/>
                <a:gd name="connsiteY61" fmla="*/ 25640 h 379726"/>
                <a:gd name="connsiteX62" fmla="*/ 264008 w 499904"/>
                <a:gd name="connsiteY62" fmla="*/ 25640 h 379726"/>
                <a:gd name="connsiteX63" fmla="*/ 272562 w 499904"/>
                <a:gd name="connsiteY63" fmla="*/ 21978 h 379726"/>
                <a:gd name="connsiteX64" fmla="*/ 323897 w 499904"/>
                <a:gd name="connsiteY64" fmla="*/ 0 h 379726"/>
                <a:gd name="connsiteX65" fmla="*/ 386236 w 499904"/>
                <a:gd name="connsiteY65" fmla="*/ 39071 h 379726"/>
                <a:gd name="connsiteX66" fmla="*/ 394790 w 499904"/>
                <a:gd name="connsiteY66" fmla="*/ 45176 h 379726"/>
                <a:gd name="connsiteX67" fmla="*/ 416793 w 499904"/>
                <a:gd name="connsiteY67" fmla="*/ 54944 h 379726"/>
                <a:gd name="connsiteX68" fmla="*/ 441235 w 499904"/>
                <a:gd name="connsiteY68" fmla="*/ 148960 h 379726"/>
                <a:gd name="connsiteX69" fmla="*/ 437571 w 499904"/>
                <a:gd name="connsiteY69" fmla="*/ 157506 h 379726"/>
                <a:gd name="connsiteX70" fmla="*/ 397235 w 499904"/>
                <a:gd name="connsiteY70" fmla="*/ 157506 h 379726"/>
                <a:gd name="connsiteX71" fmla="*/ 485235 w 499904"/>
                <a:gd name="connsiteY71" fmla="*/ 224663 h 379726"/>
                <a:gd name="connsiteX72" fmla="*/ 499904 w 499904"/>
                <a:gd name="connsiteY72" fmla="*/ 224663 h 379726"/>
                <a:gd name="connsiteX73" fmla="*/ 499904 w 499904"/>
                <a:gd name="connsiteY73" fmla="*/ 285713 h 379726"/>
                <a:gd name="connsiteX74" fmla="*/ 386236 w 499904"/>
                <a:gd name="connsiteY74" fmla="*/ 285713 h 379726"/>
                <a:gd name="connsiteX75" fmla="*/ 386236 w 499904"/>
                <a:gd name="connsiteY75" fmla="*/ 307691 h 379726"/>
                <a:gd name="connsiteX76" fmla="*/ 396009 w 499904"/>
                <a:gd name="connsiteY76" fmla="*/ 306465 h 379726"/>
                <a:gd name="connsiteX77" fmla="*/ 420457 w 499904"/>
                <a:gd name="connsiteY77" fmla="*/ 315012 h 379726"/>
                <a:gd name="connsiteX78" fmla="*/ 427792 w 499904"/>
                <a:gd name="connsiteY78" fmla="*/ 318676 h 379726"/>
                <a:gd name="connsiteX79" fmla="*/ 435126 w 499904"/>
                <a:gd name="connsiteY79" fmla="*/ 315012 h 379726"/>
                <a:gd name="connsiteX80" fmla="*/ 459568 w 499904"/>
                <a:gd name="connsiteY80" fmla="*/ 306465 h 379726"/>
                <a:gd name="connsiteX81" fmla="*/ 484016 w 499904"/>
                <a:gd name="connsiteY81" fmla="*/ 315012 h 379726"/>
                <a:gd name="connsiteX82" fmla="*/ 491350 w 499904"/>
                <a:gd name="connsiteY82" fmla="*/ 318676 h 379726"/>
                <a:gd name="connsiteX83" fmla="*/ 497459 w 499904"/>
                <a:gd name="connsiteY83" fmla="*/ 318676 h 379726"/>
                <a:gd name="connsiteX84" fmla="*/ 497459 w 499904"/>
                <a:gd name="connsiteY84" fmla="*/ 379726 h 379726"/>
                <a:gd name="connsiteX85" fmla="*/ 495015 w 499904"/>
                <a:gd name="connsiteY85" fmla="*/ 379726 h 379726"/>
                <a:gd name="connsiteX86" fmla="*/ 495015 w 499904"/>
                <a:gd name="connsiteY86" fmla="*/ 378507 h 37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9904" h="379726">
                  <a:moveTo>
                    <a:pt x="495015" y="378507"/>
                  </a:moveTo>
                  <a:cubicBezTo>
                    <a:pt x="481571" y="378507"/>
                    <a:pt x="475456" y="373624"/>
                    <a:pt x="470566" y="369960"/>
                  </a:cubicBezTo>
                  <a:cubicBezTo>
                    <a:pt x="466902" y="367515"/>
                    <a:pt x="465683" y="366296"/>
                    <a:pt x="463238" y="366296"/>
                  </a:cubicBezTo>
                  <a:cubicBezTo>
                    <a:pt x="460793" y="366296"/>
                    <a:pt x="458349" y="367515"/>
                    <a:pt x="455904" y="369960"/>
                  </a:cubicBezTo>
                  <a:cubicBezTo>
                    <a:pt x="451014" y="373624"/>
                    <a:pt x="443680" y="378507"/>
                    <a:pt x="431456" y="378507"/>
                  </a:cubicBezTo>
                  <a:cubicBezTo>
                    <a:pt x="418012" y="378507"/>
                    <a:pt x="411904" y="373624"/>
                    <a:pt x="407014" y="369960"/>
                  </a:cubicBezTo>
                  <a:cubicBezTo>
                    <a:pt x="403343" y="367515"/>
                    <a:pt x="402124" y="366296"/>
                    <a:pt x="399680" y="366296"/>
                  </a:cubicBezTo>
                  <a:cubicBezTo>
                    <a:pt x="397235" y="366296"/>
                    <a:pt x="394790" y="367515"/>
                    <a:pt x="392345" y="369960"/>
                  </a:cubicBezTo>
                  <a:cubicBezTo>
                    <a:pt x="387455" y="373624"/>
                    <a:pt x="380121" y="378507"/>
                    <a:pt x="367897" y="378507"/>
                  </a:cubicBezTo>
                  <a:cubicBezTo>
                    <a:pt x="354454" y="378507"/>
                    <a:pt x="348345" y="373624"/>
                    <a:pt x="343455" y="369960"/>
                  </a:cubicBezTo>
                  <a:cubicBezTo>
                    <a:pt x="339791" y="367515"/>
                    <a:pt x="338565" y="366296"/>
                    <a:pt x="336121" y="366296"/>
                  </a:cubicBezTo>
                  <a:cubicBezTo>
                    <a:pt x="332457" y="366296"/>
                    <a:pt x="331231" y="367515"/>
                    <a:pt x="328786" y="369960"/>
                  </a:cubicBezTo>
                  <a:cubicBezTo>
                    <a:pt x="323897" y="373624"/>
                    <a:pt x="316562" y="378507"/>
                    <a:pt x="304345" y="378507"/>
                  </a:cubicBezTo>
                  <a:cubicBezTo>
                    <a:pt x="290895" y="378507"/>
                    <a:pt x="284786" y="373624"/>
                    <a:pt x="279896" y="369960"/>
                  </a:cubicBezTo>
                  <a:cubicBezTo>
                    <a:pt x="276232" y="367515"/>
                    <a:pt x="275007" y="366296"/>
                    <a:pt x="272562" y="366296"/>
                  </a:cubicBezTo>
                  <a:cubicBezTo>
                    <a:pt x="268898" y="366296"/>
                    <a:pt x="267672" y="367515"/>
                    <a:pt x="265227" y="369960"/>
                  </a:cubicBezTo>
                  <a:cubicBezTo>
                    <a:pt x="260344" y="373624"/>
                    <a:pt x="253010" y="378507"/>
                    <a:pt x="240786" y="378507"/>
                  </a:cubicBezTo>
                  <a:cubicBezTo>
                    <a:pt x="227342" y="378507"/>
                    <a:pt x="221227" y="373624"/>
                    <a:pt x="216337" y="369960"/>
                  </a:cubicBezTo>
                  <a:cubicBezTo>
                    <a:pt x="212673" y="367515"/>
                    <a:pt x="211454" y="366296"/>
                    <a:pt x="209009" y="366296"/>
                  </a:cubicBezTo>
                  <a:cubicBezTo>
                    <a:pt x="205339" y="366296"/>
                    <a:pt x="204120" y="367515"/>
                    <a:pt x="201675" y="369960"/>
                  </a:cubicBezTo>
                  <a:cubicBezTo>
                    <a:pt x="196785" y="373624"/>
                    <a:pt x="189451" y="378507"/>
                    <a:pt x="177227" y="378507"/>
                  </a:cubicBezTo>
                  <a:cubicBezTo>
                    <a:pt x="163784" y="378507"/>
                    <a:pt x="157675" y="373624"/>
                    <a:pt x="152785" y="369960"/>
                  </a:cubicBezTo>
                  <a:cubicBezTo>
                    <a:pt x="149115" y="367515"/>
                    <a:pt x="147895" y="366296"/>
                    <a:pt x="145451" y="366296"/>
                  </a:cubicBezTo>
                  <a:cubicBezTo>
                    <a:pt x="143006" y="366296"/>
                    <a:pt x="140561" y="367515"/>
                    <a:pt x="138116" y="369960"/>
                  </a:cubicBezTo>
                  <a:cubicBezTo>
                    <a:pt x="133226" y="373624"/>
                    <a:pt x="125892" y="378507"/>
                    <a:pt x="113668" y="378507"/>
                  </a:cubicBezTo>
                  <a:cubicBezTo>
                    <a:pt x="100225" y="378507"/>
                    <a:pt x="94116" y="373624"/>
                    <a:pt x="89226" y="369960"/>
                  </a:cubicBezTo>
                  <a:cubicBezTo>
                    <a:pt x="85556" y="367515"/>
                    <a:pt x="84337" y="366296"/>
                    <a:pt x="81892" y="366296"/>
                  </a:cubicBezTo>
                  <a:cubicBezTo>
                    <a:pt x="79447" y="366296"/>
                    <a:pt x="67223" y="366296"/>
                    <a:pt x="63559" y="369960"/>
                  </a:cubicBezTo>
                  <a:cubicBezTo>
                    <a:pt x="58669" y="373624"/>
                    <a:pt x="51335" y="378507"/>
                    <a:pt x="39111" y="378507"/>
                  </a:cubicBezTo>
                  <a:cubicBezTo>
                    <a:pt x="25667" y="378507"/>
                    <a:pt x="19559" y="373624"/>
                    <a:pt x="14669" y="369960"/>
                  </a:cubicBezTo>
                  <a:cubicBezTo>
                    <a:pt x="10998" y="367515"/>
                    <a:pt x="9779" y="366296"/>
                    <a:pt x="7334" y="366296"/>
                  </a:cubicBezTo>
                  <a:lnTo>
                    <a:pt x="0" y="366296"/>
                  </a:lnTo>
                  <a:lnTo>
                    <a:pt x="0" y="305246"/>
                  </a:lnTo>
                  <a:lnTo>
                    <a:pt x="6115" y="305246"/>
                  </a:lnTo>
                  <a:cubicBezTo>
                    <a:pt x="19559" y="305246"/>
                    <a:pt x="25667" y="310129"/>
                    <a:pt x="30557" y="313793"/>
                  </a:cubicBezTo>
                  <a:cubicBezTo>
                    <a:pt x="34221" y="316232"/>
                    <a:pt x="35447" y="317457"/>
                    <a:pt x="37891" y="317457"/>
                  </a:cubicBezTo>
                  <a:cubicBezTo>
                    <a:pt x="41556" y="317457"/>
                    <a:pt x="42781" y="316232"/>
                    <a:pt x="45226" y="313793"/>
                  </a:cubicBezTo>
                  <a:cubicBezTo>
                    <a:pt x="50116" y="310129"/>
                    <a:pt x="57450" y="305246"/>
                    <a:pt x="69668" y="305246"/>
                  </a:cubicBezTo>
                  <a:cubicBezTo>
                    <a:pt x="83117" y="305246"/>
                    <a:pt x="89226" y="310129"/>
                    <a:pt x="94116" y="313793"/>
                  </a:cubicBezTo>
                  <a:cubicBezTo>
                    <a:pt x="97780" y="316232"/>
                    <a:pt x="99006" y="317457"/>
                    <a:pt x="101450" y="317457"/>
                  </a:cubicBezTo>
                  <a:cubicBezTo>
                    <a:pt x="103895" y="317457"/>
                    <a:pt x="106340" y="316232"/>
                    <a:pt x="108785" y="313793"/>
                  </a:cubicBezTo>
                  <a:cubicBezTo>
                    <a:pt x="110004" y="312574"/>
                    <a:pt x="111223" y="311348"/>
                    <a:pt x="113668" y="310129"/>
                  </a:cubicBezTo>
                  <a:lnTo>
                    <a:pt x="113668" y="284487"/>
                  </a:lnTo>
                  <a:lnTo>
                    <a:pt x="0" y="284487"/>
                  </a:lnTo>
                  <a:lnTo>
                    <a:pt x="0" y="223438"/>
                  </a:lnTo>
                  <a:lnTo>
                    <a:pt x="15888" y="223438"/>
                  </a:lnTo>
                  <a:cubicBezTo>
                    <a:pt x="94116" y="223438"/>
                    <a:pt x="113668" y="136750"/>
                    <a:pt x="116113" y="112331"/>
                  </a:cubicBezTo>
                  <a:lnTo>
                    <a:pt x="116113" y="95237"/>
                  </a:lnTo>
                  <a:lnTo>
                    <a:pt x="122228" y="95237"/>
                  </a:lnTo>
                  <a:lnTo>
                    <a:pt x="144225" y="95237"/>
                  </a:lnTo>
                  <a:lnTo>
                    <a:pt x="144225" y="109888"/>
                  </a:lnTo>
                  <a:cubicBezTo>
                    <a:pt x="144225" y="126982"/>
                    <a:pt x="149115" y="155065"/>
                    <a:pt x="165003" y="178264"/>
                  </a:cubicBezTo>
                  <a:cubicBezTo>
                    <a:pt x="184561" y="207569"/>
                    <a:pt x="213893" y="222218"/>
                    <a:pt x="251784" y="222218"/>
                  </a:cubicBezTo>
                  <a:cubicBezTo>
                    <a:pt x="289676" y="222218"/>
                    <a:pt x="319007" y="206343"/>
                    <a:pt x="337346" y="177043"/>
                  </a:cubicBezTo>
                  <a:cubicBezTo>
                    <a:pt x="341010" y="170938"/>
                    <a:pt x="344674" y="164833"/>
                    <a:pt x="347119" y="157506"/>
                  </a:cubicBezTo>
                  <a:lnTo>
                    <a:pt x="155230" y="157506"/>
                  </a:lnTo>
                  <a:lnTo>
                    <a:pt x="156449" y="142855"/>
                  </a:lnTo>
                  <a:cubicBezTo>
                    <a:pt x="158894" y="115993"/>
                    <a:pt x="173563" y="92795"/>
                    <a:pt x="195560" y="81806"/>
                  </a:cubicBezTo>
                  <a:cubicBezTo>
                    <a:pt x="199230" y="79364"/>
                    <a:pt x="201675" y="75701"/>
                    <a:pt x="201675" y="72038"/>
                  </a:cubicBezTo>
                  <a:cubicBezTo>
                    <a:pt x="205339" y="53723"/>
                    <a:pt x="217563" y="37850"/>
                    <a:pt x="234677" y="30525"/>
                  </a:cubicBezTo>
                  <a:cubicBezTo>
                    <a:pt x="242005" y="26862"/>
                    <a:pt x="250565" y="25640"/>
                    <a:pt x="257899" y="25640"/>
                  </a:cubicBezTo>
                  <a:cubicBezTo>
                    <a:pt x="259119" y="25640"/>
                    <a:pt x="261563" y="25640"/>
                    <a:pt x="262789" y="25640"/>
                  </a:cubicBezTo>
                  <a:lnTo>
                    <a:pt x="264008" y="25640"/>
                  </a:lnTo>
                  <a:cubicBezTo>
                    <a:pt x="267672" y="25640"/>
                    <a:pt x="270117" y="24420"/>
                    <a:pt x="272562" y="21978"/>
                  </a:cubicBezTo>
                  <a:cubicBezTo>
                    <a:pt x="286011" y="7326"/>
                    <a:pt x="304345" y="0"/>
                    <a:pt x="323897" y="0"/>
                  </a:cubicBezTo>
                  <a:cubicBezTo>
                    <a:pt x="350789" y="0"/>
                    <a:pt x="374012" y="14652"/>
                    <a:pt x="386236" y="39071"/>
                  </a:cubicBezTo>
                  <a:cubicBezTo>
                    <a:pt x="387455" y="42734"/>
                    <a:pt x="391126" y="45176"/>
                    <a:pt x="394790" y="45176"/>
                  </a:cubicBezTo>
                  <a:cubicBezTo>
                    <a:pt x="403343" y="46398"/>
                    <a:pt x="410678" y="50060"/>
                    <a:pt x="416793" y="54944"/>
                  </a:cubicBezTo>
                  <a:cubicBezTo>
                    <a:pt x="448569" y="74480"/>
                    <a:pt x="459568" y="115993"/>
                    <a:pt x="441235" y="148960"/>
                  </a:cubicBezTo>
                  <a:lnTo>
                    <a:pt x="437571" y="157506"/>
                  </a:lnTo>
                  <a:lnTo>
                    <a:pt x="397235" y="157506"/>
                  </a:lnTo>
                  <a:cubicBezTo>
                    <a:pt x="408233" y="183148"/>
                    <a:pt x="432681" y="224663"/>
                    <a:pt x="485235" y="224663"/>
                  </a:cubicBezTo>
                  <a:lnTo>
                    <a:pt x="499904" y="224663"/>
                  </a:lnTo>
                  <a:lnTo>
                    <a:pt x="499904" y="285713"/>
                  </a:lnTo>
                  <a:lnTo>
                    <a:pt x="386236" y="285713"/>
                  </a:lnTo>
                  <a:lnTo>
                    <a:pt x="386236" y="307691"/>
                  </a:lnTo>
                  <a:cubicBezTo>
                    <a:pt x="389900" y="306465"/>
                    <a:pt x="392345" y="306465"/>
                    <a:pt x="396009" y="306465"/>
                  </a:cubicBezTo>
                  <a:cubicBezTo>
                    <a:pt x="409459" y="306465"/>
                    <a:pt x="415568" y="311348"/>
                    <a:pt x="420457" y="315012"/>
                  </a:cubicBezTo>
                  <a:cubicBezTo>
                    <a:pt x="424121" y="317457"/>
                    <a:pt x="425347" y="318676"/>
                    <a:pt x="427792" y="318676"/>
                  </a:cubicBezTo>
                  <a:cubicBezTo>
                    <a:pt x="431456" y="318676"/>
                    <a:pt x="432681" y="317457"/>
                    <a:pt x="435126" y="315012"/>
                  </a:cubicBezTo>
                  <a:cubicBezTo>
                    <a:pt x="440016" y="311348"/>
                    <a:pt x="447344" y="306465"/>
                    <a:pt x="459568" y="306465"/>
                  </a:cubicBezTo>
                  <a:cubicBezTo>
                    <a:pt x="473011" y="306465"/>
                    <a:pt x="479126" y="311348"/>
                    <a:pt x="484016" y="315012"/>
                  </a:cubicBezTo>
                  <a:cubicBezTo>
                    <a:pt x="487680" y="317457"/>
                    <a:pt x="488906" y="318676"/>
                    <a:pt x="491350" y="318676"/>
                  </a:cubicBezTo>
                  <a:lnTo>
                    <a:pt x="497459" y="318676"/>
                  </a:lnTo>
                  <a:lnTo>
                    <a:pt x="497459" y="379726"/>
                  </a:lnTo>
                  <a:lnTo>
                    <a:pt x="495015" y="379726"/>
                  </a:lnTo>
                  <a:lnTo>
                    <a:pt x="495015" y="378507"/>
                  </a:lnTo>
                  <a:close/>
                </a:path>
              </a:pathLst>
            </a:custGeom>
            <a:solidFill>
              <a:srgbClr val="FFFFFF"/>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35" name="Freeform: Shape 24">
              <a:extLst>
                <a:ext uri="{FF2B5EF4-FFF2-40B4-BE49-F238E27FC236}">
                  <a16:creationId xmlns:a16="http://schemas.microsoft.com/office/drawing/2014/main" id="{2C21A0B9-0B1D-8B79-224D-FAD49954AA76}"/>
                </a:ext>
              </a:extLst>
            </p:cNvPr>
            <p:cNvSpPr/>
            <p:nvPr/>
          </p:nvSpPr>
          <p:spPr>
            <a:xfrm>
              <a:off x="2128577" y="3062523"/>
              <a:ext cx="400140" cy="301230"/>
            </a:xfrm>
            <a:custGeom>
              <a:avLst/>
              <a:gdLst>
                <a:gd name="connsiteX0" fmla="*/ 331231 w 513347"/>
                <a:gd name="connsiteY0" fmla="*/ 12210 h 390716"/>
                <a:gd name="connsiteX1" fmla="*/ 388675 w 513347"/>
                <a:gd name="connsiteY1" fmla="*/ 47619 h 390716"/>
                <a:gd name="connsiteX2" fmla="*/ 400899 w 513347"/>
                <a:gd name="connsiteY2" fmla="*/ 57386 h 390716"/>
                <a:gd name="connsiteX3" fmla="*/ 421676 w 513347"/>
                <a:gd name="connsiteY3" fmla="*/ 65933 h 390716"/>
                <a:gd name="connsiteX4" fmla="*/ 444899 w 513347"/>
                <a:gd name="connsiteY4" fmla="*/ 152623 h 390716"/>
                <a:gd name="connsiteX5" fmla="*/ 442454 w 513347"/>
                <a:gd name="connsiteY5" fmla="*/ 157507 h 390716"/>
                <a:gd name="connsiteX6" fmla="*/ 397235 w 513347"/>
                <a:gd name="connsiteY6" fmla="*/ 157507 h 390716"/>
                <a:gd name="connsiteX7" fmla="*/ 400899 w 513347"/>
                <a:gd name="connsiteY7" fmla="*/ 166054 h 390716"/>
                <a:gd name="connsiteX8" fmla="*/ 495015 w 513347"/>
                <a:gd name="connsiteY8" fmla="*/ 236873 h 390716"/>
                <a:gd name="connsiteX9" fmla="*/ 501123 w 513347"/>
                <a:gd name="connsiteY9" fmla="*/ 236873 h 390716"/>
                <a:gd name="connsiteX10" fmla="*/ 501123 w 513347"/>
                <a:gd name="connsiteY10" fmla="*/ 252741 h 390716"/>
                <a:gd name="connsiteX11" fmla="*/ 501123 w 513347"/>
                <a:gd name="connsiteY11" fmla="*/ 285711 h 390716"/>
                <a:gd name="connsiteX12" fmla="*/ 387455 w 513347"/>
                <a:gd name="connsiteY12" fmla="*/ 285711 h 390716"/>
                <a:gd name="connsiteX13" fmla="*/ 387455 w 513347"/>
                <a:gd name="connsiteY13" fmla="*/ 322338 h 390716"/>
                <a:gd name="connsiteX14" fmla="*/ 403343 w 513347"/>
                <a:gd name="connsiteY14" fmla="*/ 317455 h 390716"/>
                <a:gd name="connsiteX15" fmla="*/ 424121 w 513347"/>
                <a:gd name="connsiteY15" fmla="*/ 324783 h 390716"/>
                <a:gd name="connsiteX16" fmla="*/ 435126 w 513347"/>
                <a:gd name="connsiteY16" fmla="*/ 329667 h 390716"/>
                <a:gd name="connsiteX17" fmla="*/ 446124 w 513347"/>
                <a:gd name="connsiteY17" fmla="*/ 324783 h 390716"/>
                <a:gd name="connsiteX18" fmla="*/ 466902 w 513347"/>
                <a:gd name="connsiteY18" fmla="*/ 317455 h 390716"/>
                <a:gd name="connsiteX19" fmla="*/ 487680 w 513347"/>
                <a:gd name="connsiteY19" fmla="*/ 324783 h 390716"/>
                <a:gd name="connsiteX20" fmla="*/ 498678 w 513347"/>
                <a:gd name="connsiteY20" fmla="*/ 329667 h 390716"/>
                <a:gd name="connsiteX21" fmla="*/ 498678 w 513347"/>
                <a:gd name="connsiteY21" fmla="*/ 341878 h 390716"/>
                <a:gd name="connsiteX22" fmla="*/ 498678 w 513347"/>
                <a:gd name="connsiteY22" fmla="*/ 346761 h 390716"/>
                <a:gd name="connsiteX23" fmla="*/ 498678 w 513347"/>
                <a:gd name="connsiteY23" fmla="*/ 378505 h 390716"/>
                <a:gd name="connsiteX24" fmla="*/ 477901 w 513347"/>
                <a:gd name="connsiteY24" fmla="*/ 371177 h 390716"/>
                <a:gd name="connsiteX25" fmla="*/ 468121 w 513347"/>
                <a:gd name="connsiteY25" fmla="*/ 366294 h 390716"/>
                <a:gd name="connsiteX26" fmla="*/ 457123 w 513347"/>
                <a:gd name="connsiteY26" fmla="*/ 371177 h 390716"/>
                <a:gd name="connsiteX27" fmla="*/ 436345 w 513347"/>
                <a:gd name="connsiteY27" fmla="*/ 378505 h 390716"/>
                <a:gd name="connsiteX28" fmla="*/ 415568 w 513347"/>
                <a:gd name="connsiteY28" fmla="*/ 371177 h 390716"/>
                <a:gd name="connsiteX29" fmla="*/ 403343 w 513347"/>
                <a:gd name="connsiteY29" fmla="*/ 366294 h 390716"/>
                <a:gd name="connsiteX30" fmla="*/ 392345 w 513347"/>
                <a:gd name="connsiteY30" fmla="*/ 371177 h 390716"/>
                <a:gd name="connsiteX31" fmla="*/ 371567 w 513347"/>
                <a:gd name="connsiteY31" fmla="*/ 378505 h 390716"/>
                <a:gd name="connsiteX32" fmla="*/ 350789 w 513347"/>
                <a:gd name="connsiteY32" fmla="*/ 371177 h 390716"/>
                <a:gd name="connsiteX33" fmla="*/ 339785 w 513347"/>
                <a:gd name="connsiteY33" fmla="*/ 366294 h 390716"/>
                <a:gd name="connsiteX34" fmla="*/ 328786 w 513347"/>
                <a:gd name="connsiteY34" fmla="*/ 371177 h 390716"/>
                <a:gd name="connsiteX35" fmla="*/ 305564 w 513347"/>
                <a:gd name="connsiteY35" fmla="*/ 378505 h 390716"/>
                <a:gd name="connsiteX36" fmla="*/ 284786 w 513347"/>
                <a:gd name="connsiteY36" fmla="*/ 371177 h 390716"/>
                <a:gd name="connsiteX37" fmla="*/ 272562 w 513347"/>
                <a:gd name="connsiteY37" fmla="*/ 366294 h 390716"/>
                <a:gd name="connsiteX38" fmla="*/ 261563 w 513347"/>
                <a:gd name="connsiteY38" fmla="*/ 371177 h 390716"/>
                <a:gd name="connsiteX39" fmla="*/ 240786 w 513347"/>
                <a:gd name="connsiteY39" fmla="*/ 378505 h 390716"/>
                <a:gd name="connsiteX40" fmla="*/ 220008 w 513347"/>
                <a:gd name="connsiteY40" fmla="*/ 371177 h 390716"/>
                <a:gd name="connsiteX41" fmla="*/ 207784 w 513347"/>
                <a:gd name="connsiteY41" fmla="*/ 366294 h 390716"/>
                <a:gd name="connsiteX42" fmla="*/ 196785 w 513347"/>
                <a:gd name="connsiteY42" fmla="*/ 371177 h 390716"/>
                <a:gd name="connsiteX43" fmla="*/ 176007 w 513347"/>
                <a:gd name="connsiteY43" fmla="*/ 378505 h 390716"/>
                <a:gd name="connsiteX44" fmla="*/ 155223 w 513347"/>
                <a:gd name="connsiteY44" fmla="*/ 371177 h 390716"/>
                <a:gd name="connsiteX45" fmla="*/ 144225 w 513347"/>
                <a:gd name="connsiteY45" fmla="*/ 366294 h 390716"/>
                <a:gd name="connsiteX46" fmla="*/ 133226 w 513347"/>
                <a:gd name="connsiteY46" fmla="*/ 371177 h 390716"/>
                <a:gd name="connsiteX47" fmla="*/ 110004 w 513347"/>
                <a:gd name="connsiteY47" fmla="*/ 378505 h 390716"/>
                <a:gd name="connsiteX48" fmla="*/ 89226 w 513347"/>
                <a:gd name="connsiteY48" fmla="*/ 371177 h 390716"/>
                <a:gd name="connsiteX49" fmla="*/ 77002 w 513347"/>
                <a:gd name="connsiteY49" fmla="*/ 366294 h 390716"/>
                <a:gd name="connsiteX50" fmla="*/ 66004 w 513347"/>
                <a:gd name="connsiteY50" fmla="*/ 371177 h 390716"/>
                <a:gd name="connsiteX51" fmla="*/ 45226 w 513347"/>
                <a:gd name="connsiteY51" fmla="*/ 378505 h 390716"/>
                <a:gd name="connsiteX52" fmla="*/ 24448 w 513347"/>
                <a:gd name="connsiteY52" fmla="*/ 371177 h 390716"/>
                <a:gd name="connsiteX53" fmla="*/ 12224 w 513347"/>
                <a:gd name="connsiteY53" fmla="*/ 366294 h 390716"/>
                <a:gd name="connsiteX54" fmla="*/ 12224 w 513347"/>
                <a:gd name="connsiteY54" fmla="*/ 333331 h 390716"/>
                <a:gd name="connsiteX55" fmla="*/ 12224 w 513347"/>
                <a:gd name="connsiteY55" fmla="*/ 327222 h 390716"/>
                <a:gd name="connsiteX56" fmla="*/ 12224 w 513347"/>
                <a:gd name="connsiteY56" fmla="*/ 317455 h 390716"/>
                <a:gd name="connsiteX57" fmla="*/ 33002 w 513347"/>
                <a:gd name="connsiteY57" fmla="*/ 324783 h 390716"/>
                <a:gd name="connsiteX58" fmla="*/ 45226 w 513347"/>
                <a:gd name="connsiteY58" fmla="*/ 329667 h 390716"/>
                <a:gd name="connsiteX59" fmla="*/ 56224 w 513347"/>
                <a:gd name="connsiteY59" fmla="*/ 324783 h 390716"/>
                <a:gd name="connsiteX60" fmla="*/ 77002 w 513347"/>
                <a:gd name="connsiteY60" fmla="*/ 317455 h 390716"/>
                <a:gd name="connsiteX61" fmla="*/ 97780 w 513347"/>
                <a:gd name="connsiteY61" fmla="*/ 324783 h 390716"/>
                <a:gd name="connsiteX62" fmla="*/ 110004 w 513347"/>
                <a:gd name="connsiteY62" fmla="*/ 329667 h 390716"/>
                <a:gd name="connsiteX63" fmla="*/ 121002 w 513347"/>
                <a:gd name="connsiteY63" fmla="*/ 324783 h 390716"/>
                <a:gd name="connsiteX64" fmla="*/ 128337 w 513347"/>
                <a:gd name="connsiteY64" fmla="*/ 319900 h 390716"/>
                <a:gd name="connsiteX65" fmla="*/ 128337 w 513347"/>
                <a:gd name="connsiteY65" fmla="*/ 284492 h 390716"/>
                <a:gd name="connsiteX66" fmla="*/ 12224 w 513347"/>
                <a:gd name="connsiteY66" fmla="*/ 284492 h 390716"/>
                <a:gd name="connsiteX67" fmla="*/ 12224 w 513347"/>
                <a:gd name="connsiteY67" fmla="*/ 251522 h 390716"/>
                <a:gd name="connsiteX68" fmla="*/ 12224 w 513347"/>
                <a:gd name="connsiteY68" fmla="*/ 234428 h 390716"/>
                <a:gd name="connsiteX69" fmla="*/ 22003 w 513347"/>
                <a:gd name="connsiteY69" fmla="*/ 234428 h 390716"/>
                <a:gd name="connsiteX70" fmla="*/ 128337 w 513347"/>
                <a:gd name="connsiteY70" fmla="*/ 118436 h 390716"/>
                <a:gd name="connsiteX71" fmla="*/ 128337 w 513347"/>
                <a:gd name="connsiteY71" fmla="*/ 107447 h 390716"/>
                <a:gd name="connsiteX72" fmla="*/ 144225 w 513347"/>
                <a:gd name="connsiteY72" fmla="*/ 107447 h 390716"/>
                <a:gd name="connsiteX73" fmla="*/ 144225 w 513347"/>
                <a:gd name="connsiteY73" fmla="*/ 115993 h 390716"/>
                <a:gd name="connsiteX74" fmla="*/ 166228 w 513347"/>
                <a:gd name="connsiteY74" fmla="*/ 188031 h 390716"/>
                <a:gd name="connsiteX75" fmla="*/ 259119 w 513347"/>
                <a:gd name="connsiteY75" fmla="*/ 234428 h 390716"/>
                <a:gd name="connsiteX76" fmla="*/ 350789 w 513347"/>
                <a:gd name="connsiteY76" fmla="*/ 185590 h 390716"/>
                <a:gd name="connsiteX77" fmla="*/ 360562 w 513347"/>
                <a:gd name="connsiteY77" fmla="*/ 166054 h 390716"/>
                <a:gd name="connsiteX78" fmla="*/ 363007 w 513347"/>
                <a:gd name="connsiteY78" fmla="*/ 157507 h 390716"/>
                <a:gd name="connsiteX79" fmla="*/ 350789 w 513347"/>
                <a:gd name="connsiteY79" fmla="*/ 157507 h 390716"/>
                <a:gd name="connsiteX80" fmla="*/ 314117 w 513347"/>
                <a:gd name="connsiteY80" fmla="*/ 157507 h 390716"/>
                <a:gd name="connsiteX81" fmla="*/ 281122 w 513347"/>
                <a:gd name="connsiteY81" fmla="*/ 157507 h 390716"/>
                <a:gd name="connsiteX82" fmla="*/ 202894 w 513347"/>
                <a:gd name="connsiteY82" fmla="*/ 157507 h 390716"/>
                <a:gd name="connsiteX83" fmla="*/ 167448 w 513347"/>
                <a:gd name="connsiteY83" fmla="*/ 157507 h 390716"/>
                <a:gd name="connsiteX84" fmla="*/ 167448 w 513347"/>
                <a:gd name="connsiteY84" fmla="*/ 150181 h 390716"/>
                <a:gd name="connsiteX85" fmla="*/ 204120 w 513347"/>
                <a:gd name="connsiteY85" fmla="*/ 94016 h 390716"/>
                <a:gd name="connsiteX86" fmla="*/ 213893 w 513347"/>
                <a:gd name="connsiteY86" fmla="*/ 81806 h 390716"/>
                <a:gd name="connsiteX87" fmla="*/ 244450 w 513347"/>
                <a:gd name="connsiteY87" fmla="*/ 42735 h 390716"/>
                <a:gd name="connsiteX88" fmla="*/ 265227 w 513347"/>
                <a:gd name="connsiteY88" fmla="*/ 37851 h 390716"/>
                <a:gd name="connsiteX89" fmla="*/ 270117 w 513347"/>
                <a:gd name="connsiteY89" fmla="*/ 37851 h 390716"/>
                <a:gd name="connsiteX90" fmla="*/ 271343 w 513347"/>
                <a:gd name="connsiteY90" fmla="*/ 37851 h 390716"/>
                <a:gd name="connsiteX91" fmla="*/ 283560 w 513347"/>
                <a:gd name="connsiteY91" fmla="*/ 32967 h 390716"/>
                <a:gd name="connsiteX92" fmla="*/ 331231 w 513347"/>
                <a:gd name="connsiteY92" fmla="*/ 12210 h 390716"/>
                <a:gd name="connsiteX93" fmla="*/ 331231 w 513347"/>
                <a:gd name="connsiteY93" fmla="*/ 0 h 390716"/>
                <a:gd name="connsiteX94" fmla="*/ 275007 w 513347"/>
                <a:gd name="connsiteY94" fmla="*/ 24420 h 390716"/>
                <a:gd name="connsiteX95" fmla="*/ 271343 w 513347"/>
                <a:gd name="connsiteY95" fmla="*/ 25641 h 390716"/>
                <a:gd name="connsiteX96" fmla="*/ 270117 w 513347"/>
                <a:gd name="connsiteY96" fmla="*/ 25641 h 390716"/>
                <a:gd name="connsiteX97" fmla="*/ 264008 w 513347"/>
                <a:gd name="connsiteY97" fmla="*/ 25641 h 390716"/>
                <a:gd name="connsiteX98" fmla="*/ 238341 w 513347"/>
                <a:gd name="connsiteY98" fmla="*/ 30525 h 390716"/>
                <a:gd name="connsiteX99" fmla="*/ 201675 w 513347"/>
                <a:gd name="connsiteY99" fmla="*/ 76922 h 390716"/>
                <a:gd name="connsiteX100" fmla="*/ 198004 w 513347"/>
                <a:gd name="connsiteY100" fmla="*/ 80585 h 390716"/>
                <a:gd name="connsiteX101" fmla="*/ 157668 w 513347"/>
                <a:gd name="connsiteY101" fmla="*/ 131866 h 390716"/>
                <a:gd name="connsiteX102" fmla="*/ 156449 w 513347"/>
                <a:gd name="connsiteY102" fmla="*/ 114773 h 390716"/>
                <a:gd name="connsiteX103" fmla="*/ 156449 w 513347"/>
                <a:gd name="connsiteY103" fmla="*/ 107447 h 390716"/>
                <a:gd name="connsiteX104" fmla="*/ 156449 w 513347"/>
                <a:gd name="connsiteY104" fmla="*/ 95237 h 390716"/>
                <a:gd name="connsiteX105" fmla="*/ 144225 w 513347"/>
                <a:gd name="connsiteY105" fmla="*/ 95237 h 390716"/>
                <a:gd name="connsiteX106" fmla="*/ 128337 w 513347"/>
                <a:gd name="connsiteY106" fmla="*/ 95237 h 390716"/>
                <a:gd name="connsiteX107" fmla="*/ 116113 w 513347"/>
                <a:gd name="connsiteY107" fmla="*/ 95237 h 390716"/>
                <a:gd name="connsiteX108" fmla="*/ 116113 w 513347"/>
                <a:gd name="connsiteY108" fmla="*/ 107447 h 390716"/>
                <a:gd name="connsiteX109" fmla="*/ 116113 w 513347"/>
                <a:gd name="connsiteY109" fmla="*/ 118436 h 390716"/>
                <a:gd name="connsiteX110" fmla="*/ 22003 w 513347"/>
                <a:gd name="connsiteY110" fmla="*/ 223442 h 390716"/>
                <a:gd name="connsiteX111" fmla="*/ 12224 w 513347"/>
                <a:gd name="connsiteY111" fmla="*/ 223442 h 390716"/>
                <a:gd name="connsiteX112" fmla="*/ 0 w 513347"/>
                <a:gd name="connsiteY112" fmla="*/ 223442 h 390716"/>
                <a:gd name="connsiteX113" fmla="*/ 0 w 513347"/>
                <a:gd name="connsiteY113" fmla="*/ 235647 h 390716"/>
                <a:gd name="connsiteX114" fmla="*/ 0 w 513347"/>
                <a:gd name="connsiteY114" fmla="*/ 252741 h 390716"/>
                <a:gd name="connsiteX115" fmla="*/ 0 w 513347"/>
                <a:gd name="connsiteY115" fmla="*/ 285711 h 390716"/>
                <a:gd name="connsiteX116" fmla="*/ 0 w 513347"/>
                <a:gd name="connsiteY116" fmla="*/ 297922 h 390716"/>
                <a:gd name="connsiteX117" fmla="*/ 12224 w 513347"/>
                <a:gd name="connsiteY117" fmla="*/ 297922 h 390716"/>
                <a:gd name="connsiteX118" fmla="*/ 116113 w 513347"/>
                <a:gd name="connsiteY118" fmla="*/ 297922 h 390716"/>
                <a:gd name="connsiteX119" fmla="*/ 116113 w 513347"/>
                <a:gd name="connsiteY119" fmla="*/ 315017 h 390716"/>
                <a:gd name="connsiteX120" fmla="*/ 113668 w 513347"/>
                <a:gd name="connsiteY120" fmla="*/ 316236 h 390716"/>
                <a:gd name="connsiteX121" fmla="*/ 110004 w 513347"/>
                <a:gd name="connsiteY121" fmla="*/ 317455 h 390716"/>
                <a:gd name="connsiteX122" fmla="*/ 106334 w 513347"/>
                <a:gd name="connsiteY122" fmla="*/ 315017 h 390716"/>
                <a:gd name="connsiteX123" fmla="*/ 77002 w 513347"/>
                <a:gd name="connsiteY123" fmla="*/ 305244 h 390716"/>
                <a:gd name="connsiteX124" fmla="*/ 48890 w 513347"/>
                <a:gd name="connsiteY124" fmla="*/ 315017 h 390716"/>
                <a:gd name="connsiteX125" fmla="*/ 45226 w 513347"/>
                <a:gd name="connsiteY125" fmla="*/ 317455 h 390716"/>
                <a:gd name="connsiteX126" fmla="*/ 41556 w 513347"/>
                <a:gd name="connsiteY126" fmla="*/ 315017 h 390716"/>
                <a:gd name="connsiteX127" fmla="*/ 12224 w 513347"/>
                <a:gd name="connsiteY127" fmla="*/ 305244 h 390716"/>
                <a:gd name="connsiteX128" fmla="*/ 0 w 513347"/>
                <a:gd name="connsiteY128" fmla="*/ 305244 h 390716"/>
                <a:gd name="connsiteX129" fmla="*/ 0 w 513347"/>
                <a:gd name="connsiteY129" fmla="*/ 317455 h 390716"/>
                <a:gd name="connsiteX130" fmla="*/ 0 w 513347"/>
                <a:gd name="connsiteY130" fmla="*/ 328447 h 390716"/>
                <a:gd name="connsiteX131" fmla="*/ 0 w 513347"/>
                <a:gd name="connsiteY131" fmla="*/ 334550 h 390716"/>
                <a:gd name="connsiteX132" fmla="*/ 0 w 513347"/>
                <a:gd name="connsiteY132" fmla="*/ 366294 h 390716"/>
                <a:gd name="connsiteX133" fmla="*/ 0 w 513347"/>
                <a:gd name="connsiteY133" fmla="*/ 378505 h 390716"/>
                <a:gd name="connsiteX134" fmla="*/ 12224 w 513347"/>
                <a:gd name="connsiteY134" fmla="*/ 378505 h 390716"/>
                <a:gd name="connsiteX135" fmla="*/ 15888 w 513347"/>
                <a:gd name="connsiteY135" fmla="*/ 380950 h 390716"/>
                <a:gd name="connsiteX136" fmla="*/ 45226 w 513347"/>
                <a:gd name="connsiteY136" fmla="*/ 390716 h 390716"/>
                <a:gd name="connsiteX137" fmla="*/ 73338 w 513347"/>
                <a:gd name="connsiteY137" fmla="*/ 380950 h 390716"/>
                <a:gd name="connsiteX138" fmla="*/ 77002 w 513347"/>
                <a:gd name="connsiteY138" fmla="*/ 378505 h 390716"/>
                <a:gd name="connsiteX139" fmla="*/ 80666 w 513347"/>
                <a:gd name="connsiteY139" fmla="*/ 380950 h 390716"/>
                <a:gd name="connsiteX140" fmla="*/ 110004 w 513347"/>
                <a:gd name="connsiteY140" fmla="*/ 390716 h 390716"/>
                <a:gd name="connsiteX141" fmla="*/ 138116 w 513347"/>
                <a:gd name="connsiteY141" fmla="*/ 380950 h 390716"/>
                <a:gd name="connsiteX142" fmla="*/ 141780 w 513347"/>
                <a:gd name="connsiteY142" fmla="*/ 378505 h 390716"/>
                <a:gd name="connsiteX143" fmla="*/ 145451 w 513347"/>
                <a:gd name="connsiteY143" fmla="*/ 380950 h 390716"/>
                <a:gd name="connsiteX144" fmla="*/ 173563 w 513347"/>
                <a:gd name="connsiteY144" fmla="*/ 390716 h 390716"/>
                <a:gd name="connsiteX145" fmla="*/ 201675 w 513347"/>
                <a:gd name="connsiteY145" fmla="*/ 380950 h 390716"/>
                <a:gd name="connsiteX146" fmla="*/ 207784 w 513347"/>
                <a:gd name="connsiteY146" fmla="*/ 378505 h 390716"/>
                <a:gd name="connsiteX147" fmla="*/ 211448 w 513347"/>
                <a:gd name="connsiteY147" fmla="*/ 380950 h 390716"/>
                <a:gd name="connsiteX148" fmla="*/ 239560 w 513347"/>
                <a:gd name="connsiteY148" fmla="*/ 390716 h 390716"/>
                <a:gd name="connsiteX149" fmla="*/ 267672 w 513347"/>
                <a:gd name="connsiteY149" fmla="*/ 380950 h 390716"/>
                <a:gd name="connsiteX150" fmla="*/ 271343 w 513347"/>
                <a:gd name="connsiteY150" fmla="*/ 378505 h 390716"/>
                <a:gd name="connsiteX151" fmla="*/ 275007 w 513347"/>
                <a:gd name="connsiteY151" fmla="*/ 380950 h 390716"/>
                <a:gd name="connsiteX152" fmla="*/ 303119 w 513347"/>
                <a:gd name="connsiteY152" fmla="*/ 390716 h 390716"/>
                <a:gd name="connsiteX153" fmla="*/ 331231 w 513347"/>
                <a:gd name="connsiteY153" fmla="*/ 380950 h 390716"/>
                <a:gd name="connsiteX154" fmla="*/ 334895 w 513347"/>
                <a:gd name="connsiteY154" fmla="*/ 378505 h 390716"/>
                <a:gd name="connsiteX155" fmla="*/ 338565 w 513347"/>
                <a:gd name="connsiteY155" fmla="*/ 380950 h 390716"/>
                <a:gd name="connsiteX156" fmla="*/ 366678 w 513347"/>
                <a:gd name="connsiteY156" fmla="*/ 390716 h 390716"/>
                <a:gd name="connsiteX157" fmla="*/ 394790 w 513347"/>
                <a:gd name="connsiteY157" fmla="*/ 380950 h 390716"/>
                <a:gd name="connsiteX158" fmla="*/ 403343 w 513347"/>
                <a:gd name="connsiteY158" fmla="*/ 378505 h 390716"/>
                <a:gd name="connsiteX159" fmla="*/ 407014 w 513347"/>
                <a:gd name="connsiteY159" fmla="*/ 380950 h 390716"/>
                <a:gd name="connsiteX160" fmla="*/ 435126 w 513347"/>
                <a:gd name="connsiteY160" fmla="*/ 390716 h 390716"/>
                <a:gd name="connsiteX161" fmla="*/ 463232 w 513347"/>
                <a:gd name="connsiteY161" fmla="*/ 380950 h 390716"/>
                <a:gd name="connsiteX162" fmla="*/ 466902 w 513347"/>
                <a:gd name="connsiteY162" fmla="*/ 378505 h 390716"/>
                <a:gd name="connsiteX163" fmla="*/ 470566 w 513347"/>
                <a:gd name="connsiteY163" fmla="*/ 380950 h 390716"/>
                <a:gd name="connsiteX164" fmla="*/ 498678 w 513347"/>
                <a:gd name="connsiteY164" fmla="*/ 390716 h 390716"/>
                <a:gd name="connsiteX165" fmla="*/ 510902 w 513347"/>
                <a:gd name="connsiteY165" fmla="*/ 390716 h 390716"/>
                <a:gd name="connsiteX166" fmla="*/ 510902 w 513347"/>
                <a:gd name="connsiteY166" fmla="*/ 378505 h 390716"/>
                <a:gd name="connsiteX167" fmla="*/ 510902 w 513347"/>
                <a:gd name="connsiteY167" fmla="*/ 345535 h 390716"/>
                <a:gd name="connsiteX168" fmla="*/ 510902 w 513347"/>
                <a:gd name="connsiteY168" fmla="*/ 341878 h 390716"/>
                <a:gd name="connsiteX169" fmla="*/ 510902 w 513347"/>
                <a:gd name="connsiteY169" fmla="*/ 329667 h 390716"/>
                <a:gd name="connsiteX170" fmla="*/ 510902 w 513347"/>
                <a:gd name="connsiteY170" fmla="*/ 317455 h 390716"/>
                <a:gd name="connsiteX171" fmla="*/ 498678 w 513347"/>
                <a:gd name="connsiteY171" fmla="*/ 317455 h 390716"/>
                <a:gd name="connsiteX172" fmla="*/ 495015 w 513347"/>
                <a:gd name="connsiteY172" fmla="*/ 315017 h 390716"/>
                <a:gd name="connsiteX173" fmla="*/ 466902 w 513347"/>
                <a:gd name="connsiteY173" fmla="*/ 305244 h 390716"/>
                <a:gd name="connsiteX174" fmla="*/ 438790 w 513347"/>
                <a:gd name="connsiteY174" fmla="*/ 315017 h 390716"/>
                <a:gd name="connsiteX175" fmla="*/ 436345 w 513347"/>
                <a:gd name="connsiteY175" fmla="*/ 317455 h 390716"/>
                <a:gd name="connsiteX176" fmla="*/ 432681 w 513347"/>
                <a:gd name="connsiteY176" fmla="*/ 315017 h 390716"/>
                <a:gd name="connsiteX177" fmla="*/ 403343 w 513347"/>
                <a:gd name="connsiteY177" fmla="*/ 305244 h 390716"/>
                <a:gd name="connsiteX178" fmla="*/ 399680 w 513347"/>
                <a:gd name="connsiteY178" fmla="*/ 305244 h 390716"/>
                <a:gd name="connsiteX179" fmla="*/ 399680 w 513347"/>
                <a:gd name="connsiteY179" fmla="*/ 296697 h 390716"/>
                <a:gd name="connsiteX180" fmla="*/ 501123 w 513347"/>
                <a:gd name="connsiteY180" fmla="*/ 296697 h 390716"/>
                <a:gd name="connsiteX181" fmla="*/ 513347 w 513347"/>
                <a:gd name="connsiteY181" fmla="*/ 296697 h 390716"/>
                <a:gd name="connsiteX182" fmla="*/ 513347 w 513347"/>
                <a:gd name="connsiteY182" fmla="*/ 284492 h 390716"/>
                <a:gd name="connsiteX183" fmla="*/ 513347 w 513347"/>
                <a:gd name="connsiteY183" fmla="*/ 251522 h 390716"/>
                <a:gd name="connsiteX184" fmla="*/ 513347 w 513347"/>
                <a:gd name="connsiteY184" fmla="*/ 235647 h 390716"/>
                <a:gd name="connsiteX185" fmla="*/ 513347 w 513347"/>
                <a:gd name="connsiteY185" fmla="*/ 223442 h 390716"/>
                <a:gd name="connsiteX186" fmla="*/ 501123 w 513347"/>
                <a:gd name="connsiteY186" fmla="*/ 223442 h 390716"/>
                <a:gd name="connsiteX187" fmla="*/ 492570 w 513347"/>
                <a:gd name="connsiteY187" fmla="*/ 223442 h 390716"/>
                <a:gd name="connsiteX188" fmla="*/ 413123 w 513347"/>
                <a:gd name="connsiteY188" fmla="*/ 168496 h 390716"/>
                <a:gd name="connsiteX189" fmla="*/ 440009 w 513347"/>
                <a:gd name="connsiteY189" fmla="*/ 168496 h 390716"/>
                <a:gd name="connsiteX190" fmla="*/ 447344 w 513347"/>
                <a:gd name="connsiteY190" fmla="*/ 168496 h 390716"/>
                <a:gd name="connsiteX191" fmla="*/ 451014 w 513347"/>
                <a:gd name="connsiteY191" fmla="*/ 161170 h 390716"/>
                <a:gd name="connsiteX192" fmla="*/ 453459 w 513347"/>
                <a:gd name="connsiteY192" fmla="*/ 156286 h 390716"/>
                <a:gd name="connsiteX193" fmla="*/ 426566 w 513347"/>
                <a:gd name="connsiteY193" fmla="*/ 54944 h 390716"/>
                <a:gd name="connsiteX194" fmla="*/ 402124 w 513347"/>
                <a:gd name="connsiteY194" fmla="*/ 45177 h 390716"/>
                <a:gd name="connsiteX195" fmla="*/ 397235 w 513347"/>
                <a:gd name="connsiteY195" fmla="*/ 41514 h 390716"/>
                <a:gd name="connsiteX196" fmla="*/ 331231 w 513347"/>
                <a:gd name="connsiteY196" fmla="*/ 0 h 390716"/>
                <a:gd name="connsiteX197" fmla="*/ 169892 w 513347"/>
                <a:gd name="connsiteY197" fmla="*/ 168496 h 390716"/>
                <a:gd name="connsiteX198" fmla="*/ 202894 w 513347"/>
                <a:gd name="connsiteY198" fmla="*/ 168496 h 390716"/>
                <a:gd name="connsiteX199" fmla="*/ 281122 w 513347"/>
                <a:gd name="connsiteY199" fmla="*/ 168496 h 390716"/>
                <a:gd name="connsiteX200" fmla="*/ 314117 w 513347"/>
                <a:gd name="connsiteY200" fmla="*/ 168496 h 390716"/>
                <a:gd name="connsiteX201" fmla="*/ 344674 w 513347"/>
                <a:gd name="connsiteY201" fmla="*/ 168496 h 390716"/>
                <a:gd name="connsiteX202" fmla="*/ 339785 w 513347"/>
                <a:gd name="connsiteY202" fmla="*/ 178264 h 390716"/>
                <a:gd name="connsiteX203" fmla="*/ 259119 w 513347"/>
                <a:gd name="connsiteY203" fmla="*/ 220997 h 390716"/>
                <a:gd name="connsiteX204" fmla="*/ 177227 w 513347"/>
                <a:gd name="connsiteY204" fmla="*/ 180706 h 390716"/>
                <a:gd name="connsiteX205" fmla="*/ 169892 w 513347"/>
                <a:gd name="connsiteY205" fmla="*/ 168496 h 39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513347" h="390716">
                  <a:moveTo>
                    <a:pt x="331231" y="12210"/>
                  </a:moveTo>
                  <a:cubicBezTo>
                    <a:pt x="355679" y="12210"/>
                    <a:pt x="377676" y="25641"/>
                    <a:pt x="388675" y="47619"/>
                  </a:cubicBezTo>
                  <a:cubicBezTo>
                    <a:pt x="391119" y="52503"/>
                    <a:pt x="396009" y="56165"/>
                    <a:pt x="400899" y="57386"/>
                  </a:cubicBezTo>
                  <a:cubicBezTo>
                    <a:pt x="408233" y="58608"/>
                    <a:pt x="415568" y="62270"/>
                    <a:pt x="421676" y="65933"/>
                  </a:cubicBezTo>
                  <a:cubicBezTo>
                    <a:pt x="451014" y="84248"/>
                    <a:pt x="460793" y="122098"/>
                    <a:pt x="444899" y="152623"/>
                  </a:cubicBezTo>
                  <a:lnTo>
                    <a:pt x="442454" y="157507"/>
                  </a:lnTo>
                  <a:lnTo>
                    <a:pt x="397235" y="157507"/>
                  </a:lnTo>
                  <a:cubicBezTo>
                    <a:pt x="398454" y="159949"/>
                    <a:pt x="399680" y="162391"/>
                    <a:pt x="400899" y="166054"/>
                  </a:cubicBezTo>
                  <a:cubicBezTo>
                    <a:pt x="415568" y="200239"/>
                    <a:pt x="444899" y="236873"/>
                    <a:pt x="495015" y="236873"/>
                  </a:cubicBezTo>
                  <a:lnTo>
                    <a:pt x="501123" y="236873"/>
                  </a:lnTo>
                  <a:lnTo>
                    <a:pt x="501123" y="252741"/>
                  </a:lnTo>
                  <a:lnTo>
                    <a:pt x="501123" y="285711"/>
                  </a:lnTo>
                  <a:lnTo>
                    <a:pt x="387455" y="285711"/>
                  </a:lnTo>
                  <a:lnTo>
                    <a:pt x="387455" y="322338"/>
                  </a:lnTo>
                  <a:cubicBezTo>
                    <a:pt x="391119" y="319900"/>
                    <a:pt x="396009" y="317455"/>
                    <a:pt x="403343" y="317455"/>
                  </a:cubicBezTo>
                  <a:cubicBezTo>
                    <a:pt x="414342" y="317455"/>
                    <a:pt x="420457" y="322338"/>
                    <a:pt x="424121" y="324783"/>
                  </a:cubicBezTo>
                  <a:cubicBezTo>
                    <a:pt x="427792" y="327222"/>
                    <a:pt x="430236" y="329667"/>
                    <a:pt x="435126" y="329667"/>
                  </a:cubicBezTo>
                  <a:cubicBezTo>
                    <a:pt x="440009" y="329667"/>
                    <a:pt x="442454" y="328447"/>
                    <a:pt x="446124" y="324783"/>
                  </a:cubicBezTo>
                  <a:cubicBezTo>
                    <a:pt x="451014" y="321119"/>
                    <a:pt x="455904" y="317455"/>
                    <a:pt x="466902" y="317455"/>
                  </a:cubicBezTo>
                  <a:cubicBezTo>
                    <a:pt x="477901" y="317455"/>
                    <a:pt x="484016" y="322338"/>
                    <a:pt x="487680" y="324783"/>
                  </a:cubicBezTo>
                  <a:cubicBezTo>
                    <a:pt x="491344" y="327222"/>
                    <a:pt x="493789" y="329667"/>
                    <a:pt x="498678" y="329667"/>
                  </a:cubicBezTo>
                  <a:lnTo>
                    <a:pt x="498678" y="341878"/>
                  </a:lnTo>
                  <a:lnTo>
                    <a:pt x="498678" y="346761"/>
                  </a:lnTo>
                  <a:lnTo>
                    <a:pt x="498678" y="378505"/>
                  </a:lnTo>
                  <a:cubicBezTo>
                    <a:pt x="487680" y="378505"/>
                    <a:pt x="481571" y="373622"/>
                    <a:pt x="477901" y="371177"/>
                  </a:cubicBezTo>
                  <a:cubicBezTo>
                    <a:pt x="476682" y="367513"/>
                    <a:pt x="474237" y="366294"/>
                    <a:pt x="468121" y="366294"/>
                  </a:cubicBezTo>
                  <a:cubicBezTo>
                    <a:pt x="463232" y="366294"/>
                    <a:pt x="460793" y="367513"/>
                    <a:pt x="457123" y="371177"/>
                  </a:cubicBezTo>
                  <a:cubicBezTo>
                    <a:pt x="452233" y="373622"/>
                    <a:pt x="446124" y="378505"/>
                    <a:pt x="436345" y="378505"/>
                  </a:cubicBezTo>
                  <a:cubicBezTo>
                    <a:pt x="425347" y="378505"/>
                    <a:pt x="419232" y="373622"/>
                    <a:pt x="415568" y="371177"/>
                  </a:cubicBezTo>
                  <a:cubicBezTo>
                    <a:pt x="410678" y="367513"/>
                    <a:pt x="408233" y="366294"/>
                    <a:pt x="403343" y="366294"/>
                  </a:cubicBezTo>
                  <a:cubicBezTo>
                    <a:pt x="398454" y="366294"/>
                    <a:pt x="396009" y="367513"/>
                    <a:pt x="392345" y="371177"/>
                  </a:cubicBezTo>
                  <a:cubicBezTo>
                    <a:pt x="387455" y="374841"/>
                    <a:pt x="382566" y="378505"/>
                    <a:pt x="371567" y="378505"/>
                  </a:cubicBezTo>
                  <a:cubicBezTo>
                    <a:pt x="360562" y="378505"/>
                    <a:pt x="354454" y="373622"/>
                    <a:pt x="350789" y="371177"/>
                  </a:cubicBezTo>
                  <a:cubicBezTo>
                    <a:pt x="347119" y="368739"/>
                    <a:pt x="344674" y="366294"/>
                    <a:pt x="339785" y="366294"/>
                  </a:cubicBezTo>
                  <a:cubicBezTo>
                    <a:pt x="334895" y="366294"/>
                    <a:pt x="332457" y="367513"/>
                    <a:pt x="328786" y="371177"/>
                  </a:cubicBezTo>
                  <a:cubicBezTo>
                    <a:pt x="322677" y="373622"/>
                    <a:pt x="316562" y="378505"/>
                    <a:pt x="305564" y="378505"/>
                  </a:cubicBezTo>
                  <a:cubicBezTo>
                    <a:pt x="294565" y="378505"/>
                    <a:pt x="288450" y="373622"/>
                    <a:pt x="284786" y="371177"/>
                  </a:cubicBezTo>
                  <a:cubicBezTo>
                    <a:pt x="281122" y="367513"/>
                    <a:pt x="278677" y="366294"/>
                    <a:pt x="272562" y="366294"/>
                  </a:cubicBezTo>
                  <a:cubicBezTo>
                    <a:pt x="267672" y="366294"/>
                    <a:pt x="265227" y="367513"/>
                    <a:pt x="261563" y="371177"/>
                  </a:cubicBezTo>
                  <a:cubicBezTo>
                    <a:pt x="256674" y="373622"/>
                    <a:pt x="250565" y="378505"/>
                    <a:pt x="240786" y="378505"/>
                  </a:cubicBezTo>
                  <a:cubicBezTo>
                    <a:pt x="229787" y="378505"/>
                    <a:pt x="223672" y="373622"/>
                    <a:pt x="220008" y="371177"/>
                  </a:cubicBezTo>
                  <a:cubicBezTo>
                    <a:pt x="215118" y="367513"/>
                    <a:pt x="212673" y="366294"/>
                    <a:pt x="207784" y="366294"/>
                  </a:cubicBezTo>
                  <a:cubicBezTo>
                    <a:pt x="202894" y="366294"/>
                    <a:pt x="200449" y="367513"/>
                    <a:pt x="196785" y="371177"/>
                  </a:cubicBezTo>
                  <a:cubicBezTo>
                    <a:pt x="191896" y="374841"/>
                    <a:pt x="187006" y="378505"/>
                    <a:pt x="176007" y="378505"/>
                  </a:cubicBezTo>
                  <a:cubicBezTo>
                    <a:pt x="165003" y="378505"/>
                    <a:pt x="158894" y="373622"/>
                    <a:pt x="155223" y="371177"/>
                  </a:cubicBezTo>
                  <a:cubicBezTo>
                    <a:pt x="151559" y="368739"/>
                    <a:pt x="149115" y="366294"/>
                    <a:pt x="144225" y="366294"/>
                  </a:cubicBezTo>
                  <a:cubicBezTo>
                    <a:pt x="139335" y="366294"/>
                    <a:pt x="136891" y="367513"/>
                    <a:pt x="133226" y="371177"/>
                  </a:cubicBezTo>
                  <a:cubicBezTo>
                    <a:pt x="127118" y="373622"/>
                    <a:pt x="121002" y="378505"/>
                    <a:pt x="110004" y="378505"/>
                  </a:cubicBezTo>
                  <a:cubicBezTo>
                    <a:pt x="99005" y="378505"/>
                    <a:pt x="92890" y="373622"/>
                    <a:pt x="89226" y="371177"/>
                  </a:cubicBezTo>
                  <a:cubicBezTo>
                    <a:pt x="85556" y="367513"/>
                    <a:pt x="83111" y="366294"/>
                    <a:pt x="77002" y="366294"/>
                  </a:cubicBezTo>
                  <a:cubicBezTo>
                    <a:pt x="70893" y="366294"/>
                    <a:pt x="69668" y="367513"/>
                    <a:pt x="66004" y="371177"/>
                  </a:cubicBezTo>
                  <a:cubicBezTo>
                    <a:pt x="61114" y="373622"/>
                    <a:pt x="56224" y="378505"/>
                    <a:pt x="45226" y="378505"/>
                  </a:cubicBezTo>
                  <a:cubicBezTo>
                    <a:pt x="34221" y="378505"/>
                    <a:pt x="28112" y="373622"/>
                    <a:pt x="24448" y="371177"/>
                  </a:cubicBezTo>
                  <a:cubicBezTo>
                    <a:pt x="19559" y="367513"/>
                    <a:pt x="17114" y="366294"/>
                    <a:pt x="12224" y="366294"/>
                  </a:cubicBezTo>
                  <a:lnTo>
                    <a:pt x="12224" y="333331"/>
                  </a:lnTo>
                  <a:lnTo>
                    <a:pt x="12224" y="327222"/>
                  </a:lnTo>
                  <a:lnTo>
                    <a:pt x="12224" y="317455"/>
                  </a:lnTo>
                  <a:cubicBezTo>
                    <a:pt x="23222" y="317455"/>
                    <a:pt x="29331" y="322338"/>
                    <a:pt x="33002" y="324783"/>
                  </a:cubicBezTo>
                  <a:cubicBezTo>
                    <a:pt x="36666" y="328447"/>
                    <a:pt x="39111" y="329667"/>
                    <a:pt x="45226" y="329667"/>
                  </a:cubicBezTo>
                  <a:cubicBezTo>
                    <a:pt x="50116" y="329667"/>
                    <a:pt x="52554" y="328447"/>
                    <a:pt x="56224" y="324783"/>
                  </a:cubicBezTo>
                  <a:cubicBezTo>
                    <a:pt x="61114" y="322338"/>
                    <a:pt x="66004" y="317455"/>
                    <a:pt x="77002" y="317455"/>
                  </a:cubicBezTo>
                  <a:cubicBezTo>
                    <a:pt x="88001" y="317455"/>
                    <a:pt x="94116" y="322338"/>
                    <a:pt x="97780" y="324783"/>
                  </a:cubicBezTo>
                  <a:cubicBezTo>
                    <a:pt x="102669" y="328447"/>
                    <a:pt x="105114" y="329667"/>
                    <a:pt x="110004" y="329667"/>
                  </a:cubicBezTo>
                  <a:cubicBezTo>
                    <a:pt x="114894" y="329667"/>
                    <a:pt x="117338" y="328447"/>
                    <a:pt x="121002" y="324783"/>
                  </a:cubicBezTo>
                  <a:cubicBezTo>
                    <a:pt x="123447" y="323558"/>
                    <a:pt x="124673" y="321119"/>
                    <a:pt x="128337" y="319900"/>
                  </a:cubicBezTo>
                  <a:lnTo>
                    <a:pt x="128337" y="284492"/>
                  </a:lnTo>
                  <a:lnTo>
                    <a:pt x="12224" y="284492"/>
                  </a:lnTo>
                  <a:lnTo>
                    <a:pt x="12224" y="251522"/>
                  </a:lnTo>
                  <a:lnTo>
                    <a:pt x="12224" y="234428"/>
                  </a:lnTo>
                  <a:lnTo>
                    <a:pt x="22003" y="234428"/>
                  </a:lnTo>
                  <a:cubicBezTo>
                    <a:pt x="99005" y="234428"/>
                    <a:pt x="125892" y="151402"/>
                    <a:pt x="128337" y="118436"/>
                  </a:cubicBezTo>
                  <a:lnTo>
                    <a:pt x="128337" y="107447"/>
                  </a:lnTo>
                  <a:lnTo>
                    <a:pt x="144225" y="107447"/>
                  </a:lnTo>
                  <a:lnTo>
                    <a:pt x="144225" y="115993"/>
                  </a:lnTo>
                  <a:cubicBezTo>
                    <a:pt x="144225" y="134308"/>
                    <a:pt x="150340" y="163612"/>
                    <a:pt x="166228" y="188031"/>
                  </a:cubicBezTo>
                  <a:cubicBezTo>
                    <a:pt x="187006" y="218559"/>
                    <a:pt x="217563" y="234428"/>
                    <a:pt x="259119" y="234428"/>
                  </a:cubicBezTo>
                  <a:cubicBezTo>
                    <a:pt x="299455" y="234428"/>
                    <a:pt x="330012" y="218559"/>
                    <a:pt x="350789" y="185590"/>
                  </a:cubicBezTo>
                  <a:cubicBezTo>
                    <a:pt x="354454" y="179485"/>
                    <a:pt x="358124" y="172159"/>
                    <a:pt x="360562" y="166054"/>
                  </a:cubicBezTo>
                  <a:cubicBezTo>
                    <a:pt x="361788" y="163612"/>
                    <a:pt x="363007" y="161170"/>
                    <a:pt x="363007" y="157507"/>
                  </a:cubicBezTo>
                  <a:lnTo>
                    <a:pt x="350789" y="157507"/>
                  </a:lnTo>
                  <a:lnTo>
                    <a:pt x="314117" y="157507"/>
                  </a:lnTo>
                  <a:lnTo>
                    <a:pt x="281122" y="157507"/>
                  </a:lnTo>
                  <a:lnTo>
                    <a:pt x="202894" y="157507"/>
                  </a:lnTo>
                  <a:lnTo>
                    <a:pt x="167448" y="157507"/>
                  </a:lnTo>
                  <a:lnTo>
                    <a:pt x="167448" y="150181"/>
                  </a:lnTo>
                  <a:cubicBezTo>
                    <a:pt x="168673" y="126982"/>
                    <a:pt x="182116" y="105005"/>
                    <a:pt x="204120" y="94016"/>
                  </a:cubicBezTo>
                  <a:cubicBezTo>
                    <a:pt x="209003" y="91574"/>
                    <a:pt x="212673" y="86690"/>
                    <a:pt x="213893" y="81806"/>
                  </a:cubicBezTo>
                  <a:cubicBezTo>
                    <a:pt x="217563" y="63491"/>
                    <a:pt x="228561" y="48840"/>
                    <a:pt x="244450" y="42735"/>
                  </a:cubicBezTo>
                  <a:cubicBezTo>
                    <a:pt x="250565" y="40293"/>
                    <a:pt x="257893" y="37851"/>
                    <a:pt x="265227" y="37851"/>
                  </a:cubicBezTo>
                  <a:cubicBezTo>
                    <a:pt x="266453" y="37851"/>
                    <a:pt x="268898" y="37851"/>
                    <a:pt x="270117" y="37851"/>
                  </a:cubicBezTo>
                  <a:lnTo>
                    <a:pt x="271343" y="37851"/>
                  </a:lnTo>
                  <a:cubicBezTo>
                    <a:pt x="276232" y="37851"/>
                    <a:pt x="281122" y="35409"/>
                    <a:pt x="283560" y="32967"/>
                  </a:cubicBezTo>
                  <a:cubicBezTo>
                    <a:pt x="295784" y="19536"/>
                    <a:pt x="312898" y="12210"/>
                    <a:pt x="331231" y="12210"/>
                  </a:cubicBezTo>
                  <a:close/>
                  <a:moveTo>
                    <a:pt x="331231" y="0"/>
                  </a:moveTo>
                  <a:cubicBezTo>
                    <a:pt x="310453" y="0"/>
                    <a:pt x="289676" y="8547"/>
                    <a:pt x="275007" y="24420"/>
                  </a:cubicBezTo>
                  <a:cubicBezTo>
                    <a:pt x="273787" y="25641"/>
                    <a:pt x="272562" y="25641"/>
                    <a:pt x="271343" y="25641"/>
                  </a:cubicBezTo>
                  <a:lnTo>
                    <a:pt x="270117" y="25641"/>
                  </a:lnTo>
                  <a:cubicBezTo>
                    <a:pt x="267672" y="25641"/>
                    <a:pt x="266453" y="25641"/>
                    <a:pt x="264008" y="25641"/>
                  </a:cubicBezTo>
                  <a:cubicBezTo>
                    <a:pt x="255454" y="25641"/>
                    <a:pt x="246895" y="28083"/>
                    <a:pt x="238341" y="30525"/>
                  </a:cubicBezTo>
                  <a:cubicBezTo>
                    <a:pt x="218782" y="39072"/>
                    <a:pt x="205339" y="56165"/>
                    <a:pt x="201675" y="76922"/>
                  </a:cubicBezTo>
                  <a:cubicBezTo>
                    <a:pt x="201675" y="78143"/>
                    <a:pt x="200449" y="80585"/>
                    <a:pt x="198004" y="80585"/>
                  </a:cubicBezTo>
                  <a:cubicBezTo>
                    <a:pt x="178452" y="90353"/>
                    <a:pt x="163783" y="109888"/>
                    <a:pt x="157668" y="131866"/>
                  </a:cubicBezTo>
                  <a:cubicBezTo>
                    <a:pt x="156449" y="125762"/>
                    <a:pt x="156449" y="119657"/>
                    <a:pt x="156449" y="114773"/>
                  </a:cubicBezTo>
                  <a:lnTo>
                    <a:pt x="156449" y="107447"/>
                  </a:lnTo>
                  <a:lnTo>
                    <a:pt x="156449" y="95237"/>
                  </a:lnTo>
                  <a:lnTo>
                    <a:pt x="144225" y="95237"/>
                  </a:lnTo>
                  <a:lnTo>
                    <a:pt x="128337" y="95237"/>
                  </a:lnTo>
                  <a:lnTo>
                    <a:pt x="116113" y="95237"/>
                  </a:lnTo>
                  <a:lnTo>
                    <a:pt x="116113" y="107447"/>
                  </a:lnTo>
                  <a:lnTo>
                    <a:pt x="116113" y="118436"/>
                  </a:lnTo>
                  <a:cubicBezTo>
                    <a:pt x="114894" y="139192"/>
                    <a:pt x="94116" y="223442"/>
                    <a:pt x="22003" y="223442"/>
                  </a:cubicBezTo>
                  <a:lnTo>
                    <a:pt x="12224" y="223442"/>
                  </a:lnTo>
                  <a:lnTo>
                    <a:pt x="0" y="223442"/>
                  </a:lnTo>
                  <a:lnTo>
                    <a:pt x="0" y="235647"/>
                  </a:lnTo>
                  <a:lnTo>
                    <a:pt x="0" y="252741"/>
                  </a:lnTo>
                  <a:lnTo>
                    <a:pt x="0" y="285711"/>
                  </a:lnTo>
                  <a:lnTo>
                    <a:pt x="0" y="297922"/>
                  </a:lnTo>
                  <a:lnTo>
                    <a:pt x="12224" y="297922"/>
                  </a:lnTo>
                  <a:lnTo>
                    <a:pt x="116113" y="297922"/>
                  </a:lnTo>
                  <a:lnTo>
                    <a:pt x="116113" y="315017"/>
                  </a:lnTo>
                  <a:cubicBezTo>
                    <a:pt x="114894" y="315017"/>
                    <a:pt x="114894" y="316236"/>
                    <a:pt x="113668" y="316236"/>
                  </a:cubicBezTo>
                  <a:cubicBezTo>
                    <a:pt x="111223" y="317455"/>
                    <a:pt x="111223" y="317455"/>
                    <a:pt x="110004" y="317455"/>
                  </a:cubicBezTo>
                  <a:cubicBezTo>
                    <a:pt x="108778" y="317455"/>
                    <a:pt x="108778" y="317455"/>
                    <a:pt x="106334" y="315017"/>
                  </a:cubicBezTo>
                  <a:cubicBezTo>
                    <a:pt x="100225" y="311353"/>
                    <a:pt x="92890" y="305244"/>
                    <a:pt x="77002" y="305244"/>
                  </a:cubicBezTo>
                  <a:cubicBezTo>
                    <a:pt x="62333" y="305244"/>
                    <a:pt x="53780" y="311353"/>
                    <a:pt x="48890" y="315017"/>
                  </a:cubicBezTo>
                  <a:cubicBezTo>
                    <a:pt x="46445" y="317455"/>
                    <a:pt x="46445" y="317455"/>
                    <a:pt x="45226" y="317455"/>
                  </a:cubicBezTo>
                  <a:cubicBezTo>
                    <a:pt x="44000" y="317455"/>
                    <a:pt x="44000" y="317455"/>
                    <a:pt x="41556" y="315017"/>
                  </a:cubicBezTo>
                  <a:cubicBezTo>
                    <a:pt x="35447" y="311353"/>
                    <a:pt x="26887" y="305244"/>
                    <a:pt x="12224" y="305244"/>
                  </a:cubicBezTo>
                  <a:lnTo>
                    <a:pt x="0" y="305244"/>
                  </a:lnTo>
                  <a:lnTo>
                    <a:pt x="0" y="317455"/>
                  </a:lnTo>
                  <a:lnTo>
                    <a:pt x="0" y="328447"/>
                  </a:lnTo>
                  <a:lnTo>
                    <a:pt x="0" y="334550"/>
                  </a:lnTo>
                  <a:lnTo>
                    <a:pt x="0" y="366294"/>
                  </a:lnTo>
                  <a:lnTo>
                    <a:pt x="0" y="378505"/>
                  </a:lnTo>
                  <a:lnTo>
                    <a:pt x="12224" y="378505"/>
                  </a:lnTo>
                  <a:cubicBezTo>
                    <a:pt x="13443" y="378505"/>
                    <a:pt x="13443" y="378505"/>
                    <a:pt x="15888" y="380950"/>
                  </a:cubicBezTo>
                  <a:cubicBezTo>
                    <a:pt x="20778" y="384607"/>
                    <a:pt x="29331" y="390716"/>
                    <a:pt x="45226" y="390716"/>
                  </a:cubicBezTo>
                  <a:cubicBezTo>
                    <a:pt x="59888" y="390716"/>
                    <a:pt x="68448" y="384607"/>
                    <a:pt x="73338" y="380950"/>
                  </a:cubicBezTo>
                  <a:cubicBezTo>
                    <a:pt x="75783" y="378505"/>
                    <a:pt x="75783" y="378505"/>
                    <a:pt x="77002" y="378505"/>
                  </a:cubicBezTo>
                  <a:cubicBezTo>
                    <a:pt x="78221" y="378505"/>
                    <a:pt x="78221" y="378505"/>
                    <a:pt x="80666" y="380950"/>
                  </a:cubicBezTo>
                  <a:cubicBezTo>
                    <a:pt x="86781" y="384607"/>
                    <a:pt x="95335" y="390716"/>
                    <a:pt x="110004" y="390716"/>
                  </a:cubicBezTo>
                  <a:cubicBezTo>
                    <a:pt x="124673" y="390716"/>
                    <a:pt x="133226" y="384607"/>
                    <a:pt x="138116" y="380950"/>
                  </a:cubicBezTo>
                  <a:cubicBezTo>
                    <a:pt x="140561" y="378505"/>
                    <a:pt x="140561" y="378505"/>
                    <a:pt x="141780" y="378505"/>
                  </a:cubicBezTo>
                  <a:cubicBezTo>
                    <a:pt x="143006" y="378505"/>
                    <a:pt x="143006" y="378505"/>
                    <a:pt x="145451" y="380950"/>
                  </a:cubicBezTo>
                  <a:cubicBezTo>
                    <a:pt x="150340" y="384607"/>
                    <a:pt x="158894" y="390716"/>
                    <a:pt x="173563" y="390716"/>
                  </a:cubicBezTo>
                  <a:cubicBezTo>
                    <a:pt x="188225" y="390716"/>
                    <a:pt x="196785" y="384607"/>
                    <a:pt x="201675" y="380950"/>
                  </a:cubicBezTo>
                  <a:cubicBezTo>
                    <a:pt x="206558" y="378505"/>
                    <a:pt x="206558" y="378505"/>
                    <a:pt x="207784" y="378505"/>
                  </a:cubicBezTo>
                  <a:cubicBezTo>
                    <a:pt x="209003" y="378505"/>
                    <a:pt x="209003" y="378505"/>
                    <a:pt x="211448" y="380950"/>
                  </a:cubicBezTo>
                  <a:cubicBezTo>
                    <a:pt x="216337" y="384607"/>
                    <a:pt x="224898" y="390716"/>
                    <a:pt x="239560" y="390716"/>
                  </a:cubicBezTo>
                  <a:cubicBezTo>
                    <a:pt x="254229" y="390716"/>
                    <a:pt x="262783" y="384607"/>
                    <a:pt x="267672" y="380950"/>
                  </a:cubicBezTo>
                  <a:cubicBezTo>
                    <a:pt x="270117" y="378505"/>
                    <a:pt x="270117" y="378505"/>
                    <a:pt x="271343" y="378505"/>
                  </a:cubicBezTo>
                  <a:cubicBezTo>
                    <a:pt x="272562" y="378505"/>
                    <a:pt x="272562" y="378505"/>
                    <a:pt x="275007" y="380950"/>
                  </a:cubicBezTo>
                  <a:cubicBezTo>
                    <a:pt x="279896" y="384607"/>
                    <a:pt x="288450" y="390716"/>
                    <a:pt x="303119" y="390716"/>
                  </a:cubicBezTo>
                  <a:cubicBezTo>
                    <a:pt x="317788" y="390716"/>
                    <a:pt x="326341" y="384607"/>
                    <a:pt x="331231" y="380950"/>
                  </a:cubicBezTo>
                  <a:cubicBezTo>
                    <a:pt x="333676" y="378505"/>
                    <a:pt x="333676" y="378505"/>
                    <a:pt x="334895" y="378505"/>
                  </a:cubicBezTo>
                  <a:cubicBezTo>
                    <a:pt x="336121" y="378505"/>
                    <a:pt x="336121" y="378505"/>
                    <a:pt x="338565" y="380950"/>
                  </a:cubicBezTo>
                  <a:cubicBezTo>
                    <a:pt x="343455" y="384607"/>
                    <a:pt x="352009" y="390716"/>
                    <a:pt x="366678" y="390716"/>
                  </a:cubicBezTo>
                  <a:cubicBezTo>
                    <a:pt x="381346" y="390716"/>
                    <a:pt x="389900" y="384607"/>
                    <a:pt x="394790" y="380950"/>
                  </a:cubicBezTo>
                  <a:cubicBezTo>
                    <a:pt x="402124" y="378505"/>
                    <a:pt x="402124" y="378505"/>
                    <a:pt x="403343" y="378505"/>
                  </a:cubicBezTo>
                  <a:cubicBezTo>
                    <a:pt x="404569" y="378505"/>
                    <a:pt x="404569" y="378505"/>
                    <a:pt x="407014" y="380950"/>
                  </a:cubicBezTo>
                  <a:cubicBezTo>
                    <a:pt x="411897" y="384607"/>
                    <a:pt x="420457" y="390716"/>
                    <a:pt x="435126" y="390716"/>
                  </a:cubicBezTo>
                  <a:cubicBezTo>
                    <a:pt x="449789" y="390716"/>
                    <a:pt x="458349" y="384607"/>
                    <a:pt x="463232" y="380950"/>
                  </a:cubicBezTo>
                  <a:cubicBezTo>
                    <a:pt x="465677" y="378505"/>
                    <a:pt x="465677" y="378505"/>
                    <a:pt x="466902" y="378505"/>
                  </a:cubicBezTo>
                  <a:cubicBezTo>
                    <a:pt x="468121" y="378505"/>
                    <a:pt x="468121" y="378505"/>
                    <a:pt x="470566" y="380950"/>
                  </a:cubicBezTo>
                  <a:cubicBezTo>
                    <a:pt x="475456" y="384607"/>
                    <a:pt x="484016" y="390716"/>
                    <a:pt x="498678" y="390716"/>
                  </a:cubicBezTo>
                  <a:lnTo>
                    <a:pt x="510902" y="390716"/>
                  </a:lnTo>
                  <a:lnTo>
                    <a:pt x="510902" y="378505"/>
                  </a:lnTo>
                  <a:lnTo>
                    <a:pt x="510902" y="345535"/>
                  </a:lnTo>
                  <a:lnTo>
                    <a:pt x="510902" y="341878"/>
                  </a:lnTo>
                  <a:lnTo>
                    <a:pt x="510902" y="329667"/>
                  </a:lnTo>
                  <a:lnTo>
                    <a:pt x="510902" y="317455"/>
                  </a:lnTo>
                  <a:lnTo>
                    <a:pt x="498678" y="317455"/>
                  </a:lnTo>
                  <a:cubicBezTo>
                    <a:pt x="497459" y="317455"/>
                    <a:pt x="497459" y="317455"/>
                    <a:pt x="495015" y="315017"/>
                  </a:cubicBezTo>
                  <a:cubicBezTo>
                    <a:pt x="490125" y="311353"/>
                    <a:pt x="481571" y="305244"/>
                    <a:pt x="466902" y="305244"/>
                  </a:cubicBezTo>
                  <a:cubicBezTo>
                    <a:pt x="452233" y="305244"/>
                    <a:pt x="443680" y="311353"/>
                    <a:pt x="438790" y="315017"/>
                  </a:cubicBezTo>
                  <a:cubicBezTo>
                    <a:pt x="437564" y="317455"/>
                    <a:pt x="437564" y="317455"/>
                    <a:pt x="436345" y="317455"/>
                  </a:cubicBezTo>
                  <a:cubicBezTo>
                    <a:pt x="435126" y="317455"/>
                    <a:pt x="435126" y="317455"/>
                    <a:pt x="432681" y="315017"/>
                  </a:cubicBezTo>
                  <a:cubicBezTo>
                    <a:pt x="426566" y="311353"/>
                    <a:pt x="418012" y="305244"/>
                    <a:pt x="403343" y="305244"/>
                  </a:cubicBezTo>
                  <a:cubicBezTo>
                    <a:pt x="402124" y="305244"/>
                    <a:pt x="400899" y="305244"/>
                    <a:pt x="399680" y="305244"/>
                  </a:cubicBezTo>
                  <a:lnTo>
                    <a:pt x="399680" y="296697"/>
                  </a:lnTo>
                  <a:lnTo>
                    <a:pt x="501123" y="296697"/>
                  </a:lnTo>
                  <a:lnTo>
                    <a:pt x="513347" y="296697"/>
                  </a:lnTo>
                  <a:lnTo>
                    <a:pt x="513347" y="284492"/>
                  </a:lnTo>
                  <a:lnTo>
                    <a:pt x="513347" y="251522"/>
                  </a:lnTo>
                  <a:lnTo>
                    <a:pt x="513347" y="235647"/>
                  </a:lnTo>
                  <a:lnTo>
                    <a:pt x="513347" y="223442"/>
                  </a:lnTo>
                  <a:lnTo>
                    <a:pt x="501123" y="223442"/>
                  </a:lnTo>
                  <a:lnTo>
                    <a:pt x="492570" y="223442"/>
                  </a:lnTo>
                  <a:cubicBezTo>
                    <a:pt x="448569" y="223442"/>
                    <a:pt x="425347" y="192915"/>
                    <a:pt x="413123" y="168496"/>
                  </a:cubicBezTo>
                  <a:lnTo>
                    <a:pt x="440009" y="168496"/>
                  </a:lnTo>
                  <a:lnTo>
                    <a:pt x="447344" y="168496"/>
                  </a:lnTo>
                  <a:lnTo>
                    <a:pt x="451014" y="161170"/>
                  </a:lnTo>
                  <a:lnTo>
                    <a:pt x="453459" y="156286"/>
                  </a:lnTo>
                  <a:cubicBezTo>
                    <a:pt x="473011" y="120877"/>
                    <a:pt x="460793" y="75701"/>
                    <a:pt x="426566" y="54944"/>
                  </a:cubicBezTo>
                  <a:cubicBezTo>
                    <a:pt x="419232" y="50060"/>
                    <a:pt x="410678" y="46398"/>
                    <a:pt x="402124" y="45177"/>
                  </a:cubicBezTo>
                  <a:cubicBezTo>
                    <a:pt x="399680" y="45177"/>
                    <a:pt x="398454" y="43955"/>
                    <a:pt x="397235" y="41514"/>
                  </a:cubicBezTo>
                  <a:cubicBezTo>
                    <a:pt x="386230" y="15873"/>
                    <a:pt x="359343" y="0"/>
                    <a:pt x="331231" y="0"/>
                  </a:cubicBezTo>
                  <a:close/>
                  <a:moveTo>
                    <a:pt x="169892" y="168496"/>
                  </a:moveTo>
                  <a:lnTo>
                    <a:pt x="202894" y="168496"/>
                  </a:lnTo>
                  <a:lnTo>
                    <a:pt x="281122" y="168496"/>
                  </a:lnTo>
                  <a:lnTo>
                    <a:pt x="314117" y="168496"/>
                  </a:lnTo>
                  <a:lnTo>
                    <a:pt x="344674" y="168496"/>
                  </a:lnTo>
                  <a:cubicBezTo>
                    <a:pt x="343455" y="172159"/>
                    <a:pt x="341010" y="174601"/>
                    <a:pt x="339785" y="178264"/>
                  </a:cubicBezTo>
                  <a:cubicBezTo>
                    <a:pt x="321452" y="207567"/>
                    <a:pt x="295784" y="220997"/>
                    <a:pt x="259119" y="220997"/>
                  </a:cubicBezTo>
                  <a:cubicBezTo>
                    <a:pt x="222453" y="220997"/>
                    <a:pt x="194341" y="207567"/>
                    <a:pt x="177227" y="180706"/>
                  </a:cubicBezTo>
                  <a:cubicBezTo>
                    <a:pt x="173563" y="177043"/>
                    <a:pt x="172337" y="173380"/>
                    <a:pt x="169892" y="168496"/>
                  </a:cubicBezTo>
                  <a:close/>
                </a:path>
              </a:pathLst>
            </a:custGeom>
            <a:solidFill>
              <a:srgbClr val="FFFFFF"/>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36" name="Freeform: Shape 26">
              <a:extLst>
                <a:ext uri="{FF2B5EF4-FFF2-40B4-BE49-F238E27FC236}">
                  <a16:creationId xmlns:a16="http://schemas.microsoft.com/office/drawing/2014/main" id="{BD84B273-BE7B-B293-A3EC-6574DACED1C3}"/>
                </a:ext>
              </a:extLst>
            </p:cNvPr>
            <p:cNvSpPr/>
            <p:nvPr/>
          </p:nvSpPr>
          <p:spPr>
            <a:xfrm>
              <a:off x="2341031" y="3150066"/>
              <a:ext cx="64782" cy="32947"/>
            </a:xfrm>
            <a:custGeom>
              <a:avLst/>
              <a:gdLst>
                <a:gd name="connsiteX0" fmla="*/ 83111 w 83110"/>
                <a:gd name="connsiteY0" fmla="*/ 26862 h 42734"/>
                <a:gd name="connsiteX1" fmla="*/ 42781 w 83110"/>
                <a:gd name="connsiteY1" fmla="*/ 26862 h 42734"/>
                <a:gd name="connsiteX2" fmla="*/ 15888 w 83110"/>
                <a:gd name="connsiteY2" fmla="*/ 0 h 42734"/>
                <a:gd name="connsiteX3" fmla="*/ 0 w 83110"/>
                <a:gd name="connsiteY3" fmla="*/ 0 h 42734"/>
                <a:gd name="connsiteX4" fmla="*/ 42781 w 83110"/>
                <a:gd name="connsiteY4" fmla="*/ 42734 h 42734"/>
                <a:gd name="connsiteX5" fmla="*/ 79447 w 83110"/>
                <a:gd name="connsiteY5" fmla="*/ 42734 h 42734"/>
                <a:gd name="connsiteX6" fmla="*/ 83111 w 83110"/>
                <a:gd name="connsiteY6" fmla="*/ 26862 h 4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10" h="42734">
                  <a:moveTo>
                    <a:pt x="83111" y="26862"/>
                  </a:moveTo>
                  <a:lnTo>
                    <a:pt x="42781" y="26862"/>
                  </a:lnTo>
                  <a:cubicBezTo>
                    <a:pt x="28112" y="26862"/>
                    <a:pt x="15888" y="14652"/>
                    <a:pt x="15888" y="0"/>
                  </a:cubicBezTo>
                  <a:lnTo>
                    <a:pt x="0" y="0"/>
                  </a:lnTo>
                  <a:cubicBezTo>
                    <a:pt x="0" y="23199"/>
                    <a:pt x="19558" y="42734"/>
                    <a:pt x="42781" y="42734"/>
                  </a:cubicBezTo>
                  <a:lnTo>
                    <a:pt x="79447" y="42734"/>
                  </a:lnTo>
                  <a:cubicBezTo>
                    <a:pt x="79447" y="41514"/>
                    <a:pt x="80672" y="36629"/>
                    <a:pt x="83111" y="26862"/>
                  </a:cubicBezTo>
                  <a:close/>
                </a:path>
              </a:pathLst>
            </a:custGeom>
            <a:solidFill>
              <a:srgbClr val="2C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37" name="Freeform: Shape 28">
              <a:extLst>
                <a:ext uri="{FF2B5EF4-FFF2-40B4-BE49-F238E27FC236}">
                  <a16:creationId xmlns:a16="http://schemas.microsoft.com/office/drawing/2014/main" id="{CB285ED0-960A-19BA-DFB3-BA1F2728D005}"/>
                </a:ext>
              </a:extLst>
            </p:cNvPr>
            <p:cNvSpPr/>
            <p:nvPr/>
          </p:nvSpPr>
          <p:spPr>
            <a:xfrm>
              <a:off x="2260053" y="3071934"/>
              <a:ext cx="220258" cy="111078"/>
            </a:xfrm>
            <a:custGeom>
              <a:avLst/>
              <a:gdLst>
                <a:gd name="connsiteX0" fmla="*/ 98999 w 282574"/>
                <a:gd name="connsiteY0" fmla="*/ 128203 h 144076"/>
                <a:gd name="connsiteX1" fmla="*/ 17107 w 282574"/>
                <a:gd name="connsiteY1" fmla="*/ 128203 h 144076"/>
                <a:gd name="connsiteX2" fmla="*/ 42775 w 282574"/>
                <a:gd name="connsiteY2" fmla="*/ 94016 h 144076"/>
                <a:gd name="connsiteX3" fmla="*/ 61107 w 282574"/>
                <a:gd name="connsiteY3" fmla="*/ 69596 h 144076"/>
                <a:gd name="connsiteX4" fmla="*/ 81892 w 282574"/>
                <a:gd name="connsiteY4" fmla="*/ 45176 h 144076"/>
                <a:gd name="connsiteX5" fmla="*/ 98999 w 282574"/>
                <a:gd name="connsiteY5" fmla="*/ 42734 h 144076"/>
                <a:gd name="connsiteX6" fmla="*/ 127111 w 282574"/>
                <a:gd name="connsiteY6" fmla="*/ 31745 h 144076"/>
                <a:gd name="connsiteX7" fmla="*/ 162558 w 282574"/>
                <a:gd name="connsiteY7" fmla="*/ 15873 h 144076"/>
                <a:gd name="connsiteX8" fmla="*/ 205339 w 282574"/>
                <a:gd name="connsiteY8" fmla="*/ 42734 h 144076"/>
                <a:gd name="connsiteX9" fmla="*/ 228561 w 282574"/>
                <a:gd name="connsiteY9" fmla="*/ 61049 h 144076"/>
                <a:gd name="connsiteX10" fmla="*/ 244450 w 282574"/>
                <a:gd name="connsiteY10" fmla="*/ 67154 h 144076"/>
                <a:gd name="connsiteX11" fmla="*/ 264008 w 282574"/>
                <a:gd name="connsiteY11" fmla="*/ 128203 h 144076"/>
                <a:gd name="connsiteX12" fmla="*/ 234670 w 282574"/>
                <a:gd name="connsiteY12" fmla="*/ 128203 h 144076"/>
                <a:gd name="connsiteX13" fmla="*/ 240779 w 282574"/>
                <a:gd name="connsiteY13" fmla="*/ 144076 h 144076"/>
                <a:gd name="connsiteX14" fmla="*/ 272562 w 282574"/>
                <a:gd name="connsiteY14" fmla="*/ 144076 h 144076"/>
                <a:gd name="connsiteX15" fmla="*/ 275007 w 282574"/>
                <a:gd name="connsiteY15" fmla="*/ 139192 h 144076"/>
                <a:gd name="connsiteX16" fmla="*/ 251784 w 282574"/>
                <a:gd name="connsiteY16" fmla="*/ 52502 h 144076"/>
                <a:gd name="connsiteX17" fmla="*/ 231006 w 282574"/>
                <a:gd name="connsiteY17" fmla="*/ 43955 h 144076"/>
                <a:gd name="connsiteX18" fmla="*/ 218782 w 282574"/>
                <a:gd name="connsiteY18" fmla="*/ 34188 h 144076"/>
                <a:gd name="connsiteX19" fmla="*/ 162558 w 282574"/>
                <a:gd name="connsiteY19" fmla="*/ 0 h 144076"/>
                <a:gd name="connsiteX20" fmla="*/ 116113 w 282574"/>
                <a:gd name="connsiteY20" fmla="*/ 20757 h 144076"/>
                <a:gd name="connsiteX21" fmla="*/ 101444 w 282574"/>
                <a:gd name="connsiteY21" fmla="*/ 25640 h 144076"/>
                <a:gd name="connsiteX22" fmla="*/ 75776 w 282574"/>
                <a:gd name="connsiteY22" fmla="*/ 29304 h 144076"/>
                <a:gd name="connsiteX23" fmla="*/ 46445 w 282574"/>
                <a:gd name="connsiteY23" fmla="*/ 67154 h 144076"/>
                <a:gd name="connsiteX24" fmla="*/ 36666 w 282574"/>
                <a:gd name="connsiteY24" fmla="*/ 79363 h 144076"/>
                <a:gd name="connsiteX25" fmla="*/ 0 w 282574"/>
                <a:gd name="connsiteY25" fmla="*/ 135529 h 144076"/>
                <a:gd name="connsiteX26" fmla="*/ 0 w 282574"/>
                <a:gd name="connsiteY26" fmla="*/ 142855 h 144076"/>
                <a:gd name="connsiteX27" fmla="*/ 112442 w 282574"/>
                <a:gd name="connsiteY27" fmla="*/ 142855 h 144076"/>
                <a:gd name="connsiteX28" fmla="*/ 98999 w 282574"/>
                <a:gd name="connsiteY28" fmla="*/ 128203 h 14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2574" h="144076">
                  <a:moveTo>
                    <a:pt x="98999" y="128203"/>
                  </a:moveTo>
                  <a:lnTo>
                    <a:pt x="17107" y="128203"/>
                  </a:lnTo>
                  <a:cubicBezTo>
                    <a:pt x="20778" y="113551"/>
                    <a:pt x="29331" y="101341"/>
                    <a:pt x="42775" y="94016"/>
                  </a:cubicBezTo>
                  <a:cubicBezTo>
                    <a:pt x="52554" y="89132"/>
                    <a:pt x="58669" y="80585"/>
                    <a:pt x="61107" y="69596"/>
                  </a:cubicBezTo>
                  <a:cubicBezTo>
                    <a:pt x="63552" y="58607"/>
                    <a:pt x="70887" y="48839"/>
                    <a:pt x="81892" y="45176"/>
                  </a:cubicBezTo>
                  <a:cubicBezTo>
                    <a:pt x="88001" y="42734"/>
                    <a:pt x="92890" y="41513"/>
                    <a:pt x="98999" y="42734"/>
                  </a:cubicBezTo>
                  <a:cubicBezTo>
                    <a:pt x="110004" y="43955"/>
                    <a:pt x="119777" y="40293"/>
                    <a:pt x="127111" y="31745"/>
                  </a:cubicBezTo>
                  <a:cubicBezTo>
                    <a:pt x="136890" y="21978"/>
                    <a:pt x="149114" y="15873"/>
                    <a:pt x="162558" y="15873"/>
                  </a:cubicBezTo>
                  <a:cubicBezTo>
                    <a:pt x="180891" y="15873"/>
                    <a:pt x="196779" y="25640"/>
                    <a:pt x="205339" y="42734"/>
                  </a:cubicBezTo>
                  <a:cubicBezTo>
                    <a:pt x="210229" y="52502"/>
                    <a:pt x="218782" y="58607"/>
                    <a:pt x="228561" y="61049"/>
                  </a:cubicBezTo>
                  <a:cubicBezTo>
                    <a:pt x="233451" y="62270"/>
                    <a:pt x="239560" y="64712"/>
                    <a:pt x="244450" y="67154"/>
                  </a:cubicBezTo>
                  <a:cubicBezTo>
                    <a:pt x="265227" y="80585"/>
                    <a:pt x="272562" y="106226"/>
                    <a:pt x="264008" y="128203"/>
                  </a:cubicBezTo>
                  <a:lnTo>
                    <a:pt x="234670" y="128203"/>
                  </a:lnTo>
                  <a:cubicBezTo>
                    <a:pt x="237115" y="136750"/>
                    <a:pt x="239560" y="142855"/>
                    <a:pt x="240779" y="144076"/>
                  </a:cubicBezTo>
                  <a:lnTo>
                    <a:pt x="272562" y="144076"/>
                  </a:lnTo>
                  <a:lnTo>
                    <a:pt x="275007" y="139192"/>
                  </a:lnTo>
                  <a:cubicBezTo>
                    <a:pt x="290895" y="108667"/>
                    <a:pt x="281115" y="70817"/>
                    <a:pt x="251784" y="52502"/>
                  </a:cubicBezTo>
                  <a:cubicBezTo>
                    <a:pt x="245669" y="48839"/>
                    <a:pt x="238341" y="45176"/>
                    <a:pt x="231006" y="43955"/>
                  </a:cubicBezTo>
                  <a:cubicBezTo>
                    <a:pt x="224891" y="42734"/>
                    <a:pt x="221227" y="39071"/>
                    <a:pt x="218782" y="34188"/>
                  </a:cubicBezTo>
                  <a:cubicBezTo>
                    <a:pt x="207784" y="13430"/>
                    <a:pt x="187006" y="0"/>
                    <a:pt x="162558" y="0"/>
                  </a:cubicBezTo>
                  <a:cubicBezTo>
                    <a:pt x="145444" y="0"/>
                    <a:pt x="128337" y="7326"/>
                    <a:pt x="116113" y="20757"/>
                  </a:cubicBezTo>
                  <a:cubicBezTo>
                    <a:pt x="112442" y="24419"/>
                    <a:pt x="107559" y="26862"/>
                    <a:pt x="101444" y="25640"/>
                  </a:cubicBezTo>
                  <a:cubicBezTo>
                    <a:pt x="92890" y="24419"/>
                    <a:pt x="84336" y="25640"/>
                    <a:pt x="75776" y="29304"/>
                  </a:cubicBezTo>
                  <a:cubicBezTo>
                    <a:pt x="59888" y="36629"/>
                    <a:pt x="48890" y="50060"/>
                    <a:pt x="46445" y="67154"/>
                  </a:cubicBezTo>
                  <a:cubicBezTo>
                    <a:pt x="45219" y="73259"/>
                    <a:pt x="41555" y="76922"/>
                    <a:pt x="36666" y="79363"/>
                  </a:cubicBezTo>
                  <a:cubicBezTo>
                    <a:pt x="15888" y="90352"/>
                    <a:pt x="2445" y="112330"/>
                    <a:pt x="0" y="135529"/>
                  </a:cubicBezTo>
                  <a:lnTo>
                    <a:pt x="0" y="142855"/>
                  </a:lnTo>
                  <a:lnTo>
                    <a:pt x="112442" y="142855"/>
                  </a:lnTo>
                  <a:cubicBezTo>
                    <a:pt x="107559" y="140413"/>
                    <a:pt x="102669" y="134308"/>
                    <a:pt x="98999" y="128203"/>
                  </a:cubicBezTo>
                  <a:close/>
                </a:path>
              </a:pathLst>
            </a:custGeom>
            <a:solidFill>
              <a:srgbClr val="2C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39" name="Freeform: Shape 29">
              <a:extLst>
                <a:ext uri="{FF2B5EF4-FFF2-40B4-BE49-F238E27FC236}">
                  <a16:creationId xmlns:a16="http://schemas.microsoft.com/office/drawing/2014/main" id="{7FB53C7B-EF01-EA3A-E19C-87E196A313FB}"/>
                </a:ext>
              </a:extLst>
            </p:cNvPr>
            <p:cNvSpPr/>
            <p:nvPr/>
          </p:nvSpPr>
          <p:spPr>
            <a:xfrm>
              <a:off x="2138105" y="3269617"/>
              <a:ext cx="381083" cy="59301"/>
            </a:xfrm>
            <a:custGeom>
              <a:avLst/>
              <a:gdLst>
                <a:gd name="connsiteX0" fmla="*/ 0 w 488899"/>
                <a:gd name="connsiteY0" fmla="*/ 15869 h 76918"/>
                <a:gd name="connsiteX1" fmla="*/ 116113 w 488899"/>
                <a:gd name="connsiteY1" fmla="*/ 15869 h 76918"/>
                <a:gd name="connsiteX2" fmla="*/ 116113 w 488899"/>
                <a:gd name="connsiteY2" fmla="*/ 51277 h 76918"/>
                <a:gd name="connsiteX3" fmla="*/ 108778 w 488899"/>
                <a:gd name="connsiteY3" fmla="*/ 56160 h 76918"/>
                <a:gd name="connsiteX4" fmla="*/ 97780 w 488899"/>
                <a:gd name="connsiteY4" fmla="*/ 61050 h 76918"/>
                <a:gd name="connsiteX5" fmla="*/ 86781 w 488899"/>
                <a:gd name="connsiteY5" fmla="*/ 56160 h 76918"/>
                <a:gd name="connsiteX6" fmla="*/ 64778 w 488899"/>
                <a:gd name="connsiteY6" fmla="*/ 48839 h 76918"/>
                <a:gd name="connsiteX7" fmla="*/ 44000 w 488899"/>
                <a:gd name="connsiteY7" fmla="*/ 56160 h 76918"/>
                <a:gd name="connsiteX8" fmla="*/ 33002 w 488899"/>
                <a:gd name="connsiteY8" fmla="*/ 61050 h 76918"/>
                <a:gd name="connsiteX9" fmla="*/ 21997 w 488899"/>
                <a:gd name="connsiteY9" fmla="*/ 56160 h 76918"/>
                <a:gd name="connsiteX10" fmla="*/ 0 w 488899"/>
                <a:gd name="connsiteY10" fmla="*/ 48839 h 76918"/>
                <a:gd name="connsiteX11" fmla="*/ 0 w 488899"/>
                <a:gd name="connsiteY11" fmla="*/ 64707 h 76918"/>
                <a:gd name="connsiteX12" fmla="*/ 10998 w 488899"/>
                <a:gd name="connsiteY12" fmla="*/ 69597 h 76918"/>
                <a:gd name="connsiteX13" fmla="*/ 31776 w 488899"/>
                <a:gd name="connsiteY13" fmla="*/ 76919 h 76918"/>
                <a:gd name="connsiteX14" fmla="*/ 53780 w 488899"/>
                <a:gd name="connsiteY14" fmla="*/ 69597 h 76918"/>
                <a:gd name="connsiteX15" fmla="*/ 64778 w 488899"/>
                <a:gd name="connsiteY15" fmla="*/ 64707 h 76918"/>
                <a:gd name="connsiteX16" fmla="*/ 75776 w 488899"/>
                <a:gd name="connsiteY16" fmla="*/ 69597 h 76918"/>
                <a:gd name="connsiteX17" fmla="*/ 97780 w 488899"/>
                <a:gd name="connsiteY17" fmla="*/ 76919 h 76918"/>
                <a:gd name="connsiteX18" fmla="*/ 118558 w 488899"/>
                <a:gd name="connsiteY18" fmla="*/ 69597 h 76918"/>
                <a:gd name="connsiteX19" fmla="*/ 129556 w 488899"/>
                <a:gd name="connsiteY19" fmla="*/ 64707 h 76918"/>
                <a:gd name="connsiteX20" fmla="*/ 140561 w 488899"/>
                <a:gd name="connsiteY20" fmla="*/ 69597 h 76918"/>
                <a:gd name="connsiteX21" fmla="*/ 161339 w 488899"/>
                <a:gd name="connsiteY21" fmla="*/ 76919 h 76918"/>
                <a:gd name="connsiteX22" fmla="*/ 182116 w 488899"/>
                <a:gd name="connsiteY22" fmla="*/ 69597 h 76918"/>
                <a:gd name="connsiteX23" fmla="*/ 193115 w 488899"/>
                <a:gd name="connsiteY23" fmla="*/ 64707 h 76918"/>
                <a:gd name="connsiteX24" fmla="*/ 204113 w 488899"/>
                <a:gd name="connsiteY24" fmla="*/ 69597 h 76918"/>
                <a:gd name="connsiteX25" fmla="*/ 224891 w 488899"/>
                <a:gd name="connsiteY25" fmla="*/ 76919 h 76918"/>
                <a:gd name="connsiteX26" fmla="*/ 245675 w 488899"/>
                <a:gd name="connsiteY26" fmla="*/ 69597 h 76918"/>
                <a:gd name="connsiteX27" fmla="*/ 256674 w 488899"/>
                <a:gd name="connsiteY27" fmla="*/ 64707 h 76918"/>
                <a:gd name="connsiteX28" fmla="*/ 267672 w 488899"/>
                <a:gd name="connsiteY28" fmla="*/ 69597 h 76918"/>
                <a:gd name="connsiteX29" fmla="*/ 288450 w 488899"/>
                <a:gd name="connsiteY29" fmla="*/ 76919 h 76918"/>
                <a:gd name="connsiteX30" fmla="*/ 309228 w 488899"/>
                <a:gd name="connsiteY30" fmla="*/ 69597 h 76918"/>
                <a:gd name="connsiteX31" fmla="*/ 320233 w 488899"/>
                <a:gd name="connsiteY31" fmla="*/ 64707 h 76918"/>
                <a:gd name="connsiteX32" fmla="*/ 331231 w 488899"/>
                <a:gd name="connsiteY32" fmla="*/ 69597 h 76918"/>
                <a:gd name="connsiteX33" fmla="*/ 352009 w 488899"/>
                <a:gd name="connsiteY33" fmla="*/ 76919 h 76918"/>
                <a:gd name="connsiteX34" fmla="*/ 372786 w 488899"/>
                <a:gd name="connsiteY34" fmla="*/ 69597 h 76918"/>
                <a:gd name="connsiteX35" fmla="*/ 383785 w 488899"/>
                <a:gd name="connsiteY35" fmla="*/ 64707 h 76918"/>
                <a:gd name="connsiteX36" fmla="*/ 394790 w 488899"/>
                <a:gd name="connsiteY36" fmla="*/ 69597 h 76918"/>
                <a:gd name="connsiteX37" fmla="*/ 415568 w 488899"/>
                <a:gd name="connsiteY37" fmla="*/ 76919 h 76918"/>
                <a:gd name="connsiteX38" fmla="*/ 436345 w 488899"/>
                <a:gd name="connsiteY38" fmla="*/ 69597 h 76918"/>
                <a:gd name="connsiteX39" fmla="*/ 447344 w 488899"/>
                <a:gd name="connsiteY39" fmla="*/ 64707 h 76918"/>
                <a:gd name="connsiteX40" fmla="*/ 458342 w 488899"/>
                <a:gd name="connsiteY40" fmla="*/ 69597 h 76918"/>
                <a:gd name="connsiteX41" fmla="*/ 479120 w 488899"/>
                <a:gd name="connsiteY41" fmla="*/ 76919 h 76918"/>
                <a:gd name="connsiteX42" fmla="*/ 479120 w 488899"/>
                <a:gd name="connsiteY42" fmla="*/ 61050 h 76918"/>
                <a:gd name="connsiteX43" fmla="*/ 468121 w 488899"/>
                <a:gd name="connsiteY43" fmla="*/ 56160 h 76918"/>
                <a:gd name="connsiteX44" fmla="*/ 447344 w 488899"/>
                <a:gd name="connsiteY44" fmla="*/ 48839 h 76918"/>
                <a:gd name="connsiteX45" fmla="*/ 426566 w 488899"/>
                <a:gd name="connsiteY45" fmla="*/ 56160 h 76918"/>
                <a:gd name="connsiteX46" fmla="*/ 415568 w 488899"/>
                <a:gd name="connsiteY46" fmla="*/ 61050 h 76918"/>
                <a:gd name="connsiteX47" fmla="*/ 404563 w 488899"/>
                <a:gd name="connsiteY47" fmla="*/ 56160 h 76918"/>
                <a:gd name="connsiteX48" fmla="*/ 391119 w 488899"/>
                <a:gd name="connsiteY48" fmla="*/ 48839 h 76918"/>
                <a:gd name="connsiteX49" fmla="*/ 375231 w 488899"/>
                <a:gd name="connsiteY49" fmla="*/ 53722 h 76918"/>
                <a:gd name="connsiteX50" fmla="*/ 375231 w 488899"/>
                <a:gd name="connsiteY50" fmla="*/ 17094 h 76918"/>
                <a:gd name="connsiteX51" fmla="*/ 488899 w 488899"/>
                <a:gd name="connsiteY51" fmla="*/ 17094 h 76918"/>
                <a:gd name="connsiteX52" fmla="*/ 488899 w 488899"/>
                <a:gd name="connsiteY52" fmla="*/ 0 h 76918"/>
                <a:gd name="connsiteX53" fmla="*/ 0 w 488899"/>
                <a:gd name="connsiteY53" fmla="*/ 0 h 76918"/>
                <a:gd name="connsiteX54" fmla="*/ 0 w 488899"/>
                <a:gd name="connsiteY54" fmla="*/ 15869 h 76918"/>
                <a:gd name="connsiteX55" fmla="*/ 358117 w 488899"/>
                <a:gd name="connsiteY55" fmla="*/ 61050 h 76918"/>
                <a:gd name="connsiteX56" fmla="*/ 347119 w 488899"/>
                <a:gd name="connsiteY56" fmla="*/ 56160 h 76918"/>
                <a:gd name="connsiteX57" fmla="*/ 326341 w 488899"/>
                <a:gd name="connsiteY57" fmla="*/ 48839 h 76918"/>
                <a:gd name="connsiteX58" fmla="*/ 305564 w 488899"/>
                <a:gd name="connsiteY58" fmla="*/ 56160 h 76918"/>
                <a:gd name="connsiteX59" fmla="*/ 293339 w 488899"/>
                <a:gd name="connsiteY59" fmla="*/ 61050 h 76918"/>
                <a:gd name="connsiteX60" fmla="*/ 282341 w 488899"/>
                <a:gd name="connsiteY60" fmla="*/ 56160 h 76918"/>
                <a:gd name="connsiteX61" fmla="*/ 261563 w 488899"/>
                <a:gd name="connsiteY61" fmla="*/ 48839 h 76918"/>
                <a:gd name="connsiteX62" fmla="*/ 240786 w 488899"/>
                <a:gd name="connsiteY62" fmla="*/ 56160 h 76918"/>
                <a:gd name="connsiteX63" fmla="*/ 229781 w 488899"/>
                <a:gd name="connsiteY63" fmla="*/ 61050 h 76918"/>
                <a:gd name="connsiteX64" fmla="*/ 218782 w 488899"/>
                <a:gd name="connsiteY64" fmla="*/ 56160 h 76918"/>
                <a:gd name="connsiteX65" fmla="*/ 195560 w 488899"/>
                <a:gd name="connsiteY65" fmla="*/ 48839 h 76918"/>
                <a:gd name="connsiteX66" fmla="*/ 174782 w 488899"/>
                <a:gd name="connsiteY66" fmla="*/ 56160 h 76918"/>
                <a:gd name="connsiteX67" fmla="*/ 162558 w 488899"/>
                <a:gd name="connsiteY67" fmla="*/ 61050 h 76918"/>
                <a:gd name="connsiteX68" fmla="*/ 151559 w 488899"/>
                <a:gd name="connsiteY68" fmla="*/ 56160 h 76918"/>
                <a:gd name="connsiteX69" fmla="*/ 132001 w 488899"/>
                <a:gd name="connsiteY69" fmla="*/ 48839 h 76918"/>
                <a:gd name="connsiteX70" fmla="*/ 132001 w 488899"/>
                <a:gd name="connsiteY70" fmla="*/ 15869 h 76918"/>
                <a:gd name="connsiteX71" fmla="*/ 358117 w 488899"/>
                <a:gd name="connsiteY71" fmla="*/ 15869 h 76918"/>
                <a:gd name="connsiteX72" fmla="*/ 358117 w 488899"/>
                <a:gd name="connsiteY72" fmla="*/ 61050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88899" h="76918">
                  <a:moveTo>
                    <a:pt x="0" y="15869"/>
                  </a:moveTo>
                  <a:lnTo>
                    <a:pt x="116113" y="15869"/>
                  </a:lnTo>
                  <a:lnTo>
                    <a:pt x="116113" y="51277"/>
                  </a:lnTo>
                  <a:cubicBezTo>
                    <a:pt x="113668" y="52503"/>
                    <a:pt x="111223" y="54941"/>
                    <a:pt x="108778" y="56160"/>
                  </a:cubicBezTo>
                  <a:cubicBezTo>
                    <a:pt x="105114" y="59824"/>
                    <a:pt x="102669" y="61050"/>
                    <a:pt x="97780" y="61050"/>
                  </a:cubicBezTo>
                  <a:cubicBezTo>
                    <a:pt x="92890" y="61050"/>
                    <a:pt x="90445" y="59824"/>
                    <a:pt x="86781" y="56160"/>
                  </a:cubicBezTo>
                  <a:cubicBezTo>
                    <a:pt x="81892" y="53722"/>
                    <a:pt x="75776" y="48839"/>
                    <a:pt x="64778" y="48839"/>
                  </a:cubicBezTo>
                  <a:cubicBezTo>
                    <a:pt x="53780" y="48839"/>
                    <a:pt x="48890" y="53722"/>
                    <a:pt x="44000" y="56160"/>
                  </a:cubicBezTo>
                  <a:cubicBezTo>
                    <a:pt x="40330" y="59824"/>
                    <a:pt x="37891" y="61050"/>
                    <a:pt x="33002" y="61050"/>
                  </a:cubicBezTo>
                  <a:cubicBezTo>
                    <a:pt x="28112" y="61050"/>
                    <a:pt x="25667" y="59824"/>
                    <a:pt x="21997" y="56160"/>
                  </a:cubicBezTo>
                  <a:cubicBezTo>
                    <a:pt x="17107" y="53722"/>
                    <a:pt x="10998" y="48839"/>
                    <a:pt x="0" y="48839"/>
                  </a:cubicBezTo>
                  <a:lnTo>
                    <a:pt x="0" y="64707"/>
                  </a:lnTo>
                  <a:cubicBezTo>
                    <a:pt x="4890" y="64707"/>
                    <a:pt x="7334" y="65933"/>
                    <a:pt x="10998" y="69597"/>
                  </a:cubicBezTo>
                  <a:cubicBezTo>
                    <a:pt x="15888" y="73255"/>
                    <a:pt x="20778" y="76919"/>
                    <a:pt x="31776" y="76919"/>
                  </a:cubicBezTo>
                  <a:cubicBezTo>
                    <a:pt x="42775" y="76919"/>
                    <a:pt x="48890" y="73255"/>
                    <a:pt x="53780" y="69597"/>
                  </a:cubicBezTo>
                  <a:cubicBezTo>
                    <a:pt x="57444" y="67152"/>
                    <a:pt x="59888" y="64707"/>
                    <a:pt x="64778" y="64707"/>
                  </a:cubicBezTo>
                  <a:cubicBezTo>
                    <a:pt x="69668" y="64707"/>
                    <a:pt x="72113" y="65933"/>
                    <a:pt x="75776" y="69597"/>
                  </a:cubicBezTo>
                  <a:cubicBezTo>
                    <a:pt x="80666" y="73255"/>
                    <a:pt x="86781" y="76919"/>
                    <a:pt x="97780" y="76919"/>
                  </a:cubicBezTo>
                  <a:cubicBezTo>
                    <a:pt x="108778" y="76919"/>
                    <a:pt x="114894" y="72035"/>
                    <a:pt x="118558" y="69597"/>
                  </a:cubicBezTo>
                  <a:cubicBezTo>
                    <a:pt x="122222" y="67152"/>
                    <a:pt x="124666" y="64707"/>
                    <a:pt x="129556" y="64707"/>
                  </a:cubicBezTo>
                  <a:cubicBezTo>
                    <a:pt x="134446" y="64707"/>
                    <a:pt x="136891" y="65933"/>
                    <a:pt x="140561" y="69597"/>
                  </a:cubicBezTo>
                  <a:cubicBezTo>
                    <a:pt x="145444" y="73255"/>
                    <a:pt x="150334" y="76919"/>
                    <a:pt x="161339" y="76919"/>
                  </a:cubicBezTo>
                  <a:cubicBezTo>
                    <a:pt x="172337" y="76919"/>
                    <a:pt x="178446" y="72035"/>
                    <a:pt x="182116" y="69597"/>
                  </a:cubicBezTo>
                  <a:cubicBezTo>
                    <a:pt x="185780" y="67152"/>
                    <a:pt x="188225" y="64707"/>
                    <a:pt x="193115" y="64707"/>
                  </a:cubicBezTo>
                  <a:cubicBezTo>
                    <a:pt x="198004" y="64707"/>
                    <a:pt x="200449" y="65933"/>
                    <a:pt x="204113" y="69597"/>
                  </a:cubicBezTo>
                  <a:cubicBezTo>
                    <a:pt x="209003" y="73255"/>
                    <a:pt x="213893" y="76919"/>
                    <a:pt x="224891" y="76919"/>
                  </a:cubicBezTo>
                  <a:cubicBezTo>
                    <a:pt x="235896" y="76919"/>
                    <a:pt x="242005" y="72035"/>
                    <a:pt x="245675" y="69597"/>
                  </a:cubicBezTo>
                  <a:cubicBezTo>
                    <a:pt x="249339" y="67152"/>
                    <a:pt x="251784" y="64707"/>
                    <a:pt x="256674" y="64707"/>
                  </a:cubicBezTo>
                  <a:cubicBezTo>
                    <a:pt x="261563" y="64707"/>
                    <a:pt x="264008" y="65933"/>
                    <a:pt x="267672" y="69597"/>
                  </a:cubicBezTo>
                  <a:cubicBezTo>
                    <a:pt x="272562" y="73255"/>
                    <a:pt x="277451" y="76919"/>
                    <a:pt x="288450" y="76919"/>
                  </a:cubicBezTo>
                  <a:cubicBezTo>
                    <a:pt x="299448" y="76919"/>
                    <a:pt x="305564" y="72035"/>
                    <a:pt x="309228" y="69597"/>
                  </a:cubicBezTo>
                  <a:cubicBezTo>
                    <a:pt x="312898" y="67152"/>
                    <a:pt x="315343" y="64707"/>
                    <a:pt x="320233" y="64707"/>
                  </a:cubicBezTo>
                  <a:cubicBezTo>
                    <a:pt x="325116" y="64707"/>
                    <a:pt x="327561" y="65933"/>
                    <a:pt x="331231" y="69597"/>
                  </a:cubicBezTo>
                  <a:cubicBezTo>
                    <a:pt x="336121" y="73255"/>
                    <a:pt x="341010" y="76919"/>
                    <a:pt x="352009" y="76919"/>
                  </a:cubicBezTo>
                  <a:cubicBezTo>
                    <a:pt x="363007" y="76919"/>
                    <a:pt x="369122" y="72035"/>
                    <a:pt x="372786" y="69597"/>
                  </a:cubicBezTo>
                  <a:cubicBezTo>
                    <a:pt x="376451" y="67152"/>
                    <a:pt x="378895" y="64707"/>
                    <a:pt x="383785" y="64707"/>
                  </a:cubicBezTo>
                  <a:cubicBezTo>
                    <a:pt x="388675" y="64707"/>
                    <a:pt x="391119" y="65933"/>
                    <a:pt x="394790" y="69597"/>
                  </a:cubicBezTo>
                  <a:cubicBezTo>
                    <a:pt x="399673" y="73255"/>
                    <a:pt x="404563" y="76919"/>
                    <a:pt x="415568" y="76919"/>
                  </a:cubicBezTo>
                  <a:cubicBezTo>
                    <a:pt x="426566" y="76919"/>
                    <a:pt x="432675" y="72035"/>
                    <a:pt x="436345" y="69597"/>
                  </a:cubicBezTo>
                  <a:cubicBezTo>
                    <a:pt x="440009" y="67152"/>
                    <a:pt x="442454" y="64707"/>
                    <a:pt x="447344" y="64707"/>
                  </a:cubicBezTo>
                  <a:cubicBezTo>
                    <a:pt x="452233" y="64707"/>
                    <a:pt x="454678" y="65933"/>
                    <a:pt x="458342" y="69597"/>
                  </a:cubicBezTo>
                  <a:cubicBezTo>
                    <a:pt x="463232" y="73255"/>
                    <a:pt x="468121" y="76919"/>
                    <a:pt x="479120" y="76919"/>
                  </a:cubicBezTo>
                  <a:lnTo>
                    <a:pt x="479120" y="61050"/>
                  </a:lnTo>
                  <a:cubicBezTo>
                    <a:pt x="474237" y="61050"/>
                    <a:pt x="471792" y="59824"/>
                    <a:pt x="468121" y="56160"/>
                  </a:cubicBezTo>
                  <a:cubicBezTo>
                    <a:pt x="463232" y="52503"/>
                    <a:pt x="458342" y="48839"/>
                    <a:pt x="447344" y="48839"/>
                  </a:cubicBezTo>
                  <a:cubicBezTo>
                    <a:pt x="436345" y="48839"/>
                    <a:pt x="430230" y="53722"/>
                    <a:pt x="426566" y="56160"/>
                  </a:cubicBezTo>
                  <a:cubicBezTo>
                    <a:pt x="422902" y="58605"/>
                    <a:pt x="420457" y="61050"/>
                    <a:pt x="415568" y="61050"/>
                  </a:cubicBezTo>
                  <a:cubicBezTo>
                    <a:pt x="410678" y="61050"/>
                    <a:pt x="408233" y="59824"/>
                    <a:pt x="404563" y="56160"/>
                  </a:cubicBezTo>
                  <a:cubicBezTo>
                    <a:pt x="408233" y="53722"/>
                    <a:pt x="402118" y="48839"/>
                    <a:pt x="391119" y="48839"/>
                  </a:cubicBezTo>
                  <a:cubicBezTo>
                    <a:pt x="383785" y="48839"/>
                    <a:pt x="378895" y="51277"/>
                    <a:pt x="375231" y="53722"/>
                  </a:cubicBezTo>
                  <a:lnTo>
                    <a:pt x="375231" y="17094"/>
                  </a:lnTo>
                  <a:lnTo>
                    <a:pt x="488899" y="17094"/>
                  </a:lnTo>
                  <a:lnTo>
                    <a:pt x="488899" y="0"/>
                  </a:lnTo>
                  <a:lnTo>
                    <a:pt x="0" y="0"/>
                  </a:lnTo>
                  <a:lnTo>
                    <a:pt x="0" y="15869"/>
                  </a:lnTo>
                  <a:close/>
                  <a:moveTo>
                    <a:pt x="358117" y="61050"/>
                  </a:moveTo>
                  <a:cubicBezTo>
                    <a:pt x="353228" y="61050"/>
                    <a:pt x="350783" y="59824"/>
                    <a:pt x="347119" y="56160"/>
                  </a:cubicBezTo>
                  <a:cubicBezTo>
                    <a:pt x="342230" y="53722"/>
                    <a:pt x="336121" y="48839"/>
                    <a:pt x="326341" y="48839"/>
                  </a:cubicBezTo>
                  <a:cubicBezTo>
                    <a:pt x="316562" y="48839"/>
                    <a:pt x="309228" y="53722"/>
                    <a:pt x="305564" y="56160"/>
                  </a:cubicBezTo>
                  <a:cubicBezTo>
                    <a:pt x="300674" y="59824"/>
                    <a:pt x="298229" y="61050"/>
                    <a:pt x="293339" y="61050"/>
                  </a:cubicBezTo>
                  <a:cubicBezTo>
                    <a:pt x="288450" y="61050"/>
                    <a:pt x="286005" y="59824"/>
                    <a:pt x="282341" y="56160"/>
                  </a:cubicBezTo>
                  <a:cubicBezTo>
                    <a:pt x="277451" y="52503"/>
                    <a:pt x="272562" y="48839"/>
                    <a:pt x="261563" y="48839"/>
                  </a:cubicBezTo>
                  <a:cubicBezTo>
                    <a:pt x="250558" y="48839"/>
                    <a:pt x="244450" y="53722"/>
                    <a:pt x="240786" y="56160"/>
                  </a:cubicBezTo>
                  <a:cubicBezTo>
                    <a:pt x="237115" y="58605"/>
                    <a:pt x="234670" y="61050"/>
                    <a:pt x="229781" y="61050"/>
                  </a:cubicBezTo>
                  <a:cubicBezTo>
                    <a:pt x="224891" y="61050"/>
                    <a:pt x="222446" y="59824"/>
                    <a:pt x="218782" y="56160"/>
                  </a:cubicBezTo>
                  <a:cubicBezTo>
                    <a:pt x="212673" y="53722"/>
                    <a:pt x="206558" y="48839"/>
                    <a:pt x="195560" y="48839"/>
                  </a:cubicBezTo>
                  <a:cubicBezTo>
                    <a:pt x="184561" y="48839"/>
                    <a:pt x="178446" y="53722"/>
                    <a:pt x="174782" y="56160"/>
                  </a:cubicBezTo>
                  <a:cubicBezTo>
                    <a:pt x="171112" y="59824"/>
                    <a:pt x="168673" y="61050"/>
                    <a:pt x="162558" y="61050"/>
                  </a:cubicBezTo>
                  <a:cubicBezTo>
                    <a:pt x="157668" y="61050"/>
                    <a:pt x="155223" y="59824"/>
                    <a:pt x="151559" y="56160"/>
                  </a:cubicBezTo>
                  <a:cubicBezTo>
                    <a:pt x="147889" y="53722"/>
                    <a:pt x="141780" y="48839"/>
                    <a:pt x="132001" y="48839"/>
                  </a:cubicBezTo>
                  <a:lnTo>
                    <a:pt x="132001" y="15869"/>
                  </a:lnTo>
                  <a:lnTo>
                    <a:pt x="358117" y="15869"/>
                  </a:lnTo>
                  <a:lnTo>
                    <a:pt x="358117" y="61050"/>
                  </a:lnTo>
                  <a:close/>
                </a:path>
              </a:pathLst>
            </a:custGeom>
            <a:solidFill>
              <a:srgbClr val="2C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40" name="Freeform: Shape 30">
              <a:extLst>
                <a:ext uri="{FF2B5EF4-FFF2-40B4-BE49-F238E27FC236}">
                  <a16:creationId xmlns:a16="http://schemas.microsoft.com/office/drawing/2014/main" id="{114FE0FA-8274-2736-8454-ED3094E3F849}"/>
                </a:ext>
              </a:extLst>
            </p:cNvPr>
            <p:cNvSpPr/>
            <p:nvPr/>
          </p:nvSpPr>
          <p:spPr>
            <a:xfrm>
              <a:off x="2138105" y="3145357"/>
              <a:ext cx="381083" cy="111076"/>
            </a:xfrm>
            <a:custGeom>
              <a:avLst/>
              <a:gdLst>
                <a:gd name="connsiteX0" fmla="*/ 480346 w 488899"/>
                <a:gd name="connsiteY0" fmla="*/ 128205 h 144073"/>
                <a:gd name="connsiteX1" fmla="*/ 386230 w 488899"/>
                <a:gd name="connsiteY1" fmla="*/ 57386 h 144073"/>
                <a:gd name="connsiteX2" fmla="*/ 375231 w 488899"/>
                <a:gd name="connsiteY2" fmla="*/ 8547 h 144073"/>
                <a:gd name="connsiteX3" fmla="*/ 375231 w 488899"/>
                <a:gd name="connsiteY3" fmla="*/ 0 h 144073"/>
                <a:gd name="connsiteX4" fmla="*/ 359343 w 488899"/>
                <a:gd name="connsiteY4" fmla="*/ 0 h 144073"/>
                <a:gd name="connsiteX5" fmla="*/ 359343 w 488899"/>
                <a:gd name="connsiteY5" fmla="*/ 10989 h 144073"/>
                <a:gd name="connsiteX6" fmla="*/ 348338 w 488899"/>
                <a:gd name="connsiteY6" fmla="*/ 56165 h 144073"/>
                <a:gd name="connsiteX7" fmla="*/ 338565 w 488899"/>
                <a:gd name="connsiteY7" fmla="*/ 75701 h 144073"/>
                <a:gd name="connsiteX8" fmla="*/ 246895 w 488899"/>
                <a:gd name="connsiteY8" fmla="*/ 124541 h 144073"/>
                <a:gd name="connsiteX9" fmla="*/ 154004 w 488899"/>
                <a:gd name="connsiteY9" fmla="*/ 78143 h 144073"/>
                <a:gd name="connsiteX10" fmla="*/ 132001 w 488899"/>
                <a:gd name="connsiteY10" fmla="*/ 6105 h 144073"/>
                <a:gd name="connsiteX11" fmla="*/ 132001 w 488899"/>
                <a:gd name="connsiteY11" fmla="*/ 0 h 144073"/>
                <a:gd name="connsiteX12" fmla="*/ 116113 w 488899"/>
                <a:gd name="connsiteY12" fmla="*/ 0 h 144073"/>
                <a:gd name="connsiteX13" fmla="*/ 116113 w 488899"/>
                <a:gd name="connsiteY13" fmla="*/ 10989 h 144073"/>
                <a:gd name="connsiteX14" fmla="*/ 9779 w 488899"/>
                <a:gd name="connsiteY14" fmla="*/ 126985 h 144073"/>
                <a:gd name="connsiteX15" fmla="*/ 0 w 488899"/>
                <a:gd name="connsiteY15" fmla="*/ 126985 h 144073"/>
                <a:gd name="connsiteX16" fmla="*/ 0 w 488899"/>
                <a:gd name="connsiteY16" fmla="*/ 144073 h 144073"/>
                <a:gd name="connsiteX17" fmla="*/ 488899 w 488899"/>
                <a:gd name="connsiteY17" fmla="*/ 144073 h 144073"/>
                <a:gd name="connsiteX18" fmla="*/ 488899 w 488899"/>
                <a:gd name="connsiteY18" fmla="*/ 126985 h 144073"/>
                <a:gd name="connsiteX19" fmla="*/ 480346 w 488899"/>
                <a:gd name="connsiteY19" fmla="*/ 126985 h 144073"/>
                <a:gd name="connsiteX20" fmla="*/ 480346 w 488899"/>
                <a:gd name="connsiteY20" fmla="*/ 128205 h 144073"/>
                <a:gd name="connsiteX21" fmla="*/ 424121 w 488899"/>
                <a:gd name="connsiteY21" fmla="*/ 128205 h 144073"/>
                <a:gd name="connsiteX22" fmla="*/ 375231 w 488899"/>
                <a:gd name="connsiteY22" fmla="*/ 128205 h 144073"/>
                <a:gd name="connsiteX23" fmla="*/ 375231 w 488899"/>
                <a:gd name="connsiteY23" fmla="*/ 70817 h 144073"/>
                <a:gd name="connsiteX24" fmla="*/ 385011 w 488899"/>
                <a:gd name="connsiteY24" fmla="*/ 89132 h 144073"/>
                <a:gd name="connsiteX25" fmla="*/ 424121 w 488899"/>
                <a:gd name="connsiteY25" fmla="*/ 128205 h 144073"/>
                <a:gd name="connsiteX26" fmla="*/ 352009 w 488899"/>
                <a:gd name="connsiteY26" fmla="*/ 85469 h 144073"/>
                <a:gd name="connsiteX27" fmla="*/ 358117 w 488899"/>
                <a:gd name="connsiteY27" fmla="*/ 73259 h 144073"/>
                <a:gd name="connsiteX28" fmla="*/ 358117 w 488899"/>
                <a:gd name="connsiteY28" fmla="*/ 128205 h 144073"/>
                <a:gd name="connsiteX29" fmla="*/ 306783 w 488899"/>
                <a:gd name="connsiteY29" fmla="*/ 128205 h 144073"/>
                <a:gd name="connsiteX30" fmla="*/ 352009 w 488899"/>
                <a:gd name="connsiteY30" fmla="*/ 85469 h 144073"/>
                <a:gd name="connsiteX31" fmla="*/ 140561 w 488899"/>
                <a:gd name="connsiteY31" fmla="*/ 87911 h 144073"/>
                <a:gd name="connsiteX32" fmla="*/ 184561 w 488899"/>
                <a:gd name="connsiteY32" fmla="*/ 128205 h 144073"/>
                <a:gd name="connsiteX33" fmla="*/ 132001 w 488899"/>
                <a:gd name="connsiteY33" fmla="*/ 128205 h 144073"/>
                <a:gd name="connsiteX34" fmla="*/ 132001 w 488899"/>
                <a:gd name="connsiteY34" fmla="*/ 74480 h 144073"/>
                <a:gd name="connsiteX35" fmla="*/ 140561 w 488899"/>
                <a:gd name="connsiteY35" fmla="*/ 87911 h 144073"/>
                <a:gd name="connsiteX36" fmla="*/ 106334 w 488899"/>
                <a:gd name="connsiteY36" fmla="*/ 89132 h 144073"/>
                <a:gd name="connsiteX37" fmla="*/ 116113 w 488899"/>
                <a:gd name="connsiteY37" fmla="*/ 70817 h 144073"/>
                <a:gd name="connsiteX38" fmla="*/ 116113 w 488899"/>
                <a:gd name="connsiteY38" fmla="*/ 128205 h 144073"/>
                <a:gd name="connsiteX39" fmla="*/ 67223 w 488899"/>
                <a:gd name="connsiteY39" fmla="*/ 128205 h 144073"/>
                <a:gd name="connsiteX40" fmla="*/ 106334 w 488899"/>
                <a:gd name="connsiteY40" fmla="*/ 89132 h 14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8899" h="144073">
                  <a:moveTo>
                    <a:pt x="480346" y="128205"/>
                  </a:moveTo>
                  <a:cubicBezTo>
                    <a:pt x="429011" y="128205"/>
                    <a:pt x="400899" y="91571"/>
                    <a:pt x="386230" y="57386"/>
                  </a:cubicBezTo>
                  <a:cubicBezTo>
                    <a:pt x="377676" y="37850"/>
                    <a:pt x="375231" y="19536"/>
                    <a:pt x="375231" y="8547"/>
                  </a:cubicBezTo>
                  <a:lnTo>
                    <a:pt x="375231" y="0"/>
                  </a:lnTo>
                  <a:lnTo>
                    <a:pt x="359343" y="0"/>
                  </a:lnTo>
                  <a:lnTo>
                    <a:pt x="359343" y="10989"/>
                  </a:lnTo>
                  <a:cubicBezTo>
                    <a:pt x="359343" y="21978"/>
                    <a:pt x="355673" y="39071"/>
                    <a:pt x="348338" y="56165"/>
                  </a:cubicBezTo>
                  <a:cubicBezTo>
                    <a:pt x="345900" y="62270"/>
                    <a:pt x="342230" y="69596"/>
                    <a:pt x="338565" y="75701"/>
                  </a:cubicBezTo>
                  <a:cubicBezTo>
                    <a:pt x="319007" y="107446"/>
                    <a:pt x="288450" y="124541"/>
                    <a:pt x="246895" y="124541"/>
                  </a:cubicBezTo>
                  <a:cubicBezTo>
                    <a:pt x="205339" y="124541"/>
                    <a:pt x="174782" y="108665"/>
                    <a:pt x="154004" y="78143"/>
                  </a:cubicBezTo>
                  <a:cubicBezTo>
                    <a:pt x="138116" y="53723"/>
                    <a:pt x="132001" y="24420"/>
                    <a:pt x="132001" y="6105"/>
                  </a:cubicBezTo>
                  <a:lnTo>
                    <a:pt x="132001" y="0"/>
                  </a:lnTo>
                  <a:lnTo>
                    <a:pt x="116113" y="0"/>
                  </a:lnTo>
                  <a:lnTo>
                    <a:pt x="116113" y="10989"/>
                  </a:lnTo>
                  <a:cubicBezTo>
                    <a:pt x="113668" y="45176"/>
                    <a:pt x="86781" y="126985"/>
                    <a:pt x="9779" y="126985"/>
                  </a:cubicBezTo>
                  <a:lnTo>
                    <a:pt x="0" y="126985"/>
                  </a:lnTo>
                  <a:lnTo>
                    <a:pt x="0" y="144073"/>
                  </a:lnTo>
                  <a:lnTo>
                    <a:pt x="488899" y="144073"/>
                  </a:lnTo>
                  <a:lnTo>
                    <a:pt x="488899" y="126985"/>
                  </a:lnTo>
                  <a:lnTo>
                    <a:pt x="480346" y="126985"/>
                  </a:lnTo>
                  <a:lnTo>
                    <a:pt x="480346" y="128205"/>
                  </a:lnTo>
                  <a:close/>
                  <a:moveTo>
                    <a:pt x="424121" y="128205"/>
                  </a:moveTo>
                  <a:lnTo>
                    <a:pt x="375231" y="128205"/>
                  </a:lnTo>
                  <a:lnTo>
                    <a:pt x="375231" y="70817"/>
                  </a:lnTo>
                  <a:cubicBezTo>
                    <a:pt x="377676" y="76922"/>
                    <a:pt x="381340" y="83027"/>
                    <a:pt x="385011" y="89132"/>
                  </a:cubicBezTo>
                  <a:cubicBezTo>
                    <a:pt x="393564" y="102563"/>
                    <a:pt x="405788" y="117213"/>
                    <a:pt x="424121" y="128205"/>
                  </a:cubicBezTo>
                  <a:close/>
                  <a:moveTo>
                    <a:pt x="352009" y="85469"/>
                  </a:moveTo>
                  <a:cubicBezTo>
                    <a:pt x="354454" y="81806"/>
                    <a:pt x="356898" y="76922"/>
                    <a:pt x="358117" y="73259"/>
                  </a:cubicBezTo>
                  <a:lnTo>
                    <a:pt x="358117" y="128205"/>
                  </a:lnTo>
                  <a:lnTo>
                    <a:pt x="306783" y="128205"/>
                  </a:lnTo>
                  <a:cubicBezTo>
                    <a:pt x="328786" y="117213"/>
                    <a:pt x="342230" y="101344"/>
                    <a:pt x="352009" y="85469"/>
                  </a:cubicBezTo>
                  <a:close/>
                  <a:moveTo>
                    <a:pt x="140561" y="87911"/>
                  </a:moveTo>
                  <a:cubicBezTo>
                    <a:pt x="149115" y="101344"/>
                    <a:pt x="163783" y="117213"/>
                    <a:pt x="184561" y="128205"/>
                  </a:cubicBezTo>
                  <a:lnTo>
                    <a:pt x="132001" y="128205"/>
                  </a:lnTo>
                  <a:lnTo>
                    <a:pt x="132001" y="74480"/>
                  </a:lnTo>
                  <a:cubicBezTo>
                    <a:pt x="134446" y="79364"/>
                    <a:pt x="136891" y="84248"/>
                    <a:pt x="140561" y="87911"/>
                  </a:cubicBezTo>
                  <a:close/>
                  <a:moveTo>
                    <a:pt x="106334" y="89132"/>
                  </a:moveTo>
                  <a:cubicBezTo>
                    <a:pt x="110004" y="83027"/>
                    <a:pt x="113668" y="76922"/>
                    <a:pt x="116113" y="70817"/>
                  </a:cubicBezTo>
                  <a:lnTo>
                    <a:pt x="116113" y="128205"/>
                  </a:lnTo>
                  <a:lnTo>
                    <a:pt x="67223" y="128205"/>
                  </a:lnTo>
                  <a:cubicBezTo>
                    <a:pt x="85556" y="117213"/>
                    <a:pt x="97780" y="102563"/>
                    <a:pt x="106334" y="89132"/>
                  </a:cubicBezTo>
                  <a:close/>
                </a:path>
              </a:pathLst>
            </a:custGeom>
            <a:solidFill>
              <a:srgbClr val="2C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241" name="Freeform: Shape 31">
              <a:extLst>
                <a:ext uri="{FF2B5EF4-FFF2-40B4-BE49-F238E27FC236}">
                  <a16:creationId xmlns:a16="http://schemas.microsoft.com/office/drawing/2014/main" id="{9498942F-0415-FB86-D6D3-D6045B93002A}"/>
                </a:ext>
              </a:extLst>
            </p:cNvPr>
            <p:cNvSpPr/>
            <p:nvPr/>
          </p:nvSpPr>
          <p:spPr>
            <a:xfrm>
              <a:off x="2138105" y="3332684"/>
              <a:ext cx="373461" cy="21649"/>
            </a:xfrm>
            <a:custGeom>
              <a:avLst/>
              <a:gdLst>
                <a:gd name="connsiteX0" fmla="*/ 455897 w 479120"/>
                <a:gd name="connsiteY0" fmla="*/ 0 h 28080"/>
                <a:gd name="connsiteX1" fmla="*/ 435120 w 479120"/>
                <a:gd name="connsiteY1" fmla="*/ 7328 h 28080"/>
                <a:gd name="connsiteX2" fmla="*/ 424121 w 479120"/>
                <a:gd name="connsiteY2" fmla="*/ 12211 h 28080"/>
                <a:gd name="connsiteX3" fmla="*/ 413123 w 479120"/>
                <a:gd name="connsiteY3" fmla="*/ 7328 h 28080"/>
                <a:gd name="connsiteX4" fmla="*/ 392345 w 479120"/>
                <a:gd name="connsiteY4" fmla="*/ 0 h 28080"/>
                <a:gd name="connsiteX5" fmla="*/ 371567 w 479120"/>
                <a:gd name="connsiteY5" fmla="*/ 7328 h 28080"/>
                <a:gd name="connsiteX6" fmla="*/ 360562 w 479120"/>
                <a:gd name="connsiteY6" fmla="*/ 12211 h 28080"/>
                <a:gd name="connsiteX7" fmla="*/ 349564 w 479120"/>
                <a:gd name="connsiteY7" fmla="*/ 7328 h 28080"/>
                <a:gd name="connsiteX8" fmla="*/ 328786 w 479120"/>
                <a:gd name="connsiteY8" fmla="*/ 0 h 28080"/>
                <a:gd name="connsiteX9" fmla="*/ 308008 w 479120"/>
                <a:gd name="connsiteY9" fmla="*/ 7328 h 28080"/>
                <a:gd name="connsiteX10" fmla="*/ 297010 w 479120"/>
                <a:gd name="connsiteY10" fmla="*/ 12211 h 28080"/>
                <a:gd name="connsiteX11" fmla="*/ 286005 w 479120"/>
                <a:gd name="connsiteY11" fmla="*/ 7328 h 28080"/>
                <a:gd name="connsiteX12" fmla="*/ 265227 w 479120"/>
                <a:gd name="connsiteY12" fmla="*/ 0 h 28080"/>
                <a:gd name="connsiteX13" fmla="*/ 244450 w 479120"/>
                <a:gd name="connsiteY13" fmla="*/ 7328 h 28080"/>
                <a:gd name="connsiteX14" fmla="*/ 233451 w 479120"/>
                <a:gd name="connsiteY14" fmla="*/ 12211 h 28080"/>
                <a:gd name="connsiteX15" fmla="*/ 222446 w 479120"/>
                <a:gd name="connsiteY15" fmla="*/ 7328 h 28080"/>
                <a:gd name="connsiteX16" fmla="*/ 201669 w 479120"/>
                <a:gd name="connsiteY16" fmla="*/ 0 h 28080"/>
                <a:gd name="connsiteX17" fmla="*/ 180891 w 479120"/>
                <a:gd name="connsiteY17" fmla="*/ 7328 h 28080"/>
                <a:gd name="connsiteX18" fmla="*/ 169892 w 479120"/>
                <a:gd name="connsiteY18" fmla="*/ 12211 h 28080"/>
                <a:gd name="connsiteX19" fmla="*/ 158894 w 479120"/>
                <a:gd name="connsiteY19" fmla="*/ 7328 h 28080"/>
                <a:gd name="connsiteX20" fmla="*/ 138116 w 479120"/>
                <a:gd name="connsiteY20" fmla="*/ 0 h 28080"/>
                <a:gd name="connsiteX21" fmla="*/ 117338 w 479120"/>
                <a:gd name="connsiteY21" fmla="*/ 7328 h 28080"/>
                <a:gd name="connsiteX22" fmla="*/ 106334 w 479120"/>
                <a:gd name="connsiteY22" fmla="*/ 12211 h 28080"/>
                <a:gd name="connsiteX23" fmla="*/ 95335 w 479120"/>
                <a:gd name="connsiteY23" fmla="*/ 7328 h 28080"/>
                <a:gd name="connsiteX24" fmla="*/ 74557 w 479120"/>
                <a:gd name="connsiteY24" fmla="*/ 0 h 28080"/>
                <a:gd name="connsiteX25" fmla="*/ 44000 w 479120"/>
                <a:gd name="connsiteY25" fmla="*/ 7328 h 28080"/>
                <a:gd name="connsiteX26" fmla="*/ 33002 w 479120"/>
                <a:gd name="connsiteY26" fmla="*/ 12211 h 28080"/>
                <a:gd name="connsiteX27" fmla="*/ 21997 w 479120"/>
                <a:gd name="connsiteY27" fmla="*/ 7328 h 28080"/>
                <a:gd name="connsiteX28" fmla="*/ 0 w 479120"/>
                <a:gd name="connsiteY28" fmla="*/ 0 h 28080"/>
                <a:gd name="connsiteX29" fmla="*/ 0 w 479120"/>
                <a:gd name="connsiteY29" fmla="*/ 15875 h 28080"/>
                <a:gd name="connsiteX30" fmla="*/ 10998 w 479120"/>
                <a:gd name="connsiteY30" fmla="*/ 20758 h 28080"/>
                <a:gd name="connsiteX31" fmla="*/ 33002 w 479120"/>
                <a:gd name="connsiteY31" fmla="*/ 28080 h 28080"/>
                <a:gd name="connsiteX32" fmla="*/ 53780 w 479120"/>
                <a:gd name="connsiteY32" fmla="*/ 20758 h 28080"/>
                <a:gd name="connsiteX33" fmla="*/ 64778 w 479120"/>
                <a:gd name="connsiteY33" fmla="*/ 15875 h 28080"/>
                <a:gd name="connsiteX34" fmla="*/ 75776 w 479120"/>
                <a:gd name="connsiteY34" fmla="*/ 20758 h 28080"/>
                <a:gd name="connsiteX35" fmla="*/ 97780 w 479120"/>
                <a:gd name="connsiteY35" fmla="*/ 28080 h 28080"/>
                <a:gd name="connsiteX36" fmla="*/ 118558 w 479120"/>
                <a:gd name="connsiteY36" fmla="*/ 20758 h 28080"/>
                <a:gd name="connsiteX37" fmla="*/ 129556 w 479120"/>
                <a:gd name="connsiteY37" fmla="*/ 15875 h 28080"/>
                <a:gd name="connsiteX38" fmla="*/ 140561 w 479120"/>
                <a:gd name="connsiteY38" fmla="*/ 20758 h 28080"/>
                <a:gd name="connsiteX39" fmla="*/ 161339 w 479120"/>
                <a:gd name="connsiteY39" fmla="*/ 28080 h 28080"/>
                <a:gd name="connsiteX40" fmla="*/ 182116 w 479120"/>
                <a:gd name="connsiteY40" fmla="*/ 20758 h 28080"/>
                <a:gd name="connsiteX41" fmla="*/ 193115 w 479120"/>
                <a:gd name="connsiteY41" fmla="*/ 15875 h 28080"/>
                <a:gd name="connsiteX42" fmla="*/ 204113 w 479120"/>
                <a:gd name="connsiteY42" fmla="*/ 20758 h 28080"/>
                <a:gd name="connsiteX43" fmla="*/ 224891 w 479120"/>
                <a:gd name="connsiteY43" fmla="*/ 28080 h 28080"/>
                <a:gd name="connsiteX44" fmla="*/ 245675 w 479120"/>
                <a:gd name="connsiteY44" fmla="*/ 20758 h 28080"/>
                <a:gd name="connsiteX45" fmla="*/ 256674 w 479120"/>
                <a:gd name="connsiteY45" fmla="*/ 15875 h 28080"/>
                <a:gd name="connsiteX46" fmla="*/ 267672 w 479120"/>
                <a:gd name="connsiteY46" fmla="*/ 20758 h 28080"/>
                <a:gd name="connsiteX47" fmla="*/ 288450 w 479120"/>
                <a:gd name="connsiteY47" fmla="*/ 28080 h 28080"/>
                <a:gd name="connsiteX48" fmla="*/ 309228 w 479120"/>
                <a:gd name="connsiteY48" fmla="*/ 20758 h 28080"/>
                <a:gd name="connsiteX49" fmla="*/ 320233 w 479120"/>
                <a:gd name="connsiteY49" fmla="*/ 15875 h 28080"/>
                <a:gd name="connsiteX50" fmla="*/ 331231 w 479120"/>
                <a:gd name="connsiteY50" fmla="*/ 20758 h 28080"/>
                <a:gd name="connsiteX51" fmla="*/ 352009 w 479120"/>
                <a:gd name="connsiteY51" fmla="*/ 28080 h 28080"/>
                <a:gd name="connsiteX52" fmla="*/ 372786 w 479120"/>
                <a:gd name="connsiteY52" fmla="*/ 20758 h 28080"/>
                <a:gd name="connsiteX53" fmla="*/ 383785 w 479120"/>
                <a:gd name="connsiteY53" fmla="*/ 15875 h 28080"/>
                <a:gd name="connsiteX54" fmla="*/ 394790 w 479120"/>
                <a:gd name="connsiteY54" fmla="*/ 20758 h 28080"/>
                <a:gd name="connsiteX55" fmla="*/ 415568 w 479120"/>
                <a:gd name="connsiteY55" fmla="*/ 28080 h 28080"/>
                <a:gd name="connsiteX56" fmla="*/ 436345 w 479120"/>
                <a:gd name="connsiteY56" fmla="*/ 20758 h 28080"/>
                <a:gd name="connsiteX57" fmla="*/ 447344 w 479120"/>
                <a:gd name="connsiteY57" fmla="*/ 15875 h 28080"/>
                <a:gd name="connsiteX58" fmla="*/ 458342 w 479120"/>
                <a:gd name="connsiteY58" fmla="*/ 20758 h 28080"/>
                <a:gd name="connsiteX59" fmla="*/ 479120 w 479120"/>
                <a:gd name="connsiteY59" fmla="*/ 28080 h 28080"/>
                <a:gd name="connsiteX60" fmla="*/ 479120 w 479120"/>
                <a:gd name="connsiteY60" fmla="*/ 12211 h 28080"/>
                <a:gd name="connsiteX61" fmla="*/ 468121 w 479120"/>
                <a:gd name="connsiteY61" fmla="*/ 7328 h 28080"/>
                <a:gd name="connsiteX62" fmla="*/ 455897 w 479120"/>
                <a:gd name="connsiteY62" fmla="*/ 0 h 2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79120" h="28080">
                  <a:moveTo>
                    <a:pt x="455897" y="0"/>
                  </a:moveTo>
                  <a:cubicBezTo>
                    <a:pt x="444899" y="0"/>
                    <a:pt x="438790" y="4883"/>
                    <a:pt x="435120" y="7328"/>
                  </a:cubicBezTo>
                  <a:cubicBezTo>
                    <a:pt x="431456" y="9766"/>
                    <a:pt x="429011" y="12211"/>
                    <a:pt x="424121" y="12211"/>
                  </a:cubicBezTo>
                  <a:cubicBezTo>
                    <a:pt x="419232" y="12211"/>
                    <a:pt x="416787" y="10986"/>
                    <a:pt x="413123" y="7328"/>
                  </a:cubicBezTo>
                  <a:cubicBezTo>
                    <a:pt x="408233" y="3664"/>
                    <a:pt x="403343" y="0"/>
                    <a:pt x="392345" y="0"/>
                  </a:cubicBezTo>
                  <a:cubicBezTo>
                    <a:pt x="381340" y="0"/>
                    <a:pt x="375231" y="4883"/>
                    <a:pt x="371567" y="7328"/>
                  </a:cubicBezTo>
                  <a:cubicBezTo>
                    <a:pt x="367897" y="9766"/>
                    <a:pt x="365452" y="12211"/>
                    <a:pt x="360562" y="12211"/>
                  </a:cubicBezTo>
                  <a:cubicBezTo>
                    <a:pt x="355673" y="12211"/>
                    <a:pt x="353228" y="10986"/>
                    <a:pt x="349564" y="7328"/>
                  </a:cubicBezTo>
                  <a:cubicBezTo>
                    <a:pt x="344674" y="3664"/>
                    <a:pt x="339785" y="0"/>
                    <a:pt x="328786" y="0"/>
                  </a:cubicBezTo>
                  <a:cubicBezTo>
                    <a:pt x="317788" y="0"/>
                    <a:pt x="311673" y="4883"/>
                    <a:pt x="308008" y="7328"/>
                  </a:cubicBezTo>
                  <a:cubicBezTo>
                    <a:pt x="304338" y="9766"/>
                    <a:pt x="301893" y="12211"/>
                    <a:pt x="297010" y="12211"/>
                  </a:cubicBezTo>
                  <a:cubicBezTo>
                    <a:pt x="292120" y="12211"/>
                    <a:pt x="289676" y="10986"/>
                    <a:pt x="286005" y="7328"/>
                  </a:cubicBezTo>
                  <a:cubicBezTo>
                    <a:pt x="281115" y="3664"/>
                    <a:pt x="276226" y="0"/>
                    <a:pt x="265227" y="0"/>
                  </a:cubicBezTo>
                  <a:cubicBezTo>
                    <a:pt x="254229" y="0"/>
                    <a:pt x="248114" y="4883"/>
                    <a:pt x="244450" y="7328"/>
                  </a:cubicBezTo>
                  <a:cubicBezTo>
                    <a:pt x="240786" y="9766"/>
                    <a:pt x="238341" y="12211"/>
                    <a:pt x="233451" y="12211"/>
                  </a:cubicBezTo>
                  <a:cubicBezTo>
                    <a:pt x="228561" y="12211"/>
                    <a:pt x="226117" y="10986"/>
                    <a:pt x="222446" y="7328"/>
                  </a:cubicBezTo>
                  <a:cubicBezTo>
                    <a:pt x="217563" y="3664"/>
                    <a:pt x="212673" y="0"/>
                    <a:pt x="201669" y="0"/>
                  </a:cubicBezTo>
                  <a:cubicBezTo>
                    <a:pt x="190670" y="0"/>
                    <a:pt x="184561" y="4883"/>
                    <a:pt x="180891" y="7328"/>
                  </a:cubicBezTo>
                  <a:cubicBezTo>
                    <a:pt x="177227" y="9766"/>
                    <a:pt x="174782" y="12211"/>
                    <a:pt x="169892" y="12211"/>
                  </a:cubicBezTo>
                  <a:cubicBezTo>
                    <a:pt x="165003" y="12211"/>
                    <a:pt x="162558" y="10986"/>
                    <a:pt x="158894" y="7328"/>
                  </a:cubicBezTo>
                  <a:cubicBezTo>
                    <a:pt x="154004" y="3664"/>
                    <a:pt x="149115" y="0"/>
                    <a:pt x="138116" y="0"/>
                  </a:cubicBezTo>
                  <a:cubicBezTo>
                    <a:pt x="127111" y="0"/>
                    <a:pt x="121002" y="4883"/>
                    <a:pt x="117338" y="7328"/>
                  </a:cubicBezTo>
                  <a:cubicBezTo>
                    <a:pt x="113668" y="9766"/>
                    <a:pt x="111223" y="12211"/>
                    <a:pt x="106334" y="12211"/>
                  </a:cubicBezTo>
                  <a:cubicBezTo>
                    <a:pt x="101444" y="12211"/>
                    <a:pt x="98999" y="10986"/>
                    <a:pt x="95335" y="7328"/>
                  </a:cubicBezTo>
                  <a:cubicBezTo>
                    <a:pt x="90445" y="3664"/>
                    <a:pt x="85556" y="0"/>
                    <a:pt x="74557" y="0"/>
                  </a:cubicBezTo>
                  <a:cubicBezTo>
                    <a:pt x="63559" y="0"/>
                    <a:pt x="48890" y="3664"/>
                    <a:pt x="44000" y="7328"/>
                  </a:cubicBezTo>
                  <a:cubicBezTo>
                    <a:pt x="40330" y="9766"/>
                    <a:pt x="37891" y="12211"/>
                    <a:pt x="33002" y="12211"/>
                  </a:cubicBezTo>
                  <a:cubicBezTo>
                    <a:pt x="28112" y="12211"/>
                    <a:pt x="25667" y="10986"/>
                    <a:pt x="21997" y="7328"/>
                  </a:cubicBezTo>
                  <a:cubicBezTo>
                    <a:pt x="17107" y="3664"/>
                    <a:pt x="10998" y="0"/>
                    <a:pt x="0" y="0"/>
                  </a:cubicBezTo>
                  <a:lnTo>
                    <a:pt x="0" y="15875"/>
                  </a:lnTo>
                  <a:cubicBezTo>
                    <a:pt x="4890" y="15875"/>
                    <a:pt x="7334" y="17094"/>
                    <a:pt x="10998" y="20758"/>
                  </a:cubicBezTo>
                  <a:cubicBezTo>
                    <a:pt x="15888" y="23197"/>
                    <a:pt x="21997" y="28080"/>
                    <a:pt x="33002" y="28080"/>
                  </a:cubicBezTo>
                  <a:cubicBezTo>
                    <a:pt x="44000" y="28080"/>
                    <a:pt x="50109" y="23197"/>
                    <a:pt x="53780" y="20758"/>
                  </a:cubicBezTo>
                  <a:cubicBezTo>
                    <a:pt x="57444" y="17094"/>
                    <a:pt x="59888" y="15875"/>
                    <a:pt x="64778" y="15875"/>
                  </a:cubicBezTo>
                  <a:cubicBezTo>
                    <a:pt x="69668" y="15875"/>
                    <a:pt x="72113" y="17094"/>
                    <a:pt x="75776" y="20758"/>
                  </a:cubicBezTo>
                  <a:cubicBezTo>
                    <a:pt x="80666" y="23197"/>
                    <a:pt x="86781" y="28080"/>
                    <a:pt x="97780" y="28080"/>
                  </a:cubicBezTo>
                  <a:cubicBezTo>
                    <a:pt x="108778" y="28080"/>
                    <a:pt x="114894" y="23197"/>
                    <a:pt x="118558" y="20758"/>
                  </a:cubicBezTo>
                  <a:cubicBezTo>
                    <a:pt x="122222" y="18314"/>
                    <a:pt x="124666" y="15875"/>
                    <a:pt x="129556" y="15875"/>
                  </a:cubicBezTo>
                  <a:cubicBezTo>
                    <a:pt x="134446" y="15875"/>
                    <a:pt x="136891" y="17094"/>
                    <a:pt x="140561" y="20758"/>
                  </a:cubicBezTo>
                  <a:cubicBezTo>
                    <a:pt x="145444" y="24422"/>
                    <a:pt x="150334" y="28080"/>
                    <a:pt x="161339" y="28080"/>
                  </a:cubicBezTo>
                  <a:cubicBezTo>
                    <a:pt x="172337" y="28080"/>
                    <a:pt x="178446" y="23197"/>
                    <a:pt x="182116" y="20758"/>
                  </a:cubicBezTo>
                  <a:cubicBezTo>
                    <a:pt x="185780" y="18314"/>
                    <a:pt x="188225" y="15875"/>
                    <a:pt x="193115" y="15875"/>
                  </a:cubicBezTo>
                  <a:cubicBezTo>
                    <a:pt x="198004" y="15875"/>
                    <a:pt x="200449" y="17094"/>
                    <a:pt x="204113" y="20758"/>
                  </a:cubicBezTo>
                  <a:cubicBezTo>
                    <a:pt x="209003" y="24422"/>
                    <a:pt x="213893" y="28080"/>
                    <a:pt x="224891" y="28080"/>
                  </a:cubicBezTo>
                  <a:cubicBezTo>
                    <a:pt x="235896" y="28080"/>
                    <a:pt x="242005" y="23197"/>
                    <a:pt x="245675" y="20758"/>
                  </a:cubicBezTo>
                  <a:cubicBezTo>
                    <a:pt x="249339" y="18314"/>
                    <a:pt x="251784" y="15875"/>
                    <a:pt x="256674" y="15875"/>
                  </a:cubicBezTo>
                  <a:cubicBezTo>
                    <a:pt x="261563" y="15875"/>
                    <a:pt x="264008" y="17094"/>
                    <a:pt x="267672" y="20758"/>
                  </a:cubicBezTo>
                  <a:cubicBezTo>
                    <a:pt x="272562" y="24422"/>
                    <a:pt x="277451" y="28080"/>
                    <a:pt x="288450" y="28080"/>
                  </a:cubicBezTo>
                  <a:cubicBezTo>
                    <a:pt x="299448" y="28080"/>
                    <a:pt x="305564" y="23197"/>
                    <a:pt x="309228" y="20758"/>
                  </a:cubicBezTo>
                  <a:cubicBezTo>
                    <a:pt x="312898" y="18314"/>
                    <a:pt x="315343" y="15875"/>
                    <a:pt x="320233" y="15875"/>
                  </a:cubicBezTo>
                  <a:cubicBezTo>
                    <a:pt x="325116" y="15875"/>
                    <a:pt x="327561" y="17094"/>
                    <a:pt x="331231" y="20758"/>
                  </a:cubicBezTo>
                  <a:cubicBezTo>
                    <a:pt x="336121" y="24422"/>
                    <a:pt x="341010" y="28080"/>
                    <a:pt x="352009" y="28080"/>
                  </a:cubicBezTo>
                  <a:cubicBezTo>
                    <a:pt x="363007" y="28080"/>
                    <a:pt x="369122" y="23197"/>
                    <a:pt x="372786" y="20758"/>
                  </a:cubicBezTo>
                  <a:cubicBezTo>
                    <a:pt x="376451" y="18314"/>
                    <a:pt x="378895" y="15875"/>
                    <a:pt x="383785" y="15875"/>
                  </a:cubicBezTo>
                  <a:cubicBezTo>
                    <a:pt x="388675" y="15875"/>
                    <a:pt x="391119" y="17094"/>
                    <a:pt x="394790" y="20758"/>
                  </a:cubicBezTo>
                  <a:cubicBezTo>
                    <a:pt x="399680" y="24422"/>
                    <a:pt x="404563" y="28080"/>
                    <a:pt x="415568" y="28080"/>
                  </a:cubicBezTo>
                  <a:cubicBezTo>
                    <a:pt x="426566" y="28080"/>
                    <a:pt x="432675" y="23197"/>
                    <a:pt x="436345" y="20758"/>
                  </a:cubicBezTo>
                  <a:cubicBezTo>
                    <a:pt x="440009" y="18314"/>
                    <a:pt x="442454" y="15875"/>
                    <a:pt x="447344" y="15875"/>
                  </a:cubicBezTo>
                  <a:cubicBezTo>
                    <a:pt x="452233" y="15875"/>
                    <a:pt x="454678" y="17094"/>
                    <a:pt x="458342" y="20758"/>
                  </a:cubicBezTo>
                  <a:cubicBezTo>
                    <a:pt x="463232" y="24422"/>
                    <a:pt x="468121" y="28080"/>
                    <a:pt x="479120" y="28080"/>
                  </a:cubicBezTo>
                  <a:lnTo>
                    <a:pt x="479120" y="12211"/>
                  </a:lnTo>
                  <a:cubicBezTo>
                    <a:pt x="474237" y="12211"/>
                    <a:pt x="471792" y="10986"/>
                    <a:pt x="468121" y="7328"/>
                  </a:cubicBezTo>
                  <a:cubicBezTo>
                    <a:pt x="473011" y="3664"/>
                    <a:pt x="466902" y="0"/>
                    <a:pt x="455897" y="0"/>
                  </a:cubicBezTo>
                  <a:close/>
                </a:path>
              </a:pathLst>
            </a:custGeom>
            <a:solidFill>
              <a:srgbClr val="2C5967"/>
            </a:solidFill>
            <a:ln w="6417"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251" name="TextBox 250">
            <a:extLst>
              <a:ext uri="{FF2B5EF4-FFF2-40B4-BE49-F238E27FC236}">
                <a16:creationId xmlns:a16="http://schemas.microsoft.com/office/drawing/2014/main" id="{7273B0C6-B390-5B08-5D2C-B2D0E9D33FCD}"/>
              </a:ext>
            </a:extLst>
          </p:cNvPr>
          <p:cNvSpPr txBox="1"/>
          <p:nvPr/>
        </p:nvSpPr>
        <p:spPr>
          <a:xfrm>
            <a:off x="1629901" y="3242418"/>
            <a:ext cx="909595"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OIC </a:t>
            </a:r>
            <a:b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b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(Application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Integration)</a:t>
            </a:r>
          </a:p>
        </p:txBody>
      </p:sp>
      <p:sp>
        <p:nvSpPr>
          <p:cNvPr id="16" name="TextBox 15">
            <a:extLst>
              <a:ext uri="{FF2B5EF4-FFF2-40B4-BE49-F238E27FC236}">
                <a16:creationId xmlns:a16="http://schemas.microsoft.com/office/drawing/2014/main" id="{E3FDB97A-9DAA-75B2-3F9A-C26644093747}"/>
              </a:ext>
            </a:extLst>
          </p:cNvPr>
          <p:cNvSpPr txBox="1"/>
          <p:nvPr/>
        </p:nvSpPr>
        <p:spPr>
          <a:xfrm>
            <a:off x="460374" y="3397108"/>
            <a:ext cx="99262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Enterprise SaaS Applications  </a:t>
            </a:r>
          </a:p>
        </p:txBody>
      </p:sp>
      <p:sp>
        <p:nvSpPr>
          <p:cNvPr id="17" name="Rectangle: Rounded Corners 22">
            <a:extLst>
              <a:ext uri="{FF2B5EF4-FFF2-40B4-BE49-F238E27FC236}">
                <a16:creationId xmlns:a16="http://schemas.microsoft.com/office/drawing/2014/main" id="{53E603B8-9013-F0AA-1076-BCBC4950EB15}"/>
              </a:ext>
            </a:extLst>
          </p:cNvPr>
          <p:cNvSpPr/>
          <p:nvPr/>
        </p:nvSpPr>
        <p:spPr>
          <a:xfrm>
            <a:off x="5691924" y="3451776"/>
            <a:ext cx="2572202" cy="986850"/>
          </a:xfrm>
          <a:prstGeom prst="roundRect">
            <a:avLst>
              <a:gd name="adj" fmla="val 3829"/>
            </a:avLst>
          </a:prstGeom>
          <a:solidFill>
            <a:schemeClr val="bg1"/>
          </a:solidFill>
          <a:ln w="12700" cmpd="sng">
            <a:solidFill>
              <a:schemeClr val="accent3">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lIns="45720" tIns="45720" rIns="0" bIns="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Other Open-Source databases</a:t>
            </a:r>
          </a:p>
        </p:txBody>
      </p:sp>
      <p:grpSp>
        <p:nvGrpSpPr>
          <p:cNvPr id="1041" name="Graphic 4">
            <a:extLst>
              <a:ext uri="{FF2B5EF4-FFF2-40B4-BE49-F238E27FC236}">
                <a16:creationId xmlns:a16="http://schemas.microsoft.com/office/drawing/2014/main" id="{B46EA77F-34BE-DD7A-35CD-44C02A8698CE}"/>
              </a:ext>
            </a:extLst>
          </p:cNvPr>
          <p:cNvGrpSpPr/>
          <p:nvPr/>
        </p:nvGrpSpPr>
        <p:grpSpPr>
          <a:xfrm>
            <a:off x="5848133" y="3788496"/>
            <a:ext cx="637995" cy="553575"/>
            <a:chOff x="3422093" y="3071612"/>
            <a:chExt cx="839064" cy="746903"/>
          </a:xfrm>
        </p:grpSpPr>
        <p:grpSp>
          <p:nvGrpSpPr>
            <p:cNvPr id="1043" name="Graphic 4">
              <a:extLst>
                <a:ext uri="{FF2B5EF4-FFF2-40B4-BE49-F238E27FC236}">
                  <a16:creationId xmlns:a16="http://schemas.microsoft.com/office/drawing/2014/main" id="{49D45172-C449-DDF2-621C-76669D4485A9}"/>
                </a:ext>
              </a:extLst>
            </p:cNvPr>
            <p:cNvGrpSpPr/>
            <p:nvPr/>
          </p:nvGrpSpPr>
          <p:grpSpPr>
            <a:xfrm>
              <a:off x="3628364" y="3071612"/>
              <a:ext cx="483406" cy="513347"/>
              <a:chOff x="3628364" y="3071612"/>
              <a:chExt cx="483406" cy="513347"/>
            </a:xfrm>
          </p:grpSpPr>
          <p:sp>
            <p:nvSpPr>
              <p:cNvPr id="1055" name="Freeform: Shape 643">
                <a:extLst>
                  <a:ext uri="{FF2B5EF4-FFF2-40B4-BE49-F238E27FC236}">
                    <a16:creationId xmlns:a16="http://schemas.microsoft.com/office/drawing/2014/main" id="{DA32FE22-8F61-035C-DC46-7FD5DB955FC2}"/>
                  </a:ext>
                </a:extLst>
              </p:cNvPr>
              <p:cNvSpPr/>
              <p:nvPr/>
            </p:nvSpPr>
            <p:spPr>
              <a:xfrm>
                <a:off x="3668649" y="3104538"/>
                <a:ext cx="124512" cy="82916"/>
              </a:xfrm>
              <a:custGeom>
                <a:avLst/>
                <a:gdLst>
                  <a:gd name="connsiteX0" fmla="*/ 81789 w 124512"/>
                  <a:gd name="connsiteY0" fmla="*/ 79258 h 82916"/>
                  <a:gd name="connsiteX1" fmla="*/ 124512 w 124512"/>
                  <a:gd name="connsiteY1" fmla="*/ 41459 h 82916"/>
                  <a:gd name="connsiteX2" fmla="*/ 124512 w 124512"/>
                  <a:gd name="connsiteY2" fmla="*/ 0 h 82916"/>
                  <a:gd name="connsiteX3" fmla="*/ 0 w 124512"/>
                  <a:gd name="connsiteY3" fmla="*/ 0 h 82916"/>
                  <a:gd name="connsiteX4" fmla="*/ 0 w 124512"/>
                  <a:gd name="connsiteY4" fmla="*/ 82916 h 82916"/>
                  <a:gd name="connsiteX5" fmla="*/ 41504 w 124512"/>
                  <a:gd name="connsiteY5" fmla="*/ 42678 h 82916"/>
                  <a:gd name="connsiteX6" fmla="*/ 81789 w 124512"/>
                  <a:gd name="connsiteY6" fmla="*/ 79258 h 8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512" h="82916">
                    <a:moveTo>
                      <a:pt x="81789" y="79258"/>
                    </a:moveTo>
                    <a:lnTo>
                      <a:pt x="124512" y="41459"/>
                    </a:lnTo>
                    <a:lnTo>
                      <a:pt x="124512" y="0"/>
                    </a:lnTo>
                    <a:lnTo>
                      <a:pt x="0" y="0"/>
                    </a:lnTo>
                    <a:lnTo>
                      <a:pt x="0" y="82916"/>
                    </a:lnTo>
                    <a:lnTo>
                      <a:pt x="41504" y="42678"/>
                    </a:lnTo>
                    <a:lnTo>
                      <a:pt x="81789" y="79258"/>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59" name="Freeform: Shape 644">
                <a:extLst>
                  <a:ext uri="{FF2B5EF4-FFF2-40B4-BE49-F238E27FC236}">
                    <a16:creationId xmlns:a16="http://schemas.microsoft.com/office/drawing/2014/main" id="{FFE23772-AC1D-6716-2B23-D45FD8381F10}"/>
                  </a:ext>
                </a:extLst>
              </p:cNvPr>
              <p:cNvSpPr/>
              <p:nvPr/>
            </p:nvSpPr>
            <p:spPr>
              <a:xfrm>
                <a:off x="3662547" y="3503260"/>
                <a:ext cx="40285" cy="40240"/>
              </a:xfrm>
              <a:custGeom>
                <a:avLst/>
                <a:gdLst>
                  <a:gd name="connsiteX0" fmla="*/ 40285 w 40285"/>
                  <a:gd name="connsiteY0" fmla="*/ 40240 h 40240"/>
                  <a:gd name="connsiteX1" fmla="*/ 40285 w 40285"/>
                  <a:gd name="connsiteY1" fmla="*/ 0 h 40240"/>
                  <a:gd name="connsiteX2" fmla="*/ 0 w 40285"/>
                  <a:gd name="connsiteY2" fmla="*/ 0 h 40240"/>
                  <a:gd name="connsiteX3" fmla="*/ 40285 w 40285"/>
                  <a:gd name="connsiteY3" fmla="*/ 40240 h 40240"/>
                </a:gdLst>
                <a:ahLst/>
                <a:cxnLst>
                  <a:cxn ang="0">
                    <a:pos x="connsiteX0" y="connsiteY0"/>
                  </a:cxn>
                  <a:cxn ang="0">
                    <a:pos x="connsiteX1" y="connsiteY1"/>
                  </a:cxn>
                  <a:cxn ang="0">
                    <a:pos x="connsiteX2" y="connsiteY2"/>
                  </a:cxn>
                  <a:cxn ang="0">
                    <a:pos x="connsiteX3" y="connsiteY3"/>
                  </a:cxn>
                </a:cxnLst>
                <a:rect l="l" t="t" r="r" b="b"/>
                <a:pathLst>
                  <a:path w="40285" h="40240">
                    <a:moveTo>
                      <a:pt x="40285" y="40240"/>
                    </a:moveTo>
                    <a:lnTo>
                      <a:pt x="40285" y="0"/>
                    </a:lnTo>
                    <a:lnTo>
                      <a:pt x="0" y="0"/>
                    </a:lnTo>
                    <a:cubicBezTo>
                      <a:pt x="3664" y="20726"/>
                      <a:pt x="19533" y="36582"/>
                      <a:pt x="40285" y="4024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1" name="Freeform: Shape 645">
                <a:extLst>
                  <a:ext uri="{FF2B5EF4-FFF2-40B4-BE49-F238E27FC236}">
                    <a16:creationId xmlns:a16="http://schemas.microsoft.com/office/drawing/2014/main" id="{5E9C1AF1-EFCB-9AF6-E5B8-D6C098B35766}"/>
                  </a:ext>
                </a:extLst>
              </p:cNvPr>
              <p:cNvSpPr/>
              <p:nvPr/>
            </p:nvSpPr>
            <p:spPr>
              <a:xfrm>
                <a:off x="3650342" y="3086247"/>
                <a:ext cx="162352" cy="163392"/>
              </a:xfrm>
              <a:custGeom>
                <a:avLst/>
                <a:gdLst>
                  <a:gd name="connsiteX0" fmla="*/ 112307 w 162352"/>
                  <a:gd name="connsiteY0" fmla="*/ 143884 h 163392"/>
                  <a:gd name="connsiteX1" fmla="*/ 18307 w 162352"/>
                  <a:gd name="connsiteY1" fmla="*/ 143884 h 163392"/>
                  <a:gd name="connsiteX2" fmla="*/ 18307 w 162352"/>
                  <a:gd name="connsiteY2" fmla="*/ 125593 h 163392"/>
                  <a:gd name="connsiteX3" fmla="*/ 19533 w 162352"/>
                  <a:gd name="connsiteY3" fmla="*/ 126812 h 163392"/>
                  <a:gd name="connsiteX4" fmla="*/ 61037 w 162352"/>
                  <a:gd name="connsiteY4" fmla="*/ 86573 h 163392"/>
                  <a:gd name="connsiteX5" fmla="*/ 101316 w 162352"/>
                  <a:gd name="connsiteY5" fmla="*/ 123155 h 163392"/>
                  <a:gd name="connsiteX6" fmla="*/ 144045 w 162352"/>
                  <a:gd name="connsiteY6" fmla="*/ 84135 h 163392"/>
                  <a:gd name="connsiteX7" fmla="*/ 144045 w 162352"/>
                  <a:gd name="connsiteY7" fmla="*/ 121935 h 163392"/>
                  <a:gd name="connsiteX8" fmla="*/ 162352 w 162352"/>
                  <a:gd name="connsiteY8" fmla="*/ 113400 h 163392"/>
                  <a:gd name="connsiteX9" fmla="*/ 162352 w 162352"/>
                  <a:gd name="connsiteY9" fmla="*/ 0 h 163392"/>
                  <a:gd name="connsiteX10" fmla="*/ 0 w 162352"/>
                  <a:gd name="connsiteY10" fmla="*/ 0 h 163392"/>
                  <a:gd name="connsiteX11" fmla="*/ 0 w 162352"/>
                  <a:gd name="connsiteY11" fmla="*/ 163393 h 163392"/>
                  <a:gd name="connsiteX12" fmla="*/ 95213 w 162352"/>
                  <a:gd name="connsiteY12" fmla="*/ 163393 h 163392"/>
                  <a:gd name="connsiteX13" fmla="*/ 107424 w 162352"/>
                  <a:gd name="connsiteY13" fmla="*/ 148761 h 163392"/>
                  <a:gd name="connsiteX14" fmla="*/ 112307 w 162352"/>
                  <a:gd name="connsiteY14" fmla="*/ 143884 h 163392"/>
                  <a:gd name="connsiteX15" fmla="*/ 18307 w 162352"/>
                  <a:gd name="connsiteY15" fmla="*/ 18290 h 163392"/>
                  <a:gd name="connsiteX16" fmla="*/ 142819 w 162352"/>
                  <a:gd name="connsiteY16" fmla="*/ 18290 h 163392"/>
                  <a:gd name="connsiteX17" fmla="*/ 142819 w 162352"/>
                  <a:gd name="connsiteY17" fmla="*/ 59748 h 163392"/>
                  <a:gd name="connsiteX18" fmla="*/ 100096 w 162352"/>
                  <a:gd name="connsiteY18" fmla="*/ 97548 h 163392"/>
                  <a:gd name="connsiteX19" fmla="*/ 59811 w 162352"/>
                  <a:gd name="connsiteY19" fmla="*/ 60967 h 163392"/>
                  <a:gd name="connsiteX20" fmla="*/ 18307 w 162352"/>
                  <a:gd name="connsiteY20" fmla="*/ 101206 h 163392"/>
                  <a:gd name="connsiteX21" fmla="*/ 18307 w 162352"/>
                  <a:gd name="connsiteY21" fmla="*/ 18290 h 16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352" h="163392">
                    <a:moveTo>
                      <a:pt x="112307" y="143884"/>
                    </a:moveTo>
                    <a:lnTo>
                      <a:pt x="18307" y="143884"/>
                    </a:lnTo>
                    <a:lnTo>
                      <a:pt x="18307" y="125593"/>
                    </a:lnTo>
                    <a:lnTo>
                      <a:pt x="19533" y="126812"/>
                    </a:lnTo>
                    <a:lnTo>
                      <a:pt x="61037" y="86573"/>
                    </a:lnTo>
                    <a:lnTo>
                      <a:pt x="101316" y="123155"/>
                    </a:lnTo>
                    <a:lnTo>
                      <a:pt x="144045" y="84135"/>
                    </a:lnTo>
                    <a:lnTo>
                      <a:pt x="144045" y="121935"/>
                    </a:lnTo>
                    <a:cubicBezTo>
                      <a:pt x="150148" y="118277"/>
                      <a:pt x="156250" y="115838"/>
                      <a:pt x="162352" y="113400"/>
                    </a:cubicBezTo>
                    <a:lnTo>
                      <a:pt x="162352" y="0"/>
                    </a:lnTo>
                    <a:lnTo>
                      <a:pt x="0" y="0"/>
                    </a:lnTo>
                    <a:lnTo>
                      <a:pt x="0" y="163393"/>
                    </a:lnTo>
                    <a:lnTo>
                      <a:pt x="95213" y="163393"/>
                    </a:lnTo>
                    <a:cubicBezTo>
                      <a:pt x="98877" y="158516"/>
                      <a:pt x="103760" y="153638"/>
                      <a:pt x="107424" y="148761"/>
                    </a:cubicBezTo>
                    <a:cubicBezTo>
                      <a:pt x="109863" y="146322"/>
                      <a:pt x="111082" y="145103"/>
                      <a:pt x="112307" y="143884"/>
                    </a:cubicBezTo>
                    <a:close/>
                    <a:moveTo>
                      <a:pt x="18307" y="18290"/>
                    </a:moveTo>
                    <a:lnTo>
                      <a:pt x="142819" y="18290"/>
                    </a:lnTo>
                    <a:lnTo>
                      <a:pt x="142819" y="59748"/>
                    </a:lnTo>
                    <a:lnTo>
                      <a:pt x="100096" y="97548"/>
                    </a:lnTo>
                    <a:lnTo>
                      <a:pt x="59811" y="60967"/>
                    </a:lnTo>
                    <a:lnTo>
                      <a:pt x="18307" y="101206"/>
                    </a:lnTo>
                    <a:lnTo>
                      <a:pt x="18307" y="18290"/>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4" name="Freeform: Shape 646">
                <a:extLst>
                  <a:ext uri="{FF2B5EF4-FFF2-40B4-BE49-F238E27FC236}">
                    <a16:creationId xmlns:a16="http://schemas.microsoft.com/office/drawing/2014/main" id="{63917A1A-44D7-71ED-DFB2-852451288A76}"/>
                  </a:ext>
                </a:extLst>
              </p:cNvPr>
              <p:cNvSpPr/>
              <p:nvPr/>
            </p:nvSpPr>
            <p:spPr>
              <a:xfrm>
                <a:off x="3675971" y="3393519"/>
                <a:ext cx="139162" cy="137788"/>
              </a:xfrm>
              <a:custGeom>
                <a:avLst/>
                <a:gdLst>
                  <a:gd name="connsiteX0" fmla="*/ 119629 w 139162"/>
                  <a:gd name="connsiteY0" fmla="*/ 68282 h 137788"/>
                  <a:gd name="connsiteX1" fmla="*/ 78125 w 139162"/>
                  <a:gd name="connsiteY1" fmla="*/ 118275 h 137788"/>
                  <a:gd name="connsiteX2" fmla="*/ 78125 w 139162"/>
                  <a:gd name="connsiteY2" fmla="*/ 71939 h 137788"/>
                  <a:gd name="connsiteX3" fmla="*/ 97658 w 139162"/>
                  <a:gd name="connsiteY3" fmla="*/ 52432 h 137788"/>
                  <a:gd name="connsiteX4" fmla="*/ 83008 w 139162"/>
                  <a:gd name="connsiteY4" fmla="*/ 40240 h 137788"/>
                  <a:gd name="connsiteX5" fmla="*/ 64701 w 139162"/>
                  <a:gd name="connsiteY5" fmla="*/ 58528 h 137788"/>
                  <a:gd name="connsiteX6" fmla="*/ 19533 w 139162"/>
                  <a:gd name="connsiteY6" fmla="*/ 58528 h 137788"/>
                  <a:gd name="connsiteX7" fmla="*/ 64701 w 139162"/>
                  <a:gd name="connsiteY7" fmla="*/ 17069 h 137788"/>
                  <a:gd name="connsiteX8" fmla="*/ 54935 w 139162"/>
                  <a:gd name="connsiteY8" fmla="*/ 0 h 137788"/>
                  <a:gd name="connsiteX9" fmla="*/ 0 w 139162"/>
                  <a:gd name="connsiteY9" fmla="*/ 68282 h 137788"/>
                  <a:gd name="connsiteX10" fmla="*/ 0 w 139162"/>
                  <a:gd name="connsiteY10" fmla="*/ 78042 h 137788"/>
                  <a:gd name="connsiteX11" fmla="*/ 59818 w 139162"/>
                  <a:gd name="connsiteY11" fmla="*/ 78042 h 137788"/>
                  <a:gd name="connsiteX12" fmla="*/ 59818 w 139162"/>
                  <a:gd name="connsiteY12" fmla="*/ 137789 h 137788"/>
                  <a:gd name="connsiteX13" fmla="*/ 69578 w 139162"/>
                  <a:gd name="connsiteY13" fmla="*/ 137789 h 137788"/>
                  <a:gd name="connsiteX14" fmla="*/ 139162 w 139162"/>
                  <a:gd name="connsiteY14" fmla="*/ 74378 h 137788"/>
                  <a:gd name="connsiteX15" fmla="*/ 120848 w 139162"/>
                  <a:gd name="connsiteY15" fmla="*/ 67062 h 137788"/>
                  <a:gd name="connsiteX16" fmla="*/ 119629 w 139162"/>
                  <a:gd name="connsiteY16" fmla="*/ 68282 h 13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162" h="137788">
                    <a:moveTo>
                      <a:pt x="119629" y="68282"/>
                    </a:moveTo>
                    <a:cubicBezTo>
                      <a:pt x="119629" y="92672"/>
                      <a:pt x="101322" y="113398"/>
                      <a:pt x="78125" y="118275"/>
                    </a:cubicBezTo>
                    <a:lnTo>
                      <a:pt x="78125" y="71939"/>
                    </a:lnTo>
                    <a:lnTo>
                      <a:pt x="97658" y="52432"/>
                    </a:lnTo>
                    <a:cubicBezTo>
                      <a:pt x="92775" y="48774"/>
                      <a:pt x="87892" y="45117"/>
                      <a:pt x="83008" y="40240"/>
                    </a:cubicBezTo>
                    <a:lnTo>
                      <a:pt x="64701" y="58528"/>
                    </a:lnTo>
                    <a:lnTo>
                      <a:pt x="19533" y="58528"/>
                    </a:lnTo>
                    <a:cubicBezTo>
                      <a:pt x="23197" y="36582"/>
                      <a:pt x="41504" y="19507"/>
                      <a:pt x="64701" y="17069"/>
                    </a:cubicBezTo>
                    <a:cubicBezTo>
                      <a:pt x="61037" y="10973"/>
                      <a:pt x="57373" y="6096"/>
                      <a:pt x="54935" y="0"/>
                    </a:cubicBezTo>
                    <a:cubicBezTo>
                      <a:pt x="23197" y="6096"/>
                      <a:pt x="0" y="34144"/>
                      <a:pt x="0" y="68282"/>
                    </a:cubicBezTo>
                    <a:lnTo>
                      <a:pt x="0" y="78042"/>
                    </a:lnTo>
                    <a:lnTo>
                      <a:pt x="59818" y="78042"/>
                    </a:lnTo>
                    <a:lnTo>
                      <a:pt x="59818" y="137789"/>
                    </a:lnTo>
                    <a:lnTo>
                      <a:pt x="69578" y="137789"/>
                    </a:lnTo>
                    <a:cubicBezTo>
                      <a:pt x="106205" y="137789"/>
                      <a:pt x="135498" y="109741"/>
                      <a:pt x="139162" y="74378"/>
                    </a:cubicBezTo>
                    <a:cubicBezTo>
                      <a:pt x="133060" y="71939"/>
                      <a:pt x="126957" y="69501"/>
                      <a:pt x="120848" y="67062"/>
                    </a:cubicBezTo>
                    <a:cubicBezTo>
                      <a:pt x="119629" y="67062"/>
                      <a:pt x="119629" y="67062"/>
                      <a:pt x="119629" y="68282"/>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5" name="Freeform: Shape 647">
                <a:extLst>
                  <a:ext uri="{FF2B5EF4-FFF2-40B4-BE49-F238E27FC236}">
                    <a16:creationId xmlns:a16="http://schemas.microsoft.com/office/drawing/2014/main" id="{3FEEBB82-3BB7-2B85-BEC5-030A2EBEB5B2}"/>
                  </a:ext>
                </a:extLst>
              </p:cNvPr>
              <p:cNvSpPr/>
              <p:nvPr/>
            </p:nvSpPr>
            <p:spPr>
              <a:xfrm>
                <a:off x="3643014" y="3483746"/>
                <a:ext cx="79344" cy="79260"/>
              </a:xfrm>
              <a:custGeom>
                <a:avLst/>
                <a:gdLst>
                  <a:gd name="connsiteX0" fmla="*/ 0 w 79344"/>
                  <a:gd name="connsiteY0" fmla="*/ 9760 h 79260"/>
                  <a:gd name="connsiteX1" fmla="*/ 69578 w 79344"/>
                  <a:gd name="connsiteY1" fmla="*/ 79261 h 79260"/>
                  <a:gd name="connsiteX2" fmla="*/ 79344 w 79344"/>
                  <a:gd name="connsiteY2" fmla="*/ 79261 h 79260"/>
                  <a:gd name="connsiteX3" fmla="*/ 79344 w 79344"/>
                  <a:gd name="connsiteY3" fmla="*/ 0 h 79260"/>
                  <a:gd name="connsiteX4" fmla="*/ 0 w 79344"/>
                  <a:gd name="connsiteY4" fmla="*/ 0 h 79260"/>
                  <a:gd name="connsiteX5" fmla="*/ 0 w 79344"/>
                  <a:gd name="connsiteY5" fmla="*/ 9760 h 79260"/>
                  <a:gd name="connsiteX6" fmla="*/ 59818 w 79344"/>
                  <a:gd name="connsiteY6" fmla="*/ 19514 h 79260"/>
                  <a:gd name="connsiteX7" fmla="*/ 59818 w 79344"/>
                  <a:gd name="connsiteY7" fmla="*/ 59754 h 79260"/>
                  <a:gd name="connsiteX8" fmla="*/ 19533 w 79344"/>
                  <a:gd name="connsiteY8" fmla="*/ 19514 h 79260"/>
                  <a:gd name="connsiteX9" fmla="*/ 59818 w 79344"/>
                  <a:gd name="connsiteY9" fmla="*/ 19514 h 7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344" h="79260">
                    <a:moveTo>
                      <a:pt x="0" y="9760"/>
                    </a:moveTo>
                    <a:cubicBezTo>
                      <a:pt x="0" y="47555"/>
                      <a:pt x="30518" y="79261"/>
                      <a:pt x="69578" y="79261"/>
                    </a:cubicBezTo>
                    <a:lnTo>
                      <a:pt x="79344" y="79261"/>
                    </a:lnTo>
                    <a:lnTo>
                      <a:pt x="79344" y="0"/>
                    </a:lnTo>
                    <a:lnTo>
                      <a:pt x="0" y="0"/>
                    </a:lnTo>
                    <a:lnTo>
                      <a:pt x="0" y="9760"/>
                    </a:lnTo>
                    <a:close/>
                    <a:moveTo>
                      <a:pt x="59818" y="19514"/>
                    </a:moveTo>
                    <a:lnTo>
                      <a:pt x="59818" y="59754"/>
                    </a:lnTo>
                    <a:cubicBezTo>
                      <a:pt x="39066" y="56096"/>
                      <a:pt x="23197" y="40240"/>
                      <a:pt x="19533" y="19514"/>
                    </a:cubicBezTo>
                    <a:lnTo>
                      <a:pt x="59818" y="19514"/>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7" name="Freeform: Shape 648">
                <a:extLst>
                  <a:ext uri="{FF2B5EF4-FFF2-40B4-BE49-F238E27FC236}">
                    <a16:creationId xmlns:a16="http://schemas.microsoft.com/office/drawing/2014/main" id="{D85EC464-F76F-CCED-7191-3281AE3B2F3F}"/>
                  </a:ext>
                </a:extLst>
              </p:cNvPr>
              <p:cNvSpPr/>
              <p:nvPr/>
            </p:nvSpPr>
            <p:spPr>
              <a:xfrm>
                <a:off x="3901805" y="3086247"/>
                <a:ext cx="163571" cy="162173"/>
              </a:xfrm>
              <a:custGeom>
                <a:avLst/>
                <a:gdLst>
                  <a:gd name="connsiteX0" fmla="*/ 19533 w 163571"/>
                  <a:gd name="connsiteY0" fmla="*/ 18290 h 162173"/>
                  <a:gd name="connsiteX1" fmla="*/ 144045 w 163571"/>
                  <a:gd name="connsiteY1" fmla="*/ 18290 h 162173"/>
                  <a:gd name="connsiteX2" fmla="*/ 144045 w 163571"/>
                  <a:gd name="connsiteY2" fmla="*/ 143884 h 162173"/>
                  <a:gd name="connsiteX3" fmla="*/ 126951 w 163571"/>
                  <a:gd name="connsiteY3" fmla="*/ 143884 h 162173"/>
                  <a:gd name="connsiteX4" fmla="*/ 126951 w 163571"/>
                  <a:gd name="connsiteY4" fmla="*/ 46335 h 162173"/>
                  <a:gd name="connsiteX5" fmla="*/ 107424 w 163571"/>
                  <a:gd name="connsiteY5" fmla="*/ 46335 h 162173"/>
                  <a:gd name="connsiteX6" fmla="*/ 107424 w 163571"/>
                  <a:gd name="connsiteY6" fmla="*/ 143884 h 162173"/>
                  <a:gd name="connsiteX7" fmla="*/ 91556 w 163571"/>
                  <a:gd name="connsiteY7" fmla="*/ 143884 h 162173"/>
                  <a:gd name="connsiteX8" fmla="*/ 91556 w 163571"/>
                  <a:gd name="connsiteY8" fmla="*/ 70722 h 162173"/>
                  <a:gd name="connsiteX9" fmla="*/ 70803 w 163571"/>
                  <a:gd name="connsiteY9" fmla="*/ 70722 h 162173"/>
                  <a:gd name="connsiteX10" fmla="*/ 70803 w 163571"/>
                  <a:gd name="connsiteY10" fmla="*/ 143884 h 162173"/>
                  <a:gd name="connsiteX11" fmla="*/ 56154 w 163571"/>
                  <a:gd name="connsiteY11" fmla="*/ 143884 h 162173"/>
                  <a:gd name="connsiteX12" fmla="*/ 56154 w 163571"/>
                  <a:gd name="connsiteY12" fmla="*/ 96328 h 162173"/>
                  <a:gd name="connsiteX13" fmla="*/ 36621 w 163571"/>
                  <a:gd name="connsiteY13" fmla="*/ 96328 h 162173"/>
                  <a:gd name="connsiteX14" fmla="*/ 36621 w 163571"/>
                  <a:gd name="connsiteY14" fmla="*/ 131690 h 162173"/>
                  <a:gd name="connsiteX15" fmla="*/ 56154 w 163571"/>
                  <a:gd name="connsiteY15" fmla="*/ 147541 h 162173"/>
                  <a:gd name="connsiteX16" fmla="*/ 69578 w 163571"/>
                  <a:gd name="connsiteY16" fmla="*/ 162173 h 162173"/>
                  <a:gd name="connsiteX17" fmla="*/ 163572 w 163571"/>
                  <a:gd name="connsiteY17" fmla="*/ 162173 h 162173"/>
                  <a:gd name="connsiteX18" fmla="*/ 163572 w 163571"/>
                  <a:gd name="connsiteY18" fmla="*/ 0 h 162173"/>
                  <a:gd name="connsiteX19" fmla="*/ 0 w 163571"/>
                  <a:gd name="connsiteY19" fmla="*/ 0 h 162173"/>
                  <a:gd name="connsiteX20" fmla="*/ 0 w 163571"/>
                  <a:gd name="connsiteY20" fmla="*/ 114619 h 162173"/>
                  <a:gd name="connsiteX21" fmla="*/ 18307 w 163571"/>
                  <a:gd name="connsiteY21" fmla="*/ 121935 h 162173"/>
                  <a:gd name="connsiteX22" fmla="*/ 18307 w 163571"/>
                  <a:gd name="connsiteY22" fmla="*/ 18290 h 162173"/>
                  <a:gd name="connsiteX23" fmla="*/ 19533 w 163571"/>
                  <a:gd name="connsiteY23" fmla="*/ 18290 h 16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571" h="162173">
                    <a:moveTo>
                      <a:pt x="19533" y="18290"/>
                    </a:moveTo>
                    <a:lnTo>
                      <a:pt x="144045" y="18290"/>
                    </a:lnTo>
                    <a:lnTo>
                      <a:pt x="144045" y="143884"/>
                    </a:lnTo>
                    <a:lnTo>
                      <a:pt x="126951" y="143884"/>
                    </a:lnTo>
                    <a:lnTo>
                      <a:pt x="126951" y="46335"/>
                    </a:lnTo>
                    <a:lnTo>
                      <a:pt x="107424" y="46335"/>
                    </a:lnTo>
                    <a:lnTo>
                      <a:pt x="107424" y="143884"/>
                    </a:lnTo>
                    <a:lnTo>
                      <a:pt x="91556" y="143884"/>
                    </a:lnTo>
                    <a:lnTo>
                      <a:pt x="91556" y="70722"/>
                    </a:lnTo>
                    <a:lnTo>
                      <a:pt x="70803" y="70722"/>
                    </a:lnTo>
                    <a:lnTo>
                      <a:pt x="70803" y="143884"/>
                    </a:lnTo>
                    <a:lnTo>
                      <a:pt x="56154" y="143884"/>
                    </a:lnTo>
                    <a:lnTo>
                      <a:pt x="56154" y="96328"/>
                    </a:lnTo>
                    <a:lnTo>
                      <a:pt x="36621" y="96328"/>
                    </a:lnTo>
                    <a:lnTo>
                      <a:pt x="36621" y="131690"/>
                    </a:lnTo>
                    <a:cubicBezTo>
                      <a:pt x="43943" y="136567"/>
                      <a:pt x="50051" y="141445"/>
                      <a:pt x="56154" y="147541"/>
                    </a:cubicBezTo>
                    <a:cubicBezTo>
                      <a:pt x="61037" y="152419"/>
                      <a:pt x="64694" y="157296"/>
                      <a:pt x="69578" y="162173"/>
                    </a:cubicBezTo>
                    <a:lnTo>
                      <a:pt x="163572" y="162173"/>
                    </a:lnTo>
                    <a:lnTo>
                      <a:pt x="163572" y="0"/>
                    </a:lnTo>
                    <a:lnTo>
                      <a:pt x="0" y="0"/>
                    </a:lnTo>
                    <a:lnTo>
                      <a:pt x="0" y="114619"/>
                    </a:lnTo>
                    <a:cubicBezTo>
                      <a:pt x="6102" y="117057"/>
                      <a:pt x="12205" y="119496"/>
                      <a:pt x="18307" y="121935"/>
                    </a:cubicBezTo>
                    <a:lnTo>
                      <a:pt x="18307" y="18290"/>
                    </a:lnTo>
                    <a:lnTo>
                      <a:pt x="19533" y="18290"/>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8" name="Freeform: Shape 649">
                <a:extLst>
                  <a:ext uri="{FF2B5EF4-FFF2-40B4-BE49-F238E27FC236}">
                    <a16:creationId xmlns:a16="http://schemas.microsoft.com/office/drawing/2014/main" id="{7225CA92-6E6C-099D-03CB-C5ED57897767}"/>
                  </a:ext>
                </a:extLst>
              </p:cNvPr>
              <p:cNvSpPr/>
              <p:nvPr/>
            </p:nvSpPr>
            <p:spPr>
              <a:xfrm>
                <a:off x="3748914" y="3225251"/>
                <a:ext cx="217592" cy="215823"/>
              </a:xfrm>
              <a:custGeom>
                <a:avLst/>
                <a:gdLst>
                  <a:gd name="connsiteX0" fmla="*/ 185854 w 217592"/>
                  <a:gd name="connsiteY0" fmla="*/ 185343 h 215823"/>
                  <a:gd name="connsiteX1" fmla="*/ 217592 w 217592"/>
                  <a:gd name="connsiteY1" fmla="*/ 108522 h 215823"/>
                  <a:gd name="connsiteX2" fmla="*/ 185854 w 217592"/>
                  <a:gd name="connsiteY2" fmla="*/ 31703 h 215823"/>
                  <a:gd name="connsiteX3" fmla="*/ 108948 w 217592"/>
                  <a:gd name="connsiteY3" fmla="*/ 0 h 215823"/>
                  <a:gd name="connsiteX4" fmla="*/ 32043 w 217592"/>
                  <a:gd name="connsiteY4" fmla="*/ 31703 h 215823"/>
                  <a:gd name="connsiteX5" fmla="*/ 32043 w 217592"/>
                  <a:gd name="connsiteY5" fmla="*/ 184124 h 215823"/>
                  <a:gd name="connsiteX6" fmla="*/ 108948 w 217592"/>
                  <a:gd name="connsiteY6" fmla="*/ 215823 h 215823"/>
                  <a:gd name="connsiteX7" fmla="*/ 185854 w 217592"/>
                  <a:gd name="connsiteY7" fmla="*/ 185343 h 21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592" h="215823">
                    <a:moveTo>
                      <a:pt x="185854" y="185343"/>
                    </a:moveTo>
                    <a:cubicBezTo>
                      <a:pt x="206606" y="164612"/>
                      <a:pt x="217592" y="137787"/>
                      <a:pt x="217592" y="108522"/>
                    </a:cubicBezTo>
                    <a:cubicBezTo>
                      <a:pt x="217592" y="79258"/>
                      <a:pt x="206606" y="52432"/>
                      <a:pt x="185854" y="31703"/>
                    </a:cubicBezTo>
                    <a:cubicBezTo>
                      <a:pt x="165102" y="10974"/>
                      <a:pt x="138248" y="0"/>
                      <a:pt x="108948" y="0"/>
                    </a:cubicBezTo>
                    <a:cubicBezTo>
                      <a:pt x="79649" y="0"/>
                      <a:pt x="52795" y="10974"/>
                      <a:pt x="32043" y="31703"/>
                    </a:cubicBezTo>
                    <a:cubicBezTo>
                      <a:pt x="-10681" y="74381"/>
                      <a:pt x="-10681" y="142664"/>
                      <a:pt x="32043" y="184124"/>
                    </a:cubicBezTo>
                    <a:cubicBezTo>
                      <a:pt x="52795" y="204851"/>
                      <a:pt x="79649" y="215823"/>
                      <a:pt x="108948" y="215823"/>
                    </a:cubicBezTo>
                    <a:cubicBezTo>
                      <a:pt x="138248" y="215823"/>
                      <a:pt x="165102" y="204851"/>
                      <a:pt x="185854" y="185343"/>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69" name="Freeform: Shape 650">
                <a:extLst>
                  <a:ext uri="{FF2B5EF4-FFF2-40B4-BE49-F238E27FC236}">
                    <a16:creationId xmlns:a16="http://schemas.microsoft.com/office/drawing/2014/main" id="{5FB621A7-B5D6-E72F-3908-190B28152F21}"/>
                  </a:ext>
                </a:extLst>
              </p:cNvPr>
              <p:cNvSpPr/>
              <p:nvPr/>
            </p:nvSpPr>
            <p:spPr>
              <a:xfrm>
                <a:off x="3935988" y="3409375"/>
                <a:ext cx="115965" cy="115836"/>
              </a:xfrm>
              <a:custGeom>
                <a:avLst/>
                <a:gdLst>
                  <a:gd name="connsiteX0" fmla="*/ 65914 w 115965"/>
                  <a:gd name="connsiteY0" fmla="*/ 30480 h 115836"/>
                  <a:gd name="connsiteX1" fmla="*/ 24410 w 115965"/>
                  <a:gd name="connsiteY1" fmla="*/ 0 h 115836"/>
                  <a:gd name="connsiteX2" fmla="*/ 12205 w 115965"/>
                  <a:gd name="connsiteY2" fmla="*/ 14630 h 115836"/>
                  <a:gd name="connsiteX3" fmla="*/ 0 w 115965"/>
                  <a:gd name="connsiteY3" fmla="*/ 25603 h 115836"/>
                  <a:gd name="connsiteX4" fmla="*/ 32957 w 115965"/>
                  <a:gd name="connsiteY4" fmla="*/ 69501 h 115836"/>
                  <a:gd name="connsiteX5" fmla="*/ 57373 w 115965"/>
                  <a:gd name="connsiteY5" fmla="*/ 97549 h 115836"/>
                  <a:gd name="connsiteX6" fmla="*/ 75680 w 115965"/>
                  <a:gd name="connsiteY6" fmla="*/ 115837 h 115836"/>
                  <a:gd name="connsiteX7" fmla="*/ 115965 w 115965"/>
                  <a:gd name="connsiteY7" fmla="*/ 75597 h 115836"/>
                  <a:gd name="connsiteX8" fmla="*/ 104980 w 115965"/>
                  <a:gd name="connsiteY8" fmla="*/ 64624 h 115836"/>
                  <a:gd name="connsiteX9" fmla="*/ 65914 w 115965"/>
                  <a:gd name="connsiteY9" fmla="*/ 30480 h 1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965" h="115836">
                    <a:moveTo>
                      <a:pt x="65914" y="30480"/>
                    </a:moveTo>
                    <a:lnTo>
                      <a:pt x="24410" y="0"/>
                    </a:lnTo>
                    <a:cubicBezTo>
                      <a:pt x="20752" y="4877"/>
                      <a:pt x="17088" y="9754"/>
                      <a:pt x="12205" y="14630"/>
                    </a:cubicBezTo>
                    <a:cubicBezTo>
                      <a:pt x="8541" y="18288"/>
                      <a:pt x="4877" y="21946"/>
                      <a:pt x="0" y="25603"/>
                    </a:cubicBezTo>
                    <a:lnTo>
                      <a:pt x="32957" y="69501"/>
                    </a:lnTo>
                    <a:cubicBezTo>
                      <a:pt x="41504" y="81693"/>
                      <a:pt x="46381" y="86570"/>
                      <a:pt x="57373" y="97549"/>
                    </a:cubicBezTo>
                    <a:lnTo>
                      <a:pt x="75680" y="115837"/>
                    </a:lnTo>
                    <a:lnTo>
                      <a:pt x="115965" y="75597"/>
                    </a:lnTo>
                    <a:lnTo>
                      <a:pt x="104980" y="64624"/>
                    </a:lnTo>
                    <a:cubicBezTo>
                      <a:pt x="91549" y="52432"/>
                      <a:pt x="79345" y="40240"/>
                      <a:pt x="65914" y="3048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0" name="Freeform: Shape 651">
                <a:extLst>
                  <a:ext uri="{FF2B5EF4-FFF2-40B4-BE49-F238E27FC236}">
                    <a16:creationId xmlns:a16="http://schemas.microsoft.com/office/drawing/2014/main" id="{2C3C695D-8C35-FAAC-8ABA-C4C30A1259F5}"/>
                  </a:ext>
                </a:extLst>
              </p:cNvPr>
              <p:cNvSpPr/>
              <p:nvPr/>
            </p:nvSpPr>
            <p:spPr>
              <a:xfrm>
                <a:off x="3628364" y="3071612"/>
                <a:ext cx="483406" cy="513347"/>
              </a:xfrm>
              <a:custGeom>
                <a:avLst/>
                <a:gdLst>
                  <a:gd name="connsiteX0" fmla="*/ 476078 w 483406"/>
                  <a:gd name="connsiteY0" fmla="*/ 419456 h 513347"/>
                  <a:gd name="connsiteX1" fmla="*/ 469976 w 483406"/>
                  <a:gd name="connsiteY1" fmla="*/ 413360 h 513347"/>
                  <a:gd name="connsiteX2" fmla="*/ 460210 w 483406"/>
                  <a:gd name="connsiteY2" fmla="*/ 403606 h 513347"/>
                  <a:gd name="connsiteX3" fmla="*/ 435793 w 483406"/>
                  <a:gd name="connsiteY3" fmla="*/ 379216 h 513347"/>
                  <a:gd name="connsiteX4" fmla="*/ 394290 w 483406"/>
                  <a:gd name="connsiteY4" fmla="*/ 342640 h 513347"/>
                  <a:gd name="connsiteX5" fmla="*/ 358894 w 483406"/>
                  <a:gd name="connsiteY5" fmla="*/ 317032 h 513347"/>
                  <a:gd name="connsiteX6" fmla="*/ 369880 w 483406"/>
                  <a:gd name="connsiteY6" fmla="*/ 262161 h 513347"/>
                  <a:gd name="connsiteX7" fmla="*/ 350347 w 483406"/>
                  <a:gd name="connsiteY7" fmla="*/ 191438 h 513347"/>
                  <a:gd name="connsiteX8" fmla="*/ 434575 w 483406"/>
                  <a:gd name="connsiteY8" fmla="*/ 191438 h 513347"/>
                  <a:gd name="connsiteX9" fmla="*/ 449224 w 483406"/>
                  <a:gd name="connsiteY9" fmla="*/ 191438 h 513347"/>
                  <a:gd name="connsiteX10" fmla="*/ 449224 w 483406"/>
                  <a:gd name="connsiteY10" fmla="*/ 176806 h 513347"/>
                  <a:gd name="connsiteX11" fmla="*/ 449224 w 483406"/>
                  <a:gd name="connsiteY11" fmla="*/ 14632 h 513347"/>
                  <a:gd name="connsiteX12" fmla="*/ 449224 w 483406"/>
                  <a:gd name="connsiteY12" fmla="*/ 0 h 513347"/>
                  <a:gd name="connsiteX13" fmla="*/ 434575 w 483406"/>
                  <a:gd name="connsiteY13" fmla="*/ 0 h 513347"/>
                  <a:gd name="connsiteX14" fmla="*/ 273441 w 483406"/>
                  <a:gd name="connsiteY14" fmla="*/ 0 h 513347"/>
                  <a:gd name="connsiteX15" fmla="*/ 258791 w 483406"/>
                  <a:gd name="connsiteY15" fmla="*/ 0 h 513347"/>
                  <a:gd name="connsiteX16" fmla="*/ 258791 w 483406"/>
                  <a:gd name="connsiteY16" fmla="*/ 14632 h 513347"/>
                  <a:gd name="connsiteX17" fmla="*/ 258791 w 483406"/>
                  <a:gd name="connsiteY17" fmla="*/ 125593 h 513347"/>
                  <a:gd name="connsiteX18" fmla="*/ 228273 w 483406"/>
                  <a:gd name="connsiteY18" fmla="*/ 121935 h 513347"/>
                  <a:gd name="connsiteX19" fmla="*/ 196535 w 483406"/>
                  <a:gd name="connsiteY19" fmla="*/ 125593 h 513347"/>
                  <a:gd name="connsiteX20" fmla="*/ 196535 w 483406"/>
                  <a:gd name="connsiteY20" fmla="*/ 14632 h 513347"/>
                  <a:gd name="connsiteX21" fmla="*/ 196535 w 483406"/>
                  <a:gd name="connsiteY21" fmla="*/ 0 h 513347"/>
                  <a:gd name="connsiteX22" fmla="*/ 183111 w 483406"/>
                  <a:gd name="connsiteY22" fmla="*/ 0 h 513347"/>
                  <a:gd name="connsiteX23" fmla="*/ 21978 w 483406"/>
                  <a:gd name="connsiteY23" fmla="*/ 0 h 513347"/>
                  <a:gd name="connsiteX24" fmla="*/ 7328 w 483406"/>
                  <a:gd name="connsiteY24" fmla="*/ 0 h 513347"/>
                  <a:gd name="connsiteX25" fmla="*/ 7328 w 483406"/>
                  <a:gd name="connsiteY25" fmla="*/ 14632 h 513347"/>
                  <a:gd name="connsiteX26" fmla="*/ 7328 w 483406"/>
                  <a:gd name="connsiteY26" fmla="*/ 178026 h 513347"/>
                  <a:gd name="connsiteX27" fmla="*/ 7328 w 483406"/>
                  <a:gd name="connsiteY27" fmla="*/ 192658 h 513347"/>
                  <a:gd name="connsiteX28" fmla="*/ 21978 w 483406"/>
                  <a:gd name="connsiteY28" fmla="*/ 192658 h 513347"/>
                  <a:gd name="connsiteX29" fmla="*/ 108644 w 483406"/>
                  <a:gd name="connsiteY29" fmla="*/ 192658 h 513347"/>
                  <a:gd name="connsiteX30" fmla="*/ 89117 w 483406"/>
                  <a:gd name="connsiteY30" fmla="*/ 263380 h 513347"/>
                  <a:gd name="connsiteX31" fmla="*/ 96439 w 483406"/>
                  <a:gd name="connsiteY31" fmla="*/ 309715 h 513347"/>
                  <a:gd name="connsiteX32" fmla="*/ 32963 w 483406"/>
                  <a:gd name="connsiteY32" fmla="*/ 390195 h 513347"/>
                  <a:gd name="connsiteX33" fmla="*/ 32963 w 483406"/>
                  <a:gd name="connsiteY33" fmla="*/ 399949 h 513347"/>
                  <a:gd name="connsiteX34" fmla="*/ 14650 w 483406"/>
                  <a:gd name="connsiteY34" fmla="*/ 399949 h 513347"/>
                  <a:gd name="connsiteX35" fmla="*/ 0 w 483406"/>
                  <a:gd name="connsiteY35" fmla="*/ 399949 h 513347"/>
                  <a:gd name="connsiteX36" fmla="*/ 0 w 483406"/>
                  <a:gd name="connsiteY36" fmla="*/ 414579 h 513347"/>
                  <a:gd name="connsiteX37" fmla="*/ 0 w 483406"/>
                  <a:gd name="connsiteY37" fmla="*/ 424333 h 513347"/>
                  <a:gd name="connsiteX38" fmla="*/ 83008 w 483406"/>
                  <a:gd name="connsiteY38" fmla="*/ 507251 h 513347"/>
                  <a:gd name="connsiteX39" fmla="*/ 92775 w 483406"/>
                  <a:gd name="connsiteY39" fmla="*/ 507251 h 513347"/>
                  <a:gd name="connsiteX40" fmla="*/ 107425 w 483406"/>
                  <a:gd name="connsiteY40" fmla="*/ 507251 h 513347"/>
                  <a:gd name="connsiteX41" fmla="*/ 107425 w 483406"/>
                  <a:gd name="connsiteY41" fmla="*/ 492621 h 513347"/>
                  <a:gd name="connsiteX42" fmla="*/ 107425 w 483406"/>
                  <a:gd name="connsiteY42" fmla="*/ 474326 h 513347"/>
                  <a:gd name="connsiteX43" fmla="*/ 117191 w 483406"/>
                  <a:gd name="connsiteY43" fmla="*/ 474326 h 513347"/>
                  <a:gd name="connsiteX44" fmla="*/ 200199 w 483406"/>
                  <a:gd name="connsiteY44" fmla="*/ 401168 h 513347"/>
                  <a:gd name="connsiteX45" fmla="*/ 230718 w 483406"/>
                  <a:gd name="connsiteY45" fmla="*/ 404826 h 513347"/>
                  <a:gd name="connsiteX46" fmla="*/ 289310 w 483406"/>
                  <a:gd name="connsiteY46" fmla="*/ 392634 h 513347"/>
                  <a:gd name="connsiteX47" fmla="*/ 316165 w 483406"/>
                  <a:gd name="connsiteY47" fmla="*/ 427990 h 513347"/>
                  <a:gd name="connsiteX48" fmla="*/ 343025 w 483406"/>
                  <a:gd name="connsiteY48" fmla="*/ 459696 h 513347"/>
                  <a:gd name="connsiteX49" fmla="*/ 374763 w 483406"/>
                  <a:gd name="connsiteY49" fmla="*/ 491402 h 513347"/>
                  <a:gd name="connsiteX50" fmla="*/ 384530 w 483406"/>
                  <a:gd name="connsiteY50" fmla="*/ 501155 h 513347"/>
                  <a:gd name="connsiteX51" fmla="*/ 390632 w 483406"/>
                  <a:gd name="connsiteY51" fmla="*/ 507251 h 513347"/>
                  <a:gd name="connsiteX52" fmla="*/ 396734 w 483406"/>
                  <a:gd name="connsiteY52" fmla="*/ 513347 h 513347"/>
                  <a:gd name="connsiteX53" fmla="*/ 405282 w 483406"/>
                  <a:gd name="connsiteY53" fmla="*/ 510909 h 513347"/>
                  <a:gd name="connsiteX54" fmla="*/ 424808 w 483406"/>
                  <a:gd name="connsiteY54" fmla="*/ 504813 h 513347"/>
                  <a:gd name="connsiteX55" fmla="*/ 428472 w 483406"/>
                  <a:gd name="connsiteY55" fmla="*/ 503594 h 513347"/>
                  <a:gd name="connsiteX56" fmla="*/ 430917 w 483406"/>
                  <a:gd name="connsiteY56" fmla="*/ 501155 h 513347"/>
                  <a:gd name="connsiteX57" fmla="*/ 471195 w 483406"/>
                  <a:gd name="connsiteY57" fmla="*/ 460915 h 513347"/>
                  <a:gd name="connsiteX58" fmla="*/ 473640 w 483406"/>
                  <a:gd name="connsiteY58" fmla="*/ 458477 h 513347"/>
                  <a:gd name="connsiteX59" fmla="*/ 474859 w 483406"/>
                  <a:gd name="connsiteY59" fmla="*/ 454819 h 513347"/>
                  <a:gd name="connsiteX60" fmla="*/ 480962 w 483406"/>
                  <a:gd name="connsiteY60" fmla="*/ 435306 h 513347"/>
                  <a:gd name="connsiteX61" fmla="*/ 483407 w 483406"/>
                  <a:gd name="connsiteY61" fmla="*/ 426771 h 513347"/>
                  <a:gd name="connsiteX62" fmla="*/ 476078 w 483406"/>
                  <a:gd name="connsiteY62" fmla="*/ 419456 h 513347"/>
                  <a:gd name="connsiteX63" fmla="*/ 273441 w 483406"/>
                  <a:gd name="connsiteY63" fmla="*/ 14632 h 513347"/>
                  <a:gd name="connsiteX64" fmla="*/ 435793 w 483406"/>
                  <a:gd name="connsiteY64" fmla="*/ 14632 h 513347"/>
                  <a:gd name="connsiteX65" fmla="*/ 435793 w 483406"/>
                  <a:gd name="connsiteY65" fmla="*/ 178026 h 513347"/>
                  <a:gd name="connsiteX66" fmla="*/ 341800 w 483406"/>
                  <a:gd name="connsiteY66" fmla="*/ 178026 h 513347"/>
                  <a:gd name="connsiteX67" fmla="*/ 328376 w 483406"/>
                  <a:gd name="connsiteY67" fmla="*/ 163393 h 513347"/>
                  <a:gd name="connsiteX68" fmla="*/ 308843 w 483406"/>
                  <a:gd name="connsiteY68" fmla="*/ 147542 h 513347"/>
                  <a:gd name="connsiteX69" fmla="*/ 308843 w 483406"/>
                  <a:gd name="connsiteY69" fmla="*/ 110961 h 513347"/>
                  <a:gd name="connsiteX70" fmla="*/ 329595 w 483406"/>
                  <a:gd name="connsiteY70" fmla="*/ 110961 h 513347"/>
                  <a:gd name="connsiteX71" fmla="*/ 329595 w 483406"/>
                  <a:gd name="connsiteY71" fmla="*/ 158516 h 513347"/>
                  <a:gd name="connsiteX72" fmla="*/ 345464 w 483406"/>
                  <a:gd name="connsiteY72" fmla="*/ 158516 h 513347"/>
                  <a:gd name="connsiteX73" fmla="*/ 345464 w 483406"/>
                  <a:gd name="connsiteY73" fmla="*/ 85355 h 513347"/>
                  <a:gd name="connsiteX74" fmla="*/ 366216 w 483406"/>
                  <a:gd name="connsiteY74" fmla="*/ 85355 h 513347"/>
                  <a:gd name="connsiteX75" fmla="*/ 366216 w 483406"/>
                  <a:gd name="connsiteY75" fmla="*/ 158516 h 513347"/>
                  <a:gd name="connsiteX76" fmla="*/ 382085 w 483406"/>
                  <a:gd name="connsiteY76" fmla="*/ 158516 h 513347"/>
                  <a:gd name="connsiteX77" fmla="*/ 382085 w 483406"/>
                  <a:gd name="connsiteY77" fmla="*/ 60968 h 513347"/>
                  <a:gd name="connsiteX78" fmla="*/ 401617 w 483406"/>
                  <a:gd name="connsiteY78" fmla="*/ 60968 h 513347"/>
                  <a:gd name="connsiteX79" fmla="*/ 401617 w 483406"/>
                  <a:gd name="connsiteY79" fmla="*/ 158516 h 513347"/>
                  <a:gd name="connsiteX80" fmla="*/ 418706 w 483406"/>
                  <a:gd name="connsiteY80" fmla="*/ 158516 h 513347"/>
                  <a:gd name="connsiteX81" fmla="*/ 418706 w 483406"/>
                  <a:gd name="connsiteY81" fmla="*/ 32922 h 513347"/>
                  <a:gd name="connsiteX82" fmla="*/ 292974 w 483406"/>
                  <a:gd name="connsiteY82" fmla="*/ 32922 h 513347"/>
                  <a:gd name="connsiteX83" fmla="*/ 292974 w 483406"/>
                  <a:gd name="connsiteY83" fmla="*/ 136568 h 513347"/>
                  <a:gd name="connsiteX84" fmla="*/ 274660 w 483406"/>
                  <a:gd name="connsiteY84" fmla="*/ 129251 h 513347"/>
                  <a:gd name="connsiteX85" fmla="*/ 274660 w 483406"/>
                  <a:gd name="connsiteY85" fmla="*/ 14632 h 513347"/>
                  <a:gd name="connsiteX86" fmla="*/ 273441 w 483406"/>
                  <a:gd name="connsiteY86" fmla="*/ 14632 h 513347"/>
                  <a:gd name="connsiteX87" fmla="*/ 21978 w 483406"/>
                  <a:gd name="connsiteY87" fmla="*/ 176806 h 513347"/>
                  <a:gd name="connsiteX88" fmla="*/ 21978 w 483406"/>
                  <a:gd name="connsiteY88" fmla="*/ 14632 h 513347"/>
                  <a:gd name="connsiteX89" fmla="*/ 183111 w 483406"/>
                  <a:gd name="connsiteY89" fmla="*/ 14632 h 513347"/>
                  <a:gd name="connsiteX90" fmla="*/ 183111 w 483406"/>
                  <a:gd name="connsiteY90" fmla="*/ 129251 h 513347"/>
                  <a:gd name="connsiteX91" fmla="*/ 164797 w 483406"/>
                  <a:gd name="connsiteY91" fmla="*/ 137787 h 513347"/>
                  <a:gd name="connsiteX92" fmla="*/ 164797 w 483406"/>
                  <a:gd name="connsiteY92" fmla="*/ 98767 h 513347"/>
                  <a:gd name="connsiteX93" fmla="*/ 122074 w 483406"/>
                  <a:gd name="connsiteY93" fmla="*/ 137787 h 513347"/>
                  <a:gd name="connsiteX94" fmla="*/ 81789 w 483406"/>
                  <a:gd name="connsiteY94" fmla="*/ 101206 h 513347"/>
                  <a:gd name="connsiteX95" fmla="*/ 40285 w 483406"/>
                  <a:gd name="connsiteY95" fmla="*/ 141445 h 513347"/>
                  <a:gd name="connsiteX96" fmla="*/ 39066 w 483406"/>
                  <a:gd name="connsiteY96" fmla="*/ 140225 h 513347"/>
                  <a:gd name="connsiteX97" fmla="*/ 39066 w 483406"/>
                  <a:gd name="connsiteY97" fmla="*/ 158516 h 513347"/>
                  <a:gd name="connsiteX98" fmla="*/ 134279 w 483406"/>
                  <a:gd name="connsiteY98" fmla="*/ 158516 h 513347"/>
                  <a:gd name="connsiteX99" fmla="*/ 129396 w 483406"/>
                  <a:gd name="connsiteY99" fmla="*/ 162174 h 513347"/>
                  <a:gd name="connsiteX100" fmla="*/ 117191 w 483406"/>
                  <a:gd name="connsiteY100" fmla="*/ 176806 h 513347"/>
                  <a:gd name="connsiteX101" fmla="*/ 21978 w 483406"/>
                  <a:gd name="connsiteY101" fmla="*/ 176806 h 513347"/>
                  <a:gd name="connsiteX102" fmla="*/ 92775 w 483406"/>
                  <a:gd name="connsiteY102" fmla="*/ 491402 h 513347"/>
                  <a:gd name="connsiteX103" fmla="*/ 83008 w 483406"/>
                  <a:gd name="connsiteY103" fmla="*/ 491402 h 513347"/>
                  <a:gd name="connsiteX104" fmla="*/ 13431 w 483406"/>
                  <a:gd name="connsiteY104" fmla="*/ 421894 h 513347"/>
                  <a:gd name="connsiteX105" fmla="*/ 13431 w 483406"/>
                  <a:gd name="connsiteY105" fmla="*/ 412141 h 513347"/>
                  <a:gd name="connsiteX106" fmla="*/ 92775 w 483406"/>
                  <a:gd name="connsiteY106" fmla="*/ 412141 h 513347"/>
                  <a:gd name="connsiteX107" fmla="*/ 92775 w 483406"/>
                  <a:gd name="connsiteY107" fmla="*/ 491402 h 513347"/>
                  <a:gd name="connsiteX108" fmla="*/ 115972 w 483406"/>
                  <a:gd name="connsiteY108" fmla="*/ 458477 h 513347"/>
                  <a:gd name="connsiteX109" fmla="*/ 107425 w 483406"/>
                  <a:gd name="connsiteY109" fmla="*/ 458477 h 513347"/>
                  <a:gd name="connsiteX110" fmla="*/ 107425 w 483406"/>
                  <a:gd name="connsiteY110" fmla="*/ 398730 h 513347"/>
                  <a:gd name="connsiteX111" fmla="*/ 46387 w 483406"/>
                  <a:gd name="connsiteY111" fmla="*/ 398730 h 513347"/>
                  <a:gd name="connsiteX112" fmla="*/ 46387 w 483406"/>
                  <a:gd name="connsiteY112" fmla="*/ 390195 h 513347"/>
                  <a:gd name="connsiteX113" fmla="*/ 101322 w 483406"/>
                  <a:gd name="connsiteY113" fmla="*/ 321907 h 513347"/>
                  <a:gd name="connsiteX114" fmla="*/ 111088 w 483406"/>
                  <a:gd name="connsiteY114" fmla="*/ 338982 h 513347"/>
                  <a:gd name="connsiteX115" fmla="*/ 65920 w 483406"/>
                  <a:gd name="connsiteY115" fmla="*/ 380435 h 513347"/>
                  <a:gd name="connsiteX116" fmla="*/ 112308 w 483406"/>
                  <a:gd name="connsiteY116" fmla="*/ 380435 h 513347"/>
                  <a:gd name="connsiteX117" fmla="*/ 130621 w 483406"/>
                  <a:gd name="connsiteY117" fmla="*/ 362147 h 513347"/>
                  <a:gd name="connsiteX118" fmla="*/ 145264 w 483406"/>
                  <a:gd name="connsiteY118" fmla="*/ 374339 h 513347"/>
                  <a:gd name="connsiteX119" fmla="*/ 125738 w 483406"/>
                  <a:gd name="connsiteY119" fmla="*/ 393853 h 513347"/>
                  <a:gd name="connsiteX120" fmla="*/ 125738 w 483406"/>
                  <a:gd name="connsiteY120" fmla="*/ 438970 h 513347"/>
                  <a:gd name="connsiteX121" fmla="*/ 167242 w 483406"/>
                  <a:gd name="connsiteY121" fmla="*/ 388976 h 513347"/>
                  <a:gd name="connsiteX122" fmla="*/ 167242 w 483406"/>
                  <a:gd name="connsiteY122" fmla="*/ 387757 h 513347"/>
                  <a:gd name="connsiteX123" fmla="*/ 185550 w 483406"/>
                  <a:gd name="connsiteY123" fmla="*/ 395072 h 513347"/>
                  <a:gd name="connsiteX124" fmla="*/ 115972 w 483406"/>
                  <a:gd name="connsiteY124" fmla="*/ 458477 h 513347"/>
                  <a:gd name="connsiteX125" fmla="*/ 383304 w 483406"/>
                  <a:gd name="connsiteY125" fmla="*/ 479203 h 513347"/>
                  <a:gd name="connsiteX126" fmla="*/ 351566 w 483406"/>
                  <a:gd name="connsiteY126" fmla="*/ 447504 h 513347"/>
                  <a:gd name="connsiteX127" fmla="*/ 325931 w 483406"/>
                  <a:gd name="connsiteY127" fmla="*/ 417018 h 513347"/>
                  <a:gd name="connsiteX128" fmla="*/ 292974 w 483406"/>
                  <a:gd name="connsiteY128" fmla="*/ 371901 h 513347"/>
                  <a:gd name="connsiteX129" fmla="*/ 230718 w 483406"/>
                  <a:gd name="connsiteY129" fmla="*/ 387757 h 513347"/>
                  <a:gd name="connsiteX130" fmla="*/ 224615 w 483406"/>
                  <a:gd name="connsiteY130" fmla="*/ 387757 h 513347"/>
                  <a:gd name="connsiteX131" fmla="*/ 222171 w 483406"/>
                  <a:gd name="connsiteY131" fmla="*/ 387757 h 513347"/>
                  <a:gd name="connsiteX132" fmla="*/ 218513 w 483406"/>
                  <a:gd name="connsiteY132" fmla="*/ 387757 h 513347"/>
                  <a:gd name="connsiteX133" fmla="*/ 214849 w 483406"/>
                  <a:gd name="connsiteY133" fmla="*/ 387757 h 513347"/>
                  <a:gd name="connsiteX134" fmla="*/ 212404 w 483406"/>
                  <a:gd name="connsiteY134" fmla="*/ 387757 h 513347"/>
                  <a:gd name="connsiteX135" fmla="*/ 208746 w 483406"/>
                  <a:gd name="connsiteY135" fmla="*/ 387757 h 513347"/>
                  <a:gd name="connsiteX136" fmla="*/ 206302 w 483406"/>
                  <a:gd name="connsiteY136" fmla="*/ 387757 h 513347"/>
                  <a:gd name="connsiteX137" fmla="*/ 202638 w 483406"/>
                  <a:gd name="connsiteY137" fmla="*/ 386538 h 513347"/>
                  <a:gd name="connsiteX138" fmla="*/ 201419 w 483406"/>
                  <a:gd name="connsiteY138" fmla="*/ 386538 h 513347"/>
                  <a:gd name="connsiteX139" fmla="*/ 180666 w 483406"/>
                  <a:gd name="connsiteY139" fmla="*/ 379216 h 513347"/>
                  <a:gd name="connsiteX140" fmla="*/ 174564 w 483406"/>
                  <a:gd name="connsiteY140" fmla="*/ 376778 h 513347"/>
                  <a:gd name="connsiteX141" fmla="*/ 152593 w 483406"/>
                  <a:gd name="connsiteY141" fmla="*/ 363366 h 513347"/>
                  <a:gd name="connsiteX142" fmla="*/ 151373 w 483406"/>
                  <a:gd name="connsiteY142" fmla="*/ 362147 h 513347"/>
                  <a:gd name="connsiteX143" fmla="*/ 148929 w 483406"/>
                  <a:gd name="connsiteY143" fmla="*/ 359709 h 513347"/>
                  <a:gd name="connsiteX144" fmla="*/ 147710 w 483406"/>
                  <a:gd name="connsiteY144" fmla="*/ 358490 h 513347"/>
                  <a:gd name="connsiteX145" fmla="*/ 141607 w 483406"/>
                  <a:gd name="connsiteY145" fmla="*/ 353613 h 513347"/>
                  <a:gd name="connsiteX146" fmla="*/ 140381 w 483406"/>
                  <a:gd name="connsiteY146" fmla="*/ 352394 h 513347"/>
                  <a:gd name="connsiteX147" fmla="*/ 120855 w 483406"/>
                  <a:gd name="connsiteY147" fmla="*/ 326784 h 513347"/>
                  <a:gd name="connsiteX148" fmla="*/ 112308 w 483406"/>
                  <a:gd name="connsiteY148" fmla="*/ 307277 h 513347"/>
                  <a:gd name="connsiteX149" fmla="*/ 112308 w 483406"/>
                  <a:gd name="connsiteY149" fmla="*/ 306058 h 513347"/>
                  <a:gd name="connsiteX150" fmla="*/ 109869 w 483406"/>
                  <a:gd name="connsiteY150" fmla="*/ 303619 h 513347"/>
                  <a:gd name="connsiteX151" fmla="*/ 108644 w 483406"/>
                  <a:gd name="connsiteY151" fmla="*/ 301180 h 513347"/>
                  <a:gd name="connsiteX152" fmla="*/ 107425 w 483406"/>
                  <a:gd name="connsiteY152" fmla="*/ 296303 h 513347"/>
                  <a:gd name="connsiteX153" fmla="*/ 106205 w 483406"/>
                  <a:gd name="connsiteY153" fmla="*/ 293864 h 513347"/>
                  <a:gd name="connsiteX154" fmla="*/ 104986 w 483406"/>
                  <a:gd name="connsiteY154" fmla="*/ 291425 h 513347"/>
                  <a:gd name="connsiteX155" fmla="*/ 104986 w 483406"/>
                  <a:gd name="connsiteY155" fmla="*/ 288986 h 513347"/>
                  <a:gd name="connsiteX156" fmla="*/ 104986 w 483406"/>
                  <a:gd name="connsiteY156" fmla="*/ 286548 h 513347"/>
                  <a:gd name="connsiteX157" fmla="*/ 104986 w 483406"/>
                  <a:gd name="connsiteY157" fmla="*/ 284109 h 513347"/>
                  <a:gd name="connsiteX158" fmla="*/ 104986 w 483406"/>
                  <a:gd name="connsiteY158" fmla="*/ 281670 h 513347"/>
                  <a:gd name="connsiteX159" fmla="*/ 104986 w 483406"/>
                  <a:gd name="connsiteY159" fmla="*/ 276793 h 513347"/>
                  <a:gd name="connsiteX160" fmla="*/ 104986 w 483406"/>
                  <a:gd name="connsiteY160" fmla="*/ 274354 h 513347"/>
                  <a:gd name="connsiteX161" fmla="*/ 104986 w 483406"/>
                  <a:gd name="connsiteY161" fmla="*/ 271916 h 513347"/>
                  <a:gd name="connsiteX162" fmla="*/ 104986 w 483406"/>
                  <a:gd name="connsiteY162" fmla="*/ 269477 h 513347"/>
                  <a:gd name="connsiteX163" fmla="*/ 104986 w 483406"/>
                  <a:gd name="connsiteY163" fmla="*/ 267038 h 513347"/>
                  <a:gd name="connsiteX164" fmla="*/ 104986 w 483406"/>
                  <a:gd name="connsiteY164" fmla="*/ 264600 h 513347"/>
                  <a:gd name="connsiteX165" fmla="*/ 104986 w 483406"/>
                  <a:gd name="connsiteY165" fmla="*/ 260941 h 513347"/>
                  <a:gd name="connsiteX166" fmla="*/ 104986 w 483406"/>
                  <a:gd name="connsiteY166" fmla="*/ 257283 h 513347"/>
                  <a:gd name="connsiteX167" fmla="*/ 104986 w 483406"/>
                  <a:gd name="connsiteY167" fmla="*/ 253625 h 513347"/>
                  <a:gd name="connsiteX168" fmla="*/ 104986 w 483406"/>
                  <a:gd name="connsiteY168" fmla="*/ 251187 h 513347"/>
                  <a:gd name="connsiteX169" fmla="*/ 104986 w 483406"/>
                  <a:gd name="connsiteY169" fmla="*/ 247528 h 513347"/>
                  <a:gd name="connsiteX170" fmla="*/ 104986 w 483406"/>
                  <a:gd name="connsiteY170" fmla="*/ 245090 h 513347"/>
                  <a:gd name="connsiteX171" fmla="*/ 104986 w 483406"/>
                  <a:gd name="connsiteY171" fmla="*/ 241432 h 513347"/>
                  <a:gd name="connsiteX172" fmla="*/ 104986 w 483406"/>
                  <a:gd name="connsiteY172" fmla="*/ 238993 h 513347"/>
                  <a:gd name="connsiteX173" fmla="*/ 106205 w 483406"/>
                  <a:gd name="connsiteY173" fmla="*/ 234116 h 513347"/>
                  <a:gd name="connsiteX174" fmla="*/ 106205 w 483406"/>
                  <a:gd name="connsiteY174" fmla="*/ 231677 h 513347"/>
                  <a:gd name="connsiteX175" fmla="*/ 107425 w 483406"/>
                  <a:gd name="connsiteY175" fmla="*/ 228019 h 513347"/>
                  <a:gd name="connsiteX176" fmla="*/ 108644 w 483406"/>
                  <a:gd name="connsiteY176" fmla="*/ 225580 h 513347"/>
                  <a:gd name="connsiteX177" fmla="*/ 109869 w 483406"/>
                  <a:gd name="connsiteY177" fmla="*/ 221922 h 513347"/>
                  <a:gd name="connsiteX178" fmla="*/ 109869 w 483406"/>
                  <a:gd name="connsiteY178" fmla="*/ 219484 h 513347"/>
                  <a:gd name="connsiteX179" fmla="*/ 111088 w 483406"/>
                  <a:gd name="connsiteY179" fmla="*/ 215825 h 513347"/>
                  <a:gd name="connsiteX180" fmla="*/ 112308 w 483406"/>
                  <a:gd name="connsiteY180" fmla="*/ 214606 h 513347"/>
                  <a:gd name="connsiteX181" fmla="*/ 114746 w 483406"/>
                  <a:gd name="connsiteY181" fmla="*/ 209729 h 513347"/>
                  <a:gd name="connsiteX182" fmla="*/ 115972 w 483406"/>
                  <a:gd name="connsiteY182" fmla="*/ 207290 h 513347"/>
                  <a:gd name="connsiteX183" fmla="*/ 117191 w 483406"/>
                  <a:gd name="connsiteY183" fmla="*/ 203632 h 513347"/>
                  <a:gd name="connsiteX184" fmla="*/ 118410 w 483406"/>
                  <a:gd name="connsiteY184" fmla="*/ 201193 h 513347"/>
                  <a:gd name="connsiteX185" fmla="*/ 120855 w 483406"/>
                  <a:gd name="connsiteY185" fmla="*/ 197535 h 513347"/>
                  <a:gd name="connsiteX186" fmla="*/ 122074 w 483406"/>
                  <a:gd name="connsiteY186" fmla="*/ 196316 h 513347"/>
                  <a:gd name="connsiteX187" fmla="*/ 124513 w 483406"/>
                  <a:gd name="connsiteY187" fmla="*/ 191438 h 513347"/>
                  <a:gd name="connsiteX188" fmla="*/ 125738 w 483406"/>
                  <a:gd name="connsiteY188" fmla="*/ 190219 h 513347"/>
                  <a:gd name="connsiteX189" fmla="*/ 141607 w 483406"/>
                  <a:gd name="connsiteY189" fmla="*/ 171929 h 513347"/>
                  <a:gd name="connsiteX190" fmla="*/ 145264 w 483406"/>
                  <a:gd name="connsiteY190" fmla="*/ 168271 h 513347"/>
                  <a:gd name="connsiteX191" fmla="*/ 147710 w 483406"/>
                  <a:gd name="connsiteY191" fmla="*/ 165832 h 513347"/>
                  <a:gd name="connsiteX192" fmla="*/ 148929 w 483406"/>
                  <a:gd name="connsiteY192" fmla="*/ 164612 h 513347"/>
                  <a:gd name="connsiteX193" fmla="*/ 152593 w 483406"/>
                  <a:gd name="connsiteY193" fmla="*/ 160954 h 513347"/>
                  <a:gd name="connsiteX194" fmla="*/ 164797 w 483406"/>
                  <a:gd name="connsiteY194" fmla="*/ 152419 h 513347"/>
                  <a:gd name="connsiteX195" fmla="*/ 173345 w 483406"/>
                  <a:gd name="connsiteY195" fmla="*/ 147542 h 513347"/>
                  <a:gd name="connsiteX196" fmla="*/ 178228 w 483406"/>
                  <a:gd name="connsiteY196" fmla="*/ 145103 h 513347"/>
                  <a:gd name="connsiteX197" fmla="*/ 183111 w 483406"/>
                  <a:gd name="connsiteY197" fmla="*/ 142664 h 513347"/>
                  <a:gd name="connsiteX198" fmla="*/ 200199 w 483406"/>
                  <a:gd name="connsiteY198" fmla="*/ 137787 h 513347"/>
                  <a:gd name="connsiteX199" fmla="*/ 201419 w 483406"/>
                  <a:gd name="connsiteY199" fmla="*/ 137787 h 513347"/>
                  <a:gd name="connsiteX200" fmla="*/ 206302 w 483406"/>
                  <a:gd name="connsiteY200" fmla="*/ 136568 h 513347"/>
                  <a:gd name="connsiteX201" fmla="*/ 207521 w 483406"/>
                  <a:gd name="connsiteY201" fmla="*/ 136568 h 513347"/>
                  <a:gd name="connsiteX202" fmla="*/ 212404 w 483406"/>
                  <a:gd name="connsiteY202" fmla="*/ 135348 h 513347"/>
                  <a:gd name="connsiteX203" fmla="*/ 214849 w 483406"/>
                  <a:gd name="connsiteY203" fmla="*/ 135348 h 513347"/>
                  <a:gd name="connsiteX204" fmla="*/ 218513 w 483406"/>
                  <a:gd name="connsiteY204" fmla="*/ 135348 h 513347"/>
                  <a:gd name="connsiteX205" fmla="*/ 222171 w 483406"/>
                  <a:gd name="connsiteY205" fmla="*/ 135348 h 513347"/>
                  <a:gd name="connsiteX206" fmla="*/ 224615 w 483406"/>
                  <a:gd name="connsiteY206" fmla="*/ 135348 h 513347"/>
                  <a:gd name="connsiteX207" fmla="*/ 230718 w 483406"/>
                  <a:gd name="connsiteY207" fmla="*/ 135348 h 513347"/>
                  <a:gd name="connsiteX208" fmla="*/ 236820 w 483406"/>
                  <a:gd name="connsiteY208" fmla="*/ 135348 h 513347"/>
                  <a:gd name="connsiteX209" fmla="*/ 239265 w 483406"/>
                  <a:gd name="connsiteY209" fmla="*/ 135348 h 513347"/>
                  <a:gd name="connsiteX210" fmla="*/ 242923 w 483406"/>
                  <a:gd name="connsiteY210" fmla="*/ 135348 h 513347"/>
                  <a:gd name="connsiteX211" fmla="*/ 246587 w 483406"/>
                  <a:gd name="connsiteY211" fmla="*/ 135348 h 513347"/>
                  <a:gd name="connsiteX212" fmla="*/ 249025 w 483406"/>
                  <a:gd name="connsiteY212" fmla="*/ 135348 h 513347"/>
                  <a:gd name="connsiteX213" fmla="*/ 252689 w 483406"/>
                  <a:gd name="connsiteY213" fmla="*/ 135348 h 513347"/>
                  <a:gd name="connsiteX214" fmla="*/ 255134 w 483406"/>
                  <a:gd name="connsiteY214" fmla="*/ 135348 h 513347"/>
                  <a:gd name="connsiteX215" fmla="*/ 258791 w 483406"/>
                  <a:gd name="connsiteY215" fmla="*/ 136568 h 513347"/>
                  <a:gd name="connsiteX216" fmla="*/ 260017 w 483406"/>
                  <a:gd name="connsiteY216" fmla="*/ 136568 h 513347"/>
                  <a:gd name="connsiteX217" fmla="*/ 275886 w 483406"/>
                  <a:gd name="connsiteY217" fmla="*/ 141445 h 513347"/>
                  <a:gd name="connsiteX218" fmla="*/ 294193 w 483406"/>
                  <a:gd name="connsiteY218" fmla="*/ 149980 h 513347"/>
                  <a:gd name="connsiteX219" fmla="*/ 308843 w 483406"/>
                  <a:gd name="connsiteY219" fmla="*/ 159735 h 513347"/>
                  <a:gd name="connsiteX220" fmla="*/ 310062 w 483406"/>
                  <a:gd name="connsiteY220" fmla="*/ 160954 h 513347"/>
                  <a:gd name="connsiteX221" fmla="*/ 313726 w 483406"/>
                  <a:gd name="connsiteY221" fmla="*/ 163393 h 513347"/>
                  <a:gd name="connsiteX222" fmla="*/ 314945 w 483406"/>
                  <a:gd name="connsiteY222" fmla="*/ 164612 h 513347"/>
                  <a:gd name="connsiteX223" fmla="*/ 317390 w 483406"/>
                  <a:gd name="connsiteY223" fmla="*/ 167052 h 513347"/>
                  <a:gd name="connsiteX224" fmla="*/ 321048 w 483406"/>
                  <a:gd name="connsiteY224" fmla="*/ 170709 h 513347"/>
                  <a:gd name="connsiteX225" fmla="*/ 338142 w 483406"/>
                  <a:gd name="connsiteY225" fmla="*/ 192658 h 513347"/>
                  <a:gd name="connsiteX226" fmla="*/ 339361 w 483406"/>
                  <a:gd name="connsiteY226" fmla="*/ 195096 h 513347"/>
                  <a:gd name="connsiteX227" fmla="*/ 340581 w 483406"/>
                  <a:gd name="connsiteY227" fmla="*/ 198755 h 513347"/>
                  <a:gd name="connsiteX228" fmla="*/ 341800 w 483406"/>
                  <a:gd name="connsiteY228" fmla="*/ 201193 h 513347"/>
                  <a:gd name="connsiteX229" fmla="*/ 343025 w 483406"/>
                  <a:gd name="connsiteY229" fmla="*/ 203632 h 513347"/>
                  <a:gd name="connsiteX230" fmla="*/ 344245 w 483406"/>
                  <a:gd name="connsiteY230" fmla="*/ 206070 h 513347"/>
                  <a:gd name="connsiteX231" fmla="*/ 345464 w 483406"/>
                  <a:gd name="connsiteY231" fmla="*/ 208509 h 513347"/>
                  <a:gd name="connsiteX232" fmla="*/ 346683 w 483406"/>
                  <a:gd name="connsiteY232" fmla="*/ 210948 h 513347"/>
                  <a:gd name="connsiteX233" fmla="*/ 347908 w 483406"/>
                  <a:gd name="connsiteY233" fmla="*/ 213387 h 513347"/>
                  <a:gd name="connsiteX234" fmla="*/ 349128 w 483406"/>
                  <a:gd name="connsiteY234" fmla="*/ 215825 h 513347"/>
                  <a:gd name="connsiteX235" fmla="*/ 350347 w 483406"/>
                  <a:gd name="connsiteY235" fmla="*/ 218264 h 513347"/>
                  <a:gd name="connsiteX236" fmla="*/ 351566 w 483406"/>
                  <a:gd name="connsiteY236" fmla="*/ 220703 h 513347"/>
                  <a:gd name="connsiteX237" fmla="*/ 352785 w 483406"/>
                  <a:gd name="connsiteY237" fmla="*/ 223141 h 513347"/>
                  <a:gd name="connsiteX238" fmla="*/ 354011 w 483406"/>
                  <a:gd name="connsiteY238" fmla="*/ 225580 h 513347"/>
                  <a:gd name="connsiteX239" fmla="*/ 355230 w 483406"/>
                  <a:gd name="connsiteY239" fmla="*/ 228019 h 513347"/>
                  <a:gd name="connsiteX240" fmla="*/ 356449 w 483406"/>
                  <a:gd name="connsiteY240" fmla="*/ 231677 h 513347"/>
                  <a:gd name="connsiteX241" fmla="*/ 356449 w 483406"/>
                  <a:gd name="connsiteY241" fmla="*/ 234116 h 513347"/>
                  <a:gd name="connsiteX242" fmla="*/ 356449 w 483406"/>
                  <a:gd name="connsiteY242" fmla="*/ 237773 h 513347"/>
                  <a:gd name="connsiteX243" fmla="*/ 356449 w 483406"/>
                  <a:gd name="connsiteY243" fmla="*/ 240213 h 513347"/>
                  <a:gd name="connsiteX244" fmla="*/ 356449 w 483406"/>
                  <a:gd name="connsiteY244" fmla="*/ 243871 h 513347"/>
                  <a:gd name="connsiteX245" fmla="*/ 356449 w 483406"/>
                  <a:gd name="connsiteY245" fmla="*/ 246309 h 513347"/>
                  <a:gd name="connsiteX246" fmla="*/ 356449 w 483406"/>
                  <a:gd name="connsiteY246" fmla="*/ 249967 h 513347"/>
                  <a:gd name="connsiteX247" fmla="*/ 356449 w 483406"/>
                  <a:gd name="connsiteY247" fmla="*/ 252406 h 513347"/>
                  <a:gd name="connsiteX248" fmla="*/ 356449 w 483406"/>
                  <a:gd name="connsiteY248" fmla="*/ 258502 h 513347"/>
                  <a:gd name="connsiteX249" fmla="*/ 341800 w 483406"/>
                  <a:gd name="connsiteY249" fmla="*/ 318251 h 513347"/>
                  <a:gd name="connsiteX250" fmla="*/ 384530 w 483406"/>
                  <a:gd name="connsiteY250" fmla="*/ 349955 h 513347"/>
                  <a:gd name="connsiteX251" fmla="*/ 424808 w 483406"/>
                  <a:gd name="connsiteY251" fmla="*/ 385318 h 513347"/>
                  <a:gd name="connsiteX252" fmla="*/ 449224 w 483406"/>
                  <a:gd name="connsiteY252" fmla="*/ 409702 h 513347"/>
                  <a:gd name="connsiteX253" fmla="*/ 383304 w 483406"/>
                  <a:gd name="connsiteY253" fmla="*/ 479203 h 513347"/>
                  <a:gd name="connsiteX254" fmla="*/ 458991 w 483406"/>
                  <a:gd name="connsiteY254" fmla="*/ 449942 h 513347"/>
                  <a:gd name="connsiteX255" fmla="*/ 418706 w 483406"/>
                  <a:gd name="connsiteY255" fmla="*/ 490182 h 513347"/>
                  <a:gd name="connsiteX256" fmla="*/ 399173 w 483406"/>
                  <a:gd name="connsiteY256" fmla="*/ 496278 h 513347"/>
                  <a:gd name="connsiteX257" fmla="*/ 393070 w 483406"/>
                  <a:gd name="connsiteY257" fmla="*/ 490182 h 513347"/>
                  <a:gd name="connsiteX258" fmla="*/ 406501 w 483406"/>
                  <a:gd name="connsiteY258" fmla="*/ 476765 h 513347"/>
                  <a:gd name="connsiteX259" fmla="*/ 446786 w 483406"/>
                  <a:gd name="connsiteY259" fmla="*/ 436531 h 513347"/>
                  <a:gd name="connsiteX260" fmla="*/ 460210 w 483406"/>
                  <a:gd name="connsiteY260" fmla="*/ 423114 h 513347"/>
                  <a:gd name="connsiteX261" fmla="*/ 466312 w 483406"/>
                  <a:gd name="connsiteY261" fmla="*/ 429210 h 513347"/>
                  <a:gd name="connsiteX262" fmla="*/ 458991 w 483406"/>
                  <a:gd name="connsiteY262" fmla="*/ 449942 h 5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483406" h="513347">
                    <a:moveTo>
                      <a:pt x="476078" y="419456"/>
                    </a:moveTo>
                    <a:lnTo>
                      <a:pt x="469976" y="413360"/>
                    </a:lnTo>
                    <a:lnTo>
                      <a:pt x="460210" y="403606"/>
                    </a:lnTo>
                    <a:lnTo>
                      <a:pt x="435793" y="379216"/>
                    </a:lnTo>
                    <a:cubicBezTo>
                      <a:pt x="422370" y="365805"/>
                      <a:pt x="408939" y="353613"/>
                      <a:pt x="394290" y="342640"/>
                    </a:cubicBezTo>
                    <a:lnTo>
                      <a:pt x="358894" y="317032"/>
                    </a:lnTo>
                    <a:cubicBezTo>
                      <a:pt x="366216" y="299960"/>
                      <a:pt x="369880" y="280451"/>
                      <a:pt x="369880" y="262161"/>
                    </a:cubicBezTo>
                    <a:cubicBezTo>
                      <a:pt x="369880" y="236554"/>
                      <a:pt x="363777" y="212167"/>
                      <a:pt x="350347" y="191438"/>
                    </a:cubicBezTo>
                    <a:lnTo>
                      <a:pt x="434575" y="191438"/>
                    </a:lnTo>
                    <a:lnTo>
                      <a:pt x="449224" y="191438"/>
                    </a:lnTo>
                    <a:lnTo>
                      <a:pt x="449224" y="176806"/>
                    </a:lnTo>
                    <a:lnTo>
                      <a:pt x="449224" y="14632"/>
                    </a:lnTo>
                    <a:lnTo>
                      <a:pt x="449224" y="0"/>
                    </a:lnTo>
                    <a:lnTo>
                      <a:pt x="434575" y="0"/>
                    </a:lnTo>
                    <a:lnTo>
                      <a:pt x="273441" y="0"/>
                    </a:lnTo>
                    <a:lnTo>
                      <a:pt x="258791" y="0"/>
                    </a:lnTo>
                    <a:lnTo>
                      <a:pt x="258791" y="14632"/>
                    </a:lnTo>
                    <a:lnTo>
                      <a:pt x="258791" y="125593"/>
                    </a:lnTo>
                    <a:cubicBezTo>
                      <a:pt x="249025" y="123155"/>
                      <a:pt x="239265" y="121935"/>
                      <a:pt x="228273" y="121935"/>
                    </a:cubicBezTo>
                    <a:cubicBezTo>
                      <a:pt x="217288" y="121935"/>
                      <a:pt x="206302" y="123155"/>
                      <a:pt x="196535" y="125593"/>
                    </a:cubicBezTo>
                    <a:lnTo>
                      <a:pt x="196535" y="14632"/>
                    </a:lnTo>
                    <a:lnTo>
                      <a:pt x="196535" y="0"/>
                    </a:lnTo>
                    <a:lnTo>
                      <a:pt x="183111" y="0"/>
                    </a:lnTo>
                    <a:lnTo>
                      <a:pt x="21978" y="0"/>
                    </a:lnTo>
                    <a:lnTo>
                      <a:pt x="7328" y="0"/>
                    </a:lnTo>
                    <a:lnTo>
                      <a:pt x="7328" y="14632"/>
                    </a:lnTo>
                    <a:lnTo>
                      <a:pt x="7328" y="178026"/>
                    </a:lnTo>
                    <a:lnTo>
                      <a:pt x="7328" y="192658"/>
                    </a:lnTo>
                    <a:lnTo>
                      <a:pt x="21978" y="192658"/>
                    </a:lnTo>
                    <a:lnTo>
                      <a:pt x="108644" y="192658"/>
                    </a:lnTo>
                    <a:cubicBezTo>
                      <a:pt x="96439" y="213387"/>
                      <a:pt x="89117" y="237773"/>
                      <a:pt x="89117" y="263380"/>
                    </a:cubicBezTo>
                    <a:cubicBezTo>
                      <a:pt x="89117" y="279231"/>
                      <a:pt x="91556" y="295083"/>
                      <a:pt x="96439" y="309715"/>
                    </a:cubicBezTo>
                    <a:cubicBezTo>
                      <a:pt x="59818" y="318251"/>
                      <a:pt x="32963" y="351174"/>
                      <a:pt x="32963" y="390195"/>
                    </a:cubicBezTo>
                    <a:lnTo>
                      <a:pt x="32963" y="399949"/>
                    </a:lnTo>
                    <a:lnTo>
                      <a:pt x="14650" y="399949"/>
                    </a:lnTo>
                    <a:lnTo>
                      <a:pt x="0" y="399949"/>
                    </a:lnTo>
                    <a:lnTo>
                      <a:pt x="0" y="414579"/>
                    </a:lnTo>
                    <a:lnTo>
                      <a:pt x="0" y="424333"/>
                    </a:lnTo>
                    <a:cubicBezTo>
                      <a:pt x="0" y="470669"/>
                      <a:pt x="37847" y="507251"/>
                      <a:pt x="83008" y="507251"/>
                    </a:cubicBezTo>
                    <a:lnTo>
                      <a:pt x="92775" y="507251"/>
                    </a:lnTo>
                    <a:lnTo>
                      <a:pt x="107425" y="507251"/>
                    </a:lnTo>
                    <a:lnTo>
                      <a:pt x="107425" y="492621"/>
                    </a:lnTo>
                    <a:lnTo>
                      <a:pt x="107425" y="474326"/>
                    </a:lnTo>
                    <a:lnTo>
                      <a:pt x="117191" y="474326"/>
                    </a:lnTo>
                    <a:cubicBezTo>
                      <a:pt x="159914" y="474326"/>
                      <a:pt x="195316" y="442627"/>
                      <a:pt x="200199" y="401168"/>
                    </a:cubicBezTo>
                    <a:cubicBezTo>
                      <a:pt x="209966" y="403606"/>
                      <a:pt x="219732" y="404826"/>
                      <a:pt x="230718" y="404826"/>
                    </a:cubicBezTo>
                    <a:cubicBezTo>
                      <a:pt x="250251" y="404826"/>
                      <a:pt x="271003" y="399949"/>
                      <a:pt x="289310" y="392634"/>
                    </a:cubicBezTo>
                    <a:lnTo>
                      <a:pt x="316165" y="427990"/>
                    </a:lnTo>
                    <a:cubicBezTo>
                      <a:pt x="324712" y="440189"/>
                      <a:pt x="330814" y="447504"/>
                      <a:pt x="343025" y="459696"/>
                    </a:cubicBezTo>
                    <a:lnTo>
                      <a:pt x="374763" y="491402"/>
                    </a:lnTo>
                    <a:lnTo>
                      <a:pt x="384530" y="501155"/>
                    </a:lnTo>
                    <a:lnTo>
                      <a:pt x="390632" y="507251"/>
                    </a:lnTo>
                    <a:lnTo>
                      <a:pt x="396734" y="513347"/>
                    </a:lnTo>
                    <a:lnTo>
                      <a:pt x="405282" y="510909"/>
                    </a:lnTo>
                    <a:lnTo>
                      <a:pt x="424808" y="504813"/>
                    </a:lnTo>
                    <a:lnTo>
                      <a:pt x="428472" y="503594"/>
                    </a:lnTo>
                    <a:lnTo>
                      <a:pt x="430917" y="501155"/>
                    </a:lnTo>
                    <a:lnTo>
                      <a:pt x="471195" y="460915"/>
                    </a:lnTo>
                    <a:lnTo>
                      <a:pt x="473640" y="458477"/>
                    </a:lnTo>
                    <a:lnTo>
                      <a:pt x="474859" y="454819"/>
                    </a:lnTo>
                    <a:lnTo>
                      <a:pt x="480962" y="435306"/>
                    </a:lnTo>
                    <a:lnTo>
                      <a:pt x="483407" y="426771"/>
                    </a:lnTo>
                    <a:lnTo>
                      <a:pt x="476078" y="419456"/>
                    </a:lnTo>
                    <a:close/>
                    <a:moveTo>
                      <a:pt x="273441" y="14632"/>
                    </a:moveTo>
                    <a:lnTo>
                      <a:pt x="435793" y="14632"/>
                    </a:lnTo>
                    <a:lnTo>
                      <a:pt x="435793" y="178026"/>
                    </a:lnTo>
                    <a:lnTo>
                      <a:pt x="341800" y="178026"/>
                    </a:lnTo>
                    <a:cubicBezTo>
                      <a:pt x="338142" y="173148"/>
                      <a:pt x="333259" y="168271"/>
                      <a:pt x="328376" y="163393"/>
                    </a:cubicBezTo>
                    <a:cubicBezTo>
                      <a:pt x="322273" y="157297"/>
                      <a:pt x="316165" y="152419"/>
                      <a:pt x="308843" y="147542"/>
                    </a:cubicBezTo>
                    <a:lnTo>
                      <a:pt x="308843" y="110961"/>
                    </a:lnTo>
                    <a:lnTo>
                      <a:pt x="329595" y="110961"/>
                    </a:lnTo>
                    <a:lnTo>
                      <a:pt x="329595" y="158516"/>
                    </a:lnTo>
                    <a:lnTo>
                      <a:pt x="345464" y="158516"/>
                    </a:lnTo>
                    <a:lnTo>
                      <a:pt x="345464" y="85355"/>
                    </a:lnTo>
                    <a:lnTo>
                      <a:pt x="366216" y="85355"/>
                    </a:lnTo>
                    <a:lnTo>
                      <a:pt x="366216" y="158516"/>
                    </a:lnTo>
                    <a:lnTo>
                      <a:pt x="382085" y="158516"/>
                    </a:lnTo>
                    <a:lnTo>
                      <a:pt x="382085" y="60968"/>
                    </a:lnTo>
                    <a:lnTo>
                      <a:pt x="401617" y="60968"/>
                    </a:lnTo>
                    <a:lnTo>
                      <a:pt x="401617" y="158516"/>
                    </a:lnTo>
                    <a:lnTo>
                      <a:pt x="418706" y="158516"/>
                    </a:lnTo>
                    <a:lnTo>
                      <a:pt x="418706" y="32922"/>
                    </a:lnTo>
                    <a:lnTo>
                      <a:pt x="292974" y="32922"/>
                    </a:lnTo>
                    <a:lnTo>
                      <a:pt x="292974" y="136568"/>
                    </a:lnTo>
                    <a:cubicBezTo>
                      <a:pt x="286872" y="134129"/>
                      <a:pt x="280769" y="130470"/>
                      <a:pt x="274660" y="129251"/>
                    </a:cubicBezTo>
                    <a:lnTo>
                      <a:pt x="274660" y="14632"/>
                    </a:lnTo>
                    <a:lnTo>
                      <a:pt x="273441" y="14632"/>
                    </a:lnTo>
                    <a:close/>
                    <a:moveTo>
                      <a:pt x="21978" y="176806"/>
                    </a:moveTo>
                    <a:lnTo>
                      <a:pt x="21978" y="14632"/>
                    </a:lnTo>
                    <a:lnTo>
                      <a:pt x="183111" y="14632"/>
                    </a:lnTo>
                    <a:lnTo>
                      <a:pt x="183111" y="129251"/>
                    </a:lnTo>
                    <a:cubicBezTo>
                      <a:pt x="177009" y="131690"/>
                      <a:pt x="170900" y="134129"/>
                      <a:pt x="164797" y="137787"/>
                    </a:cubicBezTo>
                    <a:lnTo>
                      <a:pt x="164797" y="98767"/>
                    </a:lnTo>
                    <a:lnTo>
                      <a:pt x="122074" y="137787"/>
                    </a:lnTo>
                    <a:lnTo>
                      <a:pt x="81789" y="101206"/>
                    </a:lnTo>
                    <a:lnTo>
                      <a:pt x="40285" y="141445"/>
                    </a:lnTo>
                    <a:lnTo>
                      <a:pt x="39066" y="140225"/>
                    </a:lnTo>
                    <a:lnTo>
                      <a:pt x="39066" y="158516"/>
                    </a:lnTo>
                    <a:lnTo>
                      <a:pt x="134279" y="158516"/>
                    </a:lnTo>
                    <a:cubicBezTo>
                      <a:pt x="133060" y="159735"/>
                      <a:pt x="131841" y="160954"/>
                      <a:pt x="129396" y="162174"/>
                    </a:cubicBezTo>
                    <a:cubicBezTo>
                      <a:pt x="124513" y="167052"/>
                      <a:pt x="120855" y="171929"/>
                      <a:pt x="117191" y="176806"/>
                    </a:cubicBezTo>
                    <a:lnTo>
                      <a:pt x="21978" y="176806"/>
                    </a:lnTo>
                    <a:close/>
                    <a:moveTo>
                      <a:pt x="92775" y="491402"/>
                    </a:moveTo>
                    <a:lnTo>
                      <a:pt x="83008" y="491402"/>
                    </a:lnTo>
                    <a:cubicBezTo>
                      <a:pt x="45168" y="491402"/>
                      <a:pt x="13431" y="460915"/>
                      <a:pt x="13431" y="421894"/>
                    </a:cubicBezTo>
                    <a:lnTo>
                      <a:pt x="13431" y="412141"/>
                    </a:lnTo>
                    <a:lnTo>
                      <a:pt x="92775" y="412141"/>
                    </a:lnTo>
                    <a:lnTo>
                      <a:pt x="92775" y="491402"/>
                    </a:lnTo>
                    <a:close/>
                    <a:moveTo>
                      <a:pt x="115972" y="458477"/>
                    </a:moveTo>
                    <a:lnTo>
                      <a:pt x="107425" y="458477"/>
                    </a:lnTo>
                    <a:lnTo>
                      <a:pt x="107425" y="398730"/>
                    </a:lnTo>
                    <a:lnTo>
                      <a:pt x="46387" y="398730"/>
                    </a:lnTo>
                    <a:lnTo>
                      <a:pt x="46387" y="390195"/>
                    </a:lnTo>
                    <a:cubicBezTo>
                      <a:pt x="46387" y="357270"/>
                      <a:pt x="69585" y="329222"/>
                      <a:pt x="101322" y="321907"/>
                    </a:cubicBezTo>
                    <a:cubicBezTo>
                      <a:pt x="103761" y="328003"/>
                      <a:pt x="107425" y="334106"/>
                      <a:pt x="111088" y="338982"/>
                    </a:cubicBezTo>
                    <a:cubicBezTo>
                      <a:pt x="87892" y="341421"/>
                      <a:pt x="69585" y="358490"/>
                      <a:pt x="65920" y="380435"/>
                    </a:cubicBezTo>
                    <a:lnTo>
                      <a:pt x="112308" y="380435"/>
                    </a:lnTo>
                    <a:lnTo>
                      <a:pt x="130621" y="362147"/>
                    </a:lnTo>
                    <a:cubicBezTo>
                      <a:pt x="135498" y="367024"/>
                      <a:pt x="140381" y="370682"/>
                      <a:pt x="145264" y="374339"/>
                    </a:cubicBezTo>
                    <a:lnTo>
                      <a:pt x="125738" y="393853"/>
                    </a:lnTo>
                    <a:lnTo>
                      <a:pt x="125738" y="438970"/>
                    </a:lnTo>
                    <a:cubicBezTo>
                      <a:pt x="148929" y="434086"/>
                      <a:pt x="167242" y="413360"/>
                      <a:pt x="167242" y="388976"/>
                    </a:cubicBezTo>
                    <a:lnTo>
                      <a:pt x="167242" y="387757"/>
                    </a:lnTo>
                    <a:cubicBezTo>
                      <a:pt x="173345" y="390195"/>
                      <a:pt x="179447" y="393853"/>
                      <a:pt x="185550" y="395072"/>
                    </a:cubicBezTo>
                    <a:cubicBezTo>
                      <a:pt x="181886" y="431648"/>
                      <a:pt x="152593" y="458477"/>
                      <a:pt x="115972" y="458477"/>
                    </a:cubicBezTo>
                    <a:close/>
                    <a:moveTo>
                      <a:pt x="383304" y="479203"/>
                    </a:moveTo>
                    <a:lnTo>
                      <a:pt x="351566" y="447504"/>
                    </a:lnTo>
                    <a:cubicBezTo>
                      <a:pt x="339361" y="435306"/>
                      <a:pt x="334478" y="429210"/>
                      <a:pt x="325931" y="417018"/>
                    </a:cubicBezTo>
                    <a:lnTo>
                      <a:pt x="292974" y="371901"/>
                    </a:lnTo>
                    <a:cubicBezTo>
                      <a:pt x="274660" y="382874"/>
                      <a:pt x="252689" y="387757"/>
                      <a:pt x="230718" y="387757"/>
                    </a:cubicBezTo>
                    <a:cubicBezTo>
                      <a:pt x="228273" y="387757"/>
                      <a:pt x="227054" y="387757"/>
                      <a:pt x="224615" y="387757"/>
                    </a:cubicBezTo>
                    <a:cubicBezTo>
                      <a:pt x="223390" y="387757"/>
                      <a:pt x="223390" y="387757"/>
                      <a:pt x="222171" y="387757"/>
                    </a:cubicBezTo>
                    <a:cubicBezTo>
                      <a:pt x="220951" y="387757"/>
                      <a:pt x="219732" y="387757"/>
                      <a:pt x="218513" y="387757"/>
                    </a:cubicBezTo>
                    <a:cubicBezTo>
                      <a:pt x="217288" y="387757"/>
                      <a:pt x="216068" y="387757"/>
                      <a:pt x="214849" y="387757"/>
                    </a:cubicBezTo>
                    <a:cubicBezTo>
                      <a:pt x="213630" y="387757"/>
                      <a:pt x="213630" y="387757"/>
                      <a:pt x="212404" y="387757"/>
                    </a:cubicBezTo>
                    <a:cubicBezTo>
                      <a:pt x="211185" y="387757"/>
                      <a:pt x="209966" y="387757"/>
                      <a:pt x="208746" y="387757"/>
                    </a:cubicBezTo>
                    <a:cubicBezTo>
                      <a:pt x="207521" y="387757"/>
                      <a:pt x="207521" y="387757"/>
                      <a:pt x="206302" y="387757"/>
                    </a:cubicBezTo>
                    <a:cubicBezTo>
                      <a:pt x="205082" y="387757"/>
                      <a:pt x="203863" y="387757"/>
                      <a:pt x="202638" y="386538"/>
                    </a:cubicBezTo>
                    <a:lnTo>
                      <a:pt x="201419" y="386538"/>
                    </a:lnTo>
                    <a:cubicBezTo>
                      <a:pt x="194097" y="385318"/>
                      <a:pt x="186769" y="382874"/>
                      <a:pt x="180666" y="379216"/>
                    </a:cubicBezTo>
                    <a:cubicBezTo>
                      <a:pt x="178228" y="377997"/>
                      <a:pt x="177009" y="377997"/>
                      <a:pt x="174564" y="376778"/>
                    </a:cubicBezTo>
                    <a:cubicBezTo>
                      <a:pt x="167242" y="373120"/>
                      <a:pt x="159914" y="368243"/>
                      <a:pt x="152593" y="363366"/>
                    </a:cubicBezTo>
                    <a:lnTo>
                      <a:pt x="151373" y="362147"/>
                    </a:lnTo>
                    <a:cubicBezTo>
                      <a:pt x="150148" y="360928"/>
                      <a:pt x="150148" y="360928"/>
                      <a:pt x="148929" y="359709"/>
                    </a:cubicBezTo>
                    <a:lnTo>
                      <a:pt x="147710" y="358490"/>
                    </a:lnTo>
                    <a:cubicBezTo>
                      <a:pt x="145264" y="357270"/>
                      <a:pt x="144046" y="354832"/>
                      <a:pt x="141607" y="353613"/>
                    </a:cubicBezTo>
                    <a:cubicBezTo>
                      <a:pt x="141607" y="353613"/>
                      <a:pt x="141607" y="353613"/>
                      <a:pt x="140381" y="352394"/>
                    </a:cubicBezTo>
                    <a:cubicBezTo>
                      <a:pt x="133060" y="345078"/>
                      <a:pt x="125738" y="335325"/>
                      <a:pt x="120855" y="326784"/>
                    </a:cubicBezTo>
                    <a:cubicBezTo>
                      <a:pt x="117191" y="320689"/>
                      <a:pt x="114746" y="314593"/>
                      <a:pt x="112308" y="307277"/>
                    </a:cubicBezTo>
                    <a:cubicBezTo>
                      <a:pt x="112308" y="307277"/>
                      <a:pt x="112308" y="307277"/>
                      <a:pt x="112308" y="306058"/>
                    </a:cubicBezTo>
                    <a:cubicBezTo>
                      <a:pt x="109869" y="304838"/>
                      <a:pt x="109869" y="303619"/>
                      <a:pt x="109869" y="303619"/>
                    </a:cubicBezTo>
                    <a:cubicBezTo>
                      <a:pt x="109869" y="302399"/>
                      <a:pt x="109869" y="302399"/>
                      <a:pt x="108644" y="301180"/>
                    </a:cubicBezTo>
                    <a:cubicBezTo>
                      <a:pt x="108644" y="299960"/>
                      <a:pt x="107425" y="297522"/>
                      <a:pt x="107425" y="296303"/>
                    </a:cubicBezTo>
                    <a:cubicBezTo>
                      <a:pt x="107425" y="295083"/>
                      <a:pt x="107425" y="295083"/>
                      <a:pt x="106205" y="293864"/>
                    </a:cubicBezTo>
                    <a:cubicBezTo>
                      <a:pt x="106205" y="292645"/>
                      <a:pt x="106205" y="291425"/>
                      <a:pt x="104986" y="291425"/>
                    </a:cubicBezTo>
                    <a:cubicBezTo>
                      <a:pt x="104986" y="290206"/>
                      <a:pt x="104986" y="290206"/>
                      <a:pt x="104986" y="288986"/>
                    </a:cubicBezTo>
                    <a:cubicBezTo>
                      <a:pt x="104986" y="287767"/>
                      <a:pt x="104986" y="286548"/>
                      <a:pt x="104986" y="286548"/>
                    </a:cubicBezTo>
                    <a:cubicBezTo>
                      <a:pt x="104986" y="285329"/>
                      <a:pt x="104986" y="285329"/>
                      <a:pt x="104986" y="284109"/>
                    </a:cubicBezTo>
                    <a:cubicBezTo>
                      <a:pt x="104986" y="282890"/>
                      <a:pt x="104986" y="282890"/>
                      <a:pt x="104986" y="281670"/>
                    </a:cubicBezTo>
                    <a:cubicBezTo>
                      <a:pt x="104986" y="280451"/>
                      <a:pt x="104986" y="278012"/>
                      <a:pt x="104986" y="276793"/>
                    </a:cubicBezTo>
                    <a:cubicBezTo>
                      <a:pt x="104986" y="275574"/>
                      <a:pt x="104986" y="275574"/>
                      <a:pt x="104986" y="274354"/>
                    </a:cubicBezTo>
                    <a:cubicBezTo>
                      <a:pt x="104986" y="273135"/>
                      <a:pt x="104986" y="271916"/>
                      <a:pt x="104986" y="271916"/>
                    </a:cubicBezTo>
                    <a:cubicBezTo>
                      <a:pt x="104986" y="270696"/>
                      <a:pt x="104986" y="270696"/>
                      <a:pt x="104986" y="269477"/>
                    </a:cubicBezTo>
                    <a:cubicBezTo>
                      <a:pt x="104986" y="268257"/>
                      <a:pt x="104986" y="267038"/>
                      <a:pt x="104986" y="267038"/>
                    </a:cubicBezTo>
                    <a:cubicBezTo>
                      <a:pt x="104986" y="265819"/>
                      <a:pt x="104986" y="265819"/>
                      <a:pt x="104986" y="264600"/>
                    </a:cubicBezTo>
                    <a:cubicBezTo>
                      <a:pt x="104986" y="263380"/>
                      <a:pt x="104986" y="262161"/>
                      <a:pt x="104986" y="260941"/>
                    </a:cubicBezTo>
                    <a:cubicBezTo>
                      <a:pt x="104986" y="259722"/>
                      <a:pt x="104986" y="258502"/>
                      <a:pt x="104986" y="257283"/>
                    </a:cubicBezTo>
                    <a:cubicBezTo>
                      <a:pt x="104986" y="256064"/>
                      <a:pt x="104986" y="254845"/>
                      <a:pt x="104986" y="253625"/>
                    </a:cubicBezTo>
                    <a:cubicBezTo>
                      <a:pt x="104986" y="252406"/>
                      <a:pt x="104986" y="252406"/>
                      <a:pt x="104986" y="251187"/>
                    </a:cubicBezTo>
                    <a:cubicBezTo>
                      <a:pt x="104986" y="249967"/>
                      <a:pt x="104986" y="248748"/>
                      <a:pt x="104986" y="247528"/>
                    </a:cubicBezTo>
                    <a:cubicBezTo>
                      <a:pt x="104986" y="246309"/>
                      <a:pt x="104986" y="246309"/>
                      <a:pt x="104986" y="245090"/>
                    </a:cubicBezTo>
                    <a:cubicBezTo>
                      <a:pt x="104986" y="243871"/>
                      <a:pt x="104986" y="242651"/>
                      <a:pt x="104986" y="241432"/>
                    </a:cubicBezTo>
                    <a:cubicBezTo>
                      <a:pt x="104986" y="240213"/>
                      <a:pt x="104986" y="240213"/>
                      <a:pt x="104986" y="238993"/>
                    </a:cubicBezTo>
                    <a:cubicBezTo>
                      <a:pt x="104986" y="237773"/>
                      <a:pt x="106205" y="235335"/>
                      <a:pt x="106205" y="234116"/>
                    </a:cubicBezTo>
                    <a:cubicBezTo>
                      <a:pt x="106205" y="232896"/>
                      <a:pt x="106205" y="232896"/>
                      <a:pt x="106205" y="231677"/>
                    </a:cubicBezTo>
                    <a:cubicBezTo>
                      <a:pt x="106205" y="230458"/>
                      <a:pt x="106205" y="229238"/>
                      <a:pt x="107425" y="228019"/>
                    </a:cubicBezTo>
                    <a:cubicBezTo>
                      <a:pt x="107425" y="226799"/>
                      <a:pt x="107425" y="226799"/>
                      <a:pt x="108644" y="225580"/>
                    </a:cubicBezTo>
                    <a:cubicBezTo>
                      <a:pt x="108644" y="224361"/>
                      <a:pt x="109869" y="223141"/>
                      <a:pt x="109869" y="221922"/>
                    </a:cubicBezTo>
                    <a:cubicBezTo>
                      <a:pt x="109869" y="220703"/>
                      <a:pt x="109869" y="219484"/>
                      <a:pt x="109869" y="219484"/>
                    </a:cubicBezTo>
                    <a:cubicBezTo>
                      <a:pt x="109869" y="218264"/>
                      <a:pt x="111088" y="217045"/>
                      <a:pt x="111088" y="215825"/>
                    </a:cubicBezTo>
                    <a:cubicBezTo>
                      <a:pt x="111088" y="215825"/>
                      <a:pt x="111088" y="214606"/>
                      <a:pt x="112308" y="214606"/>
                    </a:cubicBezTo>
                    <a:cubicBezTo>
                      <a:pt x="113527" y="213387"/>
                      <a:pt x="113527" y="212167"/>
                      <a:pt x="114746" y="209729"/>
                    </a:cubicBezTo>
                    <a:cubicBezTo>
                      <a:pt x="114746" y="208509"/>
                      <a:pt x="114746" y="208509"/>
                      <a:pt x="115972" y="207290"/>
                    </a:cubicBezTo>
                    <a:cubicBezTo>
                      <a:pt x="115972" y="206070"/>
                      <a:pt x="117191" y="204851"/>
                      <a:pt x="117191" y="203632"/>
                    </a:cubicBezTo>
                    <a:cubicBezTo>
                      <a:pt x="117191" y="202412"/>
                      <a:pt x="118410" y="202412"/>
                      <a:pt x="118410" y="201193"/>
                    </a:cubicBezTo>
                    <a:cubicBezTo>
                      <a:pt x="118410" y="199974"/>
                      <a:pt x="119629" y="198755"/>
                      <a:pt x="120855" y="197535"/>
                    </a:cubicBezTo>
                    <a:cubicBezTo>
                      <a:pt x="120855" y="197535"/>
                      <a:pt x="120855" y="196316"/>
                      <a:pt x="122074" y="196316"/>
                    </a:cubicBezTo>
                    <a:cubicBezTo>
                      <a:pt x="123294" y="195096"/>
                      <a:pt x="124513" y="192658"/>
                      <a:pt x="124513" y="191438"/>
                    </a:cubicBezTo>
                    <a:lnTo>
                      <a:pt x="125738" y="190219"/>
                    </a:lnTo>
                    <a:cubicBezTo>
                      <a:pt x="130621" y="184122"/>
                      <a:pt x="135498" y="176806"/>
                      <a:pt x="141607" y="171929"/>
                    </a:cubicBezTo>
                    <a:cubicBezTo>
                      <a:pt x="142826" y="170709"/>
                      <a:pt x="144046" y="169490"/>
                      <a:pt x="145264" y="168271"/>
                    </a:cubicBezTo>
                    <a:cubicBezTo>
                      <a:pt x="146490" y="167052"/>
                      <a:pt x="147710" y="167052"/>
                      <a:pt x="147710" y="165832"/>
                    </a:cubicBezTo>
                    <a:lnTo>
                      <a:pt x="148929" y="164612"/>
                    </a:lnTo>
                    <a:cubicBezTo>
                      <a:pt x="150148" y="163393"/>
                      <a:pt x="151373" y="162174"/>
                      <a:pt x="152593" y="160954"/>
                    </a:cubicBezTo>
                    <a:cubicBezTo>
                      <a:pt x="156257" y="157297"/>
                      <a:pt x="161133" y="154858"/>
                      <a:pt x="164797" y="152419"/>
                    </a:cubicBezTo>
                    <a:cubicBezTo>
                      <a:pt x="167242" y="151199"/>
                      <a:pt x="170900" y="148761"/>
                      <a:pt x="173345" y="147542"/>
                    </a:cubicBezTo>
                    <a:cubicBezTo>
                      <a:pt x="174564" y="146323"/>
                      <a:pt x="175783" y="146323"/>
                      <a:pt x="178228" y="145103"/>
                    </a:cubicBezTo>
                    <a:cubicBezTo>
                      <a:pt x="179447" y="143884"/>
                      <a:pt x="181886" y="143884"/>
                      <a:pt x="183111" y="142664"/>
                    </a:cubicBezTo>
                    <a:cubicBezTo>
                      <a:pt x="187995" y="140225"/>
                      <a:pt x="194097" y="139006"/>
                      <a:pt x="200199" y="137787"/>
                    </a:cubicBezTo>
                    <a:cubicBezTo>
                      <a:pt x="200199" y="137787"/>
                      <a:pt x="200199" y="137787"/>
                      <a:pt x="201419" y="137787"/>
                    </a:cubicBezTo>
                    <a:cubicBezTo>
                      <a:pt x="202638" y="137787"/>
                      <a:pt x="205082" y="136568"/>
                      <a:pt x="206302" y="136568"/>
                    </a:cubicBezTo>
                    <a:lnTo>
                      <a:pt x="207521" y="136568"/>
                    </a:lnTo>
                    <a:cubicBezTo>
                      <a:pt x="208746" y="136568"/>
                      <a:pt x="209966" y="136568"/>
                      <a:pt x="212404" y="135348"/>
                    </a:cubicBezTo>
                    <a:cubicBezTo>
                      <a:pt x="213630" y="135348"/>
                      <a:pt x="213630" y="135348"/>
                      <a:pt x="214849" y="135348"/>
                    </a:cubicBezTo>
                    <a:cubicBezTo>
                      <a:pt x="216068" y="135348"/>
                      <a:pt x="217288" y="135348"/>
                      <a:pt x="218513" y="135348"/>
                    </a:cubicBezTo>
                    <a:cubicBezTo>
                      <a:pt x="219732" y="135348"/>
                      <a:pt x="220951" y="135348"/>
                      <a:pt x="222171" y="135348"/>
                    </a:cubicBezTo>
                    <a:cubicBezTo>
                      <a:pt x="223390" y="135348"/>
                      <a:pt x="224615" y="135348"/>
                      <a:pt x="224615" y="135348"/>
                    </a:cubicBezTo>
                    <a:cubicBezTo>
                      <a:pt x="227054" y="135348"/>
                      <a:pt x="228273" y="135348"/>
                      <a:pt x="230718" y="135348"/>
                    </a:cubicBezTo>
                    <a:cubicBezTo>
                      <a:pt x="233156" y="135348"/>
                      <a:pt x="234382" y="135348"/>
                      <a:pt x="236820" y="135348"/>
                    </a:cubicBezTo>
                    <a:cubicBezTo>
                      <a:pt x="238039" y="135348"/>
                      <a:pt x="238039" y="135348"/>
                      <a:pt x="239265" y="135348"/>
                    </a:cubicBezTo>
                    <a:cubicBezTo>
                      <a:pt x="240484" y="135348"/>
                      <a:pt x="241704" y="135348"/>
                      <a:pt x="242923" y="135348"/>
                    </a:cubicBezTo>
                    <a:cubicBezTo>
                      <a:pt x="244142" y="135348"/>
                      <a:pt x="245367" y="135348"/>
                      <a:pt x="246587" y="135348"/>
                    </a:cubicBezTo>
                    <a:cubicBezTo>
                      <a:pt x="247806" y="135348"/>
                      <a:pt x="247806" y="135348"/>
                      <a:pt x="249025" y="135348"/>
                    </a:cubicBezTo>
                    <a:cubicBezTo>
                      <a:pt x="250251" y="135348"/>
                      <a:pt x="251470" y="135348"/>
                      <a:pt x="252689" y="135348"/>
                    </a:cubicBezTo>
                    <a:cubicBezTo>
                      <a:pt x="253908" y="135348"/>
                      <a:pt x="253908" y="135348"/>
                      <a:pt x="255134" y="135348"/>
                    </a:cubicBezTo>
                    <a:cubicBezTo>
                      <a:pt x="256353" y="135348"/>
                      <a:pt x="257572" y="135348"/>
                      <a:pt x="258791" y="136568"/>
                    </a:cubicBezTo>
                    <a:lnTo>
                      <a:pt x="260017" y="136568"/>
                    </a:lnTo>
                    <a:cubicBezTo>
                      <a:pt x="264894" y="137787"/>
                      <a:pt x="271003" y="139006"/>
                      <a:pt x="275886" y="141445"/>
                    </a:cubicBezTo>
                    <a:cubicBezTo>
                      <a:pt x="281988" y="143884"/>
                      <a:pt x="288091" y="146323"/>
                      <a:pt x="294193" y="149980"/>
                    </a:cubicBezTo>
                    <a:cubicBezTo>
                      <a:pt x="299076" y="152419"/>
                      <a:pt x="303960" y="156077"/>
                      <a:pt x="308843" y="159735"/>
                    </a:cubicBezTo>
                    <a:cubicBezTo>
                      <a:pt x="308843" y="159735"/>
                      <a:pt x="308843" y="159735"/>
                      <a:pt x="310062" y="160954"/>
                    </a:cubicBezTo>
                    <a:cubicBezTo>
                      <a:pt x="311281" y="162174"/>
                      <a:pt x="312507" y="162174"/>
                      <a:pt x="313726" y="163393"/>
                    </a:cubicBezTo>
                    <a:lnTo>
                      <a:pt x="314945" y="164612"/>
                    </a:lnTo>
                    <a:cubicBezTo>
                      <a:pt x="316165" y="165832"/>
                      <a:pt x="316165" y="165832"/>
                      <a:pt x="317390" y="167052"/>
                    </a:cubicBezTo>
                    <a:cubicBezTo>
                      <a:pt x="318609" y="168271"/>
                      <a:pt x="319829" y="169490"/>
                      <a:pt x="321048" y="170709"/>
                    </a:cubicBezTo>
                    <a:cubicBezTo>
                      <a:pt x="328376" y="178026"/>
                      <a:pt x="333259" y="185341"/>
                      <a:pt x="338142" y="192658"/>
                    </a:cubicBezTo>
                    <a:cubicBezTo>
                      <a:pt x="338142" y="193877"/>
                      <a:pt x="339361" y="193877"/>
                      <a:pt x="339361" y="195096"/>
                    </a:cubicBezTo>
                    <a:cubicBezTo>
                      <a:pt x="340581" y="196316"/>
                      <a:pt x="340581" y="197535"/>
                      <a:pt x="340581" y="198755"/>
                    </a:cubicBezTo>
                    <a:cubicBezTo>
                      <a:pt x="340581" y="199974"/>
                      <a:pt x="341800" y="199974"/>
                      <a:pt x="341800" y="201193"/>
                    </a:cubicBezTo>
                    <a:cubicBezTo>
                      <a:pt x="341800" y="202412"/>
                      <a:pt x="343025" y="203632"/>
                      <a:pt x="343025" y="203632"/>
                    </a:cubicBezTo>
                    <a:cubicBezTo>
                      <a:pt x="343025" y="204851"/>
                      <a:pt x="344245" y="204851"/>
                      <a:pt x="344245" y="206070"/>
                    </a:cubicBezTo>
                    <a:cubicBezTo>
                      <a:pt x="344245" y="207290"/>
                      <a:pt x="345464" y="208509"/>
                      <a:pt x="345464" y="208509"/>
                    </a:cubicBezTo>
                    <a:cubicBezTo>
                      <a:pt x="345464" y="209729"/>
                      <a:pt x="346683" y="209729"/>
                      <a:pt x="346683" y="210948"/>
                    </a:cubicBezTo>
                    <a:cubicBezTo>
                      <a:pt x="346683" y="212167"/>
                      <a:pt x="347908" y="213387"/>
                      <a:pt x="347908" y="213387"/>
                    </a:cubicBezTo>
                    <a:cubicBezTo>
                      <a:pt x="347908" y="214606"/>
                      <a:pt x="349128" y="214606"/>
                      <a:pt x="349128" y="215825"/>
                    </a:cubicBezTo>
                    <a:cubicBezTo>
                      <a:pt x="349128" y="217045"/>
                      <a:pt x="350347" y="218264"/>
                      <a:pt x="350347" y="218264"/>
                    </a:cubicBezTo>
                    <a:cubicBezTo>
                      <a:pt x="350347" y="219484"/>
                      <a:pt x="351566" y="220703"/>
                      <a:pt x="351566" y="220703"/>
                    </a:cubicBezTo>
                    <a:cubicBezTo>
                      <a:pt x="351566" y="221922"/>
                      <a:pt x="351566" y="223141"/>
                      <a:pt x="352785" y="223141"/>
                    </a:cubicBezTo>
                    <a:cubicBezTo>
                      <a:pt x="352785" y="224361"/>
                      <a:pt x="352785" y="225580"/>
                      <a:pt x="354011" y="225580"/>
                    </a:cubicBezTo>
                    <a:cubicBezTo>
                      <a:pt x="354011" y="226799"/>
                      <a:pt x="354011" y="228019"/>
                      <a:pt x="355230" y="228019"/>
                    </a:cubicBezTo>
                    <a:cubicBezTo>
                      <a:pt x="355230" y="229238"/>
                      <a:pt x="355230" y="230458"/>
                      <a:pt x="356449" y="231677"/>
                    </a:cubicBezTo>
                    <a:cubicBezTo>
                      <a:pt x="356449" y="232896"/>
                      <a:pt x="356449" y="234116"/>
                      <a:pt x="356449" y="234116"/>
                    </a:cubicBezTo>
                    <a:cubicBezTo>
                      <a:pt x="356449" y="235335"/>
                      <a:pt x="356449" y="236554"/>
                      <a:pt x="356449" y="237773"/>
                    </a:cubicBezTo>
                    <a:cubicBezTo>
                      <a:pt x="356449" y="238993"/>
                      <a:pt x="356449" y="238993"/>
                      <a:pt x="356449" y="240213"/>
                    </a:cubicBezTo>
                    <a:cubicBezTo>
                      <a:pt x="356449" y="241432"/>
                      <a:pt x="356449" y="242651"/>
                      <a:pt x="356449" y="243871"/>
                    </a:cubicBezTo>
                    <a:cubicBezTo>
                      <a:pt x="356449" y="245090"/>
                      <a:pt x="356449" y="245090"/>
                      <a:pt x="356449" y="246309"/>
                    </a:cubicBezTo>
                    <a:cubicBezTo>
                      <a:pt x="356449" y="247528"/>
                      <a:pt x="356449" y="248748"/>
                      <a:pt x="356449" y="249967"/>
                    </a:cubicBezTo>
                    <a:cubicBezTo>
                      <a:pt x="356449" y="251187"/>
                      <a:pt x="356449" y="251187"/>
                      <a:pt x="356449" y="252406"/>
                    </a:cubicBezTo>
                    <a:cubicBezTo>
                      <a:pt x="356449" y="254845"/>
                      <a:pt x="356449" y="256064"/>
                      <a:pt x="356449" y="258502"/>
                    </a:cubicBezTo>
                    <a:cubicBezTo>
                      <a:pt x="356449" y="279231"/>
                      <a:pt x="351566" y="299960"/>
                      <a:pt x="341800" y="318251"/>
                    </a:cubicBezTo>
                    <a:lnTo>
                      <a:pt x="384530" y="349955"/>
                    </a:lnTo>
                    <a:cubicBezTo>
                      <a:pt x="399173" y="360928"/>
                      <a:pt x="412603" y="371901"/>
                      <a:pt x="424808" y="385318"/>
                    </a:cubicBezTo>
                    <a:lnTo>
                      <a:pt x="449224" y="409702"/>
                    </a:lnTo>
                    <a:lnTo>
                      <a:pt x="383304" y="479203"/>
                    </a:lnTo>
                    <a:close/>
                    <a:moveTo>
                      <a:pt x="458991" y="449942"/>
                    </a:moveTo>
                    <a:lnTo>
                      <a:pt x="418706" y="490182"/>
                    </a:lnTo>
                    <a:lnTo>
                      <a:pt x="399173" y="496278"/>
                    </a:lnTo>
                    <a:lnTo>
                      <a:pt x="393070" y="490182"/>
                    </a:lnTo>
                    <a:lnTo>
                      <a:pt x="406501" y="476765"/>
                    </a:lnTo>
                    <a:lnTo>
                      <a:pt x="446786" y="436531"/>
                    </a:lnTo>
                    <a:lnTo>
                      <a:pt x="460210" y="423114"/>
                    </a:lnTo>
                    <a:lnTo>
                      <a:pt x="466312" y="429210"/>
                    </a:lnTo>
                    <a:lnTo>
                      <a:pt x="458991" y="449942"/>
                    </a:lnTo>
                    <a:close/>
                  </a:path>
                </a:pathLst>
              </a:custGeom>
              <a:solidFill>
                <a:schemeClr val="bg1"/>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nvGrpSpPr>
              <p:cNvPr id="1071" name="Graphic 4">
                <a:extLst>
                  <a:ext uri="{FF2B5EF4-FFF2-40B4-BE49-F238E27FC236}">
                    <a16:creationId xmlns:a16="http://schemas.microsoft.com/office/drawing/2014/main" id="{98767073-1AF8-5FC9-7667-B7401C28F0E0}"/>
                  </a:ext>
                </a:extLst>
              </p:cNvPr>
              <p:cNvGrpSpPr/>
              <p:nvPr/>
            </p:nvGrpSpPr>
            <p:grpSpPr>
              <a:xfrm>
                <a:off x="3733350" y="3210623"/>
                <a:ext cx="361332" cy="357267"/>
                <a:chOff x="3733350" y="3210623"/>
                <a:chExt cx="361332" cy="357267"/>
              </a:xfrm>
              <a:solidFill>
                <a:srgbClr val="2C5967"/>
              </a:solidFill>
            </p:grpSpPr>
            <p:sp>
              <p:nvSpPr>
                <p:cNvPr id="1081" name="Freeform: Shape 653">
                  <a:extLst>
                    <a:ext uri="{FF2B5EF4-FFF2-40B4-BE49-F238E27FC236}">
                      <a16:creationId xmlns:a16="http://schemas.microsoft.com/office/drawing/2014/main" id="{0354F49A-489F-694D-CFB9-B1C48EAEEFBA}"/>
                    </a:ext>
                  </a:extLst>
                </p:cNvPr>
                <p:cNvSpPr/>
                <p:nvPr/>
              </p:nvSpPr>
              <p:spPr>
                <a:xfrm>
                  <a:off x="4021441" y="3494732"/>
                  <a:ext cx="73241" cy="73158"/>
                </a:xfrm>
                <a:custGeom>
                  <a:avLst/>
                  <a:gdLst>
                    <a:gd name="connsiteX0" fmla="*/ 65914 w 73241"/>
                    <a:gd name="connsiteY0" fmla="*/ 0 h 73158"/>
                    <a:gd name="connsiteX1" fmla="*/ 52490 w 73241"/>
                    <a:gd name="connsiteY1" fmla="*/ 13411 h 73158"/>
                    <a:gd name="connsiteX2" fmla="*/ 13424 w 73241"/>
                    <a:gd name="connsiteY2" fmla="*/ 52432 h 73158"/>
                    <a:gd name="connsiteX3" fmla="*/ 0 w 73241"/>
                    <a:gd name="connsiteY3" fmla="*/ 65843 h 73158"/>
                    <a:gd name="connsiteX4" fmla="*/ 6102 w 73241"/>
                    <a:gd name="connsiteY4" fmla="*/ 73158 h 73158"/>
                    <a:gd name="connsiteX5" fmla="*/ 26854 w 73241"/>
                    <a:gd name="connsiteY5" fmla="*/ 65843 h 73158"/>
                    <a:gd name="connsiteX6" fmla="*/ 65914 w 73241"/>
                    <a:gd name="connsiteY6" fmla="*/ 26822 h 73158"/>
                    <a:gd name="connsiteX7" fmla="*/ 73242 w 73241"/>
                    <a:gd name="connsiteY7" fmla="*/ 6096 h 73158"/>
                    <a:gd name="connsiteX8" fmla="*/ 65914 w 73241"/>
                    <a:gd name="connsiteY8" fmla="*/ 0 h 7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1" h="73158">
                      <a:moveTo>
                        <a:pt x="65914" y="0"/>
                      </a:moveTo>
                      <a:lnTo>
                        <a:pt x="52490" y="13411"/>
                      </a:lnTo>
                      <a:lnTo>
                        <a:pt x="13424" y="52432"/>
                      </a:lnTo>
                      <a:lnTo>
                        <a:pt x="0" y="65843"/>
                      </a:lnTo>
                      <a:lnTo>
                        <a:pt x="6102" y="73158"/>
                      </a:lnTo>
                      <a:lnTo>
                        <a:pt x="26854" y="65843"/>
                      </a:lnTo>
                      <a:lnTo>
                        <a:pt x="65914" y="26822"/>
                      </a:lnTo>
                      <a:lnTo>
                        <a:pt x="73242" y="6096"/>
                      </a:lnTo>
                      <a:lnTo>
                        <a:pt x="65914" y="0"/>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28" name="Freeform: Shape 654">
                  <a:extLst>
                    <a:ext uri="{FF2B5EF4-FFF2-40B4-BE49-F238E27FC236}">
                      <a16:creationId xmlns:a16="http://schemas.microsoft.com/office/drawing/2014/main" id="{B3B38041-73DE-6917-880B-1C78B9BE5A87}"/>
                    </a:ext>
                  </a:extLst>
                </p:cNvPr>
                <p:cNvSpPr/>
                <p:nvPr/>
              </p:nvSpPr>
              <p:spPr>
                <a:xfrm>
                  <a:off x="3733350" y="3210623"/>
                  <a:ext cx="343025" cy="340198"/>
                </a:xfrm>
                <a:custGeom>
                  <a:avLst/>
                  <a:gdLst>
                    <a:gd name="connsiteX0" fmla="*/ 319828 w 343025"/>
                    <a:gd name="connsiteY0" fmla="*/ 248746 h 340198"/>
                    <a:gd name="connsiteX1" fmla="*/ 279543 w 343025"/>
                    <a:gd name="connsiteY1" fmla="*/ 213389 h 340198"/>
                    <a:gd name="connsiteX2" fmla="*/ 236820 w 343025"/>
                    <a:gd name="connsiteY2" fmla="*/ 182902 h 340198"/>
                    <a:gd name="connsiteX3" fmla="*/ 251470 w 343025"/>
                    <a:gd name="connsiteY3" fmla="*/ 123155 h 340198"/>
                    <a:gd name="connsiteX4" fmla="*/ 251470 w 343025"/>
                    <a:gd name="connsiteY4" fmla="*/ 117057 h 340198"/>
                    <a:gd name="connsiteX5" fmla="*/ 251470 w 343025"/>
                    <a:gd name="connsiteY5" fmla="*/ 114619 h 340198"/>
                    <a:gd name="connsiteX6" fmla="*/ 251470 w 343025"/>
                    <a:gd name="connsiteY6" fmla="*/ 110961 h 340198"/>
                    <a:gd name="connsiteX7" fmla="*/ 251470 w 343025"/>
                    <a:gd name="connsiteY7" fmla="*/ 108522 h 340198"/>
                    <a:gd name="connsiteX8" fmla="*/ 251470 w 343025"/>
                    <a:gd name="connsiteY8" fmla="*/ 104864 h 340198"/>
                    <a:gd name="connsiteX9" fmla="*/ 251470 w 343025"/>
                    <a:gd name="connsiteY9" fmla="*/ 102425 h 340198"/>
                    <a:gd name="connsiteX10" fmla="*/ 251470 w 343025"/>
                    <a:gd name="connsiteY10" fmla="*/ 98767 h 340198"/>
                    <a:gd name="connsiteX11" fmla="*/ 251470 w 343025"/>
                    <a:gd name="connsiteY11" fmla="*/ 96328 h 340198"/>
                    <a:gd name="connsiteX12" fmla="*/ 250251 w 343025"/>
                    <a:gd name="connsiteY12" fmla="*/ 92671 h 340198"/>
                    <a:gd name="connsiteX13" fmla="*/ 249025 w 343025"/>
                    <a:gd name="connsiteY13" fmla="*/ 90232 h 340198"/>
                    <a:gd name="connsiteX14" fmla="*/ 247805 w 343025"/>
                    <a:gd name="connsiteY14" fmla="*/ 87793 h 340198"/>
                    <a:gd name="connsiteX15" fmla="*/ 246586 w 343025"/>
                    <a:gd name="connsiteY15" fmla="*/ 85354 h 340198"/>
                    <a:gd name="connsiteX16" fmla="*/ 245367 w 343025"/>
                    <a:gd name="connsiteY16" fmla="*/ 82916 h 340198"/>
                    <a:gd name="connsiteX17" fmla="*/ 244148 w 343025"/>
                    <a:gd name="connsiteY17" fmla="*/ 80477 h 340198"/>
                    <a:gd name="connsiteX18" fmla="*/ 242922 w 343025"/>
                    <a:gd name="connsiteY18" fmla="*/ 78038 h 340198"/>
                    <a:gd name="connsiteX19" fmla="*/ 241703 w 343025"/>
                    <a:gd name="connsiteY19" fmla="*/ 75599 h 340198"/>
                    <a:gd name="connsiteX20" fmla="*/ 240484 w 343025"/>
                    <a:gd name="connsiteY20" fmla="*/ 73161 h 340198"/>
                    <a:gd name="connsiteX21" fmla="*/ 239265 w 343025"/>
                    <a:gd name="connsiteY21" fmla="*/ 70722 h 340198"/>
                    <a:gd name="connsiteX22" fmla="*/ 238039 w 343025"/>
                    <a:gd name="connsiteY22" fmla="*/ 68284 h 340198"/>
                    <a:gd name="connsiteX23" fmla="*/ 236820 w 343025"/>
                    <a:gd name="connsiteY23" fmla="*/ 65844 h 340198"/>
                    <a:gd name="connsiteX24" fmla="*/ 235601 w 343025"/>
                    <a:gd name="connsiteY24" fmla="*/ 63406 h 340198"/>
                    <a:gd name="connsiteX25" fmla="*/ 234382 w 343025"/>
                    <a:gd name="connsiteY25" fmla="*/ 59748 h 340198"/>
                    <a:gd name="connsiteX26" fmla="*/ 233156 w 343025"/>
                    <a:gd name="connsiteY26" fmla="*/ 57309 h 340198"/>
                    <a:gd name="connsiteX27" fmla="*/ 216068 w 343025"/>
                    <a:gd name="connsiteY27" fmla="*/ 35361 h 340198"/>
                    <a:gd name="connsiteX28" fmla="*/ 212404 w 343025"/>
                    <a:gd name="connsiteY28" fmla="*/ 31703 h 340198"/>
                    <a:gd name="connsiteX29" fmla="*/ 209966 w 343025"/>
                    <a:gd name="connsiteY29" fmla="*/ 29264 h 340198"/>
                    <a:gd name="connsiteX30" fmla="*/ 208746 w 343025"/>
                    <a:gd name="connsiteY30" fmla="*/ 28045 h 340198"/>
                    <a:gd name="connsiteX31" fmla="*/ 205082 w 343025"/>
                    <a:gd name="connsiteY31" fmla="*/ 25606 h 340198"/>
                    <a:gd name="connsiteX32" fmla="*/ 203863 w 343025"/>
                    <a:gd name="connsiteY32" fmla="*/ 24387 h 340198"/>
                    <a:gd name="connsiteX33" fmla="*/ 189213 w 343025"/>
                    <a:gd name="connsiteY33" fmla="*/ 14632 h 340198"/>
                    <a:gd name="connsiteX34" fmla="*/ 170900 w 343025"/>
                    <a:gd name="connsiteY34" fmla="*/ 6097 h 340198"/>
                    <a:gd name="connsiteX35" fmla="*/ 155031 w 343025"/>
                    <a:gd name="connsiteY35" fmla="*/ 1219 h 340198"/>
                    <a:gd name="connsiteX36" fmla="*/ 153812 w 343025"/>
                    <a:gd name="connsiteY36" fmla="*/ 1219 h 340198"/>
                    <a:gd name="connsiteX37" fmla="*/ 150148 w 343025"/>
                    <a:gd name="connsiteY37" fmla="*/ 0 h 340198"/>
                    <a:gd name="connsiteX38" fmla="*/ 147709 w 343025"/>
                    <a:gd name="connsiteY38" fmla="*/ 0 h 340198"/>
                    <a:gd name="connsiteX39" fmla="*/ 144045 w 343025"/>
                    <a:gd name="connsiteY39" fmla="*/ 0 h 340198"/>
                    <a:gd name="connsiteX40" fmla="*/ 141607 w 343025"/>
                    <a:gd name="connsiteY40" fmla="*/ 0 h 340198"/>
                    <a:gd name="connsiteX41" fmla="*/ 137943 w 343025"/>
                    <a:gd name="connsiteY41" fmla="*/ 0 h 340198"/>
                    <a:gd name="connsiteX42" fmla="*/ 134279 w 343025"/>
                    <a:gd name="connsiteY42" fmla="*/ 0 h 340198"/>
                    <a:gd name="connsiteX43" fmla="*/ 131841 w 343025"/>
                    <a:gd name="connsiteY43" fmla="*/ 0 h 340198"/>
                    <a:gd name="connsiteX44" fmla="*/ 125738 w 343025"/>
                    <a:gd name="connsiteY44" fmla="*/ 0 h 340198"/>
                    <a:gd name="connsiteX45" fmla="*/ 119635 w 343025"/>
                    <a:gd name="connsiteY45" fmla="*/ 0 h 340198"/>
                    <a:gd name="connsiteX46" fmla="*/ 117191 w 343025"/>
                    <a:gd name="connsiteY46" fmla="*/ 0 h 340198"/>
                    <a:gd name="connsiteX47" fmla="*/ 113527 w 343025"/>
                    <a:gd name="connsiteY47" fmla="*/ 0 h 340198"/>
                    <a:gd name="connsiteX48" fmla="*/ 109869 w 343025"/>
                    <a:gd name="connsiteY48" fmla="*/ 0 h 340198"/>
                    <a:gd name="connsiteX49" fmla="*/ 107425 w 343025"/>
                    <a:gd name="connsiteY49" fmla="*/ 0 h 340198"/>
                    <a:gd name="connsiteX50" fmla="*/ 102541 w 343025"/>
                    <a:gd name="connsiteY50" fmla="*/ 1219 h 340198"/>
                    <a:gd name="connsiteX51" fmla="*/ 101322 w 343025"/>
                    <a:gd name="connsiteY51" fmla="*/ 1219 h 340198"/>
                    <a:gd name="connsiteX52" fmla="*/ 96439 w 343025"/>
                    <a:gd name="connsiteY52" fmla="*/ 2438 h 340198"/>
                    <a:gd name="connsiteX53" fmla="*/ 95219 w 343025"/>
                    <a:gd name="connsiteY53" fmla="*/ 2438 h 340198"/>
                    <a:gd name="connsiteX54" fmla="*/ 78132 w 343025"/>
                    <a:gd name="connsiteY54" fmla="*/ 7316 h 340198"/>
                    <a:gd name="connsiteX55" fmla="*/ 73248 w 343025"/>
                    <a:gd name="connsiteY55" fmla="*/ 9754 h 340198"/>
                    <a:gd name="connsiteX56" fmla="*/ 68365 w 343025"/>
                    <a:gd name="connsiteY56" fmla="*/ 12193 h 340198"/>
                    <a:gd name="connsiteX57" fmla="*/ 59818 w 343025"/>
                    <a:gd name="connsiteY57" fmla="*/ 17071 h 340198"/>
                    <a:gd name="connsiteX58" fmla="*/ 47613 w 343025"/>
                    <a:gd name="connsiteY58" fmla="*/ 25606 h 340198"/>
                    <a:gd name="connsiteX59" fmla="*/ 43949 w 343025"/>
                    <a:gd name="connsiteY59" fmla="*/ 29264 h 340198"/>
                    <a:gd name="connsiteX60" fmla="*/ 42730 w 343025"/>
                    <a:gd name="connsiteY60" fmla="*/ 30483 h 340198"/>
                    <a:gd name="connsiteX61" fmla="*/ 40285 w 343025"/>
                    <a:gd name="connsiteY61" fmla="*/ 32922 h 340198"/>
                    <a:gd name="connsiteX62" fmla="*/ 36621 w 343025"/>
                    <a:gd name="connsiteY62" fmla="*/ 36580 h 340198"/>
                    <a:gd name="connsiteX63" fmla="*/ 20752 w 343025"/>
                    <a:gd name="connsiteY63" fmla="*/ 54870 h 340198"/>
                    <a:gd name="connsiteX64" fmla="*/ 19533 w 343025"/>
                    <a:gd name="connsiteY64" fmla="*/ 56090 h 340198"/>
                    <a:gd name="connsiteX65" fmla="*/ 15869 w 343025"/>
                    <a:gd name="connsiteY65" fmla="*/ 58529 h 340198"/>
                    <a:gd name="connsiteX66" fmla="*/ 14650 w 343025"/>
                    <a:gd name="connsiteY66" fmla="*/ 59748 h 340198"/>
                    <a:gd name="connsiteX67" fmla="*/ 12211 w 343025"/>
                    <a:gd name="connsiteY67" fmla="*/ 63406 h 340198"/>
                    <a:gd name="connsiteX68" fmla="*/ 10992 w 343025"/>
                    <a:gd name="connsiteY68" fmla="*/ 65844 h 340198"/>
                    <a:gd name="connsiteX69" fmla="*/ 9767 w 343025"/>
                    <a:gd name="connsiteY69" fmla="*/ 69503 h 340198"/>
                    <a:gd name="connsiteX70" fmla="*/ 8547 w 343025"/>
                    <a:gd name="connsiteY70" fmla="*/ 71942 h 340198"/>
                    <a:gd name="connsiteX71" fmla="*/ 6109 w 343025"/>
                    <a:gd name="connsiteY71" fmla="*/ 76819 h 340198"/>
                    <a:gd name="connsiteX72" fmla="*/ 4883 w 343025"/>
                    <a:gd name="connsiteY72" fmla="*/ 78038 h 340198"/>
                    <a:gd name="connsiteX73" fmla="*/ 3664 w 343025"/>
                    <a:gd name="connsiteY73" fmla="*/ 81696 h 340198"/>
                    <a:gd name="connsiteX74" fmla="*/ 4883 w 343025"/>
                    <a:gd name="connsiteY74" fmla="*/ 82916 h 340198"/>
                    <a:gd name="connsiteX75" fmla="*/ 3664 w 343025"/>
                    <a:gd name="connsiteY75" fmla="*/ 86573 h 340198"/>
                    <a:gd name="connsiteX76" fmla="*/ 2445 w 343025"/>
                    <a:gd name="connsiteY76" fmla="*/ 89013 h 340198"/>
                    <a:gd name="connsiteX77" fmla="*/ 1225 w 343025"/>
                    <a:gd name="connsiteY77" fmla="*/ 92671 h 340198"/>
                    <a:gd name="connsiteX78" fmla="*/ 1225 w 343025"/>
                    <a:gd name="connsiteY78" fmla="*/ 95109 h 340198"/>
                    <a:gd name="connsiteX79" fmla="*/ 0 w 343025"/>
                    <a:gd name="connsiteY79" fmla="*/ 99987 h 340198"/>
                    <a:gd name="connsiteX80" fmla="*/ 0 w 343025"/>
                    <a:gd name="connsiteY80" fmla="*/ 102425 h 340198"/>
                    <a:gd name="connsiteX81" fmla="*/ 0 w 343025"/>
                    <a:gd name="connsiteY81" fmla="*/ 106083 h 340198"/>
                    <a:gd name="connsiteX82" fmla="*/ 0 w 343025"/>
                    <a:gd name="connsiteY82" fmla="*/ 108522 h 340198"/>
                    <a:gd name="connsiteX83" fmla="*/ 0 w 343025"/>
                    <a:gd name="connsiteY83" fmla="*/ 112180 h 340198"/>
                    <a:gd name="connsiteX84" fmla="*/ 0 w 343025"/>
                    <a:gd name="connsiteY84" fmla="*/ 114619 h 340198"/>
                    <a:gd name="connsiteX85" fmla="*/ 0 w 343025"/>
                    <a:gd name="connsiteY85" fmla="*/ 118277 h 340198"/>
                    <a:gd name="connsiteX86" fmla="*/ 0 w 343025"/>
                    <a:gd name="connsiteY86" fmla="*/ 121935 h 340198"/>
                    <a:gd name="connsiteX87" fmla="*/ 0 w 343025"/>
                    <a:gd name="connsiteY87" fmla="*/ 125593 h 340198"/>
                    <a:gd name="connsiteX88" fmla="*/ 0 w 343025"/>
                    <a:gd name="connsiteY88" fmla="*/ 128031 h 340198"/>
                    <a:gd name="connsiteX89" fmla="*/ 0 w 343025"/>
                    <a:gd name="connsiteY89" fmla="*/ 130470 h 340198"/>
                    <a:gd name="connsiteX90" fmla="*/ 0 w 343025"/>
                    <a:gd name="connsiteY90" fmla="*/ 132909 h 340198"/>
                    <a:gd name="connsiteX91" fmla="*/ 0 w 343025"/>
                    <a:gd name="connsiteY91" fmla="*/ 135348 h 340198"/>
                    <a:gd name="connsiteX92" fmla="*/ 0 w 343025"/>
                    <a:gd name="connsiteY92" fmla="*/ 137786 h 340198"/>
                    <a:gd name="connsiteX93" fmla="*/ 0 w 343025"/>
                    <a:gd name="connsiteY93" fmla="*/ 142664 h 340198"/>
                    <a:gd name="connsiteX94" fmla="*/ 0 w 343025"/>
                    <a:gd name="connsiteY94" fmla="*/ 145103 h 340198"/>
                    <a:gd name="connsiteX95" fmla="*/ 0 w 343025"/>
                    <a:gd name="connsiteY95" fmla="*/ 147541 h 340198"/>
                    <a:gd name="connsiteX96" fmla="*/ 0 w 343025"/>
                    <a:gd name="connsiteY96" fmla="*/ 149980 h 340198"/>
                    <a:gd name="connsiteX97" fmla="*/ 0 w 343025"/>
                    <a:gd name="connsiteY97" fmla="*/ 152419 h 340198"/>
                    <a:gd name="connsiteX98" fmla="*/ 1225 w 343025"/>
                    <a:gd name="connsiteY98" fmla="*/ 154858 h 340198"/>
                    <a:gd name="connsiteX99" fmla="*/ 2445 w 343025"/>
                    <a:gd name="connsiteY99" fmla="*/ 157296 h 340198"/>
                    <a:gd name="connsiteX100" fmla="*/ 3664 w 343025"/>
                    <a:gd name="connsiteY100" fmla="*/ 162173 h 340198"/>
                    <a:gd name="connsiteX101" fmla="*/ 4883 w 343025"/>
                    <a:gd name="connsiteY101" fmla="*/ 164613 h 340198"/>
                    <a:gd name="connsiteX102" fmla="*/ 6109 w 343025"/>
                    <a:gd name="connsiteY102" fmla="*/ 167051 h 340198"/>
                    <a:gd name="connsiteX103" fmla="*/ 6109 w 343025"/>
                    <a:gd name="connsiteY103" fmla="*/ 168270 h 340198"/>
                    <a:gd name="connsiteX104" fmla="*/ 14650 w 343025"/>
                    <a:gd name="connsiteY104" fmla="*/ 187779 h 340198"/>
                    <a:gd name="connsiteX105" fmla="*/ 34183 w 343025"/>
                    <a:gd name="connsiteY105" fmla="*/ 213389 h 340198"/>
                    <a:gd name="connsiteX106" fmla="*/ 35402 w 343025"/>
                    <a:gd name="connsiteY106" fmla="*/ 214608 h 340198"/>
                    <a:gd name="connsiteX107" fmla="*/ 41504 w 343025"/>
                    <a:gd name="connsiteY107" fmla="*/ 219485 h 340198"/>
                    <a:gd name="connsiteX108" fmla="*/ 42730 w 343025"/>
                    <a:gd name="connsiteY108" fmla="*/ 220704 h 340198"/>
                    <a:gd name="connsiteX109" fmla="*/ 45168 w 343025"/>
                    <a:gd name="connsiteY109" fmla="*/ 223142 h 340198"/>
                    <a:gd name="connsiteX110" fmla="*/ 46387 w 343025"/>
                    <a:gd name="connsiteY110" fmla="*/ 224362 h 340198"/>
                    <a:gd name="connsiteX111" fmla="*/ 68365 w 343025"/>
                    <a:gd name="connsiteY111" fmla="*/ 237773 h 340198"/>
                    <a:gd name="connsiteX112" fmla="*/ 74467 w 343025"/>
                    <a:gd name="connsiteY112" fmla="*/ 240211 h 340198"/>
                    <a:gd name="connsiteX113" fmla="*/ 95219 w 343025"/>
                    <a:gd name="connsiteY113" fmla="*/ 247526 h 340198"/>
                    <a:gd name="connsiteX114" fmla="*/ 96439 w 343025"/>
                    <a:gd name="connsiteY114" fmla="*/ 247526 h 340198"/>
                    <a:gd name="connsiteX115" fmla="*/ 100103 w 343025"/>
                    <a:gd name="connsiteY115" fmla="*/ 248746 h 340198"/>
                    <a:gd name="connsiteX116" fmla="*/ 102541 w 343025"/>
                    <a:gd name="connsiteY116" fmla="*/ 248746 h 340198"/>
                    <a:gd name="connsiteX117" fmla="*/ 106205 w 343025"/>
                    <a:gd name="connsiteY117" fmla="*/ 248746 h 340198"/>
                    <a:gd name="connsiteX118" fmla="*/ 108644 w 343025"/>
                    <a:gd name="connsiteY118" fmla="*/ 248746 h 340198"/>
                    <a:gd name="connsiteX119" fmla="*/ 112308 w 343025"/>
                    <a:gd name="connsiteY119" fmla="*/ 248746 h 340198"/>
                    <a:gd name="connsiteX120" fmla="*/ 115972 w 343025"/>
                    <a:gd name="connsiteY120" fmla="*/ 248746 h 340198"/>
                    <a:gd name="connsiteX121" fmla="*/ 118410 w 343025"/>
                    <a:gd name="connsiteY121" fmla="*/ 248746 h 340198"/>
                    <a:gd name="connsiteX122" fmla="*/ 124512 w 343025"/>
                    <a:gd name="connsiteY122" fmla="*/ 248746 h 340198"/>
                    <a:gd name="connsiteX123" fmla="*/ 186769 w 343025"/>
                    <a:gd name="connsiteY123" fmla="*/ 232896 h 340198"/>
                    <a:gd name="connsiteX124" fmla="*/ 219732 w 343025"/>
                    <a:gd name="connsiteY124" fmla="*/ 278013 h 340198"/>
                    <a:gd name="connsiteX125" fmla="*/ 245367 w 343025"/>
                    <a:gd name="connsiteY125" fmla="*/ 308493 h 340198"/>
                    <a:gd name="connsiteX126" fmla="*/ 277105 w 343025"/>
                    <a:gd name="connsiteY126" fmla="*/ 340198 h 340198"/>
                    <a:gd name="connsiteX127" fmla="*/ 343025 w 343025"/>
                    <a:gd name="connsiteY127" fmla="*/ 274355 h 340198"/>
                    <a:gd name="connsiteX128" fmla="*/ 319828 w 343025"/>
                    <a:gd name="connsiteY128" fmla="*/ 248746 h 340198"/>
                    <a:gd name="connsiteX129" fmla="*/ 278324 w 343025"/>
                    <a:gd name="connsiteY129" fmla="*/ 313376 h 340198"/>
                    <a:gd name="connsiteX130" fmla="*/ 260017 w 343025"/>
                    <a:gd name="connsiteY130" fmla="*/ 295082 h 340198"/>
                    <a:gd name="connsiteX131" fmla="*/ 235601 w 343025"/>
                    <a:gd name="connsiteY131" fmla="*/ 267040 h 340198"/>
                    <a:gd name="connsiteX132" fmla="*/ 202644 w 343025"/>
                    <a:gd name="connsiteY132" fmla="*/ 223142 h 340198"/>
                    <a:gd name="connsiteX133" fmla="*/ 214849 w 343025"/>
                    <a:gd name="connsiteY133" fmla="*/ 212170 h 340198"/>
                    <a:gd name="connsiteX134" fmla="*/ 227054 w 343025"/>
                    <a:gd name="connsiteY134" fmla="*/ 197533 h 340198"/>
                    <a:gd name="connsiteX135" fmla="*/ 268558 w 343025"/>
                    <a:gd name="connsiteY135" fmla="*/ 228019 h 340198"/>
                    <a:gd name="connsiteX136" fmla="*/ 306404 w 343025"/>
                    <a:gd name="connsiteY136" fmla="*/ 260944 h 340198"/>
                    <a:gd name="connsiteX137" fmla="*/ 317390 w 343025"/>
                    <a:gd name="connsiteY137" fmla="*/ 271917 h 340198"/>
                    <a:gd name="connsiteX138" fmla="*/ 278324 w 343025"/>
                    <a:gd name="connsiteY138" fmla="*/ 313376 h 34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43025" h="340198">
                      <a:moveTo>
                        <a:pt x="319828" y="248746"/>
                      </a:moveTo>
                      <a:cubicBezTo>
                        <a:pt x="307623" y="236554"/>
                        <a:pt x="294193" y="224362"/>
                        <a:pt x="279543" y="213389"/>
                      </a:cubicBezTo>
                      <a:lnTo>
                        <a:pt x="236820" y="182902"/>
                      </a:lnTo>
                      <a:cubicBezTo>
                        <a:pt x="246586" y="164613"/>
                        <a:pt x="251470" y="145103"/>
                        <a:pt x="251470" y="123155"/>
                      </a:cubicBezTo>
                      <a:cubicBezTo>
                        <a:pt x="251470" y="120716"/>
                        <a:pt x="251470" y="119496"/>
                        <a:pt x="251470" y="117057"/>
                      </a:cubicBezTo>
                      <a:cubicBezTo>
                        <a:pt x="251470" y="115838"/>
                        <a:pt x="251470" y="115838"/>
                        <a:pt x="251470" y="114619"/>
                      </a:cubicBezTo>
                      <a:cubicBezTo>
                        <a:pt x="251470" y="113400"/>
                        <a:pt x="251470" y="112180"/>
                        <a:pt x="251470" y="110961"/>
                      </a:cubicBezTo>
                      <a:cubicBezTo>
                        <a:pt x="251470" y="109741"/>
                        <a:pt x="251470" y="109741"/>
                        <a:pt x="251470" y="108522"/>
                      </a:cubicBezTo>
                      <a:cubicBezTo>
                        <a:pt x="251470" y="107302"/>
                        <a:pt x="251470" y="106083"/>
                        <a:pt x="251470" y="104864"/>
                      </a:cubicBezTo>
                      <a:cubicBezTo>
                        <a:pt x="251470" y="103645"/>
                        <a:pt x="251470" y="103645"/>
                        <a:pt x="251470" y="102425"/>
                      </a:cubicBezTo>
                      <a:cubicBezTo>
                        <a:pt x="251470" y="101206"/>
                        <a:pt x="251470" y="99987"/>
                        <a:pt x="251470" y="98767"/>
                      </a:cubicBezTo>
                      <a:cubicBezTo>
                        <a:pt x="251470" y="97548"/>
                        <a:pt x="251470" y="96328"/>
                        <a:pt x="251470" y="96328"/>
                      </a:cubicBezTo>
                      <a:cubicBezTo>
                        <a:pt x="251470" y="95109"/>
                        <a:pt x="251470" y="93890"/>
                        <a:pt x="250251" y="92671"/>
                      </a:cubicBezTo>
                      <a:cubicBezTo>
                        <a:pt x="250251" y="91451"/>
                        <a:pt x="250251" y="90232"/>
                        <a:pt x="249025" y="90232"/>
                      </a:cubicBezTo>
                      <a:cubicBezTo>
                        <a:pt x="249025" y="89013"/>
                        <a:pt x="249025" y="87793"/>
                        <a:pt x="247805" y="87793"/>
                      </a:cubicBezTo>
                      <a:cubicBezTo>
                        <a:pt x="247805" y="86573"/>
                        <a:pt x="247805" y="85354"/>
                        <a:pt x="246586" y="85354"/>
                      </a:cubicBezTo>
                      <a:cubicBezTo>
                        <a:pt x="246586" y="84135"/>
                        <a:pt x="246586" y="82916"/>
                        <a:pt x="245367" y="82916"/>
                      </a:cubicBezTo>
                      <a:cubicBezTo>
                        <a:pt x="245367" y="81696"/>
                        <a:pt x="244148" y="80477"/>
                        <a:pt x="244148" y="80477"/>
                      </a:cubicBezTo>
                      <a:cubicBezTo>
                        <a:pt x="244148" y="79258"/>
                        <a:pt x="242922" y="79258"/>
                        <a:pt x="242922" y="78038"/>
                      </a:cubicBezTo>
                      <a:cubicBezTo>
                        <a:pt x="242922" y="76819"/>
                        <a:pt x="241703" y="75599"/>
                        <a:pt x="241703" y="75599"/>
                      </a:cubicBezTo>
                      <a:cubicBezTo>
                        <a:pt x="241703" y="74380"/>
                        <a:pt x="240484" y="74380"/>
                        <a:pt x="240484" y="73161"/>
                      </a:cubicBezTo>
                      <a:cubicBezTo>
                        <a:pt x="240484" y="71942"/>
                        <a:pt x="239265" y="70722"/>
                        <a:pt x="239265" y="70722"/>
                      </a:cubicBezTo>
                      <a:cubicBezTo>
                        <a:pt x="239265" y="69503"/>
                        <a:pt x="238039" y="69503"/>
                        <a:pt x="238039" y="68284"/>
                      </a:cubicBezTo>
                      <a:cubicBezTo>
                        <a:pt x="238039" y="67064"/>
                        <a:pt x="236820" y="65844"/>
                        <a:pt x="236820" y="65844"/>
                      </a:cubicBezTo>
                      <a:cubicBezTo>
                        <a:pt x="236820" y="64625"/>
                        <a:pt x="235601" y="64625"/>
                        <a:pt x="235601" y="63406"/>
                      </a:cubicBezTo>
                      <a:cubicBezTo>
                        <a:pt x="235601" y="62187"/>
                        <a:pt x="234382" y="60967"/>
                        <a:pt x="234382" y="59748"/>
                      </a:cubicBezTo>
                      <a:cubicBezTo>
                        <a:pt x="234382" y="58529"/>
                        <a:pt x="233156" y="58529"/>
                        <a:pt x="233156" y="57309"/>
                      </a:cubicBezTo>
                      <a:cubicBezTo>
                        <a:pt x="228273" y="49993"/>
                        <a:pt x="222170" y="41458"/>
                        <a:pt x="216068" y="35361"/>
                      </a:cubicBezTo>
                      <a:cubicBezTo>
                        <a:pt x="214849" y="34141"/>
                        <a:pt x="213629" y="32922"/>
                        <a:pt x="212404" y="31703"/>
                      </a:cubicBezTo>
                      <a:cubicBezTo>
                        <a:pt x="211185" y="30483"/>
                        <a:pt x="211185" y="30483"/>
                        <a:pt x="209966" y="29264"/>
                      </a:cubicBezTo>
                      <a:lnTo>
                        <a:pt x="208746" y="28045"/>
                      </a:lnTo>
                      <a:cubicBezTo>
                        <a:pt x="207521" y="26826"/>
                        <a:pt x="206302" y="26826"/>
                        <a:pt x="205082" y="25606"/>
                      </a:cubicBezTo>
                      <a:cubicBezTo>
                        <a:pt x="205082" y="25606"/>
                        <a:pt x="205082" y="25606"/>
                        <a:pt x="203863" y="24387"/>
                      </a:cubicBezTo>
                      <a:cubicBezTo>
                        <a:pt x="198980" y="20729"/>
                        <a:pt x="194097" y="17071"/>
                        <a:pt x="189213" y="14632"/>
                      </a:cubicBezTo>
                      <a:cubicBezTo>
                        <a:pt x="183111" y="10974"/>
                        <a:pt x="177009" y="8535"/>
                        <a:pt x="170900" y="6097"/>
                      </a:cubicBezTo>
                      <a:cubicBezTo>
                        <a:pt x="166017" y="3658"/>
                        <a:pt x="161140" y="2438"/>
                        <a:pt x="155031" y="1219"/>
                      </a:cubicBezTo>
                      <a:lnTo>
                        <a:pt x="153812" y="1219"/>
                      </a:lnTo>
                      <a:cubicBezTo>
                        <a:pt x="152593" y="1219"/>
                        <a:pt x="151373" y="1219"/>
                        <a:pt x="150148" y="0"/>
                      </a:cubicBezTo>
                      <a:cubicBezTo>
                        <a:pt x="148928" y="0"/>
                        <a:pt x="148928" y="0"/>
                        <a:pt x="147709" y="0"/>
                      </a:cubicBezTo>
                      <a:cubicBezTo>
                        <a:pt x="146490" y="0"/>
                        <a:pt x="145264" y="0"/>
                        <a:pt x="144045" y="0"/>
                      </a:cubicBezTo>
                      <a:cubicBezTo>
                        <a:pt x="142826" y="0"/>
                        <a:pt x="142826" y="0"/>
                        <a:pt x="141607" y="0"/>
                      </a:cubicBezTo>
                      <a:cubicBezTo>
                        <a:pt x="140388" y="0"/>
                        <a:pt x="139162" y="0"/>
                        <a:pt x="137943" y="0"/>
                      </a:cubicBezTo>
                      <a:cubicBezTo>
                        <a:pt x="136724" y="0"/>
                        <a:pt x="135504" y="0"/>
                        <a:pt x="134279" y="0"/>
                      </a:cubicBezTo>
                      <a:cubicBezTo>
                        <a:pt x="133060" y="0"/>
                        <a:pt x="133060" y="0"/>
                        <a:pt x="131841" y="0"/>
                      </a:cubicBezTo>
                      <a:cubicBezTo>
                        <a:pt x="129395" y="0"/>
                        <a:pt x="128177" y="0"/>
                        <a:pt x="125738" y="0"/>
                      </a:cubicBezTo>
                      <a:cubicBezTo>
                        <a:pt x="123293" y="0"/>
                        <a:pt x="122074" y="0"/>
                        <a:pt x="119635" y="0"/>
                      </a:cubicBezTo>
                      <a:cubicBezTo>
                        <a:pt x="118410" y="0"/>
                        <a:pt x="117191" y="0"/>
                        <a:pt x="117191" y="0"/>
                      </a:cubicBezTo>
                      <a:cubicBezTo>
                        <a:pt x="115972" y="0"/>
                        <a:pt x="114752" y="0"/>
                        <a:pt x="113527" y="0"/>
                      </a:cubicBezTo>
                      <a:cubicBezTo>
                        <a:pt x="112308" y="0"/>
                        <a:pt x="111088" y="0"/>
                        <a:pt x="109869" y="0"/>
                      </a:cubicBezTo>
                      <a:cubicBezTo>
                        <a:pt x="108644" y="0"/>
                        <a:pt x="108644" y="0"/>
                        <a:pt x="107425" y="0"/>
                      </a:cubicBezTo>
                      <a:cubicBezTo>
                        <a:pt x="106205" y="0"/>
                        <a:pt x="104986" y="0"/>
                        <a:pt x="102541" y="1219"/>
                      </a:cubicBezTo>
                      <a:lnTo>
                        <a:pt x="101322" y="1219"/>
                      </a:lnTo>
                      <a:cubicBezTo>
                        <a:pt x="100103" y="1219"/>
                        <a:pt x="97658" y="2438"/>
                        <a:pt x="96439" y="2438"/>
                      </a:cubicBezTo>
                      <a:cubicBezTo>
                        <a:pt x="96439" y="2438"/>
                        <a:pt x="96439" y="2438"/>
                        <a:pt x="95219" y="2438"/>
                      </a:cubicBezTo>
                      <a:cubicBezTo>
                        <a:pt x="89117" y="3658"/>
                        <a:pt x="84234" y="4877"/>
                        <a:pt x="78132" y="7316"/>
                      </a:cubicBezTo>
                      <a:cubicBezTo>
                        <a:pt x="76906" y="8535"/>
                        <a:pt x="74467" y="8535"/>
                        <a:pt x="73248" y="9754"/>
                      </a:cubicBezTo>
                      <a:cubicBezTo>
                        <a:pt x="72023" y="10974"/>
                        <a:pt x="70803" y="10974"/>
                        <a:pt x="68365" y="12193"/>
                      </a:cubicBezTo>
                      <a:cubicBezTo>
                        <a:pt x="65920" y="13412"/>
                        <a:pt x="62256" y="14632"/>
                        <a:pt x="59818" y="17071"/>
                      </a:cubicBezTo>
                      <a:cubicBezTo>
                        <a:pt x="54935" y="19509"/>
                        <a:pt x="51271" y="21948"/>
                        <a:pt x="47613" y="25606"/>
                      </a:cubicBezTo>
                      <a:cubicBezTo>
                        <a:pt x="46387" y="26826"/>
                        <a:pt x="45168" y="28045"/>
                        <a:pt x="43949" y="29264"/>
                      </a:cubicBezTo>
                      <a:lnTo>
                        <a:pt x="42730" y="30483"/>
                      </a:lnTo>
                      <a:cubicBezTo>
                        <a:pt x="41504" y="31703"/>
                        <a:pt x="40285" y="31703"/>
                        <a:pt x="40285" y="32922"/>
                      </a:cubicBezTo>
                      <a:cubicBezTo>
                        <a:pt x="39066" y="34141"/>
                        <a:pt x="37847" y="35361"/>
                        <a:pt x="36621" y="36580"/>
                      </a:cubicBezTo>
                      <a:cubicBezTo>
                        <a:pt x="30518" y="42677"/>
                        <a:pt x="25635" y="48774"/>
                        <a:pt x="20752" y="54870"/>
                      </a:cubicBezTo>
                      <a:lnTo>
                        <a:pt x="19533" y="56090"/>
                      </a:lnTo>
                      <a:cubicBezTo>
                        <a:pt x="17094" y="54870"/>
                        <a:pt x="15869" y="56090"/>
                        <a:pt x="15869" y="58529"/>
                      </a:cubicBezTo>
                      <a:cubicBezTo>
                        <a:pt x="15869" y="58529"/>
                        <a:pt x="15869" y="59748"/>
                        <a:pt x="14650" y="59748"/>
                      </a:cubicBezTo>
                      <a:cubicBezTo>
                        <a:pt x="13431" y="60967"/>
                        <a:pt x="13431" y="62187"/>
                        <a:pt x="12211" y="63406"/>
                      </a:cubicBezTo>
                      <a:cubicBezTo>
                        <a:pt x="12211" y="64625"/>
                        <a:pt x="10992" y="64625"/>
                        <a:pt x="10992" y="65844"/>
                      </a:cubicBezTo>
                      <a:cubicBezTo>
                        <a:pt x="10992" y="67064"/>
                        <a:pt x="9767" y="68284"/>
                        <a:pt x="9767" y="69503"/>
                      </a:cubicBezTo>
                      <a:cubicBezTo>
                        <a:pt x="9767" y="70722"/>
                        <a:pt x="9767" y="70722"/>
                        <a:pt x="8547" y="71942"/>
                      </a:cubicBezTo>
                      <a:cubicBezTo>
                        <a:pt x="7328" y="73161"/>
                        <a:pt x="7328" y="74380"/>
                        <a:pt x="6109" y="76819"/>
                      </a:cubicBezTo>
                      <a:cubicBezTo>
                        <a:pt x="6109" y="76819"/>
                        <a:pt x="6109" y="78038"/>
                        <a:pt x="4883" y="78038"/>
                      </a:cubicBezTo>
                      <a:cubicBezTo>
                        <a:pt x="4883" y="79258"/>
                        <a:pt x="3664" y="80477"/>
                        <a:pt x="3664" y="81696"/>
                      </a:cubicBezTo>
                      <a:cubicBezTo>
                        <a:pt x="4883" y="80477"/>
                        <a:pt x="4883" y="81696"/>
                        <a:pt x="4883" y="82916"/>
                      </a:cubicBezTo>
                      <a:cubicBezTo>
                        <a:pt x="4883" y="84135"/>
                        <a:pt x="3664" y="85354"/>
                        <a:pt x="3664" y="86573"/>
                      </a:cubicBezTo>
                      <a:cubicBezTo>
                        <a:pt x="3664" y="87793"/>
                        <a:pt x="3664" y="87793"/>
                        <a:pt x="2445" y="89013"/>
                      </a:cubicBezTo>
                      <a:cubicBezTo>
                        <a:pt x="2445" y="90232"/>
                        <a:pt x="1225" y="91451"/>
                        <a:pt x="1225" y="92671"/>
                      </a:cubicBezTo>
                      <a:cubicBezTo>
                        <a:pt x="1225" y="93890"/>
                        <a:pt x="1225" y="93890"/>
                        <a:pt x="1225" y="95109"/>
                      </a:cubicBezTo>
                      <a:cubicBezTo>
                        <a:pt x="1225" y="96328"/>
                        <a:pt x="0" y="98767"/>
                        <a:pt x="0" y="99987"/>
                      </a:cubicBezTo>
                      <a:cubicBezTo>
                        <a:pt x="0" y="101206"/>
                        <a:pt x="0" y="101206"/>
                        <a:pt x="0" y="102425"/>
                      </a:cubicBezTo>
                      <a:cubicBezTo>
                        <a:pt x="0" y="103645"/>
                        <a:pt x="0" y="104864"/>
                        <a:pt x="0" y="106083"/>
                      </a:cubicBezTo>
                      <a:cubicBezTo>
                        <a:pt x="0" y="107302"/>
                        <a:pt x="0" y="107302"/>
                        <a:pt x="0" y="108522"/>
                      </a:cubicBezTo>
                      <a:cubicBezTo>
                        <a:pt x="0" y="109741"/>
                        <a:pt x="0" y="110961"/>
                        <a:pt x="0" y="112180"/>
                      </a:cubicBezTo>
                      <a:cubicBezTo>
                        <a:pt x="0" y="113400"/>
                        <a:pt x="0" y="113400"/>
                        <a:pt x="0" y="114619"/>
                      </a:cubicBezTo>
                      <a:cubicBezTo>
                        <a:pt x="0" y="115838"/>
                        <a:pt x="0" y="117057"/>
                        <a:pt x="0" y="118277"/>
                      </a:cubicBezTo>
                      <a:cubicBezTo>
                        <a:pt x="0" y="119496"/>
                        <a:pt x="0" y="120716"/>
                        <a:pt x="0" y="121935"/>
                      </a:cubicBezTo>
                      <a:cubicBezTo>
                        <a:pt x="0" y="123155"/>
                        <a:pt x="0" y="124374"/>
                        <a:pt x="0" y="125593"/>
                      </a:cubicBezTo>
                      <a:cubicBezTo>
                        <a:pt x="0" y="126812"/>
                        <a:pt x="0" y="126812"/>
                        <a:pt x="0" y="128031"/>
                      </a:cubicBezTo>
                      <a:cubicBezTo>
                        <a:pt x="0" y="129251"/>
                        <a:pt x="0" y="130470"/>
                        <a:pt x="0" y="130470"/>
                      </a:cubicBezTo>
                      <a:cubicBezTo>
                        <a:pt x="0" y="131690"/>
                        <a:pt x="0" y="131690"/>
                        <a:pt x="0" y="132909"/>
                      </a:cubicBezTo>
                      <a:cubicBezTo>
                        <a:pt x="0" y="134129"/>
                        <a:pt x="0" y="135348"/>
                        <a:pt x="0" y="135348"/>
                      </a:cubicBezTo>
                      <a:cubicBezTo>
                        <a:pt x="0" y="136567"/>
                        <a:pt x="0" y="136567"/>
                        <a:pt x="0" y="137786"/>
                      </a:cubicBezTo>
                      <a:cubicBezTo>
                        <a:pt x="0" y="139006"/>
                        <a:pt x="0" y="141445"/>
                        <a:pt x="0" y="142664"/>
                      </a:cubicBezTo>
                      <a:cubicBezTo>
                        <a:pt x="0" y="143884"/>
                        <a:pt x="0" y="143884"/>
                        <a:pt x="0" y="145103"/>
                      </a:cubicBezTo>
                      <a:cubicBezTo>
                        <a:pt x="0" y="146322"/>
                        <a:pt x="0" y="146322"/>
                        <a:pt x="0" y="147541"/>
                      </a:cubicBezTo>
                      <a:cubicBezTo>
                        <a:pt x="0" y="148761"/>
                        <a:pt x="0" y="149980"/>
                        <a:pt x="0" y="149980"/>
                      </a:cubicBezTo>
                      <a:cubicBezTo>
                        <a:pt x="0" y="151199"/>
                        <a:pt x="0" y="151199"/>
                        <a:pt x="0" y="152419"/>
                      </a:cubicBezTo>
                      <a:cubicBezTo>
                        <a:pt x="0" y="153638"/>
                        <a:pt x="0" y="154858"/>
                        <a:pt x="1225" y="154858"/>
                      </a:cubicBezTo>
                      <a:cubicBezTo>
                        <a:pt x="1225" y="156077"/>
                        <a:pt x="1225" y="156077"/>
                        <a:pt x="2445" y="157296"/>
                      </a:cubicBezTo>
                      <a:cubicBezTo>
                        <a:pt x="2445" y="158515"/>
                        <a:pt x="3664" y="160954"/>
                        <a:pt x="3664" y="162173"/>
                      </a:cubicBezTo>
                      <a:cubicBezTo>
                        <a:pt x="3664" y="163393"/>
                        <a:pt x="3664" y="163393"/>
                        <a:pt x="4883" y="164613"/>
                      </a:cubicBezTo>
                      <a:cubicBezTo>
                        <a:pt x="4883" y="164613"/>
                        <a:pt x="4883" y="165832"/>
                        <a:pt x="6109" y="167051"/>
                      </a:cubicBezTo>
                      <a:cubicBezTo>
                        <a:pt x="6109" y="167051"/>
                        <a:pt x="6109" y="167051"/>
                        <a:pt x="6109" y="168270"/>
                      </a:cubicBezTo>
                      <a:cubicBezTo>
                        <a:pt x="8547" y="174367"/>
                        <a:pt x="10992" y="181683"/>
                        <a:pt x="14650" y="187779"/>
                      </a:cubicBezTo>
                      <a:cubicBezTo>
                        <a:pt x="19533" y="197533"/>
                        <a:pt x="26861" y="206067"/>
                        <a:pt x="34183" y="213389"/>
                      </a:cubicBezTo>
                      <a:cubicBezTo>
                        <a:pt x="34183" y="213389"/>
                        <a:pt x="34183" y="213389"/>
                        <a:pt x="35402" y="214608"/>
                      </a:cubicBezTo>
                      <a:cubicBezTo>
                        <a:pt x="37847" y="217046"/>
                        <a:pt x="39066" y="218266"/>
                        <a:pt x="41504" y="219485"/>
                      </a:cubicBezTo>
                      <a:lnTo>
                        <a:pt x="42730" y="220704"/>
                      </a:lnTo>
                      <a:cubicBezTo>
                        <a:pt x="43949" y="221923"/>
                        <a:pt x="43949" y="221923"/>
                        <a:pt x="45168" y="223142"/>
                      </a:cubicBezTo>
                      <a:lnTo>
                        <a:pt x="46387" y="224362"/>
                      </a:lnTo>
                      <a:cubicBezTo>
                        <a:pt x="53716" y="229238"/>
                        <a:pt x="59818" y="234115"/>
                        <a:pt x="68365" y="237773"/>
                      </a:cubicBezTo>
                      <a:cubicBezTo>
                        <a:pt x="70803" y="238992"/>
                        <a:pt x="72023" y="238992"/>
                        <a:pt x="74467" y="240211"/>
                      </a:cubicBezTo>
                      <a:cubicBezTo>
                        <a:pt x="81789" y="242650"/>
                        <a:pt x="87892" y="245088"/>
                        <a:pt x="95219" y="247526"/>
                      </a:cubicBezTo>
                      <a:lnTo>
                        <a:pt x="96439" y="247526"/>
                      </a:lnTo>
                      <a:cubicBezTo>
                        <a:pt x="97658" y="247526"/>
                        <a:pt x="98884" y="247526"/>
                        <a:pt x="100103" y="248746"/>
                      </a:cubicBezTo>
                      <a:cubicBezTo>
                        <a:pt x="101322" y="248746"/>
                        <a:pt x="101322" y="248746"/>
                        <a:pt x="102541" y="248746"/>
                      </a:cubicBezTo>
                      <a:cubicBezTo>
                        <a:pt x="103760" y="248746"/>
                        <a:pt x="104986" y="248746"/>
                        <a:pt x="106205" y="248746"/>
                      </a:cubicBezTo>
                      <a:cubicBezTo>
                        <a:pt x="107425" y="248746"/>
                        <a:pt x="107425" y="248746"/>
                        <a:pt x="108644" y="248746"/>
                      </a:cubicBezTo>
                      <a:cubicBezTo>
                        <a:pt x="109869" y="248746"/>
                        <a:pt x="111088" y="248746"/>
                        <a:pt x="112308" y="248746"/>
                      </a:cubicBezTo>
                      <a:cubicBezTo>
                        <a:pt x="113527" y="248746"/>
                        <a:pt x="114752" y="248746"/>
                        <a:pt x="115972" y="248746"/>
                      </a:cubicBezTo>
                      <a:cubicBezTo>
                        <a:pt x="117191" y="248746"/>
                        <a:pt x="117191" y="248746"/>
                        <a:pt x="118410" y="248746"/>
                      </a:cubicBezTo>
                      <a:cubicBezTo>
                        <a:pt x="120855" y="248746"/>
                        <a:pt x="122074" y="248746"/>
                        <a:pt x="124512" y="248746"/>
                      </a:cubicBezTo>
                      <a:cubicBezTo>
                        <a:pt x="146490" y="248746"/>
                        <a:pt x="168461" y="242650"/>
                        <a:pt x="186769" y="232896"/>
                      </a:cubicBezTo>
                      <a:lnTo>
                        <a:pt x="219732" y="278013"/>
                      </a:lnTo>
                      <a:cubicBezTo>
                        <a:pt x="228273" y="290205"/>
                        <a:pt x="233156" y="296301"/>
                        <a:pt x="245367" y="308493"/>
                      </a:cubicBezTo>
                      <a:lnTo>
                        <a:pt x="277105" y="340198"/>
                      </a:lnTo>
                      <a:lnTo>
                        <a:pt x="343025" y="274355"/>
                      </a:lnTo>
                      <a:lnTo>
                        <a:pt x="319828" y="248746"/>
                      </a:lnTo>
                      <a:close/>
                      <a:moveTo>
                        <a:pt x="278324" y="313376"/>
                      </a:moveTo>
                      <a:lnTo>
                        <a:pt x="260017" y="295082"/>
                      </a:lnTo>
                      <a:cubicBezTo>
                        <a:pt x="249025" y="284109"/>
                        <a:pt x="245367" y="278013"/>
                        <a:pt x="235601" y="267040"/>
                      </a:cubicBezTo>
                      <a:lnTo>
                        <a:pt x="202644" y="223142"/>
                      </a:lnTo>
                      <a:cubicBezTo>
                        <a:pt x="206302" y="219485"/>
                        <a:pt x="211185" y="217046"/>
                        <a:pt x="214849" y="212170"/>
                      </a:cubicBezTo>
                      <a:cubicBezTo>
                        <a:pt x="219732" y="207286"/>
                        <a:pt x="223396" y="202410"/>
                        <a:pt x="227054" y="197533"/>
                      </a:cubicBezTo>
                      <a:lnTo>
                        <a:pt x="268558" y="228019"/>
                      </a:lnTo>
                      <a:cubicBezTo>
                        <a:pt x="281988" y="237773"/>
                        <a:pt x="295412" y="248746"/>
                        <a:pt x="306404" y="260944"/>
                      </a:cubicBezTo>
                      <a:lnTo>
                        <a:pt x="317390" y="271917"/>
                      </a:lnTo>
                      <a:lnTo>
                        <a:pt x="278324" y="313376"/>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1072" name="Freeform: Shape 655">
                <a:extLst>
                  <a:ext uri="{FF2B5EF4-FFF2-40B4-BE49-F238E27FC236}">
                    <a16:creationId xmlns:a16="http://schemas.microsoft.com/office/drawing/2014/main" id="{43FA6C3E-9F22-C18A-A30E-9F2E3F7E8D2D}"/>
                  </a:ext>
                </a:extLst>
              </p:cNvPr>
              <p:cNvSpPr/>
              <p:nvPr/>
            </p:nvSpPr>
            <p:spPr>
              <a:xfrm>
                <a:off x="3749829" y="3225251"/>
                <a:ext cx="216676" cy="217042"/>
              </a:xfrm>
              <a:custGeom>
                <a:avLst/>
                <a:gdLst>
                  <a:gd name="connsiteX0" fmla="*/ 31128 w 216677"/>
                  <a:gd name="connsiteY0" fmla="*/ 185343 h 217042"/>
                  <a:gd name="connsiteX1" fmla="*/ 108034 w 216677"/>
                  <a:gd name="connsiteY1" fmla="*/ 217043 h 217042"/>
                  <a:gd name="connsiteX2" fmla="*/ 184940 w 216677"/>
                  <a:gd name="connsiteY2" fmla="*/ 185343 h 217042"/>
                  <a:gd name="connsiteX3" fmla="*/ 216678 w 216677"/>
                  <a:gd name="connsiteY3" fmla="*/ 108522 h 217042"/>
                  <a:gd name="connsiteX4" fmla="*/ 184940 w 216677"/>
                  <a:gd name="connsiteY4" fmla="*/ 31703 h 217042"/>
                  <a:gd name="connsiteX5" fmla="*/ 108034 w 216677"/>
                  <a:gd name="connsiteY5" fmla="*/ 0 h 217042"/>
                  <a:gd name="connsiteX6" fmla="*/ 31128 w 216677"/>
                  <a:gd name="connsiteY6" fmla="*/ 31703 h 217042"/>
                  <a:gd name="connsiteX7" fmla="*/ 31128 w 216677"/>
                  <a:gd name="connsiteY7" fmla="*/ 185343 h 21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677" h="217042">
                    <a:moveTo>
                      <a:pt x="31128" y="185343"/>
                    </a:moveTo>
                    <a:cubicBezTo>
                      <a:pt x="51880" y="206070"/>
                      <a:pt x="78735" y="217043"/>
                      <a:pt x="108034" y="217043"/>
                    </a:cubicBezTo>
                    <a:cubicBezTo>
                      <a:pt x="137327" y="217043"/>
                      <a:pt x="164188" y="206070"/>
                      <a:pt x="184940" y="185343"/>
                    </a:cubicBezTo>
                    <a:cubicBezTo>
                      <a:pt x="205692" y="164612"/>
                      <a:pt x="216678" y="137787"/>
                      <a:pt x="216678" y="108522"/>
                    </a:cubicBezTo>
                    <a:cubicBezTo>
                      <a:pt x="216678" y="79258"/>
                      <a:pt x="205692" y="52432"/>
                      <a:pt x="184940" y="31703"/>
                    </a:cubicBezTo>
                    <a:cubicBezTo>
                      <a:pt x="164188" y="10974"/>
                      <a:pt x="137327" y="0"/>
                      <a:pt x="108034" y="0"/>
                    </a:cubicBezTo>
                    <a:cubicBezTo>
                      <a:pt x="78735" y="0"/>
                      <a:pt x="51880" y="10974"/>
                      <a:pt x="31128" y="31703"/>
                    </a:cubicBezTo>
                    <a:cubicBezTo>
                      <a:pt x="-10376" y="74381"/>
                      <a:pt x="-10376" y="142664"/>
                      <a:pt x="31128" y="185343"/>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12D2A"/>
                  </a:solidFill>
                  <a:effectLst/>
                  <a:uLnTx/>
                  <a:uFillTx/>
                  <a:latin typeface="Oracle Sans Tab"/>
                  <a:ea typeface="+mn-ea"/>
                  <a:cs typeface="+mn-cs"/>
                </a:endParaRPr>
              </a:p>
            </p:txBody>
          </p:sp>
          <p:sp>
            <p:nvSpPr>
              <p:cNvPr id="1078" name="Freeform: Shape 656">
                <a:extLst>
                  <a:ext uri="{FF2B5EF4-FFF2-40B4-BE49-F238E27FC236}">
                    <a16:creationId xmlns:a16="http://schemas.microsoft.com/office/drawing/2014/main" id="{83B4510A-1971-62D3-6961-67AAE9A2C1C0}"/>
                  </a:ext>
                </a:extLst>
              </p:cNvPr>
              <p:cNvSpPr/>
              <p:nvPr/>
            </p:nvSpPr>
            <p:spPr>
              <a:xfrm>
                <a:off x="3794387" y="3267932"/>
                <a:ext cx="123293" cy="95109"/>
              </a:xfrm>
              <a:custGeom>
                <a:avLst/>
                <a:gdLst>
                  <a:gd name="connsiteX0" fmla="*/ 123293 w 123293"/>
                  <a:gd name="connsiteY0" fmla="*/ 13413 h 95109"/>
                  <a:gd name="connsiteX1" fmla="*/ 109863 w 123293"/>
                  <a:gd name="connsiteY1" fmla="*/ 0 h 95109"/>
                  <a:gd name="connsiteX2" fmla="*/ 40285 w 123293"/>
                  <a:gd name="connsiteY2" fmla="*/ 68284 h 95109"/>
                  <a:gd name="connsiteX3" fmla="*/ 13424 w 123293"/>
                  <a:gd name="connsiteY3" fmla="*/ 40239 h 95109"/>
                  <a:gd name="connsiteX4" fmla="*/ 0 w 123293"/>
                  <a:gd name="connsiteY4" fmla="*/ 53651 h 95109"/>
                  <a:gd name="connsiteX5" fmla="*/ 40285 w 123293"/>
                  <a:gd name="connsiteY5" fmla="*/ 95110 h 95109"/>
                  <a:gd name="connsiteX6" fmla="*/ 123293 w 123293"/>
                  <a:gd name="connsiteY6" fmla="*/ 13413 h 9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293" h="95109">
                    <a:moveTo>
                      <a:pt x="123293" y="13413"/>
                    </a:moveTo>
                    <a:lnTo>
                      <a:pt x="109863" y="0"/>
                    </a:lnTo>
                    <a:lnTo>
                      <a:pt x="40285" y="68284"/>
                    </a:lnTo>
                    <a:lnTo>
                      <a:pt x="13424" y="40239"/>
                    </a:lnTo>
                    <a:lnTo>
                      <a:pt x="0" y="53651"/>
                    </a:lnTo>
                    <a:lnTo>
                      <a:pt x="40285" y="95110"/>
                    </a:lnTo>
                    <a:lnTo>
                      <a:pt x="123293" y="13413"/>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79" name="Freeform: Shape 657">
                <a:extLst>
                  <a:ext uri="{FF2B5EF4-FFF2-40B4-BE49-F238E27FC236}">
                    <a16:creationId xmlns:a16="http://schemas.microsoft.com/office/drawing/2014/main" id="{D6CBE137-7DD5-898A-CFFE-11736D67C0FF}"/>
                  </a:ext>
                </a:extLst>
              </p:cNvPr>
              <p:cNvSpPr/>
              <p:nvPr/>
            </p:nvSpPr>
            <p:spPr>
              <a:xfrm>
                <a:off x="3771191" y="3291097"/>
                <a:ext cx="168454" cy="118277"/>
              </a:xfrm>
              <a:custGeom>
                <a:avLst/>
                <a:gdLst>
                  <a:gd name="connsiteX0" fmla="*/ 156250 w 168454"/>
                  <a:gd name="connsiteY0" fmla="*/ 0 h 118277"/>
                  <a:gd name="connsiteX1" fmla="*/ 64694 w 168454"/>
                  <a:gd name="connsiteY1" fmla="*/ 91452 h 118277"/>
                  <a:gd name="connsiteX2" fmla="*/ 12205 w 168454"/>
                  <a:gd name="connsiteY2" fmla="*/ 40239 h 118277"/>
                  <a:gd name="connsiteX3" fmla="*/ 0 w 168454"/>
                  <a:gd name="connsiteY3" fmla="*/ 52432 h 118277"/>
                  <a:gd name="connsiteX4" fmla="*/ 64694 w 168454"/>
                  <a:gd name="connsiteY4" fmla="*/ 118278 h 118277"/>
                  <a:gd name="connsiteX5" fmla="*/ 168455 w 168454"/>
                  <a:gd name="connsiteY5" fmla="*/ 13413 h 118277"/>
                  <a:gd name="connsiteX6" fmla="*/ 156250 w 168454"/>
                  <a:gd name="connsiteY6" fmla="*/ 0 h 1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454" h="118277">
                    <a:moveTo>
                      <a:pt x="156250" y="0"/>
                    </a:moveTo>
                    <a:lnTo>
                      <a:pt x="64694" y="91452"/>
                    </a:lnTo>
                    <a:lnTo>
                      <a:pt x="12205" y="40239"/>
                    </a:lnTo>
                    <a:lnTo>
                      <a:pt x="0" y="52432"/>
                    </a:lnTo>
                    <a:lnTo>
                      <a:pt x="64694" y="118278"/>
                    </a:lnTo>
                    <a:lnTo>
                      <a:pt x="168455" y="13413"/>
                    </a:lnTo>
                    <a:lnTo>
                      <a:pt x="156250" y="0"/>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1053" name="TextBox 1052">
              <a:extLst>
                <a:ext uri="{FF2B5EF4-FFF2-40B4-BE49-F238E27FC236}">
                  <a16:creationId xmlns:a16="http://schemas.microsoft.com/office/drawing/2014/main" id="{E2ADB157-64DA-6DD7-4448-D49D576D6428}"/>
                </a:ext>
              </a:extLst>
            </p:cNvPr>
            <p:cNvSpPr txBox="1"/>
            <p:nvPr/>
          </p:nvSpPr>
          <p:spPr>
            <a:xfrm>
              <a:off x="3422093" y="3631647"/>
              <a:ext cx="839064" cy="18686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OpenSearch</a:t>
              </a:r>
            </a:p>
          </p:txBody>
        </p:sp>
      </p:grpSp>
      <p:sp>
        <p:nvSpPr>
          <p:cNvPr id="20" name="Rounded Rectangle 19">
            <a:extLst>
              <a:ext uri="{FF2B5EF4-FFF2-40B4-BE49-F238E27FC236}">
                <a16:creationId xmlns:a16="http://schemas.microsoft.com/office/drawing/2014/main" id="{C83D1AD2-14B5-C604-989A-5C6AF254D59C}"/>
              </a:ext>
            </a:extLst>
          </p:cNvPr>
          <p:cNvSpPr/>
          <p:nvPr/>
        </p:nvSpPr>
        <p:spPr>
          <a:xfrm>
            <a:off x="8673048" y="1348701"/>
            <a:ext cx="931752" cy="4869789"/>
          </a:xfrm>
          <a:prstGeom prst="roundRect">
            <a:avLst>
              <a:gd name="adj" fmla="val 6173"/>
            </a:avLst>
          </a:prstGeom>
          <a:ln>
            <a:noFill/>
          </a:ln>
        </p:spPr>
        <p:style>
          <a:lnRef idx="2">
            <a:schemeClr val="accent5"/>
          </a:lnRef>
          <a:fillRef idx="1">
            <a:schemeClr val="lt1"/>
          </a:fillRef>
          <a:effectRef idx="0">
            <a:schemeClr val="accent5"/>
          </a:effectRef>
          <a:fontRef idx="minor">
            <a:schemeClr val="dk1"/>
          </a:fontRef>
        </p:style>
        <p:txBody>
          <a:bodyPr lIns="0" tIns="45720" rIns="0" bIns="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 b="1"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a:t>
            </a:r>
          </a:p>
        </p:txBody>
      </p:sp>
      <p:sp>
        <p:nvSpPr>
          <p:cNvPr id="32" name="Rectangle 31">
            <a:extLst>
              <a:ext uri="{FF2B5EF4-FFF2-40B4-BE49-F238E27FC236}">
                <a16:creationId xmlns:a16="http://schemas.microsoft.com/office/drawing/2014/main" id="{D9F8CEC6-79B8-7031-251B-00D1D62E095F}"/>
              </a:ext>
            </a:extLst>
          </p:cNvPr>
          <p:cNvSpPr/>
          <p:nvPr/>
        </p:nvSpPr>
        <p:spPr>
          <a:xfrm>
            <a:off x="7190636" y="1680795"/>
            <a:ext cx="839713" cy="2769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OCI Digital </a:t>
            </a:r>
            <a:b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b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Assistant</a:t>
            </a:r>
          </a:p>
        </p:txBody>
      </p:sp>
      <p:pic>
        <p:nvPicPr>
          <p:cNvPr id="34" name="Picture Placeholder 102">
            <a:extLst>
              <a:ext uri="{FF2B5EF4-FFF2-40B4-BE49-F238E27FC236}">
                <a16:creationId xmlns:a16="http://schemas.microsoft.com/office/drawing/2014/main" id="{F9AD8ACA-C43A-692E-9917-DF9119808B28}"/>
              </a:ext>
            </a:extLst>
          </p:cNvPr>
          <p:cNvPicPr>
            <a:picLocks noChangeAspect="1"/>
          </p:cNvPicPr>
          <p:nvPr/>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a:fillRect/>
          </a:stretch>
        </p:blipFill>
        <p:spPr>
          <a:xfrm>
            <a:off x="7325624" y="1275343"/>
            <a:ext cx="466085" cy="521646"/>
          </a:xfrm>
          <a:prstGeom prst="rect">
            <a:avLst/>
          </a:prstGeom>
        </p:spPr>
      </p:pic>
      <p:grpSp>
        <p:nvGrpSpPr>
          <p:cNvPr id="36" name="Graphic 6">
            <a:extLst>
              <a:ext uri="{FF2B5EF4-FFF2-40B4-BE49-F238E27FC236}">
                <a16:creationId xmlns:a16="http://schemas.microsoft.com/office/drawing/2014/main" id="{D286DE8A-5F77-8F9F-4FE2-D9B4172965B1}"/>
              </a:ext>
            </a:extLst>
          </p:cNvPr>
          <p:cNvGrpSpPr/>
          <p:nvPr/>
        </p:nvGrpSpPr>
        <p:grpSpPr>
          <a:xfrm>
            <a:off x="8832751" y="3969271"/>
            <a:ext cx="612347" cy="893142"/>
            <a:chOff x="6342601" y="4617357"/>
            <a:chExt cx="671070" cy="1014335"/>
          </a:xfrm>
        </p:grpSpPr>
        <p:grpSp>
          <p:nvGrpSpPr>
            <p:cNvPr id="37" name="Graphic 6">
              <a:extLst>
                <a:ext uri="{FF2B5EF4-FFF2-40B4-BE49-F238E27FC236}">
                  <a16:creationId xmlns:a16="http://schemas.microsoft.com/office/drawing/2014/main" id="{14D7A49B-2268-7EDB-ECEF-9E8B9CD3DD28}"/>
                </a:ext>
              </a:extLst>
            </p:cNvPr>
            <p:cNvGrpSpPr/>
            <p:nvPr/>
          </p:nvGrpSpPr>
          <p:grpSpPr>
            <a:xfrm>
              <a:off x="6387966" y="4617357"/>
              <a:ext cx="513347" cy="454802"/>
              <a:chOff x="6387966" y="4617357"/>
              <a:chExt cx="513347" cy="454802"/>
            </a:xfrm>
          </p:grpSpPr>
          <p:sp>
            <p:nvSpPr>
              <p:cNvPr id="39" name="Freeform: Shape 532">
                <a:extLst>
                  <a:ext uri="{FF2B5EF4-FFF2-40B4-BE49-F238E27FC236}">
                    <a16:creationId xmlns:a16="http://schemas.microsoft.com/office/drawing/2014/main" id="{B0595889-F2B8-96AF-F7F8-DAA3B626A74E}"/>
                  </a:ext>
                </a:extLst>
              </p:cNvPr>
              <p:cNvSpPr/>
              <p:nvPr/>
            </p:nvSpPr>
            <p:spPr>
              <a:xfrm>
                <a:off x="6394075" y="4782971"/>
                <a:ext cx="501142" cy="283668"/>
              </a:xfrm>
              <a:custGeom>
                <a:avLst/>
                <a:gdLst>
                  <a:gd name="connsiteX0" fmla="*/ 495046 w 501142"/>
                  <a:gd name="connsiteY0" fmla="*/ 283072 h 283668"/>
                  <a:gd name="connsiteX1" fmla="*/ 470598 w 501142"/>
                  <a:gd name="connsiteY1" fmla="*/ 274396 h 283668"/>
                  <a:gd name="connsiteX2" fmla="*/ 462769 w 501142"/>
                  <a:gd name="connsiteY2" fmla="*/ 271098 h 283668"/>
                  <a:gd name="connsiteX3" fmla="*/ 455069 w 501142"/>
                  <a:gd name="connsiteY3" fmla="*/ 274396 h 283668"/>
                  <a:gd name="connsiteX4" fmla="*/ 430172 w 501142"/>
                  <a:gd name="connsiteY4" fmla="*/ 283322 h 283668"/>
                  <a:gd name="connsiteX5" fmla="*/ 405275 w 501142"/>
                  <a:gd name="connsiteY5" fmla="*/ 274396 h 283668"/>
                  <a:gd name="connsiteX6" fmla="*/ 397575 w 501142"/>
                  <a:gd name="connsiteY6" fmla="*/ 271098 h 283668"/>
                  <a:gd name="connsiteX7" fmla="*/ 389874 w 501142"/>
                  <a:gd name="connsiteY7" fmla="*/ 274396 h 283668"/>
                  <a:gd name="connsiteX8" fmla="*/ 365426 w 501142"/>
                  <a:gd name="connsiteY8" fmla="*/ 283322 h 283668"/>
                  <a:gd name="connsiteX9" fmla="*/ 341042 w 501142"/>
                  <a:gd name="connsiteY9" fmla="*/ 274396 h 283668"/>
                  <a:gd name="connsiteX10" fmla="*/ 333214 w 501142"/>
                  <a:gd name="connsiteY10" fmla="*/ 271098 h 283668"/>
                  <a:gd name="connsiteX11" fmla="*/ 325514 w 501142"/>
                  <a:gd name="connsiteY11" fmla="*/ 274396 h 283668"/>
                  <a:gd name="connsiteX12" fmla="*/ 300231 w 501142"/>
                  <a:gd name="connsiteY12" fmla="*/ 283669 h 283668"/>
                  <a:gd name="connsiteX13" fmla="*/ 275013 w 501142"/>
                  <a:gd name="connsiteY13" fmla="*/ 274396 h 283668"/>
                  <a:gd name="connsiteX14" fmla="*/ 267184 w 501142"/>
                  <a:gd name="connsiteY14" fmla="*/ 271098 h 283668"/>
                  <a:gd name="connsiteX15" fmla="*/ 259484 w 501142"/>
                  <a:gd name="connsiteY15" fmla="*/ 274396 h 283668"/>
                  <a:gd name="connsiteX16" fmla="*/ 234587 w 501142"/>
                  <a:gd name="connsiteY16" fmla="*/ 283322 h 283668"/>
                  <a:gd name="connsiteX17" fmla="*/ 209754 w 501142"/>
                  <a:gd name="connsiteY17" fmla="*/ 274396 h 283668"/>
                  <a:gd name="connsiteX18" fmla="*/ 202053 w 501142"/>
                  <a:gd name="connsiteY18" fmla="*/ 271098 h 283668"/>
                  <a:gd name="connsiteX19" fmla="*/ 194353 w 501142"/>
                  <a:gd name="connsiteY19" fmla="*/ 274396 h 283668"/>
                  <a:gd name="connsiteX20" fmla="*/ 169905 w 501142"/>
                  <a:gd name="connsiteY20" fmla="*/ 283322 h 283668"/>
                  <a:gd name="connsiteX21" fmla="*/ 145457 w 501142"/>
                  <a:gd name="connsiteY21" fmla="*/ 274396 h 283668"/>
                  <a:gd name="connsiteX22" fmla="*/ 137628 w 501142"/>
                  <a:gd name="connsiteY22" fmla="*/ 271098 h 283668"/>
                  <a:gd name="connsiteX23" fmla="*/ 129928 w 501142"/>
                  <a:gd name="connsiteY23" fmla="*/ 274396 h 283668"/>
                  <a:gd name="connsiteX24" fmla="*/ 105480 w 501142"/>
                  <a:gd name="connsiteY24" fmla="*/ 283322 h 283668"/>
                  <a:gd name="connsiteX25" fmla="*/ 79428 w 501142"/>
                  <a:gd name="connsiteY25" fmla="*/ 274396 h 283668"/>
                  <a:gd name="connsiteX26" fmla="*/ 71599 w 501142"/>
                  <a:gd name="connsiteY26" fmla="*/ 271098 h 283668"/>
                  <a:gd name="connsiteX27" fmla="*/ 63578 w 501142"/>
                  <a:gd name="connsiteY27" fmla="*/ 274396 h 283668"/>
                  <a:gd name="connsiteX28" fmla="*/ 39130 w 501142"/>
                  <a:gd name="connsiteY28" fmla="*/ 283322 h 283668"/>
                  <a:gd name="connsiteX29" fmla="*/ 14669 w 501142"/>
                  <a:gd name="connsiteY29" fmla="*/ 274396 h 283668"/>
                  <a:gd name="connsiteX30" fmla="*/ 6969 w 501142"/>
                  <a:gd name="connsiteY30" fmla="*/ 271098 h 283668"/>
                  <a:gd name="connsiteX31" fmla="*/ 0 w 501142"/>
                  <a:gd name="connsiteY31" fmla="*/ 271098 h 283668"/>
                  <a:gd name="connsiteX32" fmla="*/ 0 w 501142"/>
                  <a:gd name="connsiteY32" fmla="*/ 209984 h 283668"/>
                  <a:gd name="connsiteX33" fmla="*/ 6115 w 501142"/>
                  <a:gd name="connsiteY33" fmla="*/ 209984 h 283668"/>
                  <a:gd name="connsiteX34" fmla="*/ 30531 w 501142"/>
                  <a:gd name="connsiteY34" fmla="*/ 218903 h 283668"/>
                  <a:gd name="connsiteX35" fmla="*/ 34125 w 501142"/>
                  <a:gd name="connsiteY35" fmla="*/ 221412 h 283668"/>
                  <a:gd name="connsiteX36" fmla="*/ 38360 w 501142"/>
                  <a:gd name="connsiteY36" fmla="*/ 222208 h 283668"/>
                  <a:gd name="connsiteX37" fmla="*/ 42595 w 501142"/>
                  <a:gd name="connsiteY37" fmla="*/ 221432 h 283668"/>
                  <a:gd name="connsiteX38" fmla="*/ 46060 w 501142"/>
                  <a:gd name="connsiteY38" fmla="*/ 219025 h 283668"/>
                  <a:gd name="connsiteX39" fmla="*/ 70508 w 501142"/>
                  <a:gd name="connsiteY39" fmla="*/ 209984 h 283668"/>
                  <a:gd name="connsiteX40" fmla="*/ 94956 w 501142"/>
                  <a:gd name="connsiteY40" fmla="*/ 218903 h 283668"/>
                  <a:gd name="connsiteX41" fmla="*/ 102785 w 501142"/>
                  <a:gd name="connsiteY41" fmla="*/ 222208 h 283668"/>
                  <a:gd name="connsiteX42" fmla="*/ 110485 w 501142"/>
                  <a:gd name="connsiteY42" fmla="*/ 219025 h 283668"/>
                  <a:gd name="connsiteX43" fmla="*/ 115041 w 501142"/>
                  <a:gd name="connsiteY43" fmla="*/ 215849 h 283668"/>
                  <a:gd name="connsiteX44" fmla="*/ 115041 w 501142"/>
                  <a:gd name="connsiteY44" fmla="*/ 189450 h 283668"/>
                  <a:gd name="connsiteX45" fmla="*/ 0 w 501142"/>
                  <a:gd name="connsiteY45" fmla="*/ 189450 h 283668"/>
                  <a:gd name="connsiteX46" fmla="*/ 0 w 501142"/>
                  <a:gd name="connsiteY46" fmla="*/ 128336 h 283668"/>
                  <a:gd name="connsiteX47" fmla="*/ 16254 w 501142"/>
                  <a:gd name="connsiteY47" fmla="*/ 128336 h 283668"/>
                  <a:gd name="connsiteX48" fmla="*/ 116132 w 501142"/>
                  <a:gd name="connsiteY48" fmla="*/ 14178 h 283668"/>
                  <a:gd name="connsiteX49" fmla="*/ 116132 w 501142"/>
                  <a:gd name="connsiteY49" fmla="*/ 0 h 283668"/>
                  <a:gd name="connsiteX50" fmla="*/ 144623 w 501142"/>
                  <a:gd name="connsiteY50" fmla="*/ 0 h 283668"/>
                  <a:gd name="connsiteX51" fmla="*/ 144623 w 501142"/>
                  <a:gd name="connsiteY51" fmla="*/ 14178 h 283668"/>
                  <a:gd name="connsiteX52" fmla="*/ 165028 w 501142"/>
                  <a:gd name="connsiteY52" fmla="*/ 82503 h 283668"/>
                  <a:gd name="connsiteX53" fmla="*/ 202824 w 501142"/>
                  <a:gd name="connsiteY53" fmla="*/ 116080 h 283668"/>
                  <a:gd name="connsiteX54" fmla="*/ 252426 w 501142"/>
                  <a:gd name="connsiteY54" fmla="*/ 126257 h 283668"/>
                  <a:gd name="connsiteX55" fmla="*/ 301451 w 501142"/>
                  <a:gd name="connsiteY55" fmla="*/ 115201 h 283668"/>
                  <a:gd name="connsiteX56" fmla="*/ 337962 w 501142"/>
                  <a:gd name="connsiteY56" fmla="*/ 80547 h 283668"/>
                  <a:gd name="connsiteX57" fmla="*/ 357726 w 501142"/>
                  <a:gd name="connsiteY57" fmla="*/ 14178 h 283668"/>
                  <a:gd name="connsiteX58" fmla="*/ 357726 w 501142"/>
                  <a:gd name="connsiteY58" fmla="*/ 0 h 283668"/>
                  <a:gd name="connsiteX59" fmla="*/ 386345 w 501142"/>
                  <a:gd name="connsiteY59" fmla="*/ 0 h 283668"/>
                  <a:gd name="connsiteX60" fmla="*/ 386345 w 501142"/>
                  <a:gd name="connsiteY60" fmla="*/ 14178 h 283668"/>
                  <a:gd name="connsiteX61" fmla="*/ 486062 w 501142"/>
                  <a:gd name="connsiteY61" fmla="*/ 128336 h 283668"/>
                  <a:gd name="connsiteX62" fmla="*/ 501143 w 501142"/>
                  <a:gd name="connsiteY62" fmla="*/ 128336 h 283668"/>
                  <a:gd name="connsiteX63" fmla="*/ 501143 w 501142"/>
                  <a:gd name="connsiteY63" fmla="*/ 189450 h 283668"/>
                  <a:gd name="connsiteX64" fmla="*/ 387115 w 501142"/>
                  <a:gd name="connsiteY64" fmla="*/ 189450 h 283668"/>
                  <a:gd name="connsiteX65" fmla="*/ 387115 w 501142"/>
                  <a:gd name="connsiteY65" fmla="*/ 211081 h 283668"/>
                  <a:gd name="connsiteX66" fmla="*/ 397254 w 501142"/>
                  <a:gd name="connsiteY66" fmla="*/ 209740 h 283668"/>
                  <a:gd name="connsiteX67" fmla="*/ 421702 w 501142"/>
                  <a:gd name="connsiteY67" fmla="*/ 218782 h 283668"/>
                  <a:gd name="connsiteX68" fmla="*/ 425167 w 501142"/>
                  <a:gd name="connsiteY68" fmla="*/ 221188 h 283668"/>
                  <a:gd name="connsiteX69" fmla="*/ 429402 w 501142"/>
                  <a:gd name="connsiteY69" fmla="*/ 221964 h 283668"/>
                  <a:gd name="connsiteX70" fmla="*/ 433573 w 501142"/>
                  <a:gd name="connsiteY70" fmla="*/ 221214 h 283668"/>
                  <a:gd name="connsiteX71" fmla="*/ 437102 w 501142"/>
                  <a:gd name="connsiteY71" fmla="*/ 218782 h 283668"/>
                  <a:gd name="connsiteX72" fmla="*/ 461935 w 501142"/>
                  <a:gd name="connsiteY72" fmla="*/ 209785 h 283668"/>
                  <a:gd name="connsiteX73" fmla="*/ 486832 w 501142"/>
                  <a:gd name="connsiteY73" fmla="*/ 218782 h 283668"/>
                  <a:gd name="connsiteX74" fmla="*/ 494662 w 501142"/>
                  <a:gd name="connsiteY74" fmla="*/ 222086 h 283668"/>
                  <a:gd name="connsiteX75" fmla="*/ 500757 w 501142"/>
                  <a:gd name="connsiteY75" fmla="*/ 222086 h 283668"/>
                  <a:gd name="connsiteX76" fmla="*/ 500757 w 501142"/>
                  <a:gd name="connsiteY76" fmla="*/ 283194 h 283668"/>
                  <a:gd name="connsiteX77" fmla="*/ 495046 w 501142"/>
                  <a:gd name="connsiteY77" fmla="*/ 283072 h 283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01142" h="283668">
                    <a:moveTo>
                      <a:pt x="495046" y="283072"/>
                    </a:moveTo>
                    <a:cubicBezTo>
                      <a:pt x="486127" y="283130"/>
                      <a:pt x="477464" y="280056"/>
                      <a:pt x="470598" y="274396"/>
                    </a:cubicBezTo>
                    <a:cubicBezTo>
                      <a:pt x="467005" y="271830"/>
                      <a:pt x="466170" y="271098"/>
                      <a:pt x="462769" y="271098"/>
                    </a:cubicBezTo>
                    <a:cubicBezTo>
                      <a:pt x="459305" y="271098"/>
                      <a:pt x="458471" y="271830"/>
                      <a:pt x="455069" y="274396"/>
                    </a:cubicBezTo>
                    <a:cubicBezTo>
                      <a:pt x="448011" y="280165"/>
                      <a:pt x="439220" y="283322"/>
                      <a:pt x="430172" y="283322"/>
                    </a:cubicBezTo>
                    <a:cubicBezTo>
                      <a:pt x="421124" y="283322"/>
                      <a:pt x="412333" y="280165"/>
                      <a:pt x="405275" y="274396"/>
                    </a:cubicBezTo>
                    <a:cubicBezTo>
                      <a:pt x="401874" y="271830"/>
                      <a:pt x="400912" y="271098"/>
                      <a:pt x="397575" y="271098"/>
                    </a:cubicBezTo>
                    <a:cubicBezTo>
                      <a:pt x="394302" y="271098"/>
                      <a:pt x="393339" y="271830"/>
                      <a:pt x="389874" y="274396"/>
                    </a:cubicBezTo>
                    <a:cubicBezTo>
                      <a:pt x="383008" y="280088"/>
                      <a:pt x="374410" y="283239"/>
                      <a:pt x="365426" y="283322"/>
                    </a:cubicBezTo>
                    <a:cubicBezTo>
                      <a:pt x="356507" y="283322"/>
                      <a:pt x="347844" y="280165"/>
                      <a:pt x="341042" y="274396"/>
                    </a:cubicBezTo>
                    <a:cubicBezTo>
                      <a:pt x="337577" y="271830"/>
                      <a:pt x="336615" y="271098"/>
                      <a:pt x="333214" y="271098"/>
                    </a:cubicBezTo>
                    <a:cubicBezTo>
                      <a:pt x="329748" y="271098"/>
                      <a:pt x="328914" y="271830"/>
                      <a:pt x="325514" y="274396"/>
                    </a:cubicBezTo>
                    <a:cubicBezTo>
                      <a:pt x="318455" y="280383"/>
                      <a:pt x="309472" y="283669"/>
                      <a:pt x="300231" y="283669"/>
                    </a:cubicBezTo>
                    <a:cubicBezTo>
                      <a:pt x="290991" y="283669"/>
                      <a:pt x="282072" y="280383"/>
                      <a:pt x="275013" y="274396"/>
                    </a:cubicBezTo>
                    <a:cubicBezTo>
                      <a:pt x="271484" y="271830"/>
                      <a:pt x="270585" y="271098"/>
                      <a:pt x="267184" y="271098"/>
                    </a:cubicBezTo>
                    <a:cubicBezTo>
                      <a:pt x="263784" y="271098"/>
                      <a:pt x="262885" y="271830"/>
                      <a:pt x="259484" y="274396"/>
                    </a:cubicBezTo>
                    <a:cubicBezTo>
                      <a:pt x="252490" y="280165"/>
                      <a:pt x="243699" y="283322"/>
                      <a:pt x="234587" y="283322"/>
                    </a:cubicBezTo>
                    <a:cubicBezTo>
                      <a:pt x="225539" y="283322"/>
                      <a:pt x="216748" y="280165"/>
                      <a:pt x="209754" y="274396"/>
                    </a:cubicBezTo>
                    <a:cubicBezTo>
                      <a:pt x="206288" y="271830"/>
                      <a:pt x="205326" y="271098"/>
                      <a:pt x="202053" y="271098"/>
                    </a:cubicBezTo>
                    <a:cubicBezTo>
                      <a:pt x="198717" y="271098"/>
                      <a:pt x="197754" y="271830"/>
                      <a:pt x="194353" y="274396"/>
                    </a:cubicBezTo>
                    <a:cubicBezTo>
                      <a:pt x="187487" y="280088"/>
                      <a:pt x="178824" y="283239"/>
                      <a:pt x="169905" y="283322"/>
                    </a:cubicBezTo>
                    <a:cubicBezTo>
                      <a:pt x="160922" y="283303"/>
                      <a:pt x="152323" y="280146"/>
                      <a:pt x="145457" y="274396"/>
                    </a:cubicBezTo>
                    <a:cubicBezTo>
                      <a:pt x="142056" y="271830"/>
                      <a:pt x="141029" y="271098"/>
                      <a:pt x="137628" y="271098"/>
                    </a:cubicBezTo>
                    <a:cubicBezTo>
                      <a:pt x="134227" y="271098"/>
                      <a:pt x="133329" y="271830"/>
                      <a:pt x="129928" y="274396"/>
                    </a:cubicBezTo>
                    <a:cubicBezTo>
                      <a:pt x="123062" y="280146"/>
                      <a:pt x="114399" y="283303"/>
                      <a:pt x="105480" y="283322"/>
                    </a:cubicBezTo>
                    <a:cubicBezTo>
                      <a:pt x="95983" y="283739"/>
                      <a:pt x="86679" y="280550"/>
                      <a:pt x="79428" y="274396"/>
                    </a:cubicBezTo>
                    <a:cubicBezTo>
                      <a:pt x="75898" y="271830"/>
                      <a:pt x="75064" y="271098"/>
                      <a:pt x="71599" y="271098"/>
                    </a:cubicBezTo>
                    <a:cubicBezTo>
                      <a:pt x="68198" y="271098"/>
                      <a:pt x="67235" y="271586"/>
                      <a:pt x="63578" y="274396"/>
                    </a:cubicBezTo>
                    <a:cubicBezTo>
                      <a:pt x="56712" y="280146"/>
                      <a:pt x="48049" y="283303"/>
                      <a:pt x="39130" y="283322"/>
                    </a:cubicBezTo>
                    <a:cubicBezTo>
                      <a:pt x="30146" y="283290"/>
                      <a:pt x="21522" y="280133"/>
                      <a:pt x="14669" y="274396"/>
                    </a:cubicBezTo>
                    <a:cubicBezTo>
                      <a:pt x="11249" y="271830"/>
                      <a:pt x="10389" y="271098"/>
                      <a:pt x="6969" y="271098"/>
                    </a:cubicBezTo>
                    <a:lnTo>
                      <a:pt x="0" y="271098"/>
                    </a:lnTo>
                    <a:lnTo>
                      <a:pt x="0" y="209984"/>
                    </a:lnTo>
                    <a:lnTo>
                      <a:pt x="6115" y="209984"/>
                    </a:lnTo>
                    <a:cubicBezTo>
                      <a:pt x="15054" y="209997"/>
                      <a:pt x="23729" y="213160"/>
                      <a:pt x="30531" y="218903"/>
                    </a:cubicBezTo>
                    <a:cubicBezTo>
                      <a:pt x="31558" y="219988"/>
                      <a:pt x="32777" y="220841"/>
                      <a:pt x="34125" y="221412"/>
                    </a:cubicBezTo>
                    <a:cubicBezTo>
                      <a:pt x="35472" y="221984"/>
                      <a:pt x="36884" y="222253"/>
                      <a:pt x="38360" y="222208"/>
                    </a:cubicBezTo>
                    <a:cubicBezTo>
                      <a:pt x="39835" y="222247"/>
                      <a:pt x="41247" y="221984"/>
                      <a:pt x="42595" y="221432"/>
                    </a:cubicBezTo>
                    <a:cubicBezTo>
                      <a:pt x="43878" y="220886"/>
                      <a:pt x="45097" y="220065"/>
                      <a:pt x="46060" y="219025"/>
                    </a:cubicBezTo>
                    <a:cubicBezTo>
                      <a:pt x="52862" y="213192"/>
                      <a:pt x="61589" y="209978"/>
                      <a:pt x="70508" y="209984"/>
                    </a:cubicBezTo>
                    <a:cubicBezTo>
                      <a:pt x="79492" y="209978"/>
                      <a:pt x="88154" y="213141"/>
                      <a:pt x="94956" y="218903"/>
                    </a:cubicBezTo>
                    <a:cubicBezTo>
                      <a:pt x="98485" y="221592"/>
                      <a:pt x="99384" y="222208"/>
                      <a:pt x="102785" y="222208"/>
                    </a:cubicBezTo>
                    <a:cubicBezTo>
                      <a:pt x="106186" y="222208"/>
                      <a:pt x="107084" y="221592"/>
                      <a:pt x="110485" y="219025"/>
                    </a:cubicBezTo>
                    <a:cubicBezTo>
                      <a:pt x="111961" y="217883"/>
                      <a:pt x="113437" y="216824"/>
                      <a:pt x="115041" y="215849"/>
                    </a:cubicBezTo>
                    <a:lnTo>
                      <a:pt x="115041" y="189450"/>
                    </a:lnTo>
                    <a:lnTo>
                      <a:pt x="0" y="189450"/>
                    </a:lnTo>
                    <a:lnTo>
                      <a:pt x="0" y="128336"/>
                    </a:lnTo>
                    <a:lnTo>
                      <a:pt x="16254" y="128336"/>
                    </a:lnTo>
                    <a:cubicBezTo>
                      <a:pt x="91684" y="128336"/>
                      <a:pt x="116132" y="43513"/>
                      <a:pt x="116132" y="14178"/>
                    </a:cubicBezTo>
                    <a:lnTo>
                      <a:pt x="116132" y="0"/>
                    </a:lnTo>
                    <a:lnTo>
                      <a:pt x="144623" y="0"/>
                    </a:lnTo>
                    <a:lnTo>
                      <a:pt x="144623" y="14178"/>
                    </a:lnTo>
                    <a:cubicBezTo>
                      <a:pt x="145072" y="38384"/>
                      <a:pt x="152130" y="62003"/>
                      <a:pt x="165028" y="82503"/>
                    </a:cubicBezTo>
                    <a:cubicBezTo>
                      <a:pt x="174461" y="96821"/>
                      <a:pt x="187487" y="108399"/>
                      <a:pt x="202824" y="116080"/>
                    </a:cubicBezTo>
                    <a:cubicBezTo>
                      <a:pt x="218159" y="123761"/>
                      <a:pt x="235293" y="127271"/>
                      <a:pt x="252426" y="126257"/>
                    </a:cubicBezTo>
                    <a:cubicBezTo>
                      <a:pt x="269430" y="127072"/>
                      <a:pt x="286435" y="123254"/>
                      <a:pt x="301451" y="115201"/>
                    </a:cubicBezTo>
                    <a:cubicBezTo>
                      <a:pt x="316530" y="107154"/>
                      <a:pt x="329171" y="95180"/>
                      <a:pt x="337962" y="80547"/>
                    </a:cubicBezTo>
                    <a:cubicBezTo>
                      <a:pt x="350090" y="60471"/>
                      <a:pt x="356891" y="37626"/>
                      <a:pt x="357726" y="14178"/>
                    </a:cubicBezTo>
                    <a:lnTo>
                      <a:pt x="357726" y="0"/>
                    </a:lnTo>
                    <a:lnTo>
                      <a:pt x="386345" y="0"/>
                    </a:lnTo>
                    <a:lnTo>
                      <a:pt x="386345" y="14178"/>
                    </a:lnTo>
                    <a:cubicBezTo>
                      <a:pt x="386345" y="43513"/>
                      <a:pt x="410793" y="128336"/>
                      <a:pt x="486062" y="128336"/>
                    </a:cubicBezTo>
                    <a:lnTo>
                      <a:pt x="501143" y="128336"/>
                    </a:lnTo>
                    <a:lnTo>
                      <a:pt x="501143" y="189450"/>
                    </a:lnTo>
                    <a:lnTo>
                      <a:pt x="387115" y="189450"/>
                    </a:lnTo>
                    <a:lnTo>
                      <a:pt x="387115" y="211081"/>
                    </a:lnTo>
                    <a:cubicBezTo>
                      <a:pt x="390388" y="210196"/>
                      <a:pt x="393788" y="209740"/>
                      <a:pt x="397254" y="209740"/>
                    </a:cubicBezTo>
                    <a:cubicBezTo>
                      <a:pt x="406173" y="209734"/>
                      <a:pt x="414900" y="212942"/>
                      <a:pt x="421702" y="218782"/>
                    </a:cubicBezTo>
                    <a:cubicBezTo>
                      <a:pt x="422664" y="219821"/>
                      <a:pt x="423884" y="220642"/>
                      <a:pt x="425167" y="221188"/>
                    </a:cubicBezTo>
                    <a:cubicBezTo>
                      <a:pt x="426515" y="221733"/>
                      <a:pt x="427926" y="221996"/>
                      <a:pt x="429402" y="221964"/>
                    </a:cubicBezTo>
                    <a:cubicBezTo>
                      <a:pt x="430814" y="222016"/>
                      <a:pt x="432226" y="221759"/>
                      <a:pt x="433573" y="221214"/>
                    </a:cubicBezTo>
                    <a:cubicBezTo>
                      <a:pt x="434920" y="220662"/>
                      <a:pt x="436076" y="219834"/>
                      <a:pt x="437102" y="218782"/>
                    </a:cubicBezTo>
                    <a:cubicBezTo>
                      <a:pt x="444033" y="212968"/>
                      <a:pt x="452888" y="209785"/>
                      <a:pt x="461935" y="209785"/>
                    </a:cubicBezTo>
                    <a:cubicBezTo>
                      <a:pt x="471047" y="209785"/>
                      <a:pt x="479838" y="212968"/>
                      <a:pt x="486832" y="218782"/>
                    </a:cubicBezTo>
                    <a:cubicBezTo>
                      <a:pt x="490362" y="221470"/>
                      <a:pt x="491196" y="222086"/>
                      <a:pt x="494662" y="222086"/>
                    </a:cubicBezTo>
                    <a:lnTo>
                      <a:pt x="500757" y="222086"/>
                    </a:lnTo>
                    <a:lnTo>
                      <a:pt x="500757" y="283194"/>
                    </a:lnTo>
                    <a:lnTo>
                      <a:pt x="495046" y="283072"/>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0" name="Freeform: Shape 533">
                <a:extLst>
                  <a:ext uri="{FF2B5EF4-FFF2-40B4-BE49-F238E27FC236}">
                    <a16:creationId xmlns:a16="http://schemas.microsoft.com/office/drawing/2014/main" id="{0F9AC3DA-B997-DD69-BAA5-3197A8353B4F}"/>
                  </a:ext>
                </a:extLst>
              </p:cNvPr>
              <p:cNvSpPr/>
              <p:nvPr/>
            </p:nvSpPr>
            <p:spPr>
              <a:xfrm>
                <a:off x="6387966" y="4776614"/>
                <a:ext cx="513347" cy="295545"/>
              </a:xfrm>
              <a:custGeom>
                <a:avLst/>
                <a:gdLst>
                  <a:gd name="connsiteX0" fmla="*/ 387064 w 513347"/>
                  <a:gd name="connsiteY0" fmla="*/ 12467 h 295545"/>
                  <a:gd name="connsiteX1" fmla="*/ 387064 w 513347"/>
                  <a:gd name="connsiteY1" fmla="*/ 20534 h 295545"/>
                  <a:gd name="connsiteX2" fmla="*/ 492941 w 513347"/>
                  <a:gd name="connsiteY2" fmla="*/ 140802 h 295545"/>
                  <a:gd name="connsiteX3" fmla="*/ 501155 w 513347"/>
                  <a:gd name="connsiteY3" fmla="*/ 140802 h 295545"/>
                  <a:gd name="connsiteX4" fmla="*/ 501155 w 513347"/>
                  <a:gd name="connsiteY4" fmla="*/ 189691 h 295545"/>
                  <a:gd name="connsiteX5" fmla="*/ 387064 w 513347"/>
                  <a:gd name="connsiteY5" fmla="*/ 189691 h 295545"/>
                  <a:gd name="connsiteX6" fmla="*/ 387064 w 513347"/>
                  <a:gd name="connsiteY6" fmla="*/ 226364 h 295545"/>
                  <a:gd name="connsiteX7" fmla="*/ 403363 w 513347"/>
                  <a:gd name="connsiteY7" fmla="*/ 222206 h 295545"/>
                  <a:gd name="connsiteX8" fmla="*/ 424474 w 513347"/>
                  <a:gd name="connsiteY8" fmla="*/ 230028 h 295545"/>
                  <a:gd name="connsiteX9" fmla="*/ 435896 w 513347"/>
                  <a:gd name="connsiteY9" fmla="*/ 234449 h 295545"/>
                  <a:gd name="connsiteX10" fmla="*/ 447318 w 513347"/>
                  <a:gd name="connsiteY10" fmla="*/ 230028 h 295545"/>
                  <a:gd name="connsiteX11" fmla="*/ 468494 w 513347"/>
                  <a:gd name="connsiteY11" fmla="*/ 222206 h 295545"/>
                  <a:gd name="connsiteX12" fmla="*/ 489733 w 513347"/>
                  <a:gd name="connsiteY12" fmla="*/ 230028 h 295545"/>
                  <a:gd name="connsiteX13" fmla="*/ 501155 w 513347"/>
                  <a:gd name="connsiteY13" fmla="*/ 234430 h 295545"/>
                  <a:gd name="connsiteX14" fmla="*/ 501155 w 513347"/>
                  <a:gd name="connsiteY14" fmla="*/ 283320 h 295545"/>
                  <a:gd name="connsiteX15" fmla="*/ 479980 w 513347"/>
                  <a:gd name="connsiteY15" fmla="*/ 275619 h 295545"/>
                  <a:gd name="connsiteX16" fmla="*/ 468494 w 513347"/>
                  <a:gd name="connsiteY16" fmla="*/ 271096 h 295545"/>
                  <a:gd name="connsiteX17" fmla="*/ 457136 w 513347"/>
                  <a:gd name="connsiteY17" fmla="*/ 275619 h 295545"/>
                  <a:gd name="connsiteX18" fmla="*/ 435896 w 513347"/>
                  <a:gd name="connsiteY18" fmla="*/ 283332 h 295545"/>
                  <a:gd name="connsiteX19" fmla="*/ 414721 w 513347"/>
                  <a:gd name="connsiteY19" fmla="*/ 275619 h 295545"/>
                  <a:gd name="connsiteX20" fmla="*/ 403363 w 513347"/>
                  <a:gd name="connsiteY20" fmla="*/ 271096 h 295545"/>
                  <a:gd name="connsiteX21" fmla="*/ 391876 w 513347"/>
                  <a:gd name="connsiteY21" fmla="*/ 275619 h 295545"/>
                  <a:gd name="connsiteX22" fmla="*/ 370701 w 513347"/>
                  <a:gd name="connsiteY22" fmla="*/ 283320 h 295545"/>
                  <a:gd name="connsiteX23" fmla="*/ 349589 w 513347"/>
                  <a:gd name="connsiteY23" fmla="*/ 275619 h 295545"/>
                  <a:gd name="connsiteX24" fmla="*/ 338167 w 513347"/>
                  <a:gd name="connsiteY24" fmla="*/ 271115 h 295545"/>
                  <a:gd name="connsiteX25" fmla="*/ 326682 w 513347"/>
                  <a:gd name="connsiteY25" fmla="*/ 275619 h 295545"/>
                  <a:gd name="connsiteX26" fmla="*/ 305570 w 513347"/>
                  <a:gd name="connsiteY26" fmla="*/ 283320 h 295545"/>
                  <a:gd name="connsiteX27" fmla="*/ 284266 w 513347"/>
                  <a:gd name="connsiteY27" fmla="*/ 275619 h 295545"/>
                  <a:gd name="connsiteX28" fmla="*/ 272908 w 513347"/>
                  <a:gd name="connsiteY28" fmla="*/ 271076 h 295545"/>
                  <a:gd name="connsiteX29" fmla="*/ 261551 w 513347"/>
                  <a:gd name="connsiteY29" fmla="*/ 275619 h 295545"/>
                  <a:gd name="connsiteX30" fmla="*/ 240310 w 513347"/>
                  <a:gd name="connsiteY30" fmla="*/ 283320 h 295545"/>
                  <a:gd name="connsiteX31" fmla="*/ 219135 w 513347"/>
                  <a:gd name="connsiteY31" fmla="*/ 275619 h 295545"/>
                  <a:gd name="connsiteX32" fmla="*/ 207777 w 513347"/>
                  <a:gd name="connsiteY32" fmla="*/ 271096 h 295545"/>
                  <a:gd name="connsiteX33" fmla="*/ 196291 w 513347"/>
                  <a:gd name="connsiteY33" fmla="*/ 275619 h 295545"/>
                  <a:gd name="connsiteX34" fmla="*/ 175180 w 513347"/>
                  <a:gd name="connsiteY34" fmla="*/ 283320 h 295545"/>
                  <a:gd name="connsiteX35" fmla="*/ 154004 w 513347"/>
                  <a:gd name="connsiteY35" fmla="*/ 275619 h 295545"/>
                  <a:gd name="connsiteX36" fmla="*/ 142582 w 513347"/>
                  <a:gd name="connsiteY36" fmla="*/ 271115 h 295545"/>
                  <a:gd name="connsiteX37" fmla="*/ 131160 w 513347"/>
                  <a:gd name="connsiteY37" fmla="*/ 275619 h 295545"/>
                  <a:gd name="connsiteX38" fmla="*/ 109985 w 513347"/>
                  <a:gd name="connsiteY38" fmla="*/ 283320 h 295545"/>
                  <a:gd name="connsiteX39" fmla="*/ 88873 w 513347"/>
                  <a:gd name="connsiteY39" fmla="*/ 275619 h 295545"/>
                  <a:gd name="connsiteX40" fmla="*/ 77387 w 513347"/>
                  <a:gd name="connsiteY40" fmla="*/ 271096 h 295545"/>
                  <a:gd name="connsiteX41" fmla="*/ 66029 w 513347"/>
                  <a:gd name="connsiteY41" fmla="*/ 275619 h 295545"/>
                  <a:gd name="connsiteX42" fmla="*/ 44854 w 513347"/>
                  <a:gd name="connsiteY42" fmla="*/ 283320 h 295545"/>
                  <a:gd name="connsiteX43" fmla="*/ 23588 w 513347"/>
                  <a:gd name="connsiteY43" fmla="*/ 275619 h 295545"/>
                  <a:gd name="connsiteX44" fmla="*/ 12224 w 513347"/>
                  <a:gd name="connsiteY44" fmla="*/ 271096 h 295545"/>
                  <a:gd name="connsiteX45" fmla="*/ 12224 w 513347"/>
                  <a:gd name="connsiteY45" fmla="*/ 222206 h 295545"/>
                  <a:gd name="connsiteX46" fmla="*/ 33368 w 513347"/>
                  <a:gd name="connsiteY46" fmla="*/ 230028 h 295545"/>
                  <a:gd name="connsiteX47" fmla="*/ 44789 w 513347"/>
                  <a:gd name="connsiteY47" fmla="*/ 234449 h 295545"/>
                  <a:gd name="connsiteX48" fmla="*/ 56212 w 513347"/>
                  <a:gd name="connsiteY48" fmla="*/ 230028 h 295545"/>
                  <a:gd name="connsiteX49" fmla="*/ 77387 w 513347"/>
                  <a:gd name="connsiteY49" fmla="*/ 222206 h 295545"/>
                  <a:gd name="connsiteX50" fmla="*/ 98627 w 513347"/>
                  <a:gd name="connsiteY50" fmla="*/ 230028 h 295545"/>
                  <a:gd name="connsiteX51" fmla="*/ 109985 w 513347"/>
                  <a:gd name="connsiteY51" fmla="*/ 234430 h 295545"/>
                  <a:gd name="connsiteX52" fmla="*/ 121342 w 513347"/>
                  <a:gd name="connsiteY52" fmla="*/ 230028 h 295545"/>
                  <a:gd name="connsiteX53" fmla="*/ 128337 w 513347"/>
                  <a:gd name="connsiteY53" fmla="*/ 225504 h 295545"/>
                  <a:gd name="connsiteX54" fmla="*/ 128337 w 513347"/>
                  <a:gd name="connsiteY54" fmla="*/ 189691 h 295545"/>
                  <a:gd name="connsiteX55" fmla="*/ 12224 w 513347"/>
                  <a:gd name="connsiteY55" fmla="*/ 189691 h 295545"/>
                  <a:gd name="connsiteX56" fmla="*/ 12224 w 513347"/>
                  <a:gd name="connsiteY56" fmla="*/ 140802 h 295545"/>
                  <a:gd name="connsiteX57" fmla="*/ 22369 w 513347"/>
                  <a:gd name="connsiteY57" fmla="*/ 140802 h 295545"/>
                  <a:gd name="connsiteX58" fmla="*/ 128337 w 513347"/>
                  <a:gd name="connsiteY58" fmla="*/ 20534 h 295545"/>
                  <a:gd name="connsiteX59" fmla="*/ 128337 w 513347"/>
                  <a:gd name="connsiteY59" fmla="*/ 12467 h 295545"/>
                  <a:gd name="connsiteX60" fmla="*/ 144572 w 513347"/>
                  <a:gd name="connsiteY60" fmla="*/ 12467 h 295545"/>
                  <a:gd name="connsiteX61" fmla="*/ 144572 w 513347"/>
                  <a:gd name="connsiteY61" fmla="*/ 20534 h 295545"/>
                  <a:gd name="connsiteX62" fmla="*/ 166196 w 513347"/>
                  <a:gd name="connsiteY62" fmla="*/ 92281 h 295545"/>
                  <a:gd name="connsiteX63" fmla="*/ 206237 w 513347"/>
                  <a:gd name="connsiteY63" fmla="*/ 127897 h 295545"/>
                  <a:gd name="connsiteX64" fmla="*/ 258727 w 513347"/>
                  <a:gd name="connsiteY64" fmla="*/ 138729 h 295545"/>
                  <a:gd name="connsiteX65" fmla="*/ 311217 w 513347"/>
                  <a:gd name="connsiteY65" fmla="*/ 126973 h 295545"/>
                  <a:gd name="connsiteX66" fmla="*/ 350039 w 513347"/>
                  <a:gd name="connsiteY66" fmla="*/ 89836 h 295545"/>
                  <a:gd name="connsiteX67" fmla="*/ 370701 w 513347"/>
                  <a:gd name="connsiteY67" fmla="*/ 20289 h 295545"/>
                  <a:gd name="connsiteX68" fmla="*/ 370701 w 513347"/>
                  <a:gd name="connsiteY68" fmla="*/ 12223 h 295545"/>
                  <a:gd name="connsiteX69" fmla="*/ 387064 w 513347"/>
                  <a:gd name="connsiteY69" fmla="*/ 12223 h 295545"/>
                  <a:gd name="connsiteX70" fmla="*/ 399320 w 513347"/>
                  <a:gd name="connsiteY70" fmla="*/ 0 h 295545"/>
                  <a:gd name="connsiteX71" fmla="*/ 358509 w 513347"/>
                  <a:gd name="connsiteY71" fmla="*/ 0 h 295545"/>
                  <a:gd name="connsiteX72" fmla="*/ 358509 w 513347"/>
                  <a:gd name="connsiteY72" fmla="*/ 20289 h 295545"/>
                  <a:gd name="connsiteX73" fmla="*/ 339644 w 513347"/>
                  <a:gd name="connsiteY73" fmla="*/ 83480 h 295545"/>
                  <a:gd name="connsiteX74" fmla="*/ 305185 w 513347"/>
                  <a:gd name="connsiteY74" fmla="*/ 116219 h 295545"/>
                  <a:gd name="connsiteX75" fmla="*/ 258727 w 513347"/>
                  <a:gd name="connsiteY75" fmla="*/ 126261 h 295545"/>
                  <a:gd name="connsiteX76" fmla="*/ 212013 w 513347"/>
                  <a:gd name="connsiteY76" fmla="*/ 116924 h 295545"/>
                  <a:gd name="connsiteX77" fmla="*/ 176463 w 513347"/>
                  <a:gd name="connsiteY77" fmla="*/ 85191 h 295545"/>
                  <a:gd name="connsiteX78" fmla="*/ 156828 w 513347"/>
                  <a:gd name="connsiteY78" fmla="*/ 20168 h 295545"/>
                  <a:gd name="connsiteX79" fmla="*/ 156828 w 513347"/>
                  <a:gd name="connsiteY79" fmla="*/ 244 h 295545"/>
                  <a:gd name="connsiteX80" fmla="*/ 116145 w 513347"/>
                  <a:gd name="connsiteY80" fmla="*/ 244 h 295545"/>
                  <a:gd name="connsiteX81" fmla="*/ 116145 w 513347"/>
                  <a:gd name="connsiteY81" fmla="*/ 20534 h 295545"/>
                  <a:gd name="connsiteX82" fmla="*/ 22369 w 513347"/>
                  <a:gd name="connsiteY82" fmla="*/ 128584 h 295545"/>
                  <a:gd name="connsiteX83" fmla="*/ 0 w 513347"/>
                  <a:gd name="connsiteY83" fmla="*/ 128584 h 295545"/>
                  <a:gd name="connsiteX84" fmla="*/ 0 w 513347"/>
                  <a:gd name="connsiteY84" fmla="*/ 201916 h 295545"/>
                  <a:gd name="connsiteX85" fmla="*/ 116145 w 513347"/>
                  <a:gd name="connsiteY85" fmla="*/ 201916 h 295545"/>
                  <a:gd name="connsiteX86" fmla="*/ 116145 w 513347"/>
                  <a:gd name="connsiteY86" fmla="*/ 218663 h 295545"/>
                  <a:gd name="connsiteX87" fmla="*/ 114027 w 513347"/>
                  <a:gd name="connsiteY87" fmla="*/ 220248 h 295545"/>
                  <a:gd name="connsiteX88" fmla="*/ 109985 w 513347"/>
                  <a:gd name="connsiteY88" fmla="*/ 222206 h 295545"/>
                  <a:gd name="connsiteX89" fmla="*/ 105942 w 513347"/>
                  <a:gd name="connsiteY89" fmla="*/ 220248 h 295545"/>
                  <a:gd name="connsiteX90" fmla="*/ 77387 w 513347"/>
                  <a:gd name="connsiteY90" fmla="*/ 209982 h 295545"/>
                  <a:gd name="connsiteX91" fmla="*/ 48896 w 513347"/>
                  <a:gd name="connsiteY91" fmla="*/ 220248 h 295545"/>
                  <a:gd name="connsiteX92" fmla="*/ 44854 w 513347"/>
                  <a:gd name="connsiteY92" fmla="*/ 222206 h 295545"/>
                  <a:gd name="connsiteX93" fmla="*/ 40683 w 513347"/>
                  <a:gd name="connsiteY93" fmla="*/ 220248 h 295545"/>
                  <a:gd name="connsiteX94" fmla="*/ 12224 w 513347"/>
                  <a:gd name="connsiteY94" fmla="*/ 209982 h 295545"/>
                  <a:gd name="connsiteX95" fmla="*/ 0 w 513347"/>
                  <a:gd name="connsiteY95" fmla="*/ 209982 h 295545"/>
                  <a:gd name="connsiteX96" fmla="*/ 0 w 513347"/>
                  <a:gd name="connsiteY96" fmla="*/ 283320 h 295545"/>
                  <a:gd name="connsiteX97" fmla="*/ 12224 w 513347"/>
                  <a:gd name="connsiteY97" fmla="*/ 283320 h 295545"/>
                  <a:gd name="connsiteX98" fmla="*/ 16254 w 513347"/>
                  <a:gd name="connsiteY98" fmla="*/ 285399 h 295545"/>
                  <a:gd name="connsiteX99" fmla="*/ 44854 w 513347"/>
                  <a:gd name="connsiteY99" fmla="*/ 295544 h 295545"/>
                  <a:gd name="connsiteX100" fmla="*/ 73344 w 513347"/>
                  <a:gd name="connsiteY100" fmla="*/ 285399 h 295545"/>
                  <a:gd name="connsiteX101" fmla="*/ 77387 w 513347"/>
                  <a:gd name="connsiteY101" fmla="*/ 283320 h 295545"/>
                  <a:gd name="connsiteX102" fmla="*/ 81494 w 513347"/>
                  <a:gd name="connsiteY102" fmla="*/ 285399 h 295545"/>
                  <a:gd name="connsiteX103" fmla="*/ 109985 w 513347"/>
                  <a:gd name="connsiteY103" fmla="*/ 295524 h 295545"/>
                  <a:gd name="connsiteX104" fmla="*/ 138476 w 513347"/>
                  <a:gd name="connsiteY104" fmla="*/ 285399 h 295545"/>
                  <a:gd name="connsiteX105" fmla="*/ 142518 w 513347"/>
                  <a:gd name="connsiteY105" fmla="*/ 283320 h 295545"/>
                  <a:gd name="connsiteX106" fmla="*/ 146689 w 513347"/>
                  <a:gd name="connsiteY106" fmla="*/ 285399 h 295545"/>
                  <a:gd name="connsiteX107" fmla="*/ 175180 w 513347"/>
                  <a:gd name="connsiteY107" fmla="*/ 295524 h 295545"/>
                  <a:gd name="connsiteX108" fmla="*/ 203606 w 513347"/>
                  <a:gd name="connsiteY108" fmla="*/ 285399 h 295545"/>
                  <a:gd name="connsiteX109" fmla="*/ 207777 w 513347"/>
                  <a:gd name="connsiteY109" fmla="*/ 283320 h 295545"/>
                  <a:gd name="connsiteX110" fmla="*/ 211820 w 513347"/>
                  <a:gd name="connsiteY110" fmla="*/ 285399 h 295545"/>
                  <a:gd name="connsiteX111" fmla="*/ 240375 w 513347"/>
                  <a:gd name="connsiteY111" fmla="*/ 295537 h 295545"/>
                  <a:gd name="connsiteX112" fmla="*/ 268866 w 513347"/>
                  <a:gd name="connsiteY112" fmla="*/ 285399 h 295545"/>
                  <a:gd name="connsiteX113" fmla="*/ 272908 w 513347"/>
                  <a:gd name="connsiteY113" fmla="*/ 283320 h 295545"/>
                  <a:gd name="connsiteX114" fmla="*/ 276951 w 513347"/>
                  <a:gd name="connsiteY114" fmla="*/ 285399 h 295545"/>
                  <a:gd name="connsiteX115" fmla="*/ 305506 w 513347"/>
                  <a:gd name="connsiteY115" fmla="*/ 295537 h 295545"/>
                  <a:gd name="connsiteX116" fmla="*/ 334061 w 513347"/>
                  <a:gd name="connsiteY116" fmla="*/ 285399 h 295545"/>
                  <a:gd name="connsiteX117" fmla="*/ 338103 w 513347"/>
                  <a:gd name="connsiteY117" fmla="*/ 283320 h 295545"/>
                  <a:gd name="connsiteX118" fmla="*/ 342210 w 513347"/>
                  <a:gd name="connsiteY118" fmla="*/ 285399 h 295545"/>
                  <a:gd name="connsiteX119" fmla="*/ 370701 w 513347"/>
                  <a:gd name="connsiteY119" fmla="*/ 295524 h 295545"/>
                  <a:gd name="connsiteX120" fmla="*/ 399192 w 513347"/>
                  <a:gd name="connsiteY120" fmla="*/ 285399 h 295545"/>
                  <a:gd name="connsiteX121" fmla="*/ 403363 w 513347"/>
                  <a:gd name="connsiteY121" fmla="*/ 283320 h 295545"/>
                  <a:gd name="connsiteX122" fmla="*/ 407405 w 513347"/>
                  <a:gd name="connsiteY122" fmla="*/ 285399 h 295545"/>
                  <a:gd name="connsiteX123" fmla="*/ 435896 w 513347"/>
                  <a:gd name="connsiteY123" fmla="*/ 295537 h 295545"/>
                  <a:gd name="connsiteX124" fmla="*/ 464451 w 513347"/>
                  <a:gd name="connsiteY124" fmla="*/ 285399 h 295545"/>
                  <a:gd name="connsiteX125" fmla="*/ 468494 w 513347"/>
                  <a:gd name="connsiteY125" fmla="*/ 283320 h 295545"/>
                  <a:gd name="connsiteX126" fmla="*/ 472665 w 513347"/>
                  <a:gd name="connsiteY126" fmla="*/ 285399 h 295545"/>
                  <a:gd name="connsiteX127" fmla="*/ 501155 w 513347"/>
                  <a:gd name="connsiteY127" fmla="*/ 295544 h 295545"/>
                  <a:gd name="connsiteX128" fmla="*/ 513347 w 513347"/>
                  <a:gd name="connsiteY128" fmla="*/ 295544 h 295545"/>
                  <a:gd name="connsiteX129" fmla="*/ 513347 w 513347"/>
                  <a:gd name="connsiteY129" fmla="*/ 222206 h 295545"/>
                  <a:gd name="connsiteX130" fmla="*/ 501155 w 513347"/>
                  <a:gd name="connsiteY130" fmla="*/ 222206 h 295545"/>
                  <a:gd name="connsiteX131" fmla="*/ 497113 w 513347"/>
                  <a:gd name="connsiteY131" fmla="*/ 220248 h 295545"/>
                  <a:gd name="connsiteX132" fmla="*/ 468558 w 513347"/>
                  <a:gd name="connsiteY132" fmla="*/ 210001 h 295545"/>
                  <a:gd name="connsiteX133" fmla="*/ 440003 w 513347"/>
                  <a:gd name="connsiteY133" fmla="*/ 220248 h 295545"/>
                  <a:gd name="connsiteX134" fmla="*/ 435832 w 513347"/>
                  <a:gd name="connsiteY134" fmla="*/ 222206 h 295545"/>
                  <a:gd name="connsiteX135" fmla="*/ 431854 w 513347"/>
                  <a:gd name="connsiteY135" fmla="*/ 220248 h 295545"/>
                  <a:gd name="connsiteX136" fmla="*/ 403363 w 513347"/>
                  <a:gd name="connsiteY136" fmla="*/ 209982 h 295545"/>
                  <a:gd name="connsiteX137" fmla="*/ 399320 w 513347"/>
                  <a:gd name="connsiteY137" fmla="*/ 209982 h 295545"/>
                  <a:gd name="connsiteX138" fmla="*/ 399320 w 513347"/>
                  <a:gd name="connsiteY138" fmla="*/ 201672 h 295545"/>
                  <a:gd name="connsiteX139" fmla="*/ 513347 w 513347"/>
                  <a:gd name="connsiteY139" fmla="*/ 201672 h 295545"/>
                  <a:gd name="connsiteX140" fmla="*/ 513347 w 513347"/>
                  <a:gd name="connsiteY140" fmla="*/ 128340 h 295545"/>
                  <a:gd name="connsiteX141" fmla="*/ 492941 w 513347"/>
                  <a:gd name="connsiteY141" fmla="*/ 128340 h 295545"/>
                  <a:gd name="connsiteX142" fmla="*/ 399320 w 513347"/>
                  <a:gd name="connsiteY142" fmla="*/ 20289 h 295545"/>
                  <a:gd name="connsiteX143" fmla="*/ 399320 w 513347"/>
                  <a:gd name="connsiteY143" fmla="*/ 244 h 295545"/>
                  <a:gd name="connsiteX144" fmla="*/ 399320 w 513347"/>
                  <a:gd name="connsiteY144" fmla="*/ 0 h 29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13347" h="295545">
                    <a:moveTo>
                      <a:pt x="387064" y="12467"/>
                    </a:moveTo>
                    <a:lnTo>
                      <a:pt x="387064" y="20534"/>
                    </a:lnTo>
                    <a:cubicBezTo>
                      <a:pt x="387064" y="51335"/>
                      <a:pt x="413116" y="140802"/>
                      <a:pt x="492941" y="140802"/>
                    </a:cubicBezTo>
                    <a:lnTo>
                      <a:pt x="501155" y="140802"/>
                    </a:lnTo>
                    <a:lnTo>
                      <a:pt x="501155" y="189691"/>
                    </a:lnTo>
                    <a:lnTo>
                      <a:pt x="387064" y="189691"/>
                    </a:lnTo>
                    <a:lnTo>
                      <a:pt x="387064" y="226364"/>
                    </a:lnTo>
                    <a:cubicBezTo>
                      <a:pt x="392005" y="223457"/>
                      <a:pt x="397652" y="222013"/>
                      <a:pt x="403363" y="222206"/>
                    </a:cubicBezTo>
                    <a:cubicBezTo>
                      <a:pt x="411127" y="222154"/>
                      <a:pt x="418635" y="224933"/>
                      <a:pt x="424474" y="230028"/>
                    </a:cubicBezTo>
                    <a:cubicBezTo>
                      <a:pt x="427618" y="232870"/>
                      <a:pt x="431661" y="234449"/>
                      <a:pt x="435896" y="234449"/>
                    </a:cubicBezTo>
                    <a:cubicBezTo>
                      <a:pt x="440131" y="234449"/>
                      <a:pt x="444238" y="232870"/>
                      <a:pt x="447318" y="230028"/>
                    </a:cubicBezTo>
                    <a:cubicBezTo>
                      <a:pt x="453222" y="224933"/>
                      <a:pt x="460730" y="222154"/>
                      <a:pt x="468494" y="222206"/>
                    </a:cubicBezTo>
                    <a:cubicBezTo>
                      <a:pt x="476322" y="222154"/>
                      <a:pt x="483830" y="224933"/>
                      <a:pt x="489733" y="230028"/>
                    </a:cubicBezTo>
                    <a:cubicBezTo>
                      <a:pt x="492814" y="232902"/>
                      <a:pt x="496920" y="234481"/>
                      <a:pt x="501155" y="234430"/>
                    </a:cubicBezTo>
                    <a:lnTo>
                      <a:pt x="501155" y="283320"/>
                    </a:lnTo>
                    <a:cubicBezTo>
                      <a:pt x="493391" y="283429"/>
                      <a:pt x="485819" y="280689"/>
                      <a:pt x="479980" y="275619"/>
                    </a:cubicBezTo>
                    <a:cubicBezTo>
                      <a:pt x="476899" y="272661"/>
                      <a:pt x="472793" y="271031"/>
                      <a:pt x="468494" y="271096"/>
                    </a:cubicBezTo>
                    <a:cubicBezTo>
                      <a:pt x="464258" y="271038"/>
                      <a:pt x="460152" y="272668"/>
                      <a:pt x="457136" y="275619"/>
                    </a:cubicBezTo>
                    <a:cubicBezTo>
                      <a:pt x="451169" y="280605"/>
                      <a:pt x="443661" y="283332"/>
                      <a:pt x="435896" y="283332"/>
                    </a:cubicBezTo>
                    <a:cubicBezTo>
                      <a:pt x="428132" y="283332"/>
                      <a:pt x="420624" y="280605"/>
                      <a:pt x="414721" y="275619"/>
                    </a:cubicBezTo>
                    <a:cubicBezTo>
                      <a:pt x="411641" y="272668"/>
                      <a:pt x="407598" y="271038"/>
                      <a:pt x="403363" y="271096"/>
                    </a:cubicBezTo>
                    <a:cubicBezTo>
                      <a:pt x="399063" y="271031"/>
                      <a:pt x="394957" y="272661"/>
                      <a:pt x="391876" y="275619"/>
                    </a:cubicBezTo>
                    <a:cubicBezTo>
                      <a:pt x="385909" y="280592"/>
                      <a:pt x="378465" y="283320"/>
                      <a:pt x="370701" y="283320"/>
                    </a:cubicBezTo>
                    <a:cubicBezTo>
                      <a:pt x="363000" y="283320"/>
                      <a:pt x="355493" y="280592"/>
                      <a:pt x="349589" y="275619"/>
                    </a:cubicBezTo>
                    <a:cubicBezTo>
                      <a:pt x="346445" y="272725"/>
                      <a:pt x="342403" y="271115"/>
                      <a:pt x="338167" y="271115"/>
                    </a:cubicBezTo>
                    <a:cubicBezTo>
                      <a:pt x="333868" y="271115"/>
                      <a:pt x="329826" y="272725"/>
                      <a:pt x="326682" y="275619"/>
                    </a:cubicBezTo>
                    <a:cubicBezTo>
                      <a:pt x="320842" y="280669"/>
                      <a:pt x="313334" y="283403"/>
                      <a:pt x="305570" y="283320"/>
                    </a:cubicBezTo>
                    <a:cubicBezTo>
                      <a:pt x="297806" y="283403"/>
                      <a:pt x="290234" y="280669"/>
                      <a:pt x="284266" y="275619"/>
                    </a:cubicBezTo>
                    <a:cubicBezTo>
                      <a:pt x="281250" y="272706"/>
                      <a:pt x="277143" y="271076"/>
                      <a:pt x="272908" y="271076"/>
                    </a:cubicBezTo>
                    <a:cubicBezTo>
                      <a:pt x="268673" y="271076"/>
                      <a:pt x="264631" y="272706"/>
                      <a:pt x="261551" y="275619"/>
                    </a:cubicBezTo>
                    <a:cubicBezTo>
                      <a:pt x="255647" y="280669"/>
                      <a:pt x="248075" y="283403"/>
                      <a:pt x="240310" y="283320"/>
                    </a:cubicBezTo>
                    <a:cubicBezTo>
                      <a:pt x="232546" y="283403"/>
                      <a:pt x="225038" y="280669"/>
                      <a:pt x="219135" y="275619"/>
                    </a:cubicBezTo>
                    <a:cubicBezTo>
                      <a:pt x="216120" y="272668"/>
                      <a:pt x="212013" y="271038"/>
                      <a:pt x="207777" y="271096"/>
                    </a:cubicBezTo>
                    <a:cubicBezTo>
                      <a:pt x="203478" y="271031"/>
                      <a:pt x="199371" y="272661"/>
                      <a:pt x="196291" y="275619"/>
                    </a:cubicBezTo>
                    <a:cubicBezTo>
                      <a:pt x="190388" y="280592"/>
                      <a:pt x="182880" y="283320"/>
                      <a:pt x="175180" y="283320"/>
                    </a:cubicBezTo>
                    <a:cubicBezTo>
                      <a:pt x="167416" y="283320"/>
                      <a:pt x="159908" y="280592"/>
                      <a:pt x="154004" y="275619"/>
                    </a:cubicBezTo>
                    <a:cubicBezTo>
                      <a:pt x="150924" y="272725"/>
                      <a:pt x="146817" y="271115"/>
                      <a:pt x="142582" y="271115"/>
                    </a:cubicBezTo>
                    <a:cubicBezTo>
                      <a:pt x="138347" y="271115"/>
                      <a:pt x="134240" y="272725"/>
                      <a:pt x="131160" y="275619"/>
                    </a:cubicBezTo>
                    <a:cubicBezTo>
                      <a:pt x="125257" y="280592"/>
                      <a:pt x="117749" y="283320"/>
                      <a:pt x="109985" y="283320"/>
                    </a:cubicBezTo>
                    <a:cubicBezTo>
                      <a:pt x="102284" y="283320"/>
                      <a:pt x="94777" y="280592"/>
                      <a:pt x="88873" y="275619"/>
                    </a:cubicBezTo>
                    <a:cubicBezTo>
                      <a:pt x="85793" y="272661"/>
                      <a:pt x="81622" y="271031"/>
                      <a:pt x="77387" y="271096"/>
                    </a:cubicBezTo>
                    <a:cubicBezTo>
                      <a:pt x="73152" y="271038"/>
                      <a:pt x="69045" y="272668"/>
                      <a:pt x="66029" y="275619"/>
                    </a:cubicBezTo>
                    <a:cubicBezTo>
                      <a:pt x="60126" y="280650"/>
                      <a:pt x="52618" y="283384"/>
                      <a:pt x="44854" y="283320"/>
                    </a:cubicBezTo>
                    <a:cubicBezTo>
                      <a:pt x="37090" y="283403"/>
                      <a:pt x="29517" y="280669"/>
                      <a:pt x="23588" y="275619"/>
                    </a:cubicBezTo>
                    <a:cubicBezTo>
                      <a:pt x="20547" y="272668"/>
                      <a:pt x="16459" y="271038"/>
                      <a:pt x="12224" y="271096"/>
                    </a:cubicBezTo>
                    <a:lnTo>
                      <a:pt x="12224" y="222206"/>
                    </a:lnTo>
                    <a:cubicBezTo>
                      <a:pt x="19995" y="222129"/>
                      <a:pt x="27516" y="224914"/>
                      <a:pt x="33368" y="230028"/>
                    </a:cubicBezTo>
                    <a:cubicBezTo>
                      <a:pt x="36512" y="232870"/>
                      <a:pt x="40554" y="234449"/>
                      <a:pt x="44789" y="234449"/>
                    </a:cubicBezTo>
                    <a:cubicBezTo>
                      <a:pt x="49025" y="234449"/>
                      <a:pt x="53067" y="232870"/>
                      <a:pt x="56212" y="230028"/>
                    </a:cubicBezTo>
                    <a:cubicBezTo>
                      <a:pt x="62115" y="224933"/>
                      <a:pt x="69623" y="222154"/>
                      <a:pt x="77387" y="222206"/>
                    </a:cubicBezTo>
                    <a:cubicBezTo>
                      <a:pt x="85152" y="222154"/>
                      <a:pt x="92723" y="224933"/>
                      <a:pt x="98627" y="230028"/>
                    </a:cubicBezTo>
                    <a:cubicBezTo>
                      <a:pt x="101707" y="232928"/>
                      <a:pt x="105814" y="234507"/>
                      <a:pt x="109985" y="234430"/>
                    </a:cubicBezTo>
                    <a:cubicBezTo>
                      <a:pt x="114220" y="234481"/>
                      <a:pt x="118262" y="232902"/>
                      <a:pt x="121342" y="230028"/>
                    </a:cubicBezTo>
                    <a:cubicBezTo>
                      <a:pt x="123524" y="228289"/>
                      <a:pt x="125834" y="226768"/>
                      <a:pt x="128337" y="225504"/>
                    </a:cubicBezTo>
                    <a:lnTo>
                      <a:pt x="128337" y="189691"/>
                    </a:lnTo>
                    <a:lnTo>
                      <a:pt x="12224" y="189691"/>
                    </a:lnTo>
                    <a:lnTo>
                      <a:pt x="12224" y="140802"/>
                    </a:lnTo>
                    <a:lnTo>
                      <a:pt x="22369" y="140802"/>
                    </a:lnTo>
                    <a:cubicBezTo>
                      <a:pt x="102284" y="140802"/>
                      <a:pt x="128337" y="51335"/>
                      <a:pt x="128337" y="20534"/>
                    </a:cubicBezTo>
                    <a:lnTo>
                      <a:pt x="128337" y="12467"/>
                    </a:lnTo>
                    <a:lnTo>
                      <a:pt x="144572" y="12467"/>
                    </a:lnTo>
                    <a:lnTo>
                      <a:pt x="144572" y="20534"/>
                    </a:lnTo>
                    <a:cubicBezTo>
                      <a:pt x="145213" y="45959"/>
                      <a:pt x="152721" y="70743"/>
                      <a:pt x="166196" y="92281"/>
                    </a:cubicBezTo>
                    <a:cubicBezTo>
                      <a:pt x="176207" y="107460"/>
                      <a:pt x="190003" y="119748"/>
                      <a:pt x="206237" y="127897"/>
                    </a:cubicBezTo>
                    <a:cubicBezTo>
                      <a:pt x="222536" y="136053"/>
                      <a:pt x="240632" y="139788"/>
                      <a:pt x="258727" y="138729"/>
                    </a:cubicBezTo>
                    <a:cubicBezTo>
                      <a:pt x="276951" y="139647"/>
                      <a:pt x="295111" y="135585"/>
                      <a:pt x="311217" y="126973"/>
                    </a:cubicBezTo>
                    <a:cubicBezTo>
                      <a:pt x="327259" y="118355"/>
                      <a:pt x="340734" y="105515"/>
                      <a:pt x="350039" y="89836"/>
                    </a:cubicBezTo>
                    <a:cubicBezTo>
                      <a:pt x="362744" y="68799"/>
                      <a:pt x="369867" y="44856"/>
                      <a:pt x="370701" y="20289"/>
                    </a:cubicBezTo>
                    <a:lnTo>
                      <a:pt x="370701" y="12223"/>
                    </a:lnTo>
                    <a:lnTo>
                      <a:pt x="387064" y="12223"/>
                    </a:lnTo>
                    <a:moveTo>
                      <a:pt x="399320" y="0"/>
                    </a:moveTo>
                    <a:lnTo>
                      <a:pt x="358509" y="0"/>
                    </a:lnTo>
                    <a:lnTo>
                      <a:pt x="358509" y="20289"/>
                    </a:lnTo>
                    <a:cubicBezTo>
                      <a:pt x="357611" y="42594"/>
                      <a:pt x="351129" y="64318"/>
                      <a:pt x="339644" y="83480"/>
                    </a:cubicBezTo>
                    <a:cubicBezTo>
                      <a:pt x="331430" y="97346"/>
                      <a:pt x="319495" y="108672"/>
                      <a:pt x="305185" y="116219"/>
                    </a:cubicBezTo>
                    <a:cubicBezTo>
                      <a:pt x="290939" y="123758"/>
                      <a:pt x="274833" y="127236"/>
                      <a:pt x="258727" y="126261"/>
                    </a:cubicBezTo>
                    <a:cubicBezTo>
                      <a:pt x="242621" y="127365"/>
                      <a:pt x="226515" y="124143"/>
                      <a:pt x="212013" y="116924"/>
                    </a:cubicBezTo>
                    <a:cubicBezTo>
                      <a:pt x="197575" y="109699"/>
                      <a:pt x="185318" y="98746"/>
                      <a:pt x="176463" y="85191"/>
                    </a:cubicBezTo>
                    <a:cubicBezTo>
                      <a:pt x="164143" y="65711"/>
                      <a:pt x="157341" y="43229"/>
                      <a:pt x="156828" y="20168"/>
                    </a:cubicBezTo>
                    <a:lnTo>
                      <a:pt x="156828" y="244"/>
                    </a:lnTo>
                    <a:lnTo>
                      <a:pt x="116145" y="244"/>
                    </a:lnTo>
                    <a:lnTo>
                      <a:pt x="116145" y="20534"/>
                    </a:lnTo>
                    <a:cubicBezTo>
                      <a:pt x="116145" y="48279"/>
                      <a:pt x="93044" y="128584"/>
                      <a:pt x="22369" y="128584"/>
                    </a:cubicBezTo>
                    <a:lnTo>
                      <a:pt x="0" y="128584"/>
                    </a:lnTo>
                    <a:lnTo>
                      <a:pt x="0" y="201916"/>
                    </a:lnTo>
                    <a:lnTo>
                      <a:pt x="116145" y="201916"/>
                    </a:lnTo>
                    <a:lnTo>
                      <a:pt x="116145" y="218663"/>
                    </a:lnTo>
                    <a:lnTo>
                      <a:pt x="114027" y="220248"/>
                    </a:lnTo>
                    <a:cubicBezTo>
                      <a:pt x="111332" y="222206"/>
                      <a:pt x="111332" y="222206"/>
                      <a:pt x="109985" y="222206"/>
                    </a:cubicBezTo>
                    <a:cubicBezTo>
                      <a:pt x="108637" y="222206"/>
                      <a:pt x="108637" y="222206"/>
                      <a:pt x="105942" y="220248"/>
                    </a:cubicBezTo>
                    <a:cubicBezTo>
                      <a:pt x="97985" y="213524"/>
                      <a:pt x="87847" y="209879"/>
                      <a:pt x="77387" y="209982"/>
                    </a:cubicBezTo>
                    <a:cubicBezTo>
                      <a:pt x="66928" y="209879"/>
                      <a:pt x="56853" y="213517"/>
                      <a:pt x="48896" y="220248"/>
                    </a:cubicBezTo>
                    <a:cubicBezTo>
                      <a:pt x="46201" y="222206"/>
                      <a:pt x="46201" y="222206"/>
                      <a:pt x="44854" y="222206"/>
                    </a:cubicBezTo>
                    <a:cubicBezTo>
                      <a:pt x="43506" y="222206"/>
                      <a:pt x="43506" y="222206"/>
                      <a:pt x="40683" y="220248"/>
                    </a:cubicBezTo>
                    <a:cubicBezTo>
                      <a:pt x="32790" y="213498"/>
                      <a:pt x="22645" y="209853"/>
                      <a:pt x="12224" y="209982"/>
                    </a:cubicBezTo>
                    <a:lnTo>
                      <a:pt x="0" y="209982"/>
                    </a:lnTo>
                    <a:lnTo>
                      <a:pt x="0" y="283320"/>
                    </a:lnTo>
                    <a:lnTo>
                      <a:pt x="12224" y="283320"/>
                    </a:lnTo>
                    <a:cubicBezTo>
                      <a:pt x="13565" y="283320"/>
                      <a:pt x="13565" y="283320"/>
                      <a:pt x="16254" y="285399"/>
                    </a:cubicBezTo>
                    <a:cubicBezTo>
                      <a:pt x="24307" y="292027"/>
                      <a:pt x="34458" y="295614"/>
                      <a:pt x="44854" y="295544"/>
                    </a:cubicBezTo>
                    <a:cubicBezTo>
                      <a:pt x="55249" y="295621"/>
                      <a:pt x="65323" y="292027"/>
                      <a:pt x="73344" y="285399"/>
                    </a:cubicBezTo>
                    <a:cubicBezTo>
                      <a:pt x="76039" y="283320"/>
                      <a:pt x="76039" y="283320"/>
                      <a:pt x="77387" y="283320"/>
                    </a:cubicBezTo>
                    <a:cubicBezTo>
                      <a:pt x="78735" y="283320"/>
                      <a:pt x="78735" y="283320"/>
                      <a:pt x="81494" y="285399"/>
                    </a:cubicBezTo>
                    <a:cubicBezTo>
                      <a:pt x="89579" y="291950"/>
                      <a:pt x="99654" y="295524"/>
                      <a:pt x="109985" y="295524"/>
                    </a:cubicBezTo>
                    <a:cubicBezTo>
                      <a:pt x="120380" y="295524"/>
                      <a:pt x="130455" y="291950"/>
                      <a:pt x="138476" y="285399"/>
                    </a:cubicBezTo>
                    <a:cubicBezTo>
                      <a:pt x="141171" y="283320"/>
                      <a:pt x="141171" y="283320"/>
                      <a:pt x="142518" y="283320"/>
                    </a:cubicBezTo>
                    <a:cubicBezTo>
                      <a:pt x="143865" y="283320"/>
                      <a:pt x="143994" y="283320"/>
                      <a:pt x="146689" y="285399"/>
                    </a:cubicBezTo>
                    <a:cubicBezTo>
                      <a:pt x="154710" y="291950"/>
                      <a:pt x="164784" y="295524"/>
                      <a:pt x="175180" y="295524"/>
                    </a:cubicBezTo>
                    <a:cubicBezTo>
                      <a:pt x="185511" y="295524"/>
                      <a:pt x="195585" y="291950"/>
                      <a:pt x="203606" y="285399"/>
                    </a:cubicBezTo>
                    <a:cubicBezTo>
                      <a:pt x="206430" y="283320"/>
                      <a:pt x="206430" y="283320"/>
                      <a:pt x="207777" y="283320"/>
                    </a:cubicBezTo>
                    <a:cubicBezTo>
                      <a:pt x="209125" y="283320"/>
                      <a:pt x="209125" y="283320"/>
                      <a:pt x="211820" y="285399"/>
                    </a:cubicBezTo>
                    <a:cubicBezTo>
                      <a:pt x="219905" y="291957"/>
                      <a:pt x="229979" y="295537"/>
                      <a:pt x="240375" y="295537"/>
                    </a:cubicBezTo>
                    <a:cubicBezTo>
                      <a:pt x="250770" y="295537"/>
                      <a:pt x="260845" y="291957"/>
                      <a:pt x="268866" y="285399"/>
                    </a:cubicBezTo>
                    <a:cubicBezTo>
                      <a:pt x="271560" y="283320"/>
                      <a:pt x="271560" y="283320"/>
                      <a:pt x="272908" y="283320"/>
                    </a:cubicBezTo>
                    <a:cubicBezTo>
                      <a:pt x="274256" y="283320"/>
                      <a:pt x="274256" y="283320"/>
                      <a:pt x="276951" y="285399"/>
                    </a:cubicBezTo>
                    <a:cubicBezTo>
                      <a:pt x="285036" y="291957"/>
                      <a:pt x="295111" y="295537"/>
                      <a:pt x="305506" y="295537"/>
                    </a:cubicBezTo>
                    <a:cubicBezTo>
                      <a:pt x="315901" y="295537"/>
                      <a:pt x="325976" y="291957"/>
                      <a:pt x="334061" y="285399"/>
                    </a:cubicBezTo>
                    <a:cubicBezTo>
                      <a:pt x="336756" y="283320"/>
                      <a:pt x="336756" y="283320"/>
                      <a:pt x="338103" y="283320"/>
                    </a:cubicBezTo>
                    <a:cubicBezTo>
                      <a:pt x="339451" y="283320"/>
                      <a:pt x="339451" y="283320"/>
                      <a:pt x="342210" y="285399"/>
                    </a:cubicBezTo>
                    <a:cubicBezTo>
                      <a:pt x="350295" y="291950"/>
                      <a:pt x="360306" y="295524"/>
                      <a:pt x="370701" y="295524"/>
                    </a:cubicBezTo>
                    <a:cubicBezTo>
                      <a:pt x="381096" y="295524"/>
                      <a:pt x="391170" y="291950"/>
                      <a:pt x="399192" y="285399"/>
                    </a:cubicBezTo>
                    <a:cubicBezTo>
                      <a:pt x="402015" y="283320"/>
                      <a:pt x="402015" y="283320"/>
                      <a:pt x="403363" y="283320"/>
                    </a:cubicBezTo>
                    <a:cubicBezTo>
                      <a:pt x="404710" y="283320"/>
                      <a:pt x="404710" y="283320"/>
                      <a:pt x="407405" y="285399"/>
                    </a:cubicBezTo>
                    <a:cubicBezTo>
                      <a:pt x="415426" y="291957"/>
                      <a:pt x="425501" y="295537"/>
                      <a:pt x="435896" y="295537"/>
                    </a:cubicBezTo>
                    <a:cubicBezTo>
                      <a:pt x="446292" y="295537"/>
                      <a:pt x="456366" y="291957"/>
                      <a:pt x="464451" y="285399"/>
                    </a:cubicBezTo>
                    <a:cubicBezTo>
                      <a:pt x="467146" y="283320"/>
                      <a:pt x="467146" y="283320"/>
                      <a:pt x="468494" y="283320"/>
                    </a:cubicBezTo>
                    <a:cubicBezTo>
                      <a:pt x="469841" y="283320"/>
                      <a:pt x="469841" y="283320"/>
                      <a:pt x="472665" y="285399"/>
                    </a:cubicBezTo>
                    <a:cubicBezTo>
                      <a:pt x="480622" y="292046"/>
                      <a:pt x="490760" y="295640"/>
                      <a:pt x="501155" y="295544"/>
                    </a:cubicBezTo>
                    <a:lnTo>
                      <a:pt x="513347" y="295544"/>
                    </a:lnTo>
                    <a:lnTo>
                      <a:pt x="513347" y="222206"/>
                    </a:lnTo>
                    <a:lnTo>
                      <a:pt x="501155" y="222206"/>
                    </a:lnTo>
                    <a:cubicBezTo>
                      <a:pt x="499808" y="222206"/>
                      <a:pt x="499808" y="222206"/>
                      <a:pt x="497113" y="220248"/>
                    </a:cubicBezTo>
                    <a:cubicBezTo>
                      <a:pt x="489027" y="213626"/>
                      <a:pt x="478953" y="210001"/>
                      <a:pt x="468558" y="210001"/>
                    </a:cubicBezTo>
                    <a:cubicBezTo>
                      <a:pt x="458163" y="210001"/>
                      <a:pt x="448024" y="213626"/>
                      <a:pt x="440003" y="220248"/>
                    </a:cubicBezTo>
                    <a:cubicBezTo>
                      <a:pt x="437308" y="222206"/>
                      <a:pt x="437308" y="222206"/>
                      <a:pt x="435832" y="222206"/>
                    </a:cubicBezTo>
                    <a:cubicBezTo>
                      <a:pt x="434420" y="222206"/>
                      <a:pt x="434484" y="222206"/>
                      <a:pt x="431854" y="220248"/>
                    </a:cubicBezTo>
                    <a:cubicBezTo>
                      <a:pt x="423897" y="213517"/>
                      <a:pt x="413758" y="209879"/>
                      <a:pt x="403363" y="209982"/>
                    </a:cubicBezTo>
                    <a:lnTo>
                      <a:pt x="399320" y="209982"/>
                    </a:lnTo>
                    <a:lnTo>
                      <a:pt x="399320" y="201672"/>
                    </a:lnTo>
                    <a:lnTo>
                      <a:pt x="513347" y="201672"/>
                    </a:lnTo>
                    <a:lnTo>
                      <a:pt x="513347" y="128340"/>
                    </a:lnTo>
                    <a:lnTo>
                      <a:pt x="492941" y="128340"/>
                    </a:lnTo>
                    <a:cubicBezTo>
                      <a:pt x="422293" y="128340"/>
                      <a:pt x="399320" y="48035"/>
                      <a:pt x="399320" y="20289"/>
                    </a:cubicBezTo>
                    <a:lnTo>
                      <a:pt x="399320" y="244"/>
                    </a:lnTo>
                    <a:lnTo>
                      <a:pt x="399320"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1" name="Freeform: Shape 534">
                <a:extLst>
                  <a:ext uri="{FF2B5EF4-FFF2-40B4-BE49-F238E27FC236}">
                    <a16:creationId xmlns:a16="http://schemas.microsoft.com/office/drawing/2014/main" id="{A9FD74D5-6A42-0724-C431-B3A4B8C6CED0}"/>
                  </a:ext>
                </a:extLst>
              </p:cNvPr>
              <p:cNvSpPr/>
              <p:nvPr/>
            </p:nvSpPr>
            <p:spPr>
              <a:xfrm>
                <a:off x="6537542" y="4625056"/>
                <a:ext cx="101835" cy="101692"/>
              </a:xfrm>
              <a:custGeom>
                <a:avLst/>
                <a:gdLst>
                  <a:gd name="connsiteX0" fmla="*/ 19700 w 101835"/>
                  <a:gd name="connsiteY0" fmla="*/ 91181 h 101692"/>
                  <a:gd name="connsiteX1" fmla="*/ 22523 w 101835"/>
                  <a:gd name="connsiteY1" fmla="*/ 80791 h 101692"/>
                  <a:gd name="connsiteX2" fmla="*/ 12256 w 101835"/>
                  <a:gd name="connsiteY2" fmla="*/ 84091 h 101692"/>
                  <a:gd name="connsiteX3" fmla="*/ 385 w 101835"/>
                  <a:gd name="connsiteY3" fmla="*/ 57324 h 101692"/>
                  <a:gd name="connsiteX4" fmla="*/ 9561 w 101835"/>
                  <a:gd name="connsiteY4" fmla="*/ 51946 h 101692"/>
                  <a:gd name="connsiteX5" fmla="*/ 0 w 101835"/>
                  <a:gd name="connsiteY5" fmla="*/ 46935 h 101692"/>
                  <a:gd name="connsiteX6" fmla="*/ 10524 w 101835"/>
                  <a:gd name="connsiteY6" fmla="*/ 19679 h 101692"/>
                  <a:gd name="connsiteX7" fmla="*/ 20919 w 101835"/>
                  <a:gd name="connsiteY7" fmla="*/ 22368 h 101692"/>
                  <a:gd name="connsiteX8" fmla="*/ 17775 w 101835"/>
                  <a:gd name="connsiteY8" fmla="*/ 12101 h 101692"/>
                  <a:gd name="connsiteX9" fmla="*/ 44404 w 101835"/>
                  <a:gd name="connsiteY9" fmla="*/ 244 h 101692"/>
                  <a:gd name="connsiteX10" fmla="*/ 49923 w 101835"/>
                  <a:gd name="connsiteY10" fmla="*/ 9534 h 101692"/>
                  <a:gd name="connsiteX11" fmla="*/ 54800 w 101835"/>
                  <a:gd name="connsiteY11" fmla="*/ 0 h 101692"/>
                  <a:gd name="connsiteX12" fmla="*/ 82136 w 101835"/>
                  <a:gd name="connsiteY12" fmla="*/ 10511 h 101692"/>
                  <a:gd name="connsiteX13" fmla="*/ 79377 w 101835"/>
                  <a:gd name="connsiteY13" fmla="*/ 20778 h 101692"/>
                  <a:gd name="connsiteX14" fmla="*/ 89643 w 101835"/>
                  <a:gd name="connsiteY14" fmla="*/ 17601 h 101692"/>
                  <a:gd name="connsiteX15" fmla="*/ 101579 w 101835"/>
                  <a:gd name="connsiteY15" fmla="*/ 44368 h 101692"/>
                  <a:gd name="connsiteX16" fmla="*/ 92338 w 101835"/>
                  <a:gd name="connsiteY16" fmla="*/ 49746 h 101692"/>
                  <a:gd name="connsiteX17" fmla="*/ 101836 w 101835"/>
                  <a:gd name="connsiteY17" fmla="*/ 54757 h 101692"/>
                  <a:gd name="connsiteX18" fmla="*/ 91312 w 101835"/>
                  <a:gd name="connsiteY18" fmla="*/ 82014 h 101692"/>
                  <a:gd name="connsiteX19" fmla="*/ 80917 w 101835"/>
                  <a:gd name="connsiteY19" fmla="*/ 79324 h 101692"/>
                  <a:gd name="connsiteX20" fmla="*/ 84253 w 101835"/>
                  <a:gd name="connsiteY20" fmla="*/ 89591 h 101692"/>
                  <a:gd name="connsiteX21" fmla="*/ 57495 w 101835"/>
                  <a:gd name="connsiteY21" fmla="*/ 101448 h 101692"/>
                  <a:gd name="connsiteX22" fmla="*/ 51977 w 101835"/>
                  <a:gd name="connsiteY22" fmla="*/ 92158 h 101692"/>
                  <a:gd name="connsiteX23" fmla="*/ 47100 w 101835"/>
                  <a:gd name="connsiteY23" fmla="*/ 101692 h 101692"/>
                  <a:gd name="connsiteX24" fmla="*/ 19700 w 101835"/>
                  <a:gd name="connsiteY24" fmla="*/ 91181 h 10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35" h="101692">
                    <a:moveTo>
                      <a:pt x="19700" y="91181"/>
                    </a:moveTo>
                    <a:lnTo>
                      <a:pt x="22523" y="80791"/>
                    </a:lnTo>
                    <a:lnTo>
                      <a:pt x="12256" y="84091"/>
                    </a:lnTo>
                    <a:lnTo>
                      <a:pt x="385" y="57324"/>
                    </a:lnTo>
                    <a:lnTo>
                      <a:pt x="9561" y="51946"/>
                    </a:lnTo>
                    <a:lnTo>
                      <a:pt x="0" y="46935"/>
                    </a:lnTo>
                    <a:lnTo>
                      <a:pt x="10524" y="19679"/>
                    </a:lnTo>
                    <a:lnTo>
                      <a:pt x="20919" y="22368"/>
                    </a:lnTo>
                    <a:lnTo>
                      <a:pt x="17775" y="12101"/>
                    </a:lnTo>
                    <a:lnTo>
                      <a:pt x="44404" y="244"/>
                    </a:lnTo>
                    <a:lnTo>
                      <a:pt x="49923" y="9534"/>
                    </a:lnTo>
                    <a:lnTo>
                      <a:pt x="54800" y="0"/>
                    </a:lnTo>
                    <a:lnTo>
                      <a:pt x="82136" y="10511"/>
                    </a:lnTo>
                    <a:lnTo>
                      <a:pt x="79377" y="20778"/>
                    </a:lnTo>
                    <a:lnTo>
                      <a:pt x="89643" y="17601"/>
                    </a:lnTo>
                    <a:lnTo>
                      <a:pt x="101579" y="44368"/>
                    </a:lnTo>
                    <a:lnTo>
                      <a:pt x="92338" y="49746"/>
                    </a:lnTo>
                    <a:lnTo>
                      <a:pt x="101836" y="54757"/>
                    </a:lnTo>
                    <a:lnTo>
                      <a:pt x="91312" y="82014"/>
                    </a:lnTo>
                    <a:lnTo>
                      <a:pt x="80917" y="79324"/>
                    </a:lnTo>
                    <a:lnTo>
                      <a:pt x="84253" y="89591"/>
                    </a:lnTo>
                    <a:lnTo>
                      <a:pt x="57495" y="101448"/>
                    </a:lnTo>
                    <a:lnTo>
                      <a:pt x="51977" y="92158"/>
                    </a:lnTo>
                    <a:lnTo>
                      <a:pt x="47100" y="101692"/>
                    </a:lnTo>
                    <a:lnTo>
                      <a:pt x="19700" y="91181"/>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2" name="Freeform: Shape 535">
                <a:extLst>
                  <a:ext uri="{FF2B5EF4-FFF2-40B4-BE49-F238E27FC236}">
                    <a16:creationId xmlns:a16="http://schemas.microsoft.com/office/drawing/2014/main" id="{6C9082E4-BB1A-6517-F998-FB632E1A217C}"/>
                  </a:ext>
                </a:extLst>
              </p:cNvPr>
              <p:cNvSpPr/>
              <p:nvPr/>
            </p:nvSpPr>
            <p:spPr>
              <a:xfrm>
                <a:off x="6529971" y="4617357"/>
                <a:ext cx="117107" cy="117091"/>
              </a:xfrm>
              <a:custGeom>
                <a:avLst/>
                <a:gdLst>
                  <a:gd name="connsiteX0" fmla="*/ 65773 w 117107"/>
                  <a:gd name="connsiteY0" fmla="*/ 15279 h 117091"/>
                  <a:gd name="connsiteX1" fmla="*/ 82906 w 117107"/>
                  <a:gd name="connsiteY1" fmla="*/ 21878 h 117091"/>
                  <a:gd name="connsiteX2" fmla="*/ 80467 w 117107"/>
                  <a:gd name="connsiteY2" fmla="*/ 31045 h 117091"/>
                  <a:gd name="connsiteX3" fmla="*/ 85344 w 117107"/>
                  <a:gd name="connsiteY3" fmla="*/ 35690 h 117091"/>
                  <a:gd name="connsiteX4" fmla="*/ 94392 w 117107"/>
                  <a:gd name="connsiteY4" fmla="*/ 32757 h 117091"/>
                  <a:gd name="connsiteX5" fmla="*/ 101835 w 117107"/>
                  <a:gd name="connsiteY5" fmla="*/ 49501 h 117091"/>
                  <a:gd name="connsiteX6" fmla="*/ 93622 w 117107"/>
                  <a:gd name="connsiteY6" fmla="*/ 54268 h 117091"/>
                  <a:gd name="connsiteX7" fmla="*/ 93622 w 117107"/>
                  <a:gd name="connsiteY7" fmla="*/ 60991 h 117091"/>
                  <a:gd name="connsiteX8" fmla="*/ 102092 w 117107"/>
                  <a:gd name="connsiteY8" fmla="*/ 65268 h 117091"/>
                  <a:gd name="connsiteX9" fmla="*/ 95483 w 117107"/>
                  <a:gd name="connsiteY9" fmla="*/ 82380 h 117091"/>
                  <a:gd name="connsiteX10" fmla="*/ 86435 w 117107"/>
                  <a:gd name="connsiteY10" fmla="*/ 80058 h 117091"/>
                  <a:gd name="connsiteX11" fmla="*/ 81815 w 117107"/>
                  <a:gd name="connsiteY11" fmla="*/ 84825 h 117091"/>
                  <a:gd name="connsiteX12" fmla="*/ 84574 w 117107"/>
                  <a:gd name="connsiteY12" fmla="*/ 93869 h 117091"/>
                  <a:gd name="connsiteX13" fmla="*/ 67890 w 117107"/>
                  <a:gd name="connsiteY13" fmla="*/ 101325 h 117091"/>
                  <a:gd name="connsiteX14" fmla="*/ 63077 w 117107"/>
                  <a:gd name="connsiteY14" fmla="*/ 93136 h 117091"/>
                  <a:gd name="connsiteX15" fmla="*/ 58907 w 117107"/>
                  <a:gd name="connsiteY15" fmla="*/ 93136 h 117091"/>
                  <a:gd name="connsiteX16" fmla="*/ 56469 w 117107"/>
                  <a:gd name="connsiteY16" fmla="*/ 93136 h 117091"/>
                  <a:gd name="connsiteX17" fmla="*/ 52105 w 117107"/>
                  <a:gd name="connsiteY17" fmla="*/ 101570 h 117091"/>
                  <a:gd name="connsiteX18" fmla="*/ 34972 w 117107"/>
                  <a:gd name="connsiteY18" fmla="*/ 94969 h 117091"/>
                  <a:gd name="connsiteX19" fmla="*/ 37410 w 117107"/>
                  <a:gd name="connsiteY19" fmla="*/ 85802 h 117091"/>
                  <a:gd name="connsiteX20" fmla="*/ 32533 w 117107"/>
                  <a:gd name="connsiteY20" fmla="*/ 81158 h 117091"/>
                  <a:gd name="connsiteX21" fmla="*/ 23485 w 117107"/>
                  <a:gd name="connsiteY21" fmla="*/ 84091 h 117091"/>
                  <a:gd name="connsiteX22" fmla="*/ 15657 w 117107"/>
                  <a:gd name="connsiteY22" fmla="*/ 67591 h 117091"/>
                  <a:gd name="connsiteX23" fmla="*/ 23870 w 117107"/>
                  <a:gd name="connsiteY23" fmla="*/ 62824 h 117091"/>
                  <a:gd name="connsiteX24" fmla="*/ 23870 w 117107"/>
                  <a:gd name="connsiteY24" fmla="*/ 56102 h 117091"/>
                  <a:gd name="connsiteX25" fmla="*/ 15401 w 117107"/>
                  <a:gd name="connsiteY25" fmla="*/ 51824 h 117091"/>
                  <a:gd name="connsiteX26" fmla="*/ 22010 w 117107"/>
                  <a:gd name="connsiteY26" fmla="*/ 34712 h 117091"/>
                  <a:gd name="connsiteX27" fmla="*/ 31186 w 117107"/>
                  <a:gd name="connsiteY27" fmla="*/ 37034 h 117091"/>
                  <a:gd name="connsiteX28" fmla="*/ 35742 w 117107"/>
                  <a:gd name="connsiteY28" fmla="*/ 32268 h 117091"/>
                  <a:gd name="connsiteX29" fmla="*/ 32790 w 117107"/>
                  <a:gd name="connsiteY29" fmla="*/ 23223 h 117091"/>
                  <a:gd name="connsiteX30" fmla="*/ 49538 w 117107"/>
                  <a:gd name="connsiteY30" fmla="*/ 15767 h 117091"/>
                  <a:gd name="connsiteX31" fmla="*/ 54286 w 117107"/>
                  <a:gd name="connsiteY31" fmla="*/ 23956 h 117091"/>
                  <a:gd name="connsiteX32" fmla="*/ 58586 w 117107"/>
                  <a:gd name="connsiteY32" fmla="*/ 23956 h 117091"/>
                  <a:gd name="connsiteX33" fmla="*/ 60896 w 117107"/>
                  <a:gd name="connsiteY33" fmla="*/ 23956 h 117091"/>
                  <a:gd name="connsiteX34" fmla="*/ 65773 w 117107"/>
                  <a:gd name="connsiteY34" fmla="*/ 15279 h 117091"/>
                  <a:gd name="connsiteX35" fmla="*/ 59420 w 117107"/>
                  <a:gd name="connsiteY35" fmla="*/ 0 h 117091"/>
                  <a:gd name="connsiteX36" fmla="*/ 57110 w 117107"/>
                  <a:gd name="connsiteY36" fmla="*/ 4523 h 117091"/>
                  <a:gd name="connsiteX37" fmla="*/ 54543 w 117107"/>
                  <a:gd name="connsiteY37" fmla="*/ 0 h 117091"/>
                  <a:gd name="connsiteX38" fmla="*/ 44533 w 117107"/>
                  <a:gd name="connsiteY38" fmla="*/ 4400 h 117091"/>
                  <a:gd name="connsiteX39" fmla="*/ 27785 w 117107"/>
                  <a:gd name="connsiteY39" fmla="*/ 12223 h 117091"/>
                  <a:gd name="connsiteX40" fmla="*/ 17775 w 117107"/>
                  <a:gd name="connsiteY40" fmla="*/ 16745 h 117091"/>
                  <a:gd name="connsiteX41" fmla="*/ 19315 w 117107"/>
                  <a:gd name="connsiteY41" fmla="*/ 21634 h 117091"/>
                  <a:gd name="connsiteX42" fmla="*/ 14438 w 117107"/>
                  <a:gd name="connsiteY42" fmla="*/ 20289 h 117091"/>
                  <a:gd name="connsiteX43" fmla="*/ 10395 w 117107"/>
                  <a:gd name="connsiteY43" fmla="*/ 30556 h 117091"/>
                  <a:gd name="connsiteX44" fmla="*/ 3914 w 117107"/>
                  <a:gd name="connsiteY44" fmla="*/ 47668 h 117091"/>
                  <a:gd name="connsiteX45" fmla="*/ 0 w 117107"/>
                  <a:gd name="connsiteY45" fmla="*/ 57813 h 117091"/>
                  <a:gd name="connsiteX46" fmla="*/ 4556 w 117107"/>
                  <a:gd name="connsiteY46" fmla="*/ 60257 h 117091"/>
                  <a:gd name="connsiteX47" fmla="*/ 128 w 117107"/>
                  <a:gd name="connsiteY47" fmla="*/ 62824 h 117091"/>
                  <a:gd name="connsiteX48" fmla="*/ 4556 w 117107"/>
                  <a:gd name="connsiteY48" fmla="*/ 72724 h 117091"/>
                  <a:gd name="connsiteX49" fmla="*/ 11999 w 117107"/>
                  <a:gd name="connsiteY49" fmla="*/ 89591 h 117091"/>
                  <a:gd name="connsiteX50" fmla="*/ 16556 w 117107"/>
                  <a:gd name="connsiteY50" fmla="*/ 99492 h 117091"/>
                  <a:gd name="connsiteX51" fmla="*/ 21304 w 117107"/>
                  <a:gd name="connsiteY51" fmla="*/ 97780 h 117091"/>
                  <a:gd name="connsiteX52" fmla="*/ 20085 w 117107"/>
                  <a:gd name="connsiteY52" fmla="*/ 102669 h 117091"/>
                  <a:gd name="connsiteX53" fmla="*/ 30223 w 117107"/>
                  <a:gd name="connsiteY53" fmla="*/ 106580 h 117091"/>
                  <a:gd name="connsiteX54" fmla="*/ 47356 w 117107"/>
                  <a:gd name="connsiteY54" fmla="*/ 113181 h 117091"/>
                  <a:gd name="connsiteX55" fmla="*/ 57623 w 117107"/>
                  <a:gd name="connsiteY55" fmla="*/ 117092 h 117091"/>
                  <a:gd name="connsiteX56" fmla="*/ 59933 w 117107"/>
                  <a:gd name="connsiteY56" fmla="*/ 112570 h 117091"/>
                  <a:gd name="connsiteX57" fmla="*/ 62500 w 117107"/>
                  <a:gd name="connsiteY57" fmla="*/ 116970 h 117091"/>
                  <a:gd name="connsiteX58" fmla="*/ 72511 w 117107"/>
                  <a:gd name="connsiteY58" fmla="*/ 112570 h 117091"/>
                  <a:gd name="connsiteX59" fmla="*/ 89258 w 117107"/>
                  <a:gd name="connsiteY59" fmla="*/ 105114 h 117091"/>
                  <a:gd name="connsiteX60" fmla="*/ 99268 w 117107"/>
                  <a:gd name="connsiteY60" fmla="*/ 100592 h 117091"/>
                  <a:gd name="connsiteX61" fmla="*/ 97664 w 117107"/>
                  <a:gd name="connsiteY61" fmla="*/ 95703 h 117091"/>
                  <a:gd name="connsiteX62" fmla="*/ 102669 w 117107"/>
                  <a:gd name="connsiteY62" fmla="*/ 97047 h 117091"/>
                  <a:gd name="connsiteX63" fmla="*/ 106584 w 117107"/>
                  <a:gd name="connsiteY63" fmla="*/ 86780 h 117091"/>
                  <a:gd name="connsiteX64" fmla="*/ 113193 w 117107"/>
                  <a:gd name="connsiteY64" fmla="*/ 69669 h 117091"/>
                  <a:gd name="connsiteX65" fmla="*/ 117107 w 117107"/>
                  <a:gd name="connsiteY65" fmla="*/ 59524 h 117091"/>
                  <a:gd name="connsiteX66" fmla="*/ 112487 w 117107"/>
                  <a:gd name="connsiteY66" fmla="*/ 57080 h 117091"/>
                  <a:gd name="connsiteX67" fmla="*/ 116979 w 117107"/>
                  <a:gd name="connsiteY67" fmla="*/ 54513 h 117091"/>
                  <a:gd name="connsiteX68" fmla="*/ 112487 w 117107"/>
                  <a:gd name="connsiteY68" fmla="*/ 44612 h 117091"/>
                  <a:gd name="connsiteX69" fmla="*/ 105044 w 117107"/>
                  <a:gd name="connsiteY69" fmla="*/ 27745 h 117091"/>
                  <a:gd name="connsiteX70" fmla="*/ 100616 w 117107"/>
                  <a:gd name="connsiteY70" fmla="*/ 17845 h 117091"/>
                  <a:gd name="connsiteX71" fmla="*/ 95740 w 117107"/>
                  <a:gd name="connsiteY71" fmla="*/ 19311 h 117091"/>
                  <a:gd name="connsiteX72" fmla="*/ 96958 w 117107"/>
                  <a:gd name="connsiteY72" fmla="*/ 14422 h 117091"/>
                  <a:gd name="connsiteX73" fmla="*/ 86820 w 117107"/>
                  <a:gd name="connsiteY73" fmla="*/ 10511 h 117091"/>
                  <a:gd name="connsiteX74" fmla="*/ 69687 w 117107"/>
                  <a:gd name="connsiteY74" fmla="*/ 3911 h 117091"/>
                  <a:gd name="connsiteX75" fmla="*/ 59420 w 117107"/>
                  <a:gd name="connsiteY75" fmla="*/ 0 h 1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17107" h="117091">
                    <a:moveTo>
                      <a:pt x="65773" y="15279"/>
                    </a:moveTo>
                    <a:lnTo>
                      <a:pt x="82906" y="21878"/>
                    </a:lnTo>
                    <a:lnTo>
                      <a:pt x="80467" y="31045"/>
                    </a:lnTo>
                    <a:cubicBezTo>
                      <a:pt x="82264" y="32401"/>
                      <a:pt x="83868" y="33959"/>
                      <a:pt x="85344" y="35690"/>
                    </a:cubicBezTo>
                    <a:lnTo>
                      <a:pt x="94392" y="32757"/>
                    </a:lnTo>
                    <a:lnTo>
                      <a:pt x="101835" y="49501"/>
                    </a:lnTo>
                    <a:lnTo>
                      <a:pt x="93622" y="54268"/>
                    </a:lnTo>
                    <a:cubicBezTo>
                      <a:pt x="93878" y="56502"/>
                      <a:pt x="93878" y="58756"/>
                      <a:pt x="93622" y="60991"/>
                    </a:cubicBezTo>
                    <a:lnTo>
                      <a:pt x="102092" y="65268"/>
                    </a:lnTo>
                    <a:lnTo>
                      <a:pt x="95483" y="82380"/>
                    </a:lnTo>
                    <a:lnTo>
                      <a:pt x="86435" y="80058"/>
                    </a:lnTo>
                    <a:cubicBezTo>
                      <a:pt x="85023" y="81794"/>
                      <a:pt x="83483" y="83390"/>
                      <a:pt x="81815" y="84825"/>
                    </a:cubicBezTo>
                    <a:lnTo>
                      <a:pt x="84574" y="93869"/>
                    </a:lnTo>
                    <a:lnTo>
                      <a:pt x="67890" y="101325"/>
                    </a:lnTo>
                    <a:lnTo>
                      <a:pt x="63077" y="93136"/>
                    </a:lnTo>
                    <a:cubicBezTo>
                      <a:pt x="61730" y="93254"/>
                      <a:pt x="60318" y="93254"/>
                      <a:pt x="58907" y="93136"/>
                    </a:cubicBezTo>
                    <a:lnTo>
                      <a:pt x="56469" y="93136"/>
                    </a:lnTo>
                    <a:lnTo>
                      <a:pt x="52105" y="101570"/>
                    </a:lnTo>
                    <a:lnTo>
                      <a:pt x="34972" y="94969"/>
                    </a:lnTo>
                    <a:lnTo>
                      <a:pt x="37410" y="85802"/>
                    </a:lnTo>
                    <a:cubicBezTo>
                      <a:pt x="35678" y="84415"/>
                      <a:pt x="34009" y="82860"/>
                      <a:pt x="32533" y="81158"/>
                    </a:cubicBezTo>
                    <a:lnTo>
                      <a:pt x="23485" y="84091"/>
                    </a:lnTo>
                    <a:lnTo>
                      <a:pt x="15657" y="67591"/>
                    </a:lnTo>
                    <a:lnTo>
                      <a:pt x="23870" y="62824"/>
                    </a:lnTo>
                    <a:cubicBezTo>
                      <a:pt x="23614" y="60590"/>
                      <a:pt x="23614" y="58335"/>
                      <a:pt x="23870" y="56102"/>
                    </a:cubicBezTo>
                    <a:lnTo>
                      <a:pt x="15401" y="51824"/>
                    </a:lnTo>
                    <a:lnTo>
                      <a:pt x="22010" y="34712"/>
                    </a:lnTo>
                    <a:lnTo>
                      <a:pt x="31186" y="37034"/>
                    </a:lnTo>
                    <a:cubicBezTo>
                      <a:pt x="32533" y="35273"/>
                      <a:pt x="34009" y="33672"/>
                      <a:pt x="35742" y="32268"/>
                    </a:cubicBezTo>
                    <a:lnTo>
                      <a:pt x="32790" y="23223"/>
                    </a:lnTo>
                    <a:lnTo>
                      <a:pt x="49538" y="15767"/>
                    </a:lnTo>
                    <a:lnTo>
                      <a:pt x="54286" y="23956"/>
                    </a:lnTo>
                    <a:cubicBezTo>
                      <a:pt x="55699" y="23831"/>
                      <a:pt x="57174" y="23831"/>
                      <a:pt x="58586" y="23956"/>
                    </a:cubicBezTo>
                    <a:lnTo>
                      <a:pt x="60896" y="23956"/>
                    </a:lnTo>
                    <a:lnTo>
                      <a:pt x="65773" y="15279"/>
                    </a:lnTo>
                    <a:close/>
                    <a:moveTo>
                      <a:pt x="59420" y="0"/>
                    </a:moveTo>
                    <a:lnTo>
                      <a:pt x="57110" y="4523"/>
                    </a:lnTo>
                    <a:lnTo>
                      <a:pt x="54543" y="0"/>
                    </a:lnTo>
                    <a:lnTo>
                      <a:pt x="44533" y="4400"/>
                    </a:lnTo>
                    <a:lnTo>
                      <a:pt x="27785" y="12223"/>
                    </a:lnTo>
                    <a:lnTo>
                      <a:pt x="17775" y="16745"/>
                    </a:lnTo>
                    <a:lnTo>
                      <a:pt x="19315" y="21634"/>
                    </a:lnTo>
                    <a:lnTo>
                      <a:pt x="14438" y="20289"/>
                    </a:lnTo>
                    <a:lnTo>
                      <a:pt x="10395" y="30556"/>
                    </a:lnTo>
                    <a:lnTo>
                      <a:pt x="3914" y="47668"/>
                    </a:lnTo>
                    <a:lnTo>
                      <a:pt x="0" y="57813"/>
                    </a:lnTo>
                    <a:lnTo>
                      <a:pt x="4556" y="60257"/>
                    </a:lnTo>
                    <a:lnTo>
                      <a:pt x="128" y="62824"/>
                    </a:lnTo>
                    <a:lnTo>
                      <a:pt x="4556" y="72724"/>
                    </a:lnTo>
                    <a:lnTo>
                      <a:pt x="11999" y="89591"/>
                    </a:lnTo>
                    <a:lnTo>
                      <a:pt x="16556" y="99492"/>
                    </a:lnTo>
                    <a:lnTo>
                      <a:pt x="21304" y="97780"/>
                    </a:lnTo>
                    <a:lnTo>
                      <a:pt x="20085" y="102669"/>
                    </a:lnTo>
                    <a:lnTo>
                      <a:pt x="30223" y="106580"/>
                    </a:lnTo>
                    <a:lnTo>
                      <a:pt x="47356" y="113181"/>
                    </a:lnTo>
                    <a:lnTo>
                      <a:pt x="57623" y="117092"/>
                    </a:lnTo>
                    <a:lnTo>
                      <a:pt x="59933" y="112570"/>
                    </a:lnTo>
                    <a:lnTo>
                      <a:pt x="62500" y="116970"/>
                    </a:lnTo>
                    <a:lnTo>
                      <a:pt x="72511" y="112570"/>
                    </a:lnTo>
                    <a:lnTo>
                      <a:pt x="89258" y="105114"/>
                    </a:lnTo>
                    <a:lnTo>
                      <a:pt x="99268" y="100592"/>
                    </a:lnTo>
                    <a:lnTo>
                      <a:pt x="97664" y="95703"/>
                    </a:lnTo>
                    <a:lnTo>
                      <a:pt x="102669" y="97047"/>
                    </a:lnTo>
                    <a:lnTo>
                      <a:pt x="106584" y="86780"/>
                    </a:lnTo>
                    <a:lnTo>
                      <a:pt x="113193" y="69669"/>
                    </a:lnTo>
                    <a:lnTo>
                      <a:pt x="117107" y="59524"/>
                    </a:lnTo>
                    <a:lnTo>
                      <a:pt x="112487" y="57080"/>
                    </a:lnTo>
                    <a:lnTo>
                      <a:pt x="116979" y="54513"/>
                    </a:lnTo>
                    <a:lnTo>
                      <a:pt x="112487" y="44612"/>
                    </a:lnTo>
                    <a:lnTo>
                      <a:pt x="105044" y="27745"/>
                    </a:lnTo>
                    <a:lnTo>
                      <a:pt x="100616" y="17845"/>
                    </a:lnTo>
                    <a:lnTo>
                      <a:pt x="95740" y="19311"/>
                    </a:lnTo>
                    <a:lnTo>
                      <a:pt x="96958" y="14422"/>
                    </a:lnTo>
                    <a:lnTo>
                      <a:pt x="86820" y="10511"/>
                    </a:lnTo>
                    <a:lnTo>
                      <a:pt x="69687" y="3911"/>
                    </a:lnTo>
                    <a:lnTo>
                      <a:pt x="59420"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3" name="Freeform: Shape 536">
                <a:extLst>
                  <a:ext uri="{FF2B5EF4-FFF2-40B4-BE49-F238E27FC236}">
                    <a16:creationId xmlns:a16="http://schemas.microsoft.com/office/drawing/2014/main" id="{37D086C1-6FA6-9E3B-6067-DEA79CD05319}"/>
                  </a:ext>
                </a:extLst>
              </p:cNvPr>
              <p:cNvSpPr/>
              <p:nvPr/>
            </p:nvSpPr>
            <p:spPr>
              <a:xfrm>
                <a:off x="6557756" y="4715872"/>
                <a:ext cx="181019" cy="181015"/>
              </a:xfrm>
              <a:custGeom>
                <a:avLst/>
                <a:gdLst>
                  <a:gd name="connsiteX0" fmla="*/ 61345 w 181019"/>
                  <a:gd name="connsiteY0" fmla="*/ 181016 h 181015"/>
                  <a:gd name="connsiteX1" fmla="*/ 59612 w 181019"/>
                  <a:gd name="connsiteY1" fmla="*/ 165004 h 181015"/>
                  <a:gd name="connsiteX2" fmla="*/ 47036 w 181019"/>
                  <a:gd name="connsiteY2" fmla="*/ 175151 h 181015"/>
                  <a:gd name="connsiteX3" fmla="*/ 5839 w 181019"/>
                  <a:gd name="connsiteY3" fmla="*/ 133959 h 181015"/>
                  <a:gd name="connsiteX4" fmla="*/ 15850 w 181019"/>
                  <a:gd name="connsiteY4" fmla="*/ 121369 h 181015"/>
                  <a:gd name="connsiteX5" fmla="*/ 0 w 181019"/>
                  <a:gd name="connsiteY5" fmla="*/ 119659 h 181015"/>
                  <a:gd name="connsiteX6" fmla="*/ 0 w 181019"/>
                  <a:gd name="connsiteY6" fmla="*/ 61357 h 181015"/>
                  <a:gd name="connsiteX7" fmla="*/ 15850 w 181019"/>
                  <a:gd name="connsiteY7" fmla="*/ 59646 h 181015"/>
                  <a:gd name="connsiteX8" fmla="*/ 5839 w 181019"/>
                  <a:gd name="connsiteY8" fmla="*/ 47057 h 181015"/>
                  <a:gd name="connsiteX9" fmla="*/ 47036 w 181019"/>
                  <a:gd name="connsiteY9" fmla="*/ 5866 h 181015"/>
                  <a:gd name="connsiteX10" fmla="*/ 59612 w 181019"/>
                  <a:gd name="connsiteY10" fmla="*/ 15889 h 181015"/>
                  <a:gd name="connsiteX11" fmla="*/ 61345 w 181019"/>
                  <a:gd name="connsiteY11" fmla="*/ 0 h 181015"/>
                  <a:gd name="connsiteX12" fmla="*/ 119545 w 181019"/>
                  <a:gd name="connsiteY12" fmla="*/ 0 h 181015"/>
                  <a:gd name="connsiteX13" fmla="*/ 121342 w 181019"/>
                  <a:gd name="connsiteY13" fmla="*/ 15889 h 181015"/>
                  <a:gd name="connsiteX14" fmla="*/ 133791 w 181019"/>
                  <a:gd name="connsiteY14" fmla="*/ 5866 h 181015"/>
                  <a:gd name="connsiteX15" fmla="*/ 174987 w 181019"/>
                  <a:gd name="connsiteY15" fmla="*/ 47057 h 181015"/>
                  <a:gd name="connsiteX16" fmla="*/ 164977 w 181019"/>
                  <a:gd name="connsiteY16" fmla="*/ 59646 h 181015"/>
                  <a:gd name="connsiteX17" fmla="*/ 181019 w 181019"/>
                  <a:gd name="connsiteY17" fmla="*/ 61357 h 181015"/>
                  <a:gd name="connsiteX18" fmla="*/ 181019 w 181019"/>
                  <a:gd name="connsiteY18" fmla="*/ 119659 h 181015"/>
                  <a:gd name="connsiteX19" fmla="*/ 164977 w 181019"/>
                  <a:gd name="connsiteY19" fmla="*/ 121369 h 181015"/>
                  <a:gd name="connsiteX20" fmla="*/ 174987 w 181019"/>
                  <a:gd name="connsiteY20" fmla="*/ 133959 h 181015"/>
                  <a:gd name="connsiteX21" fmla="*/ 133791 w 181019"/>
                  <a:gd name="connsiteY21" fmla="*/ 175029 h 181015"/>
                  <a:gd name="connsiteX22" fmla="*/ 121342 w 181019"/>
                  <a:gd name="connsiteY22" fmla="*/ 165004 h 181015"/>
                  <a:gd name="connsiteX23" fmla="*/ 119545 w 181019"/>
                  <a:gd name="connsiteY23" fmla="*/ 181016 h 181015"/>
                  <a:gd name="connsiteX24" fmla="*/ 61345 w 181019"/>
                  <a:gd name="connsiteY24" fmla="*/ 181016 h 18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1019" h="181015">
                    <a:moveTo>
                      <a:pt x="61345" y="181016"/>
                    </a:moveTo>
                    <a:lnTo>
                      <a:pt x="59612" y="165004"/>
                    </a:lnTo>
                    <a:lnTo>
                      <a:pt x="47036" y="175151"/>
                    </a:lnTo>
                    <a:lnTo>
                      <a:pt x="5839" y="133959"/>
                    </a:lnTo>
                    <a:lnTo>
                      <a:pt x="15850" y="121369"/>
                    </a:lnTo>
                    <a:lnTo>
                      <a:pt x="0" y="119659"/>
                    </a:lnTo>
                    <a:lnTo>
                      <a:pt x="0" y="61357"/>
                    </a:lnTo>
                    <a:lnTo>
                      <a:pt x="15850" y="59646"/>
                    </a:lnTo>
                    <a:lnTo>
                      <a:pt x="5839" y="47057"/>
                    </a:lnTo>
                    <a:lnTo>
                      <a:pt x="47036" y="5866"/>
                    </a:lnTo>
                    <a:lnTo>
                      <a:pt x="59612" y="15889"/>
                    </a:lnTo>
                    <a:lnTo>
                      <a:pt x="61345" y="0"/>
                    </a:lnTo>
                    <a:lnTo>
                      <a:pt x="119545" y="0"/>
                    </a:lnTo>
                    <a:lnTo>
                      <a:pt x="121342" y="15889"/>
                    </a:lnTo>
                    <a:lnTo>
                      <a:pt x="133791" y="5866"/>
                    </a:lnTo>
                    <a:lnTo>
                      <a:pt x="174987" y="47057"/>
                    </a:lnTo>
                    <a:lnTo>
                      <a:pt x="164977" y="59646"/>
                    </a:lnTo>
                    <a:lnTo>
                      <a:pt x="181019" y="61357"/>
                    </a:lnTo>
                    <a:lnTo>
                      <a:pt x="181019" y="119659"/>
                    </a:lnTo>
                    <a:lnTo>
                      <a:pt x="164977" y="121369"/>
                    </a:lnTo>
                    <a:lnTo>
                      <a:pt x="174987" y="133959"/>
                    </a:lnTo>
                    <a:lnTo>
                      <a:pt x="133791" y="175029"/>
                    </a:lnTo>
                    <a:lnTo>
                      <a:pt x="121342" y="165004"/>
                    </a:lnTo>
                    <a:lnTo>
                      <a:pt x="119545" y="181016"/>
                    </a:lnTo>
                    <a:lnTo>
                      <a:pt x="61345" y="181016"/>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4" name="Freeform: Shape 537">
                <a:extLst>
                  <a:ext uri="{FF2B5EF4-FFF2-40B4-BE49-F238E27FC236}">
                    <a16:creationId xmlns:a16="http://schemas.microsoft.com/office/drawing/2014/main" id="{1D10D85C-1437-4F21-49A0-FAD16259032B}"/>
                  </a:ext>
                </a:extLst>
              </p:cNvPr>
              <p:cNvSpPr/>
              <p:nvPr/>
            </p:nvSpPr>
            <p:spPr>
              <a:xfrm>
                <a:off x="6551595" y="4709761"/>
                <a:ext cx="193275" cy="194095"/>
              </a:xfrm>
              <a:custGeom>
                <a:avLst/>
                <a:gdLst>
                  <a:gd name="connsiteX0" fmla="*/ 120316 w 193275"/>
                  <a:gd name="connsiteY0" fmla="*/ 12222 h 194095"/>
                  <a:gd name="connsiteX1" fmla="*/ 122497 w 193275"/>
                  <a:gd name="connsiteY1" fmla="*/ 32879 h 194095"/>
                  <a:gd name="connsiteX2" fmla="*/ 123332 w 193275"/>
                  <a:gd name="connsiteY2" fmla="*/ 32879 h 194095"/>
                  <a:gd name="connsiteX3" fmla="*/ 139631 w 193275"/>
                  <a:gd name="connsiteY3" fmla="*/ 19922 h 194095"/>
                  <a:gd name="connsiteX4" fmla="*/ 172998 w 193275"/>
                  <a:gd name="connsiteY4" fmla="*/ 54268 h 194095"/>
                  <a:gd name="connsiteX5" fmla="*/ 160036 w 193275"/>
                  <a:gd name="connsiteY5" fmla="*/ 70402 h 194095"/>
                  <a:gd name="connsiteX6" fmla="*/ 160036 w 193275"/>
                  <a:gd name="connsiteY6" fmla="*/ 71257 h 194095"/>
                  <a:gd name="connsiteX7" fmla="*/ 180699 w 193275"/>
                  <a:gd name="connsiteY7" fmla="*/ 73579 h 194095"/>
                  <a:gd name="connsiteX8" fmla="*/ 180699 w 193275"/>
                  <a:gd name="connsiteY8" fmla="*/ 120270 h 194095"/>
                  <a:gd name="connsiteX9" fmla="*/ 160036 w 193275"/>
                  <a:gd name="connsiteY9" fmla="*/ 122592 h 194095"/>
                  <a:gd name="connsiteX10" fmla="*/ 160036 w 193275"/>
                  <a:gd name="connsiteY10" fmla="*/ 123325 h 194095"/>
                  <a:gd name="connsiteX11" fmla="*/ 172998 w 193275"/>
                  <a:gd name="connsiteY11" fmla="*/ 139826 h 194095"/>
                  <a:gd name="connsiteX12" fmla="*/ 139631 w 193275"/>
                  <a:gd name="connsiteY12" fmla="*/ 173196 h 194095"/>
                  <a:gd name="connsiteX13" fmla="*/ 123332 w 193275"/>
                  <a:gd name="connsiteY13" fmla="*/ 160237 h 194095"/>
                  <a:gd name="connsiteX14" fmla="*/ 122497 w 193275"/>
                  <a:gd name="connsiteY14" fmla="*/ 160237 h 194095"/>
                  <a:gd name="connsiteX15" fmla="*/ 120316 w 193275"/>
                  <a:gd name="connsiteY15" fmla="*/ 180897 h 194095"/>
                  <a:gd name="connsiteX16" fmla="*/ 73024 w 193275"/>
                  <a:gd name="connsiteY16" fmla="*/ 180897 h 194095"/>
                  <a:gd name="connsiteX17" fmla="*/ 70649 w 193275"/>
                  <a:gd name="connsiteY17" fmla="*/ 160237 h 194095"/>
                  <a:gd name="connsiteX18" fmla="*/ 69815 w 193275"/>
                  <a:gd name="connsiteY18" fmla="*/ 160237 h 194095"/>
                  <a:gd name="connsiteX19" fmla="*/ 53709 w 193275"/>
                  <a:gd name="connsiteY19" fmla="*/ 173196 h 194095"/>
                  <a:gd name="connsiteX20" fmla="*/ 19699 w 193275"/>
                  <a:gd name="connsiteY20" fmla="*/ 139826 h 194095"/>
                  <a:gd name="connsiteX21" fmla="*/ 32662 w 193275"/>
                  <a:gd name="connsiteY21" fmla="*/ 123570 h 194095"/>
                  <a:gd name="connsiteX22" fmla="*/ 32662 w 193275"/>
                  <a:gd name="connsiteY22" fmla="*/ 122836 h 194095"/>
                  <a:gd name="connsiteX23" fmla="*/ 12128 w 193275"/>
                  <a:gd name="connsiteY23" fmla="*/ 120514 h 194095"/>
                  <a:gd name="connsiteX24" fmla="*/ 12128 w 193275"/>
                  <a:gd name="connsiteY24" fmla="*/ 72968 h 194095"/>
                  <a:gd name="connsiteX25" fmla="*/ 32662 w 193275"/>
                  <a:gd name="connsiteY25" fmla="*/ 70646 h 194095"/>
                  <a:gd name="connsiteX26" fmla="*/ 32662 w 193275"/>
                  <a:gd name="connsiteY26" fmla="*/ 69791 h 194095"/>
                  <a:gd name="connsiteX27" fmla="*/ 19699 w 193275"/>
                  <a:gd name="connsiteY27" fmla="*/ 54268 h 194095"/>
                  <a:gd name="connsiteX28" fmla="*/ 53196 w 193275"/>
                  <a:gd name="connsiteY28" fmla="*/ 20778 h 194095"/>
                  <a:gd name="connsiteX29" fmla="*/ 69302 w 193275"/>
                  <a:gd name="connsiteY29" fmla="*/ 33734 h 194095"/>
                  <a:gd name="connsiteX30" fmla="*/ 70200 w 193275"/>
                  <a:gd name="connsiteY30" fmla="*/ 33734 h 194095"/>
                  <a:gd name="connsiteX31" fmla="*/ 72511 w 193275"/>
                  <a:gd name="connsiteY31" fmla="*/ 13078 h 194095"/>
                  <a:gd name="connsiteX32" fmla="*/ 119803 w 193275"/>
                  <a:gd name="connsiteY32" fmla="*/ 13078 h 194095"/>
                  <a:gd name="connsiteX33" fmla="*/ 130711 w 193275"/>
                  <a:gd name="connsiteY33" fmla="*/ 855 h 194095"/>
                  <a:gd name="connsiteX34" fmla="*/ 61987 w 193275"/>
                  <a:gd name="connsiteY34" fmla="*/ 855 h 194095"/>
                  <a:gd name="connsiteX35" fmla="*/ 60896 w 193275"/>
                  <a:gd name="connsiteY35" fmla="*/ 11244 h 194095"/>
                  <a:gd name="connsiteX36" fmla="*/ 52682 w 193275"/>
                  <a:gd name="connsiteY36" fmla="*/ 4766 h 194095"/>
                  <a:gd name="connsiteX37" fmla="*/ 44982 w 193275"/>
                  <a:gd name="connsiteY37" fmla="*/ 12467 h 194095"/>
                  <a:gd name="connsiteX38" fmla="*/ 11486 w 193275"/>
                  <a:gd name="connsiteY38" fmla="*/ 45834 h 194095"/>
                  <a:gd name="connsiteX39" fmla="*/ 3786 w 193275"/>
                  <a:gd name="connsiteY39" fmla="*/ 53657 h 194095"/>
                  <a:gd name="connsiteX40" fmla="*/ 10267 w 193275"/>
                  <a:gd name="connsiteY40" fmla="*/ 61724 h 194095"/>
                  <a:gd name="connsiteX41" fmla="*/ 0 w 193275"/>
                  <a:gd name="connsiteY41" fmla="*/ 62946 h 194095"/>
                  <a:gd name="connsiteX42" fmla="*/ 0 w 193275"/>
                  <a:gd name="connsiteY42" fmla="*/ 132003 h 194095"/>
                  <a:gd name="connsiteX43" fmla="*/ 10267 w 193275"/>
                  <a:gd name="connsiteY43" fmla="*/ 133226 h 194095"/>
                  <a:gd name="connsiteX44" fmla="*/ 3786 w 193275"/>
                  <a:gd name="connsiteY44" fmla="*/ 141292 h 194095"/>
                  <a:gd name="connsiteX45" fmla="*/ 11486 w 193275"/>
                  <a:gd name="connsiteY45" fmla="*/ 149115 h 194095"/>
                  <a:gd name="connsiteX46" fmla="*/ 44982 w 193275"/>
                  <a:gd name="connsiteY46" fmla="*/ 182481 h 194095"/>
                  <a:gd name="connsiteX47" fmla="*/ 52682 w 193275"/>
                  <a:gd name="connsiteY47" fmla="*/ 190182 h 194095"/>
                  <a:gd name="connsiteX48" fmla="*/ 60896 w 193275"/>
                  <a:gd name="connsiteY48" fmla="*/ 183707 h 194095"/>
                  <a:gd name="connsiteX49" fmla="*/ 61987 w 193275"/>
                  <a:gd name="connsiteY49" fmla="*/ 194096 h 194095"/>
                  <a:gd name="connsiteX50" fmla="*/ 131160 w 193275"/>
                  <a:gd name="connsiteY50" fmla="*/ 194096 h 194095"/>
                  <a:gd name="connsiteX51" fmla="*/ 132379 w 193275"/>
                  <a:gd name="connsiteY51" fmla="*/ 183707 h 194095"/>
                  <a:gd name="connsiteX52" fmla="*/ 140465 w 193275"/>
                  <a:gd name="connsiteY52" fmla="*/ 190182 h 194095"/>
                  <a:gd name="connsiteX53" fmla="*/ 148165 w 193275"/>
                  <a:gd name="connsiteY53" fmla="*/ 182481 h 194095"/>
                  <a:gd name="connsiteX54" fmla="*/ 181661 w 193275"/>
                  <a:gd name="connsiteY54" fmla="*/ 149115 h 194095"/>
                  <a:gd name="connsiteX55" fmla="*/ 189361 w 193275"/>
                  <a:gd name="connsiteY55" fmla="*/ 141292 h 194095"/>
                  <a:gd name="connsiteX56" fmla="*/ 182880 w 193275"/>
                  <a:gd name="connsiteY56" fmla="*/ 133226 h 194095"/>
                  <a:gd name="connsiteX57" fmla="*/ 193275 w 193275"/>
                  <a:gd name="connsiteY57" fmla="*/ 132003 h 194095"/>
                  <a:gd name="connsiteX58" fmla="*/ 193275 w 193275"/>
                  <a:gd name="connsiteY58" fmla="*/ 62091 h 194095"/>
                  <a:gd name="connsiteX59" fmla="*/ 182880 w 193275"/>
                  <a:gd name="connsiteY59" fmla="*/ 60868 h 194095"/>
                  <a:gd name="connsiteX60" fmla="*/ 189361 w 193275"/>
                  <a:gd name="connsiteY60" fmla="*/ 52801 h 194095"/>
                  <a:gd name="connsiteX61" fmla="*/ 181661 w 193275"/>
                  <a:gd name="connsiteY61" fmla="*/ 44979 h 194095"/>
                  <a:gd name="connsiteX62" fmla="*/ 148165 w 193275"/>
                  <a:gd name="connsiteY62" fmla="*/ 11611 h 194095"/>
                  <a:gd name="connsiteX63" fmla="*/ 140465 w 193275"/>
                  <a:gd name="connsiteY63" fmla="*/ 3911 h 194095"/>
                  <a:gd name="connsiteX64" fmla="*/ 132379 w 193275"/>
                  <a:gd name="connsiteY64" fmla="*/ 10389 h 194095"/>
                  <a:gd name="connsiteX65" fmla="*/ 131160 w 193275"/>
                  <a:gd name="connsiteY65" fmla="*/ 0 h 194095"/>
                  <a:gd name="connsiteX66" fmla="*/ 130711 w 193275"/>
                  <a:gd name="connsiteY66" fmla="*/ 855 h 19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93275" h="194095">
                    <a:moveTo>
                      <a:pt x="120316" y="12222"/>
                    </a:moveTo>
                    <a:lnTo>
                      <a:pt x="122497" y="32879"/>
                    </a:lnTo>
                    <a:lnTo>
                      <a:pt x="123332" y="32879"/>
                    </a:lnTo>
                    <a:lnTo>
                      <a:pt x="139631" y="19922"/>
                    </a:lnTo>
                    <a:lnTo>
                      <a:pt x="172998" y="54268"/>
                    </a:lnTo>
                    <a:lnTo>
                      <a:pt x="160036" y="70402"/>
                    </a:lnTo>
                    <a:lnTo>
                      <a:pt x="160036" y="71257"/>
                    </a:lnTo>
                    <a:lnTo>
                      <a:pt x="180699" y="73579"/>
                    </a:lnTo>
                    <a:lnTo>
                      <a:pt x="180699" y="120270"/>
                    </a:lnTo>
                    <a:lnTo>
                      <a:pt x="160036" y="122592"/>
                    </a:lnTo>
                    <a:lnTo>
                      <a:pt x="160036" y="123325"/>
                    </a:lnTo>
                    <a:lnTo>
                      <a:pt x="172998" y="139826"/>
                    </a:lnTo>
                    <a:lnTo>
                      <a:pt x="139631" y="173196"/>
                    </a:lnTo>
                    <a:lnTo>
                      <a:pt x="123332" y="160237"/>
                    </a:lnTo>
                    <a:lnTo>
                      <a:pt x="122497" y="160237"/>
                    </a:lnTo>
                    <a:lnTo>
                      <a:pt x="120316" y="180897"/>
                    </a:lnTo>
                    <a:lnTo>
                      <a:pt x="73024" y="180897"/>
                    </a:lnTo>
                    <a:lnTo>
                      <a:pt x="70649" y="160237"/>
                    </a:lnTo>
                    <a:lnTo>
                      <a:pt x="69815" y="160237"/>
                    </a:lnTo>
                    <a:lnTo>
                      <a:pt x="53709" y="173196"/>
                    </a:lnTo>
                    <a:lnTo>
                      <a:pt x="19699" y="139826"/>
                    </a:lnTo>
                    <a:lnTo>
                      <a:pt x="32662" y="123570"/>
                    </a:lnTo>
                    <a:lnTo>
                      <a:pt x="32662" y="122836"/>
                    </a:lnTo>
                    <a:lnTo>
                      <a:pt x="12128" y="120514"/>
                    </a:lnTo>
                    <a:lnTo>
                      <a:pt x="12128" y="72968"/>
                    </a:lnTo>
                    <a:lnTo>
                      <a:pt x="32662" y="70646"/>
                    </a:lnTo>
                    <a:lnTo>
                      <a:pt x="32662" y="69791"/>
                    </a:lnTo>
                    <a:lnTo>
                      <a:pt x="19699" y="54268"/>
                    </a:lnTo>
                    <a:lnTo>
                      <a:pt x="53196" y="20778"/>
                    </a:lnTo>
                    <a:lnTo>
                      <a:pt x="69302" y="33734"/>
                    </a:lnTo>
                    <a:lnTo>
                      <a:pt x="70200" y="33734"/>
                    </a:lnTo>
                    <a:lnTo>
                      <a:pt x="72511" y="13078"/>
                    </a:lnTo>
                    <a:lnTo>
                      <a:pt x="119803" y="13078"/>
                    </a:lnTo>
                    <a:moveTo>
                      <a:pt x="130711" y="855"/>
                    </a:moveTo>
                    <a:lnTo>
                      <a:pt x="61987" y="855"/>
                    </a:lnTo>
                    <a:lnTo>
                      <a:pt x="60896" y="11244"/>
                    </a:lnTo>
                    <a:lnTo>
                      <a:pt x="52682" y="4766"/>
                    </a:lnTo>
                    <a:lnTo>
                      <a:pt x="44982" y="12467"/>
                    </a:lnTo>
                    <a:lnTo>
                      <a:pt x="11486" y="45834"/>
                    </a:lnTo>
                    <a:lnTo>
                      <a:pt x="3786" y="53657"/>
                    </a:lnTo>
                    <a:lnTo>
                      <a:pt x="10267" y="61724"/>
                    </a:lnTo>
                    <a:lnTo>
                      <a:pt x="0" y="62946"/>
                    </a:lnTo>
                    <a:lnTo>
                      <a:pt x="0" y="132003"/>
                    </a:lnTo>
                    <a:lnTo>
                      <a:pt x="10267" y="133226"/>
                    </a:lnTo>
                    <a:lnTo>
                      <a:pt x="3786" y="141292"/>
                    </a:lnTo>
                    <a:lnTo>
                      <a:pt x="11486" y="149115"/>
                    </a:lnTo>
                    <a:lnTo>
                      <a:pt x="44982" y="182481"/>
                    </a:lnTo>
                    <a:lnTo>
                      <a:pt x="52682" y="190182"/>
                    </a:lnTo>
                    <a:lnTo>
                      <a:pt x="60896" y="183707"/>
                    </a:lnTo>
                    <a:lnTo>
                      <a:pt x="61987" y="194096"/>
                    </a:lnTo>
                    <a:lnTo>
                      <a:pt x="131160" y="194096"/>
                    </a:lnTo>
                    <a:lnTo>
                      <a:pt x="132379" y="183707"/>
                    </a:lnTo>
                    <a:lnTo>
                      <a:pt x="140465" y="190182"/>
                    </a:lnTo>
                    <a:lnTo>
                      <a:pt x="148165" y="182481"/>
                    </a:lnTo>
                    <a:lnTo>
                      <a:pt x="181661" y="149115"/>
                    </a:lnTo>
                    <a:lnTo>
                      <a:pt x="189361" y="141292"/>
                    </a:lnTo>
                    <a:lnTo>
                      <a:pt x="182880" y="133226"/>
                    </a:lnTo>
                    <a:lnTo>
                      <a:pt x="193275" y="132003"/>
                    </a:lnTo>
                    <a:lnTo>
                      <a:pt x="193275" y="62091"/>
                    </a:lnTo>
                    <a:lnTo>
                      <a:pt x="182880" y="60868"/>
                    </a:lnTo>
                    <a:lnTo>
                      <a:pt x="189361" y="52801"/>
                    </a:lnTo>
                    <a:lnTo>
                      <a:pt x="181661" y="44979"/>
                    </a:lnTo>
                    <a:lnTo>
                      <a:pt x="148165" y="11611"/>
                    </a:lnTo>
                    <a:lnTo>
                      <a:pt x="140465" y="3911"/>
                    </a:lnTo>
                    <a:lnTo>
                      <a:pt x="132379" y="10389"/>
                    </a:lnTo>
                    <a:lnTo>
                      <a:pt x="131160" y="0"/>
                    </a:lnTo>
                    <a:lnTo>
                      <a:pt x="130711" y="855"/>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5" name="Freeform: Shape 538">
                <a:extLst>
                  <a:ext uri="{FF2B5EF4-FFF2-40B4-BE49-F238E27FC236}">
                    <a16:creationId xmlns:a16="http://schemas.microsoft.com/office/drawing/2014/main" id="{ACC0B913-BFB2-DD61-4009-AC49BB09C9B7}"/>
                  </a:ext>
                </a:extLst>
              </p:cNvPr>
              <p:cNvSpPr/>
              <p:nvPr/>
            </p:nvSpPr>
            <p:spPr>
              <a:xfrm>
                <a:off x="6400190" y="4949930"/>
                <a:ext cx="488930" cy="77502"/>
              </a:xfrm>
              <a:custGeom>
                <a:avLst/>
                <a:gdLst>
                  <a:gd name="connsiteX0" fmla="*/ 0 w 488930"/>
                  <a:gd name="connsiteY0" fmla="*/ 16382 h 77502"/>
                  <a:gd name="connsiteX1" fmla="*/ 116113 w 488930"/>
                  <a:gd name="connsiteY1" fmla="*/ 16382 h 77502"/>
                  <a:gd name="connsiteX2" fmla="*/ 116113 w 488930"/>
                  <a:gd name="connsiteY2" fmla="*/ 52195 h 77502"/>
                  <a:gd name="connsiteX3" fmla="*/ 109118 w 488930"/>
                  <a:gd name="connsiteY3" fmla="*/ 56718 h 77502"/>
                  <a:gd name="connsiteX4" fmla="*/ 97760 w 488930"/>
                  <a:gd name="connsiteY4" fmla="*/ 61114 h 77502"/>
                  <a:gd name="connsiteX5" fmla="*/ 86403 w 488930"/>
                  <a:gd name="connsiteY5" fmla="*/ 56718 h 77502"/>
                  <a:gd name="connsiteX6" fmla="*/ 65163 w 488930"/>
                  <a:gd name="connsiteY6" fmla="*/ 48890 h 77502"/>
                  <a:gd name="connsiteX7" fmla="*/ 43987 w 488930"/>
                  <a:gd name="connsiteY7" fmla="*/ 56718 h 77502"/>
                  <a:gd name="connsiteX8" fmla="*/ 32565 w 488930"/>
                  <a:gd name="connsiteY8" fmla="*/ 61133 h 77502"/>
                  <a:gd name="connsiteX9" fmla="*/ 21143 w 488930"/>
                  <a:gd name="connsiteY9" fmla="*/ 56718 h 77502"/>
                  <a:gd name="connsiteX10" fmla="*/ 0 w 488930"/>
                  <a:gd name="connsiteY10" fmla="*/ 48890 h 77502"/>
                  <a:gd name="connsiteX11" fmla="*/ 0 w 488930"/>
                  <a:gd name="connsiteY11" fmla="*/ 65272 h 77502"/>
                  <a:gd name="connsiteX12" fmla="*/ 6122 w 488930"/>
                  <a:gd name="connsiteY12" fmla="*/ 66337 h 77502"/>
                  <a:gd name="connsiteX13" fmla="*/ 11364 w 488930"/>
                  <a:gd name="connsiteY13" fmla="*/ 69674 h 77502"/>
                  <a:gd name="connsiteX14" fmla="*/ 32565 w 488930"/>
                  <a:gd name="connsiteY14" fmla="*/ 77503 h 77502"/>
                  <a:gd name="connsiteX15" fmla="*/ 53805 w 488930"/>
                  <a:gd name="connsiteY15" fmla="*/ 69674 h 77502"/>
                  <a:gd name="connsiteX16" fmla="*/ 59003 w 488930"/>
                  <a:gd name="connsiteY16" fmla="*/ 66337 h 77502"/>
                  <a:gd name="connsiteX17" fmla="*/ 65163 w 488930"/>
                  <a:gd name="connsiteY17" fmla="*/ 65272 h 77502"/>
                  <a:gd name="connsiteX18" fmla="*/ 76649 w 488930"/>
                  <a:gd name="connsiteY18" fmla="*/ 69674 h 77502"/>
                  <a:gd name="connsiteX19" fmla="*/ 97760 w 488930"/>
                  <a:gd name="connsiteY19" fmla="*/ 77490 h 77502"/>
                  <a:gd name="connsiteX20" fmla="*/ 118936 w 488930"/>
                  <a:gd name="connsiteY20" fmla="*/ 69674 h 77502"/>
                  <a:gd name="connsiteX21" fmla="*/ 130358 w 488930"/>
                  <a:gd name="connsiteY21" fmla="*/ 65253 h 77502"/>
                  <a:gd name="connsiteX22" fmla="*/ 141780 w 488930"/>
                  <a:gd name="connsiteY22" fmla="*/ 69674 h 77502"/>
                  <a:gd name="connsiteX23" fmla="*/ 162955 w 488930"/>
                  <a:gd name="connsiteY23" fmla="*/ 77490 h 77502"/>
                  <a:gd name="connsiteX24" fmla="*/ 184067 w 488930"/>
                  <a:gd name="connsiteY24" fmla="*/ 69674 h 77502"/>
                  <a:gd name="connsiteX25" fmla="*/ 195553 w 488930"/>
                  <a:gd name="connsiteY25" fmla="*/ 65272 h 77502"/>
                  <a:gd name="connsiteX26" fmla="*/ 201713 w 488930"/>
                  <a:gd name="connsiteY26" fmla="*/ 66337 h 77502"/>
                  <a:gd name="connsiteX27" fmla="*/ 206911 w 488930"/>
                  <a:gd name="connsiteY27" fmla="*/ 69674 h 77502"/>
                  <a:gd name="connsiteX28" fmla="*/ 228086 w 488930"/>
                  <a:gd name="connsiteY28" fmla="*/ 77496 h 77502"/>
                  <a:gd name="connsiteX29" fmla="*/ 249326 w 488930"/>
                  <a:gd name="connsiteY29" fmla="*/ 69674 h 77502"/>
                  <a:gd name="connsiteX30" fmla="*/ 260684 w 488930"/>
                  <a:gd name="connsiteY30" fmla="*/ 65266 h 77502"/>
                  <a:gd name="connsiteX31" fmla="*/ 272042 w 488930"/>
                  <a:gd name="connsiteY31" fmla="*/ 69674 h 77502"/>
                  <a:gd name="connsiteX32" fmla="*/ 293346 w 488930"/>
                  <a:gd name="connsiteY32" fmla="*/ 77496 h 77502"/>
                  <a:gd name="connsiteX33" fmla="*/ 314457 w 488930"/>
                  <a:gd name="connsiteY33" fmla="*/ 69674 h 77502"/>
                  <a:gd name="connsiteX34" fmla="*/ 325943 w 488930"/>
                  <a:gd name="connsiteY34" fmla="*/ 65253 h 77502"/>
                  <a:gd name="connsiteX35" fmla="*/ 337365 w 488930"/>
                  <a:gd name="connsiteY35" fmla="*/ 69674 h 77502"/>
                  <a:gd name="connsiteX36" fmla="*/ 358477 w 488930"/>
                  <a:gd name="connsiteY36" fmla="*/ 77490 h 77502"/>
                  <a:gd name="connsiteX37" fmla="*/ 379652 w 488930"/>
                  <a:gd name="connsiteY37" fmla="*/ 69674 h 77502"/>
                  <a:gd name="connsiteX38" fmla="*/ 391138 w 488930"/>
                  <a:gd name="connsiteY38" fmla="*/ 65272 h 77502"/>
                  <a:gd name="connsiteX39" fmla="*/ 397235 w 488930"/>
                  <a:gd name="connsiteY39" fmla="*/ 66337 h 77502"/>
                  <a:gd name="connsiteX40" fmla="*/ 402496 w 488930"/>
                  <a:gd name="connsiteY40" fmla="*/ 69674 h 77502"/>
                  <a:gd name="connsiteX41" fmla="*/ 423672 w 488930"/>
                  <a:gd name="connsiteY41" fmla="*/ 77503 h 77502"/>
                  <a:gd name="connsiteX42" fmla="*/ 444912 w 488930"/>
                  <a:gd name="connsiteY42" fmla="*/ 69674 h 77502"/>
                  <a:gd name="connsiteX43" fmla="*/ 450174 w 488930"/>
                  <a:gd name="connsiteY43" fmla="*/ 66337 h 77502"/>
                  <a:gd name="connsiteX44" fmla="*/ 456269 w 488930"/>
                  <a:gd name="connsiteY44" fmla="*/ 65272 h 77502"/>
                  <a:gd name="connsiteX45" fmla="*/ 467756 w 488930"/>
                  <a:gd name="connsiteY45" fmla="*/ 69674 h 77502"/>
                  <a:gd name="connsiteX46" fmla="*/ 488931 w 488930"/>
                  <a:gd name="connsiteY46" fmla="*/ 77496 h 77502"/>
                  <a:gd name="connsiteX47" fmla="*/ 488931 w 488930"/>
                  <a:gd name="connsiteY47" fmla="*/ 61114 h 77502"/>
                  <a:gd name="connsiteX48" fmla="*/ 477509 w 488930"/>
                  <a:gd name="connsiteY48" fmla="*/ 56718 h 77502"/>
                  <a:gd name="connsiteX49" fmla="*/ 456269 w 488930"/>
                  <a:gd name="connsiteY49" fmla="*/ 48890 h 77502"/>
                  <a:gd name="connsiteX50" fmla="*/ 435094 w 488930"/>
                  <a:gd name="connsiteY50" fmla="*/ 56718 h 77502"/>
                  <a:gd name="connsiteX51" fmla="*/ 423672 w 488930"/>
                  <a:gd name="connsiteY51" fmla="*/ 61133 h 77502"/>
                  <a:gd name="connsiteX52" fmla="*/ 412250 w 488930"/>
                  <a:gd name="connsiteY52" fmla="*/ 56718 h 77502"/>
                  <a:gd name="connsiteX53" fmla="*/ 391138 w 488930"/>
                  <a:gd name="connsiteY53" fmla="*/ 48890 h 77502"/>
                  <a:gd name="connsiteX54" fmla="*/ 374839 w 488930"/>
                  <a:gd name="connsiteY54" fmla="*/ 53292 h 77502"/>
                  <a:gd name="connsiteX55" fmla="*/ 374839 w 488930"/>
                  <a:gd name="connsiteY55" fmla="*/ 16626 h 77502"/>
                  <a:gd name="connsiteX56" fmla="*/ 488931 w 488930"/>
                  <a:gd name="connsiteY56" fmla="*/ 16626 h 77502"/>
                  <a:gd name="connsiteX57" fmla="*/ 488931 w 488930"/>
                  <a:gd name="connsiteY57" fmla="*/ 0 h 77502"/>
                  <a:gd name="connsiteX58" fmla="*/ 0 w 488930"/>
                  <a:gd name="connsiteY58" fmla="*/ 0 h 77502"/>
                  <a:gd name="connsiteX59" fmla="*/ 0 w 488930"/>
                  <a:gd name="connsiteY59" fmla="*/ 16382 h 77502"/>
                  <a:gd name="connsiteX60" fmla="*/ 358477 w 488930"/>
                  <a:gd name="connsiteY60" fmla="*/ 61114 h 77502"/>
                  <a:gd name="connsiteX61" fmla="*/ 347119 w 488930"/>
                  <a:gd name="connsiteY61" fmla="*/ 56718 h 77502"/>
                  <a:gd name="connsiteX62" fmla="*/ 325943 w 488930"/>
                  <a:gd name="connsiteY62" fmla="*/ 48883 h 77502"/>
                  <a:gd name="connsiteX63" fmla="*/ 304704 w 488930"/>
                  <a:gd name="connsiteY63" fmla="*/ 56718 h 77502"/>
                  <a:gd name="connsiteX64" fmla="*/ 293346 w 488930"/>
                  <a:gd name="connsiteY64" fmla="*/ 61114 h 77502"/>
                  <a:gd name="connsiteX65" fmla="*/ 281859 w 488930"/>
                  <a:gd name="connsiteY65" fmla="*/ 56718 h 77502"/>
                  <a:gd name="connsiteX66" fmla="*/ 260684 w 488930"/>
                  <a:gd name="connsiteY66" fmla="*/ 48903 h 77502"/>
                  <a:gd name="connsiteX67" fmla="*/ 239573 w 488930"/>
                  <a:gd name="connsiteY67" fmla="*/ 56718 h 77502"/>
                  <a:gd name="connsiteX68" fmla="*/ 228150 w 488930"/>
                  <a:gd name="connsiteY68" fmla="*/ 61133 h 77502"/>
                  <a:gd name="connsiteX69" fmla="*/ 216729 w 488930"/>
                  <a:gd name="connsiteY69" fmla="*/ 56718 h 77502"/>
                  <a:gd name="connsiteX70" fmla="*/ 195553 w 488930"/>
                  <a:gd name="connsiteY70" fmla="*/ 48890 h 77502"/>
                  <a:gd name="connsiteX71" fmla="*/ 174313 w 488930"/>
                  <a:gd name="connsiteY71" fmla="*/ 56718 h 77502"/>
                  <a:gd name="connsiteX72" fmla="*/ 162955 w 488930"/>
                  <a:gd name="connsiteY72" fmla="*/ 61114 h 77502"/>
                  <a:gd name="connsiteX73" fmla="*/ 151534 w 488930"/>
                  <a:gd name="connsiteY73" fmla="*/ 56718 h 77502"/>
                  <a:gd name="connsiteX74" fmla="*/ 132347 w 488930"/>
                  <a:gd name="connsiteY74" fmla="*/ 49018 h 77502"/>
                  <a:gd name="connsiteX75" fmla="*/ 132347 w 488930"/>
                  <a:gd name="connsiteY75" fmla="*/ 16382 h 77502"/>
                  <a:gd name="connsiteX76" fmla="*/ 358477 w 488930"/>
                  <a:gd name="connsiteY76" fmla="*/ 16382 h 77502"/>
                  <a:gd name="connsiteX77" fmla="*/ 358477 w 488930"/>
                  <a:gd name="connsiteY77" fmla="*/ 61114 h 7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88930" h="77502">
                    <a:moveTo>
                      <a:pt x="0" y="16382"/>
                    </a:moveTo>
                    <a:lnTo>
                      <a:pt x="116113" y="16382"/>
                    </a:lnTo>
                    <a:lnTo>
                      <a:pt x="116113" y="52195"/>
                    </a:lnTo>
                    <a:cubicBezTo>
                      <a:pt x="113610" y="53459"/>
                      <a:pt x="111300" y="54973"/>
                      <a:pt x="109118" y="56718"/>
                    </a:cubicBezTo>
                    <a:cubicBezTo>
                      <a:pt x="106038" y="59587"/>
                      <a:pt x="101995" y="61165"/>
                      <a:pt x="97760" y="61114"/>
                    </a:cubicBezTo>
                    <a:cubicBezTo>
                      <a:pt x="93589" y="61191"/>
                      <a:pt x="89483" y="59612"/>
                      <a:pt x="86403" y="56718"/>
                    </a:cubicBezTo>
                    <a:cubicBezTo>
                      <a:pt x="80499" y="51623"/>
                      <a:pt x="72927" y="48845"/>
                      <a:pt x="65163" y="48890"/>
                    </a:cubicBezTo>
                    <a:cubicBezTo>
                      <a:pt x="57398" y="48839"/>
                      <a:pt x="49891" y="51623"/>
                      <a:pt x="43987" y="56718"/>
                    </a:cubicBezTo>
                    <a:cubicBezTo>
                      <a:pt x="40843" y="59561"/>
                      <a:pt x="36800" y="61133"/>
                      <a:pt x="32565" y="61133"/>
                    </a:cubicBezTo>
                    <a:cubicBezTo>
                      <a:pt x="28330" y="61133"/>
                      <a:pt x="24288" y="59561"/>
                      <a:pt x="21143" y="56718"/>
                    </a:cubicBezTo>
                    <a:cubicBezTo>
                      <a:pt x="15291" y="51604"/>
                      <a:pt x="7771" y="48819"/>
                      <a:pt x="0" y="48890"/>
                    </a:cubicBezTo>
                    <a:lnTo>
                      <a:pt x="0" y="65272"/>
                    </a:lnTo>
                    <a:cubicBezTo>
                      <a:pt x="2092" y="65221"/>
                      <a:pt x="4171" y="65580"/>
                      <a:pt x="6122" y="66337"/>
                    </a:cubicBezTo>
                    <a:cubicBezTo>
                      <a:pt x="8072" y="67094"/>
                      <a:pt x="9856" y="68224"/>
                      <a:pt x="11364" y="69674"/>
                    </a:cubicBezTo>
                    <a:cubicBezTo>
                      <a:pt x="17293" y="74724"/>
                      <a:pt x="24801" y="77503"/>
                      <a:pt x="32565" y="77503"/>
                    </a:cubicBezTo>
                    <a:cubicBezTo>
                      <a:pt x="40330" y="77503"/>
                      <a:pt x="47837" y="74724"/>
                      <a:pt x="53805" y="69674"/>
                    </a:cubicBezTo>
                    <a:cubicBezTo>
                      <a:pt x="55281" y="68224"/>
                      <a:pt x="57078" y="67094"/>
                      <a:pt x="59003" y="66337"/>
                    </a:cubicBezTo>
                    <a:cubicBezTo>
                      <a:pt x="60992" y="65580"/>
                      <a:pt x="63045" y="65221"/>
                      <a:pt x="65163" y="65272"/>
                    </a:cubicBezTo>
                    <a:cubicBezTo>
                      <a:pt x="69398" y="65163"/>
                      <a:pt x="73505" y="66742"/>
                      <a:pt x="76649" y="69674"/>
                    </a:cubicBezTo>
                    <a:cubicBezTo>
                      <a:pt x="82553" y="74718"/>
                      <a:pt x="89996" y="77490"/>
                      <a:pt x="97760" y="77490"/>
                    </a:cubicBezTo>
                    <a:cubicBezTo>
                      <a:pt x="105525" y="77490"/>
                      <a:pt x="113033" y="74718"/>
                      <a:pt x="118936" y="69674"/>
                    </a:cubicBezTo>
                    <a:cubicBezTo>
                      <a:pt x="122080" y="66831"/>
                      <a:pt x="126123" y="65253"/>
                      <a:pt x="130358" y="65253"/>
                    </a:cubicBezTo>
                    <a:cubicBezTo>
                      <a:pt x="134593" y="65253"/>
                      <a:pt x="138636" y="66831"/>
                      <a:pt x="141780" y="69674"/>
                    </a:cubicBezTo>
                    <a:cubicBezTo>
                      <a:pt x="147683" y="74718"/>
                      <a:pt x="155191" y="77490"/>
                      <a:pt x="162955" y="77490"/>
                    </a:cubicBezTo>
                    <a:cubicBezTo>
                      <a:pt x="170656" y="77490"/>
                      <a:pt x="178164" y="74718"/>
                      <a:pt x="184067" y="69674"/>
                    </a:cubicBezTo>
                    <a:cubicBezTo>
                      <a:pt x="187147" y="66742"/>
                      <a:pt x="191318" y="65163"/>
                      <a:pt x="195553" y="65272"/>
                    </a:cubicBezTo>
                    <a:cubicBezTo>
                      <a:pt x="197670" y="65221"/>
                      <a:pt x="199724" y="65580"/>
                      <a:pt x="201713" y="66337"/>
                    </a:cubicBezTo>
                    <a:cubicBezTo>
                      <a:pt x="203638" y="67094"/>
                      <a:pt x="205435" y="68224"/>
                      <a:pt x="206911" y="69674"/>
                    </a:cubicBezTo>
                    <a:cubicBezTo>
                      <a:pt x="212814" y="74763"/>
                      <a:pt x="220322" y="77548"/>
                      <a:pt x="228086" y="77496"/>
                    </a:cubicBezTo>
                    <a:cubicBezTo>
                      <a:pt x="235851" y="77541"/>
                      <a:pt x="243423" y="74763"/>
                      <a:pt x="249326" y="69674"/>
                    </a:cubicBezTo>
                    <a:cubicBezTo>
                      <a:pt x="252470" y="66838"/>
                      <a:pt x="256513" y="65266"/>
                      <a:pt x="260684" y="65266"/>
                    </a:cubicBezTo>
                    <a:cubicBezTo>
                      <a:pt x="264919" y="65266"/>
                      <a:pt x="268961" y="66838"/>
                      <a:pt x="272042" y="69674"/>
                    </a:cubicBezTo>
                    <a:cubicBezTo>
                      <a:pt x="278009" y="74763"/>
                      <a:pt x="285517" y="77541"/>
                      <a:pt x="293346" y="77496"/>
                    </a:cubicBezTo>
                    <a:cubicBezTo>
                      <a:pt x="301110" y="77548"/>
                      <a:pt x="308618" y="74763"/>
                      <a:pt x="314457" y="69674"/>
                    </a:cubicBezTo>
                    <a:cubicBezTo>
                      <a:pt x="317602" y="66831"/>
                      <a:pt x="321708" y="65253"/>
                      <a:pt x="325943" y="65253"/>
                    </a:cubicBezTo>
                    <a:cubicBezTo>
                      <a:pt x="330114" y="65253"/>
                      <a:pt x="334221" y="66831"/>
                      <a:pt x="337365" y="69674"/>
                    </a:cubicBezTo>
                    <a:cubicBezTo>
                      <a:pt x="343205" y="74718"/>
                      <a:pt x="350713" y="77490"/>
                      <a:pt x="358477" y="77490"/>
                    </a:cubicBezTo>
                    <a:cubicBezTo>
                      <a:pt x="366241" y="77490"/>
                      <a:pt x="373749" y="74718"/>
                      <a:pt x="379652" y="69674"/>
                    </a:cubicBezTo>
                    <a:cubicBezTo>
                      <a:pt x="382733" y="66742"/>
                      <a:pt x="386839" y="65163"/>
                      <a:pt x="391138" y="65272"/>
                    </a:cubicBezTo>
                    <a:cubicBezTo>
                      <a:pt x="393192" y="65221"/>
                      <a:pt x="395309" y="65580"/>
                      <a:pt x="397235" y="66337"/>
                    </a:cubicBezTo>
                    <a:cubicBezTo>
                      <a:pt x="399224" y="67094"/>
                      <a:pt x="400956" y="68224"/>
                      <a:pt x="402496" y="69674"/>
                    </a:cubicBezTo>
                    <a:cubicBezTo>
                      <a:pt x="408400" y="74724"/>
                      <a:pt x="415907" y="77503"/>
                      <a:pt x="423672" y="77503"/>
                    </a:cubicBezTo>
                    <a:cubicBezTo>
                      <a:pt x="431501" y="77503"/>
                      <a:pt x="439008" y="74724"/>
                      <a:pt x="444912" y="69674"/>
                    </a:cubicBezTo>
                    <a:cubicBezTo>
                      <a:pt x="446387" y="68224"/>
                      <a:pt x="448184" y="67094"/>
                      <a:pt x="450174" y="66337"/>
                    </a:cubicBezTo>
                    <a:cubicBezTo>
                      <a:pt x="452098" y="65580"/>
                      <a:pt x="454152" y="65221"/>
                      <a:pt x="456269" y="65272"/>
                    </a:cubicBezTo>
                    <a:cubicBezTo>
                      <a:pt x="460505" y="65163"/>
                      <a:pt x="464675" y="66742"/>
                      <a:pt x="467756" y="69674"/>
                    </a:cubicBezTo>
                    <a:cubicBezTo>
                      <a:pt x="473595" y="74788"/>
                      <a:pt x="481103" y="77567"/>
                      <a:pt x="488931" y="77496"/>
                    </a:cubicBezTo>
                    <a:lnTo>
                      <a:pt x="488931" y="61114"/>
                    </a:lnTo>
                    <a:cubicBezTo>
                      <a:pt x="484696" y="61165"/>
                      <a:pt x="480590" y="59587"/>
                      <a:pt x="477509" y="56718"/>
                    </a:cubicBezTo>
                    <a:cubicBezTo>
                      <a:pt x="471606" y="51623"/>
                      <a:pt x="464098" y="48845"/>
                      <a:pt x="456269" y="48890"/>
                    </a:cubicBezTo>
                    <a:cubicBezTo>
                      <a:pt x="448505" y="48839"/>
                      <a:pt x="440997" y="51623"/>
                      <a:pt x="435094" y="56718"/>
                    </a:cubicBezTo>
                    <a:cubicBezTo>
                      <a:pt x="432014" y="59561"/>
                      <a:pt x="427907" y="61133"/>
                      <a:pt x="423672" y="61133"/>
                    </a:cubicBezTo>
                    <a:cubicBezTo>
                      <a:pt x="419437" y="61133"/>
                      <a:pt x="415394" y="59561"/>
                      <a:pt x="412250" y="56718"/>
                    </a:cubicBezTo>
                    <a:cubicBezTo>
                      <a:pt x="406410" y="51623"/>
                      <a:pt x="398902" y="48839"/>
                      <a:pt x="391138" y="48890"/>
                    </a:cubicBezTo>
                    <a:cubicBezTo>
                      <a:pt x="385363" y="48774"/>
                      <a:pt x="379780" y="50302"/>
                      <a:pt x="374839" y="53292"/>
                    </a:cubicBezTo>
                    <a:lnTo>
                      <a:pt x="374839" y="16626"/>
                    </a:lnTo>
                    <a:lnTo>
                      <a:pt x="488931" y="16626"/>
                    </a:lnTo>
                    <a:lnTo>
                      <a:pt x="488931" y="0"/>
                    </a:lnTo>
                    <a:lnTo>
                      <a:pt x="0" y="0"/>
                    </a:lnTo>
                    <a:lnTo>
                      <a:pt x="0" y="16382"/>
                    </a:lnTo>
                    <a:close/>
                    <a:moveTo>
                      <a:pt x="358477" y="61114"/>
                    </a:moveTo>
                    <a:cubicBezTo>
                      <a:pt x="354242" y="61165"/>
                      <a:pt x="350199" y="59587"/>
                      <a:pt x="347119" y="56718"/>
                    </a:cubicBezTo>
                    <a:cubicBezTo>
                      <a:pt x="341215" y="51662"/>
                      <a:pt x="333708" y="48883"/>
                      <a:pt x="325943" y="48883"/>
                    </a:cubicBezTo>
                    <a:cubicBezTo>
                      <a:pt x="318115" y="48883"/>
                      <a:pt x="310607" y="51662"/>
                      <a:pt x="304704" y="56718"/>
                    </a:cubicBezTo>
                    <a:cubicBezTo>
                      <a:pt x="301624" y="59587"/>
                      <a:pt x="297581" y="61165"/>
                      <a:pt x="293346" y="61114"/>
                    </a:cubicBezTo>
                    <a:cubicBezTo>
                      <a:pt x="289110" y="61159"/>
                      <a:pt x="285004" y="59587"/>
                      <a:pt x="281859" y="56718"/>
                    </a:cubicBezTo>
                    <a:cubicBezTo>
                      <a:pt x="275956" y="51675"/>
                      <a:pt x="268448" y="48903"/>
                      <a:pt x="260684" y="48903"/>
                    </a:cubicBezTo>
                    <a:cubicBezTo>
                      <a:pt x="252919" y="48903"/>
                      <a:pt x="245476" y="51675"/>
                      <a:pt x="239573" y="56718"/>
                    </a:cubicBezTo>
                    <a:cubicBezTo>
                      <a:pt x="236428" y="59561"/>
                      <a:pt x="232386" y="61133"/>
                      <a:pt x="228150" y="61133"/>
                    </a:cubicBezTo>
                    <a:cubicBezTo>
                      <a:pt x="223916" y="61133"/>
                      <a:pt x="219809" y="59561"/>
                      <a:pt x="216729" y="56718"/>
                    </a:cubicBezTo>
                    <a:cubicBezTo>
                      <a:pt x="210825" y="51623"/>
                      <a:pt x="203317" y="48839"/>
                      <a:pt x="195553" y="48890"/>
                    </a:cubicBezTo>
                    <a:cubicBezTo>
                      <a:pt x="187789" y="48845"/>
                      <a:pt x="180217" y="51623"/>
                      <a:pt x="174313" y="56718"/>
                    </a:cubicBezTo>
                    <a:cubicBezTo>
                      <a:pt x="171233" y="59612"/>
                      <a:pt x="167127" y="61191"/>
                      <a:pt x="162955" y="61114"/>
                    </a:cubicBezTo>
                    <a:cubicBezTo>
                      <a:pt x="158721" y="61165"/>
                      <a:pt x="154614" y="59587"/>
                      <a:pt x="151534" y="56718"/>
                    </a:cubicBezTo>
                    <a:cubicBezTo>
                      <a:pt x="146143" y="52169"/>
                      <a:pt x="139406" y="49467"/>
                      <a:pt x="132347" y="49018"/>
                    </a:cubicBezTo>
                    <a:lnTo>
                      <a:pt x="132347" y="16382"/>
                    </a:lnTo>
                    <a:lnTo>
                      <a:pt x="358477" y="16382"/>
                    </a:lnTo>
                    <a:lnTo>
                      <a:pt x="358477" y="61114"/>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6" name="Freeform: Shape 539">
                <a:extLst>
                  <a:ext uri="{FF2B5EF4-FFF2-40B4-BE49-F238E27FC236}">
                    <a16:creationId xmlns:a16="http://schemas.microsoft.com/office/drawing/2014/main" id="{16CBF03C-DCCB-088C-C97A-77797AB3B96C}"/>
                  </a:ext>
                </a:extLst>
              </p:cNvPr>
              <p:cNvSpPr/>
              <p:nvPr/>
            </p:nvSpPr>
            <p:spPr>
              <a:xfrm>
                <a:off x="6400190" y="4789081"/>
                <a:ext cx="488930" cy="144838"/>
              </a:xfrm>
              <a:custGeom>
                <a:avLst/>
                <a:gdLst>
                  <a:gd name="connsiteX0" fmla="*/ 480717 w 488930"/>
                  <a:gd name="connsiteY0" fmla="*/ 128334 h 144838"/>
                  <a:gd name="connsiteX1" fmla="*/ 374839 w 488930"/>
                  <a:gd name="connsiteY1" fmla="*/ 8067 h 144838"/>
                  <a:gd name="connsiteX2" fmla="*/ 374839 w 488930"/>
                  <a:gd name="connsiteY2" fmla="*/ 0 h 144838"/>
                  <a:gd name="connsiteX3" fmla="*/ 358477 w 488930"/>
                  <a:gd name="connsiteY3" fmla="*/ 0 h 144838"/>
                  <a:gd name="connsiteX4" fmla="*/ 358477 w 488930"/>
                  <a:gd name="connsiteY4" fmla="*/ 8067 h 144838"/>
                  <a:gd name="connsiteX5" fmla="*/ 337815 w 488930"/>
                  <a:gd name="connsiteY5" fmla="*/ 77613 h 144838"/>
                  <a:gd name="connsiteX6" fmla="*/ 298993 w 488930"/>
                  <a:gd name="connsiteY6" fmla="*/ 114750 h 144838"/>
                  <a:gd name="connsiteX7" fmla="*/ 246502 w 488930"/>
                  <a:gd name="connsiteY7" fmla="*/ 126505 h 144838"/>
                  <a:gd name="connsiteX8" fmla="*/ 194013 w 488930"/>
                  <a:gd name="connsiteY8" fmla="*/ 115674 h 144838"/>
                  <a:gd name="connsiteX9" fmla="*/ 153972 w 488930"/>
                  <a:gd name="connsiteY9" fmla="*/ 80058 h 144838"/>
                  <a:gd name="connsiteX10" fmla="*/ 132347 w 488930"/>
                  <a:gd name="connsiteY10" fmla="*/ 8311 h 144838"/>
                  <a:gd name="connsiteX11" fmla="*/ 132347 w 488930"/>
                  <a:gd name="connsiteY11" fmla="*/ 244 h 144838"/>
                  <a:gd name="connsiteX12" fmla="*/ 116113 w 488930"/>
                  <a:gd name="connsiteY12" fmla="*/ 244 h 144838"/>
                  <a:gd name="connsiteX13" fmla="*/ 116113 w 488930"/>
                  <a:gd name="connsiteY13" fmla="*/ 8311 h 144838"/>
                  <a:gd name="connsiteX14" fmla="*/ 10145 w 488930"/>
                  <a:gd name="connsiteY14" fmla="*/ 128578 h 144838"/>
                  <a:gd name="connsiteX15" fmla="*/ 0 w 488930"/>
                  <a:gd name="connsiteY15" fmla="*/ 128578 h 144838"/>
                  <a:gd name="connsiteX16" fmla="*/ 0 w 488930"/>
                  <a:gd name="connsiteY16" fmla="*/ 144838 h 144838"/>
                  <a:gd name="connsiteX17" fmla="*/ 488931 w 488930"/>
                  <a:gd name="connsiteY17" fmla="*/ 144838 h 144838"/>
                  <a:gd name="connsiteX18" fmla="*/ 488931 w 488930"/>
                  <a:gd name="connsiteY18" fmla="*/ 128334 h 144838"/>
                  <a:gd name="connsiteX19" fmla="*/ 480717 w 488930"/>
                  <a:gd name="connsiteY19" fmla="*/ 128334 h 144838"/>
                  <a:gd name="connsiteX20" fmla="*/ 116113 w 488930"/>
                  <a:gd name="connsiteY20" fmla="*/ 128334 h 144838"/>
                  <a:gd name="connsiteX21" fmla="*/ 68179 w 488930"/>
                  <a:gd name="connsiteY21" fmla="*/ 128334 h 144838"/>
                  <a:gd name="connsiteX22" fmla="*/ 106231 w 488930"/>
                  <a:gd name="connsiteY22" fmla="*/ 89713 h 144838"/>
                  <a:gd name="connsiteX23" fmla="*/ 116113 w 488930"/>
                  <a:gd name="connsiteY23" fmla="*/ 71746 h 144838"/>
                  <a:gd name="connsiteX24" fmla="*/ 116113 w 488930"/>
                  <a:gd name="connsiteY24" fmla="*/ 128334 h 144838"/>
                  <a:gd name="connsiteX25" fmla="*/ 132347 w 488930"/>
                  <a:gd name="connsiteY25" fmla="*/ 128334 h 144838"/>
                  <a:gd name="connsiteX26" fmla="*/ 132347 w 488930"/>
                  <a:gd name="connsiteY26" fmla="*/ 74802 h 144838"/>
                  <a:gd name="connsiteX27" fmla="*/ 140304 w 488930"/>
                  <a:gd name="connsiteY27" fmla="*/ 88736 h 144838"/>
                  <a:gd name="connsiteX28" fmla="*/ 183361 w 488930"/>
                  <a:gd name="connsiteY28" fmla="*/ 128334 h 144838"/>
                  <a:gd name="connsiteX29" fmla="*/ 132347 w 488930"/>
                  <a:gd name="connsiteY29" fmla="*/ 128334 h 144838"/>
                  <a:gd name="connsiteX30" fmla="*/ 358477 w 488930"/>
                  <a:gd name="connsiteY30" fmla="*/ 128334 h 144838"/>
                  <a:gd name="connsiteX31" fmla="*/ 307655 w 488930"/>
                  <a:gd name="connsiteY31" fmla="*/ 128334 h 144838"/>
                  <a:gd name="connsiteX32" fmla="*/ 351739 w 488930"/>
                  <a:gd name="connsiteY32" fmla="*/ 86291 h 144838"/>
                  <a:gd name="connsiteX33" fmla="*/ 358477 w 488930"/>
                  <a:gd name="connsiteY33" fmla="*/ 74068 h 144838"/>
                  <a:gd name="connsiteX34" fmla="*/ 358477 w 488930"/>
                  <a:gd name="connsiteY34" fmla="*/ 128334 h 144838"/>
                  <a:gd name="connsiteX35" fmla="*/ 374839 w 488930"/>
                  <a:gd name="connsiteY35" fmla="*/ 128334 h 144838"/>
                  <a:gd name="connsiteX36" fmla="*/ 374839 w 488930"/>
                  <a:gd name="connsiteY36" fmla="*/ 71746 h 144838"/>
                  <a:gd name="connsiteX37" fmla="*/ 384786 w 488930"/>
                  <a:gd name="connsiteY37" fmla="*/ 89713 h 144838"/>
                  <a:gd name="connsiteX38" fmla="*/ 422645 w 488930"/>
                  <a:gd name="connsiteY38" fmla="*/ 128334 h 144838"/>
                  <a:gd name="connsiteX39" fmla="*/ 374839 w 488930"/>
                  <a:gd name="connsiteY39" fmla="*/ 128334 h 14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8930" h="144838">
                    <a:moveTo>
                      <a:pt x="480717" y="128334"/>
                    </a:moveTo>
                    <a:cubicBezTo>
                      <a:pt x="400892" y="128334"/>
                      <a:pt x="374839" y="38867"/>
                      <a:pt x="374839" y="8067"/>
                    </a:cubicBezTo>
                    <a:lnTo>
                      <a:pt x="374839" y="0"/>
                    </a:lnTo>
                    <a:lnTo>
                      <a:pt x="358477" y="0"/>
                    </a:lnTo>
                    <a:lnTo>
                      <a:pt x="358477" y="8067"/>
                    </a:lnTo>
                    <a:cubicBezTo>
                      <a:pt x="357643" y="32633"/>
                      <a:pt x="350520" y="56577"/>
                      <a:pt x="337815" y="77613"/>
                    </a:cubicBezTo>
                    <a:cubicBezTo>
                      <a:pt x="328510" y="93292"/>
                      <a:pt x="315035" y="106132"/>
                      <a:pt x="298993" y="114750"/>
                    </a:cubicBezTo>
                    <a:cubicBezTo>
                      <a:pt x="282886" y="123361"/>
                      <a:pt x="264727" y="127430"/>
                      <a:pt x="246502" y="126505"/>
                    </a:cubicBezTo>
                    <a:cubicBezTo>
                      <a:pt x="228407" y="127564"/>
                      <a:pt x="210312" y="123830"/>
                      <a:pt x="194013" y="115674"/>
                    </a:cubicBezTo>
                    <a:cubicBezTo>
                      <a:pt x="177778" y="107524"/>
                      <a:pt x="163982" y="95236"/>
                      <a:pt x="153972" y="80058"/>
                    </a:cubicBezTo>
                    <a:cubicBezTo>
                      <a:pt x="140496" y="58520"/>
                      <a:pt x="132989" y="33736"/>
                      <a:pt x="132347" y="8311"/>
                    </a:cubicBezTo>
                    <a:lnTo>
                      <a:pt x="132347" y="244"/>
                    </a:lnTo>
                    <a:lnTo>
                      <a:pt x="116113" y="244"/>
                    </a:lnTo>
                    <a:lnTo>
                      <a:pt x="116113" y="8311"/>
                    </a:lnTo>
                    <a:cubicBezTo>
                      <a:pt x="116113" y="39112"/>
                      <a:pt x="90060" y="128578"/>
                      <a:pt x="10145" y="128578"/>
                    </a:cubicBezTo>
                    <a:lnTo>
                      <a:pt x="0" y="128578"/>
                    </a:lnTo>
                    <a:lnTo>
                      <a:pt x="0" y="144838"/>
                    </a:lnTo>
                    <a:lnTo>
                      <a:pt x="488931" y="144838"/>
                    </a:lnTo>
                    <a:lnTo>
                      <a:pt x="488931" y="128334"/>
                    </a:lnTo>
                    <a:lnTo>
                      <a:pt x="480717" y="128334"/>
                    </a:lnTo>
                    <a:close/>
                    <a:moveTo>
                      <a:pt x="116113" y="128334"/>
                    </a:moveTo>
                    <a:lnTo>
                      <a:pt x="68179" y="128334"/>
                    </a:lnTo>
                    <a:cubicBezTo>
                      <a:pt x="83515" y="118330"/>
                      <a:pt x="96477" y="105157"/>
                      <a:pt x="106231" y="89713"/>
                    </a:cubicBezTo>
                    <a:cubicBezTo>
                      <a:pt x="109824" y="83898"/>
                      <a:pt x="113097" y="77900"/>
                      <a:pt x="116113" y="71746"/>
                    </a:cubicBezTo>
                    <a:lnTo>
                      <a:pt x="116113" y="128334"/>
                    </a:lnTo>
                    <a:close/>
                    <a:moveTo>
                      <a:pt x="132347" y="128334"/>
                    </a:moveTo>
                    <a:lnTo>
                      <a:pt x="132347" y="74802"/>
                    </a:lnTo>
                    <a:cubicBezTo>
                      <a:pt x="134785" y="79446"/>
                      <a:pt x="137352" y="84213"/>
                      <a:pt x="140304" y="88736"/>
                    </a:cubicBezTo>
                    <a:cubicBezTo>
                      <a:pt x="151084" y="105375"/>
                      <a:pt x="165843" y="118998"/>
                      <a:pt x="183361" y="128334"/>
                    </a:cubicBezTo>
                    <a:lnTo>
                      <a:pt x="132347" y="128334"/>
                    </a:lnTo>
                    <a:close/>
                    <a:moveTo>
                      <a:pt x="358477" y="128334"/>
                    </a:moveTo>
                    <a:lnTo>
                      <a:pt x="307655" y="128334"/>
                    </a:lnTo>
                    <a:cubicBezTo>
                      <a:pt x="325751" y="118414"/>
                      <a:pt x="340959" y="103918"/>
                      <a:pt x="351739" y="86291"/>
                    </a:cubicBezTo>
                    <a:cubicBezTo>
                      <a:pt x="354177" y="82136"/>
                      <a:pt x="356551" y="77980"/>
                      <a:pt x="358477" y="74068"/>
                    </a:cubicBezTo>
                    <a:lnTo>
                      <a:pt x="358477" y="128334"/>
                    </a:lnTo>
                    <a:close/>
                    <a:moveTo>
                      <a:pt x="374839" y="128334"/>
                    </a:moveTo>
                    <a:lnTo>
                      <a:pt x="374839" y="71746"/>
                    </a:lnTo>
                    <a:cubicBezTo>
                      <a:pt x="377792" y="77950"/>
                      <a:pt x="381064" y="83952"/>
                      <a:pt x="384786" y="89713"/>
                    </a:cubicBezTo>
                    <a:cubicBezTo>
                      <a:pt x="394475" y="105157"/>
                      <a:pt x="407373" y="118330"/>
                      <a:pt x="422645" y="128334"/>
                    </a:cubicBezTo>
                    <a:lnTo>
                      <a:pt x="374839" y="128334"/>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8" name="Freeform: Shape 540">
                <a:extLst>
                  <a:ext uri="{FF2B5EF4-FFF2-40B4-BE49-F238E27FC236}">
                    <a16:creationId xmlns:a16="http://schemas.microsoft.com/office/drawing/2014/main" id="{812576CC-155F-9499-D664-E781B24ECF68}"/>
                  </a:ext>
                </a:extLst>
              </p:cNvPr>
              <p:cNvSpPr/>
              <p:nvPr/>
            </p:nvSpPr>
            <p:spPr>
              <a:xfrm>
                <a:off x="6400190" y="5031443"/>
                <a:ext cx="488930" cy="28510"/>
              </a:xfrm>
              <a:custGeom>
                <a:avLst/>
                <a:gdLst>
                  <a:gd name="connsiteX0" fmla="*/ 456269 w 488930"/>
                  <a:gd name="connsiteY0" fmla="*/ 19 h 28510"/>
                  <a:gd name="connsiteX1" fmla="*/ 435094 w 488930"/>
                  <a:gd name="connsiteY1" fmla="*/ 7719 h 28510"/>
                  <a:gd name="connsiteX2" fmla="*/ 423672 w 488930"/>
                  <a:gd name="connsiteY2" fmla="*/ 12224 h 28510"/>
                  <a:gd name="connsiteX3" fmla="*/ 412250 w 488930"/>
                  <a:gd name="connsiteY3" fmla="*/ 7719 h 28510"/>
                  <a:gd name="connsiteX4" fmla="*/ 391138 w 488930"/>
                  <a:gd name="connsiteY4" fmla="*/ 19 h 28510"/>
                  <a:gd name="connsiteX5" fmla="*/ 369835 w 488930"/>
                  <a:gd name="connsiteY5" fmla="*/ 7719 h 28510"/>
                  <a:gd name="connsiteX6" fmla="*/ 358477 w 488930"/>
                  <a:gd name="connsiteY6" fmla="*/ 12256 h 28510"/>
                  <a:gd name="connsiteX7" fmla="*/ 347119 w 488930"/>
                  <a:gd name="connsiteY7" fmla="*/ 7719 h 28510"/>
                  <a:gd name="connsiteX8" fmla="*/ 325943 w 488930"/>
                  <a:gd name="connsiteY8" fmla="*/ 0 h 28510"/>
                  <a:gd name="connsiteX9" fmla="*/ 304704 w 488930"/>
                  <a:gd name="connsiteY9" fmla="*/ 7719 h 28510"/>
                  <a:gd name="connsiteX10" fmla="*/ 293346 w 488930"/>
                  <a:gd name="connsiteY10" fmla="*/ 12237 h 28510"/>
                  <a:gd name="connsiteX11" fmla="*/ 281859 w 488930"/>
                  <a:gd name="connsiteY11" fmla="*/ 7719 h 28510"/>
                  <a:gd name="connsiteX12" fmla="*/ 260684 w 488930"/>
                  <a:gd name="connsiteY12" fmla="*/ 13 h 28510"/>
                  <a:gd name="connsiteX13" fmla="*/ 239573 w 488930"/>
                  <a:gd name="connsiteY13" fmla="*/ 7719 h 28510"/>
                  <a:gd name="connsiteX14" fmla="*/ 228150 w 488930"/>
                  <a:gd name="connsiteY14" fmla="*/ 12224 h 28510"/>
                  <a:gd name="connsiteX15" fmla="*/ 216729 w 488930"/>
                  <a:gd name="connsiteY15" fmla="*/ 7719 h 28510"/>
                  <a:gd name="connsiteX16" fmla="*/ 195553 w 488930"/>
                  <a:gd name="connsiteY16" fmla="*/ 19 h 28510"/>
                  <a:gd name="connsiteX17" fmla="*/ 174313 w 488930"/>
                  <a:gd name="connsiteY17" fmla="*/ 7719 h 28510"/>
                  <a:gd name="connsiteX18" fmla="*/ 169052 w 488930"/>
                  <a:gd name="connsiteY18" fmla="*/ 11127 h 28510"/>
                  <a:gd name="connsiteX19" fmla="*/ 162955 w 488930"/>
                  <a:gd name="connsiteY19" fmla="*/ 12237 h 28510"/>
                  <a:gd name="connsiteX20" fmla="*/ 151534 w 488930"/>
                  <a:gd name="connsiteY20" fmla="*/ 7719 h 28510"/>
                  <a:gd name="connsiteX21" fmla="*/ 130358 w 488930"/>
                  <a:gd name="connsiteY21" fmla="*/ 0 h 28510"/>
                  <a:gd name="connsiteX22" fmla="*/ 109118 w 488930"/>
                  <a:gd name="connsiteY22" fmla="*/ 7719 h 28510"/>
                  <a:gd name="connsiteX23" fmla="*/ 97760 w 488930"/>
                  <a:gd name="connsiteY23" fmla="*/ 12237 h 28510"/>
                  <a:gd name="connsiteX24" fmla="*/ 91664 w 488930"/>
                  <a:gd name="connsiteY24" fmla="*/ 11127 h 28510"/>
                  <a:gd name="connsiteX25" fmla="*/ 86403 w 488930"/>
                  <a:gd name="connsiteY25" fmla="*/ 7719 h 28510"/>
                  <a:gd name="connsiteX26" fmla="*/ 65163 w 488930"/>
                  <a:gd name="connsiteY26" fmla="*/ 19 h 28510"/>
                  <a:gd name="connsiteX27" fmla="*/ 43987 w 488930"/>
                  <a:gd name="connsiteY27" fmla="*/ 7719 h 28510"/>
                  <a:gd name="connsiteX28" fmla="*/ 32565 w 488930"/>
                  <a:gd name="connsiteY28" fmla="*/ 12224 h 28510"/>
                  <a:gd name="connsiteX29" fmla="*/ 21143 w 488930"/>
                  <a:gd name="connsiteY29" fmla="*/ 7719 h 28510"/>
                  <a:gd name="connsiteX30" fmla="*/ 0 w 488930"/>
                  <a:gd name="connsiteY30" fmla="*/ 19 h 28510"/>
                  <a:gd name="connsiteX31" fmla="*/ 0 w 488930"/>
                  <a:gd name="connsiteY31" fmla="*/ 16273 h 28510"/>
                  <a:gd name="connsiteX32" fmla="*/ 11364 w 488930"/>
                  <a:gd name="connsiteY32" fmla="*/ 20797 h 28510"/>
                  <a:gd name="connsiteX33" fmla="*/ 32629 w 488930"/>
                  <a:gd name="connsiteY33" fmla="*/ 28497 h 28510"/>
                  <a:gd name="connsiteX34" fmla="*/ 53805 w 488930"/>
                  <a:gd name="connsiteY34" fmla="*/ 20797 h 28510"/>
                  <a:gd name="connsiteX35" fmla="*/ 65163 w 488930"/>
                  <a:gd name="connsiteY35" fmla="*/ 16273 h 28510"/>
                  <a:gd name="connsiteX36" fmla="*/ 76649 w 488930"/>
                  <a:gd name="connsiteY36" fmla="*/ 20797 h 28510"/>
                  <a:gd name="connsiteX37" fmla="*/ 97760 w 488930"/>
                  <a:gd name="connsiteY37" fmla="*/ 28497 h 28510"/>
                  <a:gd name="connsiteX38" fmla="*/ 118936 w 488930"/>
                  <a:gd name="connsiteY38" fmla="*/ 20797 h 28510"/>
                  <a:gd name="connsiteX39" fmla="*/ 130358 w 488930"/>
                  <a:gd name="connsiteY39" fmla="*/ 16286 h 28510"/>
                  <a:gd name="connsiteX40" fmla="*/ 141780 w 488930"/>
                  <a:gd name="connsiteY40" fmla="*/ 20797 h 28510"/>
                  <a:gd name="connsiteX41" fmla="*/ 162955 w 488930"/>
                  <a:gd name="connsiteY41" fmla="*/ 28497 h 28510"/>
                  <a:gd name="connsiteX42" fmla="*/ 184067 w 488930"/>
                  <a:gd name="connsiteY42" fmla="*/ 20797 h 28510"/>
                  <a:gd name="connsiteX43" fmla="*/ 195553 w 488930"/>
                  <a:gd name="connsiteY43" fmla="*/ 16273 h 28510"/>
                  <a:gd name="connsiteX44" fmla="*/ 206911 w 488930"/>
                  <a:gd name="connsiteY44" fmla="*/ 20797 h 28510"/>
                  <a:gd name="connsiteX45" fmla="*/ 228086 w 488930"/>
                  <a:gd name="connsiteY45" fmla="*/ 28497 h 28510"/>
                  <a:gd name="connsiteX46" fmla="*/ 249326 w 488930"/>
                  <a:gd name="connsiteY46" fmla="*/ 20797 h 28510"/>
                  <a:gd name="connsiteX47" fmla="*/ 260684 w 488930"/>
                  <a:gd name="connsiteY47" fmla="*/ 16254 h 28510"/>
                  <a:gd name="connsiteX48" fmla="*/ 272042 w 488930"/>
                  <a:gd name="connsiteY48" fmla="*/ 20797 h 28510"/>
                  <a:gd name="connsiteX49" fmla="*/ 293346 w 488930"/>
                  <a:gd name="connsiteY49" fmla="*/ 28497 h 28510"/>
                  <a:gd name="connsiteX50" fmla="*/ 314457 w 488930"/>
                  <a:gd name="connsiteY50" fmla="*/ 20797 h 28510"/>
                  <a:gd name="connsiteX51" fmla="*/ 325943 w 488930"/>
                  <a:gd name="connsiteY51" fmla="*/ 16286 h 28510"/>
                  <a:gd name="connsiteX52" fmla="*/ 337365 w 488930"/>
                  <a:gd name="connsiteY52" fmla="*/ 20797 h 28510"/>
                  <a:gd name="connsiteX53" fmla="*/ 358477 w 488930"/>
                  <a:gd name="connsiteY53" fmla="*/ 28497 h 28510"/>
                  <a:gd name="connsiteX54" fmla="*/ 379652 w 488930"/>
                  <a:gd name="connsiteY54" fmla="*/ 20797 h 28510"/>
                  <a:gd name="connsiteX55" fmla="*/ 391138 w 488930"/>
                  <a:gd name="connsiteY55" fmla="*/ 16273 h 28510"/>
                  <a:gd name="connsiteX56" fmla="*/ 402496 w 488930"/>
                  <a:gd name="connsiteY56" fmla="*/ 20797 h 28510"/>
                  <a:gd name="connsiteX57" fmla="*/ 423672 w 488930"/>
                  <a:gd name="connsiteY57" fmla="*/ 28510 h 28510"/>
                  <a:gd name="connsiteX58" fmla="*/ 444912 w 488930"/>
                  <a:gd name="connsiteY58" fmla="*/ 20797 h 28510"/>
                  <a:gd name="connsiteX59" fmla="*/ 456269 w 488930"/>
                  <a:gd name="connsiteY59" fmla="*/ 16273 h 28510"/>
                  <a:gd name="connsiteX60" fmla="*/ 467756 w 488930"/>
                  <a:gd name="connsiteY60" fmla="*/ 20797 h 28510"/>
                  <a:gd name="connsiteX61" fmla="*/ 488931 w 488930"/>
                  <a:gd name="connsiteY61" fmla="*/ 28497 h 28510"/>
                  <a:gd name="connsiteX62" fmla="*/ 488931 w 488930"/>
                  <a:gd name="connsiteY62" fmla="*/ 12237 h 28510"/>
                  <a:gd name="connsiteX63" fmla="*/ 477509 w 488930"/>
                  <a:gd name="connsiteY63" fmla="*/ 7719 h 28510"/>
                  <a:gd name="connsiteX64" fmla="*/ 456269 w 488930"/>
                  <a:gd name="connsiteY64" fmla="*/ 19 h 2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8930" h="28510">
                    <a:moveTo>
                      <a:pt x="456269" y="19"/>
                    </a:moveTo>
                    <a:cubicBezTo>
                      <a:pt x="448505" y="-6"/>
                      <a:pt x="441062" y="2721"/>
                      <a:pt x="435094" y="7719"/>
                    </a:cubicBezTo>
                    <a:cubicBezTo>
                      <a:pt x="432014" y="10613"/>
                      <a:pt x="427907" y="12224"/>
                      <a:pt x="423672" y="12224"/>
                    </a:cubicBezTo>
                    <a:cubicBezTo>
                      <a:pt x="419437" y="12224"/>
                      <a:pt x="415394" y="10613"/>
                      <a:pt x="412250" y="7719"/>
                    </a:cubicBezTo>
                    <a:cubicBezTo>
                      <a:pt x="406346" y="2721"/>
                      <a:pt x="398839" y="-6"/>
                      <a:pt x="391138" y="19"/>
                    </a:cubicBezTo>
                    <a:cubicBezTo>
                      <a:pt x="383374" y="0"/>
                      <a:pt x="375802" y="2727"/>
                      <a:pt x="369835" y="7719"/>
                    </a:cubicBezTo>
                    <a:cubicBezTo>
                      <a:pt x="366755" y="10633"/>
                      <a:pt x="362712" y="12256"/>
                      <a:pt x="358477" y="12256"/>
                    </a:cubicBezTo>
                    <a:cubicBezTo>
                      <a:pt x="354242" y="12256"/>
                      <a:pt x="350199" y="10633"/>
                      <a:pt x="347119" y="7719"/>
                    </a:cubicBezTo>
                    <a:cubicBezTo>
                      <a:pt x="341151" y="2734"/>
                      <a:pt x="333644" y="0"/>
                      <a:pt x="325943" y="0"/>
                    </a:cubicBezTo>
                    <a:cubicBezTo>
                      <a:pt x="318179" y="0"/>
                      <a:pt x="310671" y="2734"/>
                      <a:pt x="304704" y="7719"/>
                    </a:cubicBezTo>
                    <a:cubicBezTo>
                      <a:pt x="301688" y="10671"/>
                      <a:pt x="297581" y="12295"/>
                      <a:pt x="293346" y="12237"/>
                    </a:cubicBezTo>
                    <a:cubicBezTo>
                      <a:pt x="289046" y="12301"/>
                      <a:pt x="284940" y="10678"/>
                      <a:pt x="281859" y="7719"/>
                    </a:cubicBezTo>
                    <a:cubicBezTo>
                      <a:pt x="275956" y="2740"/>
                      <a:pt x="268448" y="13"/>
                      <a:pt x="260684" y="13"/>
                    </a:cubicBezTo>
                    <a:cubicBezTo>
                      <a:pt x="252984" y="13"/>
                      <a:pt x="245476" y="2740"/>
                      <a:pt x="239573" y="7719"/>
                    </a:cubicBezTo>
                    <a:cubicBezTo>
                      <a:pt x="236428" y="10613"/>
                      <a:pt x="232386" y="12224"/>
                      <a:pt x="228150" y="12224"/>
                    </a:cubicBezTo>
                    <a:cubicBezTo>
                      <a:pt x="223916" y="12224"/>
                      <a:pt x="219809" y="10613"/>
                      <a:pt x="216729" y="7719"/>
                    </a:cubicBezTo>
                    <a:cubicBezTo>
                      <a:pt x="210761" y="2721"/>
                      <a:pt x="203317" y="-6"/>
                      <a:pt x="195553" y="19"/>
                    </a:cubicBezTo>
                    <a:cubicBezTo>
                      <a:pt x="187789" y="0"/>
                      <a:pt x="180281" y="2727"/>
                      <a:pt x="174313" y="7719"/>
                    </a:cubicBezTo>
                    <a:cubicBezTo>
                      <a:pt x="172773" y="9189"/>
                      <a:pt x="171041" y="10350"/>
                      <a:pt x="169052" y="11127"/>
                    </a:cubicBezTo>
                    <a:cubicBezTo>
                      <a:pt x="167127" y="11903"/>
                      <a:pt x="165009" y="12282"/>
                      <a:pt x="162955" y="12237"/>
                    </a:cubicBezTo>
                    <a:cubicBezTo>
                      <a:pt x="158656" y="12295"/>
                      <a:pt x="154614" y="10671"/>
                      <a:pt x="151534" y="7719"/>
                    </a:cubicBezTo>
                    <a:cubicBezTo>
                      <a:pt x="145630" y="2734"/>
                      <a:pt x="138122" y="0"/>
                      <a:pt x="130358" y="0"/>
                    </a:cubicBezTo>
                    <a:cubicBezTo>
                      <a:pt x="122594" y="0"/>
                      <a:pt x="115086" y="2734"/>
                      <a:pt x="109118" y="7719"/>
                    </a:cubicBezTo>
                    <a:cubicBezTo>
                      <a:pt x="106102" y="10671"/>
                      <a:pt x="101995" y="12295"/>
                      <a:pt x="97760" y="12237"/>
                    </a:cubicBezTo>
                    <a:cubicBezTo>
                      <a:pt x="95707" y="12282"/>
                      <a:pt x="93589" y="11903"/>
                      <a:pt x="91664" y="11127"/>
                    </a:cubicBezTo>
                    <a:cubicBezTo>
                      <a:pt x="89675" y="10350"/>
                      <a:pt x="87878" y="9189"/>
                      <a:pt x="86403" y="7719"/>
                    </a:cubicBezTo>
                    <a:cubicBezTo>
                      <a:pt x="80435" y="2727"/>
                      <a:pt x="72927" y="0"/>
                      <a:pt x="65163" y="19"/>
                    </a:cubicBezTo>
                    <a:cubicBezTo>
                      <a:pt x="57398" y="-6"/>
                      <a:pt x="49891" y="2721"/>
                      <a:pt x="43987" y="7719"/>
                    </a:cubicBezTo>
                    <a:cubicBezTo>
                      <a:pt x="40907" y="10613"/>
                      <a:pt x="36800" y="12224"/>
                      <a:pt x="32565" y="12224"/>
                    </a:cubicBezTo>
                    <a:cubicBezTo>
                      <a:pt x="28330" y="12224"/>
                      <a:pt x="24223" y="10613"/>
                      <a:pt x="21143" y="7719"/>
                    </a:cubicBezTo>
                    <a:cubicBezTo>
                      <a:pt x="15246" y="2695"/>
                      <a:pt x="7745" y="-38"/>
                      <a:pt x="0" y="19"/>
                    </a:cubicBezTo>
                    <a:lnTo>
                      <a:pt x="0" y="16273"/>
                    </a:lnTo>
                    <a:cubicBezTo>
                      <a:pt x="4235" y="16215"/>
                      <a:pt x="8323" y="17839"/>
                      <a:pt x="11364" y="20797"/>
                    </a:cubicBezTo>
                    <a:cubicBezTo>
                      <a:pt x="17293" y="25841"/>
                      <a:pt x="24865" y="28581"/>
                      <a:pt x="32629" y="28497"/>
                    </a:cubicBezTo>
                    <a:cubicBezTo>
                      <a:pt x="40394" y="28561"/>
                      <a:pt x="47902" y="25828"/>
                      <a:pt x="53805" y="20797"/>
                    </a:cubicBezTo>
                    <a:cubicBezTo>
                      <a:pt x="56821" y="17839"/>
                      <a:pt x="60928" y="16215"/>
                      <a:pt x="65163" y="16273"/>
                    </a:cubicBezTo>
                    <a:cubicBezTo>
                      <a:pt x="69398" y="16209"/>
                      <a:pt x="73569" y="17832"/>
                      <a:pt x="76649" y="20797"/>
                    </a:cubicBezTo>
                    <a:cubicBezTo>
                      <a:pt x="82553" y="25770"/>
                      <a:pt x="90060" y="28497"/>
                      <a:pt x="97760" y="28497"/>
                    </a:cubicBezTo>
                    <a:cubicBezTo>
                      <a:pt x="105525" y="28497"/>
                      <a:pt x="113033" y="25770"/>
                      <a:pt x="118936" y="20797"/>
                    </a:cubicBezTo>
                    <a:cubicBezTo>
                      <a:pt x="122016" y="17897"/>
                      <a:pt x="126123" y="16286"/>
                      <a:pt x="130358" y="16286"/>
                    </a:cubicBezTo>
                    <a:cubicBezTo>
                      <a:pt x="134593" y="16286"/>
                      <a:pt x="138700" y="17897"/>
                      <a:pt x="141780" y="20797"/>
                    </a:cubicBezTo>
                    <a:cubicBezTo>
                      <a:pt x="147683" y="25770"/>
                      <a:pt x="155191" y="28497"/>
                      <a:pt x="162955" y="28497"/>
                    </a:cubicBezTo>
                    <a:cubicBezTo>
                      <a:pt x="170656" y="28497"/>
                      <a:pt x="178164" y="25770"/>
                      <a:pt x="184067" y="20797"/>
                    </a:cubicBezTo>
                    <a:cubicBezTo>
                      <a:pt x="187147" y="17832"/>
                      <a:pt x="191254" y="16209"/>
                      <a:pt x="195553" y="16273"/>
                    </a:cubicBezTo>
                    <a:cubicBezTo>
                      <a:pt x="199788" y="16215"/>
                      <a:pt x="203895" y="17839"/>
                      <a:pt x="206911" y="20797"/>
                    </a:cubicBezTo>
                    <a:cubicBezTo>
                      <a:pt x="212814" y="25847"/>
                      <a:pt x="220322" y="28581"/>
                      <a:pt x="228086" y="28497"/>
                    </a:cubicBezTo>
                    <a:cubicBezTo>
                      <a:pt x="235851" y="28581"/>
                      <a:pt x="243423" y="25841"/>
                      <a:pt x="249326" y="20797"/>
                    </a:cubicBezTo>
                    <a:cubicBezTo>
                      <a:pt x="252406" y="17877"/>
                      <a:pt x="256449" y="16254"/>
                      <a:pt x="260684" y="16254"/>
                    </a:cubicBezTo>
                    <a:cubicBezTo>
                      <a:pt x="264919" y="16254"/>
                      <a:pt x="269026" y="17877"/>
                      <a:pt x="272042" y="20797"/>
                    </a:cubicBezTo>
                    <a:cubicBezTo>
                      <a:pt x="278009" y="25841"/>
                      <a:pt x="285582" y="28581"/>
                      <a:pt x="293346" y="28497"/>
                    </a:cubicBezTo>
                    <a:cubicBezTo>
                      <a:pt x="301110" y="28581"/>
                      <a:pt x="308618" y="25847"/>
                      <a:pt x="314457" y="20797"/>
                    </a:cubicBezTo>
                    <a:cubicBezTo>
                      <a:pt x="317602" y="17897"/>
                      <a:pt x="321644" y="16286"/>
                      <a:pt x="325943" y="16286"/>
                    </a:cubicBezTo>
                    <a:cubicBezTo>
                      <a:pt x="330178" y="16286"/>
                      <a:pt x="334221" y="17897"/>
                      <a:pt x="337365" y="20797"/>
                    </a:cubicBezTo>
                    <a:cubicBezTo>
                      <a:pt x="343269" y="25770"/>
                      <a:pt x="350776" y="28497"/>
                      <a:pt x="358477" y="28497"/>
                    </a:cubicBezTo>
                    <a:cubicBezTo>
                      <a:pt x="366241" y="28497"/>
                      <a:pt x="373685" y="25770"/>
                      <a:pt x="379652" y="20797"/>
                    </a:cubicBezTo>
                    <a:cubicBezTo>
                      <a:pt x="382733" y="17832"/>
                      <a:pt x="386839" y="16209"/>
                      <a:pt x="391138" y="16273"/>
                    </a:cubicBezTo>
                    <a:cubicBezTo>
                      <a:pt x="395374" y="16215"/>
                      <a:pt x="399416" y="17839"/>
                      <a:pt x="402496" y="20797"/>
                    </a:cubicBezTo>
                    <a:cubicBezTo>
                      <a:pt x="408400" y="25776"/>
                      <a:pt x="415907" y="28510"/>
                      <a:pt x="423672" y="28510"/>
                    </a:cubicBezTo>
                    <a:cubicBezTo>
                      <a:pt x="431436" y="28510"/>
                      <a:pt x="438944" y="25776"/>
                      <a:pt x="444912" y="20797"/>
                    </a:cubicBezTo>
                    <a:cubicBezTo>
                      <a:pt x="447927" y="17839"/>
                      <a:pt x="452034" y="16215"/>
                      <a:pt x="456269" y="16273"/>
                    </a:cubicBezTo>
                    <a:cubicBezTo>
                      <a:pt x="460569" y="16209"/>
                      <a:pt x="464675" y="17832"/>
                      <a:pt x="467756" y="20797"/>
                    </a:cubicBezTo>
                    <a:cubicBezTo>
                      <a:pt x="473595" y="25866"/>
                      <a:pt x="481167" y="28606"/>
                      <a:pt x="488931" y="28497"/>
                    </a:cubicBezTo>
                    <a:lnTo>
                      <a:pt x="488931" y="12237"/>
                    </a:lnTo>
                    <a:cubicBezTo>
                      <a:pt x="484632" y="12295"/>
                      <a:pt x="480590" y="10671"/>
                      <a:pt x="477509" y="7719"/>
                    </a:cubicBezTo>
                    <a:cubicBezTo>
                      <a:pt x="471542" y="2727"/>
                      <a:pt x="464034" y="0"/>
                      <a:pt x="456269" y="19"/>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49" name="Freeform: Shape 541">
                <a:extLst>
                  <a:ext uri="{FF2B5EF4-FFF2-40B4-BE49-F238E27FC236}">
                    <a16:creationId xmlns:a16="http://schemas.microsoft.com/office/drawing/2014/main" id="{84AAD053-9DFD-EDC2-C561-82A1729D9021}"/>
                  </a:ext>
                </a:extLst>
              </p:cNvPr>
              <p:cNvSpPr/>
              <p:nvPr/>
            </p:nvSpPr>
            <p:spPr>
              <a:xfrm>
                <a:off x="6545243" y="4632636"/>
                <a:ext cx="86434" cy="86535"/>
              </a:xfrm>
              <a:custGeom>
                <a:avLst/>
                <a:gdLst>
                  <a:gd name="connsiteX0" fmla="*/ 8598 w 86434"/>
                  <a:gd name="connsiteY0" fmla="*/ 47546 h 86535"/>
                  <a:gd name="connsiteX1" fmla="*/ 385 w 86434"/>
                  <a:gd name="connsiteY1" fmla="*/ 52313 h 86535"/>
                  <a:gd name="connsiteX2" fmla="*/ 7828 w 86434"/>
                  <a:gd name="connsiteY2" fmla="*/ 69057 h 86535"/>
                  <a:gd name="connsiteX3" fmla="*/ 16876 w 86434"/>
                  <a:gd name="connsiteY3" fmla="*/ 66124 h 86535"/>
                  <a:gd name="connsiteX4" fmla="*/ 21817 w 86434"/>
                  <a:gd name="connsiteY4" fmla="*/ 70769 h 86535"/>
                  <a:gd name="connsiteX5" fmla="*/ 19315 w 86434"/>
                  <a:gd name="connsiteY5" fmla="*/ 79935 h 86535"/>
                  <a:gd name="connsiteX6" fmla="*/ 36447 w 86434"/>
                  <a:gd name="connsiteY6" fmla="*/ 86536 h 86535"/>
                  <a:gd name="connsiteX7" fmla="*/ 40875 w 86434"/>
                  <a:gd name="connsiteY7" fmla="*/ 78102 h 86535"/>
                  <a:gd name="connsiteX8" fmla="*/ 43314 w 86434"/>
                  <a:gd name="connsiteY8" fmla="*/ 78102 h 86535"/>
                  <a:gd name="connsiteX9" fmla="*/ 47485 w 86434"/>
                  <a:gd name="connsiteY9" fmla="*/ 78102 h 86535"/>
                  <a:gd name="connsiteX10" fmla="*/ 52233 w 86434"/>
                  <a:gd name="connsiteY10" fmla="*/ 86291 h 86535"/>
                  <a:gd name="connsiteX11" fmla="*/ 68981 w 86434"/>
                  <a:gd name="connsiteY11" fmla="*/ 78835 h 86535"/>
                  <a:gd name="connsiteX12" fmla="*/ 66157 w 86434"/>
                  <a:gd name="connsiteY12" fmla="*/ 69791 h 86535"/>
                  <a:gd name="connsiteX13" fmla="*/ 70778 w 86434"/>
                  <a:gd name="connsiteY13" fmla="*/ 65024 h 86535"/>
                  <a:gd name="connsiteX14" fmla="*/ 79825 w 86434"/>
                  <a:gd name="connsiteY14" fmla="*/ 67346 h 86535"/>
                  <a:gd name="connsiteX15" fmla="*/ 86435 w 86434"/>
                  <a:gd name="connsiteY15" fmla="*/ 50235 h 86535"/>
                  <a:gd name="connsiteX16" fmla="*/ 78029 w 86434"/>
                  <a:gd name="connsiteY16" fmla="*/ 45835 h 86535"/>
                  <a:gd name="connsiteX17" fmla="*/ 78029 w 86434"/>
                  <a:gd name="connsiteY17" fmla="*/ 39112 h 86535"/>
                  <a:gd name="connsiteX18" fmla="*/ 86178 w 86434"/>
                  <a:gd name="connsiteY18" fmla="*/ 34345 h 86535"/>
                  <a:gd name="connsiteX19" fmla="*/ 78606 w 86434"/>
                  <a:gd name="connsiteY19" fmla="*/ 17478 h 86535"/>
                  <a:gd name="connsiteX20" fmla="*/ 69558 w 86434"/>
                  <a:gd name="connsiteY20" fmla="*/ 20412 h 86535"/>
                  <a:gd name="connsiteX21" fmla="*/ 64681 w 86434"/>
                  <a:gd name="connsiteY21" fmla="*/ 15767 h 86535"/>
                  <a:gd name="connsiteX22" fmla="*/ 67120 w 86434"/>
                  <a:gd name="connsiteY22" fmla="*/ 6600 h 86535"/>
                  <a:gd name="connsiteX23" fmla="*/ 50501 w 86434"/>
                  <a:gd name="connsiteY23" fmla="*/ 0 h 86535"/>
                  <a:gd name="connsiteX24" fmla="*/ 46137 w 86434"/>
                  <a:gd name="connsiteY24" fmla="*/ 8434 h 86535"/>
                  <a:gd name="connsiteX25" fmla="*/ 43763 w 86434"/>
                  <a:gd name="connsiteY25" fmla="*/ 8434 h 86535"/>
                  <a:gd name="connsiteX26" fmla="*/ 39528 w 86434"/>
                  <a:gd name="connsiteY26" fmla="*/ 8434 h 86535"/>
                  <a:gd name="connsiteX27" fmla="*/ 34715 w 86434"/>
                  <a:gd name="connsiteY27" fmla="*/ 244 h 86535"/>
                  <a:gd name="connsiteX28" fmla="*/ 17518 w 86434"/>
                  <a:gd name="connsiteY28" fmla="*/ 7945 h 86535"/>
                  <a:gd name="connsiteX29" fmla="*/ 20341 w 86434"/>
                  <a:gd name="connsiteY29" fmla="*/ 16989 h 86535"/>
                  <a:gd name="connsiteX30" fmla="*/ 15785 w 86434"/>
                  <a:gd name="connsiteY30" fmla="*/ 21756 h 86535"/>
                  <a:gd name="connsiteX31" fmla="*/ 6609 w 86434"/>
                  <a:gd name="connsiteY31" fmla="*/ 19434 h 86535"/>
                  <a:gd name="connsiteX32" fmla="*/ 0 w 86434"/>
                  <a:gd name="connsiteY32" fmla="*/ 36545 h 86535"/>
                  <a:gd name="connsiteX33" fmla="*/ 8470 w 86434"/>
                  <a:gd name="connsiteY33" fmla="*/ 40823 h 86535"/>
                  <a:gd name="connsiteX34" fmla="*/ 8598 w 86434"/>
                  <a:gd name="connsiteY34" fmla="*/ 47546 h 86535"/>
                  <a:gd name="connsiteX35" fmla="*/ 35741 w 86434"/>
                  <a:gd name="connsiteY35" fmla="*/ 26278 h 86535"/>
                  <a:gd name="connsiteX36" fmla="*/ 43314 w 86434"/>
                  <a:gd name="connsiteY36" fmla="*/ 24689 h 86535"/>
                  <a:gd name="connsiteX37" fmla="*/ 54864 w 86434"/>
                  <a:gd name="connsiteY37" fmla="*/ 28978 h 86535"/>
                  <a:gd name="connsiteX38" fmla="*/ 61217 w 86434"/>
                  <a:gd name="connsiteY38" fmla="*/ 39574 h 86535"/>
                  <a:gd name="connsiteX39" fmla="*/ 59484 w 86434"/>
                  <a:gd name="connsiteY39" fmla="*/ 51799 h 86535"/>
                  <a:gd name="connsiteX40" fmla="*/ 50501 w 86434"/>
                  <a:gd name="connsiteY40" fmla="*/ 60257 h 86535"/>
                  <a:gd name="connsiteX41" fmla="*/ 36320 w 86434"/>
                  <a:gd name="connsiteY41" fmla="*/ 60593 h 86535"/>
                  <a:gd name="connsiteX42" fmla="*/ 26052 w 86434"/>
                  <a:gd name="connsiteY42" fmla="*/ 50846 h 86535"/>
                  <a:gd name="connsiteX43" fmla="*/ 24448 w 86434"/>
                  <a:gd name="connsiteY43" fmla="*/ 43722 h 86535"/>
                  <a:gd name="connsiteX44" fmla="*/ 25732 w 86434"/>
                  <a:gd name="connsiteY44" fmla="*/ 36530 h 86535"/>
                  <a:gd name="connsiteX45" fmla="*/ 29710 w 86434"/>
                  <a:gd name="connsiteY45" fmla="*/ 30395 h 86535"/>
                  <a:gd name="connsiteX46" fmla="*/ 35741 w 86434"/>
                  <a:gd name="connsiteY46" fmla="*/ 26278 h 8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6434" h="86535">
                    <a:moveTo>
                      <a:pt x="8598" y="47546"/>
                    </a:moveTo>
                    <a:lnTo>
                      <a:pt x="385" y="52313"/>
                    </a:lnTo>
                    <a:lnTo>
                      <a:pt x="7828" y="69057"/>
                    </a:lnTo>
                    <a:lnTo>
                      <a:pt x="16876" y="66124"/>
                    </a:lnTo>
                    <a:cubicBezTo>
                      <a:pt x="18352" y="67826"/>
                      <a:pt x="20021" y="69381"/>
                      <a:pt x="21817" y="70769"/>
                    </a:cubicBezTo>
                    <a:lnTo>
                      <a:pt x="19315" y="79935"/>
                    </a:lnTo>
                    <a:lnTo>
                      <a:pt x="36447" y="86536"/>
                    </a:lnTo>
                    <a:lnTo>
                      <a:pt x="40875" y="78102"/>
                    </a:lnTo>
                    <a:lnTo>
                      <a:pt x="43314" y="78102"/>
                    </a:lnTo>
                    <a:cubicBezTo>
                      <a:pt x="44661" y="78220"/>
                      <a:pt x="46072" y="78220"/>
                      <a:pt x="47485" y="78102"/>
                    </a:cubicBezTo>
                    <a:lnTo>
                      <a:pt x="52233" y="86291"/>
                    </a:lnTo>
                    <a:lnTo>
                      <a:pt x="68981" y="78835"/>
                    </a:lnTo>
                    <a:lnTo>
                      <a:pt x="66157" y="69791"/>
                    </a:lnTo>
                    <a:cubicBezTo>
                      <a:pt x="67826" y="68356"/>
                      <a:pt x="69430" y="66760"/>
                      <a:pt x="70778" y="65024"/>
                    </a:cubicBezTo>
                    <a:lnTo>
                      <a:pt x="79825" y="67346"/>
                    </a:lnTo>
                    <a:lnTo>
                      <a:pt x="86435" y="50235"/>
                    </a:lnTo>
                    <a:lnTo>
                      <a:pt x="78029" y="45835"/>
                    </a:lnTo>
                    <a:cubicBezTo>
                      <a:pt x="78285" y="43600"/>
                      <a:pt x="78285" y="41346"/>
                      <a:pt x="78029" y="39112"/>
                    </a:cubicBezTo>
                    <a:lnTo>
                      <a:pt x="86178" y="34345"/>
                    </a:lnTo>
                    <a:lnTo>
                      <a:pt x="78606" y="17478"/>
                    </a:lnTo>
                    <a:lnTo>
                      <a:pt x="69558" y="20412"/>
                    </a:lnTo>
                    <a:cubicBezTo>
                      <a:pt x="68147" y="18681"/>
                      <a:pt x="66478" y="17122"/>
                      <a:pt x="64681" y="15767"/>
                    </a:cubicBezTo>
                    <a:lnTo>
                      <a:pt x="67120" y="6600"/>
                    </a:lnTo>
                    <a:lnTo>
                      <a:pt x="50501" y="0"/>
                    </a:lnTo>
                    <a:lnTo>
                      <a:pt x="46137" y="8434"/>
                    </a:lnTo>
                    <a:lnTo>
                      <a:pt x="43763" y="8434"/>
                    </a:lnTo>
                    <a:cubicBezTo>
                      <a:pt x="42351" y="8309"/>
                      <a:pt x="40939" y="8309"/>
                      <a:pt x="39528" y="8434"/>
                    </a:cubicBezTo>
                    <a:lnTo>
                      <a:pt x="34715" y="244"/>
                    </a:lnTo>
                    <a:lnTo>
                      <a:pt x="17518" y="7945"/>
                    </a:lnTo>
                    <a:lnTo>
                      <a:pt x="20341" y="16989"/>
                    </a:lnTo>
                    <a:cubicBezTo>
                      <a:pt x="18609" y="18394"/>
                      <a:pt x="17133" y="19994"/>
                      <a:pt x="15785" y="21756"/>
                    </a:cubicBezTo>
                    <a:lnTo>
                      <a:pt x="6609" y="19434"/>
                    </a:lnTo>
                    <a:lnTo>
                      <a:pt x="0" y="36545"/>
                    </a:lnTo>
                    <a:lnTo>
                      <a:pt x="8470" y="40823"/>
                    </a:lnTo>
                    <a:cubicBezTo>
                      <a:pt x="8278" y="43062"/>
                      <a:pt x="8278" y="45316"/>
                      <a:pt x="8598" y="47546"/>
                    </a:cubicBezTo>
                    <a:close/>
                    <a:moveTo>
                      <a:pt x="35741" y="26278"/>
                    </a:moveTo>
                    <a:cubicBezTo>
                      <a:pt x="38116" y="25216"/>
                      <a:pt x="40683" y="24673"/>
                      <a:pt x="43314" y="24689"/>
                    </a:cubicBezTo>
                    <a:cubicBezTo>
                      <a:pt x="47549" y="24758"/>
                      <a:pt x="51592" y="26271"/>
                      <a:pt x="54864" y="28978"/>
                    </a:cubicBezTo>
                    <a:cubicBezTo>
                      <a:pt x="58136" y="31685"/>
                      <a:pt x="60383" y="35424"/>
                      <a:pt x="61217" y="39574"/>
                    </a:cubicBezTo>
                    <a:cubicBezTo>
                      <a:pt x="62051" y="43724"/>
                      <a:pt x="61473" y="48037"/>
                      <a:pt x="59484" y="51799"/>
                    </a:cubicBezTo>
                    <a:cubicBezTo>
                      <a:pt x="57559" y="55561"/>
                      <a:pt x="54350" y="58545"/>
                      <a:pt x="50501" y="60257"/>
                    </a:cubicBezTo>
                    <a:cubicBezTo>
                      <a:pt x="46009" y="62236"/>
                      <a:pt x="40939" y="62356"/>
                      <a:pt x="36320" y="60593"/>
                    </a:cubicBezTo>
                    <a:cubicBezTo>
                      <a:pt x="31763" y="58830"/>
                      <a:pt x="28042" y="55325"/>
                      <a:pt x="26052" y="50846"/>
                    </a:cubicBezTo>
                    <a:cubicBezTo>
                      <a:pt x="25025" y="48602"/>
                      <a:pt x="24512" y="46181"/>
                      <a:pt x="24448" y="43722"/>
                    </a:cubicBezTo>
                    <a:cubicBezTo>
                      <a:pt x="24384" y="41264"/>
                      <a:pt x="24833" y="38819"/>
                      <a:pt x="25732" y="36530"/>
                    </a:cubicBezTo>
                    <a:cubicBezTo>
                      <a:pt x="26630" y="34242"/>
                      <a:pt x="27977" y="32155"/>
                      <a:pt x="29710" y="30395"/>
                    </a:cubicBezTo>
                    <a:cubicBezTo>
                      <a:pt x="31378" y="28635"/>
                      <a:pt x="33431" y="27235"/>
                      <a:pt x="35741" y="26278"/>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50" name="Freeform: Shape 542">
                <a:extLst>
                  <a:ext uri="{FF2B5EF4-FFF2-40B4-BE49-F238E27FC236}">
                    <a16:creationId xmlns:a16="http://schemas.microsoft.com/office/drawing/2014/main" id="{CBF8F734-2B56-5866-54EA-91D31C623EFE}"/>
                  </a:ext>
                </a:extLst>
              </p:cNvPr>
              <p:cNvSpPr/>
              <p:nvPr/>
            </p:nvSpPr>
            <p:spPr>
              <a:xfrm>
                <a:off x="6606650" y="4764762"/>
                <a:ext cx="83318" cy="83357"/>
              </a:xfrm>
              <a:custGeom>
                <a:avLst/>
                <a:gdLst>
                  <a:gd name="connsiteX0" fmla="*/ 1 w 83318"/>
                  <a:gd name="connsiteY0" fmla="*/ 41557 h 83357"/>
                  <a:gd name="connsiteX1" fmla="*/ 6932 w 83318"/>
                  <a:gd name="connsiteY1" fmla="*/ 64758 h 83357"/>
                  <a:gd name="connsiteX2" fmla="*/ 25669 w 83318"/>
                  <a:gd name="connsiteY2" fmla="*/ 80162 h 83357"/>
                  <a:gd name="connsiteX3" fmla="*/ 49732 w 83318"/>
                  <a:gd name="connsiteY3" fmla="*/ 82563 h 83357"/>
                  <a:gd name="connsiteX4" fmla="*/ 71100 w 83318"/>
                  <a:gd name="connsiteY4" fmla="*/ 71150 h 83357"/>
                  <a:gd name="connsiteX5" fmla="*/ 82522 w 83318"/>
                  <a:gd name="connsiteY5" fmla="*/ 49780 h 83357"/>
                  <a:gd name="connsiteX6" fmla="*/ 80148 w 83318"/>
                  <a:gd name="connsiteY6" fmla="*/ 25673 h 83357"/>
                  <a:gd name="connsiteX7" fmla="*/ 64748 w 83318"/>
                  <a:gd name="connsiteY7" fmla="*/ 6973 h 83357"/>
                  <a:gd name="connsiteX8" fmla="*/ 41519 w 83318"/>
                  <a:gd name="connsiteY8" fmla="*/ 0 h 83357"/>
                  <a:gd name="connsiteX9" fmla="*/ 12193 w 83318"/>
                  <a:gd name="connsiteY9" fmla="*/ 12208 h 83357"/>
                  <a:gd name="connsiteX10" fmla="*/ 1 w 83318"/>
                  <a:gd name="connsiteY10" fmla="*/ 41557 h 83357"/>
                  <a:gd name="connsiteX11" fmla="*/ 41519 w 83318"/>
                  <a:gd name="connsiteY11" fmla="*/ 16256 h 83357"/>
                  <a:gd name="connsiteX12" fmla="*/ 55700 w 83318"/>
                  <a:gd name="connsiteY12" fmla="*/ 20490 h 83357"/>
                  <a:gd name="connsiteX13" fmla="*/ 65132 w 83318"/>
                  <a:gd name="connsiteY13" fmla="*/ 31894 h 83357"/>
                  <a:gd name="connsiteX14" fmla="*/ 66608 w 83318"/>
                  <a:gd name="connsiteY14" fmla="*/ 46609 h 83357"/>
                  <a:gd name="connsiteX15" fmla="*/ 59614 w 83318"/>
                  <a:gd name="connsiteY15" fmla="*/ 59656 h 83357"/>
                  <a:gd name="connsiteX16" fmla="*/ 46588 w 83318"/>
                  <a:gd name="connsiteY16" fmla="*/ 66619 h 83357"/>
                  <a:gd name="connsiteX17" fmla="*/ 31894 w 83318"/>
                  <a:gd name="connsiteY17" fmla="*/ 65143 h 83357"/>
                  <a:gd name="connsiteX18" fmla="*/ 20471 w 83318"/>
                  <a:gd name="connsiteY18" fmla="*/ 55727 h 83357"/>
                  <a:gd name="connsiteX19" fmla="*/ 16236 w 83318"/>
                  <a:gd name="connsiteY19" fmla="*/ 41557 h 83357"/>
                  <a:gd name="connsiteX20" fmla="*/ 23616 w 83318"/>
                  <a:gd name="connsiteY20" fmla="*/ 23667 h 83357"/>
                  <a:gd name="connsiteX21" fmla="*/ 41519 w 83318"/>
                  <a:gd name="connsiteY21" fmla="*/ 16256 h 8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318" h="83357">
                    <a:moveTo>
                      <a:pt x="1" y="41557"/>
                    </a:moveTo>
                    <a:cubicBezTo>
                      <a:pt x="-63" y="49810"/>
                      <a:pt x="2375" y="57886"/>
                      <a:pt x="6932" y="64758"/>
                    </a:cubicBezTo>
                    <a:cubicBezTo>
                      <a:pt x="11552" y="71631"/>
                      <a:pt x="18033" y="76992"/>
                      <a:pt x="25669" y="80162"/>
                    </a:cubicBezTo>
                    <a:cubicBezTo>
                      <a:pt x="33241" y="83331"/>
                      <a:pt x="41646" y="84167"/>
                      <a:pt x="49732" y="82563"/>
                    </a:cubicBezTo>
                    <a:cubicBezTo>
                      <a:pt x="57881" y="80959"/>
                      <a:pt x="65261" y="76987"/>
                      <a:pt x="71100" y="71150"/>
                    </a:cubicBezTo>
                    <a:cubicBezTo>
                      <a:pt x="76939" y="65314"/>
                      <a:pt x="80918" y="57876"/>
                      <a:pt x="82522" y="49780"/>
                    </a:cubicBezTo>
                    <a:cubicBezTo>
                      <a:pt x="84126" y="41684"/>
                      <a:pt x="83293" y="33293"/>
                      <a:pt x="80148" y="25673"/>
                    </a:cubicBezTo>
                    <a:cubicBezTo>
                      <a:pt x="76939" y="18052"/>
                      <a:pt x="71613" y="11544"/>
                      <a:pt x="64748" y="6973"/>
                    </a:cubicBezTo>
                    <a:cubicBezTo>
                      <a:pt x="57881" y="2403"/>
                      <a:pt x="49796" y="-24"/>
                      <a:pt x="41519" y="0"/>
                    </a:cubicBezTo>
                    <a:cubicBezTo>
                      <a:pt x="30545" y="32"/>
                      <a:pt x="19958" y="4421"/>
                      <a:pt x="12193" y="12208"/>
                    </a:cubicBezTo>
                    <a:cubicBezTo>
                      <a:pt x="4429" y="19994"/>
                      <a:pt x="1" y="30545"/>
                      <a:pt x="1" y="41557"/>
                    </a:cubicBezTo>
                    <a:close/>
                    <a:moveTo>
                      <a:pt x="41519" y="16256"/>
                    </a:moveTo>
                    <a:cubicBezTo>
                      <a:pt x="46588" y="16232"/>
                      <a:pt x="51529" y="17706"/>
                      <a:pt x="55700" y="20490"/>
                    </a:cubicBezTo>
                    <a:cubicBezTo>
                      <a:pt x="59935" y="23274"/>
                      <a:pt x="63208" y="27243"/>
                      <a:pt x="65132" y="31894"/>
                    </a:cubicBezTo>
                    <a:cubicBezTo>
                      <a:pt x="67058" y="36544"/>
                      <a:pt x="67571" y="41666"/>
                      <a:pt x="66608" y="46609"/>
                    </a:cubicBezTo>
                    <a:cubicBezTo>
                      <a:pt x="65646" y="51552"/>
                      <a:pt x="63208" y="56093"/>
                      <a:pt x="59614" y="59656"/>
                    </a:cubicBezTo>
                    <a:cubicBezTo>
                      <a:pt x="56084" y="63218"/>
                      <a:pt x="51529" y="65642"/>
                      <a:pt x="46588" y="66619"/>
                    </a:cubicBezTo>
                    <a:cubicBezTo>
                      <a:pt x="41646" y="67596"/>
                      <a:pt x="36513" y="67082"/>
                      <a:pt x="31894" y="65143"/>
                    </a:cubicBezTo>
                    <a:cubicBezTo>
                      <a:pt x="27209" y="63204"/>
                      <a:pt x="23230" y="59926"/>
                      <a:pt x="20471" y="55727"/>
                    </a:cubicBezTo>
                    <a:cubicBezTo>
                      <a:pt x="17712" y="51527"/>
                      <a:pt x="16236" y="46595"/>
                      <a:pt x="16236" y="41557"/>
                    </a:cubicBezTo>
                    <a:cubicBezTo>
                      <a:pt x="16236" y="34847"/>
                      <a:pt x="18867" y="28411"/>
                      <a:pt x="23616" y="23667"/>
                    </a:cubicBezTo>
                    <a:cubicBezTo>
                      <a:pt x="28364" y="18922"/>
                      <a:pt x="34845" y="16256"/>
                      <a:pt x="41519" y="16256"/>
                    </a:cubicBez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51" name="Freeform: Shape 543">
                <a:extLst>
                  <a:ext uri="{FF2B5EF4-FFF2-40B4-BE49-F238E27FC236}">
                    <a16:creationId xmlns:a16="http://schemas.microsoft.com/office/drawing/2014/main" id="{F968C652-3FEA-19E7-3FE9-CE195B78ACEB}"/>
                  </a:ext>
                </a:extLst>
              </p:cNvPr>
              <p:cNvSpPr/>
              <p:nvPr/>
            </p:nvSpPr>
            <p:spPr>
              <a:xfrm>
                <a:off x="6563723" y="4721613"/>
                <a:ext cx="168570" cy="169038"/>
              </a:xfrm>
              <a:custGeom>
                <a:avLst/>
                <a:gdLst>
                  <a:gd name="connsiteX0" fmla="*/ 58522 w 168570"/>
                  <a:gd name="connsiteY0" fmla="*/ 21023 h 169038"/>
                  <a:gd name="connsiteX1" fmla="*/ 57687 w 168570"/>
                  <a:gd name="connsiteY1" fmla="*/ 21023 h 169038"/>
                  <a:gd name="connsiteX2" fmla="*/ 41581 w 168570"/>
                  <a:gd name="connsiteY2" fmla="*/ 8311 h 169038"/>
                  <a:gd name="connsiteX3" fmla="*/ 7571 w 168570"/>
                  <a:gd name="connsiteY3" fmla="*/ 42412 h 169038"/>
                  <a:gd name="connsiteX4" fmla="*/ 20534 w 168570"/>
                  <a:gd name="connsiteY4" fmla="*/ 58546 h 169038"/>
                  <a:gd name="connsiteX5" fmla="*/ 20534 w 168570"/>
                  <a:gd name="connsiteY5" fmla="*/ 59402 h 169038"/>
                  <a:gd name="connsiteX6" fmla="*/ 0 w 168570"/>
                  <a:gd name="connsiteY6" fmla="*/ 61724 h 169038"/>
                  <a:gd name="connsiteX7" fmla="*/ 0 w 168570"/>
                  <a:gd name="connsiteY7" fmla="*/ 108414 h 169038"/>
                  <a:gd name="connsiteX8" fmla="*/ 20534 w 168570"/>
                  <a:gd name="connsiteY8" fmla="*/ 110737 h 169038"/>
                  <a:gd name="connsiteX9" fmla="*/ 20534 w 168570"/>
                  <a:gd name="connsiteY9" fmla="*/ 111470 h 169038"/>
                  <a:gd name="connsiteX10" fmla="*/ 7571 w 168570"/>
                  <a:gd name="connsiteY10" fmla="*/ 127970 h 169038"/>
                  <a:gd name="connsiteX11" fmla="*/ 41068 w 168570"/>
                  <a:gd name="connsiteY11" fmla="*/ 161338 h 169038"/>
                  <a:gd name="connsiteX12" fmla="*/ 57174 w 168570"/>
                  <a:gd name="connsiteY12" fmla="*/ 148382 h 169038"/>
                  <a:gd name="connsiteX13" fmla="*/ 58072 w 168570"/>
                  <a:gd name="connsiteY13" fmla="*/ 148382 h 169038"/>
                  <a:gd name="connsiteX14" fmla="*/ 60383 w 168570"/>
                  <a:gd name="connsiteY14" fmla="*/ 169038 h 169038"/>
                  <a:gd name="connsiteX15" fmla="*/ 107675 w 168570"/>
                  <a:gd name="connsiteY15" fmla="*/ 169038 h 169038"/>
                  <a:gd name="connsiteX16" fmla="*/ 109856 w 168570"/>
                  <a:gd name="connsiteY16" fmla="*/ 148382 h 169038"/>
                  <a:gd name="connsiteX17" fmla="*/ 110755 w 168570"/>
                  <a:gd name="connsiteY17" fmla="*/ 148382 h 169038"/>
                  <a:gd name="connsiteX18" fmla="*/ 126990 w 168570"/>
                  <a:gd name="connsiteY18" fmla="*/ 161338 h 169038"/>
                  <a:gd name="connsiteX19" fmla="*/ 160870 w 168570"/>
                  <a:gd name="connsiteY19" fmla="*/ 127970 h 169038"/>
                  <a:gd name="connsiteX20" fmla="*/ 147908 w 168570"/>
                  <a:gd name="connsiteY20" fmla="*/ 111714 h 169038"/>
                  <a:gd name="connsiteX21" fmla="*/ 147908 w 168570"/>
                  <a:gd name="connsiteY21" fmla="*/ 110981 h 169038"/>
                  <a:gd name="connsiteX22" fmla="*/ 168571 w 168570"/>
                  <a:gd name="connsiteY22" fmla="*/ 108658 h 169038"/>
                  <a:gd name="connsiteX23" fmla="*/ 168571 w 168570"/>
                  <a:gd name="connsiteY23" fmla="*/ 61113 h 169038"/>
                  <a:gd name="connsiteX24" fmla="*/ 147908 w 168570"/>
                  <a:gd name="connsiteY24" fmla="*/ 58790 h 169038"/>
                  <a:gd name="connsiteX25" fmla="*/ 147908 w 168570"/>
                  <a:gd name="connsiteY25" fmla="*/ 57935 h 169038"/>
                  <a:gd name="connsiteX26" fmla="*/ 160870 w 168570"/>
                  <a:gd name="connsiteY26" fmla="*/ 42412 h 169038"/>
                  <a:gd name="connsiteX27" fmla="*/ 127503 w 168570"/>
                  <a:gd name="connsiteY27" fmla="*/ 8434 h 169038"/>
                  <a:gd name="connsiteX28" fmla="*/ 111204 w 168570"/>
                  <a:gd name="connsiteY28" fmla="*/ 20656 h 169038"/>
                  <a:gd name="connsiteX29" fmla="*/ 110369 w 168570"/>
                  <a:gd name="connsiteY29" fmla="*/ 20656 h 169038"/>
                  <a:gd name="connsiteX30" fmla="*/ 108188 w 168570"/>
                  <a:gd name="connsiteY30" fmla="*/ 0 h 169038"/>
                  <a:gd name="connsiteX31" fmla="*/ 60896 w 168570"/>
                  <a:gd name="connsiteY31" fmla="*/ 0 h 169038"/>
                  <a:gd name="connsiteX32" fmla="*/ 58522 w 168570"/>
                  <a:gd name="connsiteY32" fmla="*/ 21023 h 169038"/>
                  <a:gd name="connsiteX33" fmla="*/ 73601 w 168570"/>
                  <a:gd name="connsiteY33" fmla="*/ 33246 h 169038"/>
                  <a:gd name="connsiteX34" fmla="*/ 75398 w 168570"/>
                  <a:gd name="connsiteY34" fmla="*/ 16745 h 169038"/>
                  <a:gd name="connsiteX35" fmla="*/ 93108 w 168570"/>
                  <a:gd name="connsiteY35" fmla="*/ 16745 h 169038"/>
                  <a:gd name="connsiteX36" fmla="*/ 94969 w 168570"/>
                  <a:gd name="connsiteY36" fmla="*/ 33246 h 169038"/>
                  <a:gd name="connsiteX37" fmla="*/ 99974 w 168570"/>
                  <a:gd name="connsiteY37" fmla="*/ 34834 h 169038"/>
                  <a:gd name="connsiteX38" fmla="*/ 108316 w 168570"/>
                  <a:gd name="connsiteY38" fmla="*/ 38257 h 169038"/>
                  <a:gd name="connsiteX39" fmla="*/ 112936 w 168570"/>
                  <a:gd name="connsiteY39" fmla="*/ 40701 h 169038"/>
                  <a:gd name="connsiteX40" fmla="*/ 126283 w 168570"/>
                  <a:gd name="connsiteY40" fmla="*/ 30190 h 169038"/>
                  <a:gd name="connsiteX41" fmla="*/ 138475 w 168570"/>
                  <a:gd name="connsiteY41" fmla="*/ 43024 h 169038"/>
                  <a:gd name="connsiteX42" fmla="*/ 128208 w 168570"/>
                  <a:gd name="connsiteY42" fmla="*/ 55246 h 169038"/>
                  <a:gd name="connsiteX43" fmla="*/ 130647 w 168570"/>
                  <a:gd name="connsiteY43" fmla="*/ 60013 h 169038"/>
                  <a:gd name="connsiteX44" fmla="*/ 134112 w 168570"/>
                  <a:gd name="connsiteY44" fmla="*/ 68202 h 169038"/>
                  <a:gd name="connsiteX45" fmla="*/ 135652 w 168570"/>
                  <a:gd name="connsiteY45" fmla="*/ 73213 h 169038"/>
                  <a:gd name="connsiteX46" fmla="*/ 152079 w 168570"/>
                  <a:gd name="connsiteY46" fmla="*/ 75046 h 169038"/>
                  <a:gd name="connsiteX47" fmla="*/ 152079 w 168570"/>
                  <a:gd name="connsiteY47" fmla="*/ 93258 h 169038"/>
                  <a:gd name="connsiteX48" fmla="*/ 135652 w 168570"/>
                  <a:gd name="connsiteY48" fmla="*/ 94969 h 169038"/>
                  <a:gd name="connsiteX49" fmla="*/ 134112 w 168570"/>
                  <a:gd name="connsiteY49" fmla="*/ 100103 h 169038"/>
                  <a:gd name="connsiteX50" fmla="*/ 130647 w 168570"/>
                  <a:gd name="connsiteY50" fmla="*/ 108292 h 169038"/>
                  <a:gd name="connsiteX51" fmla="*/ 128208 w 168570"/>
                  <a:gd name="connsiteY51" fmla="*/ 112936 h 169038"/>
                  <a:gd name="connsiteX52" fmla="*/ 138475 w 168570"/>
                  <a:gd name="connsiteY52" fmla="*/ 125893 h 169038"/>
                  <a:gd name="connsiteX53" fmla="*/ 126283 w 168570"/>
                  <a:gd name="connsiteY53" fmla="*/ 138726 h 169038"/>
                  <a:gd name="connsiteX54" fmla="*/ 113322 w 168570"/>
                  <a:gd name="connsiteY54" fmla="*/ 128337 h 169038"/>
                  <a:gd name="connsiteX55" fmla="*/ 108637 w 168570"/>
                  <a:gd name="connsiteY55" fmla="*/ 130782 h 169038"/>
                  <a:gd name="connsiteX56" fmla="*/ 100360 w 168570"/>
                  <a:gd name="connsiteY56" fmla="*/ 134204 h 169038"/>
                  <a:gd name="connsiteX57" fmla="*/ 95354 w 168570"/>
                  <a:gd name="connsiteY57" fmla="*/ 135793 h 169038"/>
                  <a:gd name="connsiteX58" fmla="*/ 93108 w 168570"/>
                  <a:gd name="connsiteY58" fmla="*/ 152415 h 169038"/>
                  <a:gd name="connsiteX59" fmla="*/ 75398 w 168570"/>
                  <a:gd name="connsiteY59" fmla="*/ 152415 h 169038"/>
                  <a:gd name="connsiteX60" fmla="*/ 73601 w 168570"/>
                  <a:gd name="connsiteY60" fmla="*/ 135915 h 169038"/>
                  <a:gd name="connsiteX61" fmla="*/ 68660 w 168570"/>
                  <a:gd name="connsiteY61" fmla="*/ 134815 h 169038"/>
                  <a:gd name="connsiteX62" fmla="*/ 60510 w 168570"/>
                  <a:gd name="connsiteY62" fmla="*/ 131392 h 169038"/>
                  <a:gd name="connsiteX63" fmla="*/ 55762 w 168570"/>
                  <a:gd name="connsiteY63" fmla="*/ 128948 h 169038"/>
                  <a:gd name="connsiteX64" fmla="*/ 42928 w 168570"/>
                  <a:gd name="connsiteY64" fmla="*/ 139337 h 169038"/>
                  <a:gd name="connsiteX65" fmla="*/ 30095 w 168570"/>
                  <a:gd name="connsiteY65" fmla="*/ 126504 h 169038"/>
                  <a:gd name="connsiteX66" fmla="*/ 40362 w 168570"/>
                  <a:gd name="connsiteY66" fmla="*/ 113547 h 169038"/>
                  <a:gd name="connsiteX67" fmla="*/ 37860 w 168570"/>
                  <a:gd name="connsiteY67" fmla="*/ 108903 h 169038"/>
                  <a:gd name="connsiteX68" fmla="*/ 34458 w 168570"/>
                  <a:gd name="connsiteY68" fmla="*/ 100714 h 169038"/>
                  <a:gd name="connsiteX69" fmla="*/ 32854 w 168570"/>
                  <a:gd name="connsiteY69" fmla="*/ 95580 h 169038"/>
                  <a:gd name="connsiteX70" fmla="*/ 16491 w 168570"/>
                  <a:gd name="connsiteY70" fmla="*/ 93869 h 169038"/>
                  <a:gd name="connsiteX71" fmla="*/ 16491 w 168570"/>
                  <a:gd name="connsiteY71" fmla="*/ 75658 h 169038"/>
                  <a:gd name="connsiteX72" fmla="*/ 32854 w 168570"/>
                  <a:gd name="connsiteY72" fmla="*/ 73824 h 169038"/>
                  <a:gd name="connsiteX73" fmla="*/ 34458 w 168570"/>
                  <a:gd name="connsiteY73" fmla="*/ 68813 h 169038"/>
                  <a:gd name="connsiteX74" fmla="*/ 37860 w 168570"/>
                  <a:gd name="connsiteY74" fmla="*/ 60624 h 169038"/>
                  <a:gd name="connsiteX75" fmla="*/ 40362 w 168570"/>
                  <a:gd name="connsiteY75" fmla="*/ 55857 h 169038"/>
                  <a:gd name="connsiteX76" fmla="*/ 30095 w 168570"/>
                  <a:gd name="connsiteY76" fmla="*/ 43634 h 169038"/>
                  <a:gd name="connsiteX77" fmla="*/ 42801 w 168570"/>
                  <a:gd name="connsiteY77" fmla="*/ 30190 h 169038"/>
                  <a:gd name="connsiteX78" fmla="*/ 55634 w 168570"/>
                  <a:gd name="connsiteY78" fmla="*/ 40579 h 169038"/>
                  <a:gd name="connsiteX79" fmla="*/ 60383 w 168570"/>
                  <a:gd name="connsiteY79" fmla="*/ 38135 h 169038"/>
                  <a:gd name="connsiteX80" fmla="*/ 68596 w 168570"/>
                  <a:gd name="connsiteY80" fmla="*/ 34712 h 169038"/>
                  <a:gd name="connsiteX81" fmla="*/ 73601 w 168570"/>
                  <a:gd name="connsiteY81" fmla="*/ 33246 h 1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68570" h="169038">
                    <a:moveTo>
                      <a:pt x="58522" y="21023"/>
                    </a:moveTo>
                    <a:lnTo>
                      <a:pt x="57687" y="21023"/>
                    </a:lnTo>
                    <a:lnTo>
                      <a:pt x="41581" y="8311"/>
                    </a:lnTo>
                    <a:lnTo>
                      <a:pt x="7571" y="42412"/>
                    </a:lnTo>
                    <a:lnTo>
                      <a:pt x="20534" y="58546"/>
                    </a:lnTo>
                    <a:lnTo>
                      <a:pt x="20534" y="59402"/>
                    </a:lnTo>
                    <a:lnTo>
                      <a:pt x="0" y="61724"/>
                    </a:lnTo>
                    <a:lnTo>
                      <a:pt x="0" y="108414"/>
                    </a:lnTo>
                    <a:lnTo>
                      <a:pt x="20534" y="110737"/>
                    </a:lnTo>
                    <a:lnTo>
                      <a:pt x="20534" y="111470"/>
                    </a:lnTo>
                    <a:lnTo>
                      <a:pt x="7571" y="127970"/>
                    </a:lnTo>
                    <a:lnTo>
                      <a:pt x="41068" y="161338"/>
                    </a:lnTo>
                    <a:lnTo>
                      <a:pt x="57174" y="148382"/>
                    </a:lnTo>
                    <a:lnTo>
                      <a:pt x="58072" y="148382"/>
                    </a:lnTo>
                    <a:lnTo>
                      <a:pt x="60383" y="169038"/>
                    </a:lnTo>
                    <a:lnTo>
                      <a:pt x="107675" y="169038"/>
                    </a:lnTo>
                    <a:lnTo>
                      <a:pt x="109856" y="148382"/>
                    </a:lnTo>
                    <a:lnTo>
                      <a:pt x="110755" y="148382"/>
                    </a:lnTo>
                    <a:lnTo>
                      <a:pt x="126990" y="161338"/>
                    </a:lnTo>
                    <a:lnTo>
                      <a:pt x="160870" y="127970"/>
                    </a:lnTo>
                    <a:lnTo>
                      <a:pt x="147908" y="111714"/>
                    </a:lnTo>
                    <a:lnTo>
                      <a:pt x="147908" y="110981"/>
                    </a:lnTo>
                    <a:lnTo>
                      <a:pt x="168571" y="108658"/>
                    </a:lnTo>
                    <a:lnTo>
                      <a:pt x="168571" y="61113"/>
                    </a:lnTo>
                    <a:lnTo>
                      <a:pt x="147908" y="58790"/>
                    </a:lnTo>
                    <a:lnTo>
                      <a:pt x="147908" y="57935"/>
                    </a:lnTo>
                    <a:lnTo>
                      <a:pt x="160870" y="42412"/>
                    </a:lnTo>
                    <a:lnTo>
                      <a:pt x="127503" y="8434"/>
                    </a:lnTo>
                    <a:lnTo>
                      <a:pt x="111204" y="20656"/>
                    </a:lnTo>
                    <a:lnTo>
                      <a:pt x="110369" y="20656"/>
                    </a:lnTo>
                    <a:lnTo>
                      <a:pt x="108188" y="0"/>
                    </a:lnTo>
                    <a:lnTo>
                      <a:pt x="60896" y="0"/>
                    </a:lnTo>
                    <a:lnTo>
                      <a:pt x="58522" y="21023"/>
                    </a:lnTo>
                    <a:close/>
                    <a:moveTo>
                      <a:pt x="73601" y="33246"/>
                    </a:moveTo>
                    <a:lnTo>
                      <a:pt x="75398" y="16745"/>
                    </a:lnTo>
                    <a:lnTo>
                      <a:pt x="93108" y="16745"/>
                    </a:lnTo>
                    <a:lnTo>
                      <a:pt x="94969" y="33246"/>
                    </a:lnTo>
                    <a:lnTo>
                      <a:pt x="99974" y="34834"/>
                    </a:lnTo>
                    <a:cubicBezTo>
                      <a:pt x="102862" y="35667"/>
                      <a:pt x="105685" y="36815"/>
                      <a:pt x="108316" y="38257"/>
                    </a:cubicBezTo>
                    <a:lnTo>
                      <a:pt x="112936" y="40701"/>
                    </a:lnTo>
                    <a:lnTo>
                      <a:pt x="126283" y="30190"/>
                    </a:lnTo>
                    <a:lnTo>
                      <a:pt x="138475" y="43024"/>
                    </a:lnTo>
                    <a:lnTo>
                      <a:pt x="128208" y="55246"/>
                    </a:lnTo>
                    <a:lnTo>
                      <a:pt x="130647" y="60013"/>
                    </a:lnTo>
                    <a:cubicBezTo>
                      <a:pt x="132058" y="62633"/>
                      <a:pt x="133214" y="65374"/>
                      <a:pt x="134112" y="68202"/>
                    </a:cubicBezTo>
                    <a:lnTo>
                      <a:pt x="135652" y="73213"/>
                    </a:lnTo>
                    <a:lnTo>
                      <a:pt x="152079" y="75046"/>
                    </a:lnTo>
                    <a:lnTo>
                      <a:pt x="152079" y="93258"/>
                    </a:lnTo>
                    <a:lnTo>
                      <a:pt x="135652" y="94969"/>
                    </a:lnTo>
                    <a:lnTo>
                      <a:pt x="134112" y="100103"/>
                    </a:lnTo>
                    <a:cubicBezTo>
                      <a:pt x="133149" y="102924"/>
                      <a:pt x="132058" y="105663"/>
                      <a:pt x="130647" y="108292"/>
                    </a:cubicBezTo>
                    <a:lnTo>
                      <a:pt x="128208" y="112936"/>
                    </a:lnTo>
                    <a:lnTo>
                      <a:pt x="138475" y="125893"/>
                    </a:lnTo>
                    <a:lnTo>
                      <a:pt x="126283" y="138726"/>
                    </a:lnTo>
                    <a:lnTo>
                      <a:pt x="113322" y="128337"/>
                    </a:lnTo>
                    <a:lnTo>
                      <a:pt x="108637" y="130782"/>
                    </a:lnTo>
                    <a:cubicBezTo>
                      <a:pt x="106006" y="132175"/>
                      <a:pt x="103247" y="133321"/>
                      <a:pt x="100360" y="134204"/>
                    </a:cubicBezTo>
                    <a:lnTo>
                      <a:pt x="95354" y="135793"/>
                    </a:lnTo>
                    <a:lnTo>
                      <a:pt x="93108" y="152415"/>
                    </a:lnTo>
                    <a:lnTo>
                      <a:pt x="75398" y="152415"/>
                    </a:lnTo>
                    <a:lnTo>
                      <a:pt x="73601" y="135915"/>
                    </a:lnTo>
                    <a:lnTo>
                      <a:pt x="68660" y="134815"/>
                    </a:lnTo>
                    <a:cubicBezTo>
                      <a:pt x="65837" y="133925"/>
                      <a:pt x="63142" y="132779"/>
                      <a:pt x="60510" y="131392"/>
                    </a:cubicBezTo>
                    <a:lnTo>
                      <a:pt x="55762" y="128948"/>
                    </a:lnTo>
                    <a:lnTo>
                      <a:pt x="42928" y="139337"/>
                    </a:lnTo>
                    <a:lnTo>
                      <a:pt x="30095" y="126504"/>
                    </a:lnTo>
                    <a:lnTo>
                      <a:pt x="40362" y="113547"/>
                    </a:lnTo>
                    <a:lnTo>
                      <a:pt x="37860" y="108903"/>
                    </a:lnTo>
                    <a:cubicBezTo>
                      <a:pt x="36576" y="106251"/>
                      <a:pt x="35421" y="103515"/>
                      <a:pt x="34458" y="100714"/>
                    </a:cubicBezTo>
                    <a:lnTo>
                      <a:pt x="32854" y="95580"/>
                    </a:lnTo>
                    <a:lnTo>
                      <a:pt x="16491" y="93869"/>
                    </a:lnTo>
                    <a:lnTo>
                      <a:pt x="16491" y="75658"/>
                    </a:lnTo>
                    <a:lnTo>
                      <a:pt x="32854" y="73824"/>
                    </a:lnTo>
                    <a:lnTo>
                      <a:pt x="34458" y="68813"/>
                    </a:lnTo>
                    <a:cubicBezTo>
                      <a:pt x="35421" y="66004"/>
                      <a:pt x="36576" y="63267"/>
                      <a:pt x="37860" y="60624"/>
                    </a:cubicBezTo>
                    <a:lnTo>
                      <a:pt x="40362" y="55857"/>
                    </a:lnTo>
                    <a:lnTo>
                      <a:pt x="30095" y="43634"/>
                    </a:lnTo>
                    <a:lnTo>
                      <a:pt x="42801" y="30190"/>
                    </a:lnTo>
                    <a:lnTo>
                      <a:pt x="55634" y="40579"/>
                    </a:lnTo>
                    <a:lnTo>
                      <a:pt x="60383" y="38135"/>
                    </a:lnTo>
                    <a:cubicBezTo>
                      <a:pt x="62949" y="36693"/>
                      <a:pt x="65708" y="35545"/>
                      <a:pt x="68596" y="34712"/>
                    </a:cubicBezTo>
                    <a:lnTo>
                      <a:pt x="73601" y="33246"/>
                    </a:lnTo>
                    <a:close/>
                  </a:path>
                </a:pathLst>
              </a:custGeom>
              <a:solidFill>
                <a:srgbClr val="2C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sp>
          <p:nvSpPr>
            <p:cNvPr id="38" name="TextBox 37">
              <a:extLst>
                <a:ext uri="{FF2B5EF4-FFF2-40B4-BE49-F238E27FC236}">
                  <a16:creationId xmlns:a16="http://schemas.microsoft.com/office/drawing/2014/main" id="{5AD10842-D56E-1429-93A0-FE0019AA4BE7}"/>
                </a:ext>
              </a:extLst>
            </p:cNvPr>
            <p:cNvSpPr txBox="1"/>
            <p:nvPr/>
          </p:nvSpPr>
          <p:spPr>
            <a:xfrm>
              <a:off x="6342601" y="5159814"/>
              <a:ext cx="671070" cy="47187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GoldenGate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Stream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Analytics</a:t>
              </a:r>
            </a:p>
          </p:txBody>
        </p:sp>
      </p:grpSp>
      <p:sp>
        <p:nvSpPr>
          <p:cNvPr id="52" name="Rectangle 51">
            <a:extLst>
              <a:ext uri="{FF2B5EF4-FFF2-40B4-BE49-F238E27FC236}">
                <a16:creationId xmlns:a16="http://schemas.microsoft.com/office/drawing/2014/main" id="{3DBA9E6A-9429-BC3A-0D89-203991EE3C17}"/>
              </a:ext>
            </a:extLst>
          </p:cNvPr>
          <p:cNvSpPr/>
          <p:nvPr/>
        </p:nvSpPr>
        <p:spPr>
          <a:xfrm>
            <a:off x="8675137" y="3177892"/>
            <a:ext cx="927574" cy="276999"/>
          </a:xfrm>
          <a:prstGeom prst="rect">
            <a:avLst/>
          </a:prstGeom>
          <a:noFill/>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Oracle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Analytics Cloud</a:t>
            </a:r>
          </a:p>
        </p:txBody>
      </p:sp>
      <p:grpSp>
        <p:nvGrpSpPr>
          <p:cNvPr id="54" name="Graphic 3">
            <a:extLst>
              <a:ext uri="{FF2B5EF4-FFF2-40B4-BE49-F238E27FC236}">
                <a16:creationId xmlns:a16="http://schemas.microsoft.com/office/drawing/2014/main" id="{D56137E4-B4C6-1B04-B1B7-3FA36E21F236}"/>
              </a:ext>
            </a:extLst>
          </p:cNvPr>
          <p:cNvGrpSpPr/>
          <p:nvPr/>
        </p:nvGrpSpPr>
        <p:grpSpPr>
          <a:xfrm>
            <a:off x="6719371" y="1424717"/>
            <a:ext cx="255751" cy="222898"/>
            <a:chOff x="7196488" y="1605693"/>
            <a:chExt cx="513347" cy="490533"/>
          </a:xfrm>
        </p:grpSpPr>
        <p:grpSp>
          <p:nvGrpSpPr>
            <p:cNvPr id="58" name="Graphic 3">
              <a:extLst>
                <a:ext uri="{FF2B5EF4-FFF2-40B4-BE49-F238E27FC236}">
                  <a16:creationId xmlns:a16="http://schemas.microsoft.com/office/drawing/2014/main" id="{29D86D20-AD82-DDB2-CCB0-74BA991BD55A}"/>
                </a:ext>
              </a:extLst>
            </p:cNvPr>
            <p:cNvGrpSpPr/>
            <p:nvPr/>
          </p:nvGrpSpPr>
          <p:grpSpPr>
            <a:xfrm>
              <a:off x="7196488" y="1605693"/>
              <a:ext cx="513347" cy="490533"/>
              <a:chOff x="7196488" y="1605693"/>
              <a:chExt cx="513347" cy="490533"/>
            </a:xfrm>
            <a:solidFill>
              <a:srgbClr val="FFFFFF"/>
            </a:solidFill>
          </p:grpSpPr>
          <p:grpSp>
            <p:nvGrpSpPr>
              <p:cNvPr id="66" name="Graphic 3">
                <a:extLst>
                  <a:ext uri="{FF2B5EF4-FFF2-40B4-BE49-F238E27FC236}">
                    <a16:creationId xmlns:a16="http://schemas.microsoft.com/office/drawing/2014/main" id="{7AA450A2-2256-C92C-74E9-DA4235B53003}"/>
                  </a:ext>
                </a:extLst>
              </p:cNvPr>
              <p:cNvGrpSpPr/>
              <p:nvPr/>
            </p:nvGrpSpPr>
            <p:grpSpPr>
              <a:xfrm>
                <a:off x="7196488" y="1605693"/>
                <a:ext cx="258983" cy="488204"/>
                <a:chOff x="7196488" y="1605693"/>
                <a:chExt cx="258983" cy="488204"/>
              </a:xfrm>
              <a:solidFill>
                <a:srgbClr val="FFFFFF"/>
              </a:solidFill>
            </p:grpSpPr>
            <p:sp>
              <p:nvSpPr>
                <p:cNvPr id="74" name="Freeform: Shape 167">
                  <a:extLst>
                    <a:ext uri="{FF2B5EF4-FFF2-40B4-BE49-F238E27FC236}">
                      <a16:creationId xmlns:a16="http://schemas.microsoft.com/office/drawing/2014/main" id="{A0E383F7-D4C8-BA63-4A8A-FC31FE4AD8EE}"/>
                    </a:ext>
                  </a:extLst>
                </p:cNvPr>
                <p:cNvSpPr/>
                <p:nvPr/>
              </p:nvSpPr>
              <p:spPr>
                <a:xfrm>
                  <a:off x="7202327" y="1610360"/>
                  <a:ext cx="248524" cy="478878"/>
                </a:xfrm>
                <a:custGeom>
                  <a:avLst/>
                  <a:gdLst>
                    <a:gd name="connsiteX0" fmla="*/ 205339 w 248524"/>
                    <a:gd name="connsiteY0" fmla="*/ 478879 h 478878"/>
                    <a:gd name="connsiteX1" fmla="*/ 114348 w 248524"/>
                    <a:gd name="connsiteY1" fmla="*/ 427615 h 478878"/>
                    <a:gd name="connsiteX2" fmla="*/ 25667 w 248524"/>
                    <a:gd name="connsiteY2" fmla="*/ 319253 h 478878"/>
                    <a:gd name="connsiteX3" fmla="*/ 25667 w 248524"/>
                    <a:gd name="connsiteY3" fmla="*/ 312265 h 478878"/>
                    <a:gd name="connsiteX4" fmla="*/ 0 w 248524"/>
                    <a:gd name="connsiteY4" fmla="*/ 240023 h 478878"/>
                    <a:gd name="connsiteX5" fmla="*/ 25667 w 248524"/>
                    <a:gd name="connsiteY5" fmla="*/ 167782 h 478878"/>
                    <a:gd name="connsiteX6" fmla="*/ 25667 w 248524"/>
                    <a:gd name="connsiteY6" fmla="*/ 160792 h 478878"/>
                    <a:gd name="connsiteX7" fmla="*/ 115503 w 248524"/>
                    <a:gd name="connsiteY7" fmla="*/ 51267 h 478878"/>
                    <a:gd name="connsiteX8" fmla="*/ 169148 w 248524"/>
                    <a:gd name="connsiteY8" fmla="*/ 6991 h 478878"/>
                    <a:gd name="connsiteX9" fmla="*/ 206494 w 248524"/>
                    <a:gd name="connsiteY9" fmla="*/ 0 h 478878"/>
                    <a:gd name="connsiteX10" fmla="*/ 208804 w 248524"/>
                    <a:gd name="connsiteY10" fmla="*/ 0 h 478878"/>
                    <a:gd name="connsiteX11" fmla="*/ 248524 w 248524"/>
                    <a:gd name="connsiteY11" fmla="*/ 41946 h 478878"/>
                    <a:gd name="connsiteX12" fmla="*/ 248524 w 248524"/>
                    <a:gd name="connsiteY12" fmla="*/ 436932 h 478878"/>
                    <a:gd name="connsiteX13" fmla="*/ 210023 w 248524"/>
                    <a:gd name="connsiteY13" fmla="*/ 478879 h 478878"/>
                    <a:gd name="connsiteX14" fmla="*/ 205339 w 248524"/>
                    <a:gd name="connsiteY14" fmla="*/ 478879 h 47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524" h="478878">
                      <a:moveTo>
                        <a:pt x="205339" y="478879"/>
                      </a:moveTo>
                      <a:cubicBezTo>
                        <a:pt x="167992" y="478879"/>
                        <a:pt x="134176" y="460238"/>
                        <a:pt x="114348" y="427615"/>
                      </a:cubicBezTo>
                      <a:cubicBezTo>
                        <a:pt x="63013" y="418291"/>
                        <a:pt x="25667" y="371685"/>
                        <a:pt x="25667" y="319253"/>
                      </a:cubicBezTo>
                      <a:cubicBezTo>
                        <a:pt x="25667" y="316924"/>
                        <a:pt x="25667" y="314595"/>
                        <a:pt x="25667" y="312265"/>
                      </a:cubicBezTo>
                      <a:cubicBezTo>
                        <a:pt x="9304" y="292455"/>
                        <a:pt x="0" y="266821"/>
                        <a:pt x="0" y="240023"/>
                      </a:cubicBezTo>
                      <a:cubicBezTo>
                        <a:pt x="0" y="213224"/>
                        <a:pt x="9304" y="187591"/>
                        <a:pt x="25667" y="167782"/>
                      </a:cubicBezTo>
                      <a:cubicBezTo>
                        <a:pt x="25667" y="165453"/>
                        <a:pt x="25667" y="163122"/>
                        <a:pt x="25667" y="160792"/>
                      </a:cubicBezTo>
                      <a:cubicBezTo>
                        <a:pt x="25667" y="107195"/>
                        <a:pt x="64168" y="60588"/>
                        <a:pt x="115503" y="51267"/>
                      </a:cubicBezTo>
                      <a:cubicBezTo>
                        <a:pt x="128337" y="31459"/>
                        <a:pt x="147009" y="15147"/>
                        <a:pt x="169148" y="6991"/>
                      </a:cubicBezTo>
                      <a:cubicBezTo>
                        <a:pt x="180826" y="2330"/>
                        <a:pt x="193660" y="0"/>
                        <a:pt x="206494" y="0"/>
                      </a:cubicBezTo>
                      <a:lnTo>
                        <a:pt x="208804" y="0"/>
                      </a:lnTo>
                      <a:cubicBezTo>
                        <a:pt x="231006" y="1165"/>
                        <a:pt x="248524" y="18642"/>
                        <a:pt x="248524" y="41946"/>
                      </a:cubicBezTo>
                      <a:lnTo>
                        <a:pt x="248524" y="436932"/>
                      </a:lnTo>
                      <a:cubicBezTo>
                        <a:pt x="248524" y="459070"/>
                        <a:pt x="231006" y="477717"/>
                        <a:pt x="210023" y="478879"/>
                      </a:cubicBezTo>
                      <a:cubicBezTo>
                        <a:pt x="207649" y="478879"/>
                        <a:pt x="206494" y="478879"/>
                        <a:pt x="205339" y="478879"/>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80" name="Freeform: Shape 168">
                  <a:extLst>
                    <a:ext uri="{FF2B5EF4-FFF2-40B4-BE49-F238E27FC236}">
                      <a16:creationId xmlns:a16="http://schemas.microsoft.com/office/drawing/2014/main" id="{74C3EF1F-C0E9-08FB-9BEC-D9C86107B590}"/>
                    </a:ext>
                  </a:extLst>
                </p:cNvPr>
                <p:cNvSpPr/>
                <p:nvPr/>
              </p:nvSpPr>
              <p:spPr>
                <a:xfrm>
                  <a:off x="7196488" y="1605693"/>
                  <a:ext cx="258983" cy="488204"/>
                </a:xfrm>
                <a:custGeom>
                  <a:avLst/>
                  <a:gdLst>
                    <a:gd name="connsiteX0" fmla="*/ 211179 w 258983"/>
                    <a:gd name="connsiteY0" fmla="*/ 11652 h 488204"/>
                    <a:gd name="connsiteX1" fmla="*/ 213488 w 258983"/>
                    <a:gd name="connsiteY1" fmla="*/ 11652 h 488204"/>
                    <a:gd name="connsiteX2" fmla="*/ 247370 w 258983"/>
                    <a:gd name="connsiteY2" fmla="*/ 47771 h 488204"/>
                    <a:gd name="connsiteX3" fmla="*/ 247370 w 258983"/>
                    <a:gd name="connsiteY3" fmla="*/ 442760 h 488204"/>
                    <a:gd name="connsiteX4" fmla="*/ 214643 w 258983"/>
                    <a:gd name="connsiteY4" fmla="*/ 478881 h 488204"/>
                    <a:gd name="connsiteX5" fmla="*/ 211179 w 258983"/>
                    <a:gd name="connsiteY5" fmla="*/ 478881 h 488204"/>
                    <a:gd name="connsiteX6" fmla="*/ 123653 w 258983"/>
                    <a:gd name="connsiteY6" fmla="*/ 428778 h 488204"/>
                    <a:gd name="connsiteX7" fmla="*/ 37346 w 258983"/>
                    <a:gd name="connsiteY7" fmla="*/ 325082 h 488204"/>
                    <a:gd name="connsiteX8" fmla="*/ 37346 w 258983"/>
                    <a:gd name="connsiteY8" fmla="*/ 315758 h 488204"/>
                    <a:gd name="connsiteX9" fmla="*/ 11678 w 258983"/>
                    <a:gd name="connsiteY9" fmla="*/ 244683 h 488204"/>
                    <a:gd name="connsiteX10" fmla="*/ 37346 w 258983"/>
                    <a:gd name="connsiteY10" fmla="*/ 174774 h 488204"/>
                    <a:gd name="connsiteX11" fmla="*/ 37346 w 258983"/>
                    <a:gd name="connsiteY11" fmla="*/ 165453 h 488204"/>
                    <a:gd name="connsiteX12" fmla="*/ 124807 w 258983"/>
                    <a:gd name="connsiteY12" fmla="*/ 61753 h 488204"/>
                    <a:gd name="connsiteX13" fmla="*/ 177362 w 258983"/>
                    <a:gd name="connsiteY13" fmla="*/ 17477 h 488204"/>
                    <a:gd name="connsiteX14" fmla="*/ 211179 w 258983"/>
                    <a:gd name="connsiteY14" fmla="*/ 11652 h 488204"/>
                    <a:gd name="connsiteX15" fmla="*/ 211179 w 258983"/>
                    <a:gd name="connsiteY15" fmla="*/ 0 h 488204"/>
                    <a:gd name="connsiteX16" fmla="*/ 172677 w 258983"/>
                    <a:gd name="connsiteY16" fmla="*/ 6991 h 488204"/>
                    <a:gd name="connsiteX17" fmla="*/ 117813 w 258983"/>
                    <a:gd name="connsiteY17" fmla="*/ 51267 h 488204"/>
                    <a:gd name="connsiteX18" fmla="*/ 25667 w 258983"/>
                    <a:gd name="connsiteY18" fmla="*/ 165453 h 488204"/>
                    <a:gd name="connsiteX19" fmla="*/ 25667 w 258983"/>
                    <a:gd name="connsiteY19" fmla="*/ 171278 h 488204"/>
                    <a:gd name="connsiteX20" fmla="*/ 0 w 258983"/>
                    <a:gd name="connsiteY20" fmla="*/ 244683 h 488204"/>
                    <a:gd name="connsiteX21" fmla="*/ 25667 w 258983"/>
                    <a:gd name="connsiteY21" fmla="*/ 318087 h 488204"/>
                    <a:gd name="connsiteX22" fmla="*/ 25667 w 258983"/>
                    <a:gd name="connsiteY22" fmla="*/ 322746 h 488204"/>
                    <a:gd name="connsiteX23" fmla="*/ 116659 w 258983"/>
                    <a:gd name="connsiteY23" fmla="*/ 436934 h 488204"/>
                    <a:gd name="connsiteX24" fmla="*/ 211179 w 258983"/>
                    <a:gd name="connsiteY24" fmla="*/ 488204 h 488204"/>
                    <a:gd name="connsiteX25" fmla="*/ 214643 w 258983"/>
                    <a:gd name="connsiteY25" fmla="*/ 488204 h 488204"/>
                    <a:gd name="connsiteX26" fmla="*/ 258984 w 258983"/>
                    <a:gd name="connsiteY26" fmla="*/ 440431 h 488204"/>
                    <a:gd name="connsiteX27" fmla="*/ 258984 w 258983"/>
                    <a:gd name="connsiteY27" fmla="*/ 47771 h 488204"/>
                    <a:gd name="connsiteX28" fmla="*/ 213488 w 258983"/>
                    <a:gd name="connsiteY28" fmla="*/ 0 h 488204"/>
                    <a:gd name="connsiteX29" fmla="*/ 211179 w 258983"/>
                    <a:gd name="connsiteY29" fmla="*/ 0 h 48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983" h="488204">
                      <a:moveTo>
                        <a:pt x="211179" y="11652"/>
                      </a:moveTo>
                      <a:cubicBezTo>
                        <a:pt x="212333" y="11652"/>
                        <a:pt x="212333" y="11652"/>
                        <a:pt x="213488" y="11652"/>
                      </a:cubicBezTo>
                      <a:cubicBezTo>
                        <a:pt x="232162" y="11652"/>
                        <a:pt x="247370" y="27963"/>
                        <a:pt x="247370" y="47771"/>
                      </a:cubicBezTo>
                      <a:lnTo>
                        <a:pt x="247370" y="442760"/>
                      </a:lnTo>
                      <a:cubicBezTo>
                        <a:pt x="247370" y="462569"/>
                        <a:pt x="233316" y="477713"/>
                        <a:pt x="214643" y="478881"/>
                      </a:cubicBezTo>
                      <a:cubicBezTo>
                        <a:pt x="213488" y="478881"/>
                        <a:pt x="212333" y="478881"/>
                        <a:pt x="211179" y="478881"/>
                      </a:cubicBezTo>
                      <a:cubicBezTo>
                        <a:pt x="174987" y="478881"/>
                        <a:pt x="142326" y="460240"/>
                        <a:pt x="123653" y="428778"/>
                      </a:cubicBezTo>
                      <a:cubicBezTo>
                        <a:pt x="74692" y="421790"/>
                        <a:pt x="37346" y="377514"/>
                        <a:pt x="37346" y="325082"/>
                      </a:cubicBezTo>
                      <a:cubicBezTo>
                        <a:pt x="37346" y="322746"/>
                        <a:pt x="37346" y="319255"/>
                        <a:pt x="37346" y="315758"/>
                      </a:cubicBezTo>
                      <a:cubicBezTo>
                        <a:pt x="20983" y="294785"/>
                        <a:pt x="11678" y="270317"/>
                        <a:pt x="11678" y="244683"/>
                      </a:cubicBezTo>
                      <a:cubicBezTo>
                        <a:pt x="11678" y="219050"/>
                        <a:pt x="20983" y="194581"/>
                        <a:pt x="37346" y="174774"/>
                      </a:cubicBezTo>
                      <a:cubicBezTo>
                        <a:pt x="37346" y="171278"/>
                        <a:pt x="37346" y="168948"/>
                        <a:pt x="37346" y="165453"/>
                      </a:cubicBezTo>
                      <a:cubicBezTo>
                        <a:pt x="37346" y="113020"/>
                        <a:pt x="74692" y="68744"/>
                        <a:pt x="124807" y="61753"/>
                      </a:cubicBezTo>
                      <a:cubicBezTo>
                        <a:pt x="136486" y="41946"/>
                        <a:pt x="155160" y="26799"/>
                        <a:pt x="177362" y="17477"/>
                      </a:cubicBezTo>
                      <a:cubicBezTo>
                        <a:pt x="187821" y="13982"/>
                        <a:pt x="199499" y="11652"/>
                        <a:pt x="211179" y="11652"/>
                      </a:cubicBezTo>
                      <a:close/>
                      <a:moveTo>
                        <a:pt x="211179" y="0"/>
                      </a:moveTo>
                      <a:cubicBezTo>
                        <a:pt x="198345" y="0"/>
                        <a:pt x="184356" y="2330"/>
                        <a:pt x="172677" y="6991"/>
                      </a:cubicBezTo>
                      <a:cubicBezTo>
                        <a:pt x="150475" y="15147"/>
                        <a:pt x="130647" y="31459"/>
                        <a:pt x="117813" y="51267"/>
                      </a:cubicBezTo>
                      <a:cubicBezTo>
                        <a:pt x="65324" y="61753"/>
                        <a:pt x="25667" y="109525"/>
                        <a:pt x="25667" y="165453"/>
                      </a:cubicBezTo>
                      <a:cubicBezTo>
                        <a:pt x="25667" y="167782"/>
                        <a:pt x="25667" y="168948"/>
                        <a:pt x="25667" y="171278"/>
                      </a:cubicBezTo>
                      <a:cubicBezTo>
                        <a:pt x="9304" y="191086"/>
                        <a:pt x="0" y="217885"/>
                        <a:pt x="0" y="244683"/>
                      </a:cubicBezTo>
                      <a:cubicBezTo>
                        <a:pt x="0" y="271482"/>
                        <a:pt x="9304" y="297115"/>
                        <a:pt x="25667" y="318087"/>
                      </a:cubicBezTo>
                      <a:cubicBezTo>
                        <a:pt x="25667" y="319255"/>
                        <a:pt x="25667" y="321585"/>
                        <a:pt x="25667" y="322746"/>
                      </a:cubicBezTo>
                      <a:cubicBezTo>
                        <a:pt x="25667" y="377514"/>
                        <a:pt x="64168" y="426449"/>
                        <a:pt x="116659" y="436934"/>
                      </a:cubicBezTo>
                      <a:cubicBezTo>
                        <a:pt x="137641" y="469557"/>
                        <a:pt x="172677" y="488204"/>
                        <a:pt x="211179" y="488204"/>
                      </a:cubicBezTo>
                      <a:cubicBezTo>
                        <a:pt x="212333" y="488204"/>
                        <a:pt x="213488" y="488204"/>
                        <a:pt x="214643" y="488204"/>
                      </a:cubicBezTo>
                      <a:cubicBezTo>
                        <a:pt x="239156" y="487036"/>
                        <a:pt x="258984" y="466066"/>
                        <a:pt x="258984" y="440431"/>
                      </a:cubicBezTo>
                      <a:lnTo>
                        <a:pt x="258984" y="47771"/>
                      </a:lnTo>
                      <a:cubicBezTo>
                        <a:pt x="258984" y="22138"/>
                        <a:pt x="239156" y="1165"/>
                        <a:pt x="213488" y="0"/>
                      </a:cubicBezTo>
                      <a:cubicBezTo>
                        <a:pt x="212333" y="0"/>
                        <a:pt x="212333" y="0"/>
                        <a:pt x="211179" y="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grpSp>
            <p:nvGrpSpPr>
              <p:cNvPr id="69" name="Graphic 3">
                <a:extLst>
                  <a:ext uri="{FF2B5EF4-FFF2-40B4-BE49-F238E27FC236}">
                    <a16:creationId xmlns:a16="http://schemas.microsoft.com/office/drawing/2014/main" id="{9ED0C80F-7F44-DAB6-AC35-8D9AAB0DABEA}"/>
                  </a:ext>
                </a:extLst>
              </p:cNvPr>
              <p:cNvGrpSpPr/>
              <p:nvPr/>
            </p:nvGrpSpPr>
            <p:grpSpPr>
              <a:xfrm>
                <a:off x="7450852" y="1605693"/>
                <a:ext cx="258983" cy="490533"/>
                <a:chOff x="7450852" y="1605693"/>
                <a:chExt cx="258983" cy="490533"/>
              </a:xfrm>
              <a:solidFill>
                <a:srgbClr val="FFFFFF"/>
              </a:solidFill>
            </p:grpSpPr>
            <p:sp>
              <p:nvSpPr>
                <p:cNvPr id="70" name="Freeform: Shape 170">
                  <a:extLst>
                    <a:ext uri="{FF2B5EF4-FFF2-40B4-BE49-F238E27FC236}">
                      <a16:creationId xmlns:a16="http://schemas.microsoft.com/office/drawing/2014/main" id="{58DCA057-93A2-340D-4304-3EBE4C037C07}"/>
                    </a:ext>
                  </a:extLst>
                </p:cNvPr>
                <p:cNvSpPr/>
                <p:nvPr/>
              </p:nvSpPr>
              <p:spPr>
                <a:xfrm>
                  <a:off x="7456691" y="1611526"/>
                  <a:ext cx="247304" cy="478880"/>
                </a:xfrm>
                <a:custGeom>
                  <a:avLst/>
                  <a:gdLst>
                    <a:gd name="connsiteX0" fmla="*/ 38501 w 247304"/>
                    <a:gd name="connsiteY0" fmla="*/ 477713 h 478880"/>
                    <a:gd name="connsiteX1" fmla="*/ 0 w 247304"/>
                    <a:gd name="connsiteY1" fmla="*/ 435772 h 478880"/>
                    <a:gd name="connsiteX2" fmla="*/ 0 w 247304"/>
                    <a:gd name="connsiteY2" fmla="*/ 41946 h 478880"/>
                    <a:gd name="connsiteX3" fmla="*/ 39656 w 247304"/>
                    <a:gd name="connsiteY3" fmla="*/ 0 h 478880"/>
                    <a:gd name="connsiteX4" fmla="*/ 41966 w 247304"/>
                    <a:gd name="connsiteY4" fmla="*/ 0 h 478880"/>
                    <a:gd name="connsiteX5" fmla="*/ 78157 w 247304"/>
                    <a:gd name="connsiteY5" fmla="*/ 6991 h 478880"/>
                    <a:gd name="connsiteX6" fmla="*/ 131801 w 247304"/>
                    <a:gd name="connsiteY6" fmla="*/ 51267 h 478880"/>
                    <a:gd name="connsiteX7" fmla="*/ 221637 w 247304"/>
                    <a:gd name="connsiteY7" fmla="*/ 160792 h 478880"/>
                    <a:gd name="connsiteX8" fmla="*/ 221637 w 247304"/>
                    <a:gd name="connsiteY8" fmla="*/ 167783 h 478880"/>
                    <a:gd name="connsiteX9" fmla="*/ 247305 w 247304"/>
                    <a:gd name="connsiteY9" fmla="*/ 240023 h 478880"/>
                    <a:gd name="connsiteX10" fmla="*/ 221637 w 247304"/>
                    <a:gd name="connsiteY10" fmla="*/ 312261 h 478880"/>
                    <a:gd name="connsiteX11" fmla="*/ 221637 w 247304"/>
                    <a:gd name="connsiteY11" fmla="*/ 319255 h 478880"/>
                    <a:gd name="connsiteX12" fmla="*/ 132957 w 247304"/>
                    <a:gd name="connsiteY12" fmla="*/ 427616 h 478880"/>
                    <a:gd name="connsiteX13" fmla="*/ 41966 w 247304"/>
                    <a:gd name="connsiteY13" fmla="*/ 478881 h 478880"/>
                    <a:gd name="connsiteX14" fmla="*/ 38501 w 247304"/>
                    <a:gd name="connsiteY14" fmla="*/ 477713 h 47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04" h="478880">
                      <a:moveTo>
                        <a:pt x="38501" y="477713"/>
                      </a:moveTo>
                      <a:cubicBezTo>
                        <a:pt x="16298" y="476551"/>
                        <a:pt x="0" y="459072"/>
                        <a:pt x="0" y="435772"/>
                      </a:cubicBezTo>
                      <a:lnTo>
                        <a:pt x="0" y="41946"/>
                      </a:lnTo>
                      <a:cubicBezTo>
                        <a:pt x="0" y="19808"/>
                        <a:pt x="17454" y="1165"/>
                        <a:pt x="39656" y="0"/>
                      </a:cubicBezTo>
                      <a:lnTo>
                        <a:pt x="41966" y="0"/>
                      </a:lnTo>
                      <a:cubicBezTo>
                        <a:pt x="54799" y="0"/>
                        <a:pt x="66478" y="2331"/>
                        <a:pt x="78157" y="6991"/>
                      </a:cubicBezTo>
                      <a:cubicBezTo>
                        <a:pt x="100295" y="15147"/>
                        <a:pt x="118968" y="30295"/>
                        <a:pt x="131801" y="51267"/>
                      </a:cubicBezTo>
                      <a:cubicBezTo>
                        <a:pt x="183136" y="60588"/>
                        <a:pt x="221637" y="106030"/>
                        <a:pt x="221637" y="160792"/>
                      </a:cubicBezTo>
                      <a:cubicBezTo>
                        <a:pt x="221637" y="163123"/>
                        <a:pt x="221637" y="165453"/>
                        <a:pt x="221637" y="167783"/>
                      </a:cubicBezTo>
                      <a:cubicBezTo>
                        <a:pt x="238000" y="187591"/>
                        <a:pt x="247305" y="213225"/>
                        <a:pt x="247305" y="240023"/>
                      </a:cubicBezTo>
                      <a:cubicBezTo>
                        <a:pt x="247305" y="266822"/>
                        <a:pt x="238000" y="292452"/>
                        <a:pt x="221637" y="312261"/>
                      </a:cubicBezTo>
                      <a:cubicBezTo>
                        <a:pt x="221637" y="314590"/>
                        <a:pt x="221637" y="316926"/>
                        <a:pt x="221637" y="319255"/>
                      </a:cubicBezTo>
                      <a:cubicBezTo>
                        <a:pt x="221637" y="372849"/>
                        <a:pt x="183136" y="419461"/>
                        <a:pt x="132957" y="427616"/>
                      </a:cubicBezTo>
                      <a:cubicBezTo>
                        <a:pt x="113129" y="460240"/>
                        <a:pt x="79312" y="478881"/>
                        <a:pt x="41966" y="478881"/>
                      </a:cubicBezTo>
                      <a:cubicBezTo>
                        <a:pt x="40811" y="477713"/>
                        <a:pt x="39656" y="477713"/>
                        <a:pt x="38501" y="477713"/>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72" name="Freeform: Shape 171">
                  <a:extLst>
                    <a:ext uri="{FF2B5EF4-FFF2-40B4-BE49-F238E27FC236}">
                      <a16:creationId xmlns:a16="http://schemas.microsoft.com/office/drawing/2014/main" id="{78DB20BD-908D-558A-284A-E78EE4C56379}"/>
                    </a:ext>
                  </a:extLst>
                </p:cNvPr>
                <p:cNvSpPr/>
                <p:nvPr/>
              </p:nvSpPr>
              <p:spPr>
                <a:xfrm>
                  <a:off x="7450852" y="1605693"/>
                  <a:ext cx="258983" cy="490533"/>
                </a:xfrm>
                <a:custGeom>
                  <a:avLst/>
                  <a:gdLst>
                    <a:gd name="connsiteX0" fmla="*/ 47805 w 258983"/>
                    <a:gd name="connsiteY0" fmla="*/ 11652 h 490533"/>
                    <a:gd name="connsiteX1" fmla="*/ 82842 w 258983"/>
                    <a:gd name="connsiteY1" fmla="*/ 18642 h 490533"/>
                    <a:gd name="connsiteX2" fmla="*/ 135331 w 258983"/>
                    <a:gd name="connsiteY2" fmla="*/ 62918 h 490533"/>
                    <a:gd name="connsiteX3" fmla="*/ 222793 w 258983"/>
                    <a:gd name="connsiteY3" fmla="*/ 166618 h 490533"/>
                    <a:gd name="connsiteX4" fmla="*/ 222793 w 258983"/>
                    <a:gd name="connsiteY4" fmla="*/ 175939 h 490533"/>
                    <a:gd name="connsiteX5" fmla="*/ 248460 w 258983"/>
                    <a:gd name="connsiteY5" fmla="*/ 245849 h 490533"/>
                    <a:gd name="connsiteX6" fmla="*/ 222793 w 258983"/>
                    <a:gd name="connsiteY6" fmla="*/ 315758 h 490533"/>
                    <a:gd name="connsiteX7" fmla="*/ 222793 w 258983"/>
                    <a:gd name="connsiteY7" fmla="*/ 325082 h 490533"/>
                    <a:gd name="connsiteX8" fmla="*/ 136486 w 258983"/>
                    <a:gd name="connsiteY8" fmla="*/ 428778 h 490533"/>
                    <a:gd name="connsiteX9" fmla="*/ 47805 w 258983"/>
                    <a:gd name="connsiteY9" fmla="*/ 477713 h 490533"/>
                    <a:gd name="connsiteX10" fmla="*/ 44341 w 258983"/>
                    <a:gd name="connsiteY10" fmla="*/ 477713 h 490533"/>
                    <a:gd name="connsiteX11" fmla="*/ 11614 w 258983"/>
                    <a:gd name="connsiteY11" fmla="*/ 441592 h 490533"/>
                    <a:gd name="connsiteX12" fmla="*/ 11614 w 258983"/>
                    <a:gd name="connsiteY12" fmla="*/ 47771 h 490533"/>
                    <a:gd name="connsiteX13" fmla="*/ 45495 w 258983"/>
                    <a:gd name="connsiteY13" fmla="*/ 11652 h 490533"/>
                    <a:gd name="connsiteX14" fmla="*/ 47805 w 258983"/>
                    <a:gd name="connsiteY14" fmla="*/ 11652 h 490533"/>
                    <a:gd name="connsiteX15" fmla="*/ 47805 w 258983"/>
                    <a:gd name="connsiteY15" fmla="*/ 0 h 490533"/>
                    <a:gd name="connsiteX16" fmla="*/ 45495 w 258983"/>
                    <a:gd name="connsiteY16" fmla="*/ 0 h 490533"/>
                    <a:gd name="connsiteX17" fmla="*/ 0 w 258983"/>
                    <a:gd name="connsiteY17" fmla="*/ 47771 h 490533"/>
                    <a:gd name="connsiteX18" fmla="*/ 0 w 258983"/>
                    <a:gd name="connsiteY18" fmla="*/ 442760 h 490533"/>
                    <a:gd name="connsiteX19" fmla="*/ 44341 w 258983"/>
                    <a:gd name="connsiteY19" fmla="*/ 490534 h 490533"/>
                    <a:gd name="connsiteX20" fmla="*/ 47805 w 258983"/>
                    <a:gd name="connsiteY20" fmla="*/ 490534 h 490533"/>
                    <a:gd name="connsiteX21" fmla="*/ 142325 w 258983"/>
                    <a:gd name="connsiteY21" fmla="*/ 439263 h 490533"/>
                    <a:gd name="connsiteX22" fmla="*/ 233316 w 258983"/>
                    <a:gd name="connsiteY22" fmla="*/ 325082 h 490533"/>
                    <a:gd name="connsiteX23" fmla="*/ 233316 w 258983"/>
                    <a:gd name="connsiteY23" fmla="*/ 320417 h 490533"/>
                    <a:gd name="connsiteX24" fmla="*/ 258984 w 258983"/>
                    <a:gd name="connsiteY24" fmla="*/ 247014 h 490533"/>
                    <a:gd name="connsiteX25" fmla="*/ 233316 w 258983"/>
                    <a:gd name="connsiteY25" fmla="*/ 173608 h 490533"/>
                    <a:gd name="connsiteX26" fmla="*/ 233316 w 258983"/>
                    <a:gd name="connsiteY26" fmla="*/ 167782 h 490533"/>
                    <a:gd name="connsiteX27" fmla="*/ 141171 w 258983"/>
                    <a:gd name="connsiteY27" fmla="*/ 53597 h 490533"/>
                    <a:gd name="connsiteX28" fmla="*/ 86306 w 258983"/>
                    <a:gd name="connsiteY28" fmla="*/ 9321 h 490533"/>
                    <a:gd name="connsiteX29" fmla="*/ 47805 w 258983"/>
                    <a:gd name="connsiteY29" fmla="*/ 0 h 4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8983" h="490533">
                      <a:moveTo>
                        <a:pt x="47805" y="11652"/>
                      </a:moveTo>
                      <a:cubicBezTo>
                        <a:pt x="59484" y="11652"/>
                        <a:pt x="71163" y="13982"/>
                        <a:pt x="82842" y="18642"/>
                      </a:cubicBezTo>
                      <a:cubicBezTo>
                        <a:pt x="103824" y="26799"/>
                        <a:pt x="122497" y="41946"/>
                        <a:pt x="135331" y="62918"/>
                      </a:cubicBezTo>
                      <a:cubicBezTo>
                        <a:pt x="184292" y="69910"/>
                        <a:pt x="222793" y="114185"/>
                        <a:pt x="222793" y="166618"/>
                      </a:cubicBezTo>
                      <a:cubicBezTo>
                        <a:pt x="222793" y="170113"/>
                        <a:pt x="222793" y="172444"/>
                        <a:pt x="222793" y="175939"/>
                      </a:cubicBezTo>
                      <a:cubicBezTo>
                        <a:pt x="239156" y="195746"/>
                        <a:pt x="248460" y="220215"/>
                        <a:pt x="248460" y="245849"/>
                      </a:cubicBezTo>
                      <a:cubicBezTo>
                        <a:pt x="248460" y="271482"/>
                        <a:pt x="239156" y="295951"/>
                        <a:pt x="222793" y="315758"/>
                      </a:cubicBezTo>
                      <a:cubicBezTo>
                        <a:pt x="222793" y="319255"/>
                        <a:pt x="222793" y="321585"/>
                        <a:pt x="222793" y="325082"/>
                      </a:cubicBezTo>
                      <a:cubicBezTo>
                        <a:pt x="222793" y="376346"/>
                        <a:pt x="185511" y="420622"/>
                        <a:pt x="136486" y="428778"/>
                      </a:cubicBezTo>
                      <a:cubicBezTo>
                        <a:pt x="116658" y="457910"/>
                        <a:pt x="83996" y="477713"/>
                        <a:pt x="47805" y="477713"/>
                      </a:cubicBezTo>
                      <a:cubicBezTo>
                        <a:pt x="46651" y="477713"/>
                        <a:pt x="45495" y="477713"/>
                        <a:pt x="44341" y="477713"/>
                      </a:cubicBezTo>
                      <a:cubicBezTo>
                        <a:pt x="25667" y="476551"/>
                        <a:pt x="11614" y="461401"/>
                        <a:pt x="11614" y="441592"/>
                      </a:cubicBezTo>
                      <a:lnTo>
                        <a:pt x="11614" y="47771"/>
                      </a:lnTo>
                      <a:cubicBezTo>
                        <a:pt x="11614" y="27963"/>
                        <a:pt x="26822" y="12816"/>
                        <a:pt x="45495" y="11652"/>
                      </a:cubicBezTo>
                      <a:cubicBezTo>
                        <a:pt x="46651" y="11652"/>
                        <a:pt x="47805" y="11652"/>
                        <a:pt x="47805" y="11652"/>
                      </a:cubicBezTo>
                      <a:close/>
                      <a:moveTo>
                        <a:pt x="47805" y="0"/>
                      </a:moveTo>
                      <a:cubicBezTo>
                        <a:pt x="46651" y="0"/>
                        <a:pt x="45495" y="0"/>
                        <a:pt x="45495" y="0"/>
                      </a:cubicBezTo>
                      <a:cubicBezTo>
                        <a:pt x="19828" y="1165"/>
                        <a:pt x="0" y="20973"/>
                        <a:pt x="0" y="47771"/>
                      </a:cubicBezTo>
                      <a:lnTo>
                        <a:pt x="0" y="442760"/>
                      </a:lnTo>
                      <a:cubicBezTo>
                        <a:pt x="0" y="468396"/>
                        <a:pt x="19828" y="489366"/>
                        <a:pt x="44341" y="490534"/>
                      </a:cubicBezTo>
                      <a:cubicBezTo>
                        <a:pt x="45495" y="490534"/>
                        <a:pt x="46651" y="490534"/>
                        <a:pt x="47805" y="490534"/>
                      </a:cubicBezTo>
                      <a:cubicBezTo>
                        <a:pt x="86306" y="490534"/>
                        <a:pt x="121343" y="470725"/>
                        <a:pt x="142325" y="439263"/>
                      </a:cubicBezTo>
                      <a:cubicBezTo>
                        <a:pt x="194815" y="428778"/>
                        <a:pt x="233316" y="379843"/>
                        <a:pt x="233316" y="325082"/>
                      </a:cubicBezTo>
                      <a:cubicBezTo>
                        <a:pt x="233316" y="323914"/>
                        <a:pt x="233316" y="321585"/>
                        <a:pt x="233316" y="320417"/>
                      </a:cubicBezTo>
                      <a:cubicBezTo>
                        <a:pt x="249680" y="299446"/>
                        <a:pt x="258984" y="273812"/>
                        <a:pt x="258984" y="247014"/>
                      </a:cubicBezTo>
                      <a:cubicBezTo>
                        <a:pt x="258984" y="220215"/>
                        <a:pt x="249680" y="193416"/>
                        <a:pt x="233316" y="173608"/>
                      </a:cubicBezTo>
                      <a:cubicBezTo>
                        <a:pt x="233316" y="171278"/>
                        <a:pt x="233316" y="170113"/>
                        <a:pt x="233316" y="167782"/>
                      </a:cubicBezTo>
                      <a:cubicBezTo>
                        <a:pt x="233316" y="111855"/>
                        <a:pt x="194815" y="64084"/>
                        <a:pt x="141171" y="53597"/>
                      </a:cubicBezTo>
                      <a:cubicBezTo>
                        <a:pt x="128337" y="33789"/>
                        <a:pt x="108509" y="17477"/>
                        <a:pt x="86306" y="9321"/>
                      </a:cubicBezTo>
                      <a:cubicBezTo>
                        <a:pt x="74628" y="2330"/>
                        <a:pt x="60639" y="0"/>
                        <a:pt x="47805" y="0"/>
                      </a:cubicBez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grpSp>
        <p:grpSp>
          <p:nvGrpSpPr>
            <p:cNvPr id="59" name="Graphic 3">
              <a:extLst>
                <a:ext uri="{FF2B5EF4-FFF2-40B4-BE49-F238E27FC236}">
                  <a16:creationId xmlns:a16="http://schemas.microsoft.com/office/drawing/2014/main" id="{39D9610D-A1DD-590B-38CD-5AB5C751E4EB}"/>
                </a:ext>
              </a:extLst>
            </p:cNvPr>
            <p:cNvGrpSpPr/>
            <p:nvPr/>
          </p:nvGrpSpPr>
          <p:grpSpPr>
            <a:xfrm>
              <a:off x="7208166" y="1616192"/>
              <a:ext cx="489990" cy="467232"/>
              <a:chOff x="7208166" y="1616192"/>
              <a:chExt cx="489990" cy="467232"/>
            </a:xfrm>
            <a:solidFill>
              <a:srgbClr val="2D5967"/>
            </a:solidFill>
          </p:grpSpPr>
          <p:sp>
            <p:nvSpPr>
              <p:cNvPr id="60" name="Freeform: Shape 173">
                <a:extLst>
                  <a:ext uri="{FF2B5EF4-FFF2-40B4-BE49-F238E27FC236}">
                    <a16:creationId xmlns:a16="http://schemas.microsoft.com/office/drawing/2014/main" id="{832B1BA7-4A22-C73E-A678-08ACD8FB0557}"/>
                  </a:ext>
                </a:extLst>
              </p:cNvPr>
              <p:cNvSpPr/>
              <p:nvPr/>
            </p:nvSpPr>
            <p:spPr>
              <a:xfrm>
                <a:off x="7208166" y="1617359"/>
                <a:ext cx="235691" cy="466065"/>
              </a:xfrm>
              <a:custGeom>
                <a:avLst/>
                <a:gdLst>
                  <a:gd name="connsiteX0" fmla="*/ 201810 w 235691"/>
                  <a:gd name="connsiteY0" fmla="*/ 0 h 466065"/>
                  <a:gd name="connsiteX1" fmla="*/ 164464 w 235691"/>
                  <a:gd name="connsiteY1" fmla="*/ 6991 h 466065"/>
                  <a:gd name="connsiteX2" fmla="*/ 111974 w 235691"/>
                  <a:gd name="connsiteY2" fmla="*/ 51267 h 466065"/>
                  <a:gd name="connsiteX3" fmla="*/ 24513 w 235691"/>
                  <a:gd name="connsiteY3" fmla="*/ 154966 h 466065"/>
                  <a:gd name="connsiteX4" fmla="*/ 24513 w 235691"/>
                  <a:gd name="connsiteY4" fmla="*/ 164287 h 466065"/>
                  <a:gd name="connsiteX5" fmla="*/ 0 w 235691"/>
                  <a:gd name="connsiteY5" fmla="*/ 233031 h 466065"/>
                  <a:gd name="connsiteX6" fmla="*/ 25667 w 235691"/>
                  <a:gd name="connsiteY6" fmla="*/ 302943 h 466065"/>
                  <a:gd name="connsiteX7" fmla="*/ 25667 w 235691"/>
                  <a:gd name="connsiteY7" fmla="*/ 312260 h 466065"/>
                  <a:gd name="connsiteX8" fmla="*/ 111974 w 235691"/>
                  <a:gd name="connsiteY8" fmla="*/ 415963 h 466065"/>
                  <a:gd name="connsiteX9" fmla="*/ 199500 w 235691"/>
                  <a:gd name="connsiteY9" fmla="*/ 466066 h 466065"/>
                  <a:gd name="connsiteX10" fmla="*/ 202965 w 235691"/>
                  <a:gd name="connsiteY10" fmla="*/ 466066 h 466065"/>
                  <a:gd name="connsiteX11" fmla="*/ 235691 w 235691"/>
                  <a:gd name="connsiteY11" fmla="*/ 429945 h 466065"/>
                  <a:gd name="connsiteX12" fmla="*/ 235691 w 235691"/>
                  <a:gd name="connsiteY12" fmla="*/ 36120 h 466065"/>
                  <a:gd name="connsiteX13" fmla="*/ 201810 w 235691"/>
                  <a:gd name="connsiteY13" fmla="*/ 0 h 466065"/>
                  <a:gd name="connsiteX14" fmla="*/ 201810 w 235691"/>
                  <a:gd name="connsiteY14" fmla="*/ 439262 h 466065"/>
                  <a:gd name="connsiteX15" fmla="*/ 199500 w 235691"/>
                  <a:gd name="connsiteY15" fmla="*/ 439262 h 466065"/>
                  <a:gd name="connsiteX16" fmla="*/ 131802 w 235691"/>
                  <a:gd name="connsiteY16" fmla="*/ 396154 h 466065"/>
                  <a:gd name="connsiteX17" fmla="*/ 128337 w 235691"/>
                  <a:gd name="connsiteY17" fmla="*/ 390328 h 466065"/>
                  <a:gd name="connsiteX18" fmla="*/ 121343 w 235691"/>
                  <a:gd name="connsiteY18" fmla="*/ 390328 h 466065"/>
                  <a:gd name="connsiteX19" fmla="*/ 51335 w 235691"/>
                  <a:gd name="connsiteY19" fmla="*/ 312260 h 466065"/>
                  <a:gd name="connsiteX20" fmla="*/ 52490 w 235691"/>
                  <a:gd name="connsiteY20" fmla="*/ 300614 h 466065"/>
                  <a:gd name="connsiteX21" fmla="*/ 53645 w 235691"/>
                  <a:gd name="connsiteY21" fmla="*/ 293619 h 466065"/>
                  <a:gd name="connsiteX22" fmla="*/ 48961 w 235691"/>
                  <a:gd name="connsiteY22" fmla="*/ 288961 h 466065"/>
                  <a:gd name="connsiteX23" fmla="*/ 25667 w 235691"/>
                  <a:gd name="connsiteY23" fmla="*/ 233031 h 466065"/>
                  <a:gd name="connsiteX24" fmla="*/ 48961 w 235691"/>
                  <a:gd name="connsiteY24" fmla="*/ 177104 h 466065"/>
                  <a:gd name="connsiteX25" fmla="*/ 53645 w 235691"/>
                  <a:gd name="connsiteY25" fmla="*/ 172444 h 466065"/>
                  <a:gd name="connsiteX26" fmla="*/ 52490 w 235691"/>
                  <a:gd name="connsiteY26" fmla="*/ 165453 h 466065"/>
                  <a:gd name="connsiteX27" fmla="*/ 51335 w 235691"/>
                  <a:gd name="connsiteY27" fmla="*/ 153801 h 466065"/>
                  <a:gd name="connsiteX28" fmla="*/ 121343 w 235691"/>
                  <a:gd name="connsiteY28" fmla="*/ 75735 h 466065"/>
                  <a:gd name="connsiteX29" fmla="*/ 128337 w 235691"/>
                  <a:gd name="connsiteY29" fmla="*/ 75735 h 466065"/>
                  <a:gd name="connsiteX30" fmla="*/ 131802 w 235691"/>
                  <a:gd name="connsiteY30" fmla="*/ 69910 h 466065"/>
                  <a:gd name="connsiteX31" fmla="*/ 173833 w 235691"/>
                  <a:gd name="connsiteY31" fmla="*/ 32625 h 466065"/>
                  <a:gd name="connsiteX32" fmla="*/ 199500 w 235691"/>
                  <a:gd name="connsiteY32" fmla="*/ 27964 h 466065"/>
                  <a:gd name="connsiteX33" fmla="*/ 201810 w 235691"/>
                  <a:gd name="connsiteY33" fmla="*/ 27964 h 466065"/>
                  <a:gd name="connsiteX34" fmla="*/ 211179 w 235691"/>
                  <a:gd name="connsiteY34" fmla="*/ 37285 h 466065"/>
                  <a:gd name="connsiteX35" fmla="*/ 211179 w 235691"/>
                  <a:gd name="connsiteY35" fmla="*/ 160792 h 466065"/>
                  <a:gd name="connsiteX36" fmla="*/ 150475 w 235691"/>
                  <a:gd name="connsiteY36" fmla="*/ 160792 h 466065"/>
                  <a:gd name="connsiteX37" fmla="*/ 145855 w 235691"/>
                  <a:gd name="connsiteY37" fmla="*/ 156131 h 466065"/>
                  <a:gd name="connsiteX38" fmla="*/ 149320 w 235691"/>
                  <a:gd name="connsiteY38" fmla="*/ 140984 h 466065"/>
                  <a:gd name="connsiteX39" fmla="*/ 113129 w 235691"/>
                  <a:gd name="connsiteY39" fmla="*/ 103699 h 466065"/>
                  <a:gd name="connsiteX40" fmla="*/ 77002 w 235691"/>
                  <a:gd name="connsiteY40" fmla="*/ 140984 h 466065"/>
                  <a:gd name="connsiteX41" fmla="*/ 113129 w 235691"/>
                  <a:gd name="connsiteY41" fmla="*/ 178270 h 466065"/>
                  <a:gd name="connsiteX42" fmla="*/ 127182 w 235691"/>
                  <a:gd name="connsiteY42" fmla="*/ 174774 h 466065"/>
                  <a:gd name="connsiteX43" fmla="*/ 136486 w 235691"/>
                  <a:gd name="connsiteY43" fmla="*/ 184095 h 466065"/>
                  <a:gd name="connsiteX44" fmla="*/ 145855 w 235691"/>
                  <a:gd name="connsiteY44" fmla="*/ 187591 h 466065"/>
                  <a:gd name="connsiteX45" fmla="*/ 210024 w 235691"/>
                  <a:gd name="connsiteY45" fmla="*/ 187591 h 466065"/>
                  <a:gd name="connsiteX46" fmla="*/ 210024 w 235691"/>
                  <a:gd name="connsiteY46" fmla="*/ 221380 h 466065"/>
                  <a:gd name="connsiteX47" fmla="*/ 121343 w 235691"/>
                  <a:gd name="connsiteY47" fmla="*/ 221380 h 466065"/>
                  <a:gd name="connsiteX48" fmla="*/ 87462 w 235691"/>
                  <a:gd name="connsiteY48" fmla="*/ 198077 h 466065"/>
                  <a:gd name="connsiteX49" fmla="*/ 51335 w 235691"/>
                  <a:gd name="connsiteY49" fmla="*/ 235362 h 466065"/>
                  <a:gd name="connsiteX50" fmla="*/ 87462 w 235691"/>
                  <a:gd name="connsiteY50" fmla="*/ 272647 h 466065"/>
                  <a:gd name="connsiteX51" fmla="*/ 121343 w 235691"/>
                  <a:gd name="connsiteY51" fmla="*/ 249344 h 466065"/>
                  <a:gd name="connsiteX52" fmla="*/ 210024 w 235691"/>
                  <a:gd name="connsiteY52" fmla="*/ 249344 h 466065"/>
                  <a:gd name="connsiteX53" fmla="*/ 210024 w 235691"/>
                  <a:gd name="connsiteY53" fmla="*/ 281968 h 466065"/>
                  <a:gd name="connsiteX54" fmla="*/ 143481 w 235691"/>
                  <a:gd name="connsiteY54" fmla="*/ 281968 h 466065"/>
                  <a:gd name="connsiteX55" fmla="*/ 134176 w 235691"/>
                  <a:gd name="connsiteY55" fmla="*/ 285464 h 466065"/>
                  <a:gd name="connsiteX56" fmla="*/ 125963 w 235691"/>
                  <a:gd name="connsiteY56" fmla="*/ 291290 h 466065"/>
                  <a:gd name="connsiteX57" fmla="*/ 111974 w 235691"/>
                  <a:gd name="connsiteY57" fmla="*/ 287793 h 466065"/>
                  <a:gd name="connsiteX58" fmla="*/ 75848 w 235691"/>
                  <a:gd name="connsiteY58" fmla="*/ 325081 h 466065"/>
                  <a:gd name="connsiteX59" fmla="*/ 111974 w 235691"/>
                  <a:gd name="connsiteY59" fmla="*/ 362363 h 466065"/>
                  <a:gd name="connsiteX60" fmla="*/ 148165 w 235691"/>
                  <a:gd name="connsiteY60" fmla="*/ 325081 h 466065"/>
                  <a:gd name="connsiteX61" fmla="*/ 144636 w 235691"/>
                  <a:gd name="connsiteY61" fmla="*/ 309931 h 466065"/>
                  <a:gd name="connsiteX62" fmla="*/ 149320 w 235691"/>
                  <a:gd name="connsiteY62" fmla="*/ 305272 h 466065"/>
                  <a:gd name="connsiteX63" fmla="*/ 210024 w 235691"/>
                  <a:gd name="connsiteY63" fmla="*/ 305272 h 466065"/>
                  <a:gd name="connsiteX64" fmla="*/ 210024 w 235691"/>
                  <a:gd name="connsiteY64" fmla="*/ 431107 h 466065"/>
                  <a:gd name="connsiteX65" fmla="*/ 201810 w 235691"/>
                  <a:gd name="connsiteY65" fmla="*/ 439262 h 466065"/>
                  <a:gd name="connsiteX66" fmla="*/ 111974 w 235691"/>
                  <a:gd name="connsiteY66" fmla="*/ 149140 h 466065"/>
                  <a:gd name="connsiteX67" fmla="*/ 101515 w 235691"/>
                  <a:gd name="connsiteY67" fmla="*/ 138654 h 466065"/>
                  <a:gd name="connsiteX68" fmla="*/ 111974 w 235691"/>
                  <a:gd name="connsiteY68" fmla="*/ 128167 h 466065"/>
                  <a:gd name="connsiteX69" fmla="*/ 122498 w 235691"/>
                  <a:gd name="connsiteY69" fmla="*/ 138654 h 466065"/>
                  <a:gd name="connsiteX70" fmla="*/ 111974 w 235691"/>
                  <a:gd name="connsiteY70" fmla="*/ 149140 h 466065"/>
                  <a:gd name="connsiteX71" fmla="*/ 97985 w 235691"/>
                  <a:gd name="connsiteY71" fmla="*/ 233031 h 466065"/>
                  <a:gd name="connsiteX72" fmla="*/ 87462 w 235691"/>
                  <a:gd name="connsiteY72" fmla="*/ 243518 h 466065"/>
                  <a:gd name="connsiteX73" fmla="*/ 77002 w 235691"/>
                  <a:gd name="connsiteY73" fmla="*/ 233031 h 466065"/>
                  <a:gd name="connsiteX74" fmla="*/ 87462 w 235691"/>
                  <a:gd name="connsiteY74" fmla="*/ 222545 h 466065"/>
                  <a:gd name="connsiteX75" fmla="*/ 97985 w 235691"/>
                  <a:gd name="connsiteY75" fmla="*/ 233031 h 466065"/>
                  <a:gd name="connsiteX76" fmla="*/ 122498 w 235691"/>
                  <a:gd name="connsiteY76" fmla="*/ 325081 h 466065"/>
                  <a:gd name="connsiteX77" fmla="*/ 111974 w 235691"/>
                  <a:gd name="connsiteY77" fmla="*/ 335566 h 466065"/>
                  <a:gd name="connsiteX78" fmla="*/ 101515 w 235691"/>
                  <a:gd name="connsiteY78" fmla="*/ 325081 h 466065"/>
                  <a:gd name="connsiteX79" fmla="*/ 111974 w 235691"/>
                  <a:gd name="connsiteY79" fmla="*/ 314596 h 466065"/>
                  <a:gd name="connsiteX80" fmla="*/ 122498 w 235691"/>
                  <a:gd name="connsiteY80" fmla="*/ 325081 h 4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35691" h="466065">
                    <a:moveTo>
                      <a:pt x="201810" y="0"/>
                    </a:moveTo>
                    <a:cubicBezTo>
                      <a:pt x="188976" y="0"/>
                      <a:pt x="177297" y="2330"/>
                      <a:pt x="164464" y="6991"/>
                    </a:cubicBezTo>
                    <a:cubicBezTo>
                      <a:pt x="143481" y="15147"/>
                      <a:pt x="124808" y="30294"/>
                      <a:pt x="111974" y="51267"/>
                    </a:cubicBezTo>
                    <a:cubicBezTo>
                      <a:pt x="63014" y="58258"/>
                      <a:pt x="24513" y="102534"/>
                      <a:pt x="24513" y="154966"/>
                    </a:cubicBezTo>
                    <a:cubicBezTo>
                      <a:pt x="24513" y="158461"/>
                      <a:pt x="24513" y="160792"/>
                      <a:pt x="24513" y="164287"/>
                    </a:cubicBezTo>
                    <a:cubicBezTo>
                      <a:pt x="9305" y="182930"/>
                      <a:pt x="0" y="207398"/>
                      <a:pt x="0" y="233031"/>
                    </a:cubicBezTo>
                    <a:cubicBezTo>
                      <a:pt x="0" y="258666"/>
                      <a:pt x="9305" y="283134"/>
                      <a:pt x="25667" y="302943"/>
                    </a:cubicBezTo>
                    <a:cubicBezTo>
                      <a:pt x="25667" y="306434"/>
                      <a:pt x="25667" y="308769"/>
                      <a:pt x="25667" y="312260"/>
                    </a:cubicBezTo>
                    <a:cubicBezTo>
                      <a:pt x="25667" y="363531"/>
                      <a:pt x="63014" y="407807"/>
                      <a:pt x="111974" y="415963"/>
                    </a:cubicBezTo>
                    <a:cubicBezTo>
                      <a:pt x="130648" y="447418"/>
                      <a:pt x="163309" y="466066"/>
                      <a:pt x="199500" y="466066"/>
                    </a:cubicBezTo>
                    <a:cubicBezTo>
                      <a:pt x="200655" y="466066"/>
                      <a:pt x="201810" y="466066"/>
                      <a:pt x="202965" y="466066"/>
                    </a:cubicBezTo>
                    <a:cubicBezTo>
                      <a:pt x="221638" y="464898"/>
                      <a:pt x="235691" y="449754"/>
                      <a:pt x="235691" y="429945"/>
                    </a:cubicBezTo>
                    <a:lnTo>
                      <a:pt x="235691" y="36120"/>
                    </a:lnTo>
                    <a:cubicBezTo>
                      <a:pt x="235691" y="16312"/>
                      <a:pt x="220483" y="0"/>
                      <a:pt x="201810" y="0"/>
                    </a:cubicBezTo>
                    <a:close/>
                    <a:moveTo>
                      <a:pt x="201810" y="439262"/>
                    </a:moveTo>
                    <a:cubicBezTo>
                      <a:pt x="200655" y="439262"/>
                      <a:pt x="200655" y="439262"/>
                      <a:pt x="199500" y="439262"/>
                    </a:cubicBezTo>
                    <a:cubicBezTo>
                      <a:pt x="171523" y="439262"/>
                      <a:pt x="144636" y="422951"/>
                      <a:pt x="131802" y="396154"/>
                    </a:cubicBezTo>
                    <a:lnTo>
                      <a:pt x="128337" y="390328"/>
                    </a:lnTo>
                    <a:lnTo>
                      <a:pt x="121343" y="390328"/>
                    </a:lnTo>
                    <a:cubicBezTo>
                      <a:pt x="81687" y="386830"/>
                      <a:pt x="51335" y="353046"/>
                      <a:pt x="51335" y="312260"/>
                    </a:cubicBezTo>
                    <a:cubicBezTo>
                      <a:pt x="51335" y="308769"/>
                      <a:pt x="51335" y="305272"/>
                      <a:pt x="52490" y="300614"/>
                    </a:cubicBezTo>
                    <a:lnTo>
                      <a:pt x="53645" y="293619"/>
                    </a:lnTo>
                    <a:lnTo>
                      <a:pt x="48961" y="288961"/>
                    </a:lnTo>
                    <a:cubicBezTo>
                      <a:pt x="33817" y="273812"/>
                      <a:pt x="25667" y="254004"/>
                      <a:pt x="25667" y="233031"/>
                    </a:cubicBezTo>
                    <a:cubicBezTo>
                      <a:pt x="25667" y="212059"/>
                      <a:pt x="33817" y="192251"/>
                      <a:pt x="48961" y="177104"/>
                    </a:cubicBezTo>
                    <a:lnTo>
                      <a:pt x="53645" y="172444"/>
                    </a:lnTo>
                    <a:lnTo>
                      <a:pt x="52490" y="165453"/>
                    </a:lnTo>
                    <a:cubicBezTo>
                      <a:pt x="51335" y="160792"/>
                      <a:pt x="51335" y="157296"/>
                      <a:pt x="51335" y="153801"/>
                    </a:cubicBezTo>
                    <a:cubicBezTo>
                      <a:pt x="51335" y="113020"/>
                      <a:pt x="82842" y="78065"/>
                      <a:pt x="121343" y="75735"/>
                    </a:cubicBezTo>
                    <a:lnTo>
                      <a:pt x="128337" y="75735"/>
                    </a:lnTo>
                    <a:lnTo>
                      <a:pt x="131802" y="69910"/>
                    </a:lnTo>
                    <a:cubicBezTo>
                      <a:pt x="141171" y="52432"/>
                      <a:pt x="155160" y="39615"/>
                      <a:pt x="173833" y="32625"/>
                    </a:cubicBezTo>
                    <a:cubicBezTo>
                      <a:pt x="181982" y="29129"/>
                      <a:pt x="191351" y="27964"/>
                      <a:pt x="199500" y="27964"/>
                    </a:cubicBezTo>
                    <a:cubicBezTo>
                      <a:pt x="200655" y="27964"/>
                      <a:pt x="200655" y="27964"/>
                      <a:pt x="201810" y="27964"/>
                    </a:cubicBezTo>
                    <a:cubicBezTo>
                      <a:pt x="206494" y="27964"/>
                      <a:pt x="211179" y="32625"/>
                      <a:pt x="211179" y="37285"/>
                    </a:cubicBezTo>
                    <a:lnTo>
                      <a:pt x="211179" y="160792"/>
                    </a:lnTo>
                    <a:lnTo>
                      <a:pt x="150475" y="160792"/>
                    </a:lnTo>
                    <a:lnTo>
                      <a:pt x="145855" y="156131"/>
                    </a:lnTo>
                    <a:cubicBezTo>
                      <a:pt x="148165" y="151471"/>
                      <a:pt x="149320" y="145645"/>
                      <a:pt x="149320" y="140984"/>
                    </a:cubicBezTo>
                    <a:cubicBezTo>
                      <a:pt x="149320" y="121176"/>
                      <a:pt x="133022" y="103699"/>
                      <a:pt x="113129" y="103699"/>
                    </a:cubicBezTo>
                    <a:cubicBezTo>
                      <a:pt x="93301" y="103699"/>
                      <a:pt x="77002" y="120011"/>
                      <a:pt x="77002" y="140984"/>
                    </a:cubicBezTo>
                    <a:cubicBezTo>
                      <a:pt x="77002" y="161957"/>
                      <a:pt x="93301" y="178270"/>
                      <a:pt x="113129" y="178270"/>
                    </a:cubicBezTo>
                    <a:cubicBezTo>
                      <a:pt x="117814" y="178270"/>
                      <a:pt x="122498" y="177104"/>
                      <a:pt x="127182" y="174774"/>
                    </a:cubicBezTo>
                    <a:lnTo>
                      <a:pt x="136486" y="184095"/>
                    </a:lnTo>
                    <a:cubicBezTo>
                      <a:pt x="138796" y="186425"/>
                      <a:pt x="142326" y="187591"/>
                      <a:pt x="145855" y="187591"/>
                    </a:cubicBezTo>
                    <a:lnTo>
                      <a:pt x="210024" y="187591"/>
                    </a:lnTo>
                    <a:lnTo>
                      <a:pt x="210024" y="221380"/>
                    </a:lnTo>
                    <a:lnTo>
                      <a:pt x="121343" y="221380"/>
                    </a:lnTo>
                    <a:cubicBezTo>
                      <a:pt x="116659" y="207398"/>
                      <a:pt x="102669" y="198077"/>
                      <a:pt x="87462" y="198077"/>
                    </a:cubicBezTo>
                    <a:cubicBezTo>
                      <a:pt x="67634" y="198077"/>
                      <a:pt x="51335" y="214389"/>
                      <a:pt x="51335" y="235362"/>
                    </a:cubicBezTo>
                    <a:cubicBezTo>
                      <a:pt x="51335" y="256335"/>
                      <a:pt x="67634" y="272647"/>
                      <a:pt x="87462" y="272647"/>
                    </a:cubicBezTo>
                    <a:cubicBezTo>
                      <a:pt x="102669" y="272647"/>
                      <a:pt x="115503" y="263326"/>
                      <a:pt x="121343" y="249344"/>
                    </a:cubicBezTo>
                    <a:lnTo>
                      <a:pt x="210024" y="249344"/>
                    </a:lnTo>
                    <a:lnTo>
                      <a:pt x="210024" y="281968"/>
                    </a:lnTo>
                    <a:lnTo>
                      <a:pt x="143481" y="281968"/>
                    </a:lnTo>
                    <a:cubicBezTo>
                      <a:pt x="140016" y="281968"/>
                      <a:pt x="136486" y="283134"/>
                      <a:pt x="134176" y="285464"/>
                    </a:cubicBezTo>
                    <a:lnTo>
                      <a:pt x="125963" y="291290"/>
                    </a:lnTo>
                    <a:cubicBezTo>
                      <a:pt x="121343" y="288961"/>
                      <a:pt x="116659" y="287793"/>
                      <a:pt x="111974" y="287793"/>
                    </a:cubicBezTo>
                    <a:cubicBezTo>
                      <a:pt x="92147" y="287793"/>
                      <a:pt x="75848" y="304104"/>
                      <a:pt x="75848" y="325081"/>
                    </a:cubicBezTo>
                    <a:cubicBezTo>
                      <a:pt x="75848" y="346051"/>
                      <a:pt x="92147" y="362363"/>
                      <a:pt x="111974" y="362363"/>
                    </a:cubicBezTo>
                    <a:cubicBezTo>
                      <a:pt x="131802" y="362363"/>
                      <a:pt x="148165" y="346051"/>
                      <a:pt x="148165" y="325081"/>
                    </a:cubicBezTo>
                    <a:cubicBezTo>
                      <a:pt x="148165" y="319255"/>
                      <a:pt x="147010" y="314596"/>
                      <a:pt x="144636" y="309931"/>
                    </a:cubicBezTo>
                    <a:lnTo>
                      <a:pt x="149320" y="305272"/>
                    </a:lnTo>
                    <a:lnTo>
                      <a:pt x="210024" y="305272"/>
                    </a:lnTo>
                    <a:lnTo>
                      <a:pt x="210024" y="431107"/>
                    </a:lnTo>
                    <a:cubicBezTo>
                      <a:pt x="210024" y="435772"/>
                      <a:pt x="206494" y="439262"/>
                      <a:pt x="201810" y="439262"/>
                    </a:cubicBezTo>
                    <a:close/>
                    <a:moveTo>
                      <a:pt x="111974" y="149140"/>
                    </a:moveTo>
                    <a:cubicBezTo>
                      <a:pt x="106135" y="149140"/>
                      <a:pt x="101515" y="144480"/>
                      <a:pt x="101515" y="138654"/>
                    </a:cubicBezTo>
                    <a:cubicBezTo>
                      <a:pt x="101515" y="132828"/>
                      <a:pt x="106135" y="128167"/>
                      <a:pt x="111974" y="128167"/>
                    </a:cubicBezTo>
                    <a:cubicBezTo>
                      <a:pt x="117814" y="128167"/>
                      <a:pt x="122498" y="132828"/>
                      <a:pt x="122498" y="138654"/>
                    </a:cubicBezTo>
                    <a:cubicBezTo>
                      <a:pt x="122498" y="144480"/>
                      <a:pt x="117814" y="149140"/>
                      <a:pt x="111974" y="149140"/>
                    </a:cubicBezTo>
                    <a:close/>
                    <a:moveTo>
                      <a:pt x="97985" y="233031"/>
                    </a:moveTo>
                    <a:cubicBezTo>
                      <a:pt x="97985" y="238857"/>
                      <a:pt x="93301" y="243518"/>
                      <a:pt x="87462" y="243518"/>
                    </a:cubicBezTo>
                    <a:cubicBezTo>
                      <a:pt x="81687" y="243518"/>
                      <a:pt x="77002" y="238857"/>
                      <a:pt x="77002" y="233031"/>
                    </a:cubicBezTo>
                    <a:cubicBezTo>
                      <a:pt x="77002" y="227206"/>
                      <a:pt x="81687" y="222545"/>
                      <a:pt x="87462" y="222545"/>
                    </a:cubicBezTo>
                    <a:cubicBezTo>
                      <a:pt x="93301" y="222545"/>
                      <a:pt x="97985" y="227206"/>
                      <a:pt x="97985" y="233031"/>
                    </a:cubicBezTo>
                    <a:close/>
                    <a:moveTo>
                      <a:pt x="122498" y="325081"/>
                    </a:moveTo>
                    <a:cubicBezTo>
                      <a:pt x="122498" y="330908"/>
                      <a:pt x="117814" y="335566"/>
                      <a:pt x="111974" y="335566"/>
                    </a:cubicBezTo>
                    <a:cubicBezTo>
                      <a:pt x="106135" y="335566"/>
                      <a:pt x="101515" y="330908"/>
                      <a:pt x="101515" y="325081"/>
                    </a:cubicBezTo>
                    <a:cubicBezTo>
                      <a:pt x="101515" y="319255"/>
                      <a:pt x="106135" y="314596"/>
                      <a:pt x="111974" y="314596"/>
                    </a:cubicBezTo>
                    <a:cubicBezTo>
                      <a:pt x="117814" y="314596"/>
                      <a:pt x="122498" y="319255"/>
                      <a:pt x="122498" y="325081"/>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sp>
            <p:nvSpPr>
              <p:cNvPr id="61" name="Freeform: Shape 174">
                <a:extLst>
                  <a:ext uri="{FF2B5EF4-FFF2-40B4-BE49-F238E27FC236}">
                    <a16:creationId xmlns:a16="http://schemas.microsoft.com/office/drawing/2014/main" id="{E7E34219-0830-6899-2D97-3472972ABA9B}"/>
                  </a:ext>
                </a:extLst>
              </p:cNvPr>
              <p:cNvSpPr/>
              <p:nvPr/>
            </p:nvSpPr>
            <p:spPr>
              <a:xfrm>
                <a:off x="7461311" y="1616192"/>
                <a:ext cx="236845" cy="467226"/>
              </a:xfrm>
              <a:custGeom>
                <a:avLst/>
                <a:gdLst>
                  <a:gd name="connsiteX0" fmla="*/ 236846 w 236845"/>
                  <a:gd name="connsiteY0" fmla="*/ 234197 h 467226"/>
                  <a:gd name="connsiteX1" fmla="*/ 211179 w 236845"/>
                  <a:gd name="connsiteY1" fmla="*/ 164287 h 467226"/>
                  <a:gd name="connsiteX2" fmla="*/ 211179 w 236845"/>
                  <a:gd name="connsiteY2" fmla="*/ 154966 h 467226"/>
                  <a:gd name="connsiteX3" fmla="*/ 123717 w 236845"/>
                  <a:gd name="connsiteY3" fmla="*/ 51267 h 467226"/>
                  <a:gd name="connsiteX4" fmla="*/ 71163 w 236845"/>
                  <a:gd name="connsiteY4" fmla="*/ 6991 h 467226"/>
                  <a:gd name="connsiteX5" fmla="*/ 33881 w 236845"/>
                  <a:gd name="connsiteY5" fmla="*/ 0 h 467226"/>
                  <a:gd name="connsiteX6" fmla="*/ 0 w 236845"/>
                  <a:gd name="connsiteY6" fmla="*/ 36120 h 467226"/>
                  <a:gd name="connsiteX7" fmla="*/ 0 w 236845"/>
                  <a:gd name="connsiteY7" fmla="*/ 431106 h 467226"/>
                  <a:gd name="connsiteX8" fmla="*/ 32662 w 236845"/>
                  <a:gd name="connsiteY8" fmla="*/ 467226 h 467226"/>
                  <a:gd name="connsiteX9" fmla="*/ 36191 w 236845"/>
                  <a:gd name="connsiteY9" fmla="*/ 467226 h 467226"/>
                  <a:gd name="connsiteX10" fmla="*/ 123717 w 236845"/>
                  <a:gd name="connsiteY10" fmla="*/ 417130 h 467226"/>
                  <a:gd name="connsiteX11" fmla="*/ 210023 w 236845"/>
                  <a:gd name="connsiteY11" fmla="*/ 313427 h 467226"/>
                  <a:gd name="connsiteX12" fmla="*/ 210023 w 236845"/>
                  <a:gd name="connsiteY12" fmla="*/ 304104 h 467226"/>
                  <a:gd name="connsiteX13" fmla="*/ 236846 w 236845"/>
                  <a:gd name="connsiteY13" fmla="*/ 234197 h 467226"/>
                  <a:gd name="connsiteX14" fmla="*/ 184356 w 236845"/>
                  <a:gd name="connsiteY14" fmla="*/ 301775 h 467226"/>
                  <a:gd name="connsiteX15" fmla="*/ 185511 w 236845"/>
                  <a:gd name="connsiteY15" fmla="*/ 313427 h 467226"/>
                  <a:gd name="connsiteX16" fmla="*/ 115503 w 236845"/>
                  <a:gd name="connsiteY16" fmla="*/ 391495 h 467226"/>
                  <a:gd name="connsiteX17" fmla="*/ 108509 w 236845"/>
                  <a:gd name="connsiteY17" fmla="*/ 391495 h 467226"/>
                  <a:gd name="connsiteX18" fmla="*/ 105044 w 236845"/>
                  <a:gd name="connsiteY18" fmla="*/ 398483 h 467226"/>
                  <a:gd name="connsiteX19" fmla="*/ 37346 w 236845"/>
                  <a:gd name="connsiteY19" fmla="*/ 441597 h 467226"/>
                  <a:gd name="connsiteX20" fmla="*/ 35036 w 236845"/>
                  <a:gd name="connsiteY20" fmla="*/ 441597 h 467226"/>
                  <a:gd name="connsiteX21" fmla="*/ 26822 w 236845"/>
                  <a:gd name="connsiteY21" fmla="*/ 432274 h 467226"/>
                  <a:gd name="connsiteX22" fmla="*/ 26822 w 236845"/>
                  <a:gd name="connsiteY22" fmla="*/ 306440 h 467226"/>
                  <a:gd name="connsiteX23" fmla="*/ 87526 w 236845"/>
                  <a:gd name="connsiteY23" fmla="*/ 306440 h 467226"/>
                  <a:gd name="connsiteX24" fmla="*/ 92210 w 236845"/>
                  <a:gd name="connsiteY24" fmla="*/ 311098 h 467226"/>
                  <a:gd name="connsiteX25" fmla="*/ 88680 w 236845"/>
                  <a:gd name="connsiteY25" fmla="*/ 326242 h 467226"/>
                  <a:gd name="connsiteX26" fmla="*/ 124872 w 236845"/>
                  <a:gd name="connsiteY26" fmla="*/ 363530 h 467226"/>
                  <a:gd name="connsiteX27" fmla="*/ 160998 w 236845"/>
                  <a:gd name="connsiteY27" fmla="*/ 326242 h 467226"/>
                  <a:gd name="connsiteX28" fmla="*/ 124872 w 236845"/>
                  <a:gd name="connsiteY28" fmla="*/ 288960 h 467226"/>
                  <a:gd name="connsiteX29" fmla="*/ 110883 w 236845"/>
                  <a:gd name="connsiteY29" fmla="*/ 292457 h 467226"/>
                  <a:gd name="connsiteX30" fmla="*/ 101514 w 236845"/>
                  <a:gd name="connsiteY30" fmla="*/ 283134 h 467226"/>
                  <a:gd name="connsiteX31" fmla="*/ 92210 w 236845"/>
                  <a:gd name="connsiteY31" fmla="*/ 279638 h 467226"/>
                  <a:gd name="connsiteX32" fmla="*/ 26822 w 236845"/>
                  <a:gd name="connsiteY32" fmla="*/ 279638 h 467226"/>
                  <a:gd name="connsiteX33" fmla="*/ 26822 w 236845"/>
                  <a:gd name="connsiteY33" fmla="*/ 247014 h 467226"/>
                  <a:gd name="connsiteX34" fmla="*/ 115503 w 236845"/>
                  <a:gd name="connsiteY34" fmla="*/ 247014 h 467226"/>
                  <a:gd name="connsiteX35" fmla="*/ 149384 w 236845"/>
                  <a:gd name="connsiteY35" fmla="*/ 270317 h 467226"/>
                  <a:gd name="connsiteX36" fmla="*/ 185511 w 236845"/>
                  <a:gd name="connsiteY36" fmla="*/ 233032 h 467226"/>
                  <a:gd name="connsiteX37" fmla="*/ 149384 w 236845"/>
                  <a:gd name="connsiteY37" fmla="*/ 195747 h 467226"/>
                  <a:gd name="connsiteX38" fmla="*/ 115503 w 236845"/>
                  <a:gd name="connsiteY38" fmla="*/ 219050 h 467226"/>
                  <a:gd name="connsiteX39" fmla="*/ 26822 w 236845"/>
                  <a:gd name="connsiteY39" fmla="*/ 219050 h 467226"/>
                  <a:gd name="connsiteX40" fmla="*/ 26822 w 236845"/>
                  <a:gd name="connsiteY40" fmla="*/ 185260 h 467226"/>
                  <a:gd name="connsiteX41" fmla="*/ 93365 w 236845"/>
                  <a:gd name="connsiteY41" fmla="*/ 185260 h 467226"/>
                  <a:gd name="connsiteX42" fmla="*/ 102669 w 236845"/>
                  <a:gd name="connsiteY42" fmla="*/ 181765 h 467226"/>
                  <a:gd name="connsiteX43" fmla="*/ 112038 w 236845"/>
                  <a:gd name="connsiteY43" fmla="*/ 172444 h 467226"/>
                  <a:gd name="connsiteX44" fmla="*/ 126027 w 236845"/>
                  <a:gd name="connsiteY44" fmla="*/ 175939 h 467226"/>
                  <a:gd name="connsiteX45" fmla="*/ 162218 w 236845"/>
                  <a:gd name="connsiteY45" fmla="*/ 138654 h 467226"/>
                  <a:gd name="connsiteX46" fmla="*/ 126027 w 236845"/>
                  <a:gd name="connsiteY46" fmla="*/ 101369 h 467226"/>
                  <a:gd name="connsiteX47" fmla="*/ 89836 w 236845"/>
                  <a:gd name="connsiteY47" fmla="*/ 138654 h 467226"/>
                  <a:gd name="connsiteX48" fmla="*/ 93365 w 236845"/>
                  <a:gd name="connsiteY48" fmla="*/ 153801 h 467226"/>
                  <a:gd name="connsiteX49" fmla="*/ 88680 w 236845"/>
                  <a:gd name="connsiteY49" fmla="*/ 158461 h 467226"/>
                  <a:gd name="connsiteX50" fmla="*/ 26822 w 236845"/>
                  <a:gd name="connsiteY50" fmla="*/ 158461 h 467226"/>
                  <a:gd name="connsiteX51" fmla="*/ 26822 w 236845"/>
                  <a:gd name="connsiteY51" fmla="*/ 37285 h 467226"/>
                  <a:gd name="connsiteX52" fmla="*/ 36191 w 236845"/>
                  <a:gd name="connsiteY52" fmla="*/ 27964 h 467226"/>
                  <a:gd name="connsiteX53" fmla="*/ 38501 w 236845"/>
                  <a:gd name="connsiteY53" fmla="*/ 27964 h 467226"/>
                  <a:gd name="connsiteX54" fmla="*/ 64168 w 236845"/>
                  <a:gd name="connsiteY54" fmla="*/ 32625 h 467226"/>
                  <a:gd name="connsiteX55" fmla="*/ 106198 w 236845"/>
                  <a:gd name="connsiteY55" fmla="*/ 69910 h 467226"/>
                  <a:gd name="connsiteX56" fmla="*/ 108509 w 236845"/>
                  <a:gd name="connsiteY56" fmla="*/ 75735 h 467226"/>
                  <a:gd name="connsiteX57" fmla="*/ 115503 w 236845"/>
                  <a:gd name="connsiteY57" fmla="*/ 75735 h 467226"/>
                  <a:gd name="connsiteX58" fmla="*/ 185511 w 236845"/>
                  <a:gd name="connsiteY58" fmla="*/ 153801 h 467226"/>
                  <a:gd name="connsiteX59" fmla="*/ 184356 w 236845"/>
                  <a:gd name="connsiteY59" fmla="*/ 165453 h 467226"/>
                  <a:gd name="connsiteX60" fmla="*/ 183200 w 236845"/>
                  <a:gd name="connsiteY60" fmla="*/ 172444 h 467226"/>
                  <a:gd name="connsiteX61" fmla="*/ 187885 w 236845"/>
                  <a:gd name="connsiteY61" fmla="*/ 177104 h 467226"/>
                  <a:gd name="connsiteX62" fmla="*/ 211179 w 236845"/>
                  <a:gd name="connsiteY62" fmla="*/ 233032 h 467226"/>
                  <a:gd name="connsiteX63" fmla="*/ 187885 w 236845"/>
                  <a:gd name="connsiteY63" fmla="*/ 288960 h 467226"/>
                  <a:gd name="connsiteX64" fmla="*/ 183200 w 236845"/>
                  <a:gd name="connsiteY64" fmla="*/ 293619 h 467226"/>
                  <a:gd name="connsiteX65" fmla="*/ 184356 w 236845"/>
                  <a:gd name="connsiteY65" fmla="*/ 301775 h 467226"/>
                  <a:gd name="connsiteX66" fmla="*/ 124872 w 236845"/>
                  <a:gd name="connsiteY66" fmla="*/ 315757 h 467226"/>
                  <a:gd name="connsiteX67" fmla="*/ 135331 w 236845"/>
                  <a:gd name="connsiteY67" fmla="*/ 326242 h 467226"/>
                  <a:gd name="connsiteX68" fmla="*/ 124872 w 236845"/>
                  <a:gd name="connsiteY68" fmla="*/ 336733 h 467226"/>
                  <a:gd name="connsiteX69" fmla="*/ 114348 w 236845"/>
                  <a:gd name="connsiteY69" fmla="*/ 326242 h 467226"/>
                  <a:gd name="connsiteX70" fmla="*/ 124872 w 236845"/>
                  <a:gd name="connsiteY70" fmla="*/ 315757 h 467226"/>
                  <a:gd name="connsiteX71" fmla="*/ 138861 w 236845"/>
                  <a:gd name="connsiteY71" fmla="*/ 234197 h 467226"/>
                  <a:gd name="connsiteX72" fmla="*/ 149384 w 236845"/>
                  <a:gd name="connsiteY72" fmla="*/ 223710 h 467226"/>
                  <a:gd name="connsiteX73" fmla="*/ 159844 w 236845"/>
                  <a:gd name="connsiteY73" fmla="*/ 234197 h 467226"/>
                  <a:gd name="connsiteX74" fmla="*/ 149384 w 236845"/>
                  <a:gd name="connsiteY74" fmla="*/ 244683 h 467226"/>
                  <a:gd name="connsiteX75" fmla="*/ 138861 w 236845"/>
                  <a:gd name="connsiteY75" fmla="*/ 234197 h 467226"/>
                  <a:gd name="connsiteX76" fmla="*/ 114348 w 236845"/>
                  <a:gd name="connsiteY76" fmla="*/ 139819 h 467226"/>
                  <a:gd name="connsiteX77" fmla="*/ 124872 w 236845"/>
                  <a:gd name="connsiteY77" fmla="*/ 129333 h 467226"/>
                  <a:gd name="connsiteX78" fmla="*/ 135331 w 236845"/>
                  <a:gd name="connsiteY78" fmla="*/ 139819 h 467226"/>
                  <a:gd name="connsiteX79" fmla="*/ 124872 w 236845"/>
                  <a:gd name="connsiteY79" fmla="*/ 150306 h 467226"/>
                  <a:gd name="connsiteX80" fmla="*/ 114348 w 236845"/>
                  <a:gd name="connsiteY80" fmla="*/ 139819 h 4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36845" h="467226">
                    <a:moveTo>
                      <a:pt x="236846" y="234197"/>
                    </a:moveTo>
                    <a:cubicBezTo>
                      <a:pt x="236846" y="208563"/>
                      <a:pt x="227541" y="184095"/>
                      <a:pt x="211179" y="164287"/>
                    </a:cubicBezTo>
                    <a:cubicBezTo>
                      <a:pt x="211179" y="160792"/>
                      <a:pt x="211179" y="158461"/>
                      <a:pt x="211179" y="154966"/>
                    </a:cubicBezTo>
                    <a:cubicBezTo>
                      <a:pt x="211179" y="102534"/>
                      <a:pt x="173832" y="58258"/>
                      <a:pt x="123717" y="51267"/>
                    </a:cubicBezTo>
                    <a:cubicBezTo>
                      <a:pt x="112038" y="31459"/>
                      <a:pt x="93365" y="16312"/>
                      <a:pt x="71163" y="6991"/>
                    </a:cubicBezTo>
                    <a:cubicBezTo>
                      <a:pt x="59548" y="2331"/>
                      <a:pt x="46715" y="0"/>
                      <a:pt x="33881" y="0"/>
                    </a:cubicBezTo>
                    <a:cubicBezTo>
                      <a:pt x="15208" y="0"/>
                      <a:pt x="0" y="16312"/>
                      <a:pt x="0" y="36120"/>
                    </a:cubicBezTo>
                    <a:lnTo>
                      <a:pt x="0" y="431106"/>
                    </a:lnTo>
                    <a:cubicBezTo>
                      <a:pt x="0" y="450915"/>
                      <a:pt x="13988" y="466065"/>
                      <a:pt x="32662" y="467226"/>
                    </a:cubicBezTo>
                    <a:cubicBezTo>
                      <a:pt x="33881" y="467226"/>
                      <a:pt x="35036" y="467226"/>
                      <a:pt x="36191" y="467226"/>
                    </a:cubicBezTo>
                    <a:cubicBezTo>
                      <a:pt x="72382" y="467226"/>
                      <a:pt x="105044" y="448585"/>
                      <a:pt x="123717" y="417130"/>
                    </a:cubicBezTo>
                    <a:cubicBezTo>
                      <a:pt x="172677" y="410136"/>
                      <a:pt x="210023" y="365860"/>
                      <a:pt x="210023" y="313427"/>
                    </a:cubicBezTo>
                    <a:cubicBezTo>
                      <a:pt x="210023" y="311098"/>
                      <a:pt x="210023" y="307601"/>
                      <a:pt x="210023" y="304104"/>
                    </a:cubicBezTo>
                    <a:cubicBezTo>
                      <a:pt x="227541" y="284299"/>
                      <a:pt x="236846" y="259831"/>
                      <a:pt x="236846" y="234197"/>
                    </a:cubicBezTo>
                    <a:close/>
                    <a:moveTo>
                      <a:pt x="184356" y="301775"/>
                    </a:moveTo>
                    <a:cubicBezTo>
                      <a:pt x="185511" y="306440"/>
                      <a:pt x="185511" y="309930"/>
                      <a:pt x="185511" y="313427"/>
                    </a:cubicBezTo>
                    <a:cubicBezTo>
                      <a:pt x="185511" y="354207"/>
                      <a:pt x="155159" y="387998"/>
                      <a:pt x="115503" y="391495"/>
                    </a:cubicBezTo>
                    <a:lnTo>
                      <a:pt x="108509" y="391495"/>
                    </a:lnTo>
                    <a:lnTo>
                      <a:pt x="105044" y="398483"/>
                    </a:lnTo>
                    <a:cubicBezTo>
                      <a:pt x="92210" y="425286"/>
                      <a:pt x="65323" y="441597"/>
                      <a:pt x="37346" y="441597"/>
                    </a:cubicBezTo>
                    <a:cubicBezTo>
                      <a:pt x="36191" y="441597"/>
                      <a:pt x="36191" y="441597"/>
                      <a:pt x="35036" y="441597"/>
                    </a:cubicBezTo>
                    <a:cubicBezTo>
                      <a:pt x="30352" y="441597"/>
                      <a:pt x="26822" y="436932"/>
                      <a:pt x="26822" y="432274"/>
                    </a:cubicBezTo>
                    <a:lnTo>
                      <a:pt x="26822" y="306440"/>
                    </a:lnTo>
                    <a:lnTo>
                      <a:pt x="87526" y="306440"/>
                    </a:lnTo>
                    <a:lnTo>
                      <a:pt x="92210" y="311098"/>
                    </a:lnTo>
                    <a:cubicBezTo>
                      <a:pt x="89836" y="315757"/>
                      <a:pt x="88680" y="321583"/>
                      <a:pt x="88680" y="326242"/>
                    </a:cubicBezTo>
                    <a:cubicBezTo>
                      <a:pt x="88680" y="346051"/>
                      <a:pt x="105044" y="363530"/>
                      <a:pt x="124872" y="363530"/>
                    </a:cubicBezTo>
                    <a:cubicBezTo>
                      <a:pt x="144699" y="363530"/>
                      <a:pt x="160998" y="347219"/>
                      <a:pt x="160998" y="326242"/>
                    </a:cubicBezTo>
                    <a:cubicBezTo>
                      <a:pt x="160998" y="305272"/>
                      <a:pt x="144699" y="288960"/>
                      <a:pt x="124872" y="288960"/>
                    </a:cubicBezTo>
                    <a:cubicBezTo>
                      <a:pt x="120187" y="288960"/>
                      <a:pt x="115503" y="290122"/>
                      <a:pt x="110883" y="292457"/>
                    </a:cubicBezTo>
                    <a:lnTo>
                      <a:pt x="101514" y="283134"/>
                    </a:lnTo>
                    <a:cubicBezTo>
                      <a:pt x="99204" y="280804"/>
                      <a:pt x="95675" y="279638"/>
                      <a:pt x="92210" y="279638"/>
                    </a:cubicBezTo>
                    <a:lnTo>
                      <a:pt x="26822" y="279638"/>
                    </a:lnTo>
                    <a:lnTo>
                      <a:pt x="26822" y="247014"/>
                    </a:lnTo>
                    <a:lnTo>
                      <a:pt x="115503" y="247014"/>
                    </a:lnTo>
                    <a:cubicBezTo>
                      <a:pt x="120187" y="260995"/>
                      <a:pt x="134176" y="270317"/>
                      <a:pt x="149384" y="270317"/>
                    </a:cubicBezTo>
                    <a:cubicBezTo>
                      <a:pt x="169212" y="270317"/>
                      <a:pt x="185511" y="254005"/>
                      <a:pt x="185511" y="233032"/>
                    </a:cubicBezTo>
                    <a:cubicBezTo>
                      <a:pt x="185511" y="212059"/>
                      <a:pt x="169212" y="195747"/>
                      <a:pt x="149384" y="195747"/>
                    </a:cubicBezTo>
                    <a:cubicBezTo>
                      <a:pt x="134176" y="195747"/>
                      <a:pt x="121343" y="205068"/>
                      <a:pt x="115503" y="219050"/>
                    </a:cubicBezTo>
                    <a:lnTo>
                      <a:pt x="26822" y="219050"/>
                    </a:lnTo>
                    <a:lnTo>
                      <a:pt x="26822" y="185260"/>
                    </a:lnTo>
                    <a:lnTo>
                      <a:pt x="93365" y="185260"/>
                    </a:lnTo>
                    <a:cubicBezTo>
                      <a:pt x="96830" y="185260"/>
                      <a:pt x="100360" y="184095"/>
                      <a:pt x="102669" y="181765"/>
                    </a:cubicBezTo>
                    <a:lnTo>
                      <a:pt x="112038" y="172444"/>
                    </a:lnTo>
                    <a:cubicBezTo>
                      <a:pt x="116658" y="174774"/>
                      <a:pt x="121343" y="175939"/>
                      <a:pt x="126027" y="175939"/>
                    </a:cubicBezTo>
                    <a:cubicBezTo>
                      <a:pt x="145855" y="175939"/>
                      <a:pt x="162218" y="159627"/>
                      <a:pt x="162218" y="138654"/>
                    </a:cubicBezTo>
                    <a:cubicBezTo>
                      <a:pt x="162218" y="117681"/>
                      <a:pt x="145855" y="101369"/>
                      <a:pt x="126027" y="101369"/>
                    </a:cubicBezTo>
                    <a:cubicBezTo>
                      <a:pt x="106198" y="101369"/>
                      <a:pt x="89836" y="117681"/>
                      <a:pt x="89836" y="138654"/>
                    </a:cubicBezTo>
                    <a:cubicBezTo>
                      <a:pt x="89836" y="144480"/>
                      <a:pt x="90990" y="149140"/>
                      <a:pt x="93365" y="153801"/>
                    </a:cubicBezTo>
                    <a:lnTo>
                      <a:pt x="88680" y="158461"/>
                    </a:lnTo>
                    <a:lnTo>
                      <a:pt x="26822" y="158461"/>
                    </a:lnTo>
                    <a:lnTo>
                      <a:pt x="26822" y="37285"/>
                    </a:lnTo>
                    <a:cubicBezTo>
                      <a:pt x="26822" y="32625"/>
                      <a:pt x="30352" y="27964"/>
                      <a:pt x="36191" y="27964"/>
                    </a:cubicBezTo>
                    <a:cubicBezTo>
                      <a:pt x="37346" y="27964"/>
                      <a:pt x="37346" y="27964"/>
                      <a:pt x="38501" y="27964"/>
                    </a:cubicBezTo>
                    <a:cubicBezTo>
                      <a:pt x="46715" y="27964"/>
                      <a:pt x="56019" y="29129"/>
                      <a:pt x="64168" y="32625"/>
                    </a:cubicBezTo>
                    <a:cubicBezTo>
                      <a:pt x="81686" y="39616"/>
                      <a:pt x="96830" y="52432"/>
                      <a:pt x="106198" y="69910"/>
                    </a:cubicBezTo>
                    <a:lnTo>
                      <a:pt x="108509" y="75735"/>
                    </a:lnTo>
                    <a:lnTo>
                      <a:pt x="115503" y="75735"/>
                    </a:lnTo>
                    <a:cubicBezTo>
                      <a:pt x="155159" y="79231"/>
                      <a:pt x="185511" y="113020"/>
                      <a:pt x="185511" y="153801"/>
                    </a:cubicBezTo>
                    <a:cubicBezTo>
                      <a:pt x="185511" y="157297"/>
                      <a:pt x="185511" y="160792"/>
                      <a:pt x="184356" y="165453"/>
                    </a:cubicBezTo>
                    <a:lnTo>
                      <a:pt x="183200" y="172444"/>
                    </a:lnTo>
                    <a:lnTo>
                      <a:pt x="187885" y="177104"/>
                    </a:lnTo>
                    <a:cubicBezTo>
                      <a:pt x="203029" y="192251"/>
                      <a:pt x="211179" y="212059"/>
                      <a:pt x="211179" y="233032"/>
                    </a:cubicBezTo>
                    <a:cubicBezTo>
                      <a:pt x="211179" y="254005"/>
                      <a:pt x="203029" y="273812"/>
                      <a:pt x="187885" y="288960"/>
                    </a:cubicBezTo>
                    <a:lnTo>
                      <a:pt x="183200" y="293619"/>
                    </a:lnTo>
                    <a:lnTo>
                      <a:pt x="184356" y="301775"/>
                    </a:lnTo>
                    <a:close/>
                    <a:moveTo>
                      <a:pt x="124872" y="315757"/>
                    </a:moveTo>
                    <a:cubicBezTo>
                      <a:pt x="130711" y="315757"/>
                      <a:pt x="135331" y="320422"/>
                      <a:pt x="135331" y="326242"/>
                    </a:cubicBezTo>
                    <a:cubicBezTo>
                      <a:pt x="135331" y="332068"/>
                      <a:pt x="130711" y="336733"/>
                      <a:pt x="124872" y="336733"/>
                    </a:cubicBezTo>
                    <a:cubicBezTo>
                      <a:pt x="119032" y="336733"/>
                      <a:pt x="114348" y="332068"/>
                      <a:pt x="114348" y="326242"/>
                    </a:cubicBezTo>
                    <a:cubicBezTo>
                      <a:pt x="114348" y="320422"/>
                      <a:pt x="119032" y="315757"/>
                      <a:pt x="124872" y="315757"/>
                    </a:cubicBezTo>
                    <a:close/>
                    <a:moveTo>
                      <a:pt x="138861" y="234197"/>
                    </a:moveTo>
                    <a:cubicBezTo>
                      <a:pt x="138861" y="228371"/>
                      <a:pt x="143545" y="223710"/>
                      <a:pt x="149384" y="223710"/>
                    </a:cubicBezTo>
                    <a:cubicBezTo>
                      <a:pt x="155159" y="223710"/>
                      <a:pt x="159844" y="228371"/>
                      <a:pt x="159844" y="234197"/>
                    </a:cubicBezTo>
                    <a:cubicBezTo>
                      <a:pt x="159844" y="240023"/>
                      <a:pt x="155159" y="244683"/>
                      <a:pt x="149384" y="244683"/>
                    </a:cubicBezTo>
                    <a:cubicBezTo>
                      <a:pt x="143545" y="244683"/>
                      <a:pt x="138861" y="240023"/>
                      <a:pt x="138861" y="234197"/>
                    </a:cubicBezTo>
                    <a:close/>
                    <a:moveTo>
                      <a:pt x="114348" y="139819"/>
                    </a:moveTo>
                    <a:cubicBezTo>
                      <a:pt x="114348" y="133993"/>
                      <a:pt x="119032" y="129333"/>
                      <a:pt x="124872" y="129333"/>
                    </a:cubicBezTo>
                    <a:cubicBezTo>
                      <a:pt x="130711" y="129333"/>
                      <a:pt x="135331" y="133993"/>
                      <a:pt x="135331" y="139819"/>
                    </a:cubicBezTo>
                    <a:cubicBezTo>
                      <a:pt x="135331" y="145645"/>
                      <a:pt x="130711" y="150306"/>
                      <a:pt x="124872" y="150306"/>
                    </a:cubicBezTo>
                    <a:cubicBezTo>
                      <a:pt x="119032" y="150306"/>
                      <a:pt x="114348" y="145645"/>
                      <a:pt x="114348" y="139819"/>
                    </a:cubicBez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grpSp>
      <p:sp>
        <p:nvSpPr>
          <p:cNvPr id="57" name="TextBox 56">
            <a:extLst>
              <a:ext uri="{FF2B5EF4-FFF2-40B4-BE49-F238E27FC236}">
                <a16:creationId xmlns:a16="http://schemas.microsoft.com/office/drawing/2014/main" id="{79EE5D03-38F4-E01D-6EA1-600FE179EA26}"/>
              </a:ext>
            </a:extLst>
          </p:cNvPr>
          <p:cNvSpPr txBox="1"/>
          <p:nvPr/>
        </p:nvSpPr>
        <p:spPr>
          <a:xfrm>
            <a:off x="6528155" y="1680795"/>
            <a:ext cx="66998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OCI Data Science</a:t>
            </a:r>
          </a:p>
        </p:txBody>
      </p:sp>
      <p:pic>
        <p:nvPicPr>
          <p:cNvPr id="86" name="Graphic 85">
            <a:extLst>
              <a:ext uri="{FF2B5EF4-FFF2-40B4-BE49-F238E27FC236}">
                <a16:creationId xmlns:a16="http://schemas.microsoft.com/office/drawing/2014/main" id="{44CF050D-DE2E-BC2B-7E9A-CF44BB362A8A}"/>
              </a:ext>
            </a:extLst>
          </p:cNvPr>
          <p:cNvPicPr>
            <a:picLocks noChangeAspect="1"/>
          </p:cNvPicPr>
          <p:nvPr/>
        </p:nvPicPr>
        <p:blipFill>
          <a:blip r:embed="rId48">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8963506" y="2819054"/>
            <a:ext cx="350837" cy="302110"/>
          </a:xfrm>
          <a:prstGeom prst="rect">
            <a:avLst/>
          </a:prstGeom>
        </p:spPr>
      </p:pic>
      <p:grpSp>
        <p:nvGrpSpPr>
          <p:cNvPr id="89" name="Group 88">
            <a:extLst>
              <a:ext uri="{FF2B5EF4-FFF2-40B4-BE49-F238E27FC236}">
                <a16:creationId xmlns:a16="http://schemas.microsoft.com/office/drawing/2014/main" id="{EC473529-A93D-8EE5-702D-85EEE803552D}"/>
              </a:ext>
            </a:extLst>
          </p:cNvPr>
          <p:cNvGrpSpPr/>
          <p:nvPr/>
        </p:nvGrpSpPr>
        <p:grpSpPr>
          <a:xfrm>
            <a:off x="9847245" y="3367131"/>
            <a:ext cx="785186" cy="636108"/>
            <a:chOff x="284232" y="2805424"/>
            <a:chExt cx="785186" cy="636108"/>
          </a:xfrm>
        </p:grpSpPr>
        <p:grpSp>
          <p:nvGrpSpPr>
            <p:cNvPr id="90" name="Graphic 3">
              <a:extLst>
                <a:ext uri="{FF2B5EF4-FFF2-40B4-BE49-F238E27FC236}">
                  <a16:creationId xmlns:a16="http://schemas.microsoft.com/office/drawing/2014/main" id="{8206A172-FC0D-C36A-BD21-66E438B28E05}"/>
                </a:ext>
              </a:extLst>
            </p:cNvPr>
            <p:cNvGrpSpPr/>
            <p:nvPr/>
          </p:nvGrpSpPr>
          <p:grpSpPr>
            <a:xfrm>
              <a:off x="466301" y="2805424"/>
              <a:ext cx="384680" cy="328786"/>
              <a:chOff x="1915427" y="1739789"/>
              <a:chExt cx="534349" cy="409591"/>
            </a:xfrm>
          </p:grpSpPr>
          <p:sp>
            <p:nvSpPr>
              <p:cNvPr id="96" name="Freeform: Shape 231">
                <a:extLst>
                  <a:ext uri="{FF2B5EF4-FFF2-40B4-BE49-F238E27FC236}">
                    <a16:creationId xmlns:a16="http://schemas.microsoft.com/office/drawing/2014/main" id="{A36F4294-77C4-1CDC-D934-DB0313F5AA4A}"/>
                  </a:ext>
                </a:extLst>
              </p:cNvPr>
              <p:cNvSpPr/>
              <p:nvPr/>
            </p:nvSpPr>
            <p:spPr>
              <a:xfrm>
                <a:off x="1949019" y="1755264"/>
                <a:ext cx="500757" cy="394116"/>
              </a:xfrm>
              <a:custGeom>
                <a:avLst/>
                <a:gdLst>
                  <a:gd name="connsiteX0" fmla="*/ 113270 w 500757"/>
                  <a:gd name="connsiteY0" fmla="*/ 325520 h 394116"/>
                  <a:gd name="connsiteX1" fmla="*/ 171253 w 500757"/>
                  <a:gd name="connsiteY1" fmla="*/ 296465 h 394116"/>
                  <a:gd name="connsiteX2" fmla="*/ 113270 w 500757"/>
                  <a:gd name="connsiteY2" fmla="*/ 267538 h 394116"/>
                  <a:gd name="connsiteX3" fmla="*/ 136955 w 500757"/>
                  <a:gd name="connsiteY3" fmla="*/ 255333 h 394116"/>
                  <a:gd name="connsiteX4" fmla="*/ 0 w 500757"/>
                  <a:gd name="connsiteY4" fmla="*/ 255333 h 394116"/>
                  <a:gd name="connsiteX5" fmla="*/ 1341 w 500757"/>
                  <a:gd name="connsiteY5" fmla="*/ 237635 h 394116"/>
                  <a:gd name="connsiteX6" fmla="*/ 21285 w 500757"/>
                  <a:gd name="connsiteY6" fmla="*/ 180307 h 394116"/>
                  <a:gd name="connsiteX7" fmla="*/ 66645 w 500757"/>
                  <a:gd name="connsiteY7" fmla="*/ 139982 h 394116"/>
                  <a:gd name="connsiteX8" fmla="*/ 76662 w 500757"/>
                  <a:gd name="connsiteY8" fmla="*/ 131545 h 394116"/>
                  <a:gd name="connsiteX9" fmla="*/ 82027 w 500757"/>
                  <a:gd name="connsiteY9" fmla="*/ 119597 h 394116"/>
                  <a:gd name="connsiteX10" fmla="*/ 114002 w 500757"/>
                  <a:gd name="connsiteY10" fmla="*/ 65888 h 394116"/>
                  <a:gd name="connsiteX11" fmla="*/ 172838 w 500757"/>
                  <a:gd name="connsiteY11" fmla="*/ 44773 h 394116"/>
                  <a:gd name="connsiteX12" fmla="*/ 181507 w 500757"/>
                  <a:gd name="connsiteY12" fmla="*/ 44773 h 394116"/>
                  <a:gd name="connsiteX13" fmla="*/ 184433 w 500757"/>
                  <a:gd name="connsiteY13" fmla="*/ 44773 h 394116"/>
                  <a:gd name="connsiteX14" fmla="*/ 195618 w 500757"/>
                  <a:gd name="connsiteY14" fmla="*/ 42545 h 394116"/>
                  <a:gd name="connsiteX15" fmla="*/ 204941 w 500757"/>
                  <a:gd name="connsiteY15" fmla="*/ 35985 h 394116"/>
                  <a:gd name="connsiteX16" fmla="*/ 250238 w 500757"/>
                  <a:gd name="connsiteY16" fmla="*/ 6427 h 394116"/>
                  <a:gd name="connsiteX17" fmla="*/ 304062 w 500757"/>
                  <a:gd name="connsiteY17" fmla="*/ 1154 h 394116"/>
                  <a:gd name="connsiteX18" fmla="*/ 354235 w 500757"/>
                  <a:gd name="connsiteY18" fmla="*/ 21362 h 394116"/>
                  <a:gd name="connsiteX19" fmla="*/ 389380 w 500757"/>
                  <a:gd name="connsiteY19" fmla="*/ 62472 h 394116"/>
                  <a:gd name="connsiteX20" fmla="*/ 397729 w 500757"/>
                  <a:gd name="connsiteY20" fmla="*/ 73076 h 394116"/>
                  <a:gd name="connsiteX21" fmla="*/ 409882 w 500757"/>
                  <a:gd name="connsiteY21" fmla="*/ 78951 h 394116"/>
                  <a:gd name="connsiteX22" fmla="*/ 446503 w 500757"/>
                  <a:gd name="connsiteY22" fmla="*/ 94087 h 394116"/>
                  <a:gd name="connsiteX23" fmla="*/ 496920 w 500757"/>
                  <a:gd name="connsiteY23" fmla="*/ 162847 h 394116"/>
                  <a:gd name="connsiteX24" fmla="*/ 486904 w 500757"/>
                  <a:gd name="connsiteY24" fmla="*/ 247517 h 394116"/>
                  <a:gd name="connsiteX25" fmla="*/ 482271 w 500757"/>
                  <a:gd name="connsiteY25" fmla="*/ 256186 h 394116"/>
                  <a:gd name="connsiteX26" fmla="*/ 368019 w 500757"/>
                  <a:gd name="connsiteY26" fmla="*/ 256186 h 394116"/>
                  <a:gd name="connsiteX27" fmla="*/ 390112 w 500757"/>
                  <a:gd name="connsiteY27" fmla="*/ 268391 h 394116"/>
                  <a:gd name="connsiteX28" fmla="*/ 332129 w 500757"/>
                  <a:gd name="connsiteY28" fmla="*/ 296830 h 394116"/>
                  <a:gd name="connsiteX29" fmla="*/ 390600 w 500757"/>
                  <a:gd name="connsiteY29" fmla="*/ 326130 h 394116"/>
                  <a:gd name="connsiteX30" fmla="*/ 250713 w 500757"/>
                  <a:gd name="connsiteY30" fmla="*/ 394116 h 394116"/>
                  <a:gd name="connsiteX31" fmla="*/ 113270 w 500757"/>
                  <a:gd name="connsiteY31" fmla="*/ 325520 h 39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757" h="394116">
                    <a:moveTo>
                      <a:pt x="113270" y="325520"/>
                    </a:moveTo>
                    <a:lnTo>
                      <a:pt x="171253" y="296465"/>
                    </a:lnTo>
                    <a:lnTo>
                      <a:pt x="113270" y="267538"/>
                    </a:lnTo>
                    <a:lnTo>
                      <a:pt x="136955" y="255333"/>
                    </a:lnTo>
                    <a:lnTo>
                      <a:pt x="0" y="255333"/>
                    </a:lnTo>
                    <a:lnTo>
                      <a:pt x="1341" y="237635"/>
                    </a:lnTo>
                    <a:cubicBezTo>
                      <a:pt x="2990" y="217133"/>
                      <a:pt x="9850" y="197402"/>
                      <a:pt x="21285" y="180307"/>
                    </a:cubicBezTo>
                    <a:cubicBezTo>
                      <a:pt x="32713" y="163213"/>
                      <a:pt x="48332" y="149333"/>
                      <a:pt x="66645" y="139982"/>
                    </a:cubicBezTo>
                    <a:cubicBezTo>
                      <a:pt x="70573" y="137958"/>
                      <a:pt x="73999" y="135075"/>
                      <a:pt x="76662" y="131545"/>
                    </a:cubicBezTo>
                    <a:cubicBezTo>
                      <a:pt x="79325" y="128016"/>
                      <a:pt x="81154" y="123933"/>
                      <a:pt x="82027" y="119597"/>
                    </a:cubicBezTo>
                    <a:cubicBezTo>
                      <a:pt x="86133" y="98526"/>
                      <a:pt x="97433" y="79540"/>
                      <a:pt x="114002" y="65888"/>
                    </a:cubicBezTo>
                    <a:cubicBezTo>
                      <a:pt x="130570" y="52238"/>
                      <a:pt x="151373" y="44773"/>
                      <a:pt x="172838" y="44773"/>
                    </a:cubicBezTo>
                    <a:cubicBezTo>
                      <a:pt x="175725" y="44587"/>
                      <a:pt x="178619" y="44587"/>
                      <a:pt x="181507" y="44773"/>
                    </a:cubicBezTo>
                    <a:lnTo>
                      <a:pt x="184433" y="44773"/>
                    </a:lnTo>
                    <a:cubicBezTo>
                      <a:pt x="188277" y="44817"/>
                      <a:pt x="192082" y="44058"/>
                      <a:pt x="195618" y="42545"/>
                    </a:cubicBezTo>
                    <a:cubicBezTo>
                      <a:pt x="199147" y="41031"/>
                      <a:pt x="202323" y="38796"/>
                      <a:pt x="204941" y="35985"/>
                    </a:cubicBezTo>
                    <a:cubicBezTo>
                      <a:pt x="217441" y="22630"/>
                      <a:pt x="232976" y="12490"/>
                      <a:pt x="250238" y="6427"/>
                    </a:cubicBezTo>
                    <a:cubicBezTo>
                      <a:pt x="267493" y="363"/>
                      <a:pt x="285960" y="-1446"/>
                      <a:pt x="304062" y="1154"/>
                    </a:cubicBezTo>
                    <a:cubicBezTo>
                      <a:pt x="322170" y="3754"/>
                      <a:pt x="339380" y="10686"/>
                      <a:pt x="354235" y="21362"/>
                    </a:cubicBezTo>
                    <a:cubicBezTo>
                      <a:pt x="369084" y="32037"/>
                      <a:pt x="381141" y="46140"/>
                      <a:pt x="389380" y="62472"/>
                    </a:cubicBezTo>
                    <a:cubicBezTo>
                      <a:pt x="391325" y="66595"/>
                      <a:pt x="394180" y="70222"/>
                      <a:pt x="397729" y="73076"/>
                    </a:cubicBezTo>
                    <a:cubicBezTo>
                      <a:pt x="401284" y="75931"/>
                      <a:pt x="405442" y="77940"/>
                      <a:pt x="409882" y="78951"/>
                    </a:cubicBezTo>
                    <a:cubicBezTo>
                      <a:pt x="422889" y="81791"/>
                      <a:pt x="435287" y="86915"/>
                      <a:pt x="446503" y="94087"/>
                    </a:cubicBezTo>
                    <a:cubicBezTo>
                      <a:pt x="471407" y="109799"/>
                      <a:pt x="489425" y="134371"/>
                      <a:pt x="496920" y="162847"/>
                    </a:cubicBezTo>
                    <a:cubicBezTo>
                      <a:pt x="504422" y="191318"/>
                      <a:pt x="500841" y="221580"/>
                      <a:pt x="486904" y="247517"/>
                    </a:cubicBezTo>
                    <a:lnTo>
                      <a:pt x="482271" y="256186"/>
                    </a:lnTo>
                    <a:lnTo>
                      <a:pt x="368019" y="256186"/>
                    </a:lnTo>
                    <a:lnTo>
                      <a:pt x="390112" y="268391"/>
                    </a:lnTo>
                    <a:lnTo>
                      <a:pt x="332129" y="296830"/>
                    </a:lnTo>
                    <a:lnTo>
                      <a:pt x="390600" y="326130"/>
                    </a:lnTo>
                    <a:lnTo>
                      <a:pt x="250713" y="394116"/>
                    </a:lnTo>
                    <a:lnTo>
                      <a:pt x="113270" y="32552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97" name="Freeform: Shape 232">
                <a:extLst>
                  <a:ext uri="{FF2B5EF4-FFF2-40B4-BE49-F238E27FC236}">
                    <a16:creationId xmlns:a16="http://schemas.microsoft.com/office/drawing/2014/main" id="{511064C9-F817-92D2-7CF3-DD183D1688C8}"/>
                  </a:ext>
                </a:extLst>
              </p:cNvPr>
              <p:cNvSpPr/>
              <p:nvPr/>
            </p:nvSpPr>
            <p:spPr>
              <a:xfrm>
                <a:off x="1915427" y="1739789"/>
                <a:ext cx="513348" cy="407689"/>
              </a:xfrm>
              <a:custGeom>
                <a:avLst/>
                <a:gdLst>
                  <a:gd name="connsiteX0" fmla="*/ 294296 w 513348"/>
                  <a:gd name="connsiteY0" fmla="*/ 12207 h 407689"/>
                  <a:gd name="connsiteX1" fmla="*/ 350982 w 513348"/>
                  <a:gd name="connsiteY1" fmla="*/ 28194 h 407689"/>
                  <a:gd name="connsiteX2" fmla="*/ 390600 w 513348"/>
                  <a:gd name="connsiteY2" fmla="*/ 71773 h 407689"/>
                  <a:gd name="connsiteX3" fmla="*/ 400648 w 513348"/>
                  <a:gd name="connsiteY3" fmla="*/ 84062 h 407689"/>
                  <a:gd name="connsiteX4" fmla="*/ 415016 w 513348"/>
                  <a:gd name="connsiteY4" fmla="*/ 90815 h 407689"/>
                  <a:gd name="connsiteX5" fmla="*/ 449923 w 513348"/>
                  <a:gd name="connsiteY5" fmla="*/ 105218 h 407689"/>
                  <a:gd name="connsiteX6" fmla="*/ 497851 w 513348"/>
                  <a:gd name="connsiteY6" fmla="*/ 170324 h 407689"/>
                  <a:gd name="connsiteX7" fmla="*/ 488251 w 513348"/>
                  <a:gd name="connsiteY7" fmla="*/ 250592 h 407689"/>
                  <a:gd name="connsiteX8" fmla="*/ 485325 w 513348"/>
                  <a:gd name="connsiteY8" fmla="*/ 256085 h 407689"/>
                  <a:gd name="connsiteX9" fmla="*/ 351053 w 513348"/>
                  <a:gd name="connsiteY9" fmla="*/ 256085 h 407689"/>
                  <a:gd name="connsiteX10" fmla="*/ 383522 w 513348"/>
                  <a:gd name="connsiteY10" fmla="*/ 274155 h 407689"/>
                  <a:gd name="connsiteX11" fmla="*/ 324930 w 513348"/>
                  <a:gd name="connsiteY11" fmla="*/ 302838 h 407689"/>
                  <a:gd name="connsiteX12" fmla="*/ 342634 w 513348"/>
                  <a:gd name="connsiteY12" fmla="*/ 311629 h 407689"/>
                  <a:gd name="connsiteX13" fmla="*/ 383522 w 513348"/>
                  <a:gd name="connsiteY13" fmla="*/ 332009 h 407689"/>
                  <a:gd name="connsiteX14" fmla="*/ 257309 w 513348"/>
                  <a:gd name="connsiteY14" fmla="*/ 393900 h 407689"/>
                  <a:gd name="connsiteX15" fmla="*/ 133534 w 513348"/>
                  <a:gd name="connsiteY15" fmla="*/ 332009 h 407689"/>
                  <a:gd name="connsiteX16" fmla="*/ 173941 w 513348"/>
                  <a:gd name="connsiteY16" fmla="*/ 311751 h 407689"/>
                  <a:gd name="connsiteX17" fmla="*/ 191517 w 513348"/>
                  <a:gd name="connsiteY17" fmla="*/ 302960 h 407689"/>
                  <a:gd name="connsiteX18" fmla="*/ 133534 w 513348"/>
                  <a:gd name="connsiteY18" fmla="*/ 274033 h 407689"/>
                  <a:gd name="connsiteX19" fmla="*/ 169302 w 513348"/>
                  <a:gd name="connsiteY19" fmla="*/ 256336 h 407689"/>
                  <a:gd name="connsiteX20" fmla="*/ 13180 w 513348"/>
                  <a:gd name="connsiteY20" fmla="*/ 256336 h 407689"/>
                  <a:gd name="connsiteX21" fmla="*/ 14040 w 513348"/>
                  <a:gd name="connsiteY21" fmla="*/ 245100 h 407689"/>
                  <a:gd name="connsiteX22" fmla="*/ 32386 w 513348"/>
                  <a:gd name="connsiteY22" fmla="*/ 190358 h 407689"/>
                  <a:gd name="connsiteX23" fmla="*/ 75071 w 513348"/>
                  <a:gd name="connsiteY23" fmla="*/ 151480 h 407689"/>
                  <a:gd name="connsiteX24" fmla="*/ 87115 w 513348"/>
                  <a:gd name="connsiteY24" fmla="*/ 141379 h 407689"/>
                  <a:gd name="connsiteX25" fmla="*/ 93622 w 513348"/>
                  <a:gd name="connsiteY25" fmla="*/ 127068 h 407689"/>
                  <a:gd name="connsiteX26" fmla="*/ 110960 w 513348"/>
                  <a:gd name="connsiteY26" fmla="*/ 89615 h 407689"/>
                  <a:gd name="connsiteX27" fmla="*/ 143667 w 513348"/>
                  <a:gd name="connsiteY27" fmla="*/ 64449 h 407689"/>
                  <a:gd name="connsiteX28" fmla="*/ 178581 w 513348"/>
                  <a:gd name="connsiteY28" fmla="*/ 57126 h 407689"/>
                  <a:gd name="connsiteX29" fmla="*/ 186634 w 513348"/>
                  <a:gd name="connsiteY29" fmla="*/ 57126 h 407689"/>
                  <a:gd name="connsiteX30" fmla="*/ 190176 w 513348"/>
                  <a:gd name="connsiteY30" fmla="*/ 57126 h 407689"/>
                  <a:gd name="connsiteX31" fmla="*/ 203472 w 513348"/>
                  <a:gd name="connsiteY31" fmla="*/ 54235 h 407689"/>
                  <a:gd name="connsiteX32" fmla="*/ 214586 w 513348"/>
                  <a:gd name="connsiteY32" fmla="*/ 46384 h 407689"/>
                  <a:gd name="connsiteX33" fmla="*/ 250860 w 513348"/>
                  <a:gd name="connsiteY33" fmla="*/ 20945 h 407689"/>
                  <a:gd name="connsiteX34" fmla="*/ 294296 w 513348"/>
                  <a:gd name="connsiteY34" fmla="*/ 12207 h 407689"/>
                  <a:gd name="connsiteX35" fmla="*/ 294296 w 513348"/>
                  <a:gd name="connsiteY35" fmla="*/ 12207 h 407689"/>
                  <a:gd name="connsiteX36" fmla="*/ 294296 w 513348"/>
                  <a:gd name="connsiteY36" fmla="*/ 0 h 407689"/>
                  <a:gd name="connsiteX37" fmla="*/ 246420 w 513348"/>
                  <a:gd name="connsiteY37" fmla="*/ 10019 h 407689"/>
                  <a:gd name="connsiteX38" fmla="*/ 206533 w 513348"/>
                  <a:gd name="connsiteY38" fmla="*/ 38328 h 407689"/>
                  <a:gd name="connsiteX39" fmla="*/ 199249 w 513348"/>
                  <a:gd name="connsiteY39" fmla="*/ 43415 h 407689"/>
                  <a:gd name="connsiteX40" fmla="*/ 190542 w 513348"/>
                  <a:gd name="connsiteY40" fmla="*/ 45164 h 407689"/>
                  <a:gd name="connsiteX41" fmla="*/ 188097 w 513348"/>
                  <a:gd name="connsiteY41" fmla="*/ 45164 h 407689"/>
                  <a:gd name="connsiteX42" fmla="*/ 178946 w 513348"/>
                  <a:gd name="connsiteY42" fmla="*/ 45164 h 407689"/>
                  <a:gd name="connsiteX43" fmla="*/ 116158 w 513348"/>
                  <a:gd name="connsiteY43" fmla="*/ 67735 h 407689"/>
                  <a:gd name="connsiteX44" fmla="*/ 81905 w 513348"/>
                  <a:gd name="connsiteY44" fmla="*/ 124992 h 407689"/>
                  <a:gd name="connsiteX45" fmla="*/ 77637 w 513348"/>
                  <a:gd name="connsiteY45" fmla="*/ 134441 h 407689"/>
                  <a:gd name="connsiteX46" fmla="*/ 69700 w 513348"/>
                  <a:gd name="connsiteY46" fmla="*/ 141105 h 407689"/>
                  <a:gd name="connsiteX47" fmla="*/ 22420 w 513348"/>
                  <a:gd name="connsiteY47" fmla="*/ 183825 h 407689"/>
                  <a:gd name="connsiteX48" fmla="*/ 1829 w 513348"/>
                  <a:gd name="connsiteY48" fmla="*/ 244124 h 407689"/>
                  <a:gd name="connsiteX49" fmla="*/ 975 w 513348"/>
                  <a:gd name="connsiteY49" fmla="*/ 255354 h 407689"/>
                  <a:gd name="connsiteX50" fmla="*/ 0 w 513348"/>
                  <a:gd name="connsiteY50" fmla="*/ 268540 h 407689"/>
                  <a:gd name="connsiteX51" fmla="*/ 117666 w 513348"/>
                  <a:gd name="connsiteY51" fmla="*/ 268540 h 407689"/>
                  <a:gd name="connsiteX52" fmla="*/ 106314 w 513348"/>
                  <a:gd name="connsiteY52" fmla="*/ 274277 h 407689"/>
                  <a:gd name="connsiteX53" fmla="*/ 128042 w 513348"/>
                  <a:gd name="connsiteY53" fmla="*/ 285141 h 407689"/>
                  <a:gd name="connsiteX54" fmla="*/ 164663 w 513348"/>
                  <a:gd name="connsiteY54" fmla="*/ 303204 h 407689"/>
                  <a:gd name="connsiteX55" fmla="*/ 128042 w 513348"/>
                  <a:gd name="connsiteY55" fmla="*/ 321268 h 407689"/>
                  <a:gd name="connsiteX56" fmla="*/ 106314 w 513348"/>
                  <a:gd name="connsiteY56" fmla="*/ 332253 h 407689"/>
                  <a:gd name="connsiteX57" fmla="*/ 128042 w 513348"/>
                  <a:gd name="connsiteY57" fmla="*/ 343117 h 407689"/>
                  <a:gd name="connsiteX58" fmla="*/ 251816 w 513348"/>
                  <a:gd name="connsiteY58" fmla="*/ 405007 h 407689"/>
                  <a:gd name="connsiteX59" fmla="*/ 257309 w 513348"/>
                  <a:gd name="connsiteY59" fmla="*/ 407690 h 407689"/>
                  <a:gd name="connsiteX60" fmla="*/ 262680 w 513348"/>
                  <a:gd name="connsiteY60" fmla="*/ 405007 h 407689"/>
                  <a:gd name="connsiteX61" fmla="*/ 388893 w 513348"/>
                  <a:gd name="connsiteY61" fmla="*/ 342995 h 407689"/>
                  <a:gd name="connsiteX62" fmla="*/ 410986 w 513348"/>
                  <a:gd name="connsiteY62" fmla="*/ 332131 h 407689"/>
                  <a:gd name="connsiteX63" fmla="*/ 388893 w 513348"/>
                  <a:gd name="connsiteY63" fmla="*/ 321146 h 407689"/>
                  <a:gd name="connsiteX64" fmla="*/ 352272 w 513348"/>
                  <a:gd name="connsiteY64" fmla="*/ 302838 h 407689"/>
                  <a:gd name="connsiteX65" fmla="*/ 388893 w 513348"/>
                  <a:gd name="connsiteY65" fmla="*/ 285019 h 407689"/>
                  <a:gd name="connsiteX66" fmla="*/ 409889 w 513348"/>
                  <a:gd name="connsiteY66" fmla="*/ 274765 h 407689"/>
                  <a:gd name="connsiteX67" fmla="*/ 397684 w 513348"/>
                  <a:gd name="connsiteY67" fmla="*/ 268297 h 407689"/>
                  <a:gd name="connsiteX68" fmla="*/ 492159 w 513348"/>
                  <a:gd name="connsiteY68" fmla="*/ 268297 h 407689"/>
                  <a:gd name="connsiteX69" fmla="*/ 495573 w 513348"/>
                  <a:gd name="connsiteY69" fmla="*/ 261950 h 407689"/>
                  <a:gd name="connsiteX70" fmla="*/ 498505 w 513348"/>
                  <a:gd name="connsiteY70" fmla="*/ 256457 h 407689"/>
                  <a:gd name="connsiteX71" fmla="*/ 513270 w 513348"/>
                  <a:gd name="connsiteY71" fmla="*/ 202485 h 407689"/>
                  <a:gd name="connsiteX72" fmla="*/ 502407 w 513348"/>
                  <a:gd name="connsiteY72" fmla="*/ 147603 h 407689"/>
                  <a:gd name="connsiteX73" fmla="*/ 468192 w 513348"/>
                  <a:gd name="connsiteY73" fmla="*/ 103331 h 407689"/>
                  <a:gd name="connsiteX74" fmla="*/ 417820 w 513348"/>
                  <a:gd name="connsiteY74" fmla="*/ 78975 h 407689"/>
                  <a:gd name="connsiteX75" fmla="*/ 408304 w 513348"/>
                  <a:gd name="connsiteY75" fmla="*/ 74663 h 407689"/>
                  <a:gd name="connsiteX76" fmla="*/ 401463 w 513348"/>
                  <a:gd name="connsiteY76" fmla="*/ 66769 h 407689"/>
                  <a:gd name="connsiteX77" fmla="*/ 357444 w 513348"/>
                  <a:gd name="connsiteY77" fmla="*/ 18036 h 407689"/>
                  <a:gd name="connsiteX78" fmla="*/ 294296 w 513348"/>
                  <a:gd name="connsiteY78" fmla="*/ 0 h 407689"/>
                  <a:gd name="connsiteX79" fmla="*/ 294296 w 513348"/>
                  <a:gd name="connsiteY79" fmla="*/ 0 h 40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13348" h="407689">
                    <a:moveTo>
                      <a:pt x="294296" y="12207"/>
                    </a:moveTo>
                    <a:cubicBezTo>
                      <a:pt x="314316" y="12124"/>
                      <a:pt x="333952" y="17664"/>
                      <a:pt x="350982" y="28194"/>
                    </a:cubicBezTo>
                    <a:cubicBezTo>
                      <a:pt x="368006" y="38725"/>
                      <a:pt x="381732" y="53824"/>
                      <a:pt x="390600" y="71773"/>
                    </a:cubicBezTo>
                    <a:cubicBezTo>
                      <a:pt x="392993" y="76568"/>
                      <a:pt x="396426" y="80768"/>
                      <a:pt x="400648" y="84062"/>
                    </a:cubicBezTo>
                    <a:cubicBezTo>
                      <a:pt x="404871" y="87357"/>
                      <a:pt x="409779" y="89664"/>
                      <a:pt x="415016" y="90815"/>
                    </a:cubicBezTo>
                    <a:cubicBezTo>
                      <a:pt x="427381" y="93602"/>
                      <a:pt x="439188" y="98473"/>
                      <a:pt x="449923" y="105218"/>
                    </a:cubicBezTo>
                    <a:cubicBezTo>
                      <a:pt x="473595" y="120039"/>
                      <a:pt x="490735" y="143319"/>
                      <a:pt x="497851" y="170324"/>
                    </a:cubicBezTo>
                    <a:cubicBezTo>
                      <a:pt x="504973" y="197326"/>
                      <a:pt x="501540" y="226029"/>
                      <a:pt x="488251" y="250592"/>
                    </a:cubicBezTo>
                    <a:lnTo>
                      <a:pt x="485325" y="256085"/>
                    </a:lnTo>
                    <a:lnTo>
                      <a:pt x="351053" y="256085"/>
                    </a:lnTo>
                    <a:lnTo>
                      <a:pt x="383522" y="274155"/>
                    </a:lnTo>
                    <a:lnTo>
                      <a:pt x="324930" y="302838"/>
                    </a:lnTo>
                    <a:lnTo>
                      <a:pt x="342634" y="311629"/>
                    </a:lnTo>
                    <a:lnTo>
                      <a:pt x="383522" y="332009"/>
                    </a:lnTo>
                    <a:lnTo>
                      <a:pt x="257309" y="393900"/>
                    </a:lnTo>
                    <a:lnTo>
                      <a:pt x="133534" y="332009"/>
                    </a:lnTo>
                    <a:lnTo>
                      <a:pt x="173941" y="311751"/>
                    </a:lnTo>
                    <a:lnTo>
                      <a:pt x="191517" y="302960"/>
                    </a:lnTo>
                    <a:lnTo>
                      <a:pt x="133534" y="274033"/>
                    </a:lnTo>
                    <a:lnTo>
                      <a:pt x="169302" y="256336"/>
                    </a:lnTo>
                    <a:lnTo>
                      <a:pt x="13180" y="256336"/>
                    </a:lnTo>
                    <a:lnTo>
                      <a:pt x="14040" y="245100"/>
                    </a:lnTo>
                    <a:cubicBezTo>
                      <a:pt x="15388" y="225586"/>
                      <a:pt x="21702" y="206746"/>
                      <a:pt x="32386" y="190358"/>
                    </a:cubicBezTo>
                    <a:cubicBezTo>
                      <a:pt x="43063" y="173975"/>
                      <a:pt x="57758" y="160590"/>
                      <a:pt x="75071" y="151480"/>
                    </a:cubicBezTo>
                    <a:cubicBezTo>
                      <a:pt x="79787" y="149056"/>
                      <a:pt x="83907" y="145604"/>
                      <a:pt x="87115" y="141379"/>
                    </a:cubicBezTo>
                    <a:cubicBezTo>
                      <a:pt x="90323" y="137155"/>
                      <a:pt x="92550" y="132265"/>
                      <a:pt x="93622" y="127068"/>
                    </a:cubicBezTo>
                    <a:cubicBezTo>
                      <a:pt x="96297" y="113368"/>
                      <a:pt x="102246" y="100519"/>
                      <a:pt x="110960" y="89615"/>
                    </a:cubicBezTo>
                    <a:cubicBezTo>
                      <a:pt x="119674" y="78712"/>
                      <a:pt x="130897" y="70078"/>
                      <a:pt x="143667" y="64449"/>
                    </a:cubicBezTo>
                    <a:cubicBezTo>
                      <a:pt x="154684" y="59654"/>
                      <a:pt x="166562" y="57162"/>
                      <a:pt x="178581" y="57126"/>
                    </a:cubicBezTo>
                    <a:lnTo>
                      <a:pt x="186634" y="57126"/>
                    </a:lnTo>
                    <a:lnTo>
                      <a:pt x="190176" y="57126"/>
                    </a:lnTo>
                    <a:cubicBezTo>
                      <a:pt x="194758" y="57063"/>
                      <a:pt x="199275" y="56080"/>
                      <a:pt x="203472" y="54235"/>
                    </a:cubicBezTo>
                    <a:cubicBezTo>
                      <a:pt x="207668" y="52389"/>
                      <a:pt x="211448" y="49720"/>
                      <a:pt x="214586" y="46384"/>
                    </a:cubicBezTo>
                    <a:cubicBezTo>
                      <a:pt x="224788" y="35490"/>
                      <a:pt x="237141" y="26828"/>
                      <a:pt x="250860" y="20945"/>
                    </a:cubicBezTo>
                    <a:cubicBezTo>
                      <a:pt x="264579" y="15063"/>
                      <a:pt x="279370" y="12087"/>
                      <a:pt x="294296" y="12207"/>
                    </a:cubicBezTo>
                    <a:lnTo>
                      <a:pt x="294296" y="12207"/>
                    </a:lnTo>
                    <a:close/>
                    <a:moveTo>
                      <a:pt x="294296" y="0"/>
                    </a:moveTo>
                    <a:cubicBezTo>
                      <a:pt x="277817" y="13"/>
                      <a:pt x="261518" y="3424"/>
                      <a:pt x="246420" y="10019"/>
                    </a:cubicBezTo>
                    <a:cubicBezTo>
                      <a:pt x="231321" y="16613"/>
                      <a:pt x="217736" y="26250"/>
                      <a:pt x="206533" y="38328"/>
                    </a:cubicBezTo>
                    <a:cubicBezTo>
                      <a:pt x="204479" y="40507"/>
                      <a:pt x="202002" y="42239"/>
                      <a:pt x="199249" y="43415"/>
                    </a:cubicBezTo>
                    <a:cubicBezTo>
                      <a:pt x="196497" y="44591"/>
                      <a:pt x="193532" y="45187"/>
                      <a:pt x="190542" y="45164"/>
                    </a:cubicBezTo>
                    <a:lnTo>
                      <a:pt x="188097" y="45164"/>
                    </a:lnTo>
                    <a:cubicBezTo>
                      <a:pt x="185049" y="44981"/>
                      <a:pt x="181994" y="44981"/>
                      <a:pt x="178946" y="45164"/>
                    </a:cubicBezTo>
                    <a:cubicBezTo>
                      <a:pt x="156038" y="45205"/>
                      <a:pt x="133849" y="53182"/>
                      <a:pt x="116158" y="67735"/>
                    </a:cubicBezTo>
                    <a:cubicBezTo>
                      <a:pt x="98466" y="82289"/>
                      <a:pt x="86364" y="102522"/>
                      <a:pt x="81905" y="124992"/>
                    </a:cubicBezTo>
                    <a:cubicBezTo>
                      <a:pt x="81212" y="128422"/>
                      <a:pt x="79749" y="131651"/>
                      <a:pt x="77637" y="134441"/>
                    </a:cubicBezTo>
                    <a:cubicBezTo>
                      <a:pt x="75526" y="137230"/>
                      <a:pt x="72812" y="139507"/>
                      <a:pt x="69700" y="141105"/>
                    </a:cubicBezTo>
                    <a:cubicBezTo>
                      <a:pt x="50565" y="151099"/>
                      <a:pt x="34298" y="165800"/>
                      <a:pt x="22420" y="183825"/>
                    </a:cubicBezTo>
                    <a:cubicBezTo>
                      <a:pt x="10549" y="201850"/>
                      <a:pt x="3465" y="222602"/>
                      <a:pt x="1829" y="244124"/>
                    </a:cubicBezTo>
                    <a:lnTo>
                      <a:pt x="975" y="255354"/>
                    </a:lnTo>
                    <a:lnTo>
                      <a:pt x="0" y="268540"/>
                    </a:lnTo>
                    <a:lnTo>
                      <a:pt x="117666" y="268540"/>
                    </a:lnTo>
                    <a:lnTo>
                      <a:pt x="106314" y="274277"/>
                    </a:lnTo>
                    <a:lnTo>
                      <a:pt x="128042" y="285141"/>
                    </a:lnTo>
                    <a:lnTo>
                      <a:pt x="164663" y="303204"/>
                    </a:lnTo>
                    <a:lnTo>
                      <a:pt x="128042" y="321268"/>
                    </a:lnTo>
                    <a:lnTo>
                      <a:pt x="106314" y="332253"/>
                    </a:lnTo>
                    <a:lnTo>
                      <a:pt x="128042" y="343117"/>
                    </a:lnTo>
                    <a:lnTo>
                      <a:pt x="251816" y="405007"/>
                    </a:lnTo>
                    <a:lnTo>
                      <a:pt x="257309" y="407690"/>
                    </a:lnTo>
                    <a:lnTo>
                      <a:pt x="262680" y="405007"/>
                    </a:lnTo>
                    <a:lnTo>
                      <a:pt x="388893" y="342995"/>
                    </a:lnTo>
                    <a:lnTo>
                      <a:pt x="410986" y="332131"/>
                    </a:lnTo>
                    <a:lnTo>
                      <a:pt x="388893" y="321146"/>
                    </a:lnTo>
                    <a:lnTo>
                      <a:pt x="352272" y="302838"/>
                    </a:lnTo>
                    <a:lnTo>
                      <a:pt x="388893" y="285019"/>
                    </a:lnTo>
                    <a:lnTo>
                      <a:pt x="409889" y="274765"/>
                    </a:lnTo>
                    <a:lnTo>
                      <a:pt x="397684" y="268297"/>
                    </a:lnTo>
                    <a:lnTo>
                      <a:pt x="492159" y="268297"/>
                    </a:lnTo>
                    <a:lnTo>
                      <a:pt x="495573" y="261950"/>
                    </a:lnTo>
                    <a:lnTo>
                      <a:pt x="498505" y="256457"/>
                    </a:lnTo>
                    <a:cubicBezTo>
                      <a:pt x="507540" y="239851"/>
                      <a:pt x="512590" y="221377"/>
                      <a:pt x="513270" y="202485"/>
                    </a:cubicBezTo>
                    <a:cubicBezTo>
                      <a:pt x="513944" y="183601"/>
                      <a:pt x="510229" y="164812"/>
                      <a:pt x="502407" y="147603"/>
                    </a:cubicBezTo>
                    <a:cubicBezTo>
                      <a:pt x="494584" y="130395"/>
                      <a:pt x="482867" y="115241"/>
                      <a:pt x="468192" y="103331"/>
                    </a:cubicBezTo>
                    <a:cubicBezTo>
                      <a:pt x="453517" y="91422"/>
                      <a:pt x="436268" y="83084"/>
                      <a:pt x="417820" y="78975"/>
                    </a:cubicBezTo>
                    <a:cubicBezTo>
                      <a:pt x="414374" y="78241"/>
                      <a:pt x="411127" y="76770"/>
                      <a:pt x="408304" y="74663"/>
                    </a:cubicBezTo>
                    <a:cubicBezTo>
                      <a:pt x="405480" y="72556"/>
                      <a:pt x="403151" y="69863"/>
                      <a:pt x="401463" y="66769"/>
                    </a:cubicBezTo>
                    <a:cubicBezTo>
                      <a:pt x="391639" y="46725"/>
                      <a:pt x="376386" y="29840"/>
                      <a:pt x="357444" y="18036"/>
                    </a:cubicBezTo>
                    <a:cubicBezTo>
                      <a:pt x="338495" y="6233"/>
                      <a:pt x="316613" y="-16"/>
                      <a:pt x="294296" y="0"/>
                    </a:cubicBezTo>
                    <a:lnTo>
                      <a:pt x="294296" y="0"/>
                    </a:lnTo>
                    <a:close/>
                  </a:path>
                </a:pathLst>
              </a:custGeom>
              <a:solidFill>
                <a:srgbClr val="FFFFFF"/>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98" name="Freeform: Shape 233">
                <a:extLst>
                  <a:ext uri="{FF2B5EF4-FFF2-40B4-BE49-F238E27FC236}">
                    <a16:creationId xmlns:a16="http://schemas.microsoft.com/office/drawing/2014/main" id="{EE949A55-873A-A280-9C6E-D83A39026C7E}"/>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1" name="Freeform: Shape 234">
                <a:extLst>
                  <a:ext uri="{FF2B5EF4-FFF2-40B4-BE49-F238E27FC236}">
                    <a16:creationId xmlns:a16="http://schemas.microsoft.com/office/drawing/2014/main" id="{C786D5E3-0A33-F104-69DC-EC6299C228D7}"/>
                  </a:ext>
                </a:extLst>
              </p:cNvPr>
              <p:cNvSpPr/>
              <p:nvPr/>
            </p:nvSpPr>
            <p:spPr>
              <a:xfrm>
                <a:off x="2048961" y="1993435"/>
                <a:ext cx="249987" cy="82270"/>
              </a:xfrm>
              <a:custGeom>
                <a:avLst/>
                <a:gdLst>
                  <a:gd name="connsiteX0" fmla="*/ 123774 w 249987"/>
                  <a:gd name="connsiteY0" fmla="*/ 82270 h 82270"/>
                  <a:gd name="connsiteX1" fmla="*/ 249987 w 249987"/>
                  <a:gd name="connsiteY1" fmla="*/ 20502 h 82270"/>
                  <a:gd name="connsiteX2" fmla="*/ 209099 w 249987"/>
                  <a:gd name="connsiteY2" fmla="*/ 0 h 82270"/>
                  <a:gd name="connsiteX3" fmla="*/ 185415 w 249987"/>
                  <a:gd name="connsiteY3" fmla="*/ 11595 h 82270"/>
                  <a:gd name="connsiteX4" fmla="*/ 202625 w 249987"/>
                  <a:gd name="connsiteY4" fmla="*/ 20258 h 82270"/>
                  <a:gd name="connsiteX5" fmla="*/ 123896 w 249987"/>
                  <a:gd name="connsiteY5" fmla="*/ 58830 h 82270"/>
                  <a:gd name="connsiteX6" fmla="*/ 46997 w 249987"/>
                  <a:gd name="connsiteY6" fmla="*/ 20380 h 82270"/>
                  <a:gd name="connsiteX7" fmla="*/ 63841 w 249987"/>
                  <a:gd name="connsiteY7" fmla="*/ 11961 h 82270"/>
                  <a:gd name="connsiteX8" fmla="*/ 40407 w 249987"/>
                  <a:gd name="connsiteY8" fmla="*/ 244 h 82270"/>
                  <a:gd name="connsiteX9" fmla="*/ 0 w 249987"/>
                  <a:gd name="connsiteY9" fmla="*/ 20380 h 82270"/>
                  <a:gd name="connsiteX10" fmla="*/ 123774 w 249987"/>
                  <a:gd name="connsiteY10" fmla="*/ 82270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23774" y="82270"/>
                    </a:moveTo>
                    <a:lnTo>
                      <a:pt x="249987" y="20502"/>
                    </a:lnTo>
                    <a:lnTo>
                      <a:pt x="209099" y="0"/>
                    </a:lnTo>
                    <a:lnTo>
                      <a:pt x="185415" y="11595"/>
                    </a:lnTo>
                    <a:lnTo>
                      <a:pt x="202625" y="20258"/>
                    </a:lnTo>
                    <a:lnTo>
                      <a:pt x="123896" y="58830"/>
                    </a:lnTo>
                    <a:lnTo>
                      <a:pt x="46997" y="20380"/>
                    </a:lnTo>
                    <a:lnTo>
                      <a:pt x="63841" y="11961"/>
                    </a:lnTo>
                    <a:lnTo>
                      <a:pt x="40407" y="244"/>
                    </a:lnTo>
                    <a:lnTo>
                      <a:pt x="0" y="20380"/>
                    </a:lnTo>
                    <a:lnTo>
                      <a:pt x="123774" y="82270"/>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2" name="Freeform: Shape 235">
                <a:extLst>
                  <a:ext uri="{FF2B5EF4-FFF2-40B4-BE49-F238E27FC236}">
                    <a16:creationId xmlns:a16="http://schemas.microsoft.com/office/drawing/2014/main" id="{325ADF9D-C280-70C6-878F-479D9F60FEA3}"/>
                  </a:ext>
                </a:extLst>
              </p:cNvPr>
              <p:cNvSpPr/>
              <p:nvPr/>
            </p:nvSpPr>
            <p:spPr>
              <a:xfrm>
                <a:off x="2048961" y="1893460"/>
                <a:ext cx="249987" cy="124262"/>
              </a:xfrm>
              <a:custGeom>
                <a:avLst/>
                <a:gdLst>
                  <a:gd name="connsiteX0" fmla="*/ 249987 w 249987"/>
                  <a:gd name="connsiteY0" fmla="*/ 62494 h 124262"/>
                  <a:gd name="connsiteX1" fmla="*/ 124872 w 249987"/>
                  <a:gd name="connsiteY1" fmla="*/ 0 h 124262"/>
                  <a:gd name="connsiteX2" fmla="*/ 0 w 249987"/>
                  <a:gd name="connsiteY2" fmla="*/ 62372 h 124262"/>
                  <a:gd name="connsiteX3" fmla="*/ 123774 w 249987"/>
                  <a:gd name="connsiteY3" fmla="*/ 124262 h 124262"/>
                  <a:gd name="connsiteX4" fmla="*/ 249987 w 249987"/>
                  <a:gd name="connsiteY4" fmla="*/ 62494 h 124262"/>
                  <a:gd name="connsiteX5" fmla="*/ 124872 w 249987"/>
                  <a:gd name="connsiteY5" fmla="*/ 23434 h 124262"/>
                  <a:gd name="connsiteX6" fmla="*/ 202625 w 249987"/>
                  <a:gd name="connsiteY6" fmla="*/ 62250 h 124262"/>
                  <a:gd name="connsiteX7" fmla="*/ 123896 w 249987"/>
                  <a:gd name="connsiteY7" fmla="*/ 100821 h 124262"/>
                  <a:gd name="connsiteX8" fmla="*/ 46997 w 249987"/>
                  <a:gd name="connsiteY8" fmla="*/ 62372 h 124262"/>
                  <a:gd name="connsiteX9" fmla="*/ 124872 w 249987"/>
                  <a:gd name="connsiteY9" fmla="*/ 23434 h 12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987" h="124262">
                    <a:moveTo>
                      <a:pt x="249987" y="62494"/>
                    </a:moveTo>
                    <a:lnTo>
                      <a:pt x="124872" y="0"/>
                    </a:lnTo>
                    <a:lnTo>
                      <a:pt x="0" y="62372"/>
                    </a:lnTo>
                    <a:lnTo>
                      <a:pt x="123774" y="124262"/>
                    </a:lnTo>
                    <a:lnTo>
                      <a:pt x="249987" y="62494"/>
                    </a:lnTo>
                    <a:close/>
                    <a:moveTo>
                      <a:pt x="124872" y="23434"/>
                    </a:moveTo>
                    <a:lnTo>
                      <a:pt x="202625" y="62250"/>
                    </a:lnTo>
                    <a:lnTo>
                      <a:pt x="123896" y="100821"/>
                    </a:lnTo>
                    <a:lnTo>
                      <a:pt x="46997" y="62372"/>
                    </a:lnTo>
                    <a:lnTo>
                      <a:pt x="124872" y="23434"/>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3" name="Freeform: Shape 236">
                <a:extLst>
                  <a:ext uri="{FF2B5EF4-FFF2-40B4-BE49-F238E27FC236}">
                    <a16:creationId xmlns:a16="http://schemas.microsoft.com/office/drawing/2014/main" id="{8D68A66C-A01A-D060-2D8A-39D62ABF5F60}"/>
                  </a:ext>
                </a:extLst>
              </p:cNvPr>
              <p:cNvSpPr/>
              <p:nvPr/>
            </p:nvSpPr>
            <p:spPr>
              <a:xfrm>
                <a:off x="2048961" y="1993435"/>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961 h 82270"/>
                  <a:gd name="connsiteX5" fmla="*/ 40407 w 249987"/>
                  <a:gd name="connsiteY5" fmla="*/ 244 h 82270"/>
                  <a:gd name="connsiteX6" fmla="*/ 0 w 249987"/>
                  <a:gd name="connsiteY6" fmla="*/ 20380 h 82270"/>
                  <a:gd name="connsiteX7" fmla="*/ 123774 w 249987"/>
                  <a:gd name="connsiteY7" fmla="*/ 82270 h 82270"/>
                  <a:gd name="connsiteX8" fmla="*/ 249987 w 249987"/>
                  <a:gd name="connsiteY8" fmla="*/ 20502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961"/>
                    </a:lnTo>
                    <a:lnTo>
                      <a:pt x="40407" y="244"/>
                    </a:lnTo>
                    <a:lnTo>
                      <a:pt x="0" y="20380"/>
                    </a:lnTo>
                    <a:lnTo>
                      <a:pt x="123774" y="82270"/>
                    </a:lnTo>
                    <a:lnTo>
                      <a:pt x="249987" y="20502"/>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9" name="Freeform: Shape 237">
                <a:extLst>
                  <a:ext uri="{FF2B5EF4-FFF2-40B4-BE49-F238E27FC236}">
                    <a16:creationId xmlns:a16="http://schemas.microsoft.com/office/drawing/2014/main" id="{EAF06F0F-4F2F-3F0A-E9B2-E78542494FED}"/>
                  </a:ext>
                </a:extLst>
              </p:cNvPr>
              <p:cNvSpPr/>
              <p:nvPr/>
            </p:nvSpPr>
            <p:spPr>
              <a:xfrm>
                <a:off x="2048961" y="2051411"/>
                <a:ext cx="249987" cy="82270"/>
              </a:xfrm>
              <a:custGeom>
                <a:avLst/>
                <a:gdLst>
                  <a:gd name="connsiteX0" fmla="*/ 185415 w 249987"/>
                  <a:gd name="connsiteY0" fmla="*/ 11595 h 82270"/>
                  <a:gd name="connsiteX1" fmla="*/ 202625 w 249987"/>
                  <a:gd name="connsiteY1" fmla="*/ 20258 h 82270"/>
                  <a:gd name="connsiteX2" fmla="*/ 123896 w 249987"/>
                  <a:gd name="connsiteY2" fmla="*/ 58830 h 82270"/>
                  <a:gd name="connsiteX3" fmla="*/ 46997 w 249987"/>
                  <a:gd name="connsiteY3" fmla="*/ 20380 h 82270"/>
                  <a:gd name="connsiteX4" fmla="*/ 63841 w 249987"/>
                  <a:gd name="connsiteY4" fmla="*/ 11839 h 82270"/>
                  <a:gd name="connsiteX5" fmla="*/ 40407 w 249987"/>
                  <a:gd name="connsiteY5" fmla="*/ 122 h 82270"/>
                  <a:gd name="connsiteX6" fmla="*/ 0 w 249987"/>
                  <a:gd name="connsiteY6" fmla="*/ 20380 h 82270"/>
                  <a:gd name="connsiteX7" fmla="*/ 123774 w 249987"/>
                  <a:gd name="connsiteY7" fmla="*/ 82270 h 82270"/>
                  <a:gd name="connsiteX8" fmla="*/ 249987 w 249987"/>
                  <a:gd name="connsiteY8" fmla="*/ 20380 h 82270"/>
                  <a:gd name="connsiteX9" fmla="*/ 209099 w 249987"/>
                  <a:gd name="connsiteY9" fmla="*/ 0 h 82270"/>
                  <a:gd name="connsiteX10" fmla="*/ 185415 w 249987"/>
                  <a:gd name="connsiteY10" fmla="*/ 11595 h 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987" h="82270">
                    <a:moveTo>
                      <a:pt x="185415" y="11595"/>
                    </a:moveTo>
                    <a:lnTo>
                      <a:pt x="202625" y="20258"/>
                    </a:lnTo>
                    <a:lnTo>
                      <a:pt x="123896" y="58830"/>
                    </a:lnTo>
                    <a:lnTo>
                      <a:pt x="46997" y="20380"/>
                    </a:lnTo>
                    <a:lnTo>
                      <a:pt x="63841" y="11839"/>
                    </a:lnTo>
                    <a:lnTo>
                      <a:pt x="40407" y="122"/>
                    </a:lnTo>
                    <a:lnTo>
                      <a:pt x="0" y="20380"/>
                    </a:lnTo>
                    <a:lnTo>
                      <a:pt x="123774" y="82270"/>
                    </a:lnTo>
                    <a:lnTo>
                      <a:pt x="249987" y="20380"/>
                    </a:lnTo>
                    <a:lnTo>
                      <a:pt x="209099" y="0"/>
                    </a:lnTo>
                    <a:lnTo>
                      <a:pt x="185415" y="11595"/>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26" name="Freeform: Shape 238">
                <a:extLst>
                  <a:ext uri="{FF2B5EF4-FFF2-40B4-BE49-F238E27FC236}">
                    <a16:creationId xmlns:a16="http://schemas.microsoft.com/office/drawing/2014/main" id="{C8DAA621-10EA-ED69-CEC2-BCE6CE92F8AA}"/>
                  </a:ext>
                </a:extLst>
              </p:cNvPr>
              <p:cNvSpPr/>
              <p:nvPr/>
            </p:nvSpPr>
            <p:spPr>
              <a:xfrm>
                <a:off x="1928601" y="1751987"/>
                <a:ext cx="488520" cy="244129"/>
              </a:xfrm>
              <a:custGeom>
                <a:avLst/>
                <a:gdLst>
                  <a:gd name="connsiteX0" fmla="*/ 436865 w 488520"/>
                  <a:gd name="connsiteY0" fmla="*/ 93013 h 244129"/>
                  <a:gd name="connsiteX1" fmla="*/ 401829 w 488520"/>
                  <a:gd name="connsiteY1" fmla="*/ 78609 h 244129"/>
                  <a:gd name="connsiteX2" fmla="*/ 387468 w 488520"/>
                  <a:gd name="connsiteY2" fmla="*/ 71857 h 244129"/>
                  <a:gd name="connsiteX3" fmla="*/ 377419 w 488520"/>
                  <a:gd name="connsiteY3" fmla="*/ 59568 h 244129"/>
                  <a:gd name="connsiteX4" fmla="*/ 337795 w 488520"/>
                  <a:gd name="connsiteY4" fmla="*/ 15988 h 244129"/>
                  <a:gd name="connsiteX5" fmla="*/ 281109 w 488520"/>
                  <a:gd name="connsiteY5" fmla="*/ 1 h 244129"/>
                  <a:gd name="connsiteX6" fmla="*/ 238110 w 488520"/>
                  <a:gd name="connsiteY6" fmla="*/ 9023 h 244129"/>
                  <a:gd name="connsiteX7" fmla="*/ 202259 w 488520"/>
                  <a:gd name="connsiteY7" fmla="*/ 34423 h 244129"/>
                  <a:gd name="connsiteX8" fmla="*/ 189277 w 488520"/>
                  <a:gd name="connsiteY8" fmla="*/ 43024 h 244129"/>
                  <a:gd name="connsiteX9" fmla="*/ 173819 w 488520"/>
                  <a:gd name="connsiteY9" fmla="*/ 44920 h 244129"/>
                  <a:gd name="connsiteX10" fmla="*/ 130852 w 488520"/>
                  <a:gd name="connsiteY10" fmla="*/ 51878 h 244129"/>
                  <a:gd name="connsiteX11" fmla="*/ 98139 w 488520"/>
                  <a:gd name="connsiteY11" fmla="*/ 77043 h 244129"/>
                  <a:gd name="connsiteX12" fmla="*/ 80807 w 488520"/>
                  <a:gd name="connsiteY12" fmla="*/ 114496 h 244129"/>
                  <a:gd name="connsiteX13" fmla="*/ 74300 w 488520"/>
                  <a:gd name="connsiteY13" fmla="*/ 128807 h 244129"/>
                  <a:gd name="connsiteX14" fmla="*/ 62250 w 488520"/>
                  <a:gd name="connsiteY14" fmla="*/ 138908 h 244129"/>
                  <a:gd name="connsiteX15" fmla="*/ 19565 w 488520"/>
                  <a:gd name="connsiteY15" fmla="*/ 177786 h 244129"/>
                  <a:gd name="connsiteX16" fmla="*/ 1219 w 488520"/>
                  <a:gd name="connsiteY16" fmla="*/ 232528 h 244129"/>
                  <a:gd name="connsiteX17" fmla="*/ 0 w 488520"/>
                  <a:gd name="connsiteY17" fmla="*/ 244130 h 244129"/>
                  <a:gd name="connsiteX18" fmla="*/ 102779 w 488520"/>
                  <a:gd name="connsiteY18" fmla="*/ 244130 h 244129"/>
                  <a:gd name="connsiteX19" fmla="*/ 102779 w 488520"/>
                  <a:gd name="connsiteY19" fmla="*/ 222890 h 244129"/>
                  <a:gd name="connsiteX20" fmla="*/ 23434 w 488520"/>
                  <a:gd name="connsiteY20" fmla="*/ 222890 h 244129"/>
                  <a:gd name="connsiteX21" fmla="*/ 40420 w 488520"/>
                  <a:gd name="connsiteY21" fmla="*/ 184735 h 244129"/>
                  <a:gd name="connsiteX22" fmla="*/ 72260 w 488520"/>
                  <a:gd name="connsiteY22" fmla="*/ 157708 h 244129"/>
                  <a:gd name="connsiteX23" fmla="*/ 91401 w 488520"/>
                  <a:gd name="connsiteY23" fmla="*/ 141474 h 244129"/>
                  <a:gd name="connsiteX24" fmla="*/ 101559 w 488520"/>
                  <a:gd name="connsiteY24" fmla="*/ 118524 h 244129"/>
                  <a:gd name="connsiteX25" fmla="*/ 114727 w 488520"/>
                  <a:gd name="connsiteY25" fmla="*/ 90185 h 244129"/>
                  <a:gd name="connsiteX26" fmla="*/ 139515 w 488520"/>
                  <a:gd name="connsiteY26" fmla="*/ 71164 h 244129"/>
                  <a:gd name="connsiteX27" fmla="*/ 171984 w 488520"/>
                  <a:gd name="connsiteY27" fmla="*/ 65793 h 244129"/>
                  <a:gd name="connsiteX28" fmla="*/ 196798 w 488520"/>
                  <a:gd name="connsiteY28" fmla="*/ 62659 h 244129"/>
                  <a:gd name="connsiteX29" fmla="*/ 217640 w 488520"/>
                  <a:gd name="connsiteY29" fmla="*/ 48826 h 244129"/>
                  <a:gd name="connsiteX30" fmla="*/ 246497 w 488520"/>
                  <a:gd name="connsiteY30" fmla="*/ 28376 h 244129"/>
                  <a:gd name="connsiteX31" fmla="*/ 281109 w 488520"/>
                  <a:gd name="connsiteY31" fmla="*/ 21117 h 244129"/>
                  <a:gd name="connsiteX32" fmla="*/ 326701 w 488520"/>
                  <a:gd name="connsiteY32" fmla="*/ 33885 h 244129"/>
                  <a:gd name="connsiteX33" fmla="*/ 358496 w 488520"/>
                  <a:gd name="connsiteY33" fmla="*/ 68967 h 244129"/>
                  <a:gd name="connsiteX34" fmla="*/ 374551 w 488520"/>
                  <a:gd name="connsiteY34" fmla="*/ 88500 h 244129"/>
                  <a:gd name="connsiteX35" fmla="*/ 397440 w 488520"/>
                  <a:gd name="connsiteY35" fmla="*/ 99238 h 244129"/>
                  <a:gd name="connsiteX36" fmla="*/ 425636 w 488520"/>
                  <a:gd name="connsiteY36" fmla="*/ 111444 h 244129"/>
                  <a:gd name="connsiteX37" fmla="*/ 463424 w 488520"/>
                  <a:gd name="connsiteY37" fmla="*/ 161243 h 244129"/>
                  <a:gd name="connsiteX38" fmla="*/ 459324 w 488520"/>
                  <a:gd name="connsiteY38" fmla="*/ 223621 h 244129"/>
                  <a:gd name="connsiteX39" fmla="*/ 386082 w 488520"/>
                  <a:gd name="connsiteY39" fmla="*/ 223621 h 244129"/>
                  <a:gd name="connsiteX40" fmla="*/ 386082 w 488520"/>
                  <a:gd name="connsiteY40" fmla="*/ 244130 h 244129"/>
                  <a:gd name="connsiteX41" fmla="*/ 472260 w 488520"/>
                  <a:gd name="connsiteY41" fmla="*/ 244130 h 244129"/>
                  <a:gd name="connsiteX42" fmla="*/ 475193 w 488520"/>
                  <a:gd name="connsiteY42" fmla="*/ 238637 h 244129"/>
                  <a:gd name="connsiteX43" fmla="*/ 484901 w 488520"/>
                  <a:gd name="connsiteY43" fmla="*/ 158221 h 244129"/>
                  <a:gd name="connsiteX44" fmla="*/ 436865 w 488520"/>
                  <a:gd name="connsiteY44" fmla="*/ 93013 h 244129"/>
                  <a:gd name="connsiteX45" fmla="*/ 436865 w 488520"/>
                  <a:gd name="connsiteY45" fmla="*/ 93013 h 2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8520" h="244129">
                    <a:moveTo>
                      <a:pt x="436865" y="93013"/>
                    </a:moveTo>
                    <a:cubicBezTo>
                      <a:pt x="426091" y="86254"/>
                      <a:pt x="414246" y="81383"/>
                      <a:pt x="401829" y="78609"/>
                    </a:cubicBezTo>
                    <a:cubicBezTo>
                      <a:pt x="396599" y="77459"/>
                      <a:pt x="391690" y="75152"/>
                      <a:pt x="387468" y="71857"/>
                    </a:cubicBezTo>
                    <a:cubicBezTo>
                      <a:pt x="383239" y="68562"/>
                      <a:pt x="379806" y="64362"/>
                      <a:pt x="377419" y="59568"/>
                    </a:cubicBezTo>
                    <a:cubicBezTo>
                      <a:pt x="368551" y="41619"/>
                      <a:pt x="354826" y="26519"/>
                      <a:pt x="337795" y="15988"/>
                    </a:cubicBezTo>
                    <a:cubicBezTo>
                      <a:pt x="320771" y="5458"/>
                      <a:pt x="301129" y="-82"/>
                      <a:pt x="281109" y="1"/>
                    </a:cubicBezTo>
                    <a:cubicBezTo>
                      <a:pt x="266312" y="30"/>
                      <a:pt x="251675" y="3102"/>
                      <a:pt x="238110" y="9023"/>
                    </a:cubicBezTo>
                    <a:cubicBezTo>
                      <a:pt x="224544" y="14944"/>
                      <a:pt x="212340" y="23589"/>
                      <a:pt x="202259" y="34423"/>
                    </a:cubicBezTo>
                    <a:cubicBezTo>
                      <a:pt x="198659" y="38257"/>
                      <a:pt x="194212" y="41202"/>
                      <a:pt x="189277" y="43024"/>
                    </a:cubicBezTo>
                    <a:cubicBezTo>
                      <a:pt x="184337" y="44846"/>
                      <a:pt x="179049" y="45495"/>
                      <a:pt x="173819" y="44920"/>
                    </a:cubicBezTo>
                    <a:cubicBezTo>
                      <a:pt x="159138" y="43605"/>
                      <a:pt x="144366" y="45997"/>
                      <a:pt x="130852" y="51878"/>
                    </a:cubicBezTo>
                    <a:cubicBezTo>
                      <a:pt x="118076" y="57505"/>
                      <a:pt x="106853" y="66139"/>
                      <a:pt x="98139" y="77043"/>
                    </a:cubicBezTo>
                    <a:cubicBezTo>
                      <a:pt x="89425" y="87947"/>
                      <a:pt x="83477" y="100796"/>
                      <a:pt x="80807" y="114496"/>
                    </a:cubicBezTo>
                    <a:cubicBezTo>
                      <a:pt x="79736" y="119692"/>
                      <a:pt x="77509" y="124583"/>
                      <a:pt x="74300" y="128807"/>
                    </a:cubicBezTo>
                    <a:cubicBezTo>
                      <a:pt x="71086" y="133032"/>
                      <a:pt x="66972" y="136483"/>
                      <a:pt x="62250" y="138908"/>
                    </a:cubicBezTo>
                    <a:cubicBezTo>
                      <a:pt x="44944" y="148018"/>
                      <a:pt x="30249" y="161404"/>
                      <a:pt x="19565" y="177786"/>
                    </a:cubicBezTo>
                    <a:cubicBezTo>
                      <a:pt x="8887" y="194175"/>
                      <a:pt x="2567" y="213014"/>
                      <a:pt x="1219" y="232528"/>
                    </a:cubicBezTo>
                    <a:lnTo>
                      <a:pt x="0" y="244130"/>
                    </a:lnTo>
                    <a:lnTo>
                      <a:pt x="102779" y="244130"/>
                    </a:lnTo>
                    <a:lnTo>
                      <a:pt x="102779" y="222890"/>
                    </a:lnTo>
                    <a:lnTo>
                      <a:pt x="23434" y="222890"/>
                    </a:lnTo>
                    <a:cubicBezTo>
                      <a:pt x="26168" y="209055"/>
                      <a:pt x="31969" y="196016"/>
                      <a:pt x="40420" y="184735"/>
                    </a:cubicBezTo>
                    <a:cubicBezTo>
                      <a:pt x="48871" y="173448"/>
                      <a:pt x="59754" y="164214"/>
                      <a:pt x="72260" y="157708"/>
                    </a:cubicBezTo>
                    <a:cubicBezTo>
                      <a:pt x="79787" y="153806"/>
                      <a:pt x="86326" y="148259"/>
                      <a:pt x="91401" y="141474"/>
                    </a:cubicBezTo>
                    <a:cubicBezTo>
                      <a:pt x="96471" y="134688"/>
                      <a:pt x="99949" y="126842"/>
                      <a:pt x="101559" y="118524"/>
                    </a:cubicBezTo>
                    <a:cubicBezTo>
                      <a:pt x="103600" y="108154"/>
                      <a:pt x="108117" y="98431"/>
                      <a:pt x="114727" y="90185"/>
                    </a:cubicBezTo>
                    <a:cubicBezTo>
                      <a:pt x="121336" y="81938"/>
                      <a:pt x="129838" y="75412"/>
                      <a:pt x="139515" y="71164"/>
                    </a:cubicBezTo>
                    <a:cubicBezTo>
                      <a:pt x="149718" y="66667"/>
                      <a:pt x="160883" y="64819"/>
                      <a:pt x="171984" y="65793"/>
                    </a:cubicBezTo>
                    <a:cubicBezTo>
                      <a:pt x="180390" y="66674"/>
                      <a:pt x="188880" y="65602"/>
                      <a:pt x="196798" y="62659"/>
                    </a:cubicBezTo>
                    <a:cubicBezTo>
                      <a:pt x="204716" y="59715"/>
                      <a:pt x="211852" y="54982"/>
                      <a:pt x="217640" y="48826"/>
                    </a:cubicBezTo>
                    <a:cubicBezTo>
                      <a:pt x="225751" y="40104"/>
                      <a:pt x="235575" y="33143"/>
                      <a:pt x="246497" y="28376"/>
                    </a:cubicBezTo>
                    <a:cubicBezTo>
                      <a:pt x="257412" y="23610"/>
                      <a:pt x="269199" y="21139"/>
                      <a:pt x="281109" y="21117"/>
                    </a:cubicBezTo>
                    <a:cubicBezTo>
                      <a:pt x="297209" y="20994"/>
                      <a:pt x="313014" y="25419"/>
                      <a:pt x="326701" y="33885"/>
                    </a:cubicBezTo>
                    <a:cubicBezTo>
                      <a:pt x="340394" y="42350"/>
                      <a:pt x="351418" y="54511"/>
                      <a:pt x="358496" y="68967"/>
                    </a:cubicBezTo>
                    <a:cubicBezTo>
                      <a:pt x="362327" y="76590"/>
                      <a:pt x="367813" y="83263"/>
                      <a:pt x="374551" y="88500"/>
                    </a:cubicBezTo>
                    <a:cubicBezTo>
                      <a:pt x="381282" y="93737"/>
                      <a:pt x="389104" y="97405"/>
                      <a:pt x="397440" y="99238"/>
                    </a:cubicBezTo>
                    <a:cubicBezTo>
                      <a:pt x="407482" y="101617"/>
                      <a:pt x="417024" y="105749"/>
                      <a:pt x="425636" y="111444"/>
                    </a:cubicBezTo>
                    <a:cubicBezTo>
                      <a:pt x="443814" y="122952"/>
                      <a:pt x="457232" y="140634"/>
                      <a:pt x="463424" y="161243"/>
                    </a:cubicBezTo>
                    <a:cubicBezTo>
                      <a:pt x="469610" y="181848"/>
                      <a:pt x="468154" y="203999"/>
                      <a:pt x="459324" y="223621"/>
                    </a:cubicBezTo>
                    <a:lnTo>
                      <a:pt x="386082" y="223621"/>
                    </a:lnTo>
                    <a:lnTo>
                      <a:pt x="386082" y="244130"/>
                    </a:lnTo>
                    <a:lnTo>
                      <a:pt x="472260" y="244130"/>
                    </a:lnTo>
                    <a:lnTo>
                      <a:pt x="475193" y="238637"/>
                    </a:lnTo>
                    <a:cubicBezTo>
                      <a:pt x="488553" y="214047"/>
                      <a:pt x="492024" y="185287"/>
                      <a:pt x="484901" y="158221"/>
                    </a:cubicBezTo>
                    <a:cubicBezTo>
                      <a:pt x="477779" y="131162"/>
                      <a:pt x="460594" y="107838"/>
                      <a:pt x="436865" y="93013"/>
                    </a:cubicBezTo>
                    <a:lnTo>
                      <a:pt x="436865" y="93013"/>
                    </a:lnTo>
                    <a:close/>
                  </a:path>
                </a:pathLst>
              </a:custGeom>
              <a:solidFill>
                <a:srgbClr val="2D5967"/>
              </a:solidFill>
              <a:ln w="6417"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91" name="TextBox 90">
              <a:extLst>
                <a:ext uri="{FF2B5EF4-FFF2-40B4-BE49-F238E27FC236}">
                  <a16:creationId xmlns:a16="http://schemas.microsoft.com/office/drawing/2014/main" id="{B634BDC2-6701-2B51-C097-2B49B31318C0}"/>
                </a:ext>
              </a:extLst>
            </p:cNvPr>
            <p:cNvSpPr txBox="1"/>
            <p:nvPr/>
          </p:nvSpPr>
          <p:spPr>
            <a:xfrm>
              <a:off x="284232" y="3164533"/>
              <a:ext cx="78518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Any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SaaS</a:t>
              </a:r>
            </a:p>
          </p:txBody>
        </p:sp>
      </p:grpSp>
      <p:grpSp>
        <p:nvGrpSpPr>
          <p:cNvPr id="1042" name="Group 1041">
            <a:extLst>
              <a:ext uri="{FF2B5EF4-FFF2-40B4-BE49-F238E27FC236}">
                <a16:creationId xmlns:a16="http://schemas.microsoft.com/office/drawing/2014/main" id="{82519B92-1E5B-DA3E-BF6C-85BE1528151F}"/>
              </a:ext>
            </a:extLst>
          </p:cNvPr>
          <p:cNvGrpSpPr/>
          <p:nvPr/>
        </p:nvGrpSpPr>
        <p:grpSpPr>
          <a:xfrm>
            <a:off x="9825045" y="1874172"/>
            <a:ext cx="829587" cy="862385"/>
            <a:chOff x="393712" y="1138384"/>
            <a:chExt cx="1143790" cy="862385"/>
          </a:xfrm>
        </p:grpSpPr>
        <p:pic>
          <p:nvPicPr>
            <p:cNvPr id="1051" name="Picture Placeholder 32">
              <a:extLst>
                <a:ext uri="{FF2B5EF4-FFF2-40B4-BE49-F238E27FC236}">
                  <a16:creationId xmlns:a16="http://schemas.microsoft.com/office/drawing/2014/main" id="{DDC5F674-2932-9A68-7C1D-F5709AFBFB9A}"/>
                </a:ext>
              </a:extLst>
            </p:cNvPr>
            <p:cNvPicPr>
              <a:picLocks noChangeAspect="1"/>
            </p:cNvPicPr>
            <p:nvPr>
              <p:custDataLst>
                <p:tags r:id="rId1"/>
              </p:custDataLst>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669395" y="1138384"/>
              <a:ext cx="580647" cy="486018"/>
            </a:xfrm>
            <a:prstGeom prst="rect">
              <a:avLst/>
            </a:prstGeom>
          </p:spPr>
        </p:pic>
        <p:sp>
          <p:nvSpPr>
            <p:cNvPr id="1052" name="TextBox 1051">
              <a:extLst>
                <a:ext uri="{FF2B5EF4-FFF2-40B4-BE49-F238E27FC236}">
                  <a16:creationId xmlns:a16="http://schemas.microsoft.com/office/drawing/2014/main" id="{4E972BEF-AE7A-F313-1501-2800B78DC3CD}"/>
                </a:ext>
              </a:extLst>
            </p:cNvPr>
            <p:cNvSpPr txBox="1"/>
            <p:nvPr/>
          </p:nvSpPr>
          <p:spPr>
            <a:xfrm>
              <a:off x="393712" y="1585271"/>
              <a:ext cx="1143790" cy="4154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Oracle or </a:t>
              </a:r>
              <a:b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br>
              <a:r>
                <a:rPr kumimoji="0" lang="en-US" sz="900" b="0" i="0" u="none" strike="noStrike" kern="1200" cap="none" spc="0" normalizeH="0" baseline="0" noProof="0" dirty="0">
                  <a:ln>
                    <a:noFill/>
                  </a:ln>
                  <a:solidFill>
                    <a:srgbClr val="000000"/>
                  </a:solidFill>
                  <a:effectLst/>
                  <a:uLnTx/>
                  <a:uFillTx/>
                  <a:latin typeface="Oracle Sans" panose="020B0503020204020204" pitchFamily="34" charset="0"/>
                  <a:ea typeface="+mn-ea"/>
                  <a:cs typeface="Oracle Sans" panose="020B0503020204020204" pitchFamily="34" charset="0"/>
                  <a:sym typeface="Oracle Sans"/>
                  <a:rtl val="0"/>
                </a:rPr>
                <a:t>Any Business Applications</a:t>
              </a:r>
            </a:p>
          </p:txBody>
        </p:sp>
      </p:grpSp>
      <p:grpSp>
        <p:nvGrpSpPr>
          <p:cNvPr id="1056" name="Group 1055">
            <a:extLst>
              <a:ext uri="{FF2B5EF4-FFF2-40B4-BE49-F238E27FC236}">
                <a16:creationId xmlns:a16="http://schemas.microsoft.com/office/drawing/2014/main" id="{864106D5-8610-CB3B-8DB1-04781FA4BC4F}"/>
              </a:ext>
            </a:extLst>
          </p:cNvPr>
          <p:cNvGrpSpPr/>
          <p:nvPr/>
        </p:nvGrpSpPr>
        <p:grpSpPr>
          <a:xfrm>
            <a:off x="9851151" y="4608662"/>
            <a:ext cx="777375" cy="656275"/>
            <a:chOff x="10378294" y="4393716"/>
            <a:chExt cx="777375" cy="656275"/>
          </a:xfrm>
        </p:grpSpPr>
        <p:pic>
          <p:nvPicPr>
            <p:cNvPr id="1060" name="グラフィックス 7">
              <a:extLst>
                <a:ext uri="{FF2B5EF4-FFF2-40B4-BE49-F238E27FC236}">
                  <a16:creationId xmlns:a16="http://schemas.microsoft.com/office/drawing/2014/main" id="{14979CD3-7214-5E75-2B6B-CB75E1351285}"/>
                </a:ext>
              </a:extLst>
            </p:cNvPr>
            <p:cNvPicPr>
              <a:picLocks noChangeAspect="1"/>
            </p:cNvPicPr>
            <p:nvPr/>
          </p:nvPicPr>
          <p:blipFill>
            <a:blip r:embed="rId50">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10611226" y="4393716"/>
              <a:ext cx="291516" cy="313293"/>
            </a:xfrm>
            <a:prstGeom prst="rect">
              <a:avLst/>
            </a:prstGeom>
          </p:spPr>
        </p:pic>
        <p:sp>
          <p:nvSpPr>
            <p:cNvPr id="1083" name="TextBox 1082">
              <a:extLst>
                <a:ext uri="{FF2B5EF4-FFF2-40B4-BE49-F238E27FC236}">
                  <a16:creationId xmlns:a16="http://schemas.microsoft.com/office/drawing/2014/main" id="{6C9363E8-CB09-E8A8-6D19-EB609822E39D}"/>
                </a:ext>
              </a:extLst>
            </p:cNvPr>
            <p:cNvSpPr txBox="1"/>
            <p:nvPr/>
          </p:nvSpPr>
          <p:spPr>
            <a:xfrm>
              <a:off x="10378294" y="4772992"/>
              <a:ext cx="777375" cy="27699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Any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Applications</a:t>
              </a:r>
            </a:p>
          </p:txBody>
        </p:sp>
      </p:grpSp>
      <p:sp>
        <p:nvSpPr>
          <p:cNvPr id="134" name="Rectangle: Rounded Corners 36">
            <a:extLst>
              <a:ext uri="{FF2B5EF4-FFF2-40B4-BE49-F238E27FC236}">
                <a16:creationId xmlns:a16="http://schemas.microsoft.com/office/drawing/2014/main" id="{23726B62-A9DB-CF0F-18C3-8AA806A653CD}"/>
              </a:ext>
            </a:extLst>
          </p:cNvPr>
          <p:cNvSpPr/>
          <p:nvPr/>
        </p:nvSpPr>
        <p:spPr>
          <a:xfrm>
            <a:off x="9847245" y="1493814"/>
            <a:ext cx="785186" cy="146058"/>
          </a:xfrm>
          <a:prstGeom prst="roundRect">
            <a:avLst>
              <a:gd name="adj" fmla="val 1601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marL="0" marR="0" lvl="0" indent="0" algn="ctr" defTabSz="914400" rtl="0" eaLnBrk="1" fontAlgn="auto" latinLnBrk="0" hangingPunct="1">
              <a:lnSpc>
                <a:spcPct val="95000"/>
              </a:lnSpc>
              <a:spcBef>
                <a:spcPts val="0"/>
              </a:spcBef>
              <a:spcAft>
                <a:spcPts val="600"/>
              </a:spcAft>
              <a:buClrTx/>
              <a:buSzTx/>
              <a:buFontTx/>
              <a:buNone/>
              <a:tabLst/>
              <a:defRPr/>
            </a:pPr>
            <a:r>
              <a:rPr kumimoji="0" lang="en-US" sz="900" b="1" i="1" u="none" strike="noStrike" kern="1200" cap="none" spc="0" normalizeH="0" baseline="0" noProof="0" dirty="0">
                <a:ln>
                  <a:noFill/>
                </a:ln>
                <a:solidFill>
                  <a:srgbClr val="312D2A"/>
                </a:solidFill>
                <a:effectLst/>
                <a:uLnTx/>
                <a:uFillTx/>
                <a:latin typeface="Oracle Sans" panose="020B0503020204020204" pitchFamily="34" charset="0"/>
                <a:ea typeface="Segoe UI Historic" panose="020B0502040204020203" pitchFamily="34" charset="0"/>
                <a:cs typeface="Oracle Sans" panose="020B0503020204020204" pitchFamily="34" charset="0"/>
              </a:rPr>
              <a:t>Business</a:t>
            </a:r>
          </a:p>
        </p:txBody>
      </p:sp>
      <p:sp>
        <p:nvSpPr>
          <p:cNvPr id="137" name="TextBox 136">
            <a:extLst>
              <a:ext uri="{FF2B5EF4-FFF2-40B4-BE49-F238E27FC236}">
                <a16:creationId xmlns:a16="http://schemas.microsoft.com/office/drawing/2014/main" id="{BF4CC05F-DF02-E45A-50DE-42389025BD58}"/>
              </a:ext>
            </a:extLst>
          </p:cNvPr>
          <p:cNvSpPr txBox="1"/>
          <p:nvPr/>
        </p:nvSpPr>
        <p:spPr>
          <a:xfrm>
            <a:off x="6616090" y="4213083"/>
            <a:ext cx="61715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PostgreSQL</a:t>
            </a:r>
          </a:p>
        </p:txBody>
      </p:sp>
      <p:grpSp>
        <p:nvGrpSpPr>
          <p:cNvPr id="138" name="Group 137">
            <a:extLst>
              <a:ext uri="{FF2B5EF4-FFF2-40B4-BE49-F238E27FC236}">
                <a16:creationId xmlns:a16="http://schemas.microsoft.com/office/drawing/2014/main" id="{F06C5ADB-3258-A13D-3C2E-A007D248BAD4}"/>
              </a:ext>
            </a:extLst>
          </p:cNvPr>
          <p:cNvGrpSpPr/>
          <p:nvPr/>
        </p:nvGrpSpPr>
        <p:grpSpPr>
          <a:xfrm>
            <a:off x="10796817" y="4939917"/>
            <a:ext cx="920677" cy="616789"/>
            <a:chOff x="11197205" y="4824056"/>
            <a:chExt cx="920677" cy="616789"/>
          </a:xfrm>
        </p:grpSpPr>
        <p:sp>
          <p:nvSpPr>
            <p:cNvPr id="4" name="Rectangle 3">
              <a:extLst>
                <a:ext uri="{FF2B5EF4-FFF2-40B4-BE49-F238E27FC236}">
                  <a16:creationId xmlns:a16="http://schemas.microsoft.com/office/drawing/2014/main" id="{CC4D7343-B9B9-9EE6-B667-B5950F40D188}"/>
                </a:ext>
              </a:extLst>
            </p:cNvPr>
            <p:cNvSpPr/>
            <p:nvPr/>
          </p:nvSpPr>
          <p:spPr>
            <a:xfrm>
              <a:off x="11197205" y="5163846"/>
              <a:ext cx="920677" cy="276999"/>
            </a:xfrm>
            <a:prstGeom prst="rect">
              <a:avLst/>
            </a:prstGeom>
            <a:noFill/>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Lower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Costs</a:t>
              </a:r>
            </a:p>
          </p:txBody>
        </p:sp>
        <p:sp>
          <p:nvSpPr>
            <p:cNvPr id="67" name="Picture Placeholder 15">
              <a:extLst>
                <a:ext uri="{FF2B5EF4-FFF2-40B4-BE49-F238E27FC236}">
                  <a16:creationId xmlns:a16="http://schemas.microsoft.com/office/drawing/2014/main" id="{189B3742-4BFC-BF16-5546-80BA5A121C3D}"/>
                </a:ext>
              </a:extLst>
            </p:cNvPr>
            <p:cNvSpPr/>
            <p:nvPr/>
          </p:nvSpPr>
          <p:spPr>
            <a:xfrm rot="1537978">
              <a:off x="11527021" y="4897133"/>
              <a:ext cx="286101" cy="254198"/>
            </a:xfrm>
            <a:custGeom>
              <a:avLst/>
              <a:gdLst>
                <a:gd name="connsiteX0" fmla="*/ 0 w 534950"/>
                <a:gd name="connsiteY0" fmla="*/ 218565 h 398065"/>
                <a:gd name="connsiteX1" fmla="*/ 0 w 534950"/>
                <a:gd name="connsiteY1" fmla="*/ 244069 h 398065"/>
                <a:gd name="connsiteX2" fmla="*/ 361261 w 534950"/>
                <a:gd name="connsiteY2" fmla="*/ 244069 h 398065"/>
                <a:gd name="connsiteX3" fmla="*/ 272157 w 534950"/>
                <a:gd name="connsiteY3" fmla="*/ 334465 h 398065"/>
                <a:gd name="connsiteX4" fmla="*/ 290559 w 534950"/>
                <a:gd name="connsiteY4" fmla="*/ 352545 h 398065"/>
                <a:gd name="connsiteX5" fmla="*/ 425830 w 534950"/>
                <a:gd name="connsiteY5" fmla="*/ 218565 h 398065"/>
                <a:gd name="connsiteX6" fmla="*/ 0 w 534950"/>
                <a:gd name="connsiteY6" fmla="*/ 218565 h 398065"/>
                <a:gd name="connsiteX7" fmla="*/ 0 w 534950"/>
                <a:gd name="connsiteY7" fmla="*/ 179501 h 398065"/>
                <a:gd name="connsiteX8" fmla="*/ 424861 w 534950"/>
                <a:gd name="connsiteY8" fmla="*/ 179501 h 398065"/>
                <a:gd name="connsiteX9" fmla="*/ 290559 w 534950"/>
                <a:gd name="connsiteY9" fmla="*/ 44875 h 398065"/>
                <a:gd name="connsiteX10" fmla="*/ 272157 w 534950"/>
                <a:gd name="connsiteY10" fmla="*/ 63277 h 398065"/>
                <a:gd name="connsiteX11" fmla="*/ 361261 w 534950"/>
                <a:gd name="connsiteY11" fmla="*/ 153996 h 398065"/>
                <a:gd name="connsiteX12" fmla="*/ 0 w 534950"/>
                <a:gd name="connsiteY12" fmla="*/ 153996 h 398065"/>
                <a:gd name="connsiteX13" fmla="*/ 0 w 534950"/>
                <a:gd name="connsiteY13" fmla="*/ 179501 h 398065"/>
                <a:gd name="connsiteX14" fmla="*/ 335757 w 534950"/>
                <a:gd name="connsiteY14" fmla="*/ 0 h 398065"/>
                <a:gd name="connsiteX15" fmla="*/ 317355 w 534950"/>
                <a:gd name="connsiteY15" fmla="*/ 18402 h 398065"/>
                <a:gd name="connsiteX16" fmla="*/ 498147 w 534950"/>
                <a:gd name="connsiteY16" fmla="*/ 199194 h 398065"/>
                <a:gd name="connsiteX17" fmla="*/ 317355 w 534950"/>
                <a:gd name="connsiteY17" fmla="*/ 379986 h 398065"/>
                <a:gd name="connsiteX18" fmla="*/ 335757 w 534950"/>
                <a:gd name="connsiteY18" fmla="*/ 398066 h 398065"/>
                <a:gd name="connsiteX19" fmla="*/ 534951 w 534950"/>
                <a:gd name="connsiteY19" fmla="*/ 199194 h 398065"/>
                <a:gd name="connsiteX20" fmla="*/ 335757 w 534950"/>
                <a:gd name="connsiteY20" fmla="*/ 0 h 39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4950" h="398065">
                  <a:moveTo>
                    <a:pt x="0" y="218565"/>
                  </a:moveTo>
                  <a:lnTo>
                    <a:pt x="0" y="244069"/>
                  </a:lnTo>
                  <a:lnTo>
                    <a:pt x="361261" y="244069"/>
                  </a:lnTo>
                  <a:lnTo>
                    <a:pt x="272157" y="334465"/>
                  </a:lnTo>
                  <a:lnTo>
                    <a:pt x="290559" y="352545"/>
                  </a:lnTo>
                  <a:lnTo>
                    <a:pt x="425830" y="218565"/>
                  </a:lnTo>
                  <a:lnTo>
                    <a:pt x="0" y="218565"/>
                  </a:lnTo>
                  <a:close/>
                  <a:moveTo>
                    <a:pt x="0" y="179501"/>
                  </a:moveTo>
                  <a:lnTo>
                    <a:pt x="424861" y="179501"/>
                  </a:lnTo>
                  <a:lnTo>
                    <a:pt x="290559" y="44875"/>
                  </a:lnTo>
                  <a:lnTo>
                    <a:pt x="272157" y="63277"/>
                  </a:lnTo>
                  <a:lnTo>
                    <a:pt x="361261" y="153996"/>
                  </a:lnTo>
                  <a:lnTo>
                    <a:pt x="0" y="153996"/>
                  </a:lnTo>
                  <a:lnTo>
                    <a:pt x="0" y="179501"/>
                  </a:lnTo>
                  <a:close/>
                  <a:moveTo>
                    <a:pt x="335757" y="0"/>
                  </a:moveTo>
                  <a:lnTo>
                    <a:pt x="317355" y="18402"/>
                  </a:lnTo>
                  <a:lnTo>
                    <a:pt x="498147" y="199194"/>
                  </a:lnTo>
                  <a:lnTo>
                    <a:pt x="317355" y="379986"/>
                  </a:lnTo>
                  <a:lnTo>
                    <a:pt x="335757" y="398066"/>
                  </a:lnTo>
                  <a:lnTo>
                    <a:pt x="534951" y="199194"/>
                  </a:lnTo>
                  <a:lnTo>
                    <a:pt x="335757" y="0"/>
                  </a:lnTo>
                  <a:close/>
                </a:path>
              </a:pathLst>
            </a:custGeom>
            <a:solidFill>
              <a:srgbClr val="2C5967"/>
            </a:solidFill>
            <a:ln w="3208"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35" name="Picture Placeholder 40">
              <a:extLst>
                <a:ext uri="{FF2B5EF4-FFF2-40B4-BE49-F238E27FC236}">
                  <a16:creationId xmlns:a16="http://schemas.microsoft.com/office/drawing/2014/main" id="{14100F6E-4D38-5350-1E65-7A536F7B3342}"/>
                </a:ext>
              </a:extLst>
            </p:cNvPr>
            <p:cNvSpPr>
              <a:spLocks noChangeAspect="1"/>
            </p:cNvSpPr>
            <p:nvPr/>
          </p:nvSpPr>
          <p:spPr>
            <a:xfrm>
              <a:off x="11590962" y="4824056"/>
              <a:ext cx="107761" cy="112195"/>
            </a:xfrm>
            <a:custGeom>
              <a:avLst/>
              <a:gdLst>
                <a:gd name="connsiteX0" fmla="*/ 232447 w 451980"/>
                <a:gd name="connsiteY0" fmla="*/ 410011 h 629543"/>
                <a:gd name="connsiteX1" fmla="*/ 182406 w 451980"/>
                <a:gd name="connsiteY1" fmla="*/ 384183 h 629543"/>
                <a:gd name="connsiteX2" fmla="*/ 238904 w 451980"/>
                <a:gd name="connsiteY2" fmla="*/ 384183 h 629543"/>
                <a:gd name="connsiteX3" fmla="*/ 238904 w 451980"/>
                <a:gd name="connsiteY3" fmla="*/ 358356 h 629543"/>
                <a:gd name="connsiteX4" fmla="*/ 171753 w 451980"/>
                <a:gd name="connsiteY4" fmla="*/ 358356 h 629543"/>
                <a:gd name="connsiteX5" fmla="*/ 171753 w 451980"/>
                <a:gd name="connsiteY5" fmla="*/ 338985 h 629543"/>
                <a:gd name="connsiteX6" fmla="*/ 238904 w 451980"/>
                <a:gd name="connsiteY6" fmla="*/ 338985 h 629543"/>
                <a:gd name="connsiteX7" fmla="*/ 238904 w 451980"/>
                <a:gd name="connsiteY7" fmla="*/ 313158 h 629543"/>
                <a:gd name="connsiteX8" fmla="*/ 182406 w 451980"/>
                <a:gd name="connsiteY8" fmla="*/ 313158 h 629543"/>
                <a:gd name="connsiteX9" fmla="*/ 267960 w 451980"/>
                <a:gd name="connsiteY9" fmla="*/ 298630 h 629543"/>
                <a:gd name="connsiteX10" fmla="*/ 282165 w 451980"/>
                <a:gd name="connsiteY10" fmla="*/ 312512 h 629543"/>
                <a:gd name="connsiteX11" fmla="*/ 303150 w 451980"/>
                <a:gd name="connsiteY11" fmla="*/ 297338 h 629543"/>
                <a:gd name="connsiteX12" fmla="*/ 181438 w 451980"/>
                <a:gd name="connsiteY12" fmla="*/ 277968 h 629543"/>
                <a:gd name="connsiteX13" fmla="*/ 153028 w 451980"/>
                <a:gd name="connsiteY13" fmla="*/ 313158 h 629543"/>
                <a:gd name="connsiteX14" fmla="*/ 119452 w 451980"/>
                <a:gd name="connsiteY14" fmla="*/ 313158 h 629543"/>
                <a:gd name="connsiteX15" fmla="*/ 119452 w 451980"/>
                <a:gd name="connsiteY15" fmla="*/ 338985 h 629543"/>
                <a:gd name="connsiteX16" fmla="*/ 145602 w 451980"/>
                <a:gd name="connsiteY16" fmla="*/ 338985 h 629543"/>
                <a:gd name="connsiteX17" fmla="*/ 145602 w 451980"/>
                <a:gd name="connsiteY17" fmla="*/ 358356 h 629543"/>
                <a:gd name="connsiteX18" fmla="*/ 119452 w 451980"/>
                <a:gd name="connsiteY18" fmla="*/ 358356 h 629543"/>
                <a:gd name="connsiteX19" fmla="*/ 119452 w 451980"/>
                <a:gd name="connsiteY19" fmla="*/ 384183 h 629543"/>
                <a:gd name="connsiteX20" fmla="*/ 152705 w 451980"/>
                <a:gd name="connsiteY20" fmla="*/ 384183 h 629543"/>
                <a:gd name="connsiteX21" fmla="*/ 267960 w 451980"/>
                <a:gd name="connsiteY21" fmla="*/ 428413 h 629543"/>
                <a:gd name="connsiteX22" fmla="*/ 304441 w 451980"/>
                <a:gd name="connsiteY22" fmla="*/ 397743 h 629543"/>
                <a:gd name="connsiteX23" fmla="*/ 283133 w 451980"/>
                <a:gd name="connsiteY23" fmla="*/ 383215 h 629543"/>
                <a:gd name="connsiteX24" fmla="*/ 232447 w 451980"/>
                <a:gd name="connsiteY24" fmla="*/ 410011 h 629543"/>
                <a:gd name="connsiteX25" fmla="*/ 61340 w 451980"/>
                <a:gd name="connsiteY25" fmla="*/ 171107 h 629543"/>
                <a:gd name="connsiteX26" fmla="*/ 213076 w 451980"/>
                <a:gd name="connsiteY26" fmla="*/ 171107 h 629543"/>
                <a:gd name="connsiteX27" fmla="*/ 213076 w 451980"/>
                <a:gd name="connsiteY27" fmla="*/ 196934 h 629543"/>
                <a:gd name="connsiteX28" fmla="*/ 61340 w 451980"/>
                <a:gd name="connsiteY28" fmla="*/ 196934 h 629543"/>
                <a:gd name="connsiteX29" fmla="*/ 61340 w 451980"/>
                <a:gd name="connsiteY29" fmla="*/ 171107 h 629543"/>
                <a:gd name="connsiteX30" fmla="*/ 61340 w 451980"/>
                <a:gd name="connsiteY30" fmla="*/ 106538 h 629543"/>
                <a:gd name="connsiteX31" fmla="*/ 284102 w 451980"/>
                <a:gd name="connsiteY31" fmla="*/ 106538 h 629543"/>
                <a:gd name="connsiteX32" fmla="*/ 284102 w 451980"/>
                <a:gd name="connsiteY32" fmla="*/ 132366 h 629543"/>
                <a:gd name="connsiteX33" fmla="*/ 61340 w 451980"/>
                <a:gd name="connsiteY33" fmla="*/ 132366 h 629543"/>
                <a:gd name="connsiteX34" fmla="*/ 61340 w 451980"/>
                <a:gd name="connsiteY34" fmla="*/ 106538 h 629543"/>
                <a:gd name="connsiteX35" fmla="*/ 347702 w 451980"/>
                <a:gd name="connsiteY35" fmla="*/ 0 h 629543"/>
                <a:gd name="connsiteX36" fmla="*/ 0 w 451980"/>
                <a:gd name="connsiteY36" fmla="*/ 0 h 629543"/>
                <a:gd name="connsiteX37" fmla="*/ 0 w 451980"/>
                <a:gd name="connsiteY37" fmla="*/ 584346 h 629543"/>
                <a:gd name="connsiteX38" fmla="*/ 451980 w 451980"/>
                <a:gd name="connsiteY38" fmla="*/ 584346 h 629543"/>
                <a:gd name="connsiteX39" fmla="*/ 451980 w 451980"/>
                <a:gd name="connsiteY39" fmla="*/ 104278 h 629543"/>
                <a:gd name="connsiteX40" fmla="*/ 347702 w 451980"/>
                <a:gd name="connsiteY40" fmla="*/ 0 h 629543"/>
                <a:gd name="connsiteX41" fmla="*/ 345442 w 451980"/>
                <a:gd name="connsiteY41" fmla="*/ 34544 h 629543"/>
                <a:gd name="connsiteX42" fmla="*/ 417436 w 451980"/>
                <a:gd name="connsiteY42" fmla="*/ 106538 h 629543"/>
                <a:gd name="connsiteX43" fmla="*/ 345442 w 451980"/>
                <a:gd name="connsiteY43" fmla="*/ 106538 h 629543"/>
                <a:gd name="connsiteX44" fmla="*/ 345442 w 451980"/>
                <a:gd name="connsiteY44" fmla="*/ 34544 h 629543"/>
                <a:gd name="connsiteX45" fmla="*/ 25827 w 451980"/>
                <a:gd name="connsiteY45" fmla="*/ 558519 h 629543"/>
                <a:gd name="connsiteX46" fmla="*/ 25827 w 451980"/>
                <a:gd name="connsiteY46" fmla="*/ 25827 h 629543"/>
                <a:gd name="connsiteX47" fmla="*/ 319615 w 451980"/>
                <a:gd name="connsiteY47" fmla="*/ 25827 h 629543"/>
                <a:gd name="connsiteX48" fmla="*/ 319615 w 451980"/>
                <a:gd name="connsiteY48" fmla="*/ 132366 h 629543"/>
                <a:gd name="connsiteX49" fmla="*/ 426153 w 451980"/>
                <a:gd name="connsiteY49" fmla="*/ 132366 h 629543"/>
                <a:gd name="connsiteX50" fmla="*/ 426153 w 451980"/>
                <a:gd name="connsiteY50" fmla="*/ 558519 h 629543"/>
                <a:gd name="connsiteX51" fmla="*/ 25827 w 451980"/>
                <a:gd name="connsiteY51" fmla="*/ 558519 h 629543"/>
                <a:gd name="connsiteX52" fmla="*/ 0 w 451980"/>
                <a:gd name="connsiteY52" fmla="*/ 603717 h 629543"/>
                <a:gd name="connsiteX53" fmla="*/ 0 w 451980"/>
                <a:gd name="connsiteY53" fmla="*/ 616630 h 629543"/>
                <a:gd name="connsiteX54" fmla="*/ 25827 w 451980"/>
                <a:gd name="connsiteY54" fmla="*/ 629544 h 629543"/>
                <a:gd name="connsiteX55" fmla="*/ 426153 w 451980"/>
                <a:gd name="connsiteY55" fmla="*/ 629544 h 629543"/>
                <a:gd name="connsiteX56" fmla="*/ 426153 w 451980"/>
                <a:gd name="connsiteY56" fmla="*/ 629544 h 629543"/>
                <a:gd name="connsiteX57" fmla="*/ 451980 w 451980"/>
                <a:gd name="connsiteY57" fmla="*/ 616630 h 629543"/>
                <a:gd name="connsiteX58" fmla="*/ 451980 w 451980"/>
                <a:gd name="connsiteY58" fmla="*/ 603717 h 629543"/>
                <a:gd name="connsiteX59" fmla="*/ 0 w 451980"/>
                <a:gd name="connsiteY59" fmla="*/ 603717 h 629543"/>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213076 w 451980"/>
                <a:gd name="connsiteY26" fmla="*/ 171107 h 629544"/>
                <a:gd name="connsiteX27" fmla="*/ 213076 w 451980"/>
                <a:gd name="connsiteY27" fmla="*/ 196934 h 629544"/>
                <a:gd name="connsiteX28" fmla="*/ 61340 w 451980"/>
                <a:gd name="connsiteY28" fmla="*/ 196934 h 629544"/>
                <a:gd name="connsiteX29" fmla="*/ 61340 w 451980"/>
                <a:gd name="connsiteY29" fmla="*/ 171107 h 629544"/>
                <a:gd name="connsiteX30" fmla="*/ 61340 w 451980"/>
                <a:gd name="connsiteY30" fmla="*/ 106538 h 629544"/>
                <a:gd name="connsiteX31" fmla="*/ 284102 w 451980"/>
                <a:gd name="connsiteY31" fmla="*/ 106538 h 629544"/>
                <a:gd name="connsiteX32" fmla="*/ 284102 w 451980"/>
                <a:gd name="connsiteY32" fmla="*/ 132366 h 629544"/>
                <a:gd name="connsiteX33" fmla="*/ 61340 w 451980"/>
                <a:gd name="connsiteY33" fmla="*/ 132366 h 629544"/>
                <a:gd name="connsiteX34" fmla="*/ 61340 w 451980"/>
                <a:gd name="connsiteY34" fmla="*/ 106538 h 629544"/>
                <a:gd name="connsiteX35" fmla="*/ 347702 w 451980"/>
                <a:gd name="connsiteY35" fmla="*/ 0 h 629544"/>
                <a:gd name="connsiteX36" fmla="*/ 0 w 451980"/>
                <a:gd name="connsiteY36" fmla="*/ 0 h 629544"/>
                <a:gd name="connsiteX37" fmla="*/ 0 w 451980"/>
                <a:gd name="connsiteY37" fmla="*/ 584346 h 629544"/>
                <a:gd name="connsiteX38" fmla="*/ 451980 w 451980"/>
                <a:gd name="connsiteY38" fmla="*/ 584346 h 629544"/>
                <a:gd name="connsiteX39" fmla="*/ 451980 w 451980"/>
                <a:gd name="connsiteY39" fmla="*/ 104278 h 629544"/>
                <a:gd name="connsiteX40" fmla="*/ 347702 w 451980"/>
                <a:gd name="connsiteY40" fmla="*/ 0 h 629544"/>
                <a:gd name="connsiteX41" fmla="*/ 345442 w 451980"/>
                <a:gd name="connsiteY41" fmla="*/ 34544 h 629544"/>
                <a:gd name="connsiteX42" fmla="*/ 417436 w 451980"/>
                <a:gd name="connsiteY42" fmla="*/ 106538 h 629544"/>
                <a:gd name="connsiteX43" fmla="*/ 345442 w 451980"/>
                <a:gd name="connsiteY43" fmla="*/ 106538 h 629544"/>
                <a:gd name="connsiteX44" fmla="*/ 345442 w 451980"/>
                <a:gd name="connsiteY44" fmla="*/ 34544 h 629544"/>
                <a:gd name="connsiteX45" fmla="*/ 25827 w 451980"/>
                <a:gd name="connsiteY45" fmla="*/ 558519 h 629544"/>
                <a:gd name="connsiteX46" fmla="*/ 319615 w 451980"/>
                <a:gd name="connsiteY46" fmla="*/ 25827 h 629544"/>
                <a:gd name="connsiteX47" fmla="*/ 319615 w 451980"/>
                <a:gd name="connsiteY47" fmla="*/ 132366 h 629544"/>
                <a:gd name="connsiteX48" fmla="*/ 426153 w 451980"/>
                <a:gd name="connsiteY48" fmla="*/ 132366 h 629544"/>
                <a:gd name="connsiteX49" fmla="*/ 426153 w 451980"/>
                <a:gd name="connsiteY49" fmla="*/ 558519 h 629544"/>
                <a:gd name="connsiteX50" fmla="*/ 25827 w 451980"/>
                <a:gd name="connsiteY50" fmla="*/ 558519 h 629544"/>
                <a:gd name="connsiteX51" fmla="*/ 0 w 451980"/>
                <a:gd name="connsiteY51" fmla="*/ 603717 h 629544"/>
                <a:gd name="connsiteX52" fmla="*/ 0 w 451980"/>
                <a:gd name="connsiteY52" fmla="*/ 616630 h 629544"/>
                <a:gd name="connsiteX53" fmla="*/ 25827 w 451980"/>
                <a:gd name="connsiteY53" fmla="*/ 629544 h 629544"/>
                <a:gd name="connsiteX54" fmla="*/ 426153 w 451980"/>
                <a:gd name="connsiteY54" fmla="*/ 629544 h 629544"/>
                <a:gd name="connsiteX55" fmla="*/ 426153 w 451980"/>
                <a:gd name="connsiteY55" fmla="*/ 629544 h 629544"/>
                <a:gd name="connsiteX56" fmla="*/ 451980 w 451980"/>
                <a:gd name="connsiteY56" fmla="*/ 616630 h 629544"/>
                <a:gd name="connsiteX57" fmla="*/ 451980 w 451980"/>
                <a:gd name="connsiteY57" fmla="*/ 603717 h 629544"/>
                <a:gd name="connsiteX58" fmla="*/ 0 w 451980"/>
                <a:gd name="connsiteY58"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213076 w 451980"/>
                <a:gd name="connsiteY26" fmla="*/ 171107 h 629544"/>
                <a:gd name="connsiteX27" fmla="*/ 213076 w 451980"/>
                <a:gd name="connsiteY27" fmla="*/ 196934 h 629544"/>
                <a:gd name="connsiteX28" fmla="*/ 61340 w 451980"/>
                <a:gd name="connsiteY28" fmla="*/ 196934 h 629544"/>
                <a:gd name="connsiteX29" fmla="*/ 61340 w 451980"/>
                <a:gd name="connsiteY29" fmla="*/ 171107 h 629544"/>
                <a:gd name="connsiteX30" fmla="*/ 61340 w 451980"/>
                <a:gd name="connsiteY30" fmla="*/ 106538 h 629544"/>
                <a:gd name="connsiteX31" fmla="*/ 284102 w 451980"/>
                <a:gd name="connsiteY31" fmla="*/ 132366 h 629544"/>
                <a:gd name="connsiteX32" fmla="*/ 61340 w 451980"/>
                <a:gd name="connsiteY32" fmla="*/ 132366 h 629544"/>
                <a:gd name="connsiteX33" fmla="*/ 61340 w 451980"/>
                <a:gd name="connsiteY33" fmla="*/ 106538 h 629544"/>
                <a:gd name="connsiteX34" fmla="*/ 347702 w 451980"/>
                <a:gd name="connsiteY34" fmla="*/ 0 h 629544"/>
                <a:gd name="connsiteX35" fmla="*/ 0 w 451980"/>
                <a:gd name="connsiteY35" fmla="*/ 0 h 629544"/>
                <a:gd name="connsiteX36" fmla="*/ 0 w 451980"/>
                <a:gd name="connsiteY36" fmla="*/ 584346 h 629544"/>
                <a:gd name="connsiteX37" fmla="*/ 451980 w 451980"/>
                <a:gd name="connsiteY37" fmla="*/ 584346 h 629544"/>
                <a:gd name="connsiteX38" fmla="*/ 451980 w 451980"/>
                <a:gd name="connsiteY38" fmla="*/ 104278 h 629544"/>
                <a:gd name="connsiteX39" fmla="*/ 347702 w 451980"/>
                <a:gd name="connsiteY39" fmla="*/ 0 h 629544"/>
                <a:gd name="connsiteX40" fmla="*/ 345442 w 451980"/>
                <a:gd name="connsiteY40" fmla="*/ 34544 h 629544"/>
                <a:gd name="connsiteX41" fmla="*/ 417436 w 451980"/>
                <a:gd name="connsiteY41" fmla="*/ 106538 h 629544"/>
                <a:gd name="connsiteX42" fmla="*/ 345442 w 451980"/>
                <a:gd name="connsiteY42" fmla="*/ 106538 h 629544"/>
                <a:gd name="connsiteX43" fmla="*/ 345442 w 451980"/>
                <a:gd name="connsiteY43" fmla="*/ 34544 h 629544"/>
                <a:gd name="connsiteX44" fmla="*/ 25827 w 451980"/>
                <a:gd name="connsiteY44" fmla="*/ 558519 h 629544"/>
                <a:gd name="connsiteX45" fmla="*/ 319615 w 451980"/>
                <a:gd name="connsiteY45" fmla="*/ 25827 h 629544"/>
                <a:gd name="connsiteX46" fmla="*/ 319615 w 451980"/>
                <a:gd name="connsiteY46" fmla="*/ 132366 h 629544"/>
                <a:gd name="connsiteX47" fmla="*/ 426153 w 451980"/>
                <a:gd name="connsiteY47" fmla="*/ 132366 h 629544"/>
                <a:gd name="connsiteX48" fmla="*/ 426153 w 451980"/>
                <a:gd name="connsiteY48" fmla="*/ 558519 h 629544"/>
                <a:gd name="connsiteX49" fmla="*/ 25827 w 451980"/>
                <a:gd name="connsiteY49" fmla="*/ 558519 h 629544"/>
                <a:gd name="connsiteX50" fmla="*/ 0 w 451980"/>
                <a:gd name="connsiteY50" fmla="*/ 603717 h 629544"/>
                <a:gd name="connsiteX51" fmla="*/ 0 w 451980"/>
                <a:gd name="connsiteY51" fmla="*/ 616630 h 629544"/>
                <a:gd name="connsiteX52" fmla="*/ 25827 w 451980"/>
                <a:gd name="connsiteY52" fmla="*/ 629544 h 629544"/>
                <a:gd name="connsiteX53" fmla="*/ 426153 w 451980"/>
                <a:gd name="connsiteY53" fmla="*/ 629544 h 629544"/>
                <a:gd name="connsiteX54" fmla="*/ 426153 w 451980"/>
                <a:gd name="connsiteY54" fmla="*/ 629544 h 629544"/>
                <a:gd name="connsiteX55" fmla="*/ 451980 w 451980"/>
                <a:gd name="connsiteY55" fmla="*/ 616630 h 629544"/>
                <a:gd name="connsiteX56" fmla="*/ 451980 w 451980"/>
                <a:gd name="connsiteY56" fmla="*/ 603717 h 629544"/>
                <a:gd name="connsiteX57" fmla="*/ 0 w 451980"/>
                <a:gd name="connsiteY57"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213076 w 451980"/>
                <a:gd name="connsiteY26" fmla="*/ 171107 h 629544"/>
                <a:gd name="connsiteX27" fmla="*/ 213076 w 451980"/>
                <a:gd name="connsiteY27" fmla="*/ 196934 h 629544"/>
                <a:gd name="connsiteX28" fmla="*/ 61340 w 451980"/>
                <a:gd name="connsiteY28" fmla="*/ 196934 h 629544"/>
                <a:gd name="connsiteX29" fmla="*/ 61340 w 451980"/>
                <a:gd name="connsiteY29" fmla="*/ 171107 h 629544"/>
                <a:gd name="connsiteX30" fmla="*/ 61340 w 451980"/>
                <a:gd name="connsiteY30" fmla="*/ 106538 h 629544"/>
                <a:gd name="connsiteX31" fmla="*/ 61340 w 451980"/>
                <a:gd name="connsiteY31" fmla="*/ 132366 h 629544"/>
                <a:gd name="connsiteX32" fmla="*/ 61340 w 451980"/>
                <a:gd name="connsiteY32" fmla="*/ 106538 h 629544"/>
                <a:gd name="connsiteX33" fmla="*/ 347702 w 451980"/>
                <a:gd name="connsiteY33" fmla="*/ 0 h 629544"/>
                <a:gd name="connsiteX34" fmla="*/ 0 w 451980"/>
                <a:gd name="connsiteY34" fmla="*/ 0 h 629544"/>
                <a:gd name="connsiteX35" fmla="*/ 0 w 451980"/>
                <a:gd name="connsiteY35" fmla="*/ 584346 h 629544"/>
                <a:gd name="connsiteX36" fmla="*/ 451980 w 451980"/>
                <a:gd name="connsiteY36" fmla="*/ 584346 h 629544"/>
                <a:gd name="connsiteX37" fmla="*/ 451980 w 451980"/>
                <a:gd name="connsiteY37" fmla="*/ 104278 h 629544"/>
                <a:gd name="connsiteX38" fmla="*/ 347702 w 451980"/>
                <a:gd name="connsiteY38" fmla="*/ 0 h 629544"/>
                <a:gd name="connsiteX39" fmla="*/ 345442 w 451980"/>
                <a:gd name="connsiteY39" fmla="*/ 34544 h 629544"/>
                <a:gd name="connsiteX40" fmla="*/ 417436 w 451980"/>
                <a:gd name="connsiteY40" fmla="*/ 106538 h 629544"/>
                <a:gd name="connsiteX41" fmla="*/ 345442 w 451980"/>
                <a:gd name="connsiteY41" fmla="*/ 106538 h 629544"/>
                <a:gd name="connsiteX42" fmla="*/ 345442 w 451980"/>
                <a:gd name="connsiteY42" fmla="*/ 34544 h 629544"/>
                <a:gd name="connsiteX43" fmla="*/ 25827 w 451980"/>
                <a:gd name="connsiteY43" fmla="*/ 558519 h 629544"/>
                <a:gd name="connsiteX44" fmla="*/ 319615 w 451980"/>
                <a:gd name="connsiteY44" fmla="*/ 25827 h 629544"/>
                <a:gd name="connsiteX45" fmla="*/ 319615 w 451980"/>
                <a:gd name="connsiteY45" fmla="*/ 132366 h 629544"/>
                <a:gd name="connsiteX46" fmla="*/ 426153 w 451980"/>
                <a:gd name="connsiteY46" fmla="*/ 132366 h 629544"/>
                <a:gd name="connsiteX47" fmla="*/ 426153 w 451980"/>
                <a:gd name="connsiteY47" fmla="*/ 558519 h 629544"/>
                <a:gd name="connsiteX48" fmla="*/ 25827 w 451980"/>
                <a:gd name="connsiteY48" fmla="*/ 558519 h 629544"/>
                <a:gd name="connsiteX49" fmla="*/ 0 w 451980"/>
                <a:gd name="connsiteY49" fmla="*/ 603717 h 629544"/>
                <a:gd name="connsiteX50" fmla="*/ 0 w 451980"/>
                <a:gd name="connsiteY50" fmla="*/ 616630 h 629544"/>
                <a:gd name="connsiteX51" fmla="*/ 25827 w 451980"/>
                <a:gd name="connsiteY51" fmla="*/ 629544 h 629544"/>
                <a:gd name="connsiteX52" fmla="*/ 426153 w 451980"/>
                <a:gd name="connsiteY52" fmla="*/ 629544 h 629544"/>
                <a:gd name="connsiteX53" fmla="*/ 426153 w 451980"/>
                <a:gd name="connsiteY53" fmla="*/ 629544 h 629544"/>
                <a:gd name="connsiteX54" fmla="*/ 451980 w 451980"/>
                <a:gd name="connsiteY54" fmla="*/ 616630 h 629544"/>
                <a:gd name="connsiteX55" fmla="*/ 451980 w 451980"/>
                <a:gd name="connsiteY55" fmla="*/ 603717 h 629544"/>
                <a:gd name="connsiteX56" fmla="*/ 0 w 451980"/>
                <a:gd name="connsiteY56"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213076 w 451980"/>
                <a:gd name="connsiteY26" fmla="*/ 171107 h 629544"/>
                <a:gd name="connsiteX27" fmla="*/ 213076 w 451980"/>
                <a:gd name="connsiteY27" fmla="*/ 196934 h 629544"/>
                <a:gd name="connsiteX28" fmla="*/ 61340 w 451980"/>
                <a:gd name="connsiteY28" fmla="*/ 196934 h 629544"/>
                <a:gd name="connsiteX29" fmla="*/ 61340 w 451980"/>
                <a:gd name="connsiteY29" fmla="*/ 171107 h 629544"/>
                <a:gd name="connsiteX30" fmla="*/ 347702 w 451980"/>
                <a:gd name="connsiteY30" fmla="*/ 0 h 629544"/>
                <a:gd name="connsiteX31" fmla="*/ 0 w 451980"/>
                <a:gd name="connsiteY31" fmla="*/ 0 h 629544"/>
                <a:gd name="connsiteX32" fmla="*/ 0 w 451980"/>
                <a:gd name="connsiteY32" fmla="*/ 584346 h 629544"/>
                <a:gd name="connsiteX33" fmla="*/ 451980 w 451980"/>
                <a:gd name="connsiteY33" fmla="*/ 584346 h 629544"/>
                <a:gd name="connsiteX34" fmla="*/ 451980 w 451980"/>
                <a:gd name="connsiteY34" fmla="*/ 104278 h 629544"/>
                <a:gd name="connsiteX35" fmla="*/ 347702 w 451980"/>
                <a:gd name="connsiteY35" fmla="*/ 0 h 629544"/>
                <a:gd name="connsiteX36" fmla="*/ 345442 w 451980"/>
                <a:gd name="connsiteY36" fmla="*/ 34544 h 629544"/>
                <a:gd name="connsiteX37" fmla="*/ 417436 w 451980"/>
                <a:gd name="connsiteY37" fmla="*/ 106538 h 629544"/>
                <a:gd name="connsiteX38" fmla="*/ 345442 w 451980"/>
                <a:gd name="connsiteY38" fmla="*/ 106538 h 629544"/>
                <a:gd name="connsiteX39" fmla="*/ 345442 w 451980"/>
                <a:gd name="connsiteY39" fmla="*/ 34544 h 629544"/>
                <a:gd name="connsiteX40" fmla="*/ 25827 w 451980"/>
                <a:gd name="connsiteY40" fmla="*/ 558519 h 629544"/>
                <a:gd name="connsiteX41" fmla="*/ 319615 w 451980"/>
                <a:gd name="connsiteY41" fmla="*/ 25827 h 629544"/>
                <a:gd name="connsiteX42" fmla="*/ 319615 w 451980"/>
                <a:gd name="connsiteY42" fmla="*/ 132366 h 629544"/>
                <a:gd name="connsiteX43" fmla="*/ 426153 w 451980"/>
                <a:gd name="connsiteY43" fmla="*/ 132366 h 629544"/>
                <a:gd name="connsiteX44" fmla="*/ 426153 w 451980"/>
                <a:gd name="connsiteY44" fmla="*/ 558519 h 629544"/>
                <a:gd name="connsiteX45" fmla="*/ 25827 w 451980"/>
                <a:gd name="connsiteY45" fmla="*/ 558519 h 629544"/>
                <a:gd name="connsiteX46" fmla="*/ 0 w 451980"/>
                <a:gd name="connsiteY46" fmla="*/ 603717 h 629544"/>
                <a:gd name="connsiteX47" fmla="*/ 0 w 451980"/>
                <a:gd name="connsiteY47" fmla="*/ 616630 h 629544"/>
                <a:gd name="connsiteX48" fmla="*/ 25827 w 451980"/>
                <a:gd name="connsiteY48" fmla="*/ 629544 h 629544"/>
                <a:gd name="connsiteX49" fmla="*/ 426153 w 451980"/>
                <a:gd name="connsiteY49" fmla="*/ 629544 h 629544"/>
                <a:gd name="connsiteX50" fmla="*/ 426153 w 451980"/>
                <a:gd name="connsiteY50" fmla="*/ 629544 h 629544"/>
                <a:gd name="connsiteX51" fmla="*/ 451980 w 451980"/>
                <a:gd name="connsiteY51" fmla="*/ 616630 h 629544"/>
                <a:gd name="connsiteX52" fmla="*/ 451980 w 451980"/>
                <a:gd name="connsiteY52" fmla="*/ 603717 h 629544"/>
                <a:gd name="connsiteX53" fmla="*/ 0 w 451980"/>
                <a:gd name="connsiteY53"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213076 w 451980"/>
                <a:gd name="connsiteY26" fmla="*/ 171107 h 629544"/>
                <a:gd name="connsiteX27" fmla="*/ 61340 w 451980"/>
                <a:gd name="connsiteY27" fmla="*/ 196934 h 629544"/>
                <a:gd name="connsiteX28" fmla="*/ 61340 w 451980"/>
                <a:gd name="connsiteY28" fmla="*/ 171107 h 629544"/>
                <a:gd name="connsiteX29" fmla="*/ 347702 w 451980"/>
                <a:gd name="connsiteY29" fmla="*/ 0 h 629544"/>
                <a:gd name="connsiteX30" fmla="*/ 0 w 451980"/>
                <a:gd name="connsiteY30" fmla="*/ 0 h 629544"/>
                <a:gd name="connsiteX31" fmla="*/ 0 w 451980"/>
                <a:gd name="connsiteY31" fmla="*/ 584346 h 629544"/>
                <a:gd name="connsiteX32" fmla="*/ 451980 w 451980"/>
                <a:gd name="connsiteY32" fmla="*/ 584346 h 629544"/>
                <a:gd name="connsiteX33" fmla="*/ 451980 w 451980"/>
                <a:gd name="connsiteY33" fmla="*/ 104278 h 629544"/>
                <a:gd name="connsiteX34" fmla="*/ 347702 w 451980"/>
                <a:gd name="connsiteY34" fmla="*/ 0 h 629544"/>
                <a:gd name="connsiteX35" fmla="*/ 345442 w 451980"/>
                <a:gd name="connsiteY35" fmla="*/ 34544 h 629544"/>
                <a:gd name="connsiteX36" fmla="*/ 417436 w 451980"/>
                <a:gd name="connsiteY36" fmla="*/ 106538 h 629544"/>
                <a:gd name="connsiteX37" fmla="*/ 345442 w 451980"/>
                <a:gd name="connsiteY37" fmla="*/ 106538 h 629544"/>
                <a:gd name="connsiteX38" fmla="*/ 345442 w 451980"/>
                <a:gd name="connsiteY38" fmla="*/ 34544 h 629544"/>
                <a:gd name="connsiteX39" fmla="*/ 25827 w 451980"/>
                <a:gd name="connsiteY39" fmla="*/ 558519 h 629544"/>
                <a:gd name="connsiteX40" fmla="*/ 319615 w 451980"/>
                <a:gd name="connsiteY40" fmla="*/ 25827 h 629544"/>
                <a:gd name="connsiteX41" fmla="*/ 319615 w 451980"/>
                <a:gd name="connsiteY41" fmla="*/ 132366 h 629544"/>
                <a:gd name="connsiteX42" fmla="*/ 426153 w 451980"/>
                <a:gd name="connsiteY42" fmla="*/ 132366 h 629544"/>
                <a:gd name="connsiteX43" fmla="*/ 426153 w 451980"/>
                <a:gd name="connsiteY43" fmla="*/ 558519 h 629544"/>
                <a:gd name="connsiteX44" fmla="*/ 25827 w 451980"/>
                <a:gd name="connsiteY44" fmla="*/ 558519 h 629544"/>
                <a:gd name="connsiteX45" fmla="*/ 0 w 451980"/>
                <a:gd name="connsiteY45" fmla="*/ 603717 h 629544"/>
                <a:gd name="connsiteX46" fmla="*/ 0 w 451980"/>
                <a:gd name="connsiteY46" fmla="*/ 616630 h 629544"/>
                <a:gd name="connsiteX47" fmla="*/ 25827 w 451980"/>
                <a:gd name="connsiteY47" fmla="*/ 629544 h 629544"/>
                <a:gd name="connsiteX48" fmla="*/ 426153 w 451980"/>
                <a:gd name="connsiteY48" fmla="*/ 629544 h 629544"/>
                <a:gd name="connsiteX49" fmla="*/ 426153 w 451980"/>
                <a:gd name="connsiteY49" fmla="*/ 629544 h 629544"/>
                <a:gd name="connsiteX50" fmla="*/ 451980 w 451980"/>
                <a:gd name="connsiteY50" fmla="*/ 616630 h 629544"/>
                <a:gd name="connsiteX51" fmla="*/ 451980 w 451980"/>
                <a:gd name="connsiteY51" fmla="*/ 603717 h 629544"/>
                <a:gd name="connsiteX52" fmla="*/ 0 w 451980"/>
                <a:gd name="connsiteY52"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61340 w 451980"/>
                <a:gd name="connsiteY25" fmla="*/ 171107 h 629544"/>
                <a:gd name="connsiteX26" fmla="*/ 61340 w 451980"/>
                <a:gd name="connsiteY26" fmla="*/ 196934 h 629544"/>
                <a:gd name="connsiteX27" fmla="*/ 61340 w 451980"/>
                <a:gd name="connsiteY27" fmla="*/ 171107 h 629544"/>
                <a:gd name="connsiteX28" fmla="*/ 347702 w 451980"/>
                <a:gd name="connsiteY28" fmla="*/ 0 h 629544"/>
                <a:gd name="connsiteX29" fmla="*/ 0 w 451980"/>
                <a:gd name="connsiteY29" fmla="*/ 0 h 629544"/>
                <a:gd name="connsiteX30" fmla="*/ 0 w 451980"/>
                <a:gd name="connsiteY30" fmla="*/ 584346 h 629544"/>
                <a:gd name="connsiteX31" fmla="*/ 451980 w 451980"/>
                <a:gd name="connsiteY31" fmla="*/ 584346 h 629544"/>
                <a:gd name="connsiteX32" fmla="*/ 451980 w 451980"/>
                <a:gd name="connsiteY32" fmla="*/ 104278 h 629544"/>
                <a:gd name="connsiteX33" fmla="*/ 347702 w 451980"/>
                <a:gd name="connsiteY33" fmla="*/ 0 h 629544"/>
                <a:gd name="connsiteX34" fmla="*/ 345442 w 451980"/>
                <a:gd name="connsiteY34" fmla="*/ 34544 h 629544"/>
                <a:gd name="connsiteX35" fmla="*/ 417436 w 451980"/>
                <a:gd name="connsiteY35" fmla="*/ 106538 h 629544"/>
                <a:gd name="connsiteX36" fmla="*/ 345442 w 451980"/>
                <a:gd name="connsiteY36" fmla="*/ 106538 h 629544"/>
                <a:gd name="connsiteX37" fmla="*/ 345442 w 451980"/>
                <a:gd name="connsiteY37" fmla="*/ 34544 h 629544"/>
                <a:gd name="connsiteX38" fmla="*/ 25827 w 451980"/>
                <a:gd name="connsiteY38" fmla="*/ 558519 h 629544"/>
                <a:gd name="connsiteX39" fmla="*/ 319615 w 451980"/>
                <a:gd name="connsiteY39" fmla="*/ 25827 h 629544"/>
                <a:gd name="connsiteX40" fmla="*/ 319615 w 451980"/>
                <a:gd name="connsiteY40" fmla="*/ 132366 h 629544"/>
                <a:gd name="connsiteX41" fmla="*/ 426153 w 451980"/>
                <a:gd name="connsiteY41" fmla="*/ 132366 h 629544"/>
                <a:gd name="connsiteX42" fmla="*/ 426153 w 451980"/>
                <a:gd name="connsiteY42" fmla="*/ 558519 h 629544"/>
                <a:gd name="connsiteX43" fmla="*/ 25827 w 451980"/>
                <a:gd name="connsiteY43" fmla="*/ 558519 h 629544"/>
                <a:gd name="connsiteX44" fmla="*/ 0 w 451980"/>
                <a:gd name="connsiteY44" fmla="*/ 603717 h 629544"/>
                <a:gd name="connsiteX45" fmla="*/ 0 w 451980"/>
                <a:gd name="connsiteY45" fmla="*/ 616630 h 629544"/>
                <a:gd name="connsiteX46" fmla="*/ 25827 w 451980"/>
                <a:gd name="connsiteY46" fmla="*/ 629544 h 629544"/>
                <a:gd name="connsiteX47" fmla="*/ 426153 w 451980"/>
                <a:gd name="connsiteY47" fmla="*/ 629544 h 629544"/>
                <a:gd name="connsiteX48" fmla="*/ 426153 w 451980"/>
                <a:gd name="connsiteY48" fmla="*/ 629544 h 629544"/>
                <a:gd name="connsiteX49" fmla="*/ 451980 w 451980"/>
                <a:gd name="connsiteY49" fmla="*/ 616630 h 629544"/>
                <a:gd name="connsiteX50" fmla="*/ 451980 w 451980"/>
                <a:gd name="connsiteY50" fmla="*/ 603717 h 629544"/>
                <a:gd name="connsiteX51" fmla="*/ 0 w 451980"/>
                <a:gd name="connsiteY51"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345442 w 451980"/>
                <a:gd name="connsiteY31" fmla="*/ 34544 h 629544"/>
                <a:gd name="connsiteX32" fmla="*/ 417436 w 451980"/>
                <a:gd name="connsiteY32" fmla="*/ 106538 h 629544"/>
                <a:gd name="connsiteX33" fmla="*/ 345442 w 451980"/>
                <a:gd name="connsiteY33" fmla="*/ 106538 h 629544"/>
                <a:gd name="connsiteX34" fmla="*/ 345442 w 451980"/>
                <a:gd name="connsiteY34" fmla="*/ 34544 h 629544"/>
                <a:gd name="connsiteX35" fmla="*/ 25827 w 451980"/>
                <a:gd name="connsiteY35" fmla="*/ 558519 h 629544"/>
                <a:gd name="connsiteX36" fmla="*/ 319615 w 451980"/>
                <a:gd name="connsiteY36" fmla="*/ 25827 h 629544"/>
                <a:gd name="connsiteX37" fmla="*/ 319615 w 451980"/>
                <a:gd name="connsiteY37" fmla="*/ 132366 h 629544"/>
                <a:gd name="connsiteX38" fmla="*/ 426153 w 451980"/>
                <a:gd name="connsiteY38" fmla="*/ 132366 h 629544"/>
                <a:gd name="connsiteX39" fmla="*/ 426153 w 451980"/>
                <a:gd name="connsiteY39" fmla="*/ 558519 h 629544"/>
                <a:gd name="connsiteX40" fmla="*/ 25827 w 451980"/>
                <a:gd name="connsiteY40" fmla="*/ 558519 h 629544"/>
                <a:gd name="connsiteX41" fmla="*/ 0 w 451980"/>
                <a:gd name="connsiteY41" fmla="*/ 603717 h 629544"/>
                <a:gd name="connsiteX42" fmla="*/ 0 w 451980"/>
                <a:gd name="connsiteY42" fmla="*/ 616630 h 629544"/>
                <a:gd name="connsiteX43" fmla="*/ 25827 w 451980"/>
                <a:gd name="connsiteY43" fmla="*/ 629544 h 629544"/>
                <a:gd name="connsiteX44" fmla="*/ 426153 w 451980"/>
                <a:gd name="connsiteY44" fmla="*/ 629544 h 629544"/>
                <a:gd name="connsiteX45" fmla="*/ 426153 w 451980"/>
                <a:gd name="connsiteY45" fmla="*/ 629544 h 629544"/>
                <a:gd name="connsiteX46" fmla="*/ 451980 w 451980"/>
                <a:gd name="connsiteY46" fmla="*/ 616630 h 629544"/>
                <a:gd name="connsiteX47" fmla="*/ 451980 w 451980"/>
                <a:gd name="connsiteY47" fmla="*/ 603717 h 629544"/>
                <a:gd name="connsiteX48" fmla="*/ 0 w 451980"/>
                <a:gd name="connsiteY48"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345442 w 451980"/>
                <a:gd name="connsiteY31" fmla="*/ 34544 h 629544"/>
                <a:gd name="connsiteX32" fmla="*/ 417436 w 451980"/>
                <a:gd name="connsiteY32" fmla="*/ 106538 h 629544"/>
                <a:gd name="connsiteX33" fmla="*/ 345442 w 451980"/>
                <a:gd name="connsiteY33" fmla="*/ 106538 h 629544"/>
                <a:gd name="connsiteX34" fmla="*/ 345442 w 451980"/>
                <a:gd name="connsiteY34" fmla="*/ 34544 h 629544"/>
                <a:gd name="connsiteX35" fmla="*/ 25827 w 451980"/>
                <a:gd name="connsiteY35" fmla="*/ 558519 h 629544"/>
                <a:gd name="connsiteX36" fmla="*/ 319615 w 451980"/>
                <a:gd name="connsiteY36" fmla="*/ 25827 h 629544"/>
                <a:gd name="connsiteX37" fmla="*/ 426153 w 451980"/>
                <a:gd name="connsiteY37" fmla="*/ 132366 h 629544"/>
                <a:gd name="connsiteX38" fmla="*/ 426153 w 451980"/>
                <a:gd name="connsiteY38" fmla="*/ 558519 h 629544"/>
                <a:gd name="connsiteX39" fmla="*/ 25827 w 451980"/>
                <a:gd name="connsiteY39" fmla="*/ 558519 h 629544"/>
                <a:gd name="connsiteX40" fmla="*/ 0 w 451980"/>
                <a:gd name="connsiteY40" fmla="*/ 603717 h 629544"/>
                <a:gd name="connsiteX41" fmla="*/ 0 w 451980"/>
                <a:gd name="connsiteY41" fmla="*/ 616630 h 629544"/>
                <a:gd name="connsiteX42" fmla="*/ 25827 w 451980"/>
                <a:gd name="connsiteY42" fmla="*/ 629544 h 629544"/>
                <a:gd name="connsiteX43" fmla="*/ 426153 w 451980"/>
                <a:gd name="connsiteY43" fmla="*/ 629544 h 629544"/>
                <a:gd name="connsiteX44" fmla="*/ 426153 w 451980"/>
                <a:gd name="connsiteY44" fmla="*/ 629544 h 629544"/>
                <a:gd name="connsiteX45" fmla="*/ 451980 w 451980"/>
                <a:gd name="connsiteY45" fmla="*/ 616630 h 629544"/>
                <a:gd name="connsiteX46" fmla="*/ 451980 w 451980"/>
                <a:gd name="connsiteY46" fmla="*/ 603717 h 629544"/>
                <a:gd name="connsiteX47" fmla="*/ 0 w 451980"/>
                <a:gd name="connsiteY47"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345442 w 451980"/>
                <a:gd name="connsiteY31" fmla="*/ 34544 h 629544"/>
                <a:gd name="connsiteX32" fmla="*/ 417436 w 451980"/>
                <a:gd name="connsiteY32" fmla="*/ 106538 h 629544"/>
                <a:gd name="connsiteX33" fmla="*/ 345442 w 451980"/>
                <a:gd name="connsiteY33" fmla="*/ 34544 h 629544"/>
                <a:gd name="connsiteX34" fmla="*/ 25827 w 451980"/>
                <a:gd name="connsiteY34" fmla="*/ 558519 h 629544"/>
                <a:gd name="connsiteX35" fmla="*/ 319615 w 451980"/>
                <a:gd name="connsiteY35" fmla="*/ 25827 h 629544"/>
                <a:gd name="connsiteX36" fmla="*/ 426153 w 451980"/>
                <a:gd name="connsiteY36" fmla="*/ 132366 h 629544"/>
                <a:gd name="connsiteX37" fmla="*/ 426153 w 451980"/>
                <a:gd name="connsiteY37" fmla="*/ 558519 h 629544"/>
                <a:gd name="connsiteX38" fmla="*/ 25827 w 451980"/>
                <a:gd name="connsiteY38" fmla="*/ 558519 h 629544"/>
                <a:gd name="connsiteX39" fmla="*/ 0 w 451980"/>
                <a:gd name="connsiteY39" fmla="*/ 603717 h 629544"/>
                <a:gd name="connsiteX40" fmla="*/ 0 w 451980"/>
                <a:gd name="connsiteY40" fmla="*/ 616630 h 629544"/>
                <a:gd name="connsiteX41" fmla="*/ 25827 w 451980"/>
                <a:gd name="connsiteY41" fmla="*/ 629544 h 629544"/>
                <a:gd name="connsiteX42" fmla="*/ 426153 w 451980"/>
                <a:gd name="connsiteY42" fmla="*/ 629544 h 629544"/>
                <a:gd name="connsiteX43" fmla="*/ 426153 w 451980"/>
                <a:gd name="connsiteY43" fmla="*/ 629544 h 629544"/>
                <a:gd name="connsiteX44" fmla="*/ 451980 w 451980"/>
                <a:gd name="connsiteY44" fmla="*/ 616630 h 629544"/>
                <a:gd name="connsiteX45" fmla="*/ 451980 w 451980"/>
                <a:gd name="connsiteY45" fmla="*/ 603717 h 629544"/>
                <a:gd name="connsiteX46" fmla="*/ 0 w 451980"/>
                <a:gd name="connsiteY46"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25827 w 451980"/>
                <a:gd name="connsiteY31" fmla="*/ 558519 h 629544"/>
                <a:gd name="connsiteX32" fmla="*/ 319615 w 451980"/>
                <a:gd name="connsiteY32" fmla="*/ 25827 h 629544"/>
                <a:gd name="connsiteX33" fmla="*/ 426153 w 451980"/>
                <a:gd name="connsiteY33" fmla="*/ 132366 h 629544"/>
                <a:gd name="connsiteX34" fmla="*/ 426153 w 451980"/>
                <a:gd name="connsiteY34" fmla="*/ 558519 h 629544"/>
                <a:gd name="connsiteX35" fmla="*/ 25827 w 451980"/>
                <a:gd name="connsiteY35" fmla="*/ 558519 h 629544"/>
                <a:gd name="connsiteX36" fmla="*/ 0 w 451980"/>
                <a:gd name="connsiteY36" fmla="*/ 603717 h 629544"/>
                <a:gd name="connsiteX37" fmla="*/ 0 w 451980"/>
                <a:gd name="connsiteY37" fmla="*/ 616630 h 629544"/>
                <a:gd name="connsiteX38" fmla="*/ 25827 w 451980"/>
                <a:gd name="connsiteY38" fmla="*/ 629544 h 629544"/>
                <a:gd name="connsiteX39" fmla="*/ 426153 w 451980"/>
                <a:gd name="connsiteY39" fmla="*/ 629544 h 629544"/>
                <a:gd name="connsiteX40" fmla="*/ 426153 w 451980"/>
                <a:gd name="connsiteY40" fmla="*/ 629544 h 629544"/>
                <a:gd name="connsiteX41" fmla="*/ 451980 w 451980"/>
                <a:gd name="connsiteY41" fmla="*/ 616630 h 629544"/>
                <a:gd name="connsiteX42" fmla="*/ 451980 w 451980"/>
                <a:gd name="connsiteY42" fmla="*/ 603717 h 629544"/>
                <a:gd name="connsiteX43" fmla="*/ 0 w 451980"/>
                <a:gd name="connsiteY43"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25827 w 451980"/>
                <a:gd name="connsiteY31" fmla="*/ 558519 h 629544"/>
                <a:gd name="connsiteX32" fmla="*/ 426153 w 451980"/>
                <a:gd name="connsiteY32" fmla="*/ 132366 h 629544"/>
                <a:gd name="connsiteX33" fmla="*/ 426153 w 451980"/>
                <a:gd name="connsiteY33" fmla="*/ 558519 h 629544"/>
                <a:gd name="connsiteX34" fmla="*/ 25827 w 451980"/>
                <a:gd name="connsiteY34" fmla="*/ 558519 h 629544"/>
                <a:gd name="connsiteX35" fmla="*/ 0 w 451980"/>
                <a:gd name="connsiteY35" fmla="*/ 603717 h 629544"/>
                <a:gd name="connsiteX36" fmla="*/ 0 w 451980"/>
                <a:gd name="connsiteY36" fmla="*/ 616630 h 629544"/>
                <a:gd name="connsiteX37" fmla="*/ 25827 w 451980"/>
                <a:gd name="connsiteY37" fmla="*/ 629544 h 629544"/>
                <a:gd name="connsiteX38" fmla="*/ 426153 w 451980"/>
                <a:gd name="connsiteY38" fmla="*/ 629544 h 629544"/>
                <a:gd name="connsiteX39" fmla="*/ 426153 w 451980"/>
                <a:gd name="connsiteY39" fmla="*/ 629544 h 629544"/>
                <a:gd name="connsiteX40" fmla="*/ 451980 w 451980"/>
                <a:gd name="connsiteY40" fmla="*/ 616630 h 629544"/>
                <a:gd name="connsiteX41" fmla="*/ 451980 w 451980"/>
                <a:gd name="connsiteY41" fmla="*/ 603717 h 629544"/>
                <a:gd name="connsiteX42" fmla="*/ 0 w 451980"/>
                <a:gd name="connsiteY42"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451980 w 451980"/>
                <a:gd name="connsiteY29" fmla="*/ 104278 h 629544"/>
                <a:gd name="connsiteX30" fmla="*/ 347702 w 451980"/>
                <a:gd name="connsiteY30" fmla="*/ 0 h 629544"/>
                <a:gd name="connsiteX31" fmla="*/ 25827 w 451980"/>
                <a:gd name="connsiteY31" fmla="*/ 558519 h 629544"/>
                <a:gd name="connsiteX32" fmla="*/ 426153 w 451980"/>
                <a:gd name="connsiteY32" fmla="*/ 558519 h 629544"/>
                <a:gd name="connsiteX33" fmla="*/ 25827 w 451980"/>
                <a:gd name="connsiteY33" fmla="*/ 558519 h 629544"/>
                <a:gd name="connsiteX34" fmla="*/ 0 w 451980"/>
                <a:gd name="connsiteY34" fmla="*/ 603717 h 629544"/>
                <a:gd name="connsiteX35" fmla="*/ 0 w 451980"/>
                <a:gd name="connsiteY35" fmla="*/ 616630 h 629544"/>
                <a:gd name="connsiteX36" fmla="*/ 25827 w 451980"/>
                <a:gd name="connsiteY36" fmla="*/ 629544 h 629544"/>
                <a:gd name="connsiteX37" fmla="*/ 426153 w 451980"/>
                <a:gd name="connsiteY37" fmla="*/ 629544 h 629544"/>
                <a:gd name="connsiteX38" fmla="*/ 426153 w 451980"/>
                <a:gd name="connsiteY38" fmla="*/ 629544 h 629544"/>
                <a:gd name="connsiteX39" fmla="*/ 451980 w 451980"/>
                <a:gd name="connsiteY39" fmla="*/ 616630 h 629544"/>
                <a:gd name="connsiteX40" fmla="*/ 451980 w 451980"/>
                <a:gd name="connsiteY40" fmla="*/ 603717 h 629544"/>
                <a:gd name="connsiteX41" fmla="*/ 0 w 451980"/>
                <a:gd name="connsiteY41"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347702 w 451980"/>
                <a:gd name="connsiteY25" fmla="*/ 0 h 629544"/>
                <a:gd name="connsiteX26" fmla="*/ 0 w 451980"/>
                <a:gd name="connsiteY26" fmla="*/ 0 h 629544"/>
                <a:gd name="connsiteX27" fmla="*/ 0 w 451980"/>
                <a:gd name="connsiteY27" fmla="*/ 584346 h 629544"/>
                <a:gd name="connsiteX28" fmla="*/ 451980 w 451980"/>
                <a:gd name="connsiteY28" fmla="*/ 584346 h 629544"/>
                <a:gd name="connsiteX29" fmla="*/ 347702 w 451980"/>
                <a:gd name="connsiteY29" fmla="*/ 0 h 629544"/>
                <a:gd name="connsiteX30" fmla="*/ 25827 w 451980"/>
                <a:gd name="connsiteY30" fmla="*/ 558519 h 629544"/>
                <a:gd name="connsiteX31" fmla="*/ 426153 w 451980"/>
                <a:gd name="connsiteY31" fmla="*/ 558519 h 629544"/>
                <a:gd name="connsiteX32" fmla="*/ 25827 w 451980"/>
                <a:gd name="connsiteY32" fmla="*/ 558519 h 629544"/>
                <a:gd name="connsiteX33" fmla="*/ 0 w 451980"/>
                <a:gd name="connsiteY33" fmla="*/ 603717 h 629544"/>
                <a:gd name="connsiteX34" fmla="*/ 0 w 451980"/>
                <a:gd name="connsiteY34" fmla="*/ 616630 h 629544"/>
                <a:gd name="connsiteX35" fmla="*/ 25827 w 451980"/>
                <a:gd name="connsiteY35" fmla="*/ 629544 h 629544"/>
                <a:gd name="connsiteX36" fmla="*/ 426153 w 451980"/>
                <a:gd name="connsiteY36" fmla="*/ 629544 h 629544"/>
                <a:gd name="connsiteX37" fmla="*/ 426153 w 451980"/>
                <a:gd name="connsiteY37" fmla="*/ 629544 h 629544"/>
                <a:gd name="connsiteX38" fmla="*/ 451980 w 451980"/>
                <a:gd name="connsiteY38" fmla="*/ 616630 h 629544"/>
                <a:gd name="connsiteX39" fmla="*/ 451980 w 451980"/>
                <a:gd name="connsiteY39" fmla="*/ 603717 h 629544"/>
                <a:gd name="connsiteX40" fmla="*/ 0 w 451980"/>
                <a:gd name="connsiteY40" fmla="*/ 603717 h 629544"/>
                <a:gd name="connsiteX0" fmla="*/ 232447 w 451980"/>
                <a:gd name="connsiteY0" fmla="*/ 410011 h 629544"/>
                <a:gd name="connsiteX1" fmla="*/ 182406 w 451980"/>
                <a:gd name="connsiteY1" fmla="*/ 384183 h 629544"/>
                <a:gd name="connsiteX2" fmla="*/ 238904 w 451980"/>
                <a:gd name="connsiteY2" fmla="*/ 384183 h 629544"/>
                <a:gd name="connsiteX3" fmla="*/ 238904 w 451980"/>
                <a:gd name="connsiteY3" fmla="*/ 358356 h 629544"/>
                <a:gd name="connsiteX4" fmla="*/ 171753 w 451980"/>
                <a:gd name="connsiteY4" fmla="*/ 358356 h 629544"/>
                <a:gd name="connsiteX5" fmla="*/ 171753 w 451980"/>
                <a:gd name="connsiteY5" fmla="*/ 338985 h 629544"/>
                <a:gd name="connsiteX6" fmla="*/ 238904 w 451980"/>
                <a:gd name="connsiteY6" fmla="*/ 338985 h 629544"/>
                <a:gd name="connsiteX7" fmla="*/ 238904 w 451980"/>
                <a:gd name="connsiteY7" fmla="*/ 313158 h 629544"/>
                <a:gd name="connsiteX8" fmla="*/ 182406 w 451980"/>
                <a:gd name="connsiteY8" fmla="*/ 313158 h 629544"/>
                <a:gd name="connsiteX9" fmla="*/ 267960 w 451980"/>
                <a:gd name="connsiteY9" fmla="*/ 298630 h 629544"/>
                <a:gd name="connsiteX10" fmla="*/ 282165 w 451980"/>
                <a:gd name="connsiteY10" fmla="*/ 312512 h 629544"/>
                <a:gd name="connsiteX11" fmla="*/ 303150 w 451980"/>
                <a:gd name="connsiteY11" fmla="*/ 297338 h 629544"/>
                <a:gd name="connsiteX12" fmla="*/ 181438 w 451980"/>
                <a:gd name="connsiteY12" fmla="*/ 277968 h 629544"/>
                <a:gd name="connsiteX13" fmla="*/ 153028 w 451980"/>
                <a:gd name="connsiteY13" fmla="*/ 313158 h 629544"/>
                <a:gd name="connsiteX14" fmla="*/ 119452 w 451980"/>
                <a:gd name="connsiteY14" fmla="*/ 313158 h 629544"/>
                <a:gd name="connsiteX15" fmla="*/ 119452 w 451980"/>
                <a:gd name="connsiteY15" fmla="*/ 338985 h 629544"/>
                <a:gd name="connsiteX16" fmla="*/ 145602 w 451980"/>
                <a:gd name="connsiteY16" fmla="*/ 338985 h 629544"/>
                <a:gd name="connsiteX17" fmla="*/ 145602 w 451980"/>
                <a:gd name="connsiteY17" fmla="*/ 358356 h 629544"/>
                <a:gd name="connsiteX18" fmla="*/ 119452 w 451980"/>
                <a:gd name="connsiteY18" fmla="*/ 358356 h 629544"/>
                <a:gd name="connsiteX19" fmla="*/ 119452 w 451980"/>
                <a:gd name="connsiteY19" fmla="*/ 384183 h 629544"/>
                <a:gd name="connsiteX20" fmla="*/ 152705 w 451980"/>
                <a:gd name="connsiteY20" fmla="*/ 384183 h 629544"/>
                <a:gd name="connsiteX21" fmla="*/ 267960 w 451980"/>
                <a:gd name="connsiteY21" fmla="*/ 428413 h 629544"/>
                <a:gd name="connsiteX22" fmla="*/ 304441 w 451980"/>
                <a:gd name="connsiteY22" fmla="*/ 397743 h 629544"/>
                <a:gd name="connsiteX23" fmla="*/ 283133 w 451980"/>
                <a:gd name="connsiteY23" fmla="*/ 383215 h 629544"/>
                <a:gd name="connsiteX24" fmla="*/ 232447 w 451980"/>
                <a:gd name="connsiteY24" fmla="*/ 410011 h 629544"/>
                <a:gd name="connsiteX25" fmla="*/ 451980 w 451980"/>
                <a:gd name="connsiteY25" fmla="*/ 584346 h 629544"/>
                <a:gd name="connsiteX26" fmla="*/ 0 w 451980"/>
                <a:gd name="connsiteY26" fmla="*/ 0 h 629544"/>
                <a:gd name="connsiteX27" fmla="*/ 0 w 451980"/>
                <a:gd name="connsiteY27" fmla="*/ 584346 h 629544"/>
                <a:gd name="connsiteX28" fmla="*/ 451980 w 451980"/>
                <a:gd name="connsiteY28" fmla="*/ 584346 h 629544"/>
                <a:gd name="connsiteX29" fmla="*/ 25827 w 451980"/>
                <a:gd name="connsiteY29" fmla="*/ 558519 h 629544"/>
                <a:gd name="connsiteX30" fmla="*/ 426153 w 451980"/>
                <a:gd name="connsiteY30" fmla="*/ 558519 h 629544"/>
                <a:gd name="connsiteX31" fmla="*/ 25827 w 451980"/>
                <a:gd name="connsiteY31" fmla="*/ 558519 h 629544"/>
                <a:gd name="connsiteX32" fmla="*/ 0 w 451980"/>
                <a:gd name="connsiteY32" fmla="*/ 603717 h 629544"/>
                <a:gd name="connsiteX33" fmla="*/ 0 w 451980"/>
                <a:gd name="connsiteY33" fmla="*/ 616630 h 629544"/>
                <a:gd name="connsiteX34" fmla="*/ 25827 w 451980"/>
                <a:gd name="connsiteY34" fmla="*/ 629544 h 629544"/>
                <a:gd name="connsiteX35" fmla="*/ 426153 w 451980"/>
                <a:gd name="connsiteY35" fmla="*/ 629544 h 629544"/>
                <a:gd name="connsiteX36" fmla="*/ 426153 w 451980"/>
                <a:gd name="connsiteY36" fmla="*/ 629544 h 629544"/>
                <a:gd name="connsiteX37" fmla="*/ 451980 w 451980"/>
                <a:gd name="connsiteY37" fmla="*/ 616630 h 629544"/>
                <a:gd name="connsiteX38" fmla="*/ 451980 w 451980"/>
                <a:gd name="connsiteY38" fmla="*/ 603717 h 629544"/>
                <a:gd name="connsiteX39" fmla="*/ 0 w 451980"/>
                <a:gd name="connsiteY39" fmla="*/ 603717 h 629544"/>
                <a:gd name="connsiteX0" fmla="*/ 232447 w 451980"/>
                <a:gd name="connsiteY0" fmla="*/ 148750 h 368283"/>
                <a:gd name="connsiteX1" fmla="*/ 182406 w 451980"/>
                <a:gd name="connsiteY1" fmla="*/ 122922 h 368283"/>
                <a:gd name="connsiteX2" fmla="*/ 238904 w 451980"/>
                <a:gd name="connsiteY2" fmla="*/ 122922 h 368283"/>
                <a:gd name="connsiteX3" fmla="*/ 238904 w 451980"/>
                <a:gd name="connsiteY3" fmla="*/ 97095 h 368283"/>
                <a:gd name="connsiteX4" fmla="*/ 171753 w 451980"/>
                <a:gd name="connsiteY4" fmla="*/ 97095 h 368283"/>
                <a:gd name="connsiteX5" fmla="*/ 171753 w 451980"/>
                <a:gd name="connsiteY5" fmla="*/ 77724 h 368283"/>
                <a:gd name="connsiteX6" fmla="*/ 238904 w 451980"/>
                <a:gd name="connsiteY6" fmla="*/ 77724 h 368283"/>
                <a:gd name="connsiteX7" fmla="*/ 238904 w 451980"/>
                <a:gd name="connsiteY7" fmla="*/ 51897 h 368283"/>
                <a:gd name="connsiteX8" fmla="*/ 182406 w 451980"/>
                <a:gd name="connsiteY8" fmla="*/ 51897 h 368283"/>
                <a:gd name="connsiteX9" fmla="*/ 267960 w 451980"/>
                <a:gd name="connsiteY9" fmla="*/ 37369 h 368283"/>
                <a:gd name="connsiteX10" fmla="*/ 282165 w 451980"/>
                <a:gd name="connsiteY10" fmla="*/ 51251 h 368283"/>
                <a:gd name="connsiteX11" fmla="*/ 303150 w 451980"/>
                <a:gd name="connsiteY11" fmla="*/ 36077 h 368283"/>
                <a:gd name="connsiteX12" fmla="*/ 181438 w 451980"/>
                <a:gd name="connsiteY12" fmla="*/ 16707 h 368283"/>
                <a:gd name="connsiteX13" fmla="*/ 153028 w 451980"/>
                <a:gd name="connsiteY13" fmla="*/ 51897 h 368283"/>
                <a:gd name="connsiteX14" fmla="*/ 119452 w 451980"/>
                <a:gd name="connsiteY14" fmla="*/ 51897 h 368283"/>
                <a:gd name="connsiteX15" fmla="*/ 119452 w 451980"/>
                <a:gd name="connsiteY15" fmla="*/ 77724 h 368283"/>
                <a:gd name="connsiteX16" fmla="*/ 145602 w 451980"/>
                <a:gd name="connsiteY16" fmla="*/ 77724 h 368283"/>
                <a:gd name="connsiteX17" fmla="*/ 145602 w 451980"/>
                <a:gd name="connsiteY17" fmla="*/ 97095 h 368283"/>
                <a:gd name="connsiteX18" fmla="*/ 119452 w 451980"/>
                <a:gd name="connsiteY18" fmla="*/ 97095 h 368283"/>
                <a:gd name="connsiteX19" fmla="*/ 119452 w 451980"/>
                <a:gd name="connsiteY19" fmla="*/ 122922 h 368283"/>
                <a:gd name="connsiteX20" fmla="*/ 152705 w 451980"/>
                <a:gd name="connsiteY20" fmla="*/ 122922 h 368283"/>
                <a:gd name="connsiteX21" fmla="*/ 267960 w 451980"/>
                <a:gd name="connsiteY21" fmla="*/ 167152 h 368283"/>
                <a:gd name="connsiteX22" fmla="*/ 304441 w 451980"/>
                <a:gd name="connsiteY22" fmla="*/ 136482 h 368283"/>
                <a:gd name="connsiteX23" fmla="*/ 283133 w 451980"/>
                <a:gd name="connsiteY23" fmla="*/ 121954 h 368283"/>
                <a:gd name="connsiteX24" fmla="*/ 232447 w 451980"/>
                <a:gd name="connsiteY24" fmla="*/ 148750 h 368283"/>
                <a:gd name="connsiteX25" fmla="*/ 451980 w 451980"/>
                <a:gd name="connsiteY25" fmla="*/ 323085 h 368283"/>
                <a:gd name="connsiteX26" fmla="*/ 0 w 451980"/>
                <a:gd name="connsiteY26" fmla="*/ 323085 h 368283"/>
                <a:gd name="connsiteX27" fmla="*/ 451980 w 451980"/>
                <a:gd name="connsiteY27" fmla="*/ 323085 h 368283"/>
                <a:gd name="connsiteX28" fmla="*/ 25827 w 451980"/>
                <a:gd name="connsiteY28" fmla="*/ 297258 h 368283"/>
                <a:gd name="connsiteX29" fmla="*/ 426153 w 451980"/>
                <a:gd name="connsiteY29" fmla="*/ 297258 h 368283"/>
                <a:gd name="connsiteX30" fmla="*/ 25827 w 451980"/>
                <a:gd name="connsiteY30" fmla="*/ 297258 h 368283"/>
                <a:gd name="connsiteX31" fmla="*/ 0 w 451980"/>
                <a:gd name="connsiteY31" fmla="*/ 342456 h 368283"/>
                <a:gd name="connsiteX32" fmla="*/ 0 w 451980"/>
                <a:gd name="connsiteY32" fmla="*/ 355369 h 368283"/>
                <a:gd name="connsiteX33" fmla="*/ 25827 w 451980"/>
                <a:gd name="connsiteY33" fmla="*/ 368283 h 368283"/>
                <a:gd name="connsiteX34" fmla="*/ 426153 w 451980"/>
                <a:gd name="connsiteY34" fmla="*/ 368283 h 368283"/>
                <a:gd name="connsiteX35" fmla="*/ 426153 w 451980"/>
                <a:gd name="connsiteY35" fmla="*/ 368283 h 368283"/>
                <a:gd name="connsiteX36" fmla="*/ 451980 w 451980"/>
                <a:gd name="connsiteY36" fmla="*/ 355369 h 368283"/>
                <a:gd name="connsiteX37" fmla="*/ 451980 w 451980"/>
                <a:gd name="connsiteY37" fmla="*/ 342456 h 368283"/>
                <a:gd name="connsiteX38" fmla="*/ 0 w 451980"/>
                <a:gd name="connsiteY38" fmla="*/ 342456 h 368283"/>
                <a:gd name="connsiteX0" fmla="*/ 232447 w 451980"/>
                <a:gd name="connsiteY0" fmla="*/ 148750 h 368283"/>
                <a:gd name="connsiteX1" fmla="*/ 182406 w 451980"/>
                <a:gd name="connsiteY1" fmla="*/ 122922 h 368283"/>
                <a:gd name="connsiteX2" fmla="*/ 238904 w 451980"/>
                <a:gd name="connsiteY2" fmla="*/ 122922 h 368283"/>
                <a:gd name="connsiteX3" fmla="*/ 238904 w 451980"/>
                <a:gd name="connsiteY3" fmla="*/ 97095 h 368283"/>
                <a:gd name="connsiteX4" fmla="*/ 171753 w 451980"/>
                <a:gd name="connsiteY4" fmla="*/ 97095 h 368283"/>
                <a:gd name="connsiteX5" fmla="*/ 171753 w 451980"/>
                <a:gd name="connsiteY5" fmla="*/ 77724 h 368283"/>
                <a:gd name="connsiteX6" fmla="*/ 238904 w 451980"/>
                <a:gd name="connsiteY6" fmla="*/ 77724 h 368283"/>
                <a:gd name="connsiteX7" fmla="*/ 238904 w 451980"/>
                <a:gd name="connsiteY7" fmla="*/ 51897 h 368283"/>
                <a:gd name="connsiteX8" fmla="*/ 182406 w 451980"/>
                <a:gd name="connsiteY8" fmla="*/ 51897 h 368283"/>
                <a:gd name="connsiteX9" fmla="*/ 267960 w 451980"/>
                <a:gd name="connsiteY9" fmla="*/ 37369 h 368283"/>
                <a:gd name="connsiteX10" fmla="*/ 282165 w 451980"/>
                <a:gd name="connsiteY10" fmla="*/ 51251 h 368283"/>
                <a:gd name="connsiteX11" fmla="*/ 303150 w 451980"/>
                <a:gd name="connsiteY11" fmla="*/ 36077 h 368283"/>
                <a:gd name="connsiteX12" fmla="*/ 181438 w 451980"/>
                <a:gd name="connsiteY12" fmla="*/ 16707 h 368283"/>
                <a:gd name="connsiteX13" fmla="*/ 153028 w 451980"/>
                <a:gd name="connsiteY13" fmla="*/ 51897 h 368283"/>
                <a:gd name="connsiteX14" fmla="*/ 119452 w 451980"/>
                <a:gd name="connsiteY14" fmla="*/ 51897 h 368283"/>
                <a:gd name="connsiteX15" fmla="*/ 119452 w 451980"/>
                <a:gd name="connsiteY15" fmla="*/ 77724 h 368283"/>
                <a:gd name="connsiteX16" fmla="*/ 145602 w 451980"/>
                <a:gd name="connsiteY16" fmla="*/ 77724 h 368283"/>
                <a:gd name="connsiteX17" fmla="*/ 145602 w 451980"/>
                <a:gd name="connsiteY17" fmla="*/ 97095 h 368283"/>
                <a:gd name="connsiteX18" fmla="*/ 119452 w 451980"/>
                <a:gd name="connsiteY18" fmla="*/ 97095 h 368283"/>
                <a:gd name="connsiteX19" fmla="*/ 119452 w 451980"/>
                <a:gd name="connsiteY19" fmla="*/ 122922 h 368283"/>
                <a:gd name="connsiteX20" fmla="*/ 152705 w 451980"/>
                <a:gd name="connsiteY20" fmla="*/ 122922 h 368283"/>
                <a:gd name="connsiteX21" fmla="*/ 267960 w 451980"/>
                <a:gd name="connsiteY21" fmla="*/ 167152 h 368283"/>
                <a:gd name="connsiteX22" fmla="*/ 304441 w 451980"/>
                <a:gd name="connsiteY22" fmla="*/ 136482 h 368283"/>
                <a:gd name="connsiteX23" fmla="*/ 283133 w 451980"/>
                <a:gd name="connsiteY23" fmla="*/ 121954 h 368283"/>
                <a:gd name="connsiteX24" fmla="*/ 232447 w 451980"/>
                <a:gd name="connsiteY24" fmla="*/ 148750 h 368283"/>
                <a:gd name="connsiteX25" fmla="*/ 451980 w 451980"/>
                <a:gd name="connsiteY25" fmla="*/ 323085 h 368283"/>
                <a:gd name="connsiteX26" fmla="*/ 0 w 451980"/>
                <a:gd name="connsiteY26" fmla="*/ 323085 h 368283"/>
                <a:gd name="connsiteX27" fmla="*/ 451980 w 451980"/>
                <a:gd name="connsiteY27" fmla="*/ 323085 h 368283"/>
                <a:gd name="connsiteX28" fmla="*/ 0 w 451980"/>
                <a:gd name="connsiteY28" fmla="*/ 342456 h 368283"/>
                <a:gd name="connsiteX29" fmla="*/ 0 w 451980"/>
                <a:gd name="connsiteY29" fmla="*/ 355369 h 368283"/>
                <a:gd name="connsiteX30" fmla="*/ 25827 w 451980"/>
                <a:gd name="connsiteY30" fmla="*/ 368283 h 368283"/>
                <a:gd name="connsiteX31" fmla="*/ 426153 w 451980"/>
                <a:gd name="connsiteY31" fmla="*/ 368283 h 368283"/>
                <a:gd name="connsiteX32" fmla="*/ 426153 w 451980"/>
                <a:gd name="connsiteY32" fmla="*/ 368283 h 368283"/>
                <a:gd name="connsiteX33" fmla="*/ 451980 w 451980"/>
                <a:gd name="connsiteY33" fmla="*/ 355369 h 368283"/>
                <a:gd name="connsiteX34" fmla="*/ 451980 w 451980"/>
                <a:gd name="connsiteY34" fmla="*/ 342456 h 368283"/>
                <a:gd name="connsiteX35" fmla="*/ 0 w 451980"/>
                <a:gd name="connsiteY35" fmla="*/ 342456 h 368283"/>
                <a:gd name="connsiteX0" fmla="*/ 232447 w 451980"/>
                <a:gd name="connsiteY0" fmla="*/ 148750 h 368283"/>
                <a:gd name="connsiteX1" fmla="*/ 182406 w 451980"/>
                <a:gd name="connsiteY1" fmla="*/ 122922 h 368283"/>
                <a:gd name="connsiteX2" fmla="*/ 238904 w 451980"/>
                <a:gd name="connsiteY2" fmla="*/ 122922 h 368283"/>
                <a:gd name="connsiteX3" fmla="*/ 238904 w 451980"/>
                <a:gd name="connsiteY3" fmla="*/ 97095 h 368283"/>
                <a:gd name="connsiteX4" fmla="*/ 171753 w 451980"/>
                <a:gd name="connsiteY4" fmla="*/ 97095 h 368283"/>
                <a:gd name="connsiteX5" fmla="*/ 171753 w 451980"/>
                <a:gd name="connsiteY5" fmla="*/ 77724 h 368283"/>
                <a:gd name="connsiteX6" fmla="*/ 238904 w 451980"/>
                <a:gd name="connsiteY6" fmla="*/ 77724 h 368283"/>
                <a:gd name="connsiteX7" fmla="*/ 238904 w 451980"/>
                <a:gd name="connsiteY7" fmla="*/ 51897 h 368283"/>
                <a:gd name="connsiteX8" fmla="*/ 182406 w 451980"/>
                <a:gd name="connsiteY8" fmla="*/ 51897 h 368283"/>
                <a:gd name="connsiteX9" fmla="*/ 267960 w 451980"/>
                <a:gd name="connsiteY9" fmla="*/ 37369 h 368283"/>
                <a:gd name="connsiteX10" fmla="*/ 282165 w 451980"/>
                <a:gd name="connsiteY10" fmla="*/ 51251 h 368283"/>
                <a:gd name="connsiteX11" fmla="*/ 303150 w 451980"/>
                <a:gd name="connsiteY11" fmla="*/ 36077 h 368283"/>
                <a:gd name="connsiteX12" fmla="*/ 181438 w 451980"/>
                <a:gd name="connsiteY12" fmla="*/ 16707 h 368283"/>
                <a:gd name="connsiteX13" fmla="*/ 153028 w 451980"/>
                <a:gd name="connsiteY13" fmla="*/ 51897 h 368283"/>
                <a:gd name="connsiteX14" fmla="*/ 119452 w 451980"/>
                <a:gd name="connsiteY14" fmla="*/ 51897 h 368283"/>
                <a:gd name="connsiteX15" fmla="*/ 119452 w 451980"/>
                <a:gd name="connsiteY15" fmla="*/ 77724 h 368283"/>
                <a:gd name="connsiteX16" fmla="*/ 145602 w 451980"/>
                <a:gd name="connsiteY16" fmla="*/ 77724 h 368283"/>
                <a:gd name="connsiteX17" fmla="*/ 145602 w 451980"/>
                <a:gd name="connsiteY17" fmla="*/ 97095 h 368283"/>
                <a:gd name="connsiteX18" fmla="*/ 119452 w 451980"/>
                <a:gd name="connsiteY18" fmla="*/ 97095 h 368283"/>
                <a:gd name="connsiteX19" fmla="*/ 119452 w 451980"/>
                <a:gd name="connsiteY19" fmla="*/ 122922 h 368283"/>
                <a:gd name="connsiteX20" fmla="*/ 152705 w 451980"/>
                <a:gd name="connsiteY20" fmla="*/ 122922 h 368283"/>
                <a:gd name="connsiteX21" fmla="*/ 267960 w 451980"/>
                <a:gd name="connsiteY21" fmla="*/ 167152 h 368283"/>
                <a:gd name="connsiteX22" fmla="*/ 304441 w 451980"/>
                <a:gd name="connsiteY22" fmla="*/ 136482 h 368283"/>
                <a:gd name="connsiteX23" fmla="*/ 283133 w 451980"/>
                <a:gd name="connsiteY23" fmla="*/ 121954 h 368283"/>
                <a:gd name="connsiteX24" fmla="*/ 232447 w 451980"/>
                <a:gd name="connsiteY24" fmla="*/ 148750 h 368283"/>
                <a:gd name="connsiteX25" fmla="*/ 451980 w 451980"/>
                <a:gd name="connsiteY25" fmla="*/ 323085 h 368283"/>
                <a:gd name="connsiteX26" fmla="*/ 0 w 451980"/>
                <a:gd name="connsiteY26" fmla="*/ 323085 h 368283"/>
                <a:gd name="connsiteX27" fmla="*/ 451980 w 451980"/>
                <a:gd name="connsiteY27" fmla="*/ 323085 h 368283"/>
                <a:gd name="connsiteX28" fmla="*/ 0 w 451980"/>
                <a:gd name="connsiteY28" fmla="*/ 342456 h 368283"/>
                <a:gd name="connsiteX29" fmla="*/ 0 w 451980"/>
                <a:gd name="connsiteY29" fmla="*/ 355369 h 368283"/>
                <a:gd name="connsiteX30" fmla="*/ 25827 w 451980"/>
                <a:gd name="connsiteY30" fmla="*/ 368283 h 368283"/>
                <a:gd name="connsiteX31" fmla="*/ 426153 w 451980"/>
                <a:gd name="connsiteY31" fmla="*/ 368283 h 368283"/>
                <a:gd name="connsiteX32" fmla="*/ 426153 w 451980"/>
                <a:gd name="connsiteY32" fmla="*/ 368283 h 368283"/>
                <a:gd name="connsiteX33" fmla="*/ 451980 w 451980"/>
                <a:gd name="connsiteY33" fmla="*/ 355369 h 368283"/>
                <a:gd name="connsiteX34" fmla="*/ 0 w 451980"/>
                <a:gd name="connsiteY34" fmla="*/ 342456 h 368283"/>
                <a:gd name="connsiteX0" fmla="*/ 232447 w 451980"/>
                <a:gd name="connsiteY0" fmla="*/ 148750 h 368283"/>
                <a:gd name="connsiteX1" fmla="*/ 182406 w 451980"/>
                <a:gd name="connsiteY1" fmla="*/ 122922 h 368283"/>
                <a:gd name="connsiteX2" fmla="*/ 238904 w 451980"/>
                <a:gd name="connsiteY2" fmla="*/ 122922 h 368283"/>
                <a:gd name="connsiteX3" fmla="*/ 238904 w 451980"/>
                <a:gd name="connsiteY3" fmla="*/ 97095 h 368283"/>
                <a:gd name="connsiteX4" fmla="*/ 171753 w 451980"/>
                <a:gd name="connsiteY4" fmla="*/ 97095 h 368283"/>
                <a:gd name="connsiteX5" fmla="*/ 171753 w 451980"/>
                <a:gd name="connsiteY5" fmla="*/ 77724 h 368283"/>
                <a:gd name="connsiteX6" fmla="*/ 238904 w 451980"/>
                <a:gd name="connsiteY6" fmla="*/ 77724 h 368283"/>
                <a:gd name="connsiteX7" fmla="*/ 238904 w 451980"/>
                <a:gd name="connsiteY7" fmla="*/ 51897 h 368283"/>
                <a:gd name="connsiteX8" fmla="*/ 182406 w 451980"/>
                <a:gd name="connsiteY8" fmla="*/ 51897 h 368283"/>
                <a:gd name="connsiteX9" fmla="*/ 267960 w 451980"/>
                <a:gd name="connsiteY9" fmla="*/ 37369 h 368283"/>
                <a:gd name="connsiteX10" fmla="*/ 282165 w 451980"/>
                <a:gd name="connsiteY10" fmla="*/ 51251 h 368283"/>
                <a:gd name="connsiteX11" fmla="*/ 303150 w 451980"/>
                <a:gd name="connsiteY11" fmla="*/ 36077 h 368283"/>
                <a:gd name="connsiteX12" fmla="*/ 181438 w 451980"/>
                <a:gd name="connsiteY12" fmla="*/ 16707 h 368283"/>
                <a:gd name="connsiteX13" fmla="*/ 153028 w 451980"/>
                <a:gd name="connsiteY13" fmla="*/ 51897 h 368283"/>
                <a:gd name="connsiteX14" fmla="*/ 119452 w 451980"/>
                <a:gd name="connsiteY14" fmla="*/ 51897 h 368283"/>
                <a:gd name="connsiteX15" fmla="*/ 119452 w 451980"/>
                <a:gd name="connsiteY15" fmla="*/ 77724 h 368283"/>
                <a:gd name="connsiteX16" fmla="*/ 145602 w 451980"/>
                <a:gd name="connsiteY16" fmla="*/ 77724 h 368283"/>
                <a:gd name="connsiteX17" fmla="*/ 145602 w 451980"/>
                <a:gd name="connsiteY17" fmla="*/ 97095 h 368283"/>
                <a:gd name="connsiteX18" fmla="*/ 119452 w 451980"/>
                <a:gd name="connsiteY18" fmla="*/ 97095 h 368283"/>
                <a:gd name="connsiteX19" fmla="*/ 119452 w 451980"/>
                <a:gd name="connsiteY19" fmla="*/ 122922 h 368283"/>
                <a:gd name="connsiteX20" fmla="*/ 152705 w 451980"/>
                <a:gd name="connsiteY20" fmla="*/ 122922 h 368283"/>
                <a:gd name="connsiteX21" fmla="*/ 267960 w 451980"/>
                <a:gd name="connsiteY21" fmla="*/ 167152 h 368283"/>
                <a:gd name="connsiteX22" fmla="*/ 304441 w 451980"/>
                <a:gd name="connsiteY22" fmla="*/ 136482 h 368283"/>
                <a:gd name="connsiteX23" fmla="*/ 283133 w 451980"/>
                <a:gd name="connsiteY23" fmla="*/ 121954 h 368283"/>
                <a:gd name="connsiteX24" fmla="*/ 232447 w 451980"/>
                <a:gd name="connsiteY24" fmla="*/ 148750 h 368283"/>
                <a:gd name="connsiteX25" fmla="*/ 0 w 451980"/>
                <a:gd name="connsiteY25" fmla="*/ 342456 h 368283"/>
                <a:gd name="connsiteX26" fmla="*/ 0 w 451980"/>
                <a:gd name="connsiteY26" fmla="*/ 355369 h 368283"/>
                <a:gd name="connsiteX27" fmla="*/ 25827 w 451980"/>
                <a:gd name="connsiteY27" fmla="*/ 368283 h 368283"/>
                <a:gd name="connsiteX28" fmla="*/ 426153 w 451980"/>
                <a:gd name="connsiteY28" fmla="*/ 368283 h 368283"/>
                <a:gd name="connsiteX29" fmla="*/ 426153 w 451980"/>
                <a:gd name="connsiteY29" fmla="*/ 368283 h 368283"/>
                <a:gd name="connsiteX30" fmla="*/ 451980 w 451980"/>
                <a:gd name="connsiteY30" fmla="*/ 355369 h 368283"/>
                <a:gd name="connsiteX31" fmla="*/ 0 w 451980"/>
                <a:gd name="connsiteY31" fmla="*/ 342456 h 368283"/>
                <a:gd name="connsiteX0" fmla="*/ 232447 w 426153"/>
                <a:gd name="connsiteY0" fmla="*/ 148750 h 368283"/>
                <a:gd name="connsiteX1" fmla="*/ 182406 w 426153"/>
                <a:gd name="connsiteY1" fmla="*/ 122922 h 368283"/>
                <a:gd name="connsiteX2" fmla="*/ 238904 w 426153"/>
                <a:gd name="connsiteY2" fmla="*/ 122922 h 368283"/>
                <a:gd name="connsiteX3" fmla="*/ 238904 w 426153"/>
                <a:gd name="connsiteY3" fmla="*/ 97095 h 368283"/>
                <a:gd name="connsiteX4" fmla="*/ 171753 w 426153"/>
                <a:gd name="connsiteY4" fmla="*/ 97095 h 368283"/>
                <a:gd name="connsiteX5" fmla="*/ 171753 w 426153"/>
                <a:gd name="connsiteY5" fmla="*/ 77724 h 368283"/>
                <a:gd name="connsiteX6" fmla="*/ 238904 w 426153"/>
                <a:gd name="connsiteY6" fmla="*/ 77724 h 368283"/>
                <a:gd name="connsiteX7" fmla="*/ 238904 w 426153"/>
                <a:gd name="connsiteY7" fmla="*/ 51897 h 368283"/>
                <a:gd name="connsiteX8" fmla="*/ 182406 w 426153"/>
                <a:gd name="connsiteY8" fmla="*/ 51897 h 368283"/>
                <a:gd name="connsiteX9" fmla="*/ 267960 w 426153"/>
                <a:gd name="connsiteY9" fmla="*/ 37369 h 368283"/>
                <a:gd name="connsiteX10" fmla="*/ 282165 w 426153"/>
                <a:gd name="connsiteY10" fmla="*/ 51251 h 368283"/>
                <a:gd name="connsiteX11" fmla="*/ 303150 w 426153"/>
                <a:gd name="connsiteY11" fmla="*/ 36077 h 368283"/>
                <a:gd name="connsiteX12" fmla="*/ 181438 w 426153"/>
                <a:gd name="connsiteY12" fmla="*/ 16707 h 368283"/>
                <a:gd name="connsiteX13" fmla="*/ 153028 w 426153"/>
                <a:gd name="connsiteY13" fmla="*/ 51897 h 368283"/>
                <a:gd name="connsiteX14" fmla="*/ 119452 w 426153"/>
                <a:gd name="connsiteY14" fmla="*/ 51897 h 368283"/>
                <a:gd name="connsiteX15" fmla="*/ 119452 w 426153"/>
                <a:gd name="connsiteY15" fmla="*/ 77724 h 368283"/>
                <a:gd name="connsiteX16" fmla="*/ 145602 w 426153"/>
                <a:gd name="connsiteY16" fmla="*/ 77724 h 368283"/>
                <a:gd name="connsiteX17" fmla="*/ 145602 w 426153"/>
                <a:gd name="connsiteY17" fmla="*/ 97095 h 368283"/>
                <a:gd name="connsiteX18" fmla="*/ 119452 w 426153"/>
                <a:gd name="connsiteY18" fmla="*/ 97095 h 368283"/>
                <a:gd name="connsiteX19" fmla="*/ 119452 w 426153"/>
                <a:gd name="connsiteY19" fmla="*/ 122922 h 368283"/>
                <a:gd name="connsiteX20" fmla="*/ 152705 w 426153"/>
                <a:gd name="connsiteY20" fmla="*/ 122922 h 368283"/>
                <a:gd name="connsiteX21" fmla="*/ 267960 w 426153"/>
                <a:gd name="connsiteY21" fmla="*/ 167152 h 368283"/>
                <a:gd name="connsiteX22" fmla="*/ 304441 w 426153"/>
                <a:gd name="connsiteY22" fmla="*/ 136482 h 368283"/>
                <a:gd name="connsiteX23" fmla="*/ 283133 w 426153"/>
                <a:gd name="connsiteY23" fmla="*/ 121954 h 368283"/>
                <a:gd name="connsiteX24" fmla="*/ 232447 w 426153"/>
                <a:gd name="connsiteY24" fmla="*/ 148750 h 368283"/>
                <a:gd name="connsiteX25" fmla="*/ 0 w 426153"/>
                <a:gd name="connsiteY25" fmla="*/ 342456 h 368283"/>
                <a:gd name="connsiteX26" fmla="*/ 0 w 426153"/>
                <a:gd name="connsiteY26" fmla="*/ 355369 h 368283"/>
                <a:gd name="connsiteX27" fmla="*/ 25827 w 426153"/>
                <a:gd name="connsiteY27" fmla="*/ 368283 h 368283"/>
                <a:gd name="connsiteX28" fmla="*/ 426153 w 426153"/>
                <a:gd name="connsiteY28" fmla="*/ 368283 h 368283"/>
                <a:gd name="connsiteX29" fmla="*/ 426153 w 426153"/>
                <a:gd name="connsiteY29" fmla="*/ 368283 h 368283"/>
                <a:gd name="connsiteX30" fmla="*/ 0 w 426153"/>
                <a:gd name="connsiteY30" fmla="*/ 342456 h 368283"/>
                <a:gd name="connsiteX0" fmla="*/ 232447 w 426153"/>
                <a:gd name="connsiteY0" fmla="*/ 148750 h 368283"/>
                <a:gd name="connsiteX1" fmla="*/ 182406 w 426153"/>
                <a:gd name="connsiteY1" fmla="*/ 122922 h 368283"/>
                <a:gd name="connsiteX2" fmla="*/ 238904 w 426153"/>
                <a:gd name="connsiteY2" fmla="*/ 122922 h 368283"/>
                <a:gd name="connsiteX3" fmla="*/ 238904 w 426153"/>
                <a:gd name="connsiteY3" fmla="*/ 97095 h 368283"/>
                <a:gd name="connsiteX4" fmla="*/ 171753 w 426153"/>
                <a:gd name="connsiteY4" fmla="*/ 97095 h 368283"/>
                <a:gd name="connsiteX5" fmla="*/ 171753 w 426153"/>
                <a:gd name="connsiteY5" fmla="*/ 77724 h 368283"/>
                <a:gd name="connsiteX6" fmla="*/ 238904 w 426153"/>
                <a:gd name="connsiteY6" fmla="*/ 77724 h 368283"/>
                <a:gd name="connsiteX7" fmla="*/ 238904 w 426153"/>
                <a:gd name="connsiteY7" fmla="*/ 51897 h 368283"/>
                <a:gd name="connsiteX8" fmla="*/ 182406 w 426153"/>
                <a:gd name="connsiteY8" fmla="*/ 51897 h 368283"/>
                <a:gd name="connsiteX9" fmla="*/ 267960 w 426153"/>
                <a:gd name="connsiteY9" fmla="*/ 37369 h 368283"/>
                <a:gd name="connsiteX10" fmla="*/ 282165 w 426153"/>
                <a:gd name="connsiteY10" fmla="*/ 51251 h 368283"/>
                <a:gd name="connsiteX11" fmla="*/ 303150 w 426153"/>
                <a:gd name="connsiteY11" fmla="*/ 36077 h 368283"/>
                <a:gd name="connsiteX12" fmla="*/ 181438 w 426153"/>
                <a:gd name="connsiteY12" fmla="*/ 16707 h 368283"/>
                <a:gd name="connsiteX13" fmla="*/ 153028 w 426153"/>
                <a:gd name="connsiteY13" fmla="*/ 51897 h 368283"/>
                <a:gd name="connsiteX14" fmla="*/ 119452 w 426153"/>
                <a:gd name="connsiteY14" fmla="*/ 51897 h 368283"/>
                <a:gd name="connsiteX15" fmla="*/ 119452 w 426153"/>
                <a:gd name="connsiteY15" fmla="*/ 77724 h 368283"/>
                <a:gd name="connsiteX16" fmla="*/ 145602 w 426153"/>
                <a:gd name="connsiteY16" fmla="*/ 77724 h 368283"/>
                <a:gd name="connsiteX17" fmla="*/ 145602 w 426153"/>
                <a:gd name="connsiteY17" fmla="*/ 97095 h 368283"/>
                <a:gd name="connsiteX18" fmla="*/ 119452 w 426153"/>
                <a:gd name="connsiteY18" fmla="*/ 97095 h 368283"/>
                <a:gd name="connsiteX19" fmla="*/ 119452 w 426153"/>
                <a:gd name="connsiteY19" fmla="*/ 122922 h 368283"/>
                <a:gd name="connsiteX20" fmla="*/ 152705 w 426153"/>
                <a:gd name="connsiteY20" fmla="*/ 122922 h 368283"/>
                <a:gd name="connsiteX21" fmla="*/ 267960 w 426153"/>
                <a:gd name="connsiteY21" fmla="*/ 167152 h 368283"/>
                <a:gd name="connsiteX22" fmla="*/ 304441 w 426153"/>
                <a:gd name="connsiteY22" fmla="*/ 136482 h 368283"/>
                <a:gd name="connsiteX23" fmla="*/ 283133 w 426153"/>
                <a:gd name="connsiteY23" fmla="*/ 121954 h 368283"/>
                <a:gd name="connsiteX24" fmla="*/ 232447 w 426153"/>
                <a:gd name="connsiteY24" fmla="*/ 148750 h 368283"/>
                <a:gd name="connsiteX25" fmla="*/ 0 w 426153"/>
                <a:gd name="connsiteY25" fmla="*/ 342456 h 368283"/>
                <a:gd name="connsiteX26" fmla="*/ 0 w 426153"/>
                <a:gd name="connsiteY26" fmla="*/ 355369 h 368283"/>
                <a:gd name="connsiteX27" fmla="*/ 25827 w 426153"/>
                <a:gd name="connsiteY27" fmla="*/ 368283 h 368283"/>
                <a:gd name="connsiteX28" fmla="*/ 426153 w 426153"/>
                <a:gd name="connsiteY28" fmla="*/ 368283 h 368283"/>
                <a:gd name="connsiteX29" fmla="*/ 0 w 426153"/>
                <a:gd name="connsiteY29" fmla="*/ 342456 h 368283"/>
                <a:gd name="connsiteX0" fmla="*/ 232447 w 426153"/>
                <a:gd name="connsiteY0" fmla="*/ 148750 h 368283"/>
                <a:gd name="connsiteX1" fmla="*/ 182406 w 426153"/>
                <a:gd name="connsiteY1" fmla="*/ 122922 h 368283"/>
                <a:gd name="connsiteX2" fmla="*/ 238904 w 426153"/>
                <a:gd name="connsiteY2" fmla="*/ 122922 h 368283"/>
                <a:gd name="connsiteX3" fmla="*/ 238904 w 426153"/>
                <a:gd name="connsiteY3" fmla="*/ 97095 h 368283"/>
                <a:gd name="connsiteX4" fmla="*/ 171753 w 426153"/>
                <a:gd name="connsiteY4" fmla="*/ 97095 h 368283"/>
                <a:gd name="connsiteX5" fmla="*/ 171753 w 426153"/>
                <a:gd name="connsiteY5" fmla="*/ 77724 h 368283"/>
                <a:gd name="connsiteX6" fmla="*/ 238904 w 426153"/>
                <a:gd name="connsiteY6" fmla="*/ 77724 h 368283"/>
                <a:gd name="connsiteX7" fmla="*/ 238904 w 426153"/>
                <a:gd name="connsiteY7" fmla="*/ 51897 h 368283"/>
                <a:gd name="connsiteX8" fmla="*/ 182406 w 426153"/>
                <a:gd name="connsiteY8" fmla="*/ 51897 h 368283"/>
                <a:gd name="connsiteX9" fmla="*/ 267960 w 426153"/>
                <a:gd name="connsiteY9" fmla="*/ 37369 h 368283"/>
                <a:gd name="connsiteX10" fmla="*/ 282165 w 426153"/>
                <a:gd name="connsiteY10" fmla="*/ 51251 h 368283"/>
                <a:gd name="connsiteX11" fmla="*/ 303150 w 426153"/>
                <a:gd name="connsiteY11" fmla="*/ 36077 h 368283"/>
                <a:gd name="connsiteX12" fmla="*/ 181438 w 426153"/>
                <a:gd name="connsiteY12" fmla="*/ 16707 h 368283"/>
                <a:gd name="connsiteX13" fmla="*/ 153028 w 426153"/>
                <a:gd name="connsiteY13" fmla="*/ 51897 h 368283"/>
                <a:gd name="connsiteX14" fmla="*/ 119452 w 426153"/>
                <a:gd name="connsiteY14" fmla="*/ 51897 h 368283"/>
                <a:gd name="connsiteX15" fmla="*/ 119452 w 426153"/>
                <a:gd name="connsiteY15" fmla="*/ 77724 h 368283"/>
                <a:gd name="connsiteX16" fmla="*/ 145602 w 426153"/>
                <a:gd name="connsiteY16" fmla="*/ 77724 h 368283"/>
                <a:gd name="connsiteX17" fmla="*/ 145602 w 426153"/>
                <a:gd name="connsiteY17" fmla="*/ 97095 h 368283"/>
                <a:gd name="connsiteX18" fmla="*/ 119452 w 426153"/>
                <a:gd name="connsiteY18" fmla="*/ 97095 h 368283"/>
                <a:gd name="connsiteX19" fmla="*/ 119452 w 426153"/>
                <a:gd name="connsiteY19" fmla="*/ 122922 h 368283"/>
                <a:gd name="connsiteX20" fmla="*/ 152705 w 426153"/>
                <a:gd name="connsiteY20" fmla="*/ 122922 h 368283"/>
                <a:gd name="connsiteX21" fmla="*/ 267960 w 426153"/>
                <a:gd name="connsiteY21" fmla="*/ 167152 h 368283"/>
                <a:gd name="connsiteX22" fmla="*/ 304441 w 426153"/>
                <a:gd name="connsiteY22" fmla="*/ 136482 h 368283"/>
                <a:gd name="connsiteX23" fmla="*/ 283133 w 426153"/>
                <a:gd name="connsiteY23" fmla="*/ 121954 h 368283"/>
                <a:gd name="connsiteX24" fmla="*/ 232447 w 426153"/>
                <a:gd name="connsiteY24" fmla="*/ 148750 h 368283"/>
                <a:gd name="connsiteX25" fmla="*/ 0 w 426153"/>
                <a:gd name="connsiteY25" fmla="*/ 342456 h 368283"/>
                <a:gd name="connsiteX26" fmla="*/ 0 w 426153"/>
                <a:gd name="connsiteY26" fmla="*/ 355369 h 368283"/>
                <a:gd name="connsiteX27" fmla="*/ 426153 w 426153"/>
                <a:gd name="connsiteY27" fmla="*/ 368283 h 368283"/>
                <a:gd name="connsiteX28" fmla="*/ 0 w 426153"/>
                <a:gd name="connsiteY28" fmla="*/ 342456 h 368283"/>
                <a:gd name="connsiteX0" fmla="*/ 232447 w 426153"/>
                <a:gd name="connsiteY0" fmla="*/ 148750 h 368283"/>
                <a:gd name="connsiteX1" fmla="*/ 182406 w 426153"/>
                <a:gd name="connsiteY1" fmla="*/ 122922 h 368283"/>
                <a:gd name="connsiteX2" fmla="*/ 238904 w 426153"/>
                <a:gd name="connsiteY2" fmla="*/ 122922 h 368283"/>
                <a:gd name="connsiteX3" fmla="*/ 238904 w 426153"/>
                <a:gd name="connsiteY3" fmla="*/ 97095 h 368283"/>
                <a:gd name="connsiteX4" fmla="*/ 171753 w 426153"/>
                <a:gd name="connsiteY4" fmla="*/ 97095 h 368283"/>
                <a:gd name="connsiteX5" fmla="*/ 171753 w 426153"/>
                <a:gd name="connsiteY5" fmla="*/ 77724 h 368283"/>
                <a:gd name="connsiteX6" fmla="*/ 238904 w 426153"/>
                <a:gd name="connsiteY6" fmla="*/ 77724 h 368283"/>
                <a:gd name="connsiteX7" fmla="*/ 238904 w 426153"/>
                <a:gd name="connsiteY7" fmla="*/ 51897 h 368283"/>
                <a:gd name="connsiteX8" fmla="*/ 182406 w 426153"/>
                <a:gd name="connsiteY8" fmla="*/ 51897 h 368283"/>
                <a:gd name="connsiteX9" fmla="*/ 267960 w 426153"/>
                <a:gd name="connsiteY9" fmla="*/ 37369 h 368283"/>
                <a:gd name="connsiteX10" fmla="*/ 282165 w 426153"/>
                <a:gd name="connsiteY10" fmla="*/ 51251 h 368283"/>
                <a:gd name="connsiteX11" fmla="*/ 303150 w 426153"/>
                <a:gd name="connsiteY11" fmla="*/ 36077 h 368283"/>
                <a:gd name="connsiteX12" fmla="*/ 181438 w 426153"/>
                <a:gd name="connsiteY12" fmla="*/ 16707 h 368283"/>
                <a:gd name="connsiteX13" fmla="*/ 153028 w 426153"/>
                <a:gd name="connsiteY13" fmla="*/ 51897 h 368283"/>
                <a:gd name="connsiteX14" fmla="*/ 119452 w 426153"/>
                <a:gd name="connsiteY14" fmla="*/ 51897 h 368283"/>
                <a:gd name="connsiteX15" fmla="*/ 119452 w 426153"/>
                <a:gd name="connsiteY15" fmla="*/ 77724 h 368283"/>
                <a:gd name="connsiteX16" fmla="*/ 145602 w 426153"/>
                <a:gd name="connsiteY16" fmla="*/ 77724 h 368283"/>
                <a:gd name="connsiteX17" fmla="*/ 145602 w 426153"/>
                <a:gd name="connsiteY17" fmla="*/ 97095 h 368283"/>
                <a:gd name="connsiteX18" fmla="*/ 119452 w 426153"/>
                <a:gd name="connsiteY18" fmla="*/ 97095 h 368283"/>
                <a:gd name="connsiteX19" fmla="*/ 119452 w 426153"/>
                <a:gd name="connsiteY19" fmla="*/ 122922 h 368283"/>
                <a:gd name="connsiteX20" fmla="*/ 152705 w 426153"/>
                <a:gd name="connsiteY20" fmla="*/ 122922 h 368283"/>
                <a:gd name="connsiteX21" fmla="*/ 267960 w 426153"/>
                <a:gd name="connsiteY21" fmla="*/ 167152 h 368283"/>
                <a:gd name="connsiteX22" fmla="*/ 304441 w 426153"/>
                <a:gd name="connsiteY22" fmla="*/ 136482 h 368283"/>
                <a:gd name="connsiteX23" fmla="*/ 283133 w 426153"/>
                <a:gd name="connsiteY23" fmla="*/ 121954 h 368283"/>
                <a:gd name="connsiteX24" fmla="*/ 232447 w 426153"/>
                <a:gd name="connsiteY24" fmla="*/ 148750 h 368283"/>
                <a:gd name="connsiteX25" fmla="*/ 426153 w 426153"/>
                <a:gd name="connsiteY25" fmla="*/ 368283 h 368283"/>
                <a:gd name="connsiteX26" fmla="*/ 0 w 426153"/>
                <a:gd name="connsiteY26" fmla="*/ 355369 h 368283"/>
                <a:gd name="connsiteX27" fmla="*/ 426153 w 426153"/>
                <a:gd name="connsiteY27" fmla="*/ 368283 h 368283"/>
                <a:gd name="connsiteX0" fmla="*/ 112995 w 184989"/>
                <a:gd name="connsiteY0" fmla="*/ 148750 h 174599"/>
                <a:gd name="connsiteX1" fmla="*/ 62954 w 184989"/>
                <a:gd name="connsiteY1" fmla="*/ 122922 h 174599"/>
                <a:gd name="connsiteX2" fmla="*/ 119452 w 184989"/>
                <a:gd name="connsiteY2" fmla="*/ 122922 h 174599"/>
                <a:gd name="connsiteX3" fmla="*/ 119452 w 184989"/>
                <a:gd name="connsiteY3" fmla="*/ 97095 h 174599"/>
                <a:gd name="connsiteX4" fmla="*/ 52301 w 184989"/>
                <a:gd name="connsiteY4" fmla="*/ 97095 h 174599"/>
                <a:gd name="connsiteX5" fmla="*/ 52301 w 184989"/>
                <a:gd name="connsiteY5" fmla="*/ 77724 h 174599"/>
                <a:gd name="connsiteX6" fmla="*/ 119452 w 184989"/>
                <a:gd name="connsiteY6" fmla="*/ 77724 h 174599"/>
                <a:gd name="connsiteX7" fmla="*/ 119452 w 184989"/>
                <a:gd name="connsiteY7" fmla="*/ 51897 h 174599"/>
                <a:gd name="connsiteX8" fmla="*/ 62954 w 184989"/>
                <a:gd name="connsiteY8" fmla="*/ 51897 h 174599"/>
                <a:gd name="connsiteX9" fmla="*/ 148508 w 184989"/>
                <a:gd name="connsiteY9" fmla="*/ 37369 h 174599"/>
                <a:gd name="connsiteX10" fmla="*/ 162713 w 184989"/>
                <a:gd name="connsiteY10" fmla="*/ 51251 h 174599"/>
                <a:gd name="connsiteX11" fmla="*/ 183698 w 184989"/>
                <a:gd name="connsiteY11" fmla="*/ 36077 h 174599"/>
                <a:gd name="connsiteX12" fmla="*/ 61986 w 184989"/>
                <a:gd name="connsiteY12" fmla="*/ 16707 h 174599"/>
                <a:gd name="connsiteX13" fmla="*/ 33576 w 184989"/>
                <a:gd name="connsiteY13" fmla="*/ 51897 h 174599"/>
                <a:gd name="connsiteX14" fmla="*/ 0 w 184989"/>
                <a:gd name="connsiteY14" fmla="*/ 51897 h 174599"/>
                <a:gd name="connsiteX15" fmla="*/ 0 w 184989"/>
                <a:gd name="connsiteY15" fmla="*/ 77724 h 174599"/>
                <a:gd name="connsiteX16" fmla="*/ 26150 w 184989"/>
                <a:gd name="connsiteY16" fmla="*/ 77724 h 174599"/>
                <a:gd name="connsiteX17" fmla="*/ 26150 w 184989"/>
                <a:gd name="connsiteY17" fmla="*/ 97095 h 174599"/>
                <a:gd name="connsiteX18" fmla="*/ 0 w 184989"/>
                <a:gd name="connsiteY18" fmla="*/ 97095 h 174599"/>
                <a:gd name="connsiteX19" fmla="*/ 0 w 184989"/>
                <a:gd name="connsiteY19" fmla="*/ 122922 h 174599"/>
                <a:gd name="connsiteX20" fmla="*/ 33253 w 184989"/>
                <a:gd name="connsiteY20" fmla="*/ 122922 h 174599"/>
                <a:gd name="connsiteX21" fmla="*/ 148508 w 184989"/>
                <a:gd name="connsiteY21" fmla="*/ 167152 h 174599"/>
                <a:gd name="connsiteX22" fmla="*/ 184989 w 184989"/>
                <a:gd name="connsiteY22" fmla="*/ 136482 h 174599"/>
                <a:gd name="connsiteX23" fmla="*/ 163681 w 184989"/>
                <a:gd name="connsiteY23" fmla="*/ 121954 h 174599"/>
                <a:gd name="connsiteX24" fmla="*/ 112995 w 184989"/>
                <a:gd name="connsiteY24" fmla="*/ 148750 h 17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989" h="174599">
                  <a:moveTo>
                    <a:pt x="112995" y="148750"/>
                  </a:moveTo>
                  <a:cubicBezTo>
                    <a:pt x="93302" y="148750"/>
                    <a:pt x="74577" y="139064"/>
                    <a:pt x="62954" y="122922"/>
                  </a:cubicBezTo>
                  <a:lnTo>
                    <a:pt x="119452" y="122922"/>
                  </a:lnTo>
                  <a:lnTo>
                    <a:pt x="119452" y="97095"/>
                  </a:lnTo>
                  <a:lnTo>
                    <a:pt x="52301" y="97095"/>
                  </a:lnTo>
                  <a:cubicBezTo>
                    <a:pt x="51332" y="90638"/>
                    <a:pt x="51332" y="84181"/>
                    <a:pt x="52301" y="77724"/>
                  </a:cubicBezTo>
                  <a:lnTo>
                    <a:pt x="119452" y="77724"/>
                  </a:lnTo>
                  <a:lnTo>
                    <a:pt x="119452" y="51897"/>
                  </a:lnTo>
                  <a:lnTo>
                    <a:pt x="62954" y="51897"/>
                  </a:lnTo>
                  <a:cubicBezTo>
                    <a:pt x="82648" y="24455"/>
                    <a:pt x="120743" y="17998"/>
                    <a:pt x="148508" y="37369"/>
                  </a:cubicBezTo>
                  <a:cubicBezTo>
                    <a:pt x="153996" y="41243"/>
                    <a:pt x="158839" y="46086"/>
                    <a:pt x="162713" y="51251"/>
                  </a:cubicBezTo>
                  <a:lnTo>
                    <a:pt x="183698" y="36077"/>
                  </a:lnTo>
                  <a:cubicBezTo>
                    <a:pt x="155610" y="-2987"/>
                    <a:pt x="101050" y="-11703"/>
                    <a:pt x="61986" y="16707"/>
                  </a:cubicBezTo>
                  <a:cubicBezTo>
                    <a:pt x="49718" y="25746"/>
                    <a:pt x="39710" y="37692"/>
                    <a:pt x="33576" y="51897"/>
                  </a:cubicBezTo>
                  <a:lnTo>
                    <a:pt x="0" y="51897"/>
                  </a:lnTo>
                  <a:lnTo>
                    <a:pt x="0" y="77724"/>
                  </a:lnTo>
                  <a:lnTo>
                    <a:pt x="26150" y="77724"/>
                  </a:lnTo>
                  <a:cubicBezTo>
                    <a:pt x="25505" y="84181"/>
                    <a:pt x="25505" y="90638"/>
                    <a:pt x="26150" y="97095"/>
                  </a:cubicBezTo>
                  <a:lnTo>
                    <a:pt x="0" y="97095"/>
                  </a:lnTo>
                  <a:lnTo>
                    <a:pt x="0" y="122922"/>
                  </a:lnTo>
                  <a:lnTo>
                    <a:pt x="33253" y="122922"/>
                  </a:lnTo>
                  <a:cubicBezTo>
                    <a:pt x="52946" y="166829"/>
                    <a:pt x="104278" y="186522"/>
                    <a:pt x="148508" y="167152"/>
                  </a:cubicBezTo>
                  <a:cubicBezTo>
                    <a:pt x="163359" y="160695"/>
                    <a:pt x="175949" y="150041"/>
                    <a:pt x="184989" y="136482"/>
                  </a:cubicBezTo>
                  <a:lnTo>
                    <a:pt x="163681" y="121954"/>
                  </a:lnTo>
                  <a:cubicBezTo>
                    <a:pt x="152382" y="138742"/>
                    <a:pt x="133334" y="148750"/>
                    <a:pt x="112995" y="148750"/>
                  </a:cubicBezTo>
                  <a:close/>
                </a:path>
              </a:pathLst>
            </a:custGeom>
            <a:solidFill>
              <a:srgbClr val="2C5967"/>
            </a:solidFill>
            <a:ln w="3208" cap="flat">
              <a:noFill/>
              <a:prstDash val="solid"/>
              <a:miter/>
            </a:ln>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12D2A"/>
                </a:solidFill>
                <a:effectLst/>
                <a:uLnTx/>
                <a:uFillTx/>
                <a:latin typeface="Oracle Sans Tab"/>
                <a:ea typeface="+mn-ea"/>
                <a:cs typeface="+mn-cs"/>
              </a:endParaRPr>
            </a:p>
          </p:txBody>
        </p:sp>
      </p:grpSp>
      <p:pic>
        <p:nvPicPr>
          <p:cNvPr id="139" name="グラフィックス 28">
            <a:extLst>
              <a:ext uri="{FF2B5EF4-FFF2-40B4-BE49-F238E27FC236}">
                <a16:creationId xmlns:a16="http://schemas.microsoft.com/office/drawing/2014/main" id="{C3440156-1621-0236-A265-822B9956F200}"/>
              </a:ext>
            </a:extLst>
          </p:cNvPr>
          <p:cNvPicPr>
            <a:picLocks noChangeAspect="1"/>
          </p:cNvPicPr>
          <p:nvPr/>
        </p:nvPicPr>
        <p:blipFill>
          <a:blip r:embed="rId52">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11094616" y="2040344"/>
            <a:ext cx="325078" cy="325078"/>
          </a:xfrm>
          <a:prstGeom prst="rect">
            <a:avLst/>
          </a:prstGeom>
        </p:spPr>
      </p:pic>
      <p:sp>
        <p:nvSpPr>
          <p:cNvPr id="140" name="Rectangle 139">
            <a:extLst>
              <a:ext uri="{FF2B5EF4-FFF2-40B4-BE49-F238E27FC236}">
                <a16:creationId xmlns:a16="http://schemas.microsoft.com/office/drawing/2014/main" id="{564BE64F-2E40-7176-1817-62494C16616C}"/>
              </a:ext>
            </a:extLst>
          </p:cNvPr>
          <p:cNvSpPr/>
          <p:nvPr/>
        </p:nvSpPr>
        <p:spPr>
          <a:xfrm>
            <a:off x="10793368" y="2381983"/>
            <a:ext cx="927574" cy="415498"/>
          </a:xfrm>
          <a:prstGeom prst="rect">
            <a:avLst/>
          </a:prstGeom>
          <a:noFill/>
        </p:spPr>
        <p:txBody>
          <a:bodyPr wrap="square" lIns="0" tIns="0" rIns="0" bIns="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Growth 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Resilience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endParaRPr>
          </a:p>
        </p:txBody>
      </p:sp>
      <p:grpSp>
        <p:nvGrpSpPr>
          <p:cNvPr id="22" name="Group 21">
            <a:extLst>
              <a:ext uri="{FF2B5EF4-FFF2-40B4-BE49-F238E27FC236}">
                <a16:creationId xmlns:a16="http://schemas.microsoft.com/office/drawing/2014/main" id="{29CB94F0-2391-5D46-594B-C76647FC0A47}"/>
              </a:ext>
            </a:extLst>
          </p:cNvPr>
          <p:cNvGrpSpPr/>
          <p:nvPr/>
        </p:nvGrpSpPr>
        <p:grpSpPr>
          <a:xfrm>
            <a:off x="5728564" y="4836156"/>
            <a:ext cx="516167" cy="558256"/>
            <a:chOff x="5230157" y="4840364"/>
            <a:chExt cx="516167" cy="558256"/>
          </a:xfrm>
        </p:grpSpPr>
        <p:sp>
          <p:nvSpPr>
            <p:cNvPr id="23" name="TextBox 22">
              <a:extLst>
                <a:ext uri="{FF2B5EF4-FFF2-40B4-BE49-F238E27FC236}">
                  <a16:creationId xmlns:a16="http://schemas.microsoft.com/office/drawing/2014/main" id="{CC539F54-BC60-CF76-1D4F-FB20BD1E0AB9}"/>
                </a:ext>
              </a:extLst>
            </p:cNvPr>
            <p:cNvSpPr txBox="1"/>
            <p:nvPr/>
          </p:nvSpPr>
          <p:spPr>
            <a:xfrm>
              <a:off x="5230157" y="5260121"/>
              <a:ext cx="516167"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900" b="0" i="0" u="none" strike="noStrike" kern="1200" cap="none" spc="0" normalizeH="0" baseline="0" noProof="0" dirty="0">
                  <a:ln>
                    <a:noFill/>
                  </a:ln>
                  <a:solidFill>
                    <a:srgbClr val="312D2A"/>
                  </a:solidFill>
                  <a:effectLst/>
                  <a:uLnTx/>
                  <a:uFillTx/>
                  <a:latin typeface="Oracle Sans Tab"/>
                  <a:ea typeface="+mn-ea"/>
                  <a:cs typeface="+mn-cs"/>
                </a:rPr>
                <a:t>Data Lake</a:t>
              </a:r>
            </a:p>
          </p:txBody>
        </p:sp>
        <p:pic>
          <p:nvPicPr>
            <p:cNvPr id="24" name="Graphic 23">
              <a:extLst>
                <a:ext uri="{FF2B5EF4-FFF2-40B4-BE49-F238E27FC236}">
                  <a16:creationId xmlns:a16="http://schemas.microsoft.com/office/drawing/2014/main" id="{1A6F5A14-1575-7BE7-597E-28BADBA84956}"/>
                </a:ext>
              </a:extLst>
            </p:cNvPr>
            <p:cNvPicPr>
              <a:picLocks noChangeAspect="1"/>
            </p:cNvPicPr>
            <p:nvPr/>
          </p:nvPicPr>
          <p:blipFill>
            <a:blip r:embed="rId54">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5315113" y="4840364"/>
              <a:ext cx="346254" cy="383353"/>
            </a:xfrm>
            <a:prstGeom prst="rect">
              <a:avLst/>
            </a:prstGeom>
          </p:spPr>
        </p:pic>
      </p:grpSp>
      <p:sp>
        <p:nvSpPr>
          <p:cNvPr id="280" name="Title 5">
            <a:extLst>
              <a:ext uri="{FF2B5EF4-FFF2-40B4-BE49-F238E27FC236}">
                <a16:creationId xmlns:a16="http://schemas.microsoft.com/office/drawing/2014/main" id="{2A52B778-47F7-41E7-A73F-25F7CB4519B4}"/>
              </a:ext>
            </a:extLst>
          </p:cNvPr>
          <p:cNvSpPr txBox="1">
            <a:spLocks/>
          </p:cNvSpPr>
          <p:nvPr/>
        </p:nvSpPr>
        <p:spPr>
          <a:xfrm>
            <a:off x="768875" y="182403"/>
            <a:ext cx="10671048" cy="822960"/>
          </a:xfrm>
          <a:prstGeom prst="rect">
            <a:avLst/>
          </a:prstGeom>
        </p:spPr>
        <p:txBody>
          <a:bodyPr vert="horz" lIns="0" tIns="0" rIns="0" bIns="0" rtlCol="0" anchor="b">
            <a:noAutofit/>
          </a:bodyPr>
          <a:lstStyle>
            <a:lvl1pPr algn="l" defTabSz="914400" rtl="0" eaLnBrk="1" latinLnBrk="0" hangingPunct="1">
              <a:lnSpc>
                <a:spcPct val="95000"/>
              </a:lnSpc>
              <a:spcBef>
                <a:spcPct val="0"/>
              </a:spcBef>
              <a:buNone/>
              <a:defRPr lang="en-US" sz="2400" b="1" i="0" kern="1200" baseline="0">
                <a:solidFill>
                  <a:schemeClr val="tx1"/>
                </a:solidFill>
                <a:latin typeface="+mn-lt"/>
                <a:ea typeface="+mn-ea"/>
                <a:cs typeface="+mj-cs"/>
              </a:defRPr>
            </a:lvl1pPr>
          </a:lstStyle>
          <a:p>
            <a:endParaRPr lang="en-US" dirty="0"/>
          </a:p>
        </p:txBody>
      </p:sp>
      <p:sp>
        <p:nvSpPr>
          <p:cNvPr id="21" name="Title 20">
            <a:extLst>
              <a:ext uri="{FF2B5EF4-FFF2-40B4-BE49-F238E27FC236}">
                <a16:creationId xmlns:a16="http://schemas.microsoft.com/office/drawing/2014/main" id="{BD9517E9-E46E-2D19-88CD-BE3ED467D156}"/>
              </a:ext>
            </a:extLst>
          </p:cNvPr>
          <p:cNvSpPr>
            <a:spLocks noGrp="1"/>
          </p:cNvSpPr>
          <p:nvPr>
            <p:ph type="title"/>
          </p:nvPr>
        </p:nvSpPr>
        <p:spPr>
          <a:xfrm>
            <a:off x="768875" y="182403"/>
            <a:ext cx="10671048" cy="822960"/>
          </a:xfrm>
        </p:spPr>
        <p:txBody>
          <a:bodyPr/>
          <a:lstStyle/>
          <a:p>
            <a:r>
              <a:rPr lang="en-US" dirty="0"/>
              <a:t>Oracle Data Platform: A complete suite of services</a:t>
            </a:r>
          </a:p>
        </p:txBody>
      </p:sp>
      <p:pic>
        <p:nvPicPr>
          <p:cNvPr id="26" name="OTag">
            <a:extLst>
              <a:ext uri="{FF2B5EF4-FFF2-40B4-BE49-F238E27FC236}">
                <a16:creationId xmlns:a16="http://schemas.microsoft.com/office/drawing/2014/main" id="{A9D698F6-34DA-7088-19C0-FB9DA625CFE6}"/>
              </a:ext>
              <a:ext uri="{C183D7F6-B498-43B3-948B-1728B52AA6E4}">
                <adec:decorative xmlns:adec="http://schemas.microsoft.com/office/drawing/2017/decorative" val="1"/>
              </a:ext>
            </a:extLst>
          </p:cNvPr>
          <p:cNvPicPr>
            <a:picLocks noChangeAspect="1"/>
          </p:cNvPicPr>
          <p:nvPr/>
        </p:nvPicPr>
        <p:blipFill>
          <a:blip r:embed="rId56" cstate="email">
            <a:extLst>
              <a:ext uri="{28A0092B-C50C-407E-A947-70E740481C1C}">
                <a14:useLocalDpi xmlns:a14="http://schemas.microsoft.com/office/drawing/2010/main" val="0"/>
              </a:ext>
            </a:extLst>
          </a:blip>
          <a:stretch>
            <a:fillRect/>
          </a:stretch>
        </p:blipFill>
        <p:spPr>
          <a:xfrm>
            <a:off x="11183112" y="6355080"/>
            <a:ext cx="502920" cy="502920"/>
          </a:xfrm>
          <a:prstGeom prst="rect">
            <a:avLst/>
          </a:prstGeom>
        </p:spPr>
      </p:pic>
      <p:sp>
        <p:nvSpPr>
          <p:cNvPr id="31" name="Footer Placeholder 30">
            <a:extLst>
              <a:ext uri="{FF2B5EF4-FFF2-40B4-BE49-F238E27FC236}">
                <a16:creationId xmlns:a16="http://schemas.microsoft.com/office/drawing/2014/main" id="{2CA0D03F-D658-1FCA-6A35-B93E341F3C71}"/>
              </a:ext>
            </a:extLst>
          </p:cNvPr>
          <p:cNvSpPr>
            <a:spLocks noGrp="1"/>
          </p:cNvSpPr>
          <p:nvPr>
            <p:ph type="ftr" sz="quarter" idx="17"/>
          </p:nvPr>
        </p:nvSpPr>
        <p:spPr/>
        <p:txBody>
          <a:bodyPr/>
          <a:lstStyle/>
          <a:p>
            <a:r>
              <a:rPr lang="en-US"/>
              <a:t>Copyright © 2023, Oracle and/or its affiliates  |  Confidential: Internal</a:t>
            </a:r>
            <a:endParaRPr lang="en-US" dirty="0"/>
          </a:p>
        </p:txBody>
      </p:sp>
      <p:sp>
        <p:nvSpPr>
          <p:cNvPr id="76" name="Slide Number Placeholder 75">
            <a:extLst>
              <a:ext uri="{FF2B5EF4-FFF2-40B4-BE49-F238E27FC236}">
                <a16:creationId xmlns:a16="http://schemas.microsoft.com/office/drawing/2014/main" id="{6D08512C-3E53-46E2-F490-AA1B859C547B}"/>
              </a:ext>
            </a:extLst>
          </p:cNvPr>
          <p:cNvSpPr>
            <a:spLocks noGrp="1"/>
          </p:cNvSpPr>
          <p:nvPr>
            <p:ph type="sldNum" sz="quarter" idx="18"/>
          </p:nvPr>
        </p:nvSpPr>
        <p:spPr/>
        <p:txBody>
          <a:bodyPr/>
          <a:lstStyle/>
          <a:p>
            <a:fld id="{345D60D9-5372-5F40-9443-0F9AE5BDC3C8}" type="slidenum">
              <a:rPr lang="en-US" smtClean="0"/>
              <a:pPr/>
              <a:t>9</a:t>
            </a:fld>
            <a:endParaRPr lang="en-US" dirty="0"/>
          </a:p>
        </p:txBody>
      </p:sp>
      <p:grpSp>
        <p:nvGrpSpPr>
          <p:cNvPr id="3" name="Graphic 2">
            <a:extLst>
              <a:ext uri="{FF2B5EF4-FFF2-40B4-BE49-F238E27FC236}">
                <a16:creationId xmlns:a16="http://schemas.microsoft.com/office/drawing/2014/main" id="{56631129-6488-F793-C6F1-C987269C204D}"/>
              </a:ext>
            </a:extLst>
          </p:cNvPr>
          <p:cNvGrpSpPr/>
          <p:nvPr/>
        </p:nvGrpSpPr>
        <p:grpSpPr>
          <a:xfrm>
            <a:off x="1878172" y="2987491"/>
            <a:ext cx="402238" cy="210173"/>
            <a:chOff x="1138989" y="1828226"/>
            <a:chExt cx="513399" cy="268256"/>
          </a:xfrm>
        </p:grpSpPr>
        <p:grpSp>
          <p:nvGrpSpPr>
            <p:cNvPr id="33" name="Graphic 2">
              <a:extLst>
                <a:ext uri="{FF2B5EF4-FFF2-40B4-BE49-F238E27FC236}">
                  <a16:creationId xmlns:a16="http://schemas.microsoft.com/office/drawing/2014/main" id="{AEE17575-75EE-0CD0-24DA-B3AC37BFEDDD}"/>
                </a:ext>
              </a:extLst>
            </p:cNvPr>
            <p:cNvGrpSpPr/>
            <p:nvPr/>
          </p:nvGrpSpPr>
          <p:grpSpPr>
            <a:xfrm>
              <a:off x="1138989" y="1828226"/>
              <a:ext cx="513399" cy="268256"/>
              <a:chOff x="1138989" y="1828226"/>
              <a:chExt cx="513399" cy="268256"/>
            </a:xfrm>
            <a:solidFill>
              <a:srgbClr val="FFFFFF"/>
            </a:solidFill>
          </p:grpSpPr>
          <p:sp>
            <p:nvSpPr>
              <p:cNvPr id="95" name="Freeform: Shape 9">
                <a:extLst>
                  <a:ext uri="{FF2B5EF4-FFF2-40B4-BE49-F238E27FC236}">
                    <a16:creationId xmlns:a16="http://schemas.microsoft.com/office/drawing/2014/main" id="{8792A385-313F-0422-AD1D-9B2A3F8E285B}"/>
                  </a:ext>
                </a:extLst>
              </p:cNvPr>
              <p:cNvSpPr/>
              <p:nvPr/>
            </p:nvSpPr>
            <p:spPr>
              <a:xfrm>
                <a:off x="1145085" y="1834323"/>
                <a:ext cx="500489" cy="256064"/>
              </a:xfrm>
              <a:custGeom>
                <a:avLst/>
                <a:gdLst>
                  <a:gd name="connsiteX0" fmla="*/ 0 w 500489"/>
                  <a:gd name="connsiteY0" fmla="*/ 256064 h 256064"/>
                  <a:gd name="connsiteX1" fmla="*/ 2438 w 500489"/>
                  <a:gd name="connsiteY1" fmla="*/ 237776 h 256064"/>
                  <a:gd name="connsiteX2" fmla="*/ 67069 w 500489"/>
                  <a:gd name="connsiteY2" fmla="*/ 140227 h 256064"/>
                  <a:gd name="connsiteX3" fmla="*/ 81699 w 500489"/>
                  <a:gd name="connsiteY3" fmla="*/ 119494 h 256064"/>
                  <a:gd name="connsiteX4" fmla="*/ 135350 w 500489"/>
                  <a:gd name="connsiteY4" fmla="*/ 52433 h 256064"/>
                  <a:gd name="connsiteX5" fmla="*/ 173152 w 500489"/>
                  <a:gd name="connsiteY5" fmla="*/ 45116 h 256064"/>
                  <a:gd name="connsiteX6" fmla="*/ 181687 w 500489"/>
                  <a:gd name="connsiteY6" fmla="*/ 45116 h 256064"/>
                  <a:gd name="connsiteX7" fmla="*/ 184125 w 500489"/>
                  <a:gd name="connsiteY7" fmla="*/ 45116 h 256064"/>
                  <a:gd name="connsiteX8" fmla="*/ 204851 w 500489"/>
                  <a:gd name="connsiteY8" fmla="*/ 36580 h 256064"/>
                  <a:gd name="connsiteX9" fmla="*/ 287770 w 500489"/>
                  <a:gd name="connsiteY9" fmla="*/ 0 h 256064"/>
                  <a:gd name="connsiteX10" fmla="*/ 388976 w 500489"/>
                  <a:gd name="connsiteY10" fmla="*/ 62187 h 256064"/>
                  <a:gd name="connsiteX11" fmla="*/ 409703 w 500489"/>
                  <a:gd name="connsiteY11" fmla="*/ 78042 h 256064"/>
                  <a:gd name="connsiteX12" fmla="*/ 446285 w 500489"/>
                  <a:gd name="connsiteY12" fmla="*/ 92672 h 256064"/>
                  <a:gd name="connsiteX13" fmla="*/ 486525 w 500489"/>
                  <a:gd name="connsiteY13" fmla="*/ 246311 h 256064"/>
                  <a:gd name="connsiteX14" fmla="*/ 481648 w 500489"/>
                  <a:gd name="connsiteY14" fmla="*/ 254845 h 256064"/>
                  <a:gd name="connsiteX15" fmla="*/ 0 w 500489"/>
                  <a:gd name="connsiteY15" fmla="*/ 256064 h 25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89" h="256064">
                    <a:moveTo>
                      <a:pt x="0" y="256064"/>
                    </a:moveTo>
                    <a:lnTo>
                      <a:pt x="2438" y="237776"/>
                    </a:lnTo>
                    <a:cubicBezTo>
                      <a:pt x="4877" y="196317"/>
                      <a:pt x="29267" y="159734"/>
                      <a:pt x="67069" y="140227"/>
                    </a:cubicBezTo>
                    <a:cubicBezTo>
                      <a:pt x="75603" y="136570"/>
                      <a:pt x="80480" y="128035"/>
                      <a:pt x="81699" y="119494"/>
                    </a:cubicBezTo>
                    <a:cubicBezTo>
                      <a:pt x="87795" y="90234"/>
                      <a:pt x="107302" y="64626"/>
                      <a:pt x="135350" y="52433"/>
                    </a:cubicBezTo>
                    <a:cubicBezTo>
                      <a:pt x="147542" y="47555"/>
                      <a:pt x="159734" y="45116"/>
                      <a:pt x="173152" y="45116"/>
                    </a:cubicBezTo>
                    <a:cubicBezTo>
                      <a:pt x="175590" y="45116"/>
                      <a:pt x="179248" y="45116"/>
                      <a:pt x="181687" y="45116"/>
                    </a:cubicBezTo>
                    <a:cubicBezTo>
                      <a:pt x="182906" y="45116"/>
                      <a:pt x="184125" y="45116"/>
                      <a:pt x="184125" y="45116"/>
                    </a:cubicBezTo>
                    <a:cubicBezTo>
                      <a:pt x="192659" y="45116"/>
                      <a:pt x="199974" y="41458"/>
                      <a:pt x="204851" y="36580"/>
                    </a:cubicBezTo>
                    <a:cubicBezTo>
                      <a:pt x="226803" y="13413"/>
                      <a:pt x="256064" y="0"/>
                      <a:pt x="287770" y="0"/>
                    </a:cubicBezTo>
                    <a:cubicBezTo>
                      <a:pt x="330448" y="0"/>
                      <a:pt x="369463" y="24387"/>
                      <a:pt x="388976" y="62187"/>
                    </a:cubicBezTo>
                    <a:cubicBezTo>
                      <a:pt x="392634" y="70720"/>
                      <a:pt x="399949" y="75603"/>
                      <a:pt x="409703" y="78042"/>
                    </a:cubicBezTo>
                    <a:cubicBezTo>
                      <a:pt x="423114" y="80480"/>
                      <a:pt x="435312" y="86576"/>
                      <a:pt x="446285" y="92672"/>
                    </a:cubicBezTo>
                    <a:cubicBezTo>
                      <a:pt x="497498" y="125590"/>
                      <a:pt x="515786" y="192659"/>
                      <a:pt x="486525" y="246311"/>
                    </a:cubicBezTo>
                    <a:lnTo>
                      <a:pt x="481648" y="254845"/>
                    </a:lnTo>
                    <a:lnTo>
                      <a:pt x="0" y="256064"/>
                    </a:lnTo>
                    <a:close/>
                  </a:path>
                </a:pathLst>
              </a:custGeom>
              <a:solidFill>
                <a:srgbClr val="FFFFFF"/>
              </a:solidFill>
              <a:ln w="64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sp>
            <p:nvSpPr>
              <p:cNvPr id="104" name="Freeform: Shape 10">
                <a:extLst>
                  <a:ext uri="{FF2B5EF4-FFF2-40B4-BE49-F238E27FC236}">
                    <a16:creationId xmlns:a16="http://schemas.microsoft.com/office/drawing/2014/main" id="{4E21C52A-270C-2E01-3B54-2DACEF30F8F2}"/>
                  </a:ext>
                </a:extLst>
              </p:cNvPr>
              <p:cNvSpPr/>
              <p:nvPr/>
            </p:nvSpPr>
            <p:spPr>
              <a:xfrm>
                <a:off x="1138989" y="1828226"/>
                <a:ext cx="513399" cy="268256"/>
              </a:xfrm>
              <a:custGeom>
                <a:avLst/>
                <a:gdLst>
                  <a:gd name="connsiteX0" fmla="*/ 293866 w 513399"/>
                  <a:gd name="connsiteY0" fmla="*/ 12193 h 268256"/>
                  <a:gd name="connsiteX1" fmla="*/ 390195 w 513399"/>
                  <a:gd name="connsiteY1" fmla="*/ 71942 h 268256"/>
                  <a:gd name="connsiteX2" fmla="*/ 414579 w 513399"/>
                  <a:gd name="connsiteY2" fmla="*/ 91453 h 268256"/>
                  <a:gd name="connsiteX3" fmla="*/ 449943 w 513399"/>
                  <a:gd name="connsiteY3" fmla="*/ 106084 h 268256"/>
                  <a:gd name="connsiteX4" fmla="*/ 487744 w 513399"/>
                  <a:gd name="connsiteY4" fmla="*/ 251188 h 268256"/>
                  <a:gd name="connsiteX5" fmla="*/ 485299 w 513399"/>
                  <a:gd name="connsiteY5" fmla="*/ 256065 h 268256"/>
                  <a:gd name="connsiteX6" fmla="*/ 13411 w 513399"/>
                  <a:gd name="connsiteY6" fmla="*/ 256065 h 268256"/>
                  <a:gd name="connsiteX7" fmla="*/ 14630 w 513399"/>
                  <a:gd name="connsiteY7" fmla="*/ 245092 h 268256"/>
                  <a:gd name="connsiteX8" fmla="*/ 75597 w 513399"/>
                  <a:gd name="connsiteY8" fmla="*/ 151201 h 268256"/>
                  <a:gd name="connsiteX9" fmla="*/ 93891 w 513399"/>
                  <a:gd name="connsiteY9" fmla="*/ 126810 h 268256"/>
                  <a:gd name="connsiteX10" fmla="*/ 143885 w 513399"/>
                  <a:gd name="connsiteY10" fmla="*/ 63406 h 268256"/>
                  <a:gd name="connsiteX11" fmla="*/ 179242 w 513399"/>
                  <a:gd name="connsiteY11" fmla="*/ 56090 h 268256"/>
                  <a:gd name="connsiteX12" fmla="*/ 187783 w 513399"/>
                  <a:gd name="connsiteY12" fmla="*/ 56090 h 268256"/>
                  <a:gd name="connsiteX13" fmla="*/ 191440 w 513399"/>
                  <a:gd name="connsiteY13" fmla="*/ 56090 h 268256"/>
                  <a:gd name="connsiteX14" fmla="*/ 215824 w 513399"/>
                  <a:gd name="connsiteY14" fmla="*/ 45116 h 268256"/>
                  <a:gd name="connsiteX15" fmla="*/ 293866 w 513399"/>
                  <a:gd name="connsiteY15" fmla="*/ 12193 h 268256"/>
                  <a:gd name="connsiteX16" fmla="*/ 293866 w 513399"/>
                  <a:gd name="connsiteY16" fmla="*/ 0 h 268256"/>
                  <a:gd name="connsiteX17" fmla="*/ 206070 w 513399"/>
                  <a:gd name="connsiteY17" fmla="*/ 37800 h 268256"/>
                  <a:gd name="connsiteX18" fmla="*/ 190221 w 513399"/>
                  <a:gd name="connsiteY18" fmla="*/ 45116 h 268256"/>
                  <a:gd name="connsiteX19" fmla="*/ 187783 w 513399"/>
                  <a:gd name="connsiteY19" fmla="*/ 45116 h 268256"/>
                  <a:gd name="connsiteX20" fmla="*/ 178022 w 513399"/>
                  <a:gd name="connsiteY20" fmla="*/ 45116 h 268256"/>
                  <a:gd name="connsiteX21" fmla="*/ 137789 w 513399"/>
                  <a:gd name="connsiteY21" fmla="*/ 53651 h 268256"/>
                  <a:gd name="connsiteX22" fmla="*/ 81699 w 513399"/>
                  <a:gd name="connsiteY22" fmla="*/ 124372 h 268256"/>
                  <a:gd name="connsiteX23" fmla="*/ 69501 w 513399"/>
                  <a:gd name="connsiteY23" fmla="*/ 140228 h 268256"/>
                  <a:gd name="connsiteX24" fmla="*/ 1219 w 513399"/>
                  <a:gd name="connsiteY24" fmla="*/ 243873 h 268256"/>
                  <a:gd name="connsiteX25" fmla="*/ 0 w 513399"/>
                  <a:gd name="connsiteY25" fmla="*/ 254846 h 268256"/>
                  <a:gd name="connsiteX26" fmla="*/ 0 w 513399"/>
                  <a:gd name="connsiteY26" fmla="*/ 268257 h 268256"/>
                  <a:gd name="connsiteX27" fmla="*/ 13411 w 513399"/>
                  <a:gd name="connsiteY27" fmla="*/ 268257 h 268256"/>
                  <a:gd name="connsiteX28" fmla="*/ 485299 w 513399"/>
                  <a:gd name="connsiteY28" fmla="*/ 268257 h 268256"/>
                  <a:gd name="connsiteX29" fmla="*/ 492621 w 513399"/>
                  <a:gd name="connsiteY29" fmla="*/ 268257 h 268256"/>
                  <a:gd name="connsiteX30" fmla="*/ 496279 w 513399"/>
                  <a:gd name="connsiteY30" fmla="*/ 262161 h 268256"/>
                  <a:gd name="connsiteX31" fmla="*/ 498717 w 513399"/>
                  <a:gd name="connsiteY31" fmla="*/ 256065 h 268256"/>
                  <a:gd name="connsiteX32" fmla="*/ 456039 w 513399"/>
                  <a:gd name="connsiteY32" fmla="*/ 95111 h 268256"/>
                  <a:gd name="connsiteX33" fmla="*/ 417018 w 513399"/>
                  <a:gd name="connsiteY33" fmla="*/ 79255 h 268256"/>
                  <a:gd name="connsiteX34" fmla="*/ 401168 w 513399"/>
                  <a:gd name="connsiteY34" fmla="*/ 67064 h 268256"/>
                  <a:gd name="connsiteX35" fmla="*/ 293866 w 513399"/>
                  <a:gd name="connsiteY35" fmla="*/ 0 h 26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3399" h="268256">
                    <a:moveTo>
                      <a:pt x="293866" y="12193"/>
                    </a:moveTo>
                    <a:cubicBezTo>
                      <a:pt x="335325" y="12193"/>
                      <a:pt x="371901" y="35361"/>
                      <a:pt x="390195" y="71942"/>
                    </a:cubicBezTo>
                    <a:cubicBezTo>
                      <a:pt x="395072" y="81693"/>
                      <a:pt x="403607" y="89015"/>
                      <a:pt x="414579" y="91453"/>
                    </a:cubicBezTo>
                    <a:cubicBezTo>
                      <a:pt x="426771" y="93892"/>
                      <a:pt x="438970" y="98769"/>
                      <a:pt x="449943" y="106084"/>
                    </a:cubicBezTo>
                    <a:cubicBezTo>
                      <a:pt x="498717" y="136570"/>
                      <a:pt x="515786" y="201194"/>
                      <a:pt x="487744" y="251188"/>
                    </a:cubicBezTo>
                    <a:lnTo>
                      <a:pt x="485299" y="256065"/>
                    </a:lnTo>
                    <a:lnTo>
                      <a:pt x="13411" y="256065"/>
                    </a:lnTo>
                    <a:lnTo>
                      <a:pt x="14630" y="245092"/>
                    </a:lnTo>
                    <a:cubicBezTo>
                      <a:pt x="17069" y="204852"/>
                      <a:pt x="40240" y="170708"/>
                      <a:pt x="75597" y="151201"/>
                    </a:cubicBezTo>
                    <a:cubicBezTo>
                      <a:pt x="85357" y="146324"/>
                      <a:pt x="91453" y="137790"/>
                      <a:pt x="93891" y="126810"/>
                    </a:cubicBezTo>
                    <a:cubicBezTo>
                      <a:pt x="98768" y="98769"/>
                      <a:pt x="118275" y="75597"/>
                      <a:pt x="143885" y="63406"/>
                    </a:cubicBezTo>
                    <a:cubicBezTo>
                      <a:pt x="154858" y="58529"/>
                      <a:pt x="167050" y="56090"/>
                      <a:pt x="179242" y="56090"/>
                    </a:cubicBezTo>
                    <a:cubicBezTo>
                      <a:pt x="181686" y="56090"/>
                      <a:pt x="184125" y="56090"/>
                      <a:pt x="187783" y="56090"/>
                    </a:cubicBezTo>
                    <a:cubicBezTo>
                      <a:pt x="189002" y="56090"/>
                      <a:pt x="190221" y="56090"/>
                      <a:pt x="191440" y="56090"/>
                    </a:cubicBezTo>
                    <a:cubicBezTo>
                      <a:pt x="201194" y="56090"/>
                      <a:pt x="209728" y="52432"/>
                      <a:pt x="215824" y="45116"/>
                    </a:cubicBezTo>
                    <a:cubicBezTo>
                      <a:pt x="235338" y="24387"/>
                      <a:pt x="264599" y="12193"/>
                      <a:pt x="293866" y="12193"/>
                    </a:cubicBezTo>
                    <a:close/>
                    <a:moveTo>
                      <a:pt x="293866" y="0"/>
                    </a:moveTo>
                    <a:cubicBezTo>
                      <a:pt x="260941" y="0"/>
                      <a:pt x="229235" y="13413"/>
                      <a:pt x="206070" y="37800"/>
                    </a:cubicBezTo>
                    <a:cubicBezTo>
                      <a:pt x="202413" y="42677"/>
                      <a:pt x="196317" y="45116"/>
                      <a:pt x="190221" y="45116"/>
                    </a:cubicBezTo>
                    <a:cubicBezTo>
                      <a:pt x="189002" y="45116"/>
                      <a:pt x="189002" y="45116"/>
                      <a:pt x="187783" y="45116"/>
                    </a:cubicBezTo>
                    <a:cubicBezTo>
                      <a:pt x="185344" y="45116"/>
                      <a:pt x="181686" y="45116"/>
                      <a:pt x="178022" y="45116"/>
                    </a:cubicBezTo>
                    <a:cubicBezTo>
                      <a:pt x="164611" y="45116"/>
                      <a:pt x="151200" y="47555"/>
                      <a:pt x="137789" y="53651"/>
                    </a:cubicBezTo>
                    <a:cubicBezTo>
                      <a:pt x="109741" y="65845"/>
                      <a:pt x="87795" y="92673"/>
                      <a:pt x="81699" y="124372"/>
                    </a:cubicBezTo>
                    <a:cubicBezTo>
                      <a:pt x="80480" y="131687"/>
                      <a:pt x="75597" y="137790"/>
                      <a:pt x="69501" y="140228"/>
                    </a:cubicBezTo>
                    <a:cubicBezTo>
                      <a:pt x="30486" y="160954"/>
                      <a:pt x="4877" y="199975"/>
                      <a:pt x="1219" y="243873"/>
                    </a:cubicBezTo>
                    <a:lnTo>
                      <a:pt x="0" y="254846"/>
                    </a:lnTo>
                    <a:lnTo>
                      <a:pt x="0" y="268257"/>
                    </a:lnTo>
                    <a:lnTo>
                      <a:pt x="13411" y="268257"/>
                    </a:lnTo>
                    <a:lnTo>
                      <a:pt x="485299" y="268257"/>
                    </a:lnTo>
                    <a:lnTo>
                      <a:pt x="492621" y="268257"/>
                    </a:lnTo>
                    <a:lnTo>
                      <a:pt x="496279" y="262161"/>
                    </a:lnTo>
                    <a:lnTo>
                      <a:pt x="498717" y="256065"/>
                    </a:lnTo>
                    <a:cubicBezTo>
                      <a:pt x="529197" y="199975"/>
                      <a:pt x="510909" y="129249"/>
                      <a:pt x="456039" y="95111"/>
                    </a:cubicBezTo>
                    <a:cubicBezTo>
                      <a:pt x="443847" y="87796"/>
                      <a:pt x="431648" y="81693"/>
                      <a:pt x="417018" y="79255"/>
                    </a:cubicBezTo>
                    <a:cubicBezTo>
                      <a:pt x="409703" y="78036"/>
                      <a:pt x="403607" y="73161"/>
                      <a:pt x="401168" y="67064"/>
                    </a:cubicBezTo>
                    <a:cubicBezTo>
                      <a:pt x="380435" y="25606"/>
                      <a:pt x="340202" y="0"/>
                      <a:pt x="293866" y="0"/>
                    </a:cubicBezTo>
                    <a:close/>
                  </a:path>
                </a:pathLst>
              </a:custGeom>
              <a:solidFill>
                <a:srgbClr val="FFFFFF"/>
              </a:solidFill>
              <a:ln w="64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sp>
          <p:nvSpPr>
            <p:cNvPr id="53" name="Freeform: Shape 11">
              <a:extLst>
                <a:ext uri="{FF2B5EF4-FFF2-40B4-BE49-F238E27FC236}">
                  <a16:creationId xmlns:a16="http://schemas.microsoft.com/office/drawing/2014/main" id="{CBE9866D-FF7F-9255-35BF-8D6FD40C2EC6}"/>
                </a:ext>
              </a:extLst>
            </p:cNvPr>
            <p:cNvSpPr/>
            <p:nvPr/>
          </p:nvSpPr>
          <p:spPr>
            <a:xfrm>
              <a:off x="1152400" y="1839200"/>
              <a:ext cx="487297" cy="245091"/>
            </a:xfrm>
            <a:custGeom>
              <a:avLst/>
              <a:gdLst>
                <a:gd name="connsiteX0" fmla="*/ 436531 w 487297"/>
                <a:gd name="connsiteY0" fmla="*/ 93891 h 245091"/>
                <a:gd name="connsiteX1" fmla="*/ 401168 w 487297"/>
                <a:gd name="connsiteY1" fmla="*/ 79261 h 245091"/>
                <a:gd name="connsiteX2" fmla="*/ 376784 w 487297"/>
                <a:gd name="connsiteY2" fmla="*/ 59748 h 245091"/>
                <a:gd name="connsiteX3" fmla="*/ 280455 w 487297"/>
                <a:gd name="connsiteY3" fmla="*/ 0 h 245091"/>
                <a:gd name="connsiteX4" fmla="*/ 201194 w 487297"/>
                <a:gd name="connsiteY4" fmla="*/ 34142 h 245091"/>
                <a:gd name="connsiteX5" fmla="*/ 173152 w 487297"/>
                <a:gd name="connsiteY5" fmla="*/ 45116 h 245091"/>
                <a:gd name="connsiteX6" fmla="*/ 130474 w 487297"/>
                <a:gd name="connsiteY6" fmla="*/ 52433 h 245091"/>
                <a:gd name="connsiteX7" fmla="*/ 80480 w 487297"/>
                <a:gd name="connsiteY7" fmla="*/ 114618 h 245091"/>
                <a:gd name="connsiteX8" fmla="*/ 62192 w 487297"/>
                <a:gd name="connsiteY8" fmla="*/ 139008 h 245091"/>
                <a:gd name="connsiteX9" fmla="*/ 1219 w 487297"/>
                <a:gd name="connsiteY9" fmla="*/ 232899 h 245091"/>
                <a:gd name="connsiteX10" fmla="*/ 0 w 487297"/>
                <a:gd name="connsiteY10" fmla="*/ 245091 h 245091"/>
                <a:gd name="connsiteX11" fmla="*/ 65850 w 487297"/>
                <a:gd name="connsiteY11" fmla="*/ 245091 h 245091"/>
                <a:gd name="connsiteX12" fmla="*/ 68288 w 487297"/>
                <a:gd name="connsiteY12" fmla="*/ 245091 h 245091"/>
                <a:gd name="connsiteX13" fmla="*/ 202413 w 487297"/>
                <a:gd name="connsiteY13" fmla="*/ 245091 h 245091"/>
                <a:gd name="connsiteX14" fmla="*/ 181687 w 487297"/>
                <a:gd name="connsiteY14" fmla="*/ 224358 h 245091"/>
                <a:gd name="connsiteX15" fmla="*/ 68288 w 487297"/>
                <a:gd name="connsiteY15" fmla="*/ 224358 h 245091"/>
                <a:gd name="connsiteX16" fmla="*/ 65850 w 487297"/>
                <a:gd name="connsiteY16" fmla="*/ 224358 h 245091"/>
                <a:gd name="connsiteX17" fmla="*/ 23171 w 487297"/>
                <a:gd name="connsiteY17" fmla="*/ 224358 h 245091"/>
                <a:gd name="connsiteX18" fmla="*/ 71946 w 487297"/>
                <a:gd name="connsiteY18" fmla="*/ 158515 h 245091"/>
                <a:gd name="connsiteX19" fmla="*/ 101206 w 487297"/>
                <a:gd name="connsiteY19" fmla="*/ 119494 h 245091"/>
                <a:gd name="connsiteX20" fmla="*/ 139008 w 487297"/>
                <a:gd name="connsiteY20" fmla="*/ 71939 h 245091"/>
                <a:gd name="connsiteX21" fmla="*/ 171933 w 487297"/>
                <a:gd name="connsiteY21" fmla="*/ 67062 h 245091"/>
                <a:gd name="connsiteX22" fmla="*/ 217050 w 487297"/>
                <a:gd name="connsiteY22" fmla="*/ 49994 h 245091"/>
                <a:gd name="connsiteX23" fmla="*/ 280455 w 487297"/>
                <a:gd name="connsiteY23" fmla="*/ 21949 h 245091"/>
                <a:gd name="connsiteX24" fmla="*/ 307277 w 487297"/>
                <a:gd name="connsiteY24" fmla="*/ 25606 h 245091"/>
                <a:gd name="connsiteX25" fmla="*/ 307277 w 487297"/>
                <a:gd name="connsiteY25" fmla="*/ 104864 h 245091"/>
                <a:gd name="connsiteX26" fmla="*/ 292647 w 487297"/>
                <a:gd name="connsiteY26" fmla="*/ 90234 h 245091"/>
                <a:gd name="connsiteX27" fmla="*/ 278016 w 487297"/>
                <a:gd name="connsiteY27" fmla="*/ 104864 h 245091"/>
                <a:gd name="connsiteX28" fmla="*/ 318256 w 487297"/>
                <a:gd name="connsiteY28" fmla="*/ 143885 h 245091"/>
                <a:gd name="connsiteX29" fmla="*/ 358490 w 487297"/>
                <a:gd name="connsiteY29" fmla="*/ 104864 h 245091"/>
                <a:gd name="connsiteX30" fmla="*/ 343859 w 487297"/>
                <a:gd name="connsiteY30" fmla="*/ 90234 h 245091"/>
                <a:gd name="connsiteX31" fmla="*/ 328010 w 487297"/>
                <a:gd name="connsiteY31" fmla="*/ 106083 h 245091"/>
                <a:gd name="connsiteX32" fmla="*/ 328010 w 487297"/>
                <a:gd name="connsiteY32" fmla="*/ 36581 h 245091"/>
                <a:gd name="connsiteX33" fmla="*/ 357271 w 487297"/>
                <a:gd name="connsiteY33" fmla="*/ 70720 h 245091"/>
                <a:gd name="connsiteX34" fmla="*/ 396291 w 487297"/>
                <a:gd name="connsiteY34" fmla="*/ 101206 h 245091"/>
                <a:gd name="connsiteX35" fmla="*/ 424339 w 487297"/>
                <a:gd name="connsiteY35" fmla="*/ 112179 h 245091"/>
                <a:gd name="connsiteX36" fmla="*/ 458477 w 487297"/>
                <a:gd name="connsiteY36" fmla="*/ 224358 h 245091"/>
                <a:gd name="connsiteX37" fmla="*/ 251187 w 487297"/>
                <a:gd name="connsiteY37" fmla="*/ 224358 h 245091"/>
                <a:gd name="connsiteX38" fmla="*/ 202413 w 487297"/>
                <a:gd name="connsiteY38" fmla="*/ 174365 h 245091"/>
                <a:gd name="connsiteX39" fmla="*/ 202413 w 487297"/>
                <a:gd name="connsiteY39" fmla="*/ 120714 h 245091"/>
                <a:gd name="connsiteX40" fmla="*/ 236557 w 487297"/>
                <a:gd name="connsiteY40" fmla="*/ 154858 h 245091"/>
                <a:gd name="connsiteX41" fmla="*/ 251187 w 487297"/>
                <a:gd name="connsiteY41" fmla="*/ 140227 h 245091"/>
                <a:gd name="connsiteX42" fmla="*/ 191440 w 487297"/>
                <a:gd name="connsiteY42" fmla="*/ 82918 h 245091"/>
                <a:gd name="connsiteX43" fmla="*/ 131693 w 487297"/>
                <a:gd name="connsiteY43" fmla="*/ 140227 h 245091"/>
                <a:gd name="connsiteX44" fmla="*/ 146323 w 487297"/>
                <a:gd name="connsiteY44" fmla="*/ 154858 h 245091"/>
                <a:gd name="connsiteX45" fmla="*/ 181687 w 487297"/>
                <a:gd name="connsiteY45" fmla="*/ 121933 h 245091"/>
                <a:gd name="connsiteX46" fmla="*/ 181687 w 487297"/>
                <a:gd name="connsiteY46" fmla="*/ 173146 h 245091"/>
                <a:gd name="connsiteX47" fmla="*/ 252407 w 487297"/>
                <a:gd name="connsiteY47" fmla="*/ 243872 h 245091"/>
                <a:gd name="connsiteX48" fmla="*/ 471895 w 487297"/>
                <a:gd name="connsiteY48" fmla="*/ 243872 h 245091"/>
                <a:gd name="connsiteX49" fmla="*/ 474333 w 487297"/>
                <a:gd name="connsiteY49" fmla="*/ 237776 h 245091"/>
                <a:gd name="connsiteX50" fmla="*/ 436531 w 487297"/>
                <a:gd name="connsiteY50" fmla="*/ 93891 h 24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87297" h="245091">
                  <a:moveTo>
                    <a:pt x="436531" y="93891"/>
                  </a:moveTo>
                  <a:cubicBezTo>
                    <a:pt x="425559" y="87795"/>
                    <a:pt x="413360" y="82918"/>
                    <a:pt x="401168" y="79261"/>
                  </a:cubicBezTo>
                  <a:cubicBezTo>
                    <a:pt x="390195" y="76822"/>
                    <a:pt x="381661" y="69501"/>
                    <a:pt x="376784" y="59748"/>
                  </a:cubicBezTo>
                  <a:cubicBezTo>
                    <a:pt x="358490" y="23168"/>
                    <a:pt x="321914" y="0"/>
                    <a:pt x="280455" y="0"/>
                  </a:cubicBezTo>
                  <a:cubicBezTo>
                    <a:pt x="251187" y="0"/>
                    <a:pt x="221927" y="12194"/>
                    <a:pt x="201194" y="34142"/>
                  </a:cubicBezTo>
                  <a:cubicBezTo>
                    <a:pt x="193879" y="41458"/>
                    <a:pt x="184125" y="46335"/>
                    <a:pt x="173152" y="45116"/>
                  </a:cubicBezTo>
                  <a:cubicBezTo>
                    <a:pt x="158515" y="43897"/>
                    <a:pt x="143885" y="46335"/>
                    <a:pt x="130474" y="52433"/>
                  </a:cubicBezTo>
                  <a:cubicBezTo>
                    <a:pt x="104864" y="63407"/>
                    <a:pt x="85357" y="86576"/>
                    <a:pt x="80480" y="114618"/>
                  </a:cubicBezTo>
                  <a:cubicBezTo>
                    <a:pt x="78042" y="125590"/>
                    <a:pt x="71946" y="134131"/>
                    <a:pt x="62192" y="139008"/>
                  </a:cubicBezTo>
                  <a:cubicBezTo>
                    <a:pt x="26829" y="157296"/>
                    <a:pt x="3658" y="192659"/>
                    <a:pt x="1219" y="232899"/>
                  </a:cubicBezTo>
                  <a:lnTo>
                    <a:pt x="0" y="245091"/>
                  </a:lnTo>
                  <a:lnTo>
                    <a:pt x="65850" y="245091"/>
                  </a:lnTo>
                  <a:lnTo>
                    <a:pt x="68288" y="245091"/>
                  </a:lnTo>
                  <a:lnTo>
                    <a:pt x="202413" y="245091"/>
                  </a:lnTo>
                  <a:cubicBezTo>
                    <a:pt x="193879" y="238995"/>
                    <a:pt x="187783" y="232899"/>
                    <a:pt x="181687" y="224358"/>
                  </a:cubicBezTo>
                  <a:lnTo>
                    <a:pt x="68288" y="224358"/>
                  </a:lnTo>
                  <a:lnTo>
                    <a:pt x="65850" y="224358"/>
                  </a:lnTo>
                  <a:lnTo>
                    <a:pt x="23171" y="224358"/>
                  </a:lnTo>
                  <a:cubicBezTo>
                    <a:pt x="28048" y="196317"/>
                    <a:pt x="46336" y="171926"/>
                    <a:pt x="71946" y="158515"/>
                  </a:cubicBezTo>
                  <a:cubicBezTo>
                    <a:pt x="87795" y="149981"/>
                    <a:pt x="97549" y="136570"/>
                    <a:pt x="101206" y="119494"/>
                  </a:cubicBezTo>
                  <a:cubicBezTo>
                    <a:pt x="104864" y="98768"/>
                    <a:pt x="119501" y="80480"/>
                    <a:pt x="139008" y="71939"/>
                  </a:cubicBezTo>
                  <a:cubicBezTo>
                    <a:pt x="148762" y="67062"/>
                    <a:pt x="160954" y="65843"/>
                    <a:pt x="171933" y="67062"/>
                  </a:cubicBezTo>
                  <a:cubicBezTo>
                    <a:pt x="189002" y="68282"/>
                    <a:pt x="204851" y="62187"/>
                    <a:pt x="217050" y="49994"/>
                  </a:cubicBezTo>
                  <a:cubicBezTo>
                    <a:pt x="232899" y="32923"/>
                    <a:pt x="256064" y="21949"/>
                    <a:pt x="280455" y="21949"/>
                  </a:cubicBezTo>
                  <a:cubicBezTo>
                    <a:pt x="290208" y="21949"/>
                    <a:pt x="298743" y="23168"/>
                    <a:pt x="307277" y="25606"/>
                  </a:cubicBezTo>
                  <a:lnTo>
                    <a:pt x="307277" y="104864"/>
                  </a:lnTo>
                  <a:lnTo>
                    <a:pt x="292647" y="90234"/>
                  </a:lnTo>
                  <a:lnTo>
                    <a:pt x="278016" y="104864"/>
                  </a:lnTo>
                  <a:lnTo>
                    <a:pt x="318256" y="143885"/>
                  </a:lnTo>
                  <a:lnTo>
                    <a:pt x="358490" y="104864"/>
                  </a:lnTo>
                  <a:lnTo>
                    <a:pt x="343859" y="90234"/>
                  </a:lnTo>
                  <a:lnTo>
                    <a:pt x="328010" y="106083"/>
                  </a:lnTo>
                  <a:lnTo>
                    <a:pt x="328010" y="36581"/>
                  </a:lnTo>
                  <a:cubicBezTo>
                    <a:pt x="340202" y="45116"/>
                    <a:pt x="351175" y="56090"/>
                    <a:pt x="357271" y="70720"/>
                  </a:cubicBezTo>
                  <a:cubicBezTo>
                    <a:pt x="364586" y="86576"/>
                    <a:pt x="379223" y="97549"/>
                    <a:pt x="396291" y="101206"/>
                  </a:cubicBezTo>
                  <a:cubicBezTo>
                    <a:pt x="406045" y="103645"/>
                    <a:pt x="415799" y="107302"/>
                    <a:pt x="424339" y="112179"/>
                  </a:cubicBezTo>
                  <a:cubicBezTo>
                    <a:pt x="462135" y="135350"/>
                    <a:pt x="475552" y="184125"/>
                    <a:pt x="458477" y="224358"/>
                  </a:cubicBezTo>
                  <a:lnTo>
                    <a:pt x="251187" y="224358"/>
                  </a:lnTo>
                  <a:cubicBezTo>
                    <a:pt x="224365" y="224358"/>
                    <a:pt x="202413" y="202413"/>
                    <a:pt x="202413" y="174365"/>
                  </a:cubicBezTo>
                  <a:lnTo>
                    <a:pt x="202413" y="120714"/>
                  </a:lnTo>
                  <a:lnTo>
                    <a:pt x="236557" y="154858"/>
                  </a:lnTo>
                  <a:lnTo>
                    <a:pt x="251187" y="140227"/>
                  </a:lnTo>
                  <a:lnTo>
                    <a:pt x="191440" y="82918"/>
                  </a:lnTo>
                  <a:lnTo>
                    <a:pt x="131693" y="140227"/>
                  </a:lnTo>
                  <a:lnTo>
                    <a:pt x="146323" y="154858"/>
                  </a:lnTo>
                  <a:lnTo>
                    <a:pt x="181687" y="121933"/>
                  </a:lnTo>
                  <a:lnTo>
                    <a:pt x="181687" y="173146"/>
                  </a:lnTo>
                  <a:cubicBezTo>
                    <a:pt x="181687" y="212166"/>
                    <a:pt x="213386" y="243872"/>
                    <a:pt x="252407" y="243872"/>
                  </a:cubicBezTo>
                  <a:lnTo>
                    <a:pt x="471895" y="243872"/>
                  </a:lnTo>
                  <a:lnTo>
                    <a:pt x="474333" y="237776"/>
                  </a:lnTo>
                  <a:cubicBezTo>
                    <a:pt x="501155" y="189002"/>
                    <a:pt x="485306" y="124371"/>
                    <a:pt x="436531" y="93891"/>
                  </a:cubicBezTo>
                  <a:close/>
                </a:path>
              </a:pathLst>
            </a:custGeom>
            <a:solidFill>
              <a:srgbClr val="2D5967"/>
            </a:solidFill>
            <a:ln w="64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2D2A"/>
                </a:solidFill>
                <a:effectLst/>
                <a:uLnTx/>
                <a:uFillTx/>
                <a:latin typeface="Oracle Sans Tab"/>
                <a:ea typeface="+mn-ea"/>
                <a:cs typeface="+mn-cs"/>
              </a:endParaRPr>
            </a:p>
          </p:txBody>
        </p:sp>
      </p:grpSp>
      <p:pic>
        <p:nvPicPr>
          <p:cNvPr id="136" name="Picture Placeholder 88">
            <a:extLst>
              <a:ext uri="{FF2B5EF4-FFF2-40B4-BE49-F238E27FC236}">
                <a16:creationId xmlns:a16="http://schemas.microsoft.com/office/drawing/2014/main" id="{CD505616-931B-9B04-0557-F26D7EB9DCAE}"/>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a:fillRect/>
          </a:stretch>
        </p:blipFill>
        <p:spPr>
          <a:xfrm>
            <a:off x="4844974" y="1348714"/>
            <a:ext cx="515890" cy="515889"/>
          </a:xfrm>
          <a:prstGeom prst="rect">
            <a:avLst/>
          </a:prstGeom>
        </p:spPr>
      </p:pic>
      <p:sp>
        <p:nvSpPr>
          <p:cNvPr id="141" name="Rectangle 140">
            <a:extLst>
              <a:ext uri="{FF2B5EF4-FFF2-40B4-BE49-F238E27FC236}">
                <a16:creationId xmlns:a16="http://schemas.microsoft.com/office/drawing/2014/main" id="{26B1ABBE-8400-E153-468E-762855A750E7}"/>
              </a:ext>
            </a:extLst>
          </p:cNvPr>
          <p:cNvSpPr/>
          <p:nvPr/>
        </p:nvSpPr>
        <p:spPr>
          <a:xfrm>
            <a:off x="4627155" y="1822473"/>
            <a:ext cx="839713" cy="13849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12D2A"/>
                </a:solidFill>
                <a:effectLst/>
                <a:uLnTx/>
                <a:uFillTx/>
                <a:latin typeface="Oracle Sans" panose="020B0503020204020204" pitchFamily="34" charset="0"/>
                <a:ea typeface="+mn-ea"/>
                <a:cs typeface="Oracle Sans" panose="020B0503020204020204" pitchFamily="34" charset="0"/>
              </a:rPr>
              <a:t>Generative AI</a:t>
            </a:r>
          </a:p>
        </p:txBody>
      </p:sp>
      <p:sp>
        <p:nvSpPr>
          <p:cNvPr id="142" name="TextBox 141">
            <a:extLst>
              <a:ext uri="{FF2B5EF4-FFF2-40B4-BE49-F238E27FC236}">
                <a16:creationId xmlns:a16="http://schemas.microsoft.com/office/drawing/2014/main" id="{C81186DA-02CA-77EA-90FA-A830A1D00025}"/>
              </a:ext>
            </a:extLst>
          </p:cNvPr>
          <p:cNvSpPr txBox="1"/>
          <p:nvPr/>
        </p:nvSpPr>
        <p:spPr>
          <a:xfrm>
            <a:off x="7641367" y="4205182"/>
            <a:ext cx="28373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Oracle Sans"/>
                <a:ea typeface="+mn-ea"/>
                <a:cs typeface="Oracle Sans"/>
                <a:sym typeface="Oracle Sans"/>
                <a:rtl val="0"/>
              </a:rPr>
              <a:t>Redis</a:t>
            </a:r>
          </a:p>
        </p:txBody>
      </p:sp>
      <p:pic>
        <p:nvPicPr>
          <p:cNvPr id="176" name="Graphic 175">
            <a:extLst>
              <a:ext uri="{FF2B5EF4-FFF2-40B4-BE49-F238E27FC236}">
                <a16:creationId xmlns:a16="http://schemas.microsoft.com/office/drawing/2014/main" id="{E992BF1F-3464-3E31-4E67-34F08F51B09D}"/>
              </a:ext>
            </a:extLst>
          </p:cNvPr>
          <p:cNvPicPr>
            <a:picLocks noChangeAspect="1"/>
          </p:cNvPicPr>
          <p:nvPr/>
        </p:nvPicPr>
        <p:blipFill>
          <a:blip r:embed="rId59">
            <a:extLst>
              <a:ext uri="{28A0092B-C50C-407E-A947-70E740481C1C}">
                <a14:useLocalDpi xmlns:a14="http://schemas.microsoft.com/office/drawing/2010/main" val="0"/>
              </a:ext>
              <a:ext uri="{96DAC541-7B7A-43D3-8B79-37D633B846F1}">
                <asvg:svgBlip xmlns:asvg="http://schemas.microsoft.com/office/drawing/2016/SVG/main" r:embed="rId60"/>
              </a:ext>
            </a:extLst>
          </a:blip>
          <a:stretch>
            <a:fillRect/>
          </a:stretch>
        </p:blipFill>
        <p:spPr>
          <a:xfrm>
            <a:off x="7633517" y="3759023"/>
            <a:ext cx="310077" cy="343299"/>
          </a:xfrm>
          <a:prstGeom prst="rect">
            <a:avLst/>
          </a:prstGeom>
        </p:spPr>
      </p:pic>
      <p:pic>
        <p:nvPicPr>
          <p:cNvPr id="178" name="Graphic 177">
            <a:extLst>
              <a:ext uri="{FF2B5EF4-FFF2-40B4-BE49-F238E27FC236}">
                <a16:creationId xmlns:a16="http://schemas.microsoft.com/office/drawing/2014/main" id="{C80480D0-0950-0E90-8839-2351E1AF77B3}"/>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6764229" y="3742008"/>
            <a:ext cx="381000" cy="393700"/>
          </a:xfrm>
          <a:prstGeom prst="rect">
            <a:avLst/>
          </a:prstGeom>
        </p:spPr>
      </p:pic>
    </p:spTree>
    <p:extLst>
      <p:ext uri="{BB962C8B-B14F-4D97-AF65-F5344CB8AC3E}">
        <p14:creationId xmlns:p14="http://schemas.microsoft.com/office/powerpoint/2010/main" val="34847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12942"/>
</p:tagLst>
</file>

<file path=ppt/tags/tag10.xml><?xml version="1.0" encoding="utf-8"?>
<p:tagLst xmlns:a="http://schemas.openxmlformats.org/drawingml/2006/main" xmlns:r="http://schemas.openxmlformats.org/officeDocument/2006/relationships" xmlns:p="http://schemas.openxmlformats.org/presentationml/2006/main">
  <p:tag name="AS_UNIQUEID" val="16880"/>
</p:tagLst>
</file>

<file path=ppt/tags/tag11.xml><?xml version="1.0" encoding="utf-8"?>
<p:tagLst xmlns:a="http://schemas.openxmlformats.org/drawingml/2006/main" xmlns:r="http://schemas.openxmlformats.org/officeDocument/2006/relationships" xmlns:p="http://schemas.openxmlformats.org/presentationml/2006/main">
  <p:tag name="AS_UNIQUEID" val="16883"/>
</p:tagLst>
</file>

<file path=ppt/tags/tag12.xml><?xml version="1.0" encoding="utf-8"?>
<p:tagLst xmlns:a="http://schemas.openxmlformats.org/drawingml/2006/main" xmlns:r="http://schemas.openxmlformats.org/officeDocument/2006/relationships" xmlns:p="http://schemas.openxmlformats.org/presentationml/2006/main">
  <p:tag name="AS_UNIQUEID" val="16877"/>
</p:tagLst>
</file>

<file path=ppt/tags/tag13.xml><?xml version="1.0" encoding="utf-8"?>
<p:tagLst xmlns:a="http://schemas.openxmlformats.org/drawingml/2006/main" xmlns:r="http://schemas.openxmlformats.org/officeDocument/2006/relationships" xmlns:p="http://schemas.openxmlformats.org/presentationml/2006/main">
  <p:tag name="AS_UNIQUEID" val="16832"/>
</p:tagLst>
</file>

<file path=ppt/tags/tag14.xml><?xml version="1.0" encoding="utf-8"?>
<p:tagLst xmlns:a="http://schemas.openxmlformats.org/drawingml/2006/main" xmlns:r="http://schemas.openxmlformats.org/officeDocument/2006/relationships" xmlns:p="http://schemas.openxmlformats.org/presentationml/2006/main">
  <p:tag name="AS_UNIQUEID" val="16870"/>
</p:tagLst>
</file>

<file path=ppt/tags/tag15.xml><?xml version="1.0" encoding="utf-8"?>
<p:tagLst xmlns:a="http://schemas.openxmlformats.org/drawingml/2006/main" xmlns:r="http://schemas.openxmlformats.org/officeDocument/2006/relationships" xmlns:p="http://schemas.openxmlformats.org/presentationml/2006/main">
  <p:tag name="AS_UNIQUEID" val="16844"/>
</p:tagLst>
</file>

<file path=ppt/tags/tag16.xml><?xml version="1.0" encoding="utf-8"?>
<p:tagLst xmlns:a="http://schemas.openxmlformats.org/drawingml/2006/main" xmlns:r="http://schemas.openxmlformats.org/officeDocument/2006/relationships" xmlns:p="http://schemas.openxmlformats.org/presentationml/2006/main">
  <p:tag name="AS_UNIQUEID" val="6706"/>
</p:tagLst>
</file>

<file path=ppt/tags/tag17.xml><?xml version="1.0" encoding="utf-8"?>
<p:tagLst xmlns:a="http://schemas.openxmlformats.org/drawingml/2006/main" xmlns:r="http://schemas.openxmlformats.org/officeDocument/2006/relationships" xmlns:p="http://schemas.openxmlformats.org/presentationml/2006/main">
  <p:tag name="AS_UNIQUEID" val="6706"/>
</p:tagLst>
</file>

<file path=ppt/tags/tag18.xml><?xml version="1.0" encoding="utf-8"?>
<p:tagLst xmlns:a="http://schemas.openxmlformats.org/drawingml/2006/main" xmlns:r="http://schemas.openxmlformats.org/officeDocument/2006/relationships" xmlns:p="http://schemas.openxmlformats.org/presentationml/2006/main">
  <p:tag name="AS_UNIQUEID" val="7424"/>
</p:tagLst>
</file>

<file path=ppt/tags/tag2.xml><?xml version="1.0" encoding="utf-8"?>
<p:tagLst xmlns:a="http://schemas.openxmlformats.org/drawingml/2006/main" xmlns:r="http://schemas.openxmlformats.org/officeDocument/2006/relationships" xmlns:p="http://schemas.openxmlformats.org/presentationml/2006/main">
  <p:tag name="AS_UNIQUEID" val="12942"/>
</p:tagLst>
</file>

<file path=ppt/tags/tag3.xml><?xml version="1.0" encoding="utf-8"?>
<p:tagLst xmlns:a="http://schemas.openxmlformats.org/drawingml/2006/main" xmlns:r="http://schemas.openxmlformats.org/officeDocument/2006/relationships" xmlns:p="http://schemas.openxmlformats.org/presentationml/2006/main">
  <p:tag name="AS_UNIQUEID" val="2335"/>
</p:tagLst>
</file>

<file path=ppt/tags/tag4.xml><?xml version="1.0" encoding="utf-8"?>
<p:tagLst xmlns:a="http://schemas.openxmlformats.org/drawingml/2006/main" xmlns:r="http://schemas.openxmlformats.org/officeDocument/2006/relationships" xmlns:p="http://schemas.openxmlformats.org/presentationml/2006/main">
  <p:tag name="AS_UNIQUEID" val="2334"/>
</p:tagLst>
</file>

<file path=ppt/tags/tag5.xml><?xml version="1.0" encoding="utf-8"?>
<p:tagLst xmlns:a="http://schemas.openxmlformats.org/drawingml/2006/main" xmlns:r="http://schemas.openxmlformats.org/officeDocument/2006/relationships" xmlns:p="http://schemas.openxmlformats.org/presentationml/2006/main">
  <p:tag name="AS_UNIQUEID" val="3348"/>
</p:tagLst>
</file>

<file path=ppt/tags/tag6.xml><?xml version="1.0" encoding="utf-8"?>
<p:tagLst xmlns:a="http://schemas.openxmlformats.org/drawingml/2006/main" xmlns:r="http://schemas.openxmlformats.org/officeDocument/2006/relationships" xmlns:p="http://schemas.openxmlformats.org/presentationml/2006/main">
  <p:tag name="AS_UNIQUEID" val="3347"/>
</p:tagLst>
</file>

<file path=ppt/tags/tag7.xml><?xml version="1.0" encoding="utf-8"?>
<p:tagLst xmlns:a="http://schemas.openxmlformats.org/drawingml/2006/main" xmlns:r="http://schemas.openxmlformats.org/officeDocument/2006/relationships" xmlns:p="http://schemas.openxmlformats.org/presentationml/2006/main">
  <p:tag name="AS_UNIQUEID" val="16873"/>
</p:tagLst>
</file>

<file path=ppt/tags/tag8.xml><?xml version="1.0" encoding="utf-8"?>
<p:tagLst xmlns:a="http://schemas.openxmlformats.org/drawingml/2006/main" xmlns:r="http://schemas.openxmlformats.org/officeDocument/2006/relationships" xmlns:p="http://schemas.openxmlformats.org/presentationml/2006/main">
  <p:tag name="AS_UNIQUEID" val="16874"/>
</p:tagLst>
</file>

<file path=ppt/tags/tag9.xml><?xml version="1.0" encoding="utf-8"?>
<p:tagLst xmlns:a="http://schemas.openxmlformats.org/drawingml/2006/main" xmlns:r="http://schemas.openxmlformats.org/officeDocument/2006/relationships" xmlns:p="http://schemas.openxmlformats.org/presentationml/2006/main">
  <p:tag name="AS_UNIQUEID" val="16819"/>
</p:tagLst>
</file>

<file path=ppt/theme/theme1.xml><?xml version="1.0" encoding="utf-8"?>
<a:theme xmlns:a="http://schemas.openxmlformats.org/drawingml/2006/main" name="Parent Master Pillars">
  <a:themeElements>
    <a:clrScheme name="Oracle Pine 10.21.1">
      <a:dk1>
        <a:srgbClr val="312D2A"/>
      </a:dk1>
      <a:lt1>
        <a:srgbClr val="FCFBFA"/>
      </a:lt1>
      <a:dk2>
        <a:srgbClr val="312D2A"/>
      </a:dk2>
      <a:lt2>
        <a:srgbClr val="FCFBFA"/>
      </a:lt2>
      <a:accent1>
        <a:srgbClr val="E9F9EE"/>
      </a:accent1>
      <a:accent2>
        <a:srgbClr val="CBE9D6"/>
      </a:accent2>
      <a:accent3>
        <a:srgbClr val="99C2A6"/>
      </a:accent3>
      <a:accent4>
        <a:srgbClr val="74A683"/>
      </a:accent4>
      <a:accent5>
        <a:srgbClr val="467553"/>
      </a:accent5>
      <a:accent6>
        <a:srgbClr val="33553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cean">
      <a:srgbClr val="2C5967"/>
    </a:custClr>
    <a:custClr name="Surf">
      <a:srgbClr val="41817E"/>
    </a:custClr>
    <a:custClr name="Sand">
      <a:srgbClr val="E5DBBE"/>
    </a:custClr>
    <a:custClr name="Pebble">
      <a:srgbClr val="8B8580"/>
    </a:custClr>
    <a:custClr name="Granite">
      <a:srgbClr val="67605B"/>
    </a:custClr>
    <a:custClr name="Oracle Red">
      <a:srgbClr val="C74634"/>
    </a:custClr>
    <a:custClr name="Highlight/hyperlink dark theme">
      <a:srgbClr val="F0CC71"/>
    </a:custClr>
    <a:custClr name="Highlight/numbered list light theme">
      <a:srgbClr val="AE562C"/>
    </a:custClr>
    <a:custClr name="Hyperlink light theme (default)">
      <a:srgbClr val="00688C"/>
    </a:custClr>
    <a:custClr name="Numbered list dark theme">
      <a:srgbClr val="759C6C"/>
    </a:custClr>
    <a:custClr name="Brand: Neutral 30">
      <a:srgbClr val="F1EFED"/>
    </a:custClr>
    <a:custClr name="Developer: Pebble 30">
      <a:srgbClr val="E7F0FD"/>
    </a:custClr>
    <a:custClr name="Database: Slate 30">
      <a:srgbClr val="E7F2F2"/>
    </a:custClr>
    <a:custClr name="Cloud Platform: Pine 30">
      <a:srgbClr val="E0F5E7"/>
    </a:custClr>
    <a:custClr name="Finance / Operations: Teal 30">
      <a:srgbClr val="E8F1F0"/>
    </a:custClr>
    <a:custClr name="NetSuite: Ocean 30">
      <a:srgbClr val="E7F2F5"/>
    </a:custClr>
    <a:custClr name="GBU: Lilac 30">
      <a:srgbClr val="EBEFFE"/>
    </a:custClr>
    <a:custClr name="CX/Marketing: Plum 30">
      <a:srgbClr val="F5ECFB"/>
    </a:custClr>
    <a:custClr name="HCM/HR: Rose 30">
      <a:srgbClr val="FBECEF"/>
    </a:custClr>
    <a:custClr name="SCM: Sienna 30">
      <a:srgbClr val="FCEDD9"/>
    </a:custClr>
    <a:custClr name="Brand: Neutral 70">
      <a:srgbClr val="AEA8A2"/>
    </a:custClr>
    <a:custClr name="Developer: Pebble 70">
      <a:srgbClr val="A2AAB6"/>
    </a:custClr>
    <a:custClr name="Database: Slate 70">
      <a:srgbClr val="99ADAE"/>
    </a:custClr>
    <a:custClr name="Cloud Platform: Pine 70">
      <a:srgbClr val="86B596"/>
    </a:custClr>
    <a:custClr name="Finance / Operations: Teal 70">
      <a:srgbClr val="89B2B0"/>
    </a:custClr>
    <a:custClr name="NetSuite: Ocean 70">
      <a:srgbClr val="81B2C3"/>
    </a:custClr>
    <a:custClr name="GBU: Lilac 70">
      <a:srgbClr val="A0A9C5"/>
    </a:custClr>
    <a:custClr name="CX/Marketing: Plum 70">
      <a:srgbClr val="B7A1C4"/>
    </a:custClr>
    <a:custClr name="HCM/HR: Rose 70">
      <a:srgbClr val="CE9BA7"/>
    </a:custClr>
    <a:custClr name="SCM: Sienna 70">
      <a:srgbClr val="D39F5D"/>
    </a:custClr>
    <a:custClr name="Brand: Neutral 140">
      <a:srgbClr val="514C47"/>
    </a:custClr>
    <a:custClr name="Developer: Pebble 140">
      <a:srgbClr val="494D53"/>
    </a:custClr>
    <a:custClr name="Database: Slate 140">
      <a:srgbClr val="464F4F"/>
    </a:custClr>
    <a:custClr name="Cloud Platform: Pine 140">
      <a:srgbClr val="33553C"/>
    </a:custClr>
    <a:custClr name="Finance / Operations: Teal 140">
      <a:srgbClr val="315357"/>
    </a:custClr>
    <a:custClr name="NetSuite: Ocean 140">
      <a:srgbClr val="2C5266"/>
    </a:custClr>
    <a:custClr name="GBU: Lilac 140">
      <a:srgbClr val="464C68"/>
    </a:custClr>
    <a:custClr name="CX/Marketing: Plum 140">
      <a:srgbClr val="594564"/>
    </a:custClr>
    <a:custClr name="HCM/HR: Rose 140">
      <a:srgbClr val="6C3F49"/>
    </a:custClr>
    <a:custClr name="SCM: Sienna 140">
      <a:srgbClr val="713F25"/>
    </a:custClr>
    <a:custClr name="Brand: Neutral 170">
      <a:srgbClr val="312D2A"/>
    </a:custClr>
    <a:custClr name="Developer: Pebble 170">
      <a:srgbClr val="2B2E32"/>
    </a:custClr>
    <a:custClr name="Database: Slate 170">
      <a:srgbClr val="2A2F2F"/>
    </a:custClr>
    <a:custClr name="Cloud Platform: Pine 170">
      <a:srgbClr val="1E3224"/>
    </a:custClr>
    <a:custClr name="Finance / Operations: Teal 170">
      <a:srgbClr val="1E3133"/>
    </a:custClr>
    <a:custClr name="NetSuite: Ocean 170">
      <a:srgbClr val="1A2F3F"/>
    </a:custClr>
    <a:custClr name="GBU: Lilac 170">
      <a:srgbClr val="2A2D3F"/>
    </a:custClr>
    <a:custClr name="CX/Marketing: Plum 170">
      <a:srgbClr val="36293C"/>
    </a:custClr>
    <a:custClr name="HCM/HR: Rose 170">
      <a:srgbClr val="41242B"/>
    </a:custClr>
    <a:custClr name="SCM: Sienna 170">
      <a:srgbClr val="442616"/>
    </a:custClr>
  </a:custClrLst>
  <a:extLst>
    <a:ext uri="{05A4C25C-085E-4340-85A3-A5531E510DB2}">
      <thm15:themeFamily xmlns:thm15="http://schemas.microsoft.com/office/thememl/2012/main" name="Cloud_Platform_OCI_PillarPPT_Pine_v1.3-4.13.22.potx" id="{4D63D4C3-24C5-4B87-A71E-80B773D9DB62}" vid="{D0D364E1-EFD7-4A70-8B4F-E01E663CD735}"/>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acle">
    <a:dk1>
      <a:srgbClr val="000000"/>
    </a:dk1>
    <a:lt1>
      <a:srgbClr val="FFFFFF"/>
    </a:lt1>
    <a:dk2>
      <a:srgbClr val="FF0000"/>
    </a:dk2>
    <a:lt2>
      <a:srgbClr val="C9C9C9"/>
    </a:lt2>
    <a:accent1>
      <a:srgbClr val="FF0000"/>
    </a:accent1>
    <a:accent2>
      <a:srgbClr val="000000"/>
    </a:accent2>
    <a:accent3>
      <a:srgbClr val="CCC3BB"/>
    </a:accent3>
    <a:accent4>
      <a:srgbClr val="9FB3A9"/>
    </a:accent4>
    <a:accent5>
      <a:srgbClr val="5B6981"/>
    </a:accent5>
    <a:accent6>
      <a:srgbClr val="D3CAAF"/>
    </a:accent6>
    <a:hlink>
      <a:srgbClr val="0070C0"/>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racle">
    <a:dk1>
      <a:srgbClr val="000000"/>
    </a:dk1>
    <a:lt1>
      <a:srgbClr val="FFFFFF"/>
    </a:lt1>
    <a:dk2>
      <a:srgbClr val="FF0000"/>
    </a:dk2>
    <a:lt2>
      <a:srgbClr val="C9C9C9"/>
    </a:lt2>
    <a:accent1>
      <a:srgbClr val="FF0000"/>
    </a:accent1>
    <a:accent2>
      <a:srgbClr val="000000"/>
    </a:accent2>
    <a:accent3>
      <a:srgbClr val="CCC3BB"/>
    </a:accent3>
    <a:accent4>
      <a:srgbClr val="9FB3A9"/>
    </a:accent4>
    <a:accent5>
      <a:srgbClr val="5B6981"/>
    </a:accent5>
    <a:accent6>
      <a:srgbClr val="D3CAAF"/>
    </a:accent6>
    <a:hlink>
      <a:srgbClr val="0070C0"/>
    </a:hlink>
    <a:folHlink>
      <a:srgbClr val="2929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952463B0997441A1AE1897008BC635" ma:contentTypeVersion="16" ma:contentTypeDescription="Create a new document." ma:contentTypeScope="" ma:versionID="c565647465074db5672869eb082d20c4">
  <xsd:schema xmlns:xsd="http://www.w3.org/2001/XMLSchema" xmlns:xs="http://www.w3.org/2001/XMLSchema" xmlns:p="http://schemas.microsoft.com/office/2006/metadata/properties" xmlns:ns2="56584054-8fdc-494c-8c30-7a92c1851d88" xmlns:ns3="17c9262e-5b43-4f61-bed9-e568bdfea7b1" targetNamespace="http://schemas.microsoft.com/office/2006/metadata/properties" ma:root="true" ma:fieldsID="e491acdbd06c80819730520598c6f675" ns2:_="" ns3:_="">
    <xsd:import namespace="56584054-8fdc-494c-8c30-7a92c1851d88"/>
    <xsd:import namespace="17c9262e-5b43-4f61-bed9-e568bdfea7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84054-8fdc-494c-8c30-7a92c1851d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e6f111e-9303-4b31-9cb7-8f749f49e7f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c9262e-5b43-4f61-bed9-e568bdfea7b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baabee0-9ea7-4485-9212-fdc787634ab3}" ma:internalName="TaxCatchAll" ma:showField="CatchAllData" ma:web="17c9262e-5b43-4f61-bed9-e568bdfea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FD998A-CD8B-4E60-B937-A406D093EA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84054-8fdc-494c-8c30-7a92c1851d88"/>
    <ds:schemaRef ds:uri="17c9262e-5b43-4f61-bed9-e568bdfea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488BBF-0F95-429E-8763-CC1E6DE21F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Cloud_Platform_OCI_PillarPPT_Pine_v1.3-4.13.22</Template>
  <TotalTime>33731</TotalTime>
  <Words>2777</Words>
  <Application>Microsoft Office PowerPoint</Application>
  <PresentationFormat>Widescreen</PresentationFormat>
  <Paragraphs>738</Paragraphs>
  <Slides>32</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Calibri</vt:lpstr>
      <vt:lpstr>Courier New</vt:lpstr>
      <vt:lpstr>Georgia</vt:lpstr>
      <vt:lpstr>Oracle Sans</vt:lpstr>
      <vt:lpstr>Oracle Sans Extra Bold</vt:lpstr>
      <vt:lpstr>Oracle Sans Light</vt:lpstr>
      <vt:lpstr>Oracle Sans Semi Bold</vt:lpstr>
      <vt:lpstr>Oracle Sans Tab</vt:lpstr>
      <vt:lpstr>Oracle Sans Tab Light</vt:lpstr>
      <vt:lpstr>System Font Regular</vt:lpstr>
      <vt:lpstr>Wingdings</vt:lpstr>
      <vt:lpstr>Parent Master Pillars</vt:lpstr>
      <vt:lpstr>Oracle and HEAnet</vt:lpstr>
      <vt:lpstr>PowerPoint Presentation</vt:lpstr>
      <vt:lpstr>OCI</vt:lpstr>
      <vt:lpstr>OCI has all the services you need to build, run, and scale</vt:lpstr>
      <vt:lpstr>PowerPoint Presentation</vt:lpstr>
      <vt:lpstr>PowerPoint Presentation</vt:lpstr>
      <vt:lpstr>OCI compliance programs in EMEA</vt:lpstr>
      <vt:lpstr>Oracle Cloud Infrastructure is supporting your open-source code</vt:lpstr>
      <vt:lpstr>Oracle Data Platform: A complete suite of services</vt:lpstr>
      <vt:lpstr>Autonomous Database</vt:lpstr>
      <vt:lpstr>Big Picture - Oracle Data Management with Autonomous</vt:lpstr>
      <vt:lpstr>What is Autonomous Database?</vt:lpstr>
      <vt:lpstr> Deploy new data platforms 84% faster* with 85% less staff time*</vt:lpstr>
      <vt:lpstr>Completely Simple Operational Model</vt:lpstr>
      <vt:lpstr>Autonomous Database – True Pay per Use</vt:lpstr>
      <vt:lpstr>Completely Simple Mission-Critical Security</vt:lpstr>
      <vt:lpstr>Completely Simple Cloud Native Development</vt:lpstr>
      <vt:lpstr>Data Lake</vt:lpstr>
      <vt:lpstr>Autonomous Database and the Multi-Cloud Data Ecosystem</vt:lpstr>
      <vt:lpstr>Any language, any tool</vt:lpstr>
      <vt:lpstr>Data Lake architectures with Autonomous Data Warehouse</vt:lpstr>
      <vt:lpstr>Any language, any tool – with secure access</vt:lpstr>
      <vt:lpstr>Data Sharing with Autonomous</vt:lpstr>
      <vt:lpstr>Unleashing Data: Access, Process, Share with ADW</vt:lpstr>
      <vt:lpstr>Customers</vt:lpstr>
      <vt:lpstr>PowerPoint Presentation</vt:lpstr>
      <vt:lpstr>PowerPoint Presentation</vt:lpstr>
      <vt:lpstr>PowerPoint Presentation</vt:lpstr>
      <vt:lpstr>Conclusion</vt:lpstr>
      <vt:lpstr>Benefits of Autonomous Database</vt:lpstr>
      <vt:lpstr>Get started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dc:title>
  <dc:creator>Kevin Bogusch</dc:creator>
  <cp:lastModifiedBy>Roberto Sabatino</cp:lastModifiedBy>
  <cp:revision>375</cp:revision>
  <dcterms:created xsi:type="dcterms:W3CDTF">2022-12-12T15:51:02Z</dcterms:created>
  <dcterms:modified xsi:type="dcterms:W3CDTF">2023-12-12T10:16:04Z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ies>
</file>