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presentation.xml" ContentType="application/vnd.openxmlformats-officedocument.presentationml.presentation.main+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4.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Lst>
  <p:notesMasterIdLst>
    <p:notesMasterId r:id="rId16"/>
  </p:notesMasterIdLst>
  <p:sldIdLst>
    <p:sldId id="257" r:id="rId3"/>
    <p:sldId id="452" r:id="rId4"/>
    <p:sldId id="349" r:id="rId5"/>
    <p:sldId id="530" r:id="rId6"/>
    <p:sldId id="295" r:id="rId7"/>
    <p:sldId id="453" r:id="rId8"/>
    <p:sldId id="458" r:id="rId9"/>
    <p:sldId id="457" r:id="rId10"/>
    <p:sldId id="528" r:id="rId11"/>
    <p:sldId id="529" r:id="rId12"/>
    <p:sldId id="454" r:id="rId13"/>
    <p:sldId id="531" r:id="rId14"/>
    <p:sldId id="328" r:id="rId15"/>
  </p:sldIdLst>
  <p:sldSz cx="12192000" cy="6858000"/>
  <p:notesSz cx="6858000" cy="9144000"/>
  <p:defaultTex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2630"/>
  </p:normalViewPr>
  <p:slideViewPr>
    <p:cSldViewPr snapToGrid="0">
      <p:cViewPr>
        <p:scale>
          <a:sx n="78" d="100"/>
          <a:sy n="78" d="100"/>
        </p:scale>
        <p:origin x="656" y="360"/>
      </p:cViewPr>
      <p:guideLst/>
    </p:cSldViewPr>
  </p:slideViewPr>
  <p:notesTextViewPr>
    <p:cViewPr>
      <p:scale>
        <a:sx n="1" d="1"/>
        <a:sy n="1" d="1"/>
      </p:scale>
      <p:origin x="0" y="-192"/>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customXml" Target="../customXml/item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ustomXml" Target="../customXml/item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306DD9-875F-1E4F-8C1A-AE1F910F1013}" type="datetimeFigureOut">
              <a:rPr lang="en-NL" smtClean="0"/>
              <a:t>08/12/2023</a:t>
            </a:fld>
            <a:endParaRPr lang="en-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3F4D17-8C7D-8047-92C8-61EC80E8C495}" type="slidenum">
              <a:rPr lang="en-NL" smtClean="0"/>
              <a:t>‹#›</a:t>
            </a:fld>
            <a:endParaRPr lang="en-NL"/>
          </a:p>
        </p:txBody>
      </p:sp>
    </p:spTree>
    <p:extLst>
      <p:ext uri="{BB962C8B-B14F-4D97-AF65-F5344CB8AC3E}">
        <p14:creationId xmlns:p14="http://schemas.microsoft.com/office/powerpoint/2010/main" val="889841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NL" b="1" dirty="0"/>
              <a:t>Presentation summary</a:t>
            </a:r>
          </a:p>
          <a:p>
            <a:endParaRPr lang="en-NL" dirty="0"/>
          </a:p>
          <a:p>
            <a:pPr marL="171450" indent="-171450">
              <a:buFont typeface="Arial" panose="020B0604020202020204" pitchFamily="34" charset="0"/>
              <a:buChar char="•"/>
            </a:pPr>
            <a:r>
              <a:rPr lang="en-NL" dirty="0"/>
              <a:t>Personal introduction + What is SURF?</a:t>
            </a:r>
          </a:p>
          <a:p>
            <a:pPr marL="171450" indent="-171450">
              <a:buFont typeface="Arial" panose="020B0604020202020204" pitchFamily="34" charset="0"/>
              <a:buChar char="•"/>
            </a:pPr>
            <a:r>
              <a:rPr lang="en-NL" dirty="0"/>
              <a:t>Current ways to work with sensitive data at SURF (OSSC, SANE)</a:t>
            </a:r>
          </a:p>
          <a:p>
            <a:pPr marL="628650" lvl="1" indent="-171450">
              <a:buFont typeface="Arial" panose="020B0604020202020204" pitchFamily="34" charset="0"/>
              <a:buChar char="•"/>
            </a:pPr>
            <a:r>
              <a:rPr lang="en-NL" dirty="0"/>
              <a:t>Operational aspects</a:t>
            </a:r>
          </a:p>
          <a:p>
            <a:pPr marL="628650" lvl="1" indent="-171450">
              <a:buFont typeface="Arial" panose="020B0604020202020204" pitchFamily="34" charset="0"/>
              <a:buChar char="•"/>
            </a:pPr>
            <a:r>
              <a:rPr lang="en-NL" dirty="0"/>
              <a:t>Legal aspects</a:t>
            </a:r>
          </a:p>
          <a:p>
            <a:pPr marL="171450" indent="-171450">
              <a:buFont typeface="Arial" panose="020B0604020202020204" pitchFamily="34" charset="0"/>
              <a:buChar char="•"/>
            </a:pPr>
            <a:r>
              <a:rPr lang="en-NL"/>
              <a:t>Future directions</a:t>
            </a:r>
          </a:p>
          <a:p>
            <a:pPr marL="628650" lvl="1" indent="-171450">
              <a:buFont typeface="Arial" panose="020B0604020202020204" pitchFamily="34" charset="0"/>
              <a:buChar char="•"/>
            </a:pPr>
            <a:endParaRPr lang="en-NL" dirty="0"/>
          </a:p>
          <a:p>
            <a:endParaRPr lang="en-GB" dirty="0"/>
          </a:p>
        </p:txBody>
      </p:sp>
      <p:sp>
        <p:nvSpPr>
          <p:cNvPr id="4" name="Tijdelijke aanduiding voor dianummer 3"/>
          <p:cNvSpPr>
            <a:spLocks noGrp="1"/>
          </p:cNvSpPr>
          <p:nvPr>
            <p:ph type="sldNum" sz="quarter" idx="5"/>
          </p:nvPr>
        </p:nvSpPr>
        <p:spPr/>
        <p:txBody>
          <a:bodyPr/>
          <a:lstStyle/>
          <a:p>
            <a:fld id="{48C176B4-2F3E-4542-A88B-B482618D0CAA}" type="slidenum">
              <a:rPr lang="nl-NL" smtClean="0"/>
              <a:t>1</a:t>
            </a:fld>
            <a:endParaRPr lang="nl-NL" dirty="0"/>
          </a:p>
        </p:txBody>
      </p:sp>
    </p:spTree>
    <p:extLst>
      <p:ext uri="{BB962C8B-B14F-4D97-AF65-F5344CB8AC3E}">
        <p14:creationId xmlns:p14="http://schemas.microsoft.com/office/powerpoint/2010/main" val="38062735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48C176B4-2F3E-4542-A88B-B482618D0CAA}" type="slidenum">
              <a:rPr lang="nl-NL" smtClean="0"/>
              <a:t>11</a:t>
            </a:fld>
            <a:endParaRPr lang="nl-NL" dirty="0"/>
          </a:p>
        </p:txBody>
      </p:sp>
    </p:spTree>
    <p:extLst>
      <p:ext uri="{BB962C8B-B14F-4D97-AF65-F5344CB8AC3E}">
        <p14:creationId xmlns:p14="http://schemas.microsoft.com/office/powerpoint/2010/main" val="453214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48C176B4-2F3E-4542-A88B-B482618D0CAA}" type="slidenum">
              <a:rPr lang="nl-NL" smtClean="0"/>
              <a:t>12</a:t>
            </a:fld>
            <a:endParaRPr lang="nl-NL" dirty="0"/>
          </a:p>
        </p:txBody>
      </p:sp>
    </p:spTree>
    <p:extLst>
      <p:ext uri="{BB962C8B-B14F-4D97-AF65-F5344CB8AC3E}">
        <p14:creationId xmlns:p14="http://schemas.microsoft.com/office/powerpoint/2010/main" val="32426449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44D7F65-5299-4383-99A9-3EF851E1080D}" type="slidenum">
              <a:rPr lang="en-GB" smtClean="0"/>
              <a:t>13</a:t>
            </a:fld>
            <a:endParaRPr lang="en-GB" dirty="0"/>
          </a:p>
        </p:txBody>
      </p:sp>
    </p:spTree>
    <p:extLst>
      <p:ext uri="{BB962C8B-B14F-4D97-AF65-F5344CB8AC3E}">
        <p14:creationId xmlns:p14="http://schemas.microsoft.com/office/powerpoint/2010/main" val="3350804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48C176B4-2F3E-4542-A88B-B482618D0CAA}" type="slidenum">
              <a:rPr lang="nl-NL" smtClean="0"/>
              <a:t>2</a:t>
            </a:fld>
            <a:endParaRPr lang="nl-NL" dirty="0"/>
          </a:p>
        </p:txBody>
      </p:sp>
    </p:spTree>
    <p:extLst>
      <p:ext uri="{BB962C8B-B14F-4D97-AF65-F5344CB8AC3E}">
        <p14:creationId xmlns:p14="http://schemas.microsoft.com/office/powerpoint/2010/main" val="990667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4700" cy="40084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MBO: </a:t>
            </a:r>
            <a:r>
              <a:rPr lang="en-GB" b="0" i="0" dirty="0">
                <a:solidFill>
                  <a:srgbClr val="040C28"/>
                </a:solidFill>
                <a:effectLst/>
                <a:latin typeface="Google Sans"/>
              </a:rPr>
              <a:t>Secondary vocational education</a:t>
            </a:r>
            <a:endParaRPr lang="nl-NL"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De leden van SURF zijn in de ledenraad verdeeld over 6 afdelingen: wo, hbo, mbo, </a:t>
            </a:r>
            <a:r>
              <a:rPr lang="nl-NL" sz="1200" kern="1200" dirty="0" err="1">
                <a:solidFill>
                  <a:schemeClr val="tx1"/>
                </a:solidFill>
                <a:effectLst/>
                <a:latin typeface="+mn-lt"/>
                <a:ea typeface="+mn-ea"/>
                <a:cs typeface="+mn-cs"/>
              </a:rPr>
              <a:t>umc</a:t>
            </a:r>
            <a:r>
              <a:rPr lang="nl-NL" sz="1200" kern="1200" dirty="0">
                <a:solidFill>
                  <a:schemeClr val="tx1"/>
                </a:solidFill>
                <a:effectLst/>
                <a:latin typeface="+mn-lt"/>
                <a:ea typeface="+mn-ea"/>
                <a:cs typeface="+mn-cs"/>
              </a:rPr>
              <a:t>, research en overige leden. Voor het opstellen van de plannen trekken research en overige leden samen op als de afdeling research+. Hoewel we spreken over sectoren en sectorprioriteiten, vormen zij formeel geen sector.</a:t>
            </a:r>
          </a:p>
        </p:txBody>
      </p:sp>
      <p:sp>
        <p:nvSpPr>
          <p:cNvPr id="4" name="Slide Number Placeholder 3"/>
          <p:cNvSpPr>
            <a:spLocks noGrp="1"/>
          </p:cNvSpPr>
          <p:nvPr>
            <p:ph type="sldNum" sz="quarter" idx="10"/>
          </p:nvPr>
        </p:nvSpPr>
        <p:spPr/>
        <p:txBody>
          <a:bodyPr/>
          <a:lstStyle/>
          <a:p>
            <a:fld id="{544D7F65-5299-4383-99A9-3EF851E1080D}" type="slidenum">
              <a:rPr lang="nl-NL" smtClean="0"/>
              <a:t>3</a:t>
            </a:fld>
            <a:endParaRPr lang="nl-NL"/>
          </a:p>
        </p:txBody>
      </p:sp>
    </p:spTree>
    <p:extLst>
      <p:ext uri="{BB962C8B-B14F-4D97-AF65-F5344CB8AC3E}">
        <p14:creationId xmlns:p14="http://schemas.microsoft.com/office/powerpoint/2010/main" val="2917289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48C176B4-2F3E-4542-A88B-B482618D0CAA}" type="slidenum">
              <a:rPr lang="nl-NL" smtClean="0"/>
              <a:t>4</a:t>
            </a:fld>
            <a:endParaRPr lang="nl-NL" dirty="0"/>
          </a:p>
        </p:txBody>
      </p:sp>
    </p:spTree>
    <p:extLst>
      <p:ext uri="{BB962C8B-B14F-4D97-AF65-F5344CB8AC3E}">
        <p14:creationId xmlns:p14="http://schemas.microsoft.com/office/powerpoint/2010/main" val="310129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C176B4-2F3E-4542-A88B-B482618D0CAA}"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0516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C176B4-2F3E-4542-A88B-B482618D0CAA}"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76956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48C176B4-2F3E-4542-A88B-B482618D0CAA}" type="slidenum">
              <a:rPr lang="nl-NL" smtClean="0"/>
              <a:t>7</a:t>
            </a:fld>
            <a:endParaRPr lang="nl-NL" dirty="0"/>
          </a:p>
        </p:txBody>
      </p:sp>
    </p:spTree>
    <p:extLst>
      <p:ext uri="{BB962C8B-B14F-4D97-AF65-F5344CB8AC3E}">
        <p14:creationId xmlns:p14="http://schemas.microsoft.com/office/powerpoint/2010/main" val="169049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48C176B4-2F3E-4542-A88B-B482618D0CAA}" type="slidenum">
              <a:rPr lang="nl-NL" smtClean="0"/>
              <a:t>8</a:t>
            </a:fld>
            <a:endParaRPr lang="nl-NL" dirty="0"/>
          </a:p>
        </p:txBody>
      </p:sp>
    </p:spTree>
    <p:extLst>
      <p:ext uri="{BB962C8B-B14F-4D97-AF65-F5344CB8AC3E}">
        <p14:creationId xmlns:p14="http://schemas.microsoft.com/office/powerpoint/2010/main" val="7134350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48C176B4-2F3E-4542-A88B-B482618D0CAA}" type="slidenum">
              <a:rPr lang="nl-NL" smtClean="0"/>
              <a:t>10</a:t>
            </a:fld>
            <a:endParaRPr lang="nl-NL" dirty="0"/>
          </a:p>
        </p:txBody>
      </p:sp>
    </p:spTree>
    <p:extLst>
      <p:ext uri="{BB962C8B-B14F-4D97-AF65-F5344CB8AC3E}">
        <p14:creationId xmlns:p14="http://schemas.microsoft.com/office/powerpoint/2010/main" val="342037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4.png"/><Relationship Id="rId4" Type="http://schemas.microsoft.com/office/2007/relationships/hdphoto" Target="../media/hdphoto1.wdp"/></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BC466-D85A-76E6-7D08-E55C19F855A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NL"/>
          </a:p>
        </p:txBody>
      </p:sp>
      <p:sp>
        <p:nvSpPr>
          <p:cNvPr id="3" name="Subtitle 2">
            <a:extLst>
              <a:ext uri="{FF2B5EF4-FFF2-40B4-BE49-F238E27FC236}">
                <a16:creationId xmlns:a16="http://schemas.microsoft.com/office/drawing/2014/main" id="{FA89F133-8853-6635-958D-05617062A9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NL"/>
          </a:p>
        </p:txBody>
      </p:sp>
      <p:sp>
        <p:nvSpPr>
          <p:cNvPr id="4" name="Date Placeholder 3">
            <a:extLst>
              <a:ext uri="{FF2B5EF4-FFF2-40B4-BE49-F238E27FC236}">
                <a16:creationId xmlns:a16="http://schemas.microsoft.com/office/drawing/2014/main" id="{55F9FB3F-C9B6-BE41-D333-A698E457240C}"/>
              </a:ext>
            </a:extLst>
          </p:cNvPr>
          <p:cNvSpPr>
            <a:spLocks noGrp="1"/>
          </p:cNvSpPr>
          <p:nvPr>
            <p:ph type="dt" sz="half" idx="10"/>
          </p:nvPr>
        </p:nvSpPr>
        <p:spPr/>
        <p:txBody>
          <a:bodyPr/>
          <a:lstStyle/>
          <a:p>
            <a:fld id="{B5A07361-5060-C248-9459-4B7CCF8EDB5E}" type="datetimeFigureOut">
              <a:rPr lang="en-NL" smtClean="0"/>
              <a:t>08/12/2023</a:t>
            </a:fld>
            <a:endParaRPr lang="en-NL"/>
          </a:p>
        </p:txBody>
      </p:sp>
      <p:sp>
        <p:nvSpPr>
          <p:cNvPr id="5" name="Footer Placeholder 4">
            <a:extLst>
              <a:ext uri="{FF2B5EF4-FFF2-40B4-BE49-F238E27FC236}">
                <a16:creationId xmlns:a16="http://schemas.microsoft.com/office/drawing/2014/main" id="{12481B98-B244-A112-BFF4-81A2BAFB9F72}"/>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79FE2E77-AC64-6315-1816-9188B1626C72}"/>
              </a:ext>
            </a:extLst>
          </p:cNvPr>
          <p:cNvSpPr>
            <a:spLocks noGrp="1"/>
          </p:cNvSpPr>
          <p:nvPr>
            <p:ph type="sldNum" sz="quarter" idx="12"/>
          </p:nvPr>
        </p:nvSpPr>
        <p:spPr/>
        <p:txBody>
          <a:bodyPr/>
          <a:lstStyle/>
          <a:p>
            <a:fld id="{4BE3B3C6-2268-8440-B311-FB511AE9F661}" type="slidenum">
              <a:rPr lang="en-NL" smtClean="0"/>
              <a:t>‹#›</a:t>
            </a:fld>
            <a:endParaRPr lang="en-NL"/>
          </a:p>
        </p:txBody>
      </p:sp>
    </p:spTree>
    <p:extLst>
      <p:ext uri="{BB962C8B-B14F-4D97-AF65-F5344CB8AC3E}">
        <p14:creationId xmlns:p14="http://schemas.microsoft.com/office/powerpoint/2010/main" val="1684119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948B3-E903-5C10-334E-9943BB828662}"/>
              </a:ext>
            </a:extLst>
          </p:cNvPr>
          <p:cNvSpPr>
            <a:spLocks noGrp="1"/>
          </p:cNvSpPr>
          <p:nvPr>
            <p:ph type="title"/>
          </p:nvPr>
        </p:nvSpPr>
        <p:spPr/>
        <p:txBody>
          <a:bodyPr/>
          <a:lstStyle/>
          <a:p>
            <a:r>
              <a:rPr lang="en-GB"/>
              <a:t>Click to edit Master title style</a:t>
            </a:r>
            <a:endParaRPr lang="en-NL"/>
          </a:p>
        </p:txBody>
      </p:sp>
      <p:sp>
        <p:nvSpPr>
          <p:cNvPr id="3" name="Vertical Text Placeholder 2">
            <a:extLst>
              <a:ext uri="{FF2B5EF4-FFF2-40B4-BE49-F238E27FC236}">
                <a16:creationId xmlns:a16="http://schemas.microsoft.com/office/drawing/2014/main" id="{498F8657-0219-A339-38EC-DDEB7B137BD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10D5DD1C-50E7-80B2-22FC-C695355D7C01}"/>
              </a:ext>
            </a:extLst>
          </p:cNvPr>
          <p:cNvSpPr>
            <a:spLocks noGrp="1"/>
          </p:cNvSpPr>
          <p:nvPr>
            <p:ph type="dt" sz="half" idx="10"/>
          </p:nvPr>
        </p:nvSpPr>
        <p:spPr/>
        <p:txBody>
          <a:bodyPr/>
          <a:lstStyle/>
          <a:p>
            <a:fld id="{B5A07361-5060-C248-9459-4B7CCF8EDB5E}" type="datetimeFigureOut">
              <a:rPr lang="en-NL" smtClean="0"/>
              <a:t>08/12/2023</a:t>
            </a:fld>
            <a:endParaRPr lang="en-NL"/>
          </a:p>
        </p:txBody>
      </p:sp>
      <p:sp>
        <p:nvSpPr>
          <p:cNvPr id="5" name="Footer Placeholder 4">
            <a:extLst>
              <a:ext uri="{FF2B5EF4-FFF2-40B4-BE49-F238E27FC236}">
                <a16:creationId xmlns:a16="http://schemas.microsoft.com/office/drawing/2014/main" id="{9B8F329A-AF9B-5047-A439-AB52D321F043}"/>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BF31D9B6-1A4F-65FE-83AF-A11BEF8192E4}"/>
              </a:ext>
            </a:extLst>
          </p:cNvPr>
          <p:cNvSpPr>
            <a:spLocks noGrp="1"/>
          </p:cNvSpPr>
          <p:nvPr>
            <p:ph type="sldNum" sz="quarter" idx="12"/>
          </p:nvPr>
        </p:nvSpPr>
        <p:spPr/>
        <p:txBody>
          <a:bodyPr/>
          <a:lstStyle/>
          <a:p>
            <a:fld id="{4BE3B3C6-2268-8440-B311-FB511AE9F661}" type="slidenum">
              <a:rPr lang="en-NL" smtClean="0"/>
              <a:t>‹#›</a:t>
            </a:fld>
            <a:endParaRPr lang="en-NL"/>
          </a:p>
        </p:txBody>
      </p:sp>
    </p:spTree>
    <p:extLst>
      <p:ext uri="{BB962C8B-B14F-4D97-AF65-F5344CB8AC3E}">
        <p14:creationId xmlns:p14="http://schemas.microsoft.com/office/powerpoint/2010/main" val="1124962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01BB5A-F904-3DE1-B18A-87A240981C9C}"/>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NL"/>
          </a:p>
        </p:txBody>
      </p:sp>
      <p:sp>
        <p:nvSpPr>
          <p:cNvPr id="3" name="Vertical Text Placeholder 2">
            <a:extLst>
              <a:ext uri="{FF2B5EF4-FFF2-40B4-BE49-F238E27FC236}">
                <a16:creationId xmlns:a16="http://schemas.microsoft.com/office/drawing/2014/main" id="{5665C8C2-A9A1-FED4-F12C-C7F8E7672D1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A5198306-4E96-4E8F-5F55-6A4173D68045}"/>
              </a:ext>
            </a:extLst>
          </p:cNvPr>
          <p:cNvSpPr>
            <a:spLocks noGrp="1"/>
          </p:cNvSpPr>
          <p:nvPr>
            <p:ph type="dt" sz="half" idx="10"/>
          </p:nvPr>
        </p:nvSpPr>
        <p:spPr/>
        <p:txBody>
          <a:bodyPr/>
          <a:lstStyle/>
          <a:p>
            <a:fld id="{B5A07361-5060-C248-9459-4B7CCF8EDB5E}" type="datetimeFigureOut">
              <a:rPr lang="en-NL" smtClean="0"/>
              <a:t>08/12/2023</a:t>
            </a:fld>
            <a:endParaRPr lang="en-NL"/>
          </a:p>
        </p:txBody>
      </p:sp>
      <p:sp>
        <p:nvSpPr>
          <p:cNvPr id="5" name="Footer Placeholder 4">
            <a:extLst>
              <a:ext uri="{FF2B5EF4-FFF2-40B4-BE49-F238E27FC236}">
                <a16:creationId xmlns:a16="http://schemas.microsoft.com/office/drawing/2014/main" id="{B87E0B30-272E-2482-D6CC-3DA418AE68E7}"/>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A48FCA2E-F57C-29DC-39EB-B27D9304255C}"/>
              </a:ext>
            </a:extLst>
          </p:cNvPr>
          <p:cNvSpPr>
            <a:spLocks noGrp="1"/>
          </p:cNvSpPr>
          <p:nvPr>
            <p:ph type="sldNum" sz="quarter" idx="12"/>
          </p:nvPr>
        </p:nvSpPr>
        <p:spPr/>
        <p:txBody>
          <a:bodyPr/>
          <a:lstStyle/>
          <a:p>
            <a:fld id="{4BE3B3C6-2268-8440-B311-FB511AE9F661}" type="slidenum">
              <a:rPr lang="en-NL" smtClean="0"/>
              <a:t>‹#›</a:t>
            </a:fld>
            <a:endParaRPr lang="en-NL"/>
          </a:p>
        </p:txBody>
      </p:sp>
    </p:spTree>
    <p:extLst>
      <p:ext uri="{BB962C8B-B14F-4D97-AF65-F5344CB8AC3E}">
        <p14:creationId xmlns:p14="http://schemas.microsoft.com/office/powerpoint/2010/main" val="22655498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9" name="Tijdelijke aanduiding voor afbeelding 16">
            <a:extLst>
              <a:ext uri="{FF2B5EF4-FFF2-40B4-BE49-F238E27FC236}">
                <a16:creationId xmlns:a16="http://schemas.microsoft.com/office/drawing/2014/main" id="{B58464CF-AC46-0CF5-9A03-942DFB9749B7}"/>
              </a:ext>
            </a:extLst>
          </p:cNvPr>
          <p:cNvSpPr>
            <a:spLocks noGrp="1"/>
          </p:cNvSpPr>
          <p:nvPr>
            <p:ph type="pic" sz="quarter" idx="13" hasCustomPrompt="1"/>
          </p:nvPr>
        </p:nvSpPr>
        <p:spPr>
          <a:xfrm>
            <a:off x="0" y="2"/>
            <a:ext cx="12192001" cy="6857998"/>
          </a:xfrm>
          <a:solidFill>
            <a:schemeClr val="bg1">
              <a:lumMod val="95000"/>
            </a:schemeClr>
          </a:solidFill>
        </p:spPr>
        <p:txBody>
          <a:bodyPr tIns="0" bIns="1080000" anchor="ctr" anchorCtr="0"/>
          <a:lstStyle>
            <a:lvl1pPr marL="0" indent="0" algn="ctr">
              <a:buNone/>
              <a:defRPr sz="1200" i="1">
                <a:solidFill>
                  <a:schemeClr val="bg1">
                    <a:lumMod val="50000"/>
                  </a:schemeClr>
                </a:solidFill>
              </a:defRPr>
            </a:lvl1pPr>
          </a:lstStyle>
          <a:p>
            <a:r>
              <a:rPr lang="en-GB" dirty="0"/>
              <a:t>Select this placeholder, go to the tab ‘Slidebuilder’, click on ‘Images’, select the preferred image and click on ‘Insert’.</a:t>
            </a:r>
          </a:p>
        </p:txBody>
      </p:sp>
      <p:sp>
        <p:nvSpPr>
          <p:cNvPr id="3" name="Ondertitel 2">
            <a:extLst>
              <a:ext uri="{FF2B5EF4-FFF2-40B4-BE49-F238E27FC236}">
                <a16:creationId xmlns:a16="http://schemas.microsoft.com/office/drawing/2014/main" id="{CEA18CD7-32A7-41E4-9DF7-7259FA2187F6}"/>
              </a:ext>
            </a:extLst>
          </p:cNvPr>
          <p:cNvSpPr>
            <a:spLocks noGrp="1"/>
          </p:cNvSpPr>
          <p:nvPr>
            <p:ph type="subTitle" idx="1" hasCustomPrompt="1"/>
          </p:nvPr>
        </p:nvSpPr>
        <p:spPr>
          <a:xfrm>
            <a:off x="718946" y="5710306"/>
            <a:ext cx="5136349" cy="395785"/>
          </a:xfrm>
        </p:spPr>
        <p:txBody>
          <a:bodyPr anchor="t"/>
          <a:lstStyle>
            <a:lvl1pPr marL="0" indent="0" algn="l">
              <a:buNone/>
              <a:defRPr sz="2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Name of speaker here</a:t>
            </a:r>
          </a:p>
        </p:txBody>
      </p:sp>
      <p:grpSp>
        <p:nvGrpSpPr>
          <p:cNvPr id="15" name="INSTRUCTION">
            <a:extLst>
              <a:ext uri="{FF2B5EF4-FFF2-40B4-BE49-F238E27FC236}">
                <a16:creationId xmlns:a16="http://schemas.microsoft.com/office/drawing/2014/main" id="{8A8B6237-4113-177D-D9C5-A2781EDC0904}"/>
              </a:ext>
            </a:extLst>
          </p:cNvPr>
          <p:cNvGrpSpPr/>
          <p:nvPr userDrawn="1"/>
        </p:nvGrpSpPr>
        <p:grpSpPr>
          <a:xfrm>
            <a:off x="-3786165" y="0"/>
            <a:ext cx="3693114" cy="6236923"/>
            <a:chOff x="-3786165" y="0"/>
            <a:chExt cx="3693114" cy="6236923"/>
          </a:xfrm>
        </p:grpSpPr>
        <p:sp>
          <p:nvSpPr>
            <p:cNvPr id="18" name="Rechthoek 17">
              <a:extLst>
                <a:ext uri="{FF2B5EF4-FFF2-40B4-BE49-F238E27FC236}">
                  <a16:creationId xmlns:a16="http://schemas.microsoft.com/office/drawing/2014/main" id="{8E71D6C9-1504-A8F9-C8F7-67FD44761B23}"/>
                </a:ext>
              </a:extLst>
            </p:cNvPr>
            <p:cNvSpPr/>
            <p:nvPr userDrawn="1"/>
          </p:nvSpPr>
          <p:spPr>
            <a:xfrm>
              <a:off x="-3786165" y="0"/>
              <a:ext cx="3593091" cy="5570621"/>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tx2"/>
                  </a:solidFill>
                  <a:latin typeface="Calibri" panose="020F0502020204030204" pitchFamily="34" charset="0"/>
                  <a:cs typeface="Calibri" panose="020F0502020204030204" pitchFamily="34" charset="0"/>
                </a:rPr>
                <a:t>Insert/edit an image</a:t>
              </a:r>
            </a:p>
          </p:txBody>
        </p:sp>
        <p:sp>
          <p:nvSpPr>
            <p:cNvPr id="20" name="Ovaal 19">
              <a:extLst>
                <a:ext uri="{FF2B5EF4-FFF2-40B4-BE49-F238E27FC236}">
                  <a16:creationId xmlns:a16="http://schemas.microsoft.com/office/drawing/2014/main" id="{4F642767-12E3-0E43-2FE1-93B74F7483A5}"/>
                </a:ext>
              </a:extLst>
            </p:cNvPr>
            <p:cNvSpPr/>
            <p:nvPr userDrawn="1"/>
          </p:nvSpPr>
          <p:spPr>
            <a:xfrm>
              <a:off x="-3603587" y="465324"/>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22" name="Rechthoek 21">
              <a:extLst>
                <a:ext uri="{FF2B5EF4-FFF2-40B4-BE49-F238E27FC236}">
                  <a16:creationId xmlns:a16="http://schemas.microsoft.com/office/drawing/2014/main" id="{06ABA688-151B-A4A5-ABBC-5A2664F05A7B}"/>
                </a:ext>
              </a:extLst>
            </p:cNvPr>
            <p:cNvSpPr/>
            <p:nvPr userDrawn="1"/>
          </p:nvSpPr>
          <p:spPr>
            <a:xfrm>
              <a:off x="-3319415" y="465324"/>
              <a:ext cx="2962706"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23" name="Ovaal 22">
              <a:extLst>
                <a:ext uri="{FF2B5EF4-FFF2-40B4-BE49-F238E27FC236}">
                  <a16:creationId xmlns:a16="http://schemas.microsoft.com/office/drawing/2014/main" id="{8F75B989-7096-97B9-3038-2A4493AF9920}"/>
                </a:ext>
              </a:extLst>
            </p:cNvPr>
            <p:cNvSpPr/>
            <p:nvPr userDrawn="1"/>
          </p:nvSpPr>
          <p:spPr>
            <a:xfrm>
              <a:off x="-3603587" y="2638808"/>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24" name="Rechthoek 23">
              <a:extLst>
                <a:ext uri="{FF2B5EF4-FFF2-40B4-BE49-F238E27FC236}">
                  <a16:creationId xmlns:a16="http://schemas.microsoft.com/office/drawing/2014/main" id="{C507B2FB-DC3B-FF65-EAFB-C102BFDE5898}"/>
                </a:ext>
              </a:extLst>
            </p:cNvPr>
            <p:cNvSpPr/>
            <p:nvPr userDrawn="1"/>
          </p:nvSpPr>
          <p:spPr>
            <a:xfrm>
              <a:off x="-3319415" y="2638809"/>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Click with the right mouse button on the image and choose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‘Send to back’</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25" name="Ovaal 24">
              <a:extLst>
                <a:ext uri="{FF2B5EF4-FFF2-40B4-BE49-F238E27FC236}">
                  <a16:creationId xmlns:a16="http://schemas.microsoft.com/office/drawing/2014/main" id="{F1B6D132-CE30-7D55-04B1-7B8AAF73DC9D}"/>
                </a:ext>
              </a:extLst>
            </p:cNvPr>
            <p:cNvSpPr/>
            <p:nvPr userDrawn="1"/>
          </p:nvSpPr>
          <p:spPr>
            <a:xfrm>
              <a:off x="-3603587" y="3817066"/>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26" name="Rechthoek 25">
              <a:extLst>
                <a:ext uri="{FF2B5EF4-FFF2-40B4-BE49-F238E27FC236}">
                  <a16:creationId xmlns:a16="http://schemas.microsoft.com/office/drawing/2014/main" id="{EF6F9B5C-DE84-BD42-543A-5EF957944CF9}"/>
                </a:ext>
              </a:extLst>
            </p:cNvPr>
            <p:cNvSpPr/>
            <p:nvPr userDrawn="1"/>
          </p:nvSpPr>
          <p:spPr>
            <a:xfrm>
              <a:off x="-3319415" y="3817067"/>
              <a:ext cx="2944086"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‘Crop’</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grpSp>
          <p:nvGrpSpPr>
            <p:cNvPr id="27" name="Groep 26">
              <a:extLst>
                <a:ext uri="{FF2B5EF4-FFF2-40B4-BE49-F238E27FC236}">
                  <a16:creationId xmlns:a16="http://schemas.microsoft.com/office/drawing/2014/main" id="{C7223F72-3B2F-DDCA-7C2E-028CE1B70918}"/>
                </a:ext>
              </a:extLst>
            </p:cNvPr>
            <p:cNvGrpSpPr/>
            <p:nvPr userDrawn="1"/>
          </p:nvGrpSpPr>
          <p:grpSpPr>
            <a:xfrm>
              <a:off x="-3314821" y="3054865"/>
              <a:ext cx="1558053" cy="563933"/>
              <a:chOff x="-3314821" y="2981448"/>
              <a:chExt cx="1558053" cy="563933"/>
            </a:xfrm>
          </p:grpSpPr>
          <p:sp>
            <p:nvSpPr>
              <p:cNvPr id="65" name="Rechthoek 64">
                <a:extLst>
                  <a:ext uri="{FF2B5EF4-FFF2-40B4-BE49-F238E27FC236}">
                    <a16:creationId xmlns:a16="http://schemas.microsoft.com/office/drawing/2014/main" id="{0E6854CC-AB8D-66AB-52DA-959D29433257}"/>
                  </a:ext>
                </a:extLst>
              </p:cNvPr>
              <p:cNvSpPr/>
              <p:nvPr userDrawn="1"/>
            </p:nvSpPr>
            <p:spPr>
              <a:xfrm>
                <a:off x="-3314821" y="2981448"/>
                <a:ext cx="1558053"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66" name="Rechthoek 65">
                <a:extLst>
                  <a:ext uri="{FF2B5EF4-FFF2-40B4-BE49-F238E27FC236}">
                    <a16:creationId xmlns:a16="http://schemas.microsoft.com/office/drawing/2014/main" id="{B9F62523-6246-911F-CD90-2350553EC9CB}"/>
                  </a:ext>
                </a:extLst>
              </p:cNvPr>
              <p:cNvSpPr/>
              <p:nvPr userDrawn="1"/>
            </p:nvSpPr>
            <p:spPr>
              <a:xfrm>
                <a:off x="-3304719" y="3235173"/>
                <a:ext cx="1540313"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67" name="Tekstvak 66">
                <a:extLst>
                  <a:ext uri="{FF2B5EF4-FFF2-40B4-BE49-F238E27FC236}">
                    <a16:creationId xmlns:a16="http://schemas.microsoft.com/office/drawing/2014/main" id="{C4045DCD-238E-A623-DDDA-803092530914}"/>
                  </a:ext>
                </a:extLst>
              </p:cNvPr>
              <p:cNvSpPr txBox="1"/>
              <p:nvPr userDrawn="1"/>
            </p:nvSpPr>
            <p:spPr>
              <a:xfrm>
                <a:off x="-3069820" y="3038892"/>
                <a:ext cx="1089248" cy="137495"/>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Send to front</a:t>
                </a:r>
              </a:p>
            </p:txBody>
          </p:sp>
          <p:sp>
            <p:nvSpPr>
              <p:cNvPr id="68" name="Tekstvak 67">
                <a:extLst>
                  <a:ext uri="{FF2B5EF4-FFF2-40B4-BE49-F238E27FC236}">
                    <a16:creationId xmlns:a16="http://schemas.microsoft.com/office/drawing/2014/main" id="{41847825-0A19-76A2-16D6-051911D3A7CC}"/>
                  </a:ext>
                </a:extLst>
              </p:cNvPr>
              <p:cNvSpPr txBox="1"/>
              <p:nvPr userDrawn="1"/>
            </p:nvSpPr>
            <p:spPr>
              <a:xfrm>
                <a:off x="-3069820" y="3295269"/>
                <a:ext cx="109851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Send to back</a:t>
                </a:r>
              </a:p>
            </p:txBody>
          </p:sp>
          <p:sp>
            <p:nvSpPr>
              <p:cNvPr id="69" name="Vrije vorm: vorm 68">
                <a:extLst>
                  <a:ext uri="{FF2B5EF4-FFF2-40B4-BE49-F238E27FC236}">
                    <a16:creationId xmlns:a16="http://schemas.microsoft.com/office/drawing/2014/main" id="{DEFFC83E-362F-0766-DAC3-5A3D76DEEE7C}"/>
                  </a:ext>
                </a:extLst>
              </p:cNvPr>
              <p:cNvSpPr/>
              <p:nvPr userDrawn="1"/>
            </p:nvSpPr>
            <p:spPr>
              <a:xfrm>
                <a:off x="-2051274" y="3365381"/>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70" name="Gelijkbenige driehoek 69">
                <a:extLst>
                  <a:ext uri="{FF2B5EF4-FFF2-40B4-BE49-F238E27FC236}">
                    <a16:creationId xmlns:a16="http://schemas.microsoft.com/office/drawing/2014/main" id="{D83215C3-6DAA-FC2E-08AC-59534812FD6D}"/>
                  </a:ext>
                </a:extLst>
              </p:cNvPr>
              <p:cNvSpPr/>
              <p:nvPr userDrawn="1"/>
            </p:nvSpPr>
            <p:spPr>
              <a:xfrm rot="5400000">
                <a:off x="-1900674" y="3332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71" name="Groep 70">
                <a:extLst>
                  <a:ext uri="{FF2B5EF4-FFF2-40B4-BE49-F238E27FC236}">
                    <a16:creationId xmlns:a16="http://schemas.microsoft.com/office/drawing/2014/main" id="{60D0D8D4-4840-6D57-DE97-640E2B71613A}"/>
                  </a:ext>
                </a:extLst>
              </p:cNvPr>
              <p:cNvGrpSpPr/>
              <p:nvPr userDrawn="1"/>
            </p:nvGrpSpPr>
            <p:grpSpPr>
              <a:xfrm>
                <a:off x="-3257052" y="3032066"/>
                <a:ext cx="182309" cy="163794"/>
                <a:chOff x="12832541" y="3162395"/>
                <a:chExt cx="219532" cy="197236"/>
              </a:xfrm>
            </p:grpSpPr>
            <p:sp>
              <p:nvSpPr>
                <p:cNvPr id="76" name="Rechthoek 75">
                  <a:extLst>
                    <a:ext uri="{FF2B5EF4-FFF2-40B4-BE49-F238E27FC236}">
                      <a16:creationId xmlns:a16="http://schemas.microsoft.com/office/drawing/2014/main" id="{438C57B6-4068-F6DB-BE08-DBE37C754AA7}"/>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sp>
              <p:nvSpPr>
                <p:cNvPr id="77" name="Rechthoek 76">
                  <a:extLst>
                    <a:ext uri="{FF2B5EF4-FFF2-40B4-BE49-F238E27FC236}">
                      <a16:creationId xmlns:a16="http://schemas.microsoft.com/office/drawing/2014/main" id="{E3B5FAC6-523A-9D2E-F130-64E7BE0F1282}"/>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sp>
              <p:nvSpPr>
                <p:cNvPr id="78" name="Rechthoek 77">
                  <a:extLst>
                    <a:ext uri="{FF2B5EF4-FFF2-40B4-BE49-F238E27FC236}">
                      <a16:creationId xmlns:a16="http://schemas.microsoft.com/office/drawing/2014/main" id="{814ED78B-BA23-AE31-2579-FD1B5CEED606}"/>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grpSp>
          <p:grpSp>
            <p:nvGrpSpPr>
              <p:cNvPr id="72" name="Groep 71">
                <a:extLst>
                  <a:ext uri="{FF2B5EF4-FFF2-40B4-BE49-F238E27FC236}">
                    <a16:creationId xmlns:a16="http://schemas.microsoft.com/office/drawing/2014/main" id="{91FB530E-6027-A6F6-DCCF-ED1A6BF330D7}"/>
                  </a:ext>
                </a:extLst>
              </p:cNvPr>
              <p:cNvGrpSpPr/>
              <p:nvPr userDrawn="1"/>
            </p:nvGrpSpPr>
            <p:grpSpPr>
              <a:xfrm>
                <a:off x="-3257053" y="3276580"/>
                <a:ext cx="182309" cy="163794"/>
                <a:chOff x="12832541" y="3162395"/>
                <a:chExt cx="219532" cy="197236"/>
              </a:xfrm>
            </p:grpSpPr>
            <p:sp>
              <p:nvSpPr>
                <p:cNvPr id="73" name="Rechthoek 72">
                  <a:extLst>
                    <a:ext uri="{FF2B5EF4-FFF2-40B4-BE49-F238E27FC236}">
                      <a16:creationId xmlns:a16="http://schemas.microsoft.com/office/drawing/2014/main" id="{9308564A-04EF-29B2-6546-558F2DF32AA0}"/>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sp>
              <p:nvSpPr>
                <p:cNvPr id="74" name="Rechthoek 73">
                  <a:extLst>
                    <a:ext uri="{FF2B5EF4-FFF2-40B4-BE49-F238E27FC236}">
                      <a16:creationId xmlns:a16="http://schemas.microsoft.com/office/drawing/2014/main" id="{A916F82D-2FA9-A220-80EA-5FE020B66C70}"/>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sp>
              <p:nvSpPr>
                <p:cNvPr id="75" name="Rechthoek 74">
                  <a:extLst>
                    <a:ext uri="{FF2B5EF4-FFF2-40B4-BE49-F238E27FC236}">
                      <a16:creationId xmlns:a16="http://schemas.microsoft.com/office/drawing/2014/main" id="{5D896874-187A-61D9-F96B-CA41875D0C48}"/>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grpSp>
        </p:grpSp>
        <p:sp>
          <p:nvSpPr>
            <p:cNvPr id="28" name="Ovaal 27">
              <a:extLst>
                <a:ext uri="{FF2B5EF4-FFF2-40B4-BE49-F238E27FC236}">
                  <a16:creationId xmlns:a16="http://schemas.microsoft.com/office/drawing/2014/main" id="{0E473E70-93CD-22D0-DD9B-43383074D353}"/>
                </a:ext>
              </a:extLst>
            </p:cNvPr>
            <p:cNvSpPr/>
            <p:nvPr userDrawn="1"/>
          </p:nvSpPr>
          <p:spPr>
            <a:xfrm>
              <a:off x="-3603587" y="181118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29" name="Rechthoek 28">
              <a:extLst>
                <a:ext uri="{FF2B5EF4-FFF2-40B4-BE49-F238E27FC236}">
                  <a16:creationId xmlns:a16="http://schemas.microsoft.com/office/drawing/2014/main" id="{41F2ECBA-8E14-AAB0-975C-9B7DC969CA2B}"/>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30" name="Rechthoek 29">
              <a:extLst>
                <a:ext uri="{FF2B5EF4-FFF2-40B4-BE49-F238E27FC236}">
                  <a16:creationId xmlns:a16="http://schemas.microsoft.com/office/drawing/2014/main" id="{5EF087F5-D56F-D65C-BDA4-C27AAD662367}"/>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1000" b="1" noProof="0" dirty="0">
                  <a:solidFill>
                    <a:srgbClr val="211F26"/>
                  </a:solidFill>
                  <a:latin typeface="Calibri" panose="020F0502020204030204" pitchFamily="34" charset="0"/>
                  <a:cs typeface="Calibri" panose="020F0502020204030204" pitchFamily="34" charset="0"/>
                </a:rPr>
                <a:t>Insert</a:t>
              </a:r>
            </a:p>
          </p:txBody>
        </p:sp>
        <p:grpSp>
          <p:nvGrpSpPr>
            <p:cNvPr id="31" name="Groep 30">
              <a:extLst>
                <a:ext uri="{FF2B5EF4-FFF2-40B4-BE49-F238E27FC236}">
                  <a16:creationId xmlns:a16="http://schemas.microsoft.com/office/drawing/2014/main" id="{C74B3E2D-9B50-8A3A-0029-2271304AED17}"/>
                </a:ext>
              </a:extLst>
            </p:cNvPr>
            <p:cNvGrpSpPr/>
            <p:nvPr userDrawn="1"/>
          </p:nvGrpSpPr>
          <p:grpSpPr>
            <a:xfrm>
              <a:off x="-3426605" y="4716809"/>
              <a:ext cx="514284" cy="506545"/>
              <a:chOff x="12617641" y="3403239"/>
              <a:chExt cx="752963" cy="741634"/>
            </a:xfrm>
          </p:grpSpPr>
          <p:grpSp>
            <p:nvGrpSpPr>
              <p:cNvPr id="49" name="Groep 48">
                <a:extLst>
                  <a:ext uri="{FF2B5EF4-FFF2-40B4-BE49-F238E27FC236}">
                    <a16:creationId xmlns:a16="http://schemas.microsoft.com/office/drawing/2014/main" id="{C865EA9F-C792-978D-24AE-461B0C27C426}"/>
                  </a:ext>
                </a:extLst>
              </p:cNvPr>
              <p:cNvGrpSpPr/>
              <p:nvPr userDrawn="1"/>
            </p:nvGrpSpPr>
            <p:grpSpPr>
              <a:xfrm>
                <a:off x="12771530" y="3403239"/>
                <a:ext cx="467176" cy="448491"/>
                <a:chOff x="12782157" y="3403239"/>
                <a:chExt cx="467176" cy="448491"/>
              </a:xfrm>
            </p:grpSpPr>
            <p:grpSp>
              <p:nvGrpSpPr>
                <p:cNvPr id="52" name="Groep 51">
                  <a:extLst>
                    <a:ext uri="{FF2B5EF4-FFF2-40B4-BE49-F238E27FC236}">
                      <a16:creationId xmlns:a16="http://schemas.microsoft.com/office/drawing/2014/main" id="{0A845A87-3066-3A03-AEB0-086EF3BD4A02}"/>
                    </a:ext>
                  </a:extLst>
                </p:cNvPr>
                <p:cNvGrpSpPr/>
                <p:nvPr userDrawn="1"/>
              </p:nvGrpSpPr>
              <p:grpSpPr>
                <a:xfrm>
                  <a:off x="12782157" y="3403239"/>
                  <a:ext cx="412976" cy="396132"/>
                  <a:chOff x="13554906" y="3320109"/>
                  <a:chExt cx="443917" cy="425811"/>
                </a:xfrm>
              </p:grpSpPr>
              <p:grpSp>
                <p:nvGrpSpPr>
                  <p:cNvPr id="59" name="Groep 58">
                    <a:extLst>
                      <a:ext uri="{FF2B5EF4-FFF2-40B4-BE49-F238E27FC236}">
                        <a16:creationId xmlns:a16="http://schemas.microsoft.com/office/drawing/2014/main" id="{200BCA4E-942C-B22E-E7DB-F2D855078899}"/>
                      </a:ext>
                    </a:extLst>
                  </p:cNvPr>
                  <p:cNvGrpSpPr/>
                  <p:nvPr userDrawn="1"/>
                </p:nvGrpSpPr>
                <p:grpSpPr>
                  <a:xfrm>
                    <a:off x="13554906" y="3320109"/>
                    <a:ext cx="443917" cy="425811"/>
                    <a:chOff x="12909684" y="1276143"/>
                    <a:chExt cx="443917" cy="425811"/>
                  </a:xfrm>
                </p:grpSpPr>
                <p:sp>
                  <p:nvSpPr>
                    <p:cNvPr id="62" name="Rechthoek 61">
                      <a:extLst>
                        <a:ext uri="{FF2B5EF4-FFF2-40B4-BE49-F238E27FC236}">
                          <a16:creationId xmlns:a16="http://schemas.microsoft.com/office/drawing/2014/main" id="{91D7E52B-2554-9283-527F-A0EBDD6E84EB}"/>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63" name="Rechthoek 62">
                      <a:extLst>
                        <a:ext uri="{FF2B5EF4-FFF2-40B4-BE49-F238E27FC236}">
                          <a16:creationId xmlns:a16="http://schemas.microsoft.com/office/drawing/2014/main" id="{05AEFB40-7431-FE5A-4725-2760C174E95B}"/>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64" name="Ovaal 63">
                      <a:extLst>
                        <a:ext uri="{FF2B5EF4-FFF2-40B4-BE49-F238E27FC236}">
                          <a16:creationId xmlns:a16="http://schemas.microsoft.com/office/drawing/2014/main" id="{FAF0F998-6570-36DB-2E26-8A224C9AD038}"/>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pic>
                <p:nvPicPr>
                  <p:cNvPr id="60" name="Afbeelding 59">
                    <a:extLst>
                      <a:ext uri="{FF2B5EF4-FFF2-40B4-BE49-F238E27FC236}">
                        <a16:creationId xmlns:a16="http://schemas.microsoft.com/office/drawing/2014/main" id="{148053B1-4CB2-132F-A540-EC9A560DB2B2}"/>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61" name="Afbeelding 60">
                    <a:extLst>
                      <a:ext uri="{FF2B5EF4-FFF2-40B4-BE49-F238E27FC236}">
                        <a16:creationId xmlns:a16="http://schemas.microsoft.com/office/drawing/2014/main" id="{DC54D653-64A2-B113-CAA2-436585BEBC77}"/>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53" name="Groep 52">
                  <a:extLst>
                    <a:ext uri="{FF2B5EF4-FFF2-40B4-BE49-F238E27FC236}">
                      <a16:creationId xmlns:a16="http://schemas.microsoft.com/office/drawing/2014/main" id="{7E04B4D3-79C8-BAAC-6B56-36D30FC74C4C}"/>
                    </a:ext>
                  </a:extLst>
                </p:cNvPr>
                <p:cNvGrpSpPr/>
                <p:nvPr userDrawn="1"/>
              </p:nvGrpSpPr>
              <p:grpSpPr>
                <a:xfrm>
                  <a:off x="13103513" y="3705268"/>
                  <a:ext cx="145820" cy="146462"/>
                  <a:chOff x="13096169" y="3602278"/>
                  <a:chExt cx="145820" cy="146462"/>
                </a:xfrm>
              </p:grpSpPr>
              <p:sp>
                <p:nvSpPr>
                  <p:cNvPr id="57" name="Rechthoek 56">
                    <a:extLst>
                      <a:ext uri="{FF2B5EF4-FFF2-40B4-BE49-F238E27FC236}">
                        <a16:creationId xmlns:a16="http://schemas.microsoft.com/office/drawing/2014/main" id="{ED1F9E12-10B5-769D-5713-E7CCB0463FCB}"/>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58" name="Rechthoek 57">
                    <a:extLst>
                      <a:ext uri="{FF2B5EF4-FFF2-40B4-BE49-F238E27FC236}">
                        <a16:creationId xmlns:a16="http://schemas.microsoft.com/office/drawing/2014/main" id="{50D76793-148A-B33A-1359-05D7486E5229}"/>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54" name="Groep 53">
                  <a:extLst>
                    <a:ext uri="{FF2B5EF4-FFF2-40B4-BE49-F238E27FC236}">
                      <a16:creationId xmlns:a16="http://schemas.microsoft.com/office/drawing/2014/main" id="{36ECFE46-FEC1-E69F-A98F-7D75E4F0ABBA}"/>
                    </a:ext>
                  </a:extLst>
                </p:cNvPr>
                <p:cNvGrpSpPr/>
                <p:nvPr userDrawn="1"/>
              </p:nvGrpSpPr>
              <p:grpSpPr>
                <a:xfrm rot="10800000">
                  <a:off x="13061402" y="3665637"/>
                  <a:ext cx="145820" cy="146462"/>
                  <a:chOff x="13096169" y="3602278"/>
                  <a:chExt cx="145820" cy="146462"/>
                </a:xfrm>
              </p:grpSpPr>
              <p:sp>
                <p:nvSpPr>
                  <p:cNvPr id="55" name="Rechthoek 54">
                    <a:extLst>
                      <a:ext uri="{FF2B5EF4-FFF2-40B4-BE49-F238E27FC236}">
                        <a16:creationId xmlns:a16="http://schemas.microsoft.com/office/drawing/2014/main" id="{31D50F45-6BAD-1CD4-DEB3-8C6580F8853C}"/>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56" name="Rechthoek 55">
                    <a:extLst>
                      <a:ext uri="{FF2B5EF4-FFF2-40B4-BE49-F238E27FC236}">
                        <a16:creationId xmlns:a16="http://schemas.microsoft.com/office/drawing/2014/main" id="{3B547143-3269-3065-0FC5-01B8C46B2481}"/>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sp>
            <p:nvSpPr>
              <p:cNvPr id="50" name="Rechthoek 49">
                <a:extLst>
                  <a:ext uri="{FF2B5EF4-FFF2-40B4-BE49-F238E27FC236}">
                    <a16:creationId xmlns:a16="http://schemas.microsoft.com/office/drawing/2014/main" id="{A0313EFD-60A8-6A8D-F430-4439A113E47B}"/>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Crop</a:t>
                </a:r>
              </a:p>
            </p:txBody>
          </p:sp>
          <p:sp>
            <p:nvSpPr>
              <p:cNvPr id="51" name="Gelijkbenige driehoek 50">
                <a:extLst>
                  <a:ext uri="{FF2B5EF4-FFF2-40B4-BE49-F238E27FC236}">
                    <a16:creationId xmlns:a16="http://schemas.microsoft.com/office/drawing/2014/main" id="{110036C1-0D8E-8B42-361C-174148E3A61F}"/>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32" name="Rechthoek 31">
              <a:extLst>
                <a:ext uri="{FF2B5EF4-FFF2-40B4-BE49-F238E27FC236}">
                  <a16:creationId xmlns:a16="http://schemas.microsoft.com/office/drawing/2014/main" id="{160A4278-5374-BD21-3578-4FB32517CD6C}"/>
                </a:ext>
              </a:extLst>
            </p:cNvPr>
            <p:cNvSpPr/>
            <p:nvPr userDrawn="1"/>
          </p:nvSpPr>
          <p:spPr>
            <a:xfrm>
              <a:off x="-3786165" y="5408923"/>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‘Inspiration'</a:t>
              </a:r>
            </a:p>
          </p:txBody>
        </p:sp>
        <p:grpSp>
          <p:nvGrpSpPr>
            <p:cNvPr id="33" name="ICOON_info">
              <a:extLst>
                <a:ext uri="{FF2B5EF4-FFF2-40B4-BE49-F238E27FC236}">
                  <a16:creationId xmlns:a16="http://schemas.microsoft.com/office/drawing/2014/main" id="{4D96DA13-4DAD-8584-EADF-701ACBAC6761}"/>
                </a:ext>
              </a:extLst>
            </p:cNvPr>
            <p:cNvGrpSpPr/>
            <p:nvPr userDrawn="1"/>
          </p:nvGrpSpPr>
          <p:grpSpPr>
            <a:xfrm>
              <a:off x="-376736" y="5282697"/>
              <a:ext cx="283685" cy="283685"/>
              <a:chOff x="-510741" y="5913713"/>
              <a:chExt cx="267555" cy="267555"/>
            </a:xfrm>
          </p:grpSpPr>
          <p:sp>
            <p:nvSpPr>
              <p:cNvPr id="47" name="Ovaal 46">
                <a:extLst>
                  <a:ext uri="{FF2B5EF4-FFF2-40B4-BE49-F238E27FC236}">
                    <a16:creationId xmlns:a16="http://schemas.microsoft.com/office/drawing/2014/main" id="{8FE3F926-9E65-DE46-68FF-2D39350B4783}"/>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48" name="Graphic 163" descr="Informatie">
                <a:extLst>
                  <a:ext uri="{FF2B5EF4-FFF2-40B4-BE49-F238E27FC236}">
                    <a16:creationId xmlns:a16="http://schemas.microsoft.com/office/drawing/2014/main" id="{F2E65EF4-CEE6-D145-764F-E57405CF61AC}"/>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34" name="Groep 33">
              <a:extLst>
                <a:ext uri="{FF2B5EF4-FFF2-40B4-BE49-F238E27FC236}">
                  <a16:creationId xmlns:a16="http://schemas.microsoft.com/office/drawing/2014/main" id="{49DD52A1-898D-9FDA-EF55-1A0086D1B4C3}"/>
                </a:ext>
              </a:extLst>
            </p:cNvPr>
            <p:cNvGrpSpPr/>
            <p:nvPr userDrawn="1"/>
          </p:nvGrpSpPr>
          <p:grpSpPr>
            <a:xfrm>
              <a:off x="-938434" y="5546300"/>
              <a:ext cx="627798" cy="576693"/>
              <a:chOff x="-938434" y="4570310"/>
              <a:chExt cx="627798" cy="576693"/>
            </a:xfrm>
          </p:grpSpPr>
          <p:grpSp>
            <p:nvGrpSpPr>
              <p:cNvPr id="42" name="Inspireren">
                <a:extLst>
                  <a:ext uri="{FF2B5EF4-FFF2-40B4-BE49-F238E27FC236}">
                    <a16:creationId xmlns:a16="http://schemas.microsoft.com/office/drawing/2014/main" id="{A94209F5-2B67-1479-083D-3ADE1755F4AB}"/>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44" name="Freeform 12">
                  <a:extLst>
                    <a:ext uri="{FF2B5EF4-FFF2-40B4-BE49-F238E27FC236}">
                      <a16:creationId xmlns:a16="http://schemas.microsoft.com/office/drawing/2014/main" id="{4D877333-47EA-79A1-BF4B-7F4951A1E05F}"/>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45" name="Freeform 13">
                  <a:extLst>
                    <a:ext uri="{FF2B5EF4-FFF2-40B4-BE49-F238E27FC236}">
                      <a16:creationId xmlns:a16="http://schemas.microsoft.com/office/drawing/2014/main" id="{C1B8F37B-5CDC-0D0F-90F7-8ACB9FA80D4B}"/>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46" name="Freeform 14">
                  <a:extLst>
                    <a:ext uri="{FF2B5EF4-FFF2-40B4-BE49-F238E27FC236}">
                      <a16:creationId xmlns:a16="http://schemas.microsoft.com/office/drawing/2014/main" id="{E46EEE15-BC47-E60C-44FC-B6A5D773FBE6}"/>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43" name="Tekstvak 42">
                <a:extLst>
                  <a:ext uri="{FF2B5EF4-FFF2-40B4-BE49-F238E27FC236}">
                    <a16:creationId xmlns:a16="http://schemas.microsoft.com/office/drawing/2014/main" id="{2A8516BF-F109-482E-38A8-64943B9B28DC}"/>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nvGrpSpPr>
            <p:cNvPr id="35" name="Groep 34">
              <a:extLst>
                <a:ext uri="{FF2B5EF4-FFF2-40B4-BE49-F238E27FC236}">
                  <a16:creationId xmlns:a16="http://schemas.microsoft.com/office/drawing/2014/main" id="{546E12C2-1784-2D44-E6C8-3D1A1BD02624}"/>
                </a:ext>
              </a:extLst>
            </p:cNvPr>
            <p:cNvGrpSpPr/>
            <p:nvPr userDrawn="1"/>
          </p:nvGrpSpPr>
          <p:grpSpPr>
            <a:xfrm>
              <a:off x="-3365484" y="1226982"/>
              <a:ext cx="446937" cy="406485"/>
              <a:chOff x="-3563526" y="1409294"/>
              <a:chExt cx="354190" cy="322133"/>
            </a:xfrm>
          </p:grpSpPr>
          <p:grpSp>
            <p:nvGrpSpPr>
              <p:cNvPr id="36" name="Groep 35">
                <a:extLst>
                  <a:ext uri="{FF2B5EF4-FFF2-40B4-BE49-F238E27FC236}">
                    <a16:creationId xmlns:a16="http://schemas.microsoft.com/office/drawing/2014/main" id="{5E9F53E1-34E0-D268-E24F-F25129899F59}"/>
                  </a:ext>
                </a:extLst>
              </p:cNvPr>
              <p:cNvGrpSpPr/>
              <p:nvPr userDrawn="1"/>
            </p:nvGrpSpPr>
            <p:grpSpPr>
              <a:xfrm>
                <a:off x="-3499992" y="1409294"/>
                <a:ext cx="225195" cy="195499"/>
                <a:chOff x="8987389" y="1361199"/>
                <a:chExt cx="2200275" cy="1914525"/>
              </a:xfrm>
            </p:grpSpPr>
            <p:sp>
              <p:nvSpPr>
                <p:cNvPr id="38" name="Vrije vorm: vorm 37">
                  <a:extLst>
                    <a:ext uri="{FF2B5EF4-FFF2-40B4-BE49-F238E27FC236}">
                      <a16:creationId xmlns:a16="http://schemas.microsoft.com/office/drawing/2014/main" id="{7E234596-2E4E-7F63-E423-65C33D1DAE0C}"/>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995469"/>
                  <a:endParaRPr lang="en-GB" sz="7200" noProof="0" dirty="0">
                    <a:solidFill>
                      <a:srgbClr val="211F26"/>
                    </a:solidFill>
                    <a:latin typeface="Segoe UI Light"/>
                  </a:endParaRPr>
                </a:p>
              </p:txBody>
            </p:sp>
            <p:grpSp>
              <p:nvGrpSpPr>
                <p:cNvPr id="39" name="Groep 38">
                  <a:extLst>
                    <a:ext uri="{FF2B5EF4-FFF2-40B4-BE49-F238E27FC236}">
                      <a16:creationId xmlns:a16="http://schemas.microsoft.com/office/drawing/2014/main" id="{3A33A841-7BE3-9D3E-B3CB-9B92097AA9FC}"/>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40" name="Vrije vorm: vorm 39">
                    <a:extLst>
                      <a:ext uri="{FF2B5EF4-FFF2-40B4-BE49-F238E27FC236}">
                        <a16:creationId xmlns:a16="http://schemas.microsoft.com/office/drawing/2014/main" id="{D6D4C616-FB00-9E26-5E98-5114D4833673}"/>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995469"/>
                    <a:endParaRPr lang="en-GB" sz="7200" noProof="0" dirty="0">
                      <a:solidFill>
                        <a:srgbClr val="211F26"/>
                      </a:solidFill>
                      <a:latin typeface="Segoe UI Light"/>
                    </a:endParaRPr>
                  </a:p>
                </p:txBody>
              </p:sp>
              <p:sp>
                <p:nvSpPr>
                  <p:cNvPr id="41" name="Vrije vorm: vorm 40">
                    <a:extLst>
                      <a:ext uri="{FF2B5EF4-FFF2-40B4-BE49-F238E27FC236}">
                        <a16:creationId xmlns:a16="http://schemas.microsoft.com/office/drawing/2014/main" id="{694011EF-18B0-1F74-D456-D3014A567708}"/>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995469"/>
                    <a:endParaRPr lang="en-GB" sz="7200" noProof="0" dirty="0">
                      <a:solidFill>
                        <a:srgbClr val="211F26"/>
                      </a:solidFill>
                      <a:latin typeface="Segoe UI Light"/>
                    </a:endParaRPr>
                  </a:p>
                </p:txBody>
              </p:sp>
            </p:grpSp>
          </p:grpSp>
          <p:sp>
            <p:nvSpPr>
              <p:cNvPr id="37" name="Tekstvak 36">
                <a:extLst>
                  <a:ext uri="{FF2B5EF4-FFF2-40B4-BE49-F238E27FC236}">
                    <a16:creationId xmlns:a16="http://schemas.microsoft.com/office/drawing/2014/main" id="{4792C8E4-BBF6-BDAD-4E9E-F58FC9813251}"/>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sp>
        <p:nvSpPr>
          <p:cNvPr id="88" name="Tijdelijke aanduiding voor tekst 15">
            <a:extLst>
              <a:ext uri="{FF2B5EF4-FFF2-40B4-BE49-F238E27FC236}">
                <a16:creationId xmlns:a16="http://schemas.microsoft.com/office/drawing/2014/main" id="{0023AFB6-1403-A4C1-716C-051E9599D791}"/>
              </a:ext>
            </a:extLst>
          </p:cNvPr>
          <p:cNvSpPr>
            <a:spLocks noGrp="1"/>
          </p:cNvSpPr>
          <p:nvPr>
            <p:ph type="body" sz="quarter" idx="18" hasCustomPrompt="1"/>
          </p:nvPr>
        </p:nvSpPr>
        <p:spPr>
          <a:xfrm>
            <a:off x="718947" y="722313"/>
            <a:ext cx="1594247" cy="812512"/>
          </a:xfrm>
          <a:blipFill>
            <a:blip r:embed="rId4"/>
            <a:stretch>
              <a:fillRect/>
            </a:stretch>
          </a:blipFill>
        </p:spPr>
        <p:txBody>
          <a:bodyPr/>
          <a:lstStyle>
            <a:lvl1pPr marL="0" indent="0">
              <a:buNone/>
              <a:defRPr sz="100"/>
            </a:lvl1pPr>
          </a:lstStyle>
          <a:p>
            <a:pPr lvl="0"/>
            <a:r>
              <a:rPr lang="en-GB" dirty="0"/>
              <a:t> </a:t>
            </a:r>
          </a:p>
        </p:txBody>
      </p:sp>
      <p:sp>
        <p:nvSpPr>
          <p:cNvPr id="80" name="Tijdelijke aanduiding voor datum 3">
            <a:extLst>
              <a:ext uri="{FF2B5EF4-FFF2-40B4-BE49-F238E27FC236}">
                <a16:creationId xmlns:a16="http://schemas.microsoft.com/office/drawing/2014/main" id="{D410F314-1D67-A031-C451-797022B4925A}"/>
              </a:ext>
            </a:extLst>
          </p:cNvPr>
          <p:cNvSpPr>
            <a:spLocks noGrp="1"/>
          </p:cNvSpPr>
          <p:nvPr>
            <p:ph type="dt" sz="half" idx="2"/>
          </p:nvPr>
        </p:nvSpPr>
        <p:spPr>
          <a:xfrm>
            <a:off x="718946" y="6195358"/>
            <a:ext cx="2933400" cy="151790"/>
          </a:xfrm>
          <a:prstGeom prst="rect">
            <a:avLst/>
          </a:prstGeom>
        </p:spPr>
        <p:txBody>
          <a:bodyPr vert="horz" lIns="0" tIns="0" rIns="0" bIns="0" rtlCol="0" anchor="ctr">
            <a:noAutofit/>
          </a:bodyPr>
          <a:lstStyle>
            <a:lvl1pPr algn="l">
              <a:defRPr sz="1600">
                <a:solidFill>
                  <a:schemeClr val="tx1"/>
                </a:solidFill>
              </a:defRPr>
            </a:lvl1pPr>
          </a:lstStyle>
          <a:p>
            <a:fld id="{CF97DA82-84C5-4972-A41D-D2D51EA09891}" type="datetime3">
              <a:rPr lang="en-GB" smtClean="0"/>
              <a:t>8 December, 2023</a:t>
            </a:fld>
            <a:endParaRPr lang="en-GB" dirty="0"/>
          </a:p>
        </p:txBody>
      </p:sp>
      <p:sp>
        <p:nvSpPr>
          <p:cNvPr id="5" name="Tijdelijke aanduiding voor titel 1">
            <a:extLst>
              <a:ext uri="{FF2B5EF4-FFF2-40B4-BE49-F238E27FC236}">
                <a16:creationId xmlns:a16="http://schemas.microsoft.com/office/drawing/2014/main" id="{4F234B24-83D3-7CC9-76C9-6555FFA155AD}"/>
              </a:ext>
            </a:extLst>
          </p:cNvPr>
          <p:cNvSpPr>
            <a:spLocks noGrp="1"/>
          </p:cNvSpPr>
          <p:nvPr>
            <p:ph type="title" hasCustomPrompt="1"/>
          </p:nvPr>
        </p:nvSpPr>
        <p:spPr>
          <a:xfrm>
            <a:off x="0" y="-367937"/>
            <a:ext cx="2086708" cy="342211"/>
          </a:xfrm>
          <a:prstGeom prst="rect">
            <a:avLst/>
          </a:prstGeom>
        </p:spPr>
        <p:txBody>
          <a:bodyPr vert="horz" lIns="0" tIns="0" rIns="0" bIns="0" rtlCol="0" anchor="t">
            <a:noAutofit/>
          </a:bodyPr>
          <a:lstStyle>
            <a:lvl1pPr>
              <a:defRPr sz="1600">
                <a:solidFill>
                  <a:schemeClr val="accent1"/>
                </a:solidFill>
              </a:defRPr>
            </a:lvl1pPr>
          </a:lstStyle>
          <a:p>
            <a:pPr algn="l"/>
            <a:r>
              <a:rPr lang="en-GB" sz="1600" b="1" cap="none" baseline="0" noProof="0" dirty="0">
                <a:solidFill>
                  <a:schemeClr val="accent1"/>
                </a:solidFill>
                <a:latin typeface="+mj-lt"/>
              </a:rPr>
              <a:t>Title slide</a:t>
            </a:r>
          </a:p>
        </p:txBody>
      </p:sp>
      <p:sp>
        <p:nvSpPr>
          <p:cNvPr id="9" name="Tijdelijke aanduiding voor tekst 8">
            <a:extLst>
              <a:ext uri="{FF2B5EF4-FFF2-40B4-BE49-F238E27FC236}">
                <a16:creationId xmlns:a16="http://schemas.microsoft.com/office/drawing/2014/main" id="{4FD4B358-1033-FC99-149E-62875FBFF322}"/>
              </a:ext>
            </a:extLst>
          </p:cNvPr>
          <p:cNvSpPr>
            <a:spLocks noGrp="1"/>
          </p:cNvSpPr>
          <p:nvPr>
            <p:ph type="body" sz="quarter" idx="19" hasCustomPrompt="1"/>
          </p:nvPr>
        </p:nvSpPr>
        <p:spPr>
          <a:xfrm>
            <a:off x="721632" y="3438798"/>
            <a:ext cx="5133663" cy="2117352"/>
          </a:xfrm>
        </p:spPr>
        <p:txBody>
          <a:bodyPr anchor="b"/>
          <a:lstStyle>
            <a:lvl1pPr>
              <a:defRPr sz="5000" b="1">
                <a:solidFill>
                  <a:schemeClr val="accent3"/>
                </a:solidFill>
                <a:latin typeface="+mj-lt"/>
              </a:defRPr>
            </a:lvl1pPr>
          </a:lstStyle>
          <a:p>
            <a:pPr lvl="0"/>
            <a:r>
              <a:rPr lang="en-US" dirty="0"/>
              <a:t>The title of the presentation can be placed here</a:t>
            </a:r>
          </a:p>
        </p:txBody>
      </p:sp>
    </p:spTree>
    <p:extLst>
      <p:ext uri="{BB962C8B-B14F-4D97-AF65-F5344CB8AC3E}">
        <p14:creationId xmlns:p14="http://schemas.microsoft.com/office/powerpoint/2010/main" val="1688254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750"/>
                                        <p:tgtEl>
                                          <p:spTgt spid="3">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80">
                                            <p:txEl>
                                              <p:pRg st="0" end="0"/>
                                            </p:txEl>
                                          </p:spTgt>
                                        </p:tgtEl>
                                        <p:attrNameLst>
                                          <p:attrName>style.visibility</p:attrName>
                                        </p:attrNameLst>
                                      </p:cBhvr>
                                      <p:to>
                                        <p:strVal val="visible"/>
                                      </p:to>
                                    </p:set>
                                    <p:animEffect transition="in" filter="fade">
                                      <p:cBhvr>
                                        <p:cTn id="15" dur="750"/>
                                        <p:tgtEl>
                                          <p:spTgt spid="8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750"/>
                        <p:tgtEl>
                          <p:spTgt spid="3"/>
                        </p:tgtEl>
                      </p:cBhvr>
                    </p:animEffect>
                  </p:childTnLst>
                </p:cTn>
              </p:par>
            </p:tnLst>
          </p:tmpl>
        </p:tmplLst>
      </p:bldP>
      <p:bldP spid="80" grpId="0" build="p"/>
      <p:bldP spid="9" grpId="0">
        <p:tmplLst>
          <p:tmpl>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750"/>
                        <p:tgtEl>
                          <p:spTgt spid="9"/>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only #1">
    <p:spTree>
      <p:nvGrpSpPr>
        <p:cNvPr id="1" name=""/>
        <p:cNvGrpSpPr/>
        <p:nvPr/>
      </p:nvGrpSpPr>
      <p:grpSpPr>
        <a:xfrm>
          <a:off x="0" y="0"/>
          <a:ext cx="0" cy="0"/>
          <a:chOff x="0" y="0"/>
          <a:chExt cx="0" cy="0"/>
        </a:xfrm>
      </p:grpSpPr>
      <p:sp>
        <p:nvSpPr>
          <p:cNvPr id="7" name="Rechthoek: afgeronde hoeken 6">
            <a:extLst>
              <a:ext uri="{FF2B5EF4-FFF2-40B4-BE49-F238E27FC236}">
                <a16:creationId xmlns:a16="http://schemas.microsoft.com/office/drawing/2014/main" id="{EE82F239-2B35-4039-9A61-4FB8C953EA19}"/>
              </a:ext>
            </a:extLst>
          </p:cNvPr>
          <p:cNvSpPr/>
          <p:nvPr userDrawn="1"/>
        </p:nvSpPr>
        <p:spPr>
          <a:xfrm>
            <a:off x="0" y="-367937"/>
            <a:ext cx="1041952" cy="24622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l"/>
            <a:r>
              <a:rPr lang="en-GB" sz="1600" b="1" cap="none" baseline="0" noProof="0" dirty="0">
                <a:solidFill>
                  <a:schemeClr val="accent1"/>
                </a:solidFill>
                <a:latin typeface="+mj-lt"/>
              </a:rPr>
              <a:t>Title only #1</a:t>
            </a:r>
          </a:p>
        </p:txBody>
      </p:sp>
      <p:sp>
        <p:nvSpPr>
          <p:cNvPr id="5" name="Tijdelijke aanduiding voor tekst 15">
            <a:extLst>
              <a:ext uri="{FF2B5EF4-FFF2-40B4-BE49-F238E27FC236}">
                <a16:creationId xmlns:a16="http://schemas.microsoft.com/office/drawing/2014/main" id="{1573DD9B-8FD8-C1EC-787F-42558CEE97FA}"/>
              </a:ext>
            </a:extLst>
          </p:cNvPr>
          <p:cNvSpPr>
            <a:spLocks noGrp="1"/>
          </p:cNvSpPr>
          <p:nvPr>
            <p:ph type="body" sz="quarter" idx="14" hasCustomPrompt="1"/>
          </p:nvPr>
        </p:nvSpPr>
        <p:spPr>
          <a:xfrm>
            <a:off x="720000" y="6060536"/>
            <a:ext cx="932400" cy="475200"/>
          </a:xfrm>
          <a:blipFill>
            <a:blip r:embed="rId2"/>
            <a:stretch>
              <a:fillRect/>
            </a:stretch>
          </a:blipFill>
        </p:spPr>
        <p:txBody>
          <a:bodyPr/>
          <a:lstStyle>
            <a:lvl1pPr marL="0" indent="0">
              <a:buNone/>
              <a:defRPr sz="100"/>
            </a:lvl1pPr>
          </a:lstStyle>
          <a:p>
            <a:pPr lvl="0"/>
            <a:r>
              <a:rPr lang="en-GB" dirty="0"/>
              <a:t> </a:t>
            </a:r>
          </a:p>
        </p:txBody>
      </p:sp>
      <p:sp>
        <p:nvSpPr>
          <p:cNvPr id="8" name="Tijdelijke aanduiding voor tekst 12">
            <a:extLst>
              <a:ext uri="{FF2B5EF4-FFF2-40B4-BE49-F238E27FC236}">
                <a16:creationId xmlns:a16="http://schemas.microsoft.com/office/drawing/2014/main" id="{FBA7C0EF-C85B-4505-8107-015B15633D93}"/>
              </a:ext>
            </a:extLst>
          </p:cNvPr>
          <p:cNvSpPr>
            <a:spLocks noGrp="1"/>
          </p:cNvSpPr>
          <p:nvPr>
            <p:ph type="body" sz="quarter" idx="18" hasCustomPrompt="1"/>
          </p:nvPr>
        </p:nvSpPr>
        <p:spPr>
          <a:xfrm>
            <a:off x="708207" y="707795"/>
            <a:ext cx="36000" cy="396000"/>
          </a:xfrm>
          <a:custGeom>
            <a:avLst/>
            <a:gdLst>
              <a:gd name="connsiteX0" fmla="*/ 18000 w 36000"/>
              <a:gd name="connsiteY0" fmla="*/ 0 h 396000"/>
              <a:gd name="connsiteX1" fmla="*/ 36000 w 36000"/>
              <a:gd name="connsiteY1" fmla="*/ 18000 h 396000"/>
              <a:gd name="connsiteX2" fmla="*/ 36000 w 36000"/>
              <a:gd name="connsiteY2" fmla="*/ 378000 h 396000"/>
              <a:gd name="connsiteX3" fmla="*/ 18000 w 36000"/>
              <a:gd name="connsiteY3" fmla="*/ 396000 h 396000"/>
              <a:gd name="connsiteX4" fmla="*/ 0 w 36000"/>
              <a:gd name="connsiteY4" fmla="*/ 378000 h 396000"/>
              <a:gd name="connsiteX5" fmla="*/ 0 w 36000"/>
              <a:gd name="connsiteY5" fmla="*/ 18000 h 396000"/>
              <a:gd name="connsiteX6" fmla="*/ 18000 w 36000"/>
              <a:gd name="connsiteY6" fmla="*/ 0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 h="396000">
                <a:moveTo>
                  <a:pt x="18000" y="0"/>
                </a:moveTo>
                <a:cubicBezTo>
                  <a:pt x="27941" y="0"/>
                  <a:pt x="36000" y="8059"/>
                  <a:pt x="36000" y="18000"/>
                </a:cubicBezTo>
                <a:lnTo>
                  <a:pt x="36000" y="378000"/>
                </a:lnTo>
                <a:cubicBezTo>
                  <a:pt x="36000" y="387941"/>
                  <a:pt x="27941" y="396000"/>
                  <a:pt x="18000" y="396000"/>
                </a:cubicBezTo>
                <a:cubicBezTo>
                  <a:pt x="8059" y="396000"/>
                  <a:pt x="0" y="387941"/>
                  <a:pt x="0" y="378000"/>
                </a:cubicBezTo>
                <a:lnTo>
                  <a:pt x="0" y="18000"/>
                </a:lnTo>
                <a:cubicBezTo>
                  <a:pt x="0" y="8059"/>
                  <a:pt x="8059" y="0"/>
                  <a:pt x="18000" y="0"/>
                </a:cubicBezTo>
                <a:close/>
              </a:path>
            </a:pathLst>
          </a:custGeom>
          <a:solidFill>
            <a:schemeClr val="accent1"/>
          </a:solidFill>
        </p:spPr>
        <p:txBody>
          <a:bodyPr wrap="square">
            <a:noAutofit/>
          </a:bodyPr>
          <a:lstStyle>
            <a:lvl1pPr marL="0" indent="0">
              <a:buNone/>
              <a:defRPr sz="100"/>
            </a:lvl1pPr>
          </a:lstStyle>
          <a:p>
            <a:pPr lvl="0"/>
            <a:r>
              <a:rPr lang="en-GB" dirty="0"/>
              <a:t> </a:t>
            </a:r>
          </a:p>
        </p:txBody>
      </p:sp>
      <p:sp>
        <p:nvSpPr>
          <p:cNvPr id="10" name="Tijdelijke aanduiding voor titel 1">
            <a:extLst>
              <a:ext uri="{FF2B5EF4-FFF2-40B4-BE49-F238E27FC236}">
                <a16:creationId xmlns:a16="http://schemas.microsoft.com/office/drawing/2014/main" id="{66DDD4FA-5C0A-526B-A5D0-BD4D9C52DA68}"/>
              </a:ext>
            </a:extLst>
          </p:cNvPr>
          <p:cNvSpPr>
            <a:spLocks noGrp="1"/>
          </p:cNvSpPr>
          <p:nvPr>
            <p:ph type="title" hasCustomPrompt="1"/>
          </p:nvPr>
        </p:nvSpPr>
        <p:spPr>
          <a:xfrm>
            <a:off x="865163" y="722313"/>
            <a:ext cx="10606838" cy="342211"/>
          </a:xfrm>
          <a:prstGeom prst="rect">
            <a:avLst/>
          </a:prstGeom>
        </p:spPr>
        <p:txBody>
          <a:bodyPr vert="horz" lIns="0" tIns="0" rIns="0" bIns="0" rtlCol="0" anchor="t">
            <a:noAutofit/>
          </a:bodyPr>
          <a:lstStyle/>
          <a:p>
            <a:r>
              <a:rPr lang="en-GB" noProof="0" dirty="0"/>
              <a:t>Place the title of the slide here</a:t>
            </a:r>
          </a:p>
        </p:txBody>
      </p:sp>
    </p:spTree>
    <p:extLst>
      <p:ext uri="{BB962C8B-B14F-4D97-AF65-F5344CB8AC3E}">
        <p14:creationId xmlns:p14="http://schemas.microsoft.com/office/powerpoint/2010/main" val="1259219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FOTO 100%">
    <p:spTree>
      <p:nvGrpSpPr>
        <p:cNvPr id="1" name=""/>
        <p:cNvGrpSpPr/>
        <p:nvPr/>
      </p:nvGrpSpPr>
      <p:grpSpPr>
        <a:xfrm>
          <a:off x="0" y="0"/>
          <a:ext cx="0" cy="0"/>
          <a:chOff x="0" y="0"/>
          <a:chExt cx="0" cy="0"/>
        </a:xfrm>
      </p:grpSpPr>
      <p:sp>
        <p:nvSpPr>
          <p:cNvPr id="29" name="Cover logo">
            <a:extLst>
              <a:ext uri="{FF2B5EF4-FFF2-40B4-BE49-F238E27FC236}">
                <a16:creationId xmlns:a16="http://schemas.microsoft.com/office/drawing/2014/main" id="{53E90B51-6AB8-431C-94A8-DB69841799D4}"/>
              </a:ext>
            </a:extLst>
          </p:cNvPr>
          <p:cNvSpPr>
            <a:spLocks/>
          </p:cNvSpPr>
          <p:nvPr/>
        </p:nvSpPr>
        <p:spPr>
          <a:xfrm>
            <a:off x="10325101" y="5688413"/>
            <a:ext cx="1866900" cy="1169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3" name="Tijdelijke aanduiding voor datum 3">
            <a:extLst>
              <a:ext uri="{FF2B5EF4-FFF2-40B4-BE49-F238E27FC236}">
                <a16:creationId xmlns:a16="http://schemas.microsoft.com/office/drawing/2014/main" id="{C920EDDF-0CF0-40F2-A240-62F1DBE1BD6B}"/>
              </a:ext>
            </a:extLst>
          </p:cNvPr>
          <p:cNvSpPr>
            <a:spLocks noGrp="1"/>
          </p:cNvSpPr>
          <p:nvPr>
            <p:ph type="dt" sz="half" idx="10"/>
          </p:nvPr>
        </p:nvSpPr>
        <p:spPr>
          <a:xfrm>
            <a:off x="7645707" y="7004037"/>
            <a:ext cx="3140325" cy="216909"/>
          </a:xfrm>
        </p:spPr>
        <p:txBody>
          <a:bodyPr/>
          <a:lstStyle/>
          <a:p>
            <a:pPr algn="r">
              <a:lnSpc>
                <a:spcPct val="100000"/>
              </a:lnSpc>
            </a:pPr>
            <a:r>
              <a:rPr lang="nl-NL" sz="1200" b="0" strike="noStrike" spc="-1">
                <a:solidFill>
                  <a:srgbClr val="000000"/>
                </a:solidFill>
                <a:latin typeface="Calibri"/>
              </a:rPr>
              <a:t>&lt;datum/tijd&gt;</a:t>
            </a:r>
            <a:endParaRPr lang="nl-NL" sz="1200" b="0" strike="noStrike" spc="-1">
              <a:latin typeface="Calibri"/>
            </a:endParaRPr>
          </a:p>
        </p:txBody>
      </p:sp>
      <p:sp>
        <p:nvSpPr>
          <p:cNvPr id="64" name="Tijdelijke aanduiding voor voettekst 4">
            <a:extLst>
              <a:ext uri="{FF2B5EF4-FFF2-40B4-BE49-F238E27FC236}">
                <a16:creationId xmlns:a16="http://schemas.microsoft.com/office/drawing/2014/main" id="{D9BD7BD9-035F-447F-81D8-F794B396CC5E}"/>
              </a:ext>
            </a:extLst>
          </p:cNvPr>
          <p:cNvSpPr>
            <a:spLocks noGrp="1"/>
          </p:cNvSpPr>
          <p:nvPr>
            <p:ph type="ftr" sz="quarter" idx="11"/>
          </p:nvPr>
        </p:nvSpPr>
        <p:spPr>
          <a:xfrm>
            <a:off x="926910" y="7004037"/>
            <a:ext cx="6718797" cy="216909"/>
          </a:xfrm>
        </p:spPr>
        <p:txBody>
          <a:bodyPr/>
          <a:lstStyle/>
          <a:p>
            <a:pPr>
              <a:lnSpc>
                <a:spcPct val="100000"/>
              </a:lnSpc>
            </a:pPr>
            <a:r>
              <a:rPr lang="nl-NL" sz="1200" b="0" strike="noStrike" cap="all" spc="-1">
                <a:solidFill>
                  <a:srgbClr val="000000"/>
                </a:solidFill>
                <a:latin typeface="Calibri"/>
              </a:rPr>
              <a:t>&lt;voettekst&gt;</a:t>
            </a:r>
            <a:endParaRPr lang="nl-NL" sz="1200" b="0" strike="noStrike" spc="-1">
              <a:latin typeface="Calibri"/>
            </a:endParaRPr>
          </a:p>
        </p:txBody>
      </p:sp>
      <p:sp>
        <p:nvSpPr>
          <p:cNvPr id="81" name="foto">
            <a:extLst>
              <a:ext uri="{FF2B5EF4-FFF2-40B4-BE49-F238E27FC236}">
                <a16:creationId xmlns:a16="http://schemas.microsoft.com/office/drawing/2014/main" id="{9E6F06BF-EA5C-4854-8C27-73BF65BAF07E}"/>
              </a:ext>
            </a:extLst>
          </p:cNvPr>
          <p:cNvSpPr>
            <a:spLocks noGrp="1"/>
          </p:cNvSpPr>
          <p:nvPr>
            <p:ph type="pic" sz="quarter" idx="14" hasCustomPrompt="1"/>
          </p:nvPr>
        </p:nvSpPr>
        <p:spPr>
          <a:xfrm>
            <a:off x="259064" y="261257"/>
            <a:ext cx="11670136" cy="6343604"/>
          </a:xfrm>
          <a:prstGeom prst="roundRect">
            <a:avLst>
              <a:gd name="adj" fmla="val 2210"/>
            </a:avLst>
          </a:prstGeom>
          <a:solidFill>
            <a:schemeClr val="bg1">
              <a:lumMod val="85000"/>
            </a:schemeClr>
          </a:solidFill>
        </p:spPr>
        <p:txBody>
          <a:bodyPr lIns="6480000" tIns="0" anchor="ctr" anchorCtr="0"/>
          <a:lstStyle>
            <a:lvl1pPr marL="0" indent="0" algn="l">
              <a:spcBef>
                <a:spcPts val="0"/>
              </a:spcBef>
              <a:spcAft>
                <a:spcPts val="0"/>
              </a:spcAft>
              <a:buNone/>
              <a:defRPr sz="1100" b="0" baseline="0"/>
            </a:lvl1pPr>
          </a:lstStyle>
          <a:p>
            <a:r>
              <a:rPr lang="nl-NL" dirty="0"/>
              <a:t>Klik op het pictogram hiernaast</a:t>
            </a:r>
            <a:br>
              <a:rPr lang="nl-NL" dirty="0"/>
            </a:br>
            <a:r>
              <a:rPr lang="nl-NL" dirty="0"/>
              <a:t>om een afbeelding in te voegen</a:t>
            </a:r>
          </a:p>
        </p:txBody>
      </p:sp>
      <p:sp>
        <p:nvSpPr>
          <p:cNvPr id="7" name="Tekstvak 6">
            <a:extLst>
              <a:ext uri="{FF2B5EF4-FFF2-40B4-BE49-F238E27FC236}">
                <a16:creationId xmlns:a16="http://schemas.microsoft.com/office/drawing/2014/main" id="{A6DE5EA5-27BD-42F3-BD1D-C1E35D802DEE}"/>
              </a:ext>
            </a:extLst>
          </p:cNvPr>
          <p:cNvSpPr txBox="1">
            <a:spLocks/>
          </p:cNvSpPr>
          <p:nvPr/>
        </p:nvSpPr>
        <p:spPr>
          <a:xfrm>
            <a:off x="5289370" y="-885712"/>
            <a:ext cx="1613301" cy="548182"/>
          </a:xfrm>
          <a:prstGeom prst="rect">
            <a:avLst/>
          </a:prstGeom>
          <a:solidFill>
            <a:schemeClr val="bg1"/>
          </a:solidFill>
        </p:spPr>
        <p:txBody>
          <a:bodyPr wrap="none" lIns="360000" tIns="180000" rIns="360000" bIns="180000" rtlCol="0">
            <a:spAutoFit/>
          </a:bodyPr>
          <a:lstStyle/>
          <a:p>
            <a:pPr algn="ctr"/>
            <a:r>
              <a:rPr lang="nl-NL" sz="1200" b="0" spc="50" baseline="0" dirty="0">
                <a:solidFill>
                  <a:srgbClr val="212121"/>
                </a:solidFill>
                <a:latin typeface="+mn-lt"/>
                <a:cs typeface="Calibri" panose="020F0502020204030204" pitchFamily="34" charset="0"/>
              </a:rPr>
              <a:t>FOTO (100%)</a:t>
            </a:r>
          </a:p>
        </p:txBody>
      </p:sp>
      <p:sp>
        <p:nvSpPr>
          <p:cNvPr id="74" name="logo">
            <a:extLst>
              <a:ext uri="{FF2B5EF4-FFF2-40B4-BE49-F238E27FC236}">
                <a16:creationId xmlns:a16="http://schemas.microsoft.com/office/drawing/2014/main" id="{458ED21E-36CB-428F-A21D-04589AFD8EE0}"/>
              </a:ext>
            </a:extLst>
          </p:cNvPr>
          <p:cNvSpPr>
            <a:spLocks noGrp="1"/>
          </p:cNvSpPr>
          <p:nvPr>
            <p:ph type="body" sz="quarter" idx="64" hasCustomPrompt="1"/>
          </p:nvPr>
        </p:nvSpPr>
        <p:spPr>
          <a:xfrm>
            <a:off x="10691963" y="5852007"/>
            <a:ext cx="991742" cy="486603"/>
          </a:xfrm>
          <a:blipFill>
            <a:blip r:embed="rId2"/>
            <a:srcRect/>
            <a:stretch>
              <a:fillRect l="1580" r="1580"/>
            </a:stretch>
          </a:blipFill>
        </p:spPr>
        <p:txBody>
          <a:bodyPr anchor="t"/>
          <a:lstStyle>
            <a:lvl1pPr marL="0" indent="0" algn="ctr">
              <a:lnSpc>
                <a:spcPct val="80000"/>
              </a:lnSpc>
              <a:buNone/>
              <a:defRPr sz="1600" b="0">
                <a:solidFill>
                  <a:schemeClr val="tx1"/>
                </a:solidFill>
                <a:effectLst/>
                <a:latin typeface="+mj-lt"/>
              </a:defRPr>
            </a:lvl1pPr>
          </a:lstStyle>
          <a:p>
            <a:pPr lvl="0"/>
            <a:r>
              <a:rPr lang="nl-NL"/>
              <a:t>  </a:t>
            </a:r>
            <a:endParaRPr lang="nl-NL" dirty="0"/>
          </a:p>
        </p:txBody>
      </p:sp>
      <p:sp>
        <p:nvSpPr>
          <p:cNvPr id="87" name="Tijdelijke aanduiding voor dianummer 5">
            <a:extLst>
              <a:ext uri="{FF2B5EF4-FFF2-40B4-BE49-F238E27FC236}">
                <a16:creationId xmlns:a16="http://schemas.microsoft.com/office/drawing/2014/main" id="{1ADB3DF9-1775-4B02-BB3B-7CA5D78347E5}"/>
              </a:ext>
            </a:extLst>
          </p:cNvPr>
          <p:cNvSpPr>
            <a:spLocks noGrp="1"/>
          </p:cNvSpPr>
          <p:nvPr>
            <p:ph type="sldNum" sz="quarter" idx="12"/>
          </p:nvPr>
        </p:nvSpPr>
        <p:spPr>
          <a:xfrm>
            <a:off x="516362" y="6376061"/>
            <a:ext cx="392576" cy="216909"/>
          </a:xfrm>
        </p:spPr>
        <p:txBody>
          <a:bodyPr/>
          <a:lstStyle/>
          <a:p>
            <a:pPr>
              <a:lnSpc>
                <a:spcPct val="100000"/>
              </a:lnSpc>
            </a:pPr>
            <a:fld id="{EDA1AA77-911C-426C-A82F-DC20F78575BD}" type="slidenum">
              <a:rPr lang="nl-NL" sz="1200" b="1" strike="noStrike" spc="-1" smtClean="0">
                <a:solidFill>
                  <a:srgbClr val="000000"/>
                </a:solidFill>
                <a:latin typeface="Calibri"/>
              </a:rPr>
              <a:t>‹#›</a:t>
            </a:fld>
            <a:endParaRPr lang="nl-NL" sz="1200" b="0" strike="noStrike" spc="-1">
              <a:latin typeface="Calibri"/>
            </a:endParaRPr>
          </a:p>
        </p:txBody>
      </p:sp>
    </p:spTree>
    <p:extLst>
      <p:ext uri="{BB962C8B-B14F-4D97-AF65-F5344CB8AC3E}">
        <p14:creationId xmlns:p14="http://schemas.microsoft.com/office/powerpoint/2010/main" val="470223324"/>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tro">
    <p:spTree>
      <p:nvGrpSpPr>
        <p:cNvPr id="1" name=""/>
        <p:cNvGrpSpPr/>
        <p:nvPr/>
      </p:nvGrpSpPr>
      <p:grpSpPr>
        <a:xfrm>
          <a:off x="0" y="0"/>
          <a:ext cx="0" cy="0"/>
          <a:chOff x="0" y="0"/>
          <a:chExt cx="0" cy="0"/>
        </a:xfrm>
      </p:grpSpPr>
      <p:sp>
        <p:nvSpPr>
          <p:cNvPr id="95" name="Tijdelijke aanduiding voor tekst 94">
            <a:extLst>
              <a:ext uri="{FF2B5EF4-FFF2-40B4-BE49-F238E27FC236}">
                <a16:creationId xmlns:a16="http://schemas.microsoft.com/office/drawing/2014/main" id="{D5EB670C-4B0C-7E82-F545-042998B8833A}"/>
              </a:ext>
            </a:extLst>
          </p:cNvPr>
          <p:cNvSpPr>
            <a:spLocks noGrp="1"/>
          </p:cNvSpPr>
          <p:nvPr>
            <p:ph type="body" sz="quarter" idx="19" hasCustomPrompt="1"/>
          </p:nvPr>
        </p:nvSpPr>
        <p:spPr>
          <a:xfrm>
            <a:off x="0" y="0"/>
            <a:ext cx="12213960" cy="6858000"/>
          </a:xfrm>
          <a:custGeom>
            <a:avLst/>
            <a:gdLst>
              <a:gd name="connsiteX0" fmla="*/ 0 w 12213960"/>
              <a:gd name="connsiteY0" fmla="*/ 0 h 6858000"/>
              <a:gd name="connsiteX1" fmla="*/ 12213960 w 12213960"/>
              <a:gd name="connsiteY1" fmla="*/ 0 h 6858000"/>
              <a:gd name="connsiteX2" fmla="*/ 12213960 w 12213960"/>
              <a:gd name="connsiteY2" fmla="*/ 6858000 h 6858000"/>
              <a:gd name="connsiteX3" fmla="*/ 0 w 1221396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213960" h="6858000">
                <a:moveTo>
                  <a:pt x="0" y="0"/>
                </a:moveTo>
                <a:lnTo>
                  <a:pt x="12213960" y="0"/>
                </a:lnTo>
                <a:lnTo>
                  <a:pt x="12213960" y="6858000"/>
                </a:lnTo>
                <a:lnTo>
                  <a:pt x="0" y="6858000"/>
                </a:lnTo>
                <a:close/>
              </a:path>
            </a:pathLst>
          </a:custGeom>
          <a:solidFill>
            <a:schemeClr val="accent1"/>
          </a:solidFill>
        </p:spPr>
        <p:txBody>
          <a:bodyPr wrap="square">
            <a:noAutofit/>
          </a:bodyPr>
          <a:lstStyle>
            <a:lvl1pPr>
              <a:defRPr sz="100"/>
            </a:lvl1pPr>
          </a:lstStyle>
          <a:p>
            <a:pPr lvl="0"/>
            <a:r>
              <a:rPr lang="en-GB" dirty="0"/>
              <a:t> </a:t>
            </a:r>
          </a:p>
        </p:txBody>
      </p:sp>
      <p:sp>
        <p:nvSpPr>
          <p:cNvPr id="107" name="Tijdelijke aanduiding voor titel 1">
            <a:extLst>
              <a:ext uri="{FF2B5EF4-FFF2-40B4-BE49-F238E27FC236}">
                <a16:creationId xmlns:a16="http://schemas.microsoft.com/office/drawing/2014/main" id="{6487721E-6D8E-22A6-150E-48B5B7398741}"/>
              </a:ext>
            </a:extLst>
          </p:cNvPr>
          <p:cNvSpPr>
            <a:spLocks noGrp="1"/>
          </p:cNvSpPr>
          <p:nvPr>
            <p:ph type="title" hasCustomPrompt="1"/>
          </p:nvPr>
        </p:nvSpPr>
        <p:spPr>
          <a:xfrm>
            <a:off x="0" y="-367937"/>
            <a:ext cx="2086708" cy="342211"/>
          </a:xfrm>
          <a:prstGeom prst="rect">
            <a:avLst/>
          </a:prstGeom>
        </p:spPr>
        <p:txBody>
          <a:bodyPr vert="horz" lIns="0" tIns="0" rIns="0" bIns="0" rtlCol="0" anchor="t">
            <a:noAutofit/>
          </a:bodyPr>
          <a:lstStyle>
            <a:lvl1pPr>
              <a:defRPr sz="1600">
                <a:solidFill>
                  <a:schemeClr val="accent1"/>
                </a:solidFill>
              </a:defRPr>
            </a:lvl1pPr>
          </a:lstStyle>
          <a:p>
            <a:r>
              <a:rPr lang="en-GB" noProof="0" dirty="0"/>
              <a:t>Intro</a:t>
            </a:r>
          </a:p>
        </p:txBody>
      </p:sp>
      <p:sp>
        <p:nvSpPr>
          <p:cNvPr id="5" name="Tijdelijke aanduiding voor tekst 4">
            <a:extLst>
              <a:ext uri="{FF2B5EF4-FFF2-40B4-BE49-F238E27FC236}">
                <a16:creationId xmlns:a16="http://schemas.microsoft.com/office/drawing/2014/main" id="{DC4C260E-6BC0-79F7-A942-2FCA30E8143B}"/>
              </a:ext>
            </a:extLst>
          </p:cNvPr>
          <p:cNvSpPr>
            <a:spLocks noGrp="1"/>
          </p:cNvSpPr>
          <p:nvPr>
            <p:ph type="body" sz="quarter" idx="10" hasCustomPrompt="1"/>
          </p:nvPr>
        </p:nvSpPr>
        <p:spPr>
          <a:xfrm>
            <a:off x="3964934" y="2343150"/>
            <a:ext cx="4262138" cy="2171700"/>
          </a:xfrm>
          <a:custGeom>
            <a:avLst/>
            <a:gdLst>
              <a:gd name="connsiteX0" fmla="*/ 405202 w 4262138"/>
              <a:gd name="connsiteY0" fmla="*/ 0 h 2171700"/>
              <a:gd name="connsiteX1" fmla="*/ 2718550 w 4262138"/>
              <a:gd name="connsiteY1" fmla="*/ 0 h 2171700"/>
              <a:gd name="connsiteX2" fmla="*/ 3123745 w 4262138"/>
              <a:gd name="connsiteY2" fmla="*/ 405781 h 2171700"/>
              <a:gd name="connsiteX3" fmla="*/ 3123745 w 4262138"/>
              <a:gd name="connsiteY3" fmla="*/ 906766 h 2171700"/>
              <a:gd name="connsiteX4" fmla="*/ 3529526 w 4262138"/>
              <a:gd name="connsiteY4" fmla="*/ 1312540 h 2171700"/>
              <a:gd name="connsiteX5" fmla="*/ 3936465 w 4262138"/>
              <a:gd name="connsiteY5" fmla="*/ 1312540 h 2171700"/>
              <a:gd name="connsiteX6" fmla="*/ 4262138 w 4262138"/>
              <a:gd name="connsiteY6" fmla="*/ 1638213 h 2171700"/>
              <a:gd name="connsiteX7" fmla="*/ 4262138 w 4262138"/>
              <a:gd name="connsiteY7" fmla="*/ 1846034 h 2171700"/>
              <a:gd name="connsiteX8" fmla="*/ 3936465 w 4262138"/>
              <a:gd name="connsiteY8" fmla="*/ 2171700 h 2171700"/>
              <a:gd name="connsiteX9" fmla="*/ 3449997 w 4262138"/>
              <a:gd name="connsiteY9" fmla="*/ 2171700 h 2171700"/>
              <a:gd name="connsiteX10" fmla="*/ 3124330 w 4262138"/>
              <a:gd name="connsiteY10" fmla="*/ 1846034 h 2171700"/>
              <a:gd name="connsiteX11" fmla="*/ 3124330 w 4262138"/>
              <a:gd name="connsiteY11" fmla="*/ 1717742 h 2171700"/>
              <a:gd name="connsiteX12" fmla="*/ 2719129 w 4262138"/>
              <a:gd name="connsiteY12" fmla="*/ 1312540 h 2171700"/>
              <a:gd name="connsiteX13" fmla="*/ 405202 w 4262138"/>
              <a:gd name="connsiteY13" fmla="*/ 1312540 h 2171700"/>
              <a:gd name="connsiteX14" fmla="*/ 0 w 4262138"/>
              <a:gd name="connsiteY14" fmla="*/ 906766 h 2171700"/>
              <a:gd name="connsiteX15" fmla="*/ 0 w 4262138"/>
              <a:gd name="connsiteY15" fmla="*/ 405781 h 2171700"/>
              <a:gd name="connsiteX16" fmla="*/ 405202 w 4262138"/>
              <a:gd name="connsiteY16" fmla="*/ 0 h 217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62138" h="2171700">
                <a:moveTo>
                  <a:pt x="405202" y="0"/>
                </a:moveTo>
                <a:lnTo>
                  <a:pt x="2718550" y="0"/>
                </a:lnTo>
                <a:cubicBezTo>
                  <a:pt x="2942625" y="0"/>
                  <a:pt x="3123745" y="181699"/>
                  <a:pt x="3123745" y="405781"/>
                </a:cubicBezTo>
                <a:lnTo>
                  <a:pt x="3123745" y="906766"/>
                </a:lnTo>
                <a:cubicBezTo>
                  <a:pt x="3123745" y="1130841"/>
                  <a:pt x="3305451" y="1312540"/>
                  <a:pt x="3529526" y="1312540"/>
                </a:cubicBezTo>
                <a:lnTo>
                  <a:pt x="3936465" y="1312540"/>
                </a:lnTo>
                <a:cubicBezTo>
                  <a:pt x="4116428" y="1312540"/>
                  <a:pt x="4262138" y="1458250"/>
                  <a:pt x="4262138" y="1638213"/>
                </a:cubicBezTo>
                <a:lnTo>
                  <a:pt x="4262138" y="1846034"/>
                </a:lnTo>
                <a:cubicBezTo>
                  <a:pt x="4262138" y="2025996"/>
                  <a:pt x="4116428" y="2171700"/>
                  <a:pt x="3936465" y="2171700"/>
                </a:cubicBezTo>
                <a:lnTo>
                  <a:pt x="3449997" y="2171700"/>
                </a:lnTo>
                <a:cubicBezTo>
                  <a:pt x="3270035" y="2171700"/>
                  <a:pt x="3124330" y="2025996"/>
                  <a:pt x="3124330" y="1846034"/>
                </a:cubicBezTo>
                <a:lnTo>
                  <a:pt x="3124330" y="1717742"/>
                </a:lnTo>
                <a:cubicBezTo>
                  <a:pt x="3124330" y="1493660"/>
                  <a:pt x="2942625" y="1312540"/>
                  <a:pt x="2719129" y="1312540"/>
                </a:cubicBezTo>
                <a:lnTo>
                  <a:pt x="405202" y="1312540"/>
                </a:lnTo>
                <a:cubicBezTo>
                  <a:pt x="181121" y="1312540"/>
                  <a:pt x="0" y="1130841"/>
                  <a:pt x="0" y="906766"/>
                </a:cubicBezTo>
                <a:lnTo>
                  <a:pt x="0" y="405781"/>
                </a:lnTo>
                <a:cubicBezTo>
                  <a:pt x="0" y="181699"/>
                  <a:pt x="181700" y="0"/>
                  <a:pt x="405202" y="0"/>
                </a:cubicBezTo>
                <a:close/>
              </a:path>
            </a:pathLst>
          </a:custGeom>
          <a:solidFill>
            <a:schemeClr val="tx2"/>
          </a:solidFill>
        </p:spPr>
        <p:txBody>
          <a:bodyPr wrap="square">
            <a:noAutofit/>
          </a:bodyPr>
          <a:lstStyle>
            <a:lvl1pPr>
              <a:defRPr sz="100">
                <a:solidFill>
                  <a:schemeClr val="tx1">
                    <a:alpha val="0"/>
                  </a:schemeClr>
                </a:solidFill>
              </a:defRPr>
            </a:lvl1pPr>
          </a:lstStyle>
          <a:p>
            <a:pPr lvl="0"/>
            <a:r>
              <a:rPr lang="en-GB" dirty="0"/>
              <a:t> </a:t>
            </a:r>
          </a:p>
        </p:txBody>
      </p:sp>
      <p:sp>
        <p:nvSpPr>
          <p:cNvPr id="76" name="Tijdelijke aanduiding voor tekst 75">
            <a:extLst>
              <a:ext uri="{FF2B5EF4-FFF2-40B4-BE49-F238E27FC236}">
                <a16:creationId xmlns:a16="http://schemas.microsoft.com/office/drawing/2014/main" id="{AB5994FE-18E0-2453-1A00-EE65AB906EBC}"/>
              </a:ext>
            </a:extLst>
          </p:cNvPr>
          <p:cNvSpPr>
            <a:spLocks noGrp="1"/>
          </p:cNvSpPr>
          <p:nvPr>
            <p:ph type="body" sz="quarter" idx="15" hasCustomPrompt="1"/>
          </p:nvPr>
        </p:nvSpPr>
        <p:spPr>
          <a:xfrm>
            <a:off x="6252739" y="2704806"/>
            <a:ext cx="453380" cy="595025"/>
          </a:xfrm>
          <a:custGeom>
            <a:avLst/>
            <a:gdLst>
              <a:gd name="connsiteX0" fmla="*/ 66761 w 453380"/>
              <a:gd name="connsiteY0" fmla="*/ 0 h 595025"/>
              <a:gd name="connsiteX1" fmla="*/ 389527 w 453380"/>
              <a:gd name="connsiteY1" fmla="*/ 0 h 595025"/>
              <a:gd name="connsiteX2" fmla="*/ 453380 w 453380"/>
              <a:gd name="connsiteY2" fmla="*/ 63854 h 595025"/>
              <a:gd name="connsiteX3" fmla="*/ 389527 w 453380"/>
              <a:gd name="connsiteY3" fmla="*/ 128292 h 595025"/>
              <a:gd name="connsiteX4" fmla="*/ 133515 w 453380"/>
              <a:gd name="connsiteY4" fmla="*/ 128292 h 595025"/>
              <a:gd name="connsiteX5" fmla="*/ 133515 w 453380"/>
              <a:gd name="connsiteY5" fmla="*/ 253104 h 595025"/>
              <a:gd name="connsiteX6" fmla="*/ 293743 w 453380"/>
              <a:gd name="connsiteY6" fmla="*/ 253104 h 595025"/>
              <a:gd name="connsiteX7" fmla="*/ 357597 w 453380"/>
              <a:gd name="connsiteY7" fmla="*/ 317543 h 595025"/>
              <a:gd name="connsiteX8" fmla="*/ 293743 w 453380"/>
              <a:gd name="connsiteY8" fmla="*/ 381396 h 595025"/>
              <a:gd name="connsiteX9" fmla="*/ 133515 w 453380"/>
              <a:gd name="connsiteY9" fmla="*/ 381396 h 595025"/>
              <a:gd name="connsiteX10" fmla="*/ 133515 w 453380"/>
              <a:gd name="connsiteY10" fmla="*/ 382560 h 595025"/>
              <a:gd name="connsiteX11" fmla="*/ 133515 w 453380"/>
              <a:gd name="connsiteY11" fmla="*/ 527686 h 595025"/>
              <a:gd name="connsiteX12" fmla="*/ 66761 w 453380"/>
              <a:gd name="connsiteY12" fmla="*/ 595025 h 595025"/>
              <a:gd name="connsiteX13" fmla="*/ 0 w 453380"/>
              <a:gd name="connsiteY13" fmla="*/ 527686 h 595025"/>
              <a:gd name="connsiteX14" fmla="*/ 0 w 453380"/>
              <a:gd name="connsiteY14" fmla="*/ 67340 h 595025"/>
              <a:gd name="connsiteX15" fmla="*/ 66761 w 453380"/>
              <a:gd name="connsiteY15" fmla="*/ 0 h 595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3380" h="595025">
                <a:moveTo>
                  <a:pt x="66761" y="0"/>
                </a:moveTo>
                <a:lnTo>
                  <a:pt x="389527" y="0"/>
                </a:lnTo>
                <a:cubicBezTo>
                  <a:pt x="432482" y="0"/>
                  <a:pt x="453380" y="22063"/>
                  <a:pt x="453380" y="63854"/>
                </a:cubicBezTo>
                <a:cubicBezTo>
                  <a:pt x="453380" y="105657"/>
                  <a:pt x="432482" y="128292"/>
                  <a:pt x="389527" y="128292"/>
                </a:cubicBezTo>
                <a:lnTo>
                  <a:pt x="133515" y="128292"/>
                </a:lnTo>
                <a:lnTo>
                  <a:pt x="133515" y="253104"/>
                </a:lnTo>
                <a:lnTo>
                  <a:pt x="293743" y="253104"/>
                </a:lnTo>
                <a:cubicBezTo>
                  <a:pt x="336698" y="253104"/>
                  <a:pt x="357597" y="275167"/>
                  <a:pt x="357597" y="317543"/>
                </a:cubicBezTo>
                <a:cubicBezTo>
                  <a:pt x="357597" y="359919"/>
                  <a:pt x="336698" y="381396"/>
                  <a:pt x="293743" y="381396"/>
                </a:cubicBezTo>
                <a:lnTo>
                  <a:pt x="133515" y="381396"/>
                </a:lnTo>
                <a:lnTo>
                  <a:pt x="133515" y="382560"/>
                </a:lnTo>
                <a:lnTo>
                  <a:pt x="133515" y="527686"/>
                </a:lnTo>
                <a:cubicBezTo>
                  <a:pt x="133515" y="572390"/>
                  <a:pt x="110880" y="595025"/>
                  <a:pt x="66761" y="595025"/>
                </a:cubicBezTo>
                <a:cubicBezTo>
                  <a:pt x="22642" y="595025"/>
                  <a:pt x="0" y="572390"/>
                  <a:pt x="0" y="527686"/>
                </a:cubicBezTo>
                <a:lnTo>
                  <a:pt x="0" y="67340"/>
                </a:lnTo>
                <a:cubicBezTo>
                  <a:pt x="0" y="22642"/>
                  <a:pt x="23221" y="0"/>
                  <a:pt x="66761" y="0"/>
                </a:cubicBezTo>
                <a:close/>
              </a:path>
            </a:pathLst>
          </a:custGeom>
          <a:solidFill>
            <a:schemeClr val="bg2"/>
          </a:solidFill>
        </p:spPr>
        <p:txBody>
          <a:bodyPr wrap="square">
            <a:noAutofit/>
          </a:bodyPr>
          <a:lstStyle>
            <a:lvl1pPr>
              <a:defRPr sz="100"/>
            </a:lvl1pPr>
          </a:lstStyle>
          <a:p>
            <a:pPr lvl="0"/>
            <a:r>
              <a:rPr lang="en-GB" dirty="0"/>
              <a:t> </a:t>
            </a:r>
          </a:p>
        </p:txBody>
      </p:sp>
      <p:sp>
        <p:nvSpPr>
          <p:cNvPr id="79" name="Tijdelijke aanduiding voor tekst 78">
            <a:extLst>
              <a:ext uri="{FF2B5EF4-FFF2-40B4-BE49-F238E27FC236}">
                <a16:creationId xmlns:a16="http://schemas.microsoft.com/office/drawing/2014/main" id="{069731C8-5C0E-1B2F-DA00-7968CEB87022}"/>
              </a:ext>
            </a:extLst>
          </p:cNvPr>
          <p:cNvSpPr>
            <a:spLocks noGrp="1"/>
          </p:cNvSpPr>
          <p:nvPr>
            <p:ph type="body" sz="quarter" idx="16" hasCustomPrompt="1"/>
          </p:nvPr>
        </p:nvSpPr>
        <p:spPr>
          <a:xfrm>
            <a:off x="5625206" y="2704806"/>
            <a:ext cx="480087" cy="595610"/>
          </a:xfrm>
          <a:custGeom>
            <a:avLst/>
            <a:gdLst>
              <a:gd name="connsiteX0" fmla="*/ 135259 w 480087"/>
              <a:gd name="connsiteY0" fmla="*/ 129456 h 595610"/>
              <a:gd name="connsiteX1" fmla="*/ 135259 w 480087"/>
              <a:gd name="connsiteY1" fmla="*/ 286192 h 595610"/>
              <a:gd name="connsiteX2" fmla="*/ 249039 w 480087"/>
              <a:gd name="connsiteY2" fmla="*/ 286192 h 595610"/>
              <a:gd name="connsiteX3" fmla="*/ 341343 w 480087"/>
              <a:gd name="connsiteY3" fmla="*/ 208406 h 595610"/>
              <a:gd name="connsiteX4" fmla="*/ 249039 w 480087"/>
              <a:gd name="connsiteY4" fmla="*/ 129456 h 595610"/>
              <a:gd name="connsiteX5" fmla="*/ 67340 w 480087"/>
              <a:gd name="connsiteY5" fmla="*/ 0 h 595610"/>
              <a:gd name="connsiteX6" fmla="*/ 260650 w 480087"/>
              <a:gd name="connsiteY6" fmla="*/ 0 h 595610"/>
              <a:gd name="connsiteX7" fmla="*/ 480087 w 480087"/>
              <a:gd name="connsiteY7" fmla="*/ 207242 h 595610"/>
              <a:gd name="connsiteX8" fmla="*/ 387784 w 480087"/>
              <a:gd name="connsiteY8" fmla="*/ 369786 h 595610"/>
              <a:gd name="connsiteX9" fmla="*/ 449901 w 480087"/>
              <a:gd name="connsiteY9" fmla="*/ 494598 h 595610"/>
              <a:gd name="connsiteX10" fmla="*/ 458610 w 480087"/>
              <a:gd name="connsiteY10" fmla="*/ 530593 h 595610"/>
              <a:gd name="connsiteX11" fmla="*/ 380818 w 480087"/>
              <a:gd name="connsiteY11" fmla="*/ 594446 h 595610"/>
              <a:gd name="connsiteX12" fmla="*/ 325667 w 480087"/>
              <a:gd name="connsiteY12" fmla="*/ 551485 h 595610"/>
              <a:gd name="connsiteX13" fmla="*/ 258913 w 480087"/>
              <a:gd name="connsiteY13" fmla="*/ 408103 h 595610"/>
              <a:gd name="connsiteX14" fmla="*/ 258328 w 480087"/>
              <a:gd name="connsiteY14" fmla="*/ 408682 h 595610"/>
              <a:gd name="connsiteX15" fmla="*/ 135259 w 480087"/>
              <a:gd name="connsiteY15" fmla="*/ 408682 h 595610"/>
              <a:gd name="connsiteX16" fmla="*/ 135259 w 480087"/>
              <a:gd name="connsiteY16" fmla="*/ 528271 h 595610"/>
              <a:gd name="connsiteX17" fmla="*/ 67340 w 480087"/>
              <a:gd name="connsiteY17" fmla="*/ 595610 h 595610"/>
              <a:gd name="connsiteX18" fmla="*/ 0 w 480087"/>
              <a:gd name="connsiteY18" fmla="*/ 528271 h 595610"/>
              <a:gd name="connsiteX19" fmla="*/ 0 w 480087"/>
              <a:gd name="connsiteY19" fmla="*/ 67340 h 595610"/>
              <a:gd name="connsiteX20" fmla="*/ 67340 w 480087"/>
              <a:gd name="connsiteY20" fmla="*/ 0 h 595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0087" h="595610">
                <a:moveTo>
                  <a:pt x="135259" y="129456"/>
                </a:moveTo>
                <a:lnTo>
                  <a:pt x="135259" y="286192"/>
                </a:lnTo>
                <a:lnTo>
                  <a:pt x="249039" y="286192"/>
                </a:lnTo>
                <a:cubicBezTo>
                  <a:pt x="300704" y="286192"/>
                  <a:pt x="341343" y="262971"/>
                  <a:pt x="341343" y="208406"/>
                </a:cubicBezTo>
                <a:cubicBezTo>
                  <a:pt x="341343" y="153835"/>
                  <a:pt x="300704" y="129456"/>
                  <a:pt x="249039" y="129456"/>
                </a:cubicBezTo>
                <a:close/>
                <a:moveTo>
                  <a:pt x="67340" y="0"/>
                </a:moveTo>
                <a:lnTo>
                  <a:pt x="260650" y="0"/>
                </a:lnTo>
                <a:cubicBezTo>
                  <a:pt x="390106" y="0"/>
                  <a:pt x="480087" y="84758"/>
                  <a:pt x="480087" y="207242"/>
                </a:cubicBezTo>
                <a:cubicBezTo>
                  <a:pt x="480087" y="282133"/>
                  <a:pt x="445835" y="339020"/>
                  <a:pt x="387784" y="369786"/>
                </a:cubicBezTo>
                <a:lnTo>
                  <a:pt x="449901" y="494598"/>
                </a:lnTo>
                <a:cubicBezTo>
                  <a:pt x="456282" y="506787"/>
                  <a:pt x="458610" y="518983"/>
                  <a:pt x="458610" y="530593"/>
                </a:cubicBezTo>
                <a:cubicBezTo>
                  <a:pt x="458610" y="569483"/>
                  <a:pt x="413906" y="594446"/>
                  <a:pt x="380818" y="594446"/>
                </a:cubicBezTo>
                <a:cubicBezTo>
                  <a:pt x="355854" y="594446"/>
                  <a:pt x="337857" y="579935"/>
                  <a:pt x="325667" y="551485"/>
                </a:cubicBezTo>
                <a:lnTo>
                  <a:pt x="258913" y="408103"/>
                </a:lnTo>
                <a:lnTo>
                  <a:pt x="258328" y="408682"/>
                </a:lnTo>
                <a:lnTo>
                  <a:pt x="135259" y="408682"/>
                </a:lnTo>
                <a:lnTo>
                  <a:pt x="135259" y="528271"/>
                </a:lnTo>
                <a:cubicBezTo>
                  <a:pt x="135259" y="572969"/>
                  <a:pt x="112038" y="595610"/>
                  <a:pt x="67340" y="595610"/>
                </a:cubicBezTo>
                <a:cubicBezTo>
                  <a:pt x="22642" y="595610"/>
                  <a:pt x="0" y="572969"/>
                  <a:pt x="0" y="528271"/>
                </a:cubicBezTo>
                <a:lnTo>
                  <a:pt x="0" y="67340"/>
                </a:lnTo>
                <a:cubicBezTo>
                  <a:pt x="0" y="22642"/>
                  <a:pt x="23221" y="0"/>
                  <a:pt x="67340" y="0"/>
                </a:cubicBezTo>
                <a:close/>
              </a:path>
            </a:pathLst>
          </a:custGeom>
          <a:solidFill>
            <a:schemeClr val="bg2"/>
          </a:solidFill>
        </p:spPr>
        <p:txBody>
          <a:bodyPr wrap="square">
            <a:noAutofit/>
          </a:bodyPr>
          <a:lstStyle>
            <a:lvl1pPr>
              <a:defRPr sz="100"/>
            </a:lvl1pPr>
          </a:lstStyle>
          <a:p>
            <a:pPr lvl="0"/>
            <a:r>
              <a:rPr lang="en-GB" dirty="0"/>
              <a:t> </a:t>
            </a:r>
          </a:p>
        </p:txBody>
      </p:sp>
      <p:sp>
        <p:nvSpPr>
          <p:cNvPr id="80" name="Tijdelijke aanduiding voor tekst 79">
            <a:extLst>
              <a:ext uri="{FF2B5EF4-FFF2-40B4-BE49-F238E27FC236}">
                <a16:creationId xmlns:a16="http://schemas.microsoft.com/office/drawing/2014/main" id="{8BC321F7-D56B-1688-101C-D67EAD0C745E}"/>
              </a:ext>
            </a:extLst>
          </p:cNvPr>
          <p:cNvSpPr>
            <a:spLocks noGrp="1"/>
          </p:cNvSpPr>
          <p:nvPr>
            <p:ph type="body" sz="quarter" idx="17" hasCustomPrompt="1"/>
          </p:nvPr>
        </p:nvSpPr>
        <p:spPr>
          <a:xfrm>
            <a:off x="4932646" y="2704806"/>
            <a:ext cx="534652" cy="602576"/>
          </a:xfrm>
          <a:custGeom>
            <a:avLst/>
            <a:gdLst>
              <a:gd name="connsiteX0" fmla="*/ 67340 w 534652"/>
              <a:gd name="connsiteY0" fmla="*/ 0 h 602576"/>
              <a:gd name="connsiteX1" fmla="*/ 135259 w 534652"/>
              <a:gd name="connsiteY1" fmla="*/ 66761 h 602576"/>
              <a:gd name="connsiteX2" fmla="*/ 135259 w 534652"/>
              <a:gd name="connsiteY2" fmla="*/ 323924 h 602576"/>
              <a:gd name="connsiteX3" fmla="*/ 267037 w 534652"/>
              <a:gd name="connsiteY3" fmla="*/ 469634 h 602576"/>
              <a:gd name="connsiteX4" fmla="*/ 399973 w 534652"/>
              <a:gd name="connsiteY4" fmla="*/ 323924 h 602576"/>
              <a:gd name="connsiteX5" fmla="*/ 399973 w 534652"/>
              <a:gd name="connsiteY5" fmla="*/ 66761 h 602576"/>
              <a:gd name="connsiteX6" fmla="*/ 399394 w 534652"/>
              <a:gd name="connsiteY6" fmla="*/ 66761 h 602576"/>
              <a:gd name="connsiteX7" fmla="*/ 466734 w 534652"/>
              <a:gd name="connsiteY7" fmla="*/ 0 h 602576"/>
              <a:gd name="connsiteX8" fmla="*/ 534652 w 534652"/>
              <a:gd name="connsiteY8" fmla="*/ 66761 h 602576"/>
              <a:gd name="connsiteX9" fmla="*/ 534652 w 534652"/>
              <a:gd name="connsiteY9" fmla="*/ 323924 h 602576"/>
              <a:gd name="connsiteX10" fmla="*/ 267037 w 534652"/>
              <a:gd name="connsiteY10" fmla="*/ 602576 h 602576"/>
              <a:gd name="connsiteX11" fmla="*/ 0 w 534652"/>
              <a:gd name="connsiteY11" fmla="*/ 323924 h 602576"/>
              <a:gd name="connsiteX12" fmla="*/ 0 w 534652"/>
              <a:gd name="connsiteY12" fmla="*/ 66761 h 602576"/>
              <a:gd name="connsiteX13" fmla="*/ 67340 w 534652"/>
              <a:gd name="connsiteY13" fmla="*/ 0 h 602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4652" h="602576">
                <a:moveTo>
                  <a:pt x="67340" y="0"/>
                </a:moveTo>
                <a:cubicBezTo>
                  <a:pt x="111459" y="0"/>
                  <a:pt x="135259" y="22642"/>
                  <a:pt x="135259" y="66761"/>
                </a:cubicBezTo>
                <a:lnTo>
                  <a:pt x="135259" y="323924"/>
                </a:lnTo>
                <a:cubicBezTo>
                  <a:pt x="135259" y="415069"/>
                  <a:pt x="190988" y="469634"/>
                  <a:pt x="267037" y="469634"/>
                </a:cubicBezTo>
                <a:cubicBezTo>
                  <a:pt x="343086" y="469634"/>
                  <a:pt x="399973" y="415069"/>
                  <a:pt x="399973" y="323924"/>
                </a:cubicBezTo>
                <a:lnTo>
                  <a:pt x="399973" y="66761"/>
                </a:lnTo>
                <a:lnTo>
                  <a:pt x="399394" y="66761"/>
                </a:lnTo>
                <a:cubicBezTo>
                  <a:pt x="399394" y="22063"/>
                  <a:pt x="422615" y="0"/>
                  <a:pt x="466734" y="0"/>
                </a:cubicBezTo>
                <a:cubicBezTo>
                  <a:pt x="510853" y="0"/>
                  <a:pt x="534652" y="22642"/>
                  <a:pt x="534652" y="66761"/>
                </a:cubicBezTo>
                <a:lnTo>
                  <a:pt x="534652" y="323924"/>
                </a:lnTo>
                <a:cubicBezTo>
                  <a:pt x="534652" y="493434"/>
                  <a:pt x="421457" y="602576"/>
                  <a:pt x="267037" y="602576"/>
                </a:cubicBezTo>
                <a:cubicBezTo>
                  <a:pt x="112623" y="602576"/>
                  <a:pt x="0" y="493434"/>
                  <a:pt x="0" y="323924"/>
                </a:cubicBezTo>
                <a:lnTo>
                  <a:pt x="0" y="66761"/>
                </a:lnTo>
                <a:cubicBezTo>
                  <a:pt x="0" y="22063"/>
                  <a:pt x="23221" y="0"/>
                  <a:pt x="67340" y="0"/>
                </a:cubicBezTo>
                <a:close/>
              </a:path>
            </a:pathLst>
          </a:custGeom>
          <a:solidFill>
            <a:schemeClr val="bg2"/>
          </a:solidFill>
        </p:spPr>
        <p:txBody>
          <a:bodyPr wrap="square">
            <a:noAutofit/>
          </a:bodyPr>
          <a:lstStyle>
            <a:lvl1pPr>
              <a:defRPr sz="100"/>
            </a:lvl1pPr>
          </a:lstStyle>
          <a:p>
            <a:pPr lvl="0"/>
            <a:r>
              <a:rPr lang="en-GB" dirty="0"/>
              <a:t> </a:t>
            </a:r>
          </a:p>
        </p:txBody>
      </p:sp>
      <p:sp>
        <p:nvSpPr>
          <p:cNvPr id="83" name="Tijdelijke aanduiding voor tekst 82">
            <a:extLst>
              <a:ext uri="{FF2B5EF4-FFF2-40B4-BE49-F238E27FC236}">
                <a16:creationId xmlns:a16="http://schemas.microsoft.com/office/drawing/2014/main" id="{843D44F3-22DE-6CE9-C43C-E259C1F60B93}"/>
              </a:ext>
            </a:extLst>
          </p:cNvPr>
          <p:cNvSpPr>
            <a:spLocks noGrp="1"/>
          </p:cNvSpPr>
          <p:nvPr>
            <p:ph type="body" sz="quarter" idx="18" hasCustomPrompt="1"/>
          </p:nvPr>
        </p:nvSpPr>
        <p:spPr>
          <a:xfrm>
            <a:off x="4329498" y="2704806"/>
            <a:ext cx="471957" cy="606635"/>
          </a:xfrm>
          <a:custGeom>
            <a:avLst/>
            <a:gdLst>
              <a:gd name="connsiteX0" fmla="*/ 237429 w 471957"/>
              <a:gd name="connsiteY0" fmla="*/ 0 h 606635"/>
              <a:gd name="connsiteX1" fmla="*/ 453381 w 471957"/>
              <a:gd name="connsiteY1" fmla="*/ 97527 h 606635"/>
              <a:gd name="connsiteX2" fmla="*/ 397651 w 471957"/>
              <a:gd name="connsiteY2" fmla="*/ 160801 h 606635"/>
              <a:gd name="connsiteX3" fmla="*/ 343665 w 471957"/>
              <a:gd name="connsiteY3" fmla="*/ 148612 h 606635"/>
              <a:gd name="connsiteX4" fmla="*/ 236850 w 471957"/>
              <a:gd name="connsiteY4" fmla="*/ 126555 h 606635"/>
              <a:gd name="connsiteX5" fmla="*/ 152677 w 471957"/>
              <a:gd name="connsiteY5" fmla="*/ 171253 h 606635"/>
              <a:gd name="connsiteX6" fmla="*/ 220017 w 471957"/>
              <a:gd name="connsiteY6" fmla="*/ 224075 h 606635"/>
              <a:gd name="connsiteX7" fmla="*/ 329733 w 471957"/>
              <a:gd name="connsiteY7" fmla="*/ 257748 h 606635"/>
              <a:gd name="connsiteX8" fmla="*/ 471957 w 471957"/>
              <a:gd name="connsiteY8" fmla="*/ 427258 h 606635"/>
              <a:gd name="connsiteX9" fmla="*/ 238593 w 471957"/>
              <a:gd name="connsiteY9" fmla="*/ 606635 h 606635"/>
              <a:gd name="connsiteX10" fmla="*/ 0 w 471957"/>
              <a:gd name="connsiteY10" fmla="*/ 509109 h 606635"/>
              <a:gd name="connsiteX11" fmla="*/ 61532 w 471957"/>
              <a:gd name="connsiteY11" fmla="*/ 445835 h 606635"/>
              <a:gd name="connsiteX12" fmla="*/ 121911 w 471957"/>
              <a:gd name="connsiteY12" fmla="*/ 458024 h 606635"/>
              <a:gd name="connsiteX13" fmla="*/ 239172 w 471957"/>
              <a:gd name="connsiteY13" fmla="*/ 480086 h 606635"/>
              <a:gd name="connsiteX14" fmla="*/ 334377 w 471957"/>
              <a:gd name="connsiteY14" fmla="*/ 423193 h 606635"/>
              <a:gd name="connsiteX15" fmla="*/ 333798 w 471957"/>
              <a:gd name="connsiteY15" fmla="*/ 423193 h 606635"/>
              <a:gd name="connsiteX16" fmla="*/ 246718 w 471957"/>
              <a:gd name="connsiteY16" fmla="*/ 365142 h 606635"/>
              <a:gd name="connsiteX17" fmla="*/ 148612 w 471957"/>
              <a:gd name="connsiteY17" fmla="*/ 335534 h 606635"/>
              <a:gd name="connsiteX18" fmla="*/ 15091 w 471957"/>
              <a:gd name="connsiteY18" fmla="*/ 177055 h 606635"/>
              <a:gd name="connsiteX19" fmla="*/ 237429 w 471957"/>
              <a:gd name="connsiteY19" fmla="*/ 0 h 606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1957" h="606635">
                <a:moveTo>
                  <a:pt x="237429" y="0"/>
                </a:moveTo>
                <a:cubicBezTo>
                  <a:pt x="336699" y="0"/>
                  <a:pt x="453381" y="34252"/>
                  <a:pt x="453381" y="97527"/>
                </a:cubicBezTo>
                <a:cubicBezTo>
                  <a:pt x="453381" y="136422"/>
                  <a:pt x="433646" y="160801"/>
                  <a:pt x="397651" y="160801"/>
                </a:cubicBezTo>
                <a:cubicBezTo>
                  <a:pt x="379075" y="160801"/>
                  <a:pt x="362820" y="154414"/>
                  <a:pt x="343665" y="148612"/>
                </a:cubicBezTo>
                <a:cubicBezTo>
                  <a:pt x="316379" y="138165"/>
                  <a:pt x="282712" y="126555"/>
                  <a:pt x="236850" y="126555"/>
                </a:cubicBezTo>
                <a:cubicBezTo>
                  <a:pt x="199118" y="126555"/>
                  <a:pt x="152677" y="141067"/>
                  <a:pt x="152677" y="171253"/>
                </a:cubicBezTo>
                <a:cubicBezTo>
                  <a:pt x="152677" y="197954"/>
                  <a:pt x="173576" y="210149"/>
                  <a:pt x="220017" y="224075"/>
                </a:cubicBezTo>
                <a:lnTo>
                  <a:pt x="329733" y="257748"/>
                </a:lnTo>
                <a:cubicBezTo>
                  <a:pt x="404039" y="280390"/>
                  <a:pt x="471957" y="325088"/>
                  <a:pt x="471957" y="427258"/>
                </a:cubicBezTo>
                <a:cubicBezTo>
                  <a:pt x="471957" y="536395"/>
                  <a:pt x="369787" y="606635"/>
                  <a:pt x="238593" y="606635"/>
                </a:cubicBezTo>
                <a:cubicBezTo>
                  <a:pt x="128871" y="606635"/>
                  <a:pt x="0" y="572389"/>
                  <a:pt x="0" y="509109"/>
                </a:cubicBezTo>
                <a:cubicBezTo>
                  <a:pt x="0" y="470219"/>
                  <a:pt x="22642" y="445835"/>
                  <a:pt x="61532" y="445835"/>
                </a:cubicBezTo>
                <a:cubicBezTo>
                  <a:pt x="81851" y="445835"/>
                  <a:pt x="100428" y="451058"/>
                  <a:pt x="121911" y="458024"/>
                </a:cubicBezTo>
                <a:cubicBezTo>
                  <a:pt x="151513" y="467897"/>
                  <a:pt x="186344" y="480086"/>
                  <a:pt x="239172" y="480086"/>
                </a:cubicBezTo>
                <a:cubicBezTo>
                  <a:pt x="283870" y="480086"/>
                  <a:pt x="334377" y="459767"/>
                  <a:pt x="334377" y="423193"/>
                </a:cubicBezTo>
                <a:lnTo>
                  <a:pt x="333798" y="423193"/>
                </a:lnTo>
                <a:cubicBezTo>
                  <a:pt x="333798" y="393006"/>
                  <a:pt x="295481" y="380238"/>
                  <a:pt x="246718" y="365142"/>
                </a:cubicBezTo>
                <a:lnTo>
                  <a:pt x="148612" y="335534"/>
                </a:lnTo>
                <a:cubicBezTo>
                  <a:pt x="77786" y="314642"/>
                  <a:pt x="15091" y="264714"/>
                  <a:pt x="15091" y="177055"/>
                </a:cubicBezTo>
                <a:cubicBezTo>
                  <a:pt x="15091" y="71984"/>
                  <a:pt x="109716" y="0"/>
                  <a:pt x="237429" y="0"/>
                </a:cubicBezTo>
                <a:close/>
              </a:path>
            </a:pathLst>
          </a:custGeom>
          <a:solidFill>
            <a:schemeClr val="bg2"/>
          </a:solidFill>
        </p:spPr>
        <p:txBody>
          <a:bodyPr wrap="square">
            <a:noAutofit/>
          </a:bodyPr>
          <a:lstStyle>
            <a:lvl1pPr>
              <a:defRPr sz="100"/>
            </a:lvl1pPr>
          </a:lstStyle>
          <a:p>
            <a:pPr lvl="0"/>
            <a:r>
              <a:rPr lang="en-GB" dirty="0"/>
              <a:t> </a:t>
            </a:r>
          </a:p>
        </p:txBody>
      </p:sp>
    </p:spTree>
    <p:extLst>
      <p:ext uri="{BB962C8B-B14F-4D97-AF65-F5344CB8AC3E}">
        <p14:creationId xmlns:p14="http://schemas.microsoft.com/office/powerpoint/2010/main" val="1108231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p:cTn id="7" dur="750" fill="hold"/>
                                        <p:tgtEl>
                                          <p:spTgt spid="5">
                                            <p:bg/>
                                          </p:spTgt>
                                        </p:tgtEl>
                                        <p:attrNameLst>
                                          <p:attrName>ppt_w</p:attrName>
                                        </p:attrNameLst>
                                      </p:cBhvr>
                                      <p:tavLst>
                                        <p:tav tm="0">
                                          <p:val>
                                            <p:fltVal val="0"/>
                                          </p:val>
                                        </p:tav>
                                        <p:tav tm="100000">
                                          <p:val>
                                            <p:strVal val="#ppt_w"/>
                                          </p:val>
                                        </p:tav>
                                      </p:tavLst>
                                    </p:anim>
                                    <p:anim calcmode="lin" valueType="num">
                                      <p:cBhvr>
                                        <p:cTn id="8" dur="750" fill="hold"/>
                                        <p:tgtEl>
                                          <p:spTgt spid="5">
                                            <p:bg/>
                                          </p:spTgt>
                                        </p:tgtEl>
                                        <p:attrNameLst>
                                          <p:attrName>ppt_h</p:attrName>
                                        </p:attrNameLst>
                                      </p:cBhvr>
                                      <p:tavLst>
                                        <p:tav tm="0">
                                          <p:val>
                                            <p:fltVal val="0"/>
                                          </p:val>
                                        </p:tav>
                                        <p:tav tm="100000">
                                          <p:val>
                                            <p:strVal val="#ppt_h"/>
                                          </p:val>
                                        </p:tav>
                                      </p:tavLst>
                                    </p:anim>
                                    <p:animEffect transition="in" filter="fade">
                                      <p:cBhvr>
                                        <p:cTn id="9" dur="750"/>
                                        <p:tgtEl>
                                          <p:spTgt spid="5">
                                            <p:bg/>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p:cTn id="12" dur="750" fill="hold"/>
                                        <p:tgtEl>
                                          <p:spTgt spid="5">
                                            <p:txEl>
                                              <p:pRg st="0" end="0"/>
                                            </p:txEl>
                                          </p:spTgt>
                                        </p:tgtEl>
                                        <p:attrNameLst>
                                          <p:attrName>ppt_w</p:attrName>
                                        </p:attrNameLst>
                                      </p:cBhvr>
                                      <p:tavLst>
                                        <p:tav tm="0">
                                          <p:val>
                                            <p:fltVal val="0"/>
                                          </p:val>
                                        </p:tav>
                                        <p:tav tm="100000">
                                          <p:val>
                                            <p:strVal val="#ppt_w"/>
                                          </p:val>
                                        </p:tav>
                                      </p:tavLst>
                                    </p:anim>
                                    <p:anim calcmode="lin" valueType="num">
                                      <p:cBhvr>
                                        <p:cTn id="13" dur="75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4" dur="750"/>
                                        <p:tgtEl>
                                          <p:spTgt spid="5">
                                            <p:txEl>
                                              <p:pRg st="0" end="0"/>
                                            </p:txEl>
                                          </p:spTgt>
                                        </p:tgtEl>
                                      </p:cBhvr>
                                    </p:animEffect>
                                  </p:childTnLst>
                                </p:cTn>
                              </p:par>
                            </p:childTnLst>
                          </p:cTn>
                        </p:par>
                        <p:par>
                          <p:cTn id="15" fill="hold">
                            <p:stCondLst>
                              <p:cond delay="750"/>
                            </p:stCondLst>
                            <p:childTnLst>
                              <p:par>
                                <p:cTn id="16" presetID="12" presetClass="entr" presetSubtype="4" fill="hold" grpId="0" nodeType="afterEffect">
                                  <p:stCondLst>
                                    <p:cond delay="0"/>
                                  </p:stCondLst>
                                  <p:childTnLst>
                                    <p:set>
                                      <p:cBhvr>
                                        <p:cTn id="17" dur="1" fill="hold">
                                          <p:stCondLst>
                                            <p:cond delay="0"/>
                                          </p:stCondLst>
                                        </p:cTn>
                                        <p:tgtEl>
                                          <p:spTgt spid="83"/>
                                        </p:tgtEl>
                                        <p:attrNameLst>
                                          <p:attrName>style.visibility</p:attrName>
                                        </p:attrNameLst>
                                      </p:cBhvr>
                                      <p:to>
                                        <p:strVal val="visible"/>
                                      </p:to>
                                    </p:set>
                                    <p:anim calcmode="lin" valueType="num">
                                      <p:cBhvr additive="base">
                                        <p:cTn id="18" dur="750"/>
                                        <p:tgtEl>
                                          <p:spTgt spid="83"/>
                                        </p:tgtEl>
                                        <p:attrNameLst>
                                          <p:attrName>ppt_y</p:attrName>
                                        </p:attrNameLst>
                                      </p:cBhvr>
                                      <p:tavLst>
                                        <p:tav tm="0">
                                          <p:val>
                                            <p:strVal val="#ppt_y+#ppt_h*1.125000"/>
                                          </p:val>
                                        </p:tav>
                                        <p:tav tm="100000">
                                          <p:val>
                                            <p:strVal val="#ppt_y"/>
                                          </p:val>
                                        </p:tav>
                                      </p:tavLst>
                                    </p:anim>
                                    <p:animEffect transition="in" filter="wipe(up)">
                                      <p:cBhvr>
                                        <p:cTn id="19" dur="750"/>
                                        <p:tgtEl>
                                          <p:spTgt spid="83"/>
                                        </p:tgtEl>
                                      </p:cBhvr>
                                    </p:animEffect>
                                  </p:childTnLst>
                                </p:cTn>
                              </p:par>
                              <p:par>
                                <p:cTn id="20" presetID="12" presetClass="entr" presetSubtype="4" fill="hold" grpId="0" nodeType="withEffect">
                                  <p:stCondLst>
                                    <p:cond delay="250"/>
                                  </p:stCondLst>
                                  <p:childTnLst>
                                    <p:set>
                                      <p:cBhvr>
                                        <p:cTn id="21" dur="1" fill="hold">
                                          <p:stCondLst>
                                            <p:cond delay="0"/>
                                          </p:stCondLst>
                                        </p:cTn>
                                        <p:tgtEl>
                                          <p:spTgt spid="80"/>
                                        </p:tgtEl>
                                        <p:attrNameLst>
                                          <p:attrName>style.visibility</p:attrName>
                                        </p:attrNameLst>
                                      </p:cBhvr>
                                      <p:to>
                                        <p:strVal val="visible"/>
                                      </p:to>
                                    </p:set>
                                    <p:anim calcmode="lin" valueType="num">
                                      <p:cBhvr additive="base">
                                        <p:cTn id="22" dur="750"/>
                                        <p:tgtEl>
                                          <p:spTgt spid="80"/>
                                        </p:tgtEl>
                                        <p:attrNameLst>
                                          <p:attrName>ppt_y</p:attrName>
                                        </p:attrNameLst>
                                      </p:cBhvr>
                                      <p:tavLst>
                                        <p:tav tm="0">
                                          <p:val>
                                            <p:strVal val="#ppt_y+#ppt_h*1.125000"/>
                                          </p:val>
                                        </p:tav>
                                        <p:tav tm="100000">
                                          <p:val>
                                            <p:strVal val="#ppt_y"/>
                                          </p:val>
                                        </p:tav>
                                      </p:tavLst>
                                    </p:anim>
                                    <p:animEffect transition="in" filter="wipe(up)">
                                      <p:cBhvr>
                                        <p:cTn id="23" dur="750"/>
                                        <p:tgtEl>
                                          <p:spTgt spid="80"/>
                                        </p:tgtEl>
                                      </p:cBhvr>
                                    </p:animEffect>
                                  </p:childTnLst>
                                </p:cTn>
                              </p:par>
                              <p:par>
                                <p:cTn id="24" presetID="12" presetClass="entr" presetSubtype="4" fill="hold" grpId="0" nodeType="withEffect">
                                  <p:stCondLst>
                                    <p:cond delay="500"/>
                                  </p:stCondLst>
                                  <p:childTnLst>
                                    <p:set>
                                      <p:cBhvr>
                                        <p:cTn id="25" dur="1" fill="hold">
                                          <p:stCondLst>
                                            <p:cond delay="0"/>
                                          </p:stCondLst>
                                        </p:cTn>
                                        <p:tgtEl>
                                          <p:spTgt spid="79"/>
                                        </p:tgtEl>
                                        <p:attrNameLst>
                                          <p:attrName>style.visibility</p:attrName>
                                        </p:attrNameLst>
                                      </p:cBhvr>
                                      <p:to>
                                        <p:strVal val="visible"/>
                                      </p:to>
                                    </p:set>
                                    <p:anim calcmode="lin" valueType="num">
                                      <p:cBhvr additive="base">
                                        <p:cTn id="26" dur="750"/>
                                        <p:tgtEl>
                                          <p:spTgt spid="79"/>
                                        </p:tgtEl>
                                        <p:attrNameLst>
                                          <p:attrName>ppt_y</p:attrName>
                                        </p:attrNameLst>
                                      </p:cBhvr>
                                      <p:tavLst>
                                        <p:tav tm="0">
                                          <p:val>
                                            <p:strVal val="#ppt_y+#ppt_h*1.125000"/>
                                          </p:val>
                                        </p:tav>
                                        <p:tav tm="100000">
                                          <p:val>
                                            <p:strVal val="#ppt_y"/>
                                          </p:val>
                                        </p:tav>
                                      </p:tavLst>
                                    </p:anim>
                                    <p:animEffect transition="in" filter="wipe(up)">
                                      <p:cBhvr>
                                        <p:cTn id="27" dur="750"/>
                                        <p:tgtEl>
                                          <p:spTgt spid="79"/>
                                        </p:tgtEl>
                                      </p:cBhvr>
                                    </p:animEffect>
                                  </p:childTnLst>
                                </p:cTn>
                              </p:par>
                              <p:par>
                                <p:cTn id="28" presetID="12" presetClass="entr" presetSubtype="4" fill="hold" grpId="0" nodeType="withEffect">
                                  <p:stCondLst>
                                    <p:cond delay="750"/>
                                  </p:stCondLst>
                                  <p:childTnLst>
                                    <p:set>
                                      <p:cBhvr>
                                        <p:cTn id="29" dur="1" fill="hold">
                                          <p:stCondLst>
                                            <p:cond delay="0"/>
                                          </p:stCondLst>
                                        </p:cTn>
                                        <p:tgtEl>
                                          <p:spTgt spid="76"/>
                                        </p:tgtEl>
                                        <p:attrNameLst>
                                          <p:attrName>style.visibility</p:attrName>
                                        </p:attrNameLst>
                                      </p:cBhvr>
                                      <p:to>
                                        <p:strVal val="visible"/>
                                      </p:to>
                                    </p:set>
                                    <p:anim calcmode="lin" valueType="num">
                                      <p:cBhvr additive="base">
                                        <p:cTn id="30" dur="750"/>
                                        <p:tgtEl>
                                          <p:spTgt spid="76"/>
                                        </p:tgtEl>
                                        <p:attrNameLst>
                                          <p:attrName>ppt_y</p:attrName>
                                        </p:attrNameLst>
                                      </p:cBhvr>
                                      <p:tavLst>
                                        <p:tav tm="0">
                                          <p:val>
                                            <p:strVal val="#ppt_y+#ppt_h*1.125000"/>
                                          </p:val>
                                        </p:tav>
                                        <p:tav tm="100000">
                                          <p:val>
                                            <p:strVal val="#ppt_y"/>
                                          </p:val>
                                        </p:tav>
                                      </p:tavLst>
                                    </p:anim>
                                    <p:animEffect transition="in" filter="wipe(up)">
                                      <p:cBhvr>
                                        <p:cTn id="31" dur="75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tmplLst>
          <p:tmpl>
            <p:tnLst>
              <p:par>
                <p:cTn presetID="53" presetClass="entr" presetSubtype="16"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p:cTn dur="750" fill="hold"/>
                        <p:tgtEl>
                          <p:spTgt spid="5"/>
                        </p:tgtEl>
                        <p:attrNameLst>
                          <p:attrName>ppt_w</p:attrName>
                        </p:attrNameLst>
                      </p:cBhvr>
                      <p:tavLst>
                        <p:tav tm="0">
                          <p:val>
                            <p:fltVal val="0"/>
                          </p:val>
                        </p:tav>
                        <p:tav tm="100000">
                          <p:val>
                            <p:strVal val="#ppt_w"/>
                          </p:val>
                        </p:tav>
                      </p:tavLst>
                    </p:anim>
                    <p:anim calcmode="lin" valueType="num">
                      <p:cBhvr>
                        <p:cTn dur="750" fill="hold"/>
                        <p:tgtEl>
                          <p:spTgt spid="5"/>
                        </p:tgtEl>
                        <p:attrNameLst>
                          <p:attrName>ppt_h</p:attrName>
                        </p:attrNameLst>
                      </p:cBhvr>
                      <p:tavLst>
                        <p:tav tm="0">
                          <p:val>
                            <p:fltVal val="0"/>
                          </p:val>
                        </p:tav>
                        <p:tav tm="100000">
                          <p:val>
                            <p:strVal val="#ppt_h"/>
                          </p:val>
                        </p:tav>
                      </p:tavLst>
                    </p:anim>
                    <p:animEffect transition="in" filter="fade">
                      <p:cBhvr>
                        <p:cTn dur="750"/>
                        <p:tgtEl>
                          <p:spTgt spid="5"/>
                        </p:tgtEl>
                      </p:cBhvr>
                    </p:animEffect>
                  </p:childTnLst>
                </p:cTn>
              </p:par>
            </p:tnLst>
          </p:tmpl>
          <p:tmpl lvl="1">
            <p:tnLst>
              <p:par>
                <p:cTn presetID="53" presetClass="entr" presetSubtype="16"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p:cTn dur="750" fill="hold"/>
                        <p:tgtEl>
                          <p:spTgt spid="5"/>
                        </p:tgtEl>
                        <p:attrNameLst>
                          <p:attrName>ppt_w</p:attrName>
                        </p:attrNameLst>
                      </p:cBhvr>
                      <p:tavLst>
                        <p:tav tm="0">
                          <p:val>
                            <p:fltVal val="0"/>
                          </p:val>
                        </p:tav>
                        <p:tav tm="100000">
                          <p:val>
                            <p:strVal val="#ppt_w"/>
                          </p:val>
                        </p:tav>
                      </p:tavLst>
                    </p:anim>
                    <p:anim calcmode="lin" valueType="num">
                      <p:cBhvr>
                        <p:cTn dur="750" fill="hold"/>
                        <p:tgtEl>
                          <p:spTgt spid="5"/>
                        </p:tgtEl>
                        <p:attrNameLst>
                          <p:attrName>ppt_h</p:attrName>
                        </p:attrNameLst>
                      </p:cBhvr>
                      <p:tavLst>
                        <p:tav tm="0">
                          <p:val>
                            <p:fltVal val="0"/>
                          </p:val>
                        </p:tav>
                        <p:tav tm="100000">
                          <p:val>
                            <p:strVal val="#ppt_h"/>
                          </p:val>
                        </p:tav>
                      </p:tavLst>
                    </p:anim>
                    <p:animEffect transition="in" filter="fade">
                      <p:cBhvr>
                        <p:cTn dur="750"/>
                        <p:tgtEl>
                          <p:spTgt spid="5"/>
                        </p:tgtEl>
                      </p:cBhvr>
                    </p:animEffect>
                  </p:childTnLst>
                </p:cTn>
              </p:par>
            </p:tnLst>
          </p:tmpl>
        </p:tmplLst>
      </p:bldP>
      <p:bldP spid="76" grpId="0" animBg="1">
        <p:tmplLst>
          <p:tmpl>
            <p:tnLst>
              <p:par>
                <p:cTn presetID="12" presetClass="entr" presetSubtype="4" fill="hold" nodeType="withEffect">
                  <p:stCondLst>
                    <p:cond delay="750"/>
                  </p:stCondLst>
                  <p:childTnLst>
                    <p:set>
                      <p:cBhvr>
                        <p:cTn dur="1" fill="hold">
                          <p:stCondLst>
                            <p:cond delay="0"/>
                          </p:stCondLst>
                        </p:cTn>
                        <p:tgtEl>
                          <p:spTgt spid="76"/>
                        </p:tgtEl>
                        <p:attrNameLst>
                          <p:attrName>style.visibility</p:attrName>
                        </p:attrNameLst>
                      </p:cBhvr>
                      <p:to>
                        <p:strVal val="visible"/>
                      </p:to>
                    </p:set>
                    <p:anim calcmode="lin" valueType="num">
                      <p:cBhvr additive="base">
                        <p:cTn dur="750"/>
                        <p:tgtEl>
                          <p:spTgt spid="76"/>
                        </p:tgtEl>
                        <p:attrNameLst>
                          <p:attrName>ppt_y</p:attrName>
                        </p:attrNameLst>
                      </p:cBhvr>
                      <p:tavLst>
                        <p:tav tm="0">
                          <p:val>
                            <p:strVal val="#ppt_y+#ppt_h*1.125000"/>
                          </p:val>
                        </p:tav>
                        <p:tav tm="100000">
                          <p:val>
                            <p:strVal val="#ppt_y"/>
                          </p:val>
                        </p:tav>
                      </p:tavLst>
                    </p:anim>
                    <p:animEffect transition="in" filter="wipe(up)">
                      <p:cBhvr>
                        <p:cTn dur="750"/>
                        <p:tgtEl>
                          <p:spTgt spid="76"/>
                        </p:tgtEl>
                      </p:cBhvr>
                    </p:animEffect>
                  </p:childTnLst>
                </p:cTn>
              </p:par>
            </p:tnLst>
          </p:tmpl>
        </p:tmplLst>
      </p:bldP>
      <p:bldP spid="79" grpId="0" animBg="1">
        <p:tmplLst>
          <p:tmpl>
            <p:tnLst>
              <p:par>
                <p:cTn presetID="12" presetClass="entr" presetSubtype="4" fill="hold" nodeType="withEffect">
                  <p:stCondLst>
                    <p:cond delay="500"/>
                  </p:stCondLst>
                  <p:childTnLst>
                    <p:set>
                      <p:cBhvr>
                        <p:cTn dur="1" fill="hold">
                          <p:stCondLst>
                            <p:cond delay="0"/>
                          </p:stCondLst>
                        </p:cTn>
                        <p:tgtEl>
                          <p:spTgt spid="79"/>
                        </p:tgtEl>
                        <p:attrNameLst>
                          <p:attrName>style.visibility</p:attrName>
                        </p:attrNameLst>
                      </p:cBhvr>
                      <p:to>
                        <p:strVal val="visible"/>
                      </p:to>
                    </p:set>
                    <p:anim calcmode="lin" valueType="num">
                      <p:cBhvr additive="base">
                        <p:cTn dur="750"/>
                        <p:tgtEl>
                          <p:spTgt spid="79"/>
                        </p:tgtEl>
                        <p:attrNameLst>
                          <p:attrName>ppt_y</p:attrName>
                        </p:attrNameLst>
                      </p:cBhvr>
                      <p:tavLst>
                        <p:tav tm="0">
                          <p:val>
                            <p:strVal val="#ppt_y+#ppt_h*1.125000"/>
                          </p:val>
                        </p:tav>
                        <p:tav tm="100000">
                          <p:val>
                            <p:strVal val="#ppt_y"/>
                          </p:val>
                        </p:tav>
                      </p:tavLst>
                    </p:anim>
                    <p:animEffect transition="in" filter="wipe(up)">
                      <p:cBhvr>
                        <p:cTn dur="750"/>
                        <p:tgtEl>
                          <p:spTgt spid="79"/>
                        </p:tgtEl>
                      </p:cBhvr>
                    </p:animEffect>
                  </p:childTnLst>
                </p:cTn>
              </p:par>
            </p:tnLst>
          </p:tmpl>
        </p:tmplLst>
      </p:bldP>
      <p:bldP spid="80" grpId="0" animBg="1">
        <p:tmplLst>
          <p:tmpl>
            <p:tnLst>
              <p:par>
                <p:cTn presetID="12" presetClass="entr" presetSubtype="4" fill="hold" nodeType="withEffect">
                  <p:stCondLst>
                    <p:cond delay="250"/>
                  </p:stCondLst>
                  <p:childTnLst>
                    <p:set>
                      <p:cBhvr>
                        <p:cTn dur="1" fill="hold">
                          <p:stCondLst>
                            <p:cond delay="0"/>
                          </p:stCondLst>
                        </p:cTn>
                        <p:tgtEl>
                          <p:spTgt spid="80"/>
                        </p:tgtEl>
                        <p:attrNameLst>
                          <p:attrName>style.visibility</p:attrName>
                        </p:attrNameLst>
                      </p:cBhvr>
                      <p:to>
                        <p:strVal val="visible"/>
                      </p:to>
                    </p:set>
                    <p:anim calcmode="lin" valueType="num">
                      <p:cBhvr additive="base">
                        <p:cTn dur="750"/>
                        <p:tgtEl>
                          <p:spTgt spid="80"/>
                        </p:tgtEl>
                        <p:attrNameLst>
                          <p:attrName>ppt_y</p:attrName>
                        </p:attrNameLst>
                      </p:cBhvr>
                      <p:tavLst>
                        <p:tav tm="0">
                          <p:val>
                            <p:strVal val="#ppt_y+#ppt_h*1.125000"/>
                          </p:val>
                        </p:tav>
                        <p:tav tm="100000">
                          <p:val>
                            <p:strVal val="#ppt_y"/>
                          </p:val>
                        </p:tav>
                      </p:tavLst>
                    </p:anim>
                    <p:animEffect transition="in" filter="wipe(up)">
                      <p:cBhvr>
                        <p:cTn dur="750"/>
                        <p:tgtEl>
                          <p:spTgt spid="80"/>
                        </p:tgtEl>
                      </p:cBhvr>
                    </p:animEffect>
                  </p:childTnLst>
                </p:cTn>
              </p:par>
            </p:tnLst>
          </p:tmpl>
        </p:tmplLst>
      </p:bldP>
      <p:bldP spid="83" grpId="0" animBg="1">
        <p:tmplLst>
          <p:tmpl>
            <p:tnLst>
              <p:par>
                <p:cTn presetID="12" presetClass="entr" presetSubtype="4" fill="hold" nodeType="afterEffect">
                  <p:stCondLst>
                    <p:cond delay="0"/>
                  </p:stCondLst>
                  <p:childTnLst>
                    <p:set>
                      <p:cBhvr>
                        <p:cTn dur="1" fill="hold">
                          <p:stCondLst>
                            <p:cond delay="0"/>
                          </p:stCondLst>
                        </p:cTn>
                        <p:tgtEl>
                          <p:spTgt spid="83"/>
                        </p:tgtEl>
                        <p:attrNameLst>
                          <p:attrName>style.visibility</p:attrName>
                        </p:attrNameLst>
                      </p:cBhvr>
                      <p:to>
                        <p:strVal val="visible"/>
                      </p:to>
                    </p:set>
                    <p:anim calcmode="lin" valueType="num">
                      <p:cBhvr additive="base">
                        <p:cTn dur="750"/>
                        <p:tgtEl>
                          <p:spTgt spid="83"/>
                        </p:tgtEl>
                        <p:attrNameLst>
                          <p:attrName>ppt_y</p:attrName>
                        </p:attrNameLst>
                      </p:cBhvr>
                      <p:tavLst>
                        <p:tav tm="0">
                          <p:val>
                            <p:strVal val="#ppt_y+#ppt_h*1.125000"/>
                          </p:val>
                        </p:tav>
                        <p:tav tm="100000">
                          <p:val>
                            <p:strVal val="#ppt_y"/>
                          </p:val>
                        </p:tav>
                      </p:tavLst>
                    </p:anim>
                    <p:animEffect transition="in" filter="wipe(up)">
                      <p:cBhvr>
                        <p:cTn dur="750"/>
                        <p:tgtEl>
                          <p:spTgt spid="83"/>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tro + Image">
    <p:spTree>
      <p:nvGrpSpPr>
        <p:cNvPr id="1" name=""/>
        <p:cNvGrpSpPr/>
        <p:nvPr/>
      </p:nvGrpSpPr>
      <p:grpSpPr>
        <a:xfrm>
          <a:off x="0" y="0"/>
          <a:ext cx="0" cy="0"/>
          <a:chOff x="0" y="0"/>
          <a:chExt cx="0" cy="0"/>
        </a:xfrm>
      </p:grpSpPr>
      <p:sp>
        <p:nvSpPr>
          <p:cNvPr id="87" name="Tijdelijke aanduiding voor afbeelding 86">
            <a:extLst>
              <a:ext uri="{FF2B5EF4-FFF2-40B4-BE49-F238E27FC236}">
                <a16:creationId xmlns:a16="http://schemas.microsoft.com/office/drawing/2014/main" id="{2BD5BBE9-822C-7C9A-BB92-1547A0379E82}"/>
              </a:ext>
            </a:extLst>
          </p:cNvPr>
          <p:cNvSpPr>
            <a:spLocks noGrp="1"/>
          </p:cNvSpPr>
          <p:nvPr>
            <p:ph type="pic" sz="quarter" idx="13" hasCustomPrompt="1"/>
          </p:nvPr>
        </p:nvSpPr>
        <p:spPr>
          <a:xfrm>
            <a:off x="0" y="-367937"/>
            <a:ext cx="12192001" cy="7225935"/>
          </a:xfrm>
          <a:custGeom>
            <a:avLst/>
            <a:gdLst>
              <a:gd name="connsiteX0" fmla="*/ 11291829 w 12192001"/>
              <a:gd name="connsiteY0" fmla="*/ 0 h 7225935"/>
              <a:gd name="connsiteX1" fmla="*/ 12093104 w 12192001"/>
              <a:gd name="connsiteY1" fmla="*/ 0 h 7225935"/>
              <a:gd name="connsiteX2" fmla="*/ 12192000 w 12192001"/>
              <a:gd name="connsiteY2" fmla="*/ 98896 h 7225935"/>
              <a:gd name="connsiteX3" fmla="*/ 12192000 w 12192001"/>
              <a:gd name="connsiteY3" fmla="*/ 367937 h 7225935"/>
              <a:gd name="connsiteX4" fmla="*/ 12192001 w 12192001"/>
              <a:gd name="connsiteY4" fmla="*/ 367937 h 7225935"/>
              <a:gd name="connsiteX5" fmla="*/ 12192001 w 12192001"/>
              <a:gd name="connsiteY5" fmla="*/ 7225935 h 7225935"/>
              <a:gd name="connsiteX6" fmla="*/ 0 w 12192001"/>
              <a:gd name="connsiteY6" fmla="*/ 7225935 h 7225935"/>
              <a:gd name="connsiteX7" fmla="*/ 0 w 12192001"/>
              <a:gd name="connsiteY7" fmla="*/ 367937 h 7225935"/>
              <a:gd name="connsiteX8" fmla="*/ 11192933 w 12192001"/>
              <a:gd name="connsiteY8" fmla="*/ 367937 h 7225935"/>
              <a:gd name="connsiteX9" fmla="*/ 11192933 w 12192001"/>
              <a:gd name="connsiteY9" fmla="*/ 98896 h 7225935"/>
              <a:gd name="connsiteX10" fmla="*/ 11291829 w 12192001"/>
              <a:gd name="connsiteY10" fmla="*/ 0 h 722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1" h="7225935">
                <a:moveTo>
                  <a:pt x="11291829" y="0"/>
                </a:moveTo>
                <a:lnTo>
                  <a:pt x="12093104" y="0"/>
                </a:lnTo>
                <a:cubicBezTo>
                  <a:pt x="12147723" y="0"/>
                  <a:pt x="12192000" y="44277"/>
                  <a:pt x="12192000" y="98896"/>
                </a:cubicBezTo>
                <a:lnTo>
                  <a:pt x="12192000" y="367937"/>
                </a:lnTo>
                <a:lnTo>
                  <a:pt x="12192001" y="367937"/>
                </a:lnTo>
                <a:lnTo>
                  <a:pt x="12192001" y="7225935"/>
                </a:lnTo>
                <a:lnTo>
                  <a:pt x="0" y="7225935"/>
                </a:lnTo>
                <a:lnTo>
                  <a:pt x="0" y="367937"/>
                </a:lnTo>
                <a:lnTo>
                  <a:pt x="11192933" y="367937"/>
                </a:lnTo>
                <a:lnTo>
                  <a:pt x="11192933" y="98896"/>
                </a:lnTo>
                <a:cubicBezTo>
                  <a:pt x="11192933" y="44277"/>
                  <a:pt x="11237210" y="0"/>
                  <a:pt x="11291829" y="0"/>
                </a:cubicBezTo>
                <a:close/>
              </a:path>
            </a:pathLst>
          </a:custGeom>
          <a:solidFill>
            <a:schemeClr val="bg1">
              <a:lumMod val="95000"/>
            </a:schemeClr>
          </a:solidFill>
        </p:spPr>
        <p:txBody>
          <a:bodyPr wrap="square" tIns="0" bIns="1080000" anchor="ctr" anchorCtr="0">
            <a:noAutofit/>
          </a:bodyPr>
          <a:lstStyle>
            <a:lvl1pPr marL="0" indent="0" algn="ctr">
              <a:buNone/>
              <a:defRPr sz="1200" i="1">
                <a:solidFill>
                  <a:schemeClr val="bg1">
                    <a:lumMod val="50000"/>
                  </a:schemeClr>
                </a:solidFill>
              </a:defRPr>
            </a:lvl1pPr>
          </a:lstStyle>
          <a:p>
            <a:r>
              <a:rPr lang="en-GB" noProof="0" dirty="0"/>
              <a:t>Select this placeholder, go to the tab ‘Slidebuilder’, click on ‘Images’, select the preferred image and click on ‘Insert’.</a:t>
            </a:r>
          </a:p>
        </p:txBody>
      </p:sp>
      <p:sp>
        <p:nvSpPr>
          <p:cNvPr id="107" name="Tijdelijke aanduiding voor titel 1">
            <a:extLst>
              <a:ext uri="{FF2B5EF4-FFF2-40B4-BE49-F238E27FC236}">
                <a16:creationId xmlns:a16="http://schemas.microsoft.com/office/drawing/2014/main" id="{6487721E-6D8E-22A6-150E-48B5B7398741}"/>
              </a:ext>
            </a:extLst>
          </p:cNvPr>
          <p:cNvSpPr>
            <a:spLocks noGrp="1"/>
          </p:cNvSpPr>
          <p:nvPr>
            <p:ph type="title" hasCustomPrompt="1"/>
          </p:nvPr>
        </p:nvSpPr>
        <p:spPr>
          <a:xfrm>
            <a:off x="0" y="-367937"/>
            <a:ext cx="2086708" cy="342211"/>
          </a:xfrm>
          <a:prstGeom prst="rect">
            <a:avLst/>
          </a:prstGeom>
        </p:spPr>
        <p:txBody>
          <a:bodyPr vert="horz" lIns="0" tIns="0" rIns="0" bIns="0" rtlCol="0" anchor="t">
            <a:noAutofit/>
          </a:bodyPr>
          <a:lstStyle>
            <a:lvl1pPr>
              <a:defRPr sz="1600">
                <a:solidFill>
                  <a:schemeClr val="accent1"/>
                </a:solidFill>
              </a:defRPr>
            </a:lvl1pPr>
          </a:lstStyle>
          <a:p>
            <a:r>
              <a:rPr lang="en-GB" noProof="0" dirty="0"/>
              <a:t>Intro + image</a:t>
            </a:r>
          </a:p>
        </p:txBody>
      </p:sp>
      <p:sp>
        <p:nvSpPr>
          <p:cNvPr id="5" name="Tijdelijke aanduiding voor tekst 4">
            <a:extLst>
              <a:ext uri="{FF2B5EF4-FFF2-40B4-BE49-F238E27FC236}">
                <a16:creationId xmlns:a16="http://schemas.microsoft.com/office/drawing/2014/main" id="{DC4C260E-6BC0-79F7-A942-2FCA30E8143B}"/>
              </a:ext>
            </a:extLst>
          </p:cNvPr>
          <p:cNvSpPr>
            <a:spLocks noGrp="1"/>
          </p:cNvSpPr>
          <p:nvPr>
            <p:ph type="body" sz="quarter" idx="10" hasCustomPrompt="1"/>
          </p:nvPr>
        </p:nvSpPr>
        <p:spPr>
          <a:xfrm>
            <a:off x="3964934" y="2343150"/>
            <a:ext cx="4262138" cy="2171700"/>
          </a:xfrm>
          <a:custGeom>
            <a:avLst/>
            <a:gdLst>
              <a:gd name="connsiteX0" fmla="*/ 405202 w 4262138"/>
              <a:gd name="connsiteY0" fmla="*/ 0 h 2171700"/>
              <a:gd name="connsiteX1" fmla="*/ 2718550 w 4262138"/>
              <a:gd name="connsiteY1" fmla="*/ 0 h 2171700"/>
              <a:gd name="connsiteX2" fmla="*/ 3123745 w 4262138"/>
              <a:gd name="connsiteY2" fmla="*/ 405781 h 2171700"/>
              <a:gd name="connsiteX3" fmla="*/ 3123745 w 4262138"/>
              <a:gd name="connsiteY3" fmla="*/ 906766 h 2171700"/>
              <a:gd name="connsiteX4" fmla="*/ 3529526 w 4262138"/>
              <a:gd name="connsiteY4" fmla="*/ 1312540 h 2171700"/>
              <a:gd name="connsiteX5" fmla="*/ 3936465 w 4262138"/>
              <a:gd name="connsiteY5" fmla="*/ 1312540 h 2171700"/>
              <a:gd name="connsiteX6" fmla="*/ 4262138 w 4262138"/>
              <a:gd name="connsiteY6" fmla="*/ 1638213 h 2171700"/>
              <a:gd name="connsiteX7" fmla="*/ 4262138 w 4262138"/>
              <a:gd name="connsiteY7" fmla="*/ 1846034 h 2171700"/>
              <a:gd name="connsiteX8" fmla="*/ 3936465 w 4262138"/>
              <a:gd name="connsiteY8" fmla="*/ 2171700 h 2171700"/>
              <a:gd name="connsiteX9" fmla="*/ 3449997 w 4262138"/>
              <a:gd name="connsiteY9" fmla="*/ 2171700 h 2171700"/>
              <a:gd name="connsiteX10" fmla="*/ 3124330 w 4262138"/>
              <a:gd name="connsiteY10" fmla="*/ 1846034 h 2171700"/>
              <a:gd name="connsiteX11" fmla="*/ 3124330 w 4262138"/>
              <a:gd name="connsiteY11" fmla="*/ 1717742 h 2171700"/>
              <a:gd name="connsiteX12" fmla="*/ 2719129 w 4262138"/>
              <a:gd name="connsiteY12" fmla="*/ 1312540 h 2171700"/>
              <a:gd name="connsiteX13" fmla="*/ 405202 w 4262138"/>
              <a:gd name="connsiteY13" fmla="*/ 1312540 h 2171700"/>
              <a:gd name="connsiteX14" fmla="*/ 0 w 4262138"/>
              <a:gd name="connsiteY14" fmla="*/ 906766 h 2171700"/>
              <a:gd name="connsiteX15" fmla="*/ 0 w 4262138"/>
              <a:gd name="connsiteY15" fmla="*/ 405781 h 2171700"/>
              <a:gd name="connsiteX16" fmla="*/ 405202 w 4262138"/>
              <a:gd name="connsiteY16" fmla="*/ 0 h 217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62138" h="2171700">
                <a:moveTo>
                  <a:pt x="405202" y="0"/>
                </a:moveTo>
                <a:lnTo>
                  <a:pt x="2718550" y="0"/>
                </a:lnTo>
                <a:cubicBezTo>
                  <a:pt x="2942625" y="0"/>
                  <a:pt x="3123745" y="181699"/>
                  <a:pt x="3123745" y="405781"/>
                </a:cubicBezTo>
                <a:lnTo>
                  <a:pt x="3123745" y="906766"/>
                </a:lnTo>
                <a:cubicBezTo>
                  <a:pt x="3123745" y="1130841"/>
                  <a:pt x="3305451" y="1312540"/>
                  <a:pt x="3529526" y="1312540"/>
                </a:cubicBezTo>
                <a:lnTo>
                  <a:pt x="3936465" y="1312540"/>
                </a:lnTo>
                <a:cubicBezTo>
                  <a:pt x="4116428" y="1312540"/>
                  <a:pt x="4262138" y="1458250"/>
                  <a:pt x="4262138" y="1638213"/>
                </a:cubicBezTo>
                <a:lnTo>
                  <a:pt x="4262138" y="1846034"/>
                </a:lnTo>
                <a:cubicBezTo>
                  <a:pt x="4262138" y="2025996"/>
                  <a:pt x="4116428" y="2171700"/>
                  <a:pt x="3936465" y="2171700"/>
                </a:cubicBezTo>
                <a:lnTo>
                  <a:pt x="3449997" y="2171700"/>
                </a:lnTo>
                <a:cubicBezTo>
                  <a:pt x="3270035" y="2171700"/>
                  <a:pt x="3124330" y="2025996"/>
                  <a:pt x="3124330" y="1846034"/>
                </a:cubicBezTo>
                <a:lnTo>
                  <a:pt x="3124330" y="1717742"/>
                </a:lnTo>
                <a:cubicBezTo>
                  <a:pt x="3124330" y="1493660"/>
                  <a:pt x="2942625" y="1312540"/>
                  <a:pt x="2719129" y="1312540"/>
                </a:cubicBezTo>
                <a:lnTo>
                  <a:pt x="405202" y="1312540"/>
                </a:lnTo>
                <a:cubicBezTo>
                  <a:pt x="181121" y="1312540"/>
                  <a:pt x="0" y="1130841"/>
                  <a:pt x="0" y="906766"/>
                </a:cubicBezTo>
                <a:lnTo>
                  <a:pt x="0" y="405781"/>
                </a:lnTo>
                <a:cubicBezTo>
                  <a:pt x="0" y="181699"/>
                  <a:pt x="181700" y="0"/>
                  <a:pt x="405202" y="0"/>
                </a:cubicBezTo>
                <a:close/>
              </a:path>
            </a:pathLst>
          </a:custGeom>
          <a:solidFill>
            <a:schemeClr val="tx2"/>
          </a:solidFill>
        </p:spPr>
        <p:txBody>
          <a:bodyPr wrap="square">
            <a:noAutofit/>
          </a:bodyPr>
          <a:lstStyle>
            <a:lvl1pPr>
              <a:defRPr sz="100">
                <a:solidFill>
                  <a:schemeClr val="tx1">
                    <a:alpha val="0"/>
                  </a:schemeClr>
                </a:solidFill>
              </a:defRPr>
            </a:lvl1pPr>
          </a:lstStyle>
          <a:p>
            <a:pPr lvl="0"/>
            <a:r>
              <a:rPr lang="en-GB" dirty="0"/>
              <a:t> </a:t>
            </a:r>
          </a:p>
        </p:txBody>
      </p:sp>
      <p:grpSp>
        <p:nvGrpSpPr>
          <p:cNvPr id="3" name="INSTRUCTION">
            <a:extLst>
              <a:ext uri="{FF2B5EF4-FFF2-40B4-BE49-F238E27FC236}">
                <a16:creationId xmlns:a16="http://schemas.microsoft.com/office/drawing/2014/main" id="{3E2F00E1-7C5F-33B1-C892-04F71C9A79FF}"/>
              </a:ext>
            </a:extLst>
          </p:cNvPr>
          <p:cNvGrpSpPr/>
          <p:nvPr userDrawn="1"/>
        </p:nvGrpSpPr>
        <p:grpSpPr>
          <a:xfrm>
            <a:off x="12377595" y="0"/>
            <a:ext cx="3693114" cy="6236923"/>
            <a:chOff x="-3786165" y="0"/>
            <a:chExt cx="3693114" cy="6236923"/>
          </a:xfrm>
        </p:grpSpPr>
        <p:sp>
          <p:nvSpPr>
            <p:cNvPr id="4" name="Rechthoek 3">
              <a:extLst>
                <a:ext uri="{FF2B5EF4-FFF2-40B4-BE49-F238E27FC236}">
                  <a16:creationId xmlns:a16="http://schemas.microsoft.com/office/drawing/2014/main" id="{98FCD9F8-4484-F611-BBEF-E895C4730E6C}"/>
                </a:ext>
              </a:extLst>
            </p:cNvPr>
            <p:cNvSpPr/>
            <p:nvPr userDrawn="1"/>
          </p:nvSpPr>
          <p:spPr>
            <a:xfrm>
              <a:off x="-3786165" y="0"/>
              <a:ext cx="3593091" cy="5570621"/>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tx2"/>
                  </a:solidFill>
                  <a:latin typeface="Calibri" panose="020F0502020204030204" pitchFamily="34" charset="0"/>
                  <a:cs typeface="Calibri" panose="020F0502020204030204" pitchFamily="34" charset="0"/>
                </a:rPr>
                <a:t>Insert/edit an image</a:t>
              </a:r>
            </a:p>
          </p:txBody>
        </p:sp>
        <p:sp>
          <p:nvSpPr>
            <p:cNvPr id="6" name="Ovaal 5">
              <a:extLst>
                <a:ext uri="{FF2B5EF4-FFF2-40B4-BE49-F238E27FC236}">
                  <a16:creationId xmlns:a16="http://schemas.microsoft.com/office/drawing/2014/main" id="{FA1E0B54-A26A-9667-5119-BE3262659484}"/>
                </a:ext>
              </a:extLst>
            </p:cNvPr>
            <p:cNvSpPr/>
            <p:nvPr userDrawn="1"/>
          </p:nvSpPr>
          <p:spPr>
            <a:xfrm>
              <a:off x="-3603587" y="465324"/>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7" name="Rechthoek 6">
              <a:extLst>
                <a:ext uri="{FF2B5EF4-FFF2-40B4-BE49-F238E27FC236}">
                  <a16:creationId xmlns:a16="http://schemas.microsoft.com/office/drawing/2014/main" id="{DD330616-92B7-6A9C-0710-76BE1F3A5C60}"/>
                </a:ext>
              </a:extLst>
            </p:cNvPr>
            <p:cNvSpPr/>
            <p:nvPr userDrawn="1"/>
          </p:nvSpPr>
          <p:spPr>
            <a:xfrm>
              <a:off x="-3319415" y="465324"/>
              <a:ext cx="2962706"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8" name="Ovaal 7">
              <a:extLst>
                <a:ext uri="{FF2B5EF4-FFF2-40B4-BE49-F238E27FC236}">
                  <a16:creationId xmlns:a16="http://schemas.microsoft.com/office/drawing/2014/main" id="{8A6A246D-4C85-A736-7B91-88600AD18E7A}"/>
                </a:ext>
              </a:extLst>
            </p:cNvPr>
            <p:cNvSpPr/>
            <p:nvPr userDrawn="1"/>
          </p:nvSpPr>
          <p:spPr>
            <a:xfrm>
              <a:off x="-3603587" y="2638808"/>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9" name="Rechthoek 8">
              <a:extLst>
                <a:ext uri="{FF2B5EF4-FFF2-40B4-BE49-F238E27FC236}">
                  <a16:creationId xmlns:a16="http://schemas.microsoft.com/office/drawing/2014/main" id="{260243AF-4D0E-FEF5-847F-A0C4896A032B}"/>
                </a:ext>
              </a:extLst>
            </p:cNvPr>
            <p:cNvSpPr/>
            <p:nvPr userDrawn="1"/>
          </p:nvSpPr>
          <p:spPr>
            <a:xfrm>
              <a:off x="-3319415" y="2638809"/>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Click with the right mouse button on the image and choose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‘Send to back’</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10" name="Ovaal 9">
              <a:extLst>
                <a:ext uri="{FF2B5EF4-FFF2-40B4-BE49-F238E27FC236}">
                  <a16:creationId xmlns:a16="http://schemas.microsoft.com/office/drawing/2014/main" id="{B25EF5BD-9873-29A1-C548-7711444B0095}"/>
                </a:ext>
              </a:extLst>
            </p:cNvPr>
            <p:cNvSpPr/>
            <p:nvPr userDrawn="1"/>
          </p:nvSpPr>
          <p:spPr>
            <a:xfrm>
              <a:off x="-3603587" y="3817066"/>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1" name="Rechthoek 10">
              <a:extLst>
                <a:ext uri="{FF2B5EF4-FFF2-40B4-BE49-F238E27FC236}">
                  <a16:creationId xmlns:a16="http://schemas.microsoft.com/office/drawing/2014/main" id="{3F083158-70B6-1730-7F3E-BD868196D4C2}"/>
                </a:ext>
              </a:extLst>
            </p:cNvPr>
            <p:cNvSpPr/>
            <p:nvPr userDrawn="1"/>
          </p:nvSpPr>
          <p:spPr>
            <a:xfrm>
              <a:off x="-3319415" y="3817067"/>
              <a:ext cx="2944086"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‘Crop’</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grpSp>
          <p:nvGrpSpPr>
            <p:cNvPr id="12" name="Groep 11">
              <a:extLst>
                <a:ext uri="{FF2B5EF4-FFF2-40B4-BE49-F238E27FC236}">
                  <a16:creationId xmlns:a16="http://schemas.microsoft.com/office/drawing/2014/main" id="{1708BA81-7B91-81D1-6882-6767C72BCBFC}"/>
                </a:ext>
              </a:extLst>
            </p:cNvPr>
            <p:cNvGrpSpPr/>
            <p:nvPr userDrawn="1"/>
          </p:nvGrpSpPr>
          <p:grpSpPr>
            <a:xfrm>
              <a:off x="-3314821" y="3054865"/>
              <a:ext cx="1558053" cy="563933"/>
              <a:chOff x="-3314821" y="2981448"/>
              <a:chExt cx="1558053" cy="563933"/>
            </a:xfrm>
          </p:grpSpPr>
          <p:sp>
            <p:nvSpPr>
              <p:cNvPr id="50" name="Rechthoek 49">
                <a:extLst>
                  <a:ext uri="{FF2B5EF4-FFF2-40B4-BE49-F238E27FC236}">
                    <a16:creationId xmlns:a16="http://schemas.microsoft.com/office/drawing/2014/main" id="{821AAE0C-F2C1-B93E-8DC1-5CE57368E2C7}"/>
                  </a:ext>
                </a:extLst>
              </p:cNvPr>
              <p:cNvSpPr/>
              <p:nvPr userDrawn="1"/>
            </p:nvSpPr>
            <p:spPr>
              <a:xfrm>
                <a:off x="-3314821" y="2981448"/>
                <a:ext cx="1558053"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51" name="Rechthoek 50">
                <a:extLst>
                  <a:ext uri="{FF2B5EF4-FFF2-40B4-BE49-F238E27FC236}">
                    <a16:creationId xmlns:a16="http://schemas.microsoft.com/office/drawing/2014/main" id="{E8318BF0-27A8-6D18-54B9-8093D0C49706}"/>
                  </a:ext>
                </a:extLst>
              </p:cNvPr>
              <p:cNvSpPr/>
              <p:nvPr userDrawn="1"/>
            </p:nvSpPr>
            <p:spPr>
              <a:xfrm>
                <a:off x="-3304719" y="3235173"/>
                <a:ext cx="1540313"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52" name="Tekstvak 51">
                <a:extLst>
                  <a:ext uri="{FF2B5EF4-FFF2-40B4-BE49-F238E27FC236}">
                    <a16:creationId xmlns:a16="http://schemas.microsoft.com/office/drawing/2014/main" id="{752434D0-F5E4-CD22-2799-CB81FE9E3266}"/>
                  </a:ext>
                </a:extLst>
              </p:cNvPr>
              <p:cNvSpPr txBox="1"/>
              <p:nvPr userDrawn="1"/>
            </p:nvSpPr>
            <p:spPr>
              <a:xfrm>
                <a:off x="-3069820" y="3038892"/>
                <a:ext cx="1089248" cy="137495"/>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Send to front</a:t>
                </a:r>
              </a:p>
            </p:txBody>
          </p:sp>
          <p:sp>
            <p:nvSpPr>
              <p:cNvPr id="53" name="Tekstvak 52">
                <a:extLst>
                  <a:ext uri="{FF2B5EF4-FFF2-40B4-BE49-F238E27FC236}">
                    <a16:creationId xmlns:a16="http://schemas.microsoft.com/office/drawing/2014/main" id="{446B8ECC-C5E7-206B-0FAE-EE2D7C4EEEB4}"/>
                  </a:ext>
                </a:extLst>
              </p:cNvPr>
              <p:cNvSpPr txBox="1"/>
              <p:nvPr userDrawn="1"/>
            </p:nvSpPr>
            <p:spPr>
              <a:xfrm>
                <a:off x="-3069820" y="3295269"/>
                <a:ext cx="109851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Send to back</a:t>
                </a:r>
              </a:p>
            </p:txBody>
          </p:sp>
          <p:sp>
            <p:nvSpPr>
              <p:cNvPr id="54" name="Vrije vorm: vorm 53">
                <a:extLst>
                  <a:ext uri="{FF2B5EF4-FFF2-40B4-BE49-F238E27FC236}">
                    <a16:creationId xmlns:a16="http://schemas.microsoft.com/office/drawing/2014/main" id="{E618B80E-365B-2EF0-161A-81ACA3DFDCC4}"/>
                  </a:ext>
                </a:extLst>
              </p:cNvPr>
              <p:cNvSpPr/>
              <p:nvPr userDrawn="1"/>
            </p:nvSpPr>
            <p:spPr>
              <a:xfrm>
                <a:off x="-2051274" y="3365381"/>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55" name="Gelijkbenige driehoek 54">
                <a:extLst>
                  <a:ext uri="{FF2B5EF4-FFF2-40B4-BE49-F238E27FC236}">
                    <a16:creationId xmlns:a16="http://schemas.microsoft.com/office/drawing/2014/main" id="{6344C871-412D-49C7-B4C0-1855039E1AD6}"/>
                  </a:ext>
                </a:extLst>
              </p:cNvPr>
              <p:cNvSpPr/>
              <p:nvPr userDrawn="1"/>
            </p:nvSpPr>
            <p:spPr>
              <a:xfrm rot="5400000">
                <a:off x="-1900674" y="3332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56" name="Groep 55">
                <a:extLst>
                  <a:ext uri="{FF2B5EF4-FFF2-40B4-BE49-F238E27FC236}">
                    <a16:creationId xmlns:a16="http://schemas.microsoft.com/office/drawing/2014/main" id="{CFDFE063-C8F4-ED5F-23CC-9393891B2AAC}"/>
                  </a:ext>
                </a:extLst>
              </p:cNvPr>
              <p:cNvGrpSpPr/>
              <p:nvPr userDrawn="1"/>
            </p:nvGrpSpPr>
            <p:grpSpPr>
              <a:xfrm>
                <a:off x="-3257052" y="3032066"/>
                <a:ext cx="182309" cy="163794"/>
                <a:chOff x="12832541" y="3162395"/>
                <a:chExt cx="219532" cy="197236"/>
              </a:xfrm>
            </p:grpSpPr>
            <p:sp>
              <p:nvSpPr>
                <p:cNvPr id="61" name="Rechthoek 60">
                  <a:extLst>
                    <a:ext uri="{FF2B5EF4-FFF2-40B4-BE49-F238E27FC236}">
                      <a16:creationId xmlns:a16="http://schemas.microsoft.com/office/drawing/2014/main" id="{0A117020-0F35-DC33-6F65-D5F72B54FC9C}"/>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sp>
              <p:nvSpPr>
                <p:cNvPr id="62" name="Rechthoek 61">
                  <a:extLst>
                    <a:ext uri="{FF2B5EF4-FFF2-40B4-BE49-F238E27FC236}">
                      <a16:creationId xmlns:a16="http://schemas.microsoft.com/office/drawing/2014/main" id="{F51F910F-4FA8-A3F0-B977-754ABA0FA587}"/>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sp>
              <p:nvSpPr>
                <p:cNvPr id="63" name="Rechthoek 62">
                  <a:extLst>
                    <a:ext uri="{FF2B5EF4-FFF2-40B4-BE49-F238E27FC236}">
                      <a16:creationId xmlns:a16="http://schemas.microsoft.com/office/drawing/2014/main" id="{FEAC9879-18A3-CCF2-A9BF-2CE62BF0AA61}"/>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grpSp>
          <p:grpSp>
            <p:nvGrpSpPr>
              <p:cNvPr id="57" name="Groep 56">
                <a:extLst>
                  <a:ext uri="{FF2B5EF4-FFF2-40B4-BE49-F238E27FC236}">
                    <a16:creationId xmlns:a16="http://schemas.microsoft.com/office/drawing/2014/main" id="{6154CCFD-067C-C1EE-24D3-85E7DA6AE27D}"/>
                  </a:ext>
                </a:extLst>
              </p:cNvPr>
              <p:cNvGrpSpPr/>
              <p:nvPr userDrawn="1"/>
            </p:nvGrpSpPr>
            <p:grpSpPr>
              <a:xfrm>
                <a:off x="-3257053" y="3276580"/>
                <a:ext cx="182309" cy="163794"/>
                <a:chOff x="12832541" y="3162395"/>
                <a:chExt cx="219532" cy="197236"/>
              </a:xfrm>
            </p:grpSpPr>
            <p:sp>
              <p:nvSpPr>
                <p:cNvPr id="58" name="Rechthoek 57">
                  <a:extLst>
                    <a:ext uri="{FF2B5EF4-FFF2-40B4-BE49-F238E27FC236}">
                      <a16:creationId xmlns:a16="http://schemas.microsoft.com/office/drawing/2014/main" id="{D5623047-6135-7EAC-3BA5-D09B45035D7E}"/>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sp>
              <p:nvSpPr>
                <p:cNvPr id="59" name="Rechthoek 58">
                  <a:extLst>
                    <a:ext uri="{FF2B5EF4-FFF2-40B4-BE49-F238E27FC236}">
                      <a16:creationId xmlns:a16="http://schemas.microsoft.com/office/drawing/2014/main" id="{709D5A97-AD6C-C912-4661-EAB74ABD391D}"/>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sp>
              <p:nvSpPr>
                <p:cNvPr id="60" name="Rechthoek 59">
                  <a:extLst>
                    <a:ext uri="{FF2B5EF4-FFF2-40B4-BE49-F238E27FC236}">
                      <a16:creationId xmlns:a16="http://schemas.microsoft.com/office/drawing/2014/main" id="{31651751-8345-1C87-9289-31EC5E4B460E}"/>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grpSp>
        </p:grpSp>
        <p:sp>
          <p:nvSpPr>
            <p:cNvPr id="13" name="Ovaal 12">
              <a:extLst>
                <a:ext uri="{FF2B5EF4-FFF2-40B4-BE49-F238E27FC236}">
                  <a16:creationId xmlns:a16="http://schemas.microsoft.com/office/drawing/2014/main" id="{3726CC16-A516-D68E-8A9C-E912870983D9}"/>
                </a:ext>
              </a:extLst>
            </p:cNvPr>
            <p:cNvSpPr/>
            <p:nvPr userDrawn="1"/>
          </p:nvSpPr>
          <p:spPr>
            <a:xfrm>
              <a:off x="-3603587" y="181118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4" name="Rechthoek 13">
              <a:extLst>
                <a:ext uri="{FF2B5EF4-FFF2-40B4-BE49-F238E27FC236}">
                  <a16:creationId xmlns:a16="http://schemas.microsoft.com/office/drawing/2014/main" id="{38467C64-9E1A-114E-B42A-E11A70B1D5CE}"/>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15" name="Rechthoek 14">
              <a:extLst>
                <a:ext uri="{FF2B5EF4-FFF2-40B4-BE49-F238E27FC236}">
                  <a16:creationId xmlns:a16="http://schemas.microsoft.com/office/drawing/2014/main" id="{72ED52BE-E1FA-0982-FBBA-FD880BD86F80}"/>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1000" b="1" noProof="0" dirty="0">
                  <a:solidFill>
                    <a:srgbClr val="211F26"/>
                  </a:solidFill>
                  <a:latin typeface="Calibri" panose="020F0502020204030204" pitchFamily="34" charset="0"/>
                  <a:cs typeface="Calibri" panose="020F0502020204030204" pitchFamily="34" charset="0"/>
                </a:rPr>
                <a:t>Insert</a:t>
              </a:r>
            </a:p>
          </p:txBody>
        </p:sp>
        <p:grpSp>
          <p:nvGrpSpPr>
            <p:cNvPr id="16" name="Groep 15">
              <a:extLst>
                <a:ext uri="{FF2B5EF4-FFF2-40B4-BE49-F238E27FC236}">
                  <a16:creationId xmlns:a16="http://schemas.microsoft.com/office/drawing/2014/main" id="{C61622F7-7D7B-7273-ACB6-8EDA7A3FDC67}"/>
                </a:ext>
              </a:extLst>
            </p:cNvPr>
            <p:cNvGrpSpPr/>
            <p:nvPr userDrawn="1"/>
          </p:nvGrpSpPr>
          <p:grpSpPr>
            <a:xfrm>
              <a:off x="-3426605" y="4716809"/>
              <a:ext cx="514284" cy="506545"/>
              <a:chOff x="12617641" y="3403239"/>
              <a:chExt cx="752963" cy="741634"/>
            </a:xfrm>
          </p:grpSpPr>
          <p:grpSp>
            <p:nvGrpSpPr>
              <p:cNvPr id="34" name="Groep 33">
                <a:extLst>
                  <a:ext uri="{FF2B5EF4-FFF2-40B4-BE49-F238E27FC236}">
                    <a16:creationId xmlns:a16="http://schemas.microsoft.com/office/drawing/2014/main" id="{CDD560A0-2B07-7662-5388-5FC372A58F46}"/>
                  </a:ext>
                </a:extLst>
              </p:cNvPr>
              <p:cNvGrpSpPr/>
              <p:nvPr userDrawn="1"/>
            </p:nvGrpSpPr>
            <p:grpSpPr>
              <a:xfrm>
                <a:off x="12771530" y="3403239"/>
                <a:ext cx="467176" cy="448491"/>
                <a:chOff x="12782157" y="3403239"/>
                <a:chExt cx="467176" cy="448491"/>
              </a:xfrm>
            </p:grpSpPr>
            <p:grpSp>
              <p:nvGrpSpPr>
                <p:cNvPr id="37" name="Groep 36">
                  <a:extLst>
                    <a:ext uri="{FF2B5EF4-FFF2-40B4-BE49-F238E27FC236}">
                      <a16:creationId xmlns:a16="http://schemas.microsoft.com/office/drawing/2014/main" id="{723AFA3F-F112-020A-9296-54CFE8A84897}"/>
                    </a:ext>
                  </a:extLst>
                </p:cNvPr>
                <p:cNvGrpSpPr/>
                <p:nvPr userDrawn="1"/>
              </p:nvGrpSpPr>
              <p:grpSpPr>
                <a:xfrm>
                  <a:off x="12782157" y="3403239"/>
                  <a:ext cx="412976" cy="396132"/>
                  <a:chOff x="13554906" y="3320109"/>
                  <a:chExt cx="443917" cy="425811"/>
                </a:xfrm>
              </p:grpSpPr>
              <p:grpSp>
                <p:nvGrpSpPr>
                  <p:cNvPr id="44" name="Groep 43">
                    <a:extLst>
                      <a:ext uri="{FF2B5EF4-FFF2-40B4-BE49-F238E27FC236}">
                        <a16:creationId xmlns:a16="http://schemas.microsoft.com/office/drawing/2014/main" id="{1ECD14B4-236C-228E-8051-F5AB8CCADAD7}"/>
                      </a:ext>
                    </a:extLst>
                  </p:cNvPr>
                  <p:cNvGrpSpPr/>
                  <p:nvPr userDrawn="1"/>
                </p:nvGrpSpPr>
                <p:grpSpPr>
                  <a:xfrm>
                    <a:off x="13554906" y="3320109"/>
                    <a:ext cx="443917" cy="425811"/>
                    <a:chOff x="12909684" y="1276143"/>
                    <a:chExt cx="443917" cy="425811"/>
                  </a:xfrm>
                </p:grpSpPr>
                <p:sp>
                  <p:nvSpPr>
                    <p:cNvPr id="47" name="Rechthoek 46">
                      <a:extLst>
                        <a:ext uri="{FF2B5EF4-FFF2-40B4-BE49-F238E27FC236}">
                          <a16:creationId xmlns:a16="http://schemas.microsoft.com/office/drawing/2014/main" id="{D16F7CBA-F14C-20AB-F4CC-F85C12F90F18}"/>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48" name="Rechthoek 47">
                      <a:extLst>
                        <a:ext uri="{FF2B5EF4-FFF2-40B4-BE49-F238E27FC236}">
                          <a16:creationId xmlns:a16="http://schemas.microsoft.com/office/drawing/2014/main" id="{484FD2C3-83E7-6E22-CC9F-41BE68F56E4F}"/>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49" name="Ovaal 48">
                      <a:extLst>
                        <a:ext uri="{FF2B5EF4-FFF2-40B4-BE49-F238E27FC236}">
                          <a16:creationId xmlns:a16="http://schemas.microsoft.com/office/drawing/2014/main" id="{3D5AC1FB-5F3E-E5BE-468C-3AE55E3E9855}"/>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pic>
                <p:nvPicPr>
                  <p:cNvPr id="45" name="Afbeelding 44">
                    <a:extLst>
                      <a:ext uri="{FF2B5EF4-FFF2-40B4-BE49-F238E27FC236}">
                        <a16:creationId xmlns:a16="http://schemas.microsoft.com/office/drawing/2014/main" id="{E1036129-F207-8CBC-50D8-4235B0F1C1EB}"/>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46" name="Afbeelding 45">
                    <a:extLst>
                      <a:ext uri="{FF2B5EF4-FFF2-40B4-BE49-F238E27FC236}">
                        <a16:creationId xmlns:a16="http://schemas.microsoft.com/office/drawing/2014/main" id="{8B7423D6-D8B5-8168-10E7-8F2A6DFA3CCE}"/>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38" name="Groep 37">
                  <a:extLst>
                    <a:ext uri="{FF2B5EF4-FFF2-40B4-BE49-F238E27FC236}">
                      <a16:creationId xmlns:a16="http://schemas.microsoft.com/office/drawing/2014/main" id="{F948E953-2A36-74EF-BBB1-E90F9320223B}"/>
                    </a:ext>
                  </a:extLst>
                </p:cNvPr>
                <p:cNvGrpSpPr/>
                <p:nvPr userDrawn="1"/>
              </p:nvGrpSpPr>
              <p:grpSpPr>
                <a:xfrm>
                  <a:off x="13103513" y="3705268"/>
                  <a:ext cx="145820" cy="146462"/>
                  <a:chOff x="13096169" y="3602278"/>
                  <a:chExt cx="145820" cy="146462"/>
                </a:xfrm>
              </p:grpSpPr>
              <p:sp>
                <p:nvSpPr>
                  <p:cNvPr id="42" name="Rechthoek 41">
                    <a:extLst>
                      <a:ext uri="{FF2B5EF4-FFF2-40B4-BE49-F238E27FC236}">
                        <a16:creationId xmlns:a16="http://schemas.microsoft.com/office/drawing/2014/main" id="{54E78F4A-CE47-5007-89DD-B60BC2FBB17E}"/>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43" name="Rechthoek 42">
                    <a:extLst>
                      <a:ext uri="{FF2B5EF4-FFF2-40B4-BE49-F238E27FC236}">
                        <a16:creationId xmlns:a16="http://schemas.microsoft.com/office/drawing/2014/main" id="{BE611EE0-6B39-72D1-754E-825F744D61E4}"/>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39" name="Groep 38">
                  <a:extLst>
                    <a:ext uri="{FF2B5EF4-FFF2-40B4-BE49-F238E27FC236}">
                      <a16:creationId xmlns:a16="http://schemas.microsoft.com/office/drawing/2014/main" id="{E84DAD40-41A0-0440-9515-7205FF2FE48C}"/>
                    </a:ext>
                  </a:extLst>
                </p:cNvPr>
                <p:cNvGrpSpPr/>
                <p:nvPr userDrawn="1"/>
              </p:nvGrpSpPr>
              <p:grpSpPr>
                <a:xfrm rot="10800000">
                  <a:off x="13061402" y="3665637"/>
                  <a:ext cx="145820" cy="146462"/>
                  <a:chOff x="13096169" y="3602278"/>
                  <a:chExt cx="145820" cy="146462"/>
                </a:xfrm>
              </p:grpSpPr>
              <p:sp>
                <p:nvSpPr>
                  <p:cNvPr id="40" name="Rechthoek 39">
                    <a:extLst>
                      <a:ext uri="{FF2B5EF4-FFF2-40B4-BE49-F238E27FC236}">
                        <a16:creationId xmlns:a16="http://schemas.microsoft.com/office/drawing/2014/main" id="{5164DD4D-6807-3B3B-94D5-359D7954D19A}"/>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41" name="Rechthoek 40">
                    <a:extLst>
                      <a:ext uri="{FF2B5EF4-FFF2-40B4-BE49-F238E27FC236}">
                        <a16:creationId xmlns:a16="http://schemas.microsoft.com/office/drawing/2014/main" id="{48B5B36B-8C46-7089-7307-76937D1F5FFB}"/>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sp>
            <p:nvSpPr>
              <p:cNvPr id="35" name="Rechthoek 34">
                <a:extLst>
                  <a:ext uri="{FF2B5EF4-FFF2-40B4-BE49-F238E27FC236}">
                    <a16:creationId xmlns:a16="http://schemas.microsoft.com/office/drawing/2014/main" id="{73484AD3-0AA3-CC3D-CB7C-41FE65FE5F59}"/>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Crop</a:t>
                </a:r>
              </a:p>
            </p:txBody>
          </p:sp>
          <p:sp>
            <p:nvSpPr>
              <p:cNvPr id="36" name="Gelijkbenige driehoek 35">
                <a:extLst>
                  <a:ext uri="{FF2B5EF4-FFF2-40B4-BE49-F238E27FC236}">
                    <a16:creationId xmlns:a16="http://schemas.microsoft.com/office/drawing/2014/main" id="{D06396DD-9105-9971-FD3F-E7397BED5031}"/>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17" name="Rechthoek 16">
              <a:extLst>
                <a:ext uri="{FF2B5EF4-FFF2-40B4-BE49-F238E27FC236}">
                  <a16:creationId xmlns:a16="http://schemas.microsoft.com/office/drawing/2014/main" id="{551E37C4-5C36-CDBB-7D5D-4462903E0E2F}"/>
                </a:ext>
              </a:extLst>
            </p:cNvPr>
            <p:cNvSpPr/>
            <p:nvPr userDrawn="1"/>
          </p:nvSpPr>
          <p:spPr>
            <a:xfrm>
              <a:off x="-3786165" y="5408923"/>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‘Inspiration'</a:t>
              </a:r>
            </a:p>
          </p:txBody>
        </p:sp>
        <p:grpSp>
          <p:nvGrpSpPr>
            <p:cNvPr id="18" name="ICOON_info">
              <a:extLst>
                <a:ext uri="{FF2B5EF4-FFF2-40B4-BE49-F238E27FC236}">
                  <a16:creationId xmlns:a16="http://schemas.microsoft.com/office/drawing/2014/main" id="{6E2BEC58-943B-9094-B3BA-CD0EEE93FAC3}"/>
                </a:ext>
              </a:extLst>
            </p:cNvPr>
            <p:cNvGrpSpPr/>
            <p:nvPr userDrawn="1"/>
          </p:nvGrpSpPr>
          <p:grpSpPr>
            <a:xfrm>
              <a:off x="-376736" y="5282697"/>
              <a:ext cx="283685" cy="283685"/>
              <a:chOff x="-510741" y="5913713"/>
              <a:chExt cx="267555" cy="267555"/>
            </a:xfrm>
          </p:grpSpPr>
          <p:sp>
            <p:nvSpPr>
              <p:cNvPr id="32" name="Ovaal 31">
                <a:extLst>
                  <a:ext uri="{FF2B5EF4-FFF2-40B4-BE49-F238E27FC236}">
                    <a16:creationId xmlns:a16="http://schemas.microsoft.com/office/drawing/2014/main" id="{52D478C8-A8F6-A04C-062C-42BD7AC7FF9D}"/>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33" name="Graphic 163" descr="Informatie">
                <a:extLst>
                  <a:ext uri="{FF2B5EF4-FFF2-40B4-BE49-F238E27FC236}">
                    <a16:creationId xmlns:a16="http://schemas.microsoft.com/office/drawing/2014/main" id="{3139BC65-C225-7BA4-B1E3-F293CB06D870}"/>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19" name="Groep 18">
              <a:extLst>
                <a:ext uri="{FF2B5EF4-FFF2-40B4-BE49-F238E27FC236}">
                  <a16:creationId xmlns:a16="http://schemas.microsoft.com/office/drawing/2014/main" id="{C8ED223F-12FC-D951-8B18-813542A492F4}"/>
                </a:ext>
              </a:extLst>
            </p:cNvPr>
            <p:cNvGrpSpPr/>
            <p:nvPr userDrawn="1"/>
          </p:nvGrpSpPr>
          <p:grpSpPr>
            <a:xfrm>
              <a:off x="-938434" y="5546300"/>
              <a:ext cx="627798" cy="576693"/>
              <a:chOff x="-938434" y="4570310"/>
              <a:chExt cx="627798" cy="576693"/>
            </a:xfrm>
          </p:grpSpPr>
          <p:grpSp>
            <p:nvGrpSpPr>
              <p:cNvPr id="27" name="Inspireren">
                <a:extLst>
                  <a:ext uri="{FF2B5EF4-FFF2-40B4-BE49-F238E27FC236}">
                    <a16:creationId xmlns:a16="http://schemas.microsoft.com/office/drawing/2014/main" id="{92B15405-D3D2-0CBC-3A1F-B6A516EE5DC4}"/>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29" name="Freeform 12">
                  <a:extLst>
                    <a:ext uri="{FF2B5EF4-FFF2-40B4-BE49-F238E27FC236}">
                      <a16:creationId xmlns:a16="http://schemas.microsoft.com/office/drawing/2014/main" id="{E7B7A8D4-B6BA-1766-3519-09147194E20E}"/>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30" name="Freeform 13">
                  <a:extLst>
                    <a:ext uri="{FF2B5EF4-FFF2-40B4-BE49-F238E27FC236}">
                      <a16:creationId xmlns:a16="http://schemas.microsoft.com/office/drawing/2014/main" id="{46E4A57F-BF31-FDCA-B156-5E5BF14FA1BC}"/>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31" name="Freeform 14">
                  <a:extLst>
                    <a:ext uri="{FF2B5EF4-FFF2-40B4-BE49-F238E27FC236}">
                      <a16:creationId xmlns:a16="http://schemas.microsoft.com/office/drawing/2014/main" id="{E6CC8CEF-30B8-0A8F-22A1-392C28F48311}"/>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28" name="Tekstvak 27">
                <a:extLst>
                  <a:ext uri="{FF2B5EF4-FFF2-40B4-BE49-F238E27FC236}">
                    <a16:creationId xmlns:a16="http://schemas.microsoft.com/office/drawing/2014/main" id="{8876518C-4D43-6F80-48F2-893DB69A18BC}"/>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nvGrpSpPr>
            <p:cNvPr id="20" name="Groep 19">
              <a:extLst>
                <a:ext uri="{FF2B5EF4-FFF2-40B4-BE49-F238E27FC236}">
                  <a16:creationId xmlns:a16="http://schemas.microsoft.com/office/drawing/2014/main" id="{762B64F2-22A3-3192-F2B0-A9A03493C43D}"/>
                </a:ext>
              </a:extLst>
            </p:cNvPr>
            <p:cNvGrpSpPr/>
            <p:nvPr userDrawn="1"/>
          </p:nvGrpSpPr>
          <p:grpSpPr>
            <a:xfrm>
              <a:off x="-3365484" y="1226982"/>
              <a:ext cx="446937" cy="406485"/>
              <a:chOff x="-3563526" y="1409294"/>
              <a:chExt cx="354190" cy="322133"/>
            </a:xfrm>
          </p:grpSpPr>
          <p:grpSp>
            <p:nvGrpSpPr>
              <p:cNvPr id="21" name="Groep 20">
                <a:extLst>
                  <a:ext uri="{FF2B5EF4-FFF2-40B4-BE49-F238E27FC236}">
                    <a16:creationId xmlns:a16="http://schemas.microsoft.com/office/drawing/2014/main" id="{95F86D77-E6AF-D76F-AB9E-D8F40F914721}"/>
                  </a:ext>
                </a:extLst>
              </p:cNvPr>
              <p:cNvGrpSpPr/>
              <p:nvPr userDrawn="1"/>
            </p:nvGrpSpPr>
            <p:grpSpPr>
              <a:xfrm>
                <a:off x="-3499992" y="1409294"/>
                <a:ext cx="225195" cy="195499"/>
                <a:chOff x="8987389" y="1361199"/>
                <a:chExt cx="2200275" cy="1914525"/>
              </a:xfrm>
            </p:grpSpPr>
            <p:sp>
              <p:nvSpPr>
                <p:cNvPr id="23" name="Vrije vorm: vorm 22">
                  <a:extLst>
                    <a:ext uri="{FF2B5EF4-FFF2-40B4-BE49-F238E27FC236}">
                      <a16:creationId xmlns:a16="http://schemas.microsoft.com/office/drawing/2014/main" id="{F17A359B-1B6D-17A7-8BC5-E2333246D015}"/>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995469"/>
                  <a:endParaRPr lang="en-GB" sz="7200" noProof="0" dirty="0">
                    <a:solidFill>
                      <a:srgbClr val="211F26"/>
                    </a:solidFill>
                    <a:latin typeface="Segoe UI Light"/>
                  </a:endParaRPr>
                </a:p>
              </p:txBody>
            </p:sp>
            <p:grpSp>
              <p:nvGrpSpPr>
                <p:cNvPr id="24" name="Groep 23">
                  <a:extLst>
                    <a:ext uri="{FF2B5EF4-FFF2-40B4-BE49-F238E27FC236}">
                      <a16:creationId xmlns:a16="http://schemas.microsoft.com/office/drawing/2014/main" id="{116AA964-9F13-70EC-6EAF-A317B1EEF944}"/>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25" name="Vrije vorm: vorm 24">
                    <a:extLst>
                      <a:ext uri="{FF2B5EF4-FFF2-40B4-BE49-F238E27FC236}">
                        <a16:creationId xmlns:a16="http://schemas.microsoft.com/office/drawing/2014/main" id="{A1677E41-364D-340D-4985-354E8BA8480E}"/>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995469"/>
                    <a:endParaRPr lang="en-GB" sz="7200" noProof="0" dirty="0">
                      <a:solidFill>
                        <a:srgbClr val="211F26"/>
                      </a:solidFill>
                      <a:latin typeface="Segoe UI Light"/>
                    </a:endParaRPr>
                  </a:p>
                </p:txBody>
              </p:sp>
              <p:sp>
                <p:nvSpPr>
                  <p:cNvPr id="26" name="Vrije vorm: vorm 25">
                    <a:extLst>
                      <a:ext uri="{FF2B5EF4-FFF2-40B4-BE49-F238E27FC236}">
                        <a16:creationId xmlns:a16="http://schemas.microsoft.com/office/drawing/2014/main" id="{AE492D64-B863-F9AC-0349-0A968E893352}"/>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995469"/>
                    <a:endParaRPr lang="en-GB" sz="7200" noProof="0" dirty="0">
                      <a:solidFill>
                        <a:srgbClr val="211F26"/>
                      </a:solidFill>
                      <a:latin typeface="Segoe UI Light"/>
                    </a:endParaRPr>
                  </a:p>
                </p:txBody>
              </p:sp>
            </p:grpSp>
          </p:grpSp>
          <p:sp>
            <p:nvSpPr>
              <p:cNvPr id="22" name="Tekstvak 21">
                <a:extLst>
                  <a:ext uri="{FF2B5EF4-FFF2-40B4-BE49-F238E27FC236}">
                    <a16:creationId xmlns:a16="http://schemas.microsoft.com/office/drawing/2014/main" id="{61648DB0-3D23-22CC-E97E-8E6C2E430DAB}"/>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sp>
        <p:nvSpPr>
          <p:cNvPr id="76" name="Tijdelijke aanduiding voor tekst 75">
            <a:extLst>
              <a:ext uri="{FF2B5EF4-FFF2-40B4-BE49-F238E27FC236}">
                <a16:creationId xmlns:a16="http://schemas.microsoft.com/office/drawing/2014/main" id="{AB5994FE-18E0-2453-1A00-EE65AB906EBC}"/>
              </a:ext>
            </a:extLst>
          </p:cNvPr>
          <p:cNvSpPr>
            <a:spLocks noGrp="1"/>
          </p:cNvSpPr>
          <p:nvPr>
            <p:ph type="body" sz="quarter" idx="15" hasCustomPrompt="1"/>
          </p:nvPr>
        </p:nvSpPr>
        <p:spPr>
          <a:xfrm>
            <a:off x="6252739" y="2704806"/>
            <a:ext cx="453380" cy="595025"/>
          </a:xfrm>
          <a:custGeom>
            <a:avLst/>
            <a:gdLst>
              <a:gd name="connsiteX0" fmla="*/ 66761 w 453380"/>
              <a:gd name="connsiteY0" fmla="*/ 0 h 595025"/>
              <a:gd name="connsiteX1" fmla="*/ 389527 w 453380"/>
              <a:gd name="connsiteY1" fmla="*/ 0 h 595025"/>
              <a:gd name="connsiteX2" fmla="*/ 453380 w 453380"/>
              <a:gd name="connsiteY2" fmla="*/ 63854 h 595025"/>
              <a:gd name="connsiteX3" fmla="*/ 389527 w 453380"/>
              <a:gd name="connsiteY3" fmla="*/ 128292 h 595025"/>
              <a:gd name="connsiteX4" fmla="*/ 133515 w 453380"/>
              <a:gd name="connsiteY4" fmla="*/ 128292 h 595025"/>
              <a:gd name="connsiteX5" fmla="*/ 133515 w 453380"/>
              <a:gd name="connsiteY5" fmla="*/ 253104 h 595025"/>
              <a:gd name="connsiteX6" fmla="*/ 293743 w 453380"/>
              <a:gd name="connsiteY6" fmla="*/ 253104 h 595025"/>
              <a:gd name="connsiteX7" fmla="*/ 357597 w 453380"/>
              <a:gd name="connsiteY7" fmla="*/ 317543 h 595025"/>
              <a:gd name="connsiteX8" fmla="*/ 293743 w 453380"/>
              <a:gd name="connsiteY8" fmla="*/ 381396 h 595025"/>
              <a:gd name="connsiteX9" fmla="*/ 133515 w 453380"/>
              <a:gd name="connsiteY9" fmla="*/ 381396 h 595025"/>
              <a:gd name="connsiteX10" fmla="*/ 133515 w 453380"/>
              <a:gd name="connsiteY10" fmla="*/ 382560 h 595025"/>
              <a:gd name="connsiteX11" fmla="*/ 133515 w 453380"/>
              <a:gd name="connsiteY11" fmla="*/ 527686 h 595025"/>
              <a:gd name="connsiteX12" fmla="*/ 66761 w 453380"/>
              <a:gd name="connsiteY12" fmla="*/ 595025 h 595025"/>
              <a:gd name="connsiteX13" fmla="*/ 0 w 453380"/>
              <a:gd name="connsiteY13" fmla="*/ 527686 h 595025"/>
              <a:gd name="connsiteX14" fmla="*/ 0 w 453380"/>
              <a:gd name="connsiteY14" fmla="*/ 67340 h 595025"/>
              <a:gd name="connsiteX15" fmla="*/ 66761 w 453380"/>
              <a:gd name="connsiteY15" fmla="*/ 0 h 595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3380" h="595025">
                <a:moveTo>
                  <a:pt x="66761" y="0"/>
                </a:moveTo>
                <a:lnTo>
                  <a:pt x="389527" y="0"/>
                </a:lnTo>
                <a:cubicBezTo>
                  <a:pt x="432482" y="0"/>
                  <a:pt x="453380" y="22063"/>
                  <a:pt x="453380" y="63854"/>
                </a:cubicBezTo>
                <a:cubicBezTo>
                  <a:pt x="453380" y="105657"/>
                  <a:pt x="432482" y="128292"/>
                  <a:pt x="389527" y="128292"/>
                </a:cubicBezTo>
                <a:lnTo>
                  <a:pt x="133515" y="128292"/>
                </a:lnTo>
                <a:lnTo>
                  <a:pt x="133515" y="253104"/>
                </a:lnTo>
                <a:lnTo>
                  <a:pt x="293743" y="253104"/>
                </a:lnTo>
                <a:cubicBezTo>
                  <a:pt x="336698" y="253104"/>
                  <a:pt x="357597" y="275167"/>
                  <a:pt x="357597" y="317543"/>
                </a:cubicBezTo>
                <a:cubicBezTo>
                  <a:pt x="357597" y="359919"/>
                  <a:pt x="336698" y="381396"/>
                  <a:pt x="293743" y="381396"/>
                </a:cubicBezTo>
                <a:lnTo>
                  <a:pt x="133515" y="381396"/>
                </a:lnTo>
                <a:lnTo>
                  <a:pt x="133515" y="382560"/>
                </a:lnTo>
                <a:lnTo>
                  <a:pt x="133515" y="527686"/>
                </a:lnTo>
                <a:cubicBezTo>
                  <a:pt x="133515" y="572390"/>
                  <a:pt x="110880" y="595025"/>
                  <a:pt x="66761" y="595025"/>
                </a:cubicBezTo>
                <a:cubicBezTo>
                  <a:pt x="22642" y="595025"/>
                  <a:pt x="0" y="572390"/>
                  <a:pt x="0" y="527686"/>
                </a:cubicBezTo>
                <a:lnTo>
                  <a:pt x="0" y="67340"/>
                </a:lnTo>
                <a:cubicBezTo>
                  <a:pt x="0" y="22642"/>
                  <a:pt x="23221" y="0"/>
                  <a:pt x="66761" y="0"/>
                </a:cubicBezTo>
                <a:close/>
              </a:path>
            </a:pathLst>
          </a:custGeom>
          <a:solidFill>
            <a:schemeClr val="bg2"/>
          </a:solidFill>
        </p:spPr>
        <p:txBody>
          <a:bodyPr wrap="square">
            <a:noAutofit/>
          </a:bodyPr>
          <a:lstStyle>
            <a:lvl1pPr>
              <a:defRPr sz="100"/>
            </a:lvl1pPr>
          </a:lstStyle>
          <a:p>
            <a:pPr lvl="0"/>
            <a:r>
              <a:rPr lang="en-GB" dirty="0"/>
              <a:t> </a:t>
            </a:r>
          </a:p>
        </p:txBody>
      </p:sp>
      <p:sp>
        <p:nvSpPr>
          <p:cNvPr id="79" name="Tijdelijke aanduiding voor tekst 78">
            <a:extLst>
              <a:ext uri="{FF2B5EF4-FFF2-40B4-BE49-F238E27FC236}">
                <a16:creationId xmlns:a16="http://schemas.microsoft.com/office/drawing/2014/main" id="{069731C8-5C0E-1B2F-DA00-7968CEB87022}"/>
              </a:ext>
            </a:extLst>
          </p:cNvPr>
          <p:cNvSpPr>
            <a:spLocks noGrp="1"/>
          </p:cNvSpPr>
          <p:nvPr>
            <p:ph type="body" sz="quarter" idx="16" hasCustomPrompt="1"/>
          </p:nvPr>
        </p:nvSpPr>
        <p:spPr>
          <a:xfrm>
            <a:off x="5625206" y="2704806"/>
            <a:ext cx="480087" cy="595610"/>
          </a:xfrm>
          <a:custGeom>
            <a:avLst/>
            <a:gdLst>
              <a:gd name="connsiteX0" fmla="*/ 135259 w 480087"/>
              <a:gd name="connsiteY0" fmla="*/ 129456 h 595610"/>
              <a:gd name="connsiteX1" fmla="*/ 135259 w 480087"/>
              <a:gd name="connsiteY1" fmla="*/ 286192 h 595610"/>
              <a:gd name="connsiteX2" fmla="*/ 249039 w 480087"/>
              <a:gd name="connsiteY2" fmla="*/ 286192 h 595610"/>
              <a:gd name="connsiteX3" fmla="*/ 341343 w 480087"/>
              <a:gd name="connsiteY3" fmla="*/ 208406 h 595610"/>
              <a:gd name="connsiteX4" fmla="*/ 249039 w 480087"/>
              <a:gd name="connsiteY4" fmla="*/ 129456 h 595610"/>
              <a:gd name="connsiteX5" fmla="*/ 67340 w 480087"/>
              <a:gd name="connsiteY5" fmla="*/ 0 h 595610"/>
              <a:gd name="connsiteX6" fmla="*/ 260650 w 480087"/>
              <a:gd name="connsiteY6" fmla="*/ 0 h 595610"/>
              <a:gd name="connsiteX7" fmla="*/ 480087 w 480087"/>
              <a:gd name="connsiteY7" fmla="*/ 207242 h 595610"/>
              <a:gd name="connsiteX8" fmla="*/ 387784 w 480087"/>
              <a:gd name="connsiteY8" fmla="*/ 369786 h 595610"/>
              <a:gd name="connsiteX9" fmla="*/ 449901 w 480087"/>
              <a:gd name="connsiteY9" fmla="*/ 494598 h 595610"/>
              <a:gd name="connsiteX10" fmla="*/ 458610 w 480087"/>
              <a:gd name="connsiteY10" fmla="*/ 530593 h 595610"/>
              <a:gd name="connsiteX11" fmla="*/ 380818 w 480087"/>
              <a:gd name="connsiteY11" fmla="*/ 594446 h 595610"/>
              <a:gd name="connsiteX12" fmla="*/ 325667 w 480087"/>
              <a:gd name="connsiteY12" fmla="*/ 551485 h 595610"/>
              <a:gd name="connsiteX13" fmla="*/ 258913 w 480087"/>
              <a:gd name="connsiteY13" fmla="*/ 408103 h 595610"/>
              <a:gd name="connsiteX14" fmla="*/ 258328 w 480087"/>
              <a:gd name="connsiteY14" fmla="*/ 408682 h 595610"/>
              <a:gd name="connsiteX15" fmla="*/ 135259 w 480087"/>
              <a:gd name="connsiteY15" fmla="*/ 408682 h 595610"/>
              <a:gd name="connsiteX16" fmla="*/ 135259 w 480087"/>
              <a:gd name="connsiteY16" fmla="*/ 528271 h 595610"/>
              <a:gd name="connsiteX17" fmla="*/ 67340 w 480087"/>
              <a:gd name="connsiteY17" fmla="*/ 595610 h 595610"/>
              <a:gd name="connsiteX18" fmla="*/ 0 w 480087"/>
              <a:gd name="connsiteY18" fmla="*/ 528271 h 595610"/>
              <a:gd name="connsiteX19" fmla="*/ 0 w 480087"/>
              <a:gd name="connsiteY19" fmla="*/ 67340 h 595610"/>
              <a:gd name="connsiteX20" fmla="*/ 67340 w 480087"/>
              <a:gd name="connsiteY20" fmla="*/ 0 h 595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0087" h="595610">
                <a:moveTo>
                  <a:pt x="135259" y="129456"/>
                </a:moveTo>
                <a:lnTo>
                  <a:pt x="135259" y="286192"/>
                </a:lnTo>
                <a:lnTo>
                  <a:pt x="249039" y="286192"/>
                </a:lnTo>
                <a:cubicBezTo>
                  <a:pt x="300704" y="286192"/>
                  <a:pt x="341343" y="262971"/>
                  <a:pt x="341343" y="208406"/>
                </a:cubicBezTo>
                <a:cubicBezTo>
                  <a:pt x="341343" y="153835"/>
                  <a:pt x="300704" y="129456"/>
                  <a:pt x="249039" y="129456"/>
                </a:cubicBezTo>
                <a:close/>
                <a:moveTo>
                  <a:pt x="67340" y="0"/>
                </a:moveTo>
                <a:lnTo>
                  <a:pt x="260650" y="0"/>
                </a:lnTo>
                <a:cubicBezTo>
                  <a:pt x="390106" y="0"/>
                  <a:pt x="480087" y="84758"/>
                  <a:pt x="480087" y="207242"/>
                </a:cubicBezTo>
                <a:cubicBezTo>
                  <a:pt x="480087" y="282133"/>
                  <a:pt x="445835" y="339020"/>
                  <a:pt x="387784" y="369786"/>
                </a:cubicBezTo>
                <a:lnTo>
                  <a:pt x="449901" y="494598"/>
                </a:lnTo>
                <a:cubicBezTo>
                  <a:pt x="456282" y="506787"/>
                  <a:pt x="458610" y="518983"/>
                  <a:pt x="458610" y="530593"/>
                </a:cubicBezTo>
                <a:cubicBezTo>
                  <a:pt x="458610" y="569483"/>
                  <a:pt x="413906" y="594446"/>
                  <a:pt x="380818" y="594446"/>
                </a:cubicBezTo>
                <a:cubicBezTo>
                  <a:pt x="355854" y="594446"/>
                  <a:pt x="337857" y="579935"/>
                  <a:pt x="325667" y="551485"/>
                </a:cubicBezTo>
                <a:lnTo>
                  <a:pt x="258913" y="408103"/>
                </a:lnTo>
                <a:lnTo>
                  <a:pt x="258328" y="408682"/>
                </a:lnTo>
                <a:lnTo>
                  <a:pt x="135259" y="408682"/>
                </a:lnTo>
                <a:lnTo>
                  <a:pt x="135259" y="528271"/>
                </a:lnTo>
                <a:cubicBezTo>
                  <a:pt x="135259" y="572969"/>
                  <a:pt x="112038" y="595610"/>
                  <a:pt x="67340" y="595610"/>
                </a:cubicBezTo>
                <a:cubicBezTo>
                  <a:pt x="22642" y="595610"/>
                  <a:pt x="0" y="572969"/>
                  <a:pt x="0" y="528271"/>
                </a:cubicBezTo>
                <a:lnTo>
                  <a:pt x="0" y="67340"/>
                </a:lnTo>
                <a:cubicBezTo>
                  <a:pt x="0" y="22642"/>
                  <a:pt x="23221" y="0"/>
                  <a:pt x="67340" y="0"/>
                </a:cubicBezTo>
                <a:close/>
              </a:path>
            </a:pathLst>
          </a:custGeom>
          <a:solidFill>
            <a:schemeClr val="bg2"/>
          </a:solidFill>
        </p:spPr>
        <p:txBody>
          <a:bodyPr wrap="square">
            <a:noAutofit/>
          </a:bodyPr>
          <a:lstStyle>
            <a:lvl1pPr>
              <a:defRPr sz="100"/>
            </a:lvl1pPr>
          </a:lstStyle>
          <a:p>
            <a:pPr lvl="0"/>
            <a:r>
              <a:rPr lang="en-GB" dirty="0"/>
              <a:t> </a:t>
            </a:r>
          </a:p>
        </p:txBody>
      </p:sp>
      <p:sp>
        <p:nvSpPr>
          <p:cNvPr id="80" name="Tijdelijke aanduiding voor tekst 79">
            <a:extLst>
              <a:ext uri="{FF2B5EF4-FFF2-40B4-BE49-F238E27FC236}">
                <a16:creationId xmlns:a16="http://schemas.microsoft.com/office/drawing/2014/main" id="{8BC321F7-D56B-1688-101C-D67EAD0C745E}"/>
              </a:ext>
            </a:extLst>
          </p:cNvPr>
          <p:cNvSpPr>
            <a:spLocks noGrp="1"/>
          </p:cNvSpPr>
          <p:nvPr>
            <p:ph type="body" sz="quarter" idx="17" hasCustomPrompt="1"/>
          </p:nvPr>
        </p:nvSpPr>
        <p:spPr>
          <a:xfrm>
            <a:off x="4932646" y="2704806"/>
            <a:ext cx="534652" cy="602576"/>
          </a:xfrm>
          <a:custGeom>
            <a:avLst/>
            <a:gdLst>
              <a:gd name="connsiteX0" fmla="*/ 67340 w 534652"/>
              <a:gd name="connsiteY0" fmla="*/ 0 h 602576"/>
              <a:gd name="connsiteX1" fmla="*/ 135259 w 534652"/>
              <a:gd name="connsiteY1" fmla="*/ 66761 h 602576"/>
              <a:gd name="connsiteX2" fmla="*/ 135259 w 534652"/>
              <a:gd name="connsiteY2" fmla="*/ 323924 h 602576"/>
              <a:gd name="connsiteX3" fmla="*/ 267037 w 534652"/>
              <a:gd name="connsiteY3" fmla="*/ 469634 h 602576"/>
              <a:gd name="connsiteX4" fmla="*/ 399973 w 534652"/>
              <a:gd name="connsiteY4" fmla="*/ 323924 h 602576"/>
              <a:gd name="connsiteX5" fmla="*/ 399973 w 534652"/>
              <a:gd name="connsiteY5" fmla="*/ 66761 h 602576"/>
              <a:gd name="connsiteX6" fmla="*/ 399394 w 534652"/>
              <a:gd name="connsiteY6" fmla="*/ 66761 h 602576"/>
              <a:gd name="connsiteX7" fmla="*/ 466734 w 534652"/>
              <a:gd name="connsiteY7" fmla="*/ 0 h 602576"/>
              <a:gd name="connsiteX8" fmla="*/ 534652 w 534652"/>
              <a:gd name="connsiteY8" fmla="*/ 66761 h 602576"/>
              <a:gd name="connsiteX9" fmla="*/ 534652 w 534652"/>
              <a:gd name="connsiteY9" fmla="*/ 323924 h 602576"/>
              <a:gd name="connsiteX10" fmla="*/ 267037 w 534652"/>
              <a:gd name="connsiteY10" fmla="*/ 602576 h 602576"/>
              <a:gd name="connsiteX11" fmla="*/ 0 w 534652"/>
              <a:gd name="connsiteY11" fmla="*/ 323924 h 602576"/>
              <a:gd name="connsiteX12" fmla="*/ 0 w 534652"/>
              <a:gd name="connsiteY12" fmla="*/ 66761 h 602576"/>
              <a:gd name="connsiteX13" fmla="*/ 67340 w 534652"/>
              <a:gd name="connsiteY13" fmla="*/ 0 h 602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4652" h="602576">
                <a:moveTo>
                  <a:pt x="67340" y="0"/>
                </a:moveTo>
                <a:cubicBezTo>
                  <a:pt x="111459" y="0"/>
                  <a:pt x="135259" y="22642"/>
                  <a:pt x="135259" y="66761"/>
                </a:cubicBezTo>
                <a:lnTo>
                  <a:pt x="135259" y="323924"/>
                </a:lnTo>
                <a:cubicBezTo>
                  <a:pt x="135259" y="415069"/>
                  <a:pt x="190988" y="469634"/>
                  <a:pt x="267037" y="469634"/>
                </a:cubicBezTo>
                <a:cubicBezTo>
                  <a:pt x="343086" y="469634"/>
                  <a:pt x="399973" y="415069"/>
                  <a:pt x="399973" y="323924"/>
                </a:cubicBezTo>
                <a:lnTo>
                  <a:pt x="399973" y="66761"/>
                </a:lnTo>
                <a:lnTo>
                  <a:pt x="399394" y="66761"/>
                </a:lnTo>
                <a:cubicBezTo>
                  <a:pt x="399394" y="22063"/>
                  <a:pt x="422615" y="0"/>
                  <a:pt x="466734" y="0"/>
                </a:cubicBezTo>
                <a:cubicBezTo>
                  <a:pt x="510853" y="0"/>
                  <a:pt x="534652" y="22642"/>
                  <a:pt x="534652" y="66761"/>
                </a:cubicBezTo>
                <a:lnTo>
                  <a:pt x="534652" y="323924"/>
                </a:lnTo>
                <a:cubicBezTo>
                  <a:pt x="534652" y="493434"/>
                  <a:pt x="421457" y="602576"/>
                  <a:pt x="267037" y="602576"/>
                </a:cubicBezTo>
                <a:cubicBezTo>
                  <a:pt x="112623" y="602576"/>
                  <a:pt x="0" y="493434"/>
                  <a:pt x="0" y="323924"/>
                </a:cubicBezTo>
                <a:lnTo>
                  <a:pt x="0" y="66761"/>
                </a:lnTo>
                <a:cubicBezTo>
                  <a:pt x="0" y="22063"/>
                  <a:pt x="23221" y="0"/>
                  <a:pt x="67340" y="0"/>
                </a:cubicBezTo>
                <a:close/>
              </a:path>
            </a:pathLst>
          </a:custGeom>
          <a:solidFill>
            <a:schemeClr val="bg2"/>
          </a:solidFill>
        </p:spPr>
        <p:txBody>
          <a:bodyPr wrap="square">
            <a:noAutofit/>
          </a:bodyPr>
          <a:lstStyle>
            <a:lvl1pPr>
              <a:defRPr sz="100"/>
            </a:lvl1pPr>
          </a:lstStyle>
          <a:p>
            <a:pPr lvl="0"/>
            <a:r>
              <a:rPr lang="en-GB" dirty="0"/>
              <a:t> </a:t>
            </a:r>
          </a:p>
        </p:txBody>
      </p:sp>
      <p:sp>
        <p:nvSpPr>
          <p:cNvPr id="83" name="Tijdelijke aanduiding voor tekst 82">
            <a:extLst>
              <a:ext uri="{FF2B5EF4-FFF2-40B4-BE49-F238E27FC236}">
                <a16:creationId xmlns:a16="http://schemas.microsoft.com/office/drawing/2014/main" id="{843D44F3-22DE-6CE9-C43C-E259C1F60B93}"/>
              </a:ext>
            </a:extLst>
          </p:cNvPr>
          <p:cNvSpPr>
            <a:spLocks noGrp="1"/>
          </p:cNvSpPr>
          <p:nvPr>
            <p:ph type="body" sz="quarter" idx="18" hasCustomPrompt="1"/>
          </p:nvPr>
        </p:nvSpPr>
        <p:spPr>
          <a:xfrm>
            <a:off x="4329498" y="2704806"/>
            <a:ext cx="471957" cy="606635"/>
          </a:xfrm>
          <a:custGeom>
            <a:avLst/>
            <a:gdLst>
              <a:gd name="connsiteX0" fmla="*/ 237429 w 471957"/>
              <a:gd name="connsiteY0" fmla="*/ 0 h 606635"/>
              <a:gd name="connsiteX1" fmla="*/ 453381 w 471957"/>
              <a:gd name="connsiteY1" fmla="*/ 97527 h 606635"/>
              <a:gd name="connsiteX2" fmla="*/ 397651 w 471957"/>
              <a:gd name="connsiteY2" fmla="*/ 160801 h 606635"/>
              <a:gd name="connsiteX3" fmla="*/ 343665 w 471957"/>
              <a:gd name="connsiteY3" fmla="*/ 148612 h 606635"/>
              <a:gd name="connsiteX4" fmla="*/ 236850 w 471957"/>
              <a:gd name="connsiteY4" fmla="*/ 126555 h 606635"/>
              <a:gd name="connsiteX5" fmla="*/ 152677 w 471957"/>
              <a:gd name="connsiteY5" fmla="*/ 171253 h 606635"/>
              <a:gd name="connsiteX6" fmla="*/ 220017 w 471957"/>
              <a:gd name="connsiteY6" fmla="*/ 224075 h 606635"/>
              <a:gd name="connsiteX7" fmla="*/ 329733 w 471957"/>
              <a:gd name="connsiteY7" fmla="*/ 257748 h 606635"/>
              <a:gd name="connsiteX8" fmla="*/ 471957 w 471957"/>
              <a:gd name="connsiteY8" fmla="*/ 427258 h 606635"/>
              <a:gd name="connsiteX9" fmla="*/ 238593 w 471957"/>
              <a:gd name="connsiteY9" fmla="*/ 606635 h 606635"/>
              <a:gd name="connsiteX10" fmla="*/ 0 w 471957"/>
              <a:gd name="connsiteY10" fmla="*/ 509109 h 606635"/>
              <a:gd name="connsiteX11" fmla="*/ 61532 w 471957"/>
              <a:gd name="connsiteY11" fmla="*/ 445835 h 606635"/>
              <a:gd name="connsiteX12" fmla="*/ 121911 w 471957"/>
              <a:gd name="connsiteY12" fmla="*/ 458024 h 606635"/>
              <a:gd name="connsiteX13" fmla="*/ 239172 w 471957"/>
              <a:gd name="connsiteY13" fmla="*/ 480086 h 606635"/>
              <a:gd name="connsiteX14" fmla="*/ 334377 w 471957"/>
              <a:gd name="connsiteY14" fmla="*/ 423193 h 606635"/>
              <a:gd name="connsiteX15" fmla="*/ 333798 w 471957"/>
              <a:gd name="connsiteY15" fmla="*/ 423193 h 606635"/>
              <a:gd name="connsiteX16" fmla="*/ 246718 w 471957"/>
              <a:gd name="connsiteY16" fmla="*/ 365142 h 606635"/>
              <a:gd name="connsiteX17" fmla="*/ 148612 w 471957"/>
              <a:gd name="connsiteY17" fmla="*/ 335534 h 606635"/>
              <a:gd name="connsiteX18" fmla="*/ 15091 w 471957"/>
              <a:gd name="connsiteY18" fmla="*/ 177055 h 606635"/>
              <a:gd name="connsiteX19" fmla="*/ 237429 w 471957"/>
              <a:gd name="connsiteY19" fmla="*/ 0 h 606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1957" h="606635">
                <a:moveTo>
                  <a:pt x="237429" y="0"/>
                </a:moveTo>
                <a:cubicBezTo>
                  <a:pt x="336699" y="0"/>
                  <a:pt x="453381" y="34252"/>
                  <a:pt x="453381" y="97527"/>
                </a:cubicBezTo>
                <a:cubicBezTo>
                  <a:pt x="453381" y="136422"/>
                  <a:pt x="433646" y="160801"/>
                  <a:pt x="397651" y="160801"/>
                </a:cubicBezTo>
                <a:cubicBezTo>
                  <a:pt x="379075" y="160801"/>
                  <a:pt x="362820" y="154414"/>
                  <a:pt x="343665" y="148612"/>
                </a:cubicBezTo>
                <a:cubicBezTo>
                  <a:pt x="316379" y="138165"/>
                  <a:pt x="282712" y="126555"/>
                  <a:pt x="236850" y="126555"/>
                </a:cubicBezTo>
                <a:cubicBezTo>
                  <a:pt x="199118" y="126555"/>
                  <a:pt x="152677" y="141067"/>
                  <a:pt x="152677" y="171253"/>
                </a:cubicBezTo>
                <a:cubicBezTo>
                  <a:pt x="152677" y="197954"/>
                  <a:pt x="173576" y="210149"/>
                  <a:pt x="220017" y="224075"/>
                </a:cubicBezTo>
                <a:lnTo>
                  <a:pt x="329733" y="257748"/>
                </a:lnTo>
                <a:cubicBezTo>
                  <a:pt x="404039" y="280390"/>
                  <a:pt x="471957" y="325088"/>
                  <a:pt x="471957" y="427258"/>
                </a:cubicBezTo>
                <a:cubicBezTo>
                  <a:pt x="471957" y="536395"/>
                  <a:pt x="369787" y="606635"/>
                  <a:pt x="238593" y="606635"/>
                </a:cubicBezTo>
                <a:cubicBezTo>
                  <a:pt x="128871" y="606635"/>
                  <a:pt x="0" y="572389"/>
                  <a:pt x="0" y="509109"/>
                </a:cubicBezTo>
                <a:cubicBezTo>
                  <a:pt x="0" y="470219"/>
                  <a:pt x="22642" y="445835"/>
                  <a:pt x="61532" y="445835"/>
                </a:cubicBezTo>
                <a:cubicBezTo>
                  <a:pt x="81851" y="445835"/>
                  <a:pt x="100428" y="451058"/>
                  <a:pt x="121911" y="458024"/>
                </a:cubicBezTo>
                <a:cubicBezTo>
                  <a:pt x="151513" y="467897"/>
                  <a:pt x="186344" y="480086"/>
                  <a:pt x="239172" y="480086"/>
                </a:cubicBezTo>
                <a:cubicBezTo>
                  <a:pt x="283870" y="480086"/>
                  <a:pt x="334377" y="459767"/>
                  <a:pt x="334377" y="423193"/>
                </a:cubicBezTo>
                <a:lnTo>
                  <a:pt x="333798" y="423193"/>
                </a:lnTo>
                <a:cubicBezTo>
                  <a:pt x="333798" y="393006"/>
                  <a:pt x="295481" y="380238"/>
                  <a:pt x="246718" y="365142"/>
                </a:cubicBezTo>
                <a:lnTo>
                  <a:pt x="148612" y="335534"/>
                </a:lnTo>
                <a:cubicBezTo>
                  <a:pt x="77786" y="314642"/>
                  <a:pt x="15091" y="264714"/>
                  <a:pt x="15091" y="177055"/>
                </a:cubicBezTo>
                <a:cubicBezTo>
                  <a:pt x="15091" y="71984"/>
                  <a:pt x="109716" y="0"/>
                  <a:pt x="237429" y="0"/>
                </a:cubicBezTo>
                <a:close/>
              </a:path>
            </a:pathLst>
          </a:custGeom>
          <a:solidFill>
            <a:schemeClr val="bg2"/>
          </a:solidFill>
        </p:spPr>
        <p:txBody>
          <a:bodyPr wrap="square">
            <a:noAutofit/>
          </a:bodyPr>
          <a:lstStyle>
            <a:lvl1pPr>
              <a:defRPr sz="100"/>
            </a:lvl1pPr>
          </a:lstStyle>
          <a:p>
            <a:pPr lvl="0"/>
            <a:r>
              <a:rPr lang="en-GB" dirty="0"/>
              <a:t> </a:t>
            </a:r>
          </a:p>
        </p:txBody>
      </p:sp>
      <p:grpSp>
        <p:nvGrpSpPr>
          <p:cNvPr id="88" name="INSTRUCTION">
            <a:extLst>
              <a:ext uri="{FF2B5EF4-FFF2-40B4-BE49-F238E27FC236}">
                <a16:creationId xmlns:a16="http://schemas.microsoft.com/office/drawing/2014/main" id="{D4E8BBDD-E14F-D2A9-37AB-D2D0BE359A3E}"/>
              </a:ext>
            </a:extLst>
          </p:cNvPr>
          <p:cNvGrpSpPr/>
          <p:nvPr userDrawn="1"/>
        </p:nvGrpSpPr>
        <p:grpSpPr>
          <a:xfrm>
            <a:off x="12274716" y="-1581150"/>
            <a:ext cx="3695970" cy="1397380"/>
            <a:chOff x="-3889316" y="-1581150"/>
            <a:chExt cx="3695970" cy="1397380"/>
          </a:xfrm>
        </p:grpSpPr>
        <p:sp>
          <p:nvSpPr>
            <p:cNvPr id="89" name="Rechthoek 88">
              <a:extLst>
                <a:ext uri="{FF2B5EF4-FFF2-40B4-BE49-F238E27FC236}">
                  <a16:creationId xmlns:a16="http://schemas.microsoft.com/office/drawing/2014/main" id="{ABE1FF78-56C9-5310-DB3D-76DAB6340794}"/>
                </a:ext>
              </a:extLst>
            </p:cNvPr>
            <p:cNvSpPr/>
            <p:nvPr userDrawn="1"/>
          </p:nvSpPr>
          <p:spPr>
            <a:xfrm>
              <a:off x="-3786437" y="-1581150"/>
              <a:ext cx="3593091" cy="1397380"/>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tx2"/>
                  </a:solidFill>
                  <a:latin typeface="Calibri" panose="020F0502020204030204" pitchFamily="34" charset="0"/>
                  <a:cs typeface="Calibri" panose="020F0502020204030204" pitchFamily="34" charset="0"/>
                </a:rPr>
                <a:t>Insert an image</a:t>
              </a:r>
            </a:p>
          </p:txBody>
        </p:sp>
        <p:sp>
          <p:nvSpPr>
            <p:cNvPr id="90" name="Rechthoek 89">
              <a:extLst>
                <a:ext uri="{FF2B5EF4-FFF2-40B4-BE49-F238E27FC236}">
                  <a16:creationId xmlns:a16="http://schemas.microsoft.com/office/drawing/2014/main" id="{D10E0633-75E5-4A25-C563-A4BB77BBF660}"/>
                </a:ext>
              </a:extLst>
            </p:cNvPr>
            <p:cNvSpPr/>
            <p:nvPr userDrawn="1"/>
          </p:nvSpPr>
          <p:spPr>
            <a:xfrm>
              <a:off x="-3603859" y="-1143000"/>
              <a:ext cx="3229126" cy="806824"/>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frame of the image by clicking on the tag alongside this instruction. If necessary, delete </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existing image by using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‘Slidebuilder’</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‘Images’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select the preferred image 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91" name="Gelijkbenige driehoek 90">
              <a:extLst>
                <a:ext uri="{FF2B5EF4-FFF2-40B4-BE49-F238E27FC236}">
                  <a16:creationId xmlns:a16="http://schemas.microsoft.com/office/drawing/2014/main" id="{F82E3781-B4EC-1ABD-74F5-F09C90343BDB}"/>
                </a:ext>
              </a:extLst>
            </p:cNvPr>
            <p:cNvSpPr/>
            <p:nvPr userDrawn="1"/>
          </p:nvSpPr>
          <p:spPr>
            <a:xfrm rot="16200000" flipH="1">
              <a:off x="-3925504" y="-351896"/>
              <a:ext cx="175255" cy="102879"/>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390887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p:cTn id="7" dur="750" fill="hold"/>
                                        <p:tgtEl>
                                          <p:spTgt spid="5">
                                            <p:bg/>
                                          </p:spTgt>
                                        </p:tgtEl>
                                        <p:attrNameLst>
                                          <p:attrName>ppt_w</p:attrName>
                                        </p:attrNameLst>
                                      </p:cBhvr>
                                      <p:tavLst>
                                        <p:tav tm="0">
                                          <p:val>
                                            <p:fltVal val="0"/>
                                          </p:val>
                                        </p:tav>
                                        <p:tav tm="100000">
                                          <p:val>
                                            <p:strVal val="#ppt_w"/>
                                          </p:val>
                                        </p:tav>
                                      </p:tavLst>
                                    </p:anim>
                                    <p:anim calcmode="lin" valueType="num">
                                      <p:cBhvr>
                                        <p:cTn id="8" dur="750" fill="hold"/>
                                        <p:tgtEl>
                                          <p:spTgt spid="5">
                                            <p:bg/>
                                          </p:spTgt>
                                        </p:tgtEl>
                                        <p:attrNameLst>
                                          <p:attrName>ppt_h</p:attrName>
                                        </p:attrNameLst>
                                      </p:cBhvr>
                                      <p:tavLst>
                                        <p:tav tm="0">
                                          <p:val>
                                            <p:fltVal val="0"/>
                                          </p:val>
                                        </p:tav>
                                        <p:tav tm="100000">
                                          <p:val>
                                            <p:strVal val="#ppt_h"/>
                                          </p:val>
                                        </p:tav>
                                      </p:tavLst>
                                    </p:anim>
                                    <p:animEffect transition="in" filter="fade">
                                      <p:cBhvr>
                                        <p:cTn id="9" dur="750"/>
                                        <p:tgtEl>
                                          <p:spTgt spid="5">
                                            <p:bg/>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p:cTn id="12" dur="750" fill="hold"/>
                                        <p:tgtEl>
                                          <p:spTgt spid="5">
                                            <p:txEl>
                                              <p:pRg st="0" end="0"/>
                                            </p:txEl>
                                          </p:spTgt>
                                        </p:tgtEl>
                                        <p:attrNameLst>
                                          <p:attrName>ppt_w</p:attrName>
                                        </p:attrNameLst>
                                      </p:cBhvr>
                                      <p:tavLst>
                                        <p:tav tm="0">
                                          <p:val>
                                            <p:fltVal val="0"/>
                                          </p:val>
                                        </p:tav>
                                        <p:tav tm="100000">
                                          <p:val>
                                            <p:strVal val="#ppt_w"/>
                                          </p:val>
                                        </p:tav>
                                      </p:tavLst>
                                    </p:anim>
                                    <p:anim calcmode="lin" valueType="num">
                                      <p:cBhvr>
                                        <p:cTn id="13" dur="75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4" dur="750"/>
                                        <p:tgtEl>
                                          <p:spTgt spid="5">
                                            <p:txEl>
                                              <p:pRg st="0" end="0"/>
                                            </p:txEl>
                                          </p:spTgt>
                                        </p:tgtEl>
                                      </p:cBhvr>
                                    </p:animEffect>
                                  </p:childTnLst>
                                </p:cTn>
                              </p:par>
                            </p:childTnLst>
                          </p:cTn>
                        </p:par>
                        <p:par>
                          <p:cTn id="15" fill="hold">
                            <p:stCondLst>
                              <p:cond delay="750"/>
                            </p:stCondLst>
                            <p:childTnLst>
                              <p:par>
                                <p:cTn id="16" presetID="12" presetClass="entr" presetSubtype="4" fill="hold" grpId="0" nodeType="afterEffect">
                                  <p:stCondLst>
                                    <p:cond delay="0"/>
                                  </p:stCondLst>
                                  <p:childTnLst>
                                    <p:set>
                                      <p:cBhvr>
                                        <p:cTn id="17" dur="1" fill="hold">
                                          <p:stCondLst>
                                            <p:cond delay="0"/>
                                          </p:stCondLst>
                                        </p:cTn>
                                        <p:tgtEl>
                                          <p:spTgt spid="83"/>
                                        </p:tgtEl>
                                        <p:attrNameLst>
                                          <p:attrName>style.visibility</p:attrName>
                                        </p:attrNameLst>
                                      </p:cBhvr>
                                      <p:to>
                                        <p:strVal val="visible"/>
                                      </p:to>
                                    </p:set>
                                    <p:anim calcmode="lin" valueType="num">
                                      <p:cBhvr additive="base">
                                        <p:cTn id="18" dur="750"/>
                                        <p:tgtEl>
                                          <p:spTgt spid="83"/>
                                        </p:tgtEl>
                                        <p:attrNameLst>
                                          <p:attrName>ppt_y</p:attrName>
                                        </p:attrNameLst>
                                      </p:cBhvr>
                                      <p:tavLst>
                                        <p:tav tm="0">
                                          <p:val>
                                            <p:strVal val="#ppt_y+#ppt_h*1.125000"/>
                                          </p:val>
                                        </p:tav>
                                        <p:tav tm="100000">
                                          <p:val>
                                            <p:strVal val="#ppt_y"/>
                                          </p:val>
                                        </p:tav>
                                      </p:tavLst>
                                    </p:anim>
                                    <p:animEffect transition="in" filter="wipe(up)">
                                      <p:cBhvr>
                                        <p:cTn id="19" dur="750"/>
                                        <p:tgtEl>
                                          <p:spTgt spid="83"/>
                                        </p:tgtEl>
                                      </p:cBhvr>
                                    </p:animEffect>
                                  </p:childTnLst>
                                </p:cTn>
                              </p:par>
                              <p:par>
                                <p:cTn id="20" presetID="12" presetClass="entr" presetSubtype="4" fill="hold" grpId="0" nodeType="withEffect">
                                  <p:stCondLst>
                                    <p:cond delay="250"/>
                                  </p:stCondLst>
                                  <p:childTnLst>
                                    <p:set>
                                      <p:cBhvr>
                                        <p:cTn id="21" dur="1" fill="hold">
                                          <p:stCondLst>
                                            <p:cond delay="0"/>
                                          </p:stCondLst>
                                        </p:cTn>
                                        <p:tgtEl>
                                          <p:spTgt spid="80"/>
                                        </p:tgtEl>
                                        <p:attrNameLst>
                                          <p:attrName>style.visibility</p:attrName>
                                        </p:attrNameLst>
                                      </p:cBhvr>
                                      <p:to>
                                        <p:strVal val="visible"/>
                                      </p:to>
                                    </p:set>
                                    <p:anim calcmode="lin" valueType="num">
                                      <p:cBhvr additive="base">
                                        <p:cTn id="22" dur="750"/>
                                        <p:tgtEl>
                                          <p:spTgt spid="80"/>
                                        </p:tgtEl>
                                        <p:attrNameLst>
                                          <p:attrName>ppt_y</p:attrName>
                                        </p:attrNameLst>
                                      </p:cBhvr>
                                      <p:tavLst>
                                        <p:tav tm="0">
                                          <p:val>
                                            <p:strVal val="#ppt_y+#ppt_h*1.125000"/>
                                          </p:val>
                                        </p:tav>
                                        <p:tav tm="100000">
                                          <p:val>
                                            <p:strVal val="#ppt_y"/>
                                          </p:val>
                                        </p:tav>
                                      </p:tavLst>
                                    </p:anim>
                                    <p:animEffect transition="in" filter="wipe(up)">
                                      <p:cBhvr>
                                        <p:cTn id="23" dur="750"/>
                                        <p:tgtEl>
                                          <p:spTgt spid="80"/>
                                        </p:tgtEl>
                                      </p:cBhvr>
                                    </p:animEffect>
                                  </p:childTnLst>
                                </p:cTn>
                              </p:par>
                              <p:par>
                                <p:cTn id="24" presetID="12" presetClass="entr" presetSubtype="4" fill="hold" grpId="0" nodeType="withEffect">
                                  <p:stCondLst>
                                    <p:cond delay="500"/>
                                  </p:stCondLst>
                                  <p:childTnLst>
                                    <p:set>
                                      <p:cBhvr>
                                        <p:cTn id="25" dur="1" fill="hold">
                                          <p:stCondLst>
                                            <p:cond delay="0"/>
                                          </p:stCondLst>
                                        </p:cTn>
                                        <p:tgtEl>
                                          <p:spTgt spid="79"/>
                                        </p:tgtEl>
                                        <p:attrNameLst>
                                          <p:attrName>style.visibility</p:attrName>
                                        </p:attrNameLst>
                                      </p:cBhvr>
                                      <p:to>
                                        <p:strVal val="visible"/>
                                      </p:to>
                                    </p:set>
                                    <p:anim calcmode="lin" valueType="num">
                                      <p:cBhvr additive="base">
                                        <p:cTn id="26" dur="750"/>
                                        <p:tgtEl>
                                          <p:spTgt spid="79"/>
                                        </p:tgtEl>
                                        <p:attrNameLst>
                                          <p:attrName>ppt_y</p:attrName>
                                        </p:attrNameLst>
                                      </p:cBhvr>
                                      <p:tavLst>
                                        <p:tav tm="0">
                                          <p:val>
                                            <p:strVal val="#ppt_y+#ppt_h*1.125000"/>
                                          </p:val>
                                        </p:tav>
                                        <p:tav tm="100000">
                                          <p:val>
                                            <p:strVal val="#ppt_y"/>
                                          </p:val>
                                        </p:tav>
                                      </p:tavLst>
                                    </p:anim>
                                    <p:animEffect transition="in" filter="wipe(up)">
                                      <p:cBhvr>
                                        <p:cTn id="27" dur="750"/>
                                        <p:tgtEl>
                                          <p:spTgt spid="79"/>
                                        </p:tgtEl>
                                      </p:cBhvr>
                                    </p:animEffect>
                                  </p:childTnLst>
                                </p:cTn>
                              </p:par>
                              <p:par>
                                <p:cTn id="28" presetID="12" presetClass="entr" presetSubtype="4" fill="hold" grpId="0" nodeType="withEffect">
                                  <p:stCondLst>
                                    <p:cond delay="750"/>
                                  </p:stCondLst>
                                  <p:childTnLst>
                                    <p:set>
                                      <p:cBhvr>
                                        <p:cTn id="29" dur="1" fill="hold">
                                          <p:stCondLst>
                                            <p:cond delay="0"/>
                                          </p:stCondLst>
                                        </p:cTn>
                                        <p:tgtEl>
                                          <p:spTgt spid="76"/>
                                        </p:tgtEl>
                                        <p:attrNameLst>
                                          <p:attrName>style.visibility</p:attrName>
                                        </p:attrNameLst>
                                      </p:cBhvr>
                                      <p:to>
                                        <p:strVal val="visible"/>
                                      </p:to>
                                    </p:set>
                                    <p:anim calcmode="lin" valueType="num">
                                      <p:cBhvr additive="base">
                                        <p:cTn id="30" dur="750"/>
                                        <p:tgtEl>
                                          <p:spTgt spid="76"/>
                                        </p:tgtEl>
                                        <p:attrNameLst>
                                          <p:attrName>ppt_y</p:attrName>
                                        </p:attrNameLst>
                                      </p:cBhvr>
                                      <p:tavLst>
                                        <p:tav tm="0">
                                          <p:val>
                                            <p:strVal val="#ppt_y+#ppt_h*1.125000"/>
                                          </p:val>
                                        </p:tav>
                                        <p:tav tm="100000">
                                          <p:val>
                                            <p:strVal val="#ppt_y"/>
                                          </p:val>
                                        </p:tav>
                                      </p:tavLst>
                                    </p:anim>
                                    <p:animEffect transition="in" filter="wipe(up)">
                                      <p:cBhvr>
                                        <p:cTn id="31" dur="75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tmplLst>
          <p:tmpl>
            <p:tnLst>
              <p:par>
                <p:cTn presetID="53" presetClass="entr" presetSubtype="16"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p:cTn dur="750" fill="hold"/>
                        <p:tgtEl>
                          <p:spTgt spid="5"/>
                        </p:tgtEl>
                        <p:attrNameLst>
                          <p:attrName>ppt_w</p:attrName>
                        </p:attrNameLst>
                      </p:cBhvr>
                      <p:tavLst>
                        <p:tav tm="0">
                          <p:val>
                            <p:fltVal val="0"/>
                          </p:val>
                        </p:tav>
                        <p:tav tm="100000">
                          <p:val>
                            <p:strVal val="#ppt_w"/>
                          </p:val>
                        </p:tav>
                      </p:tavLst>
                    </p:anim>
                    <p:anim calcmode="lin" valueType="num">
                      <p:cBhvr>
                        <p:cTn dur="750" fill="hold"/>
                        <p:tgtEl>
                          <p:spTgt spid="5"/>
                        </p:tgtEl>
                        <p:attrNameLst>
                          <p:attrName>ppt_h</p:attrName>
                        </p:attrNameLst>
                      </p:cBhvr>
                      <p:tavLst>
                        <p:tav tm="0">
                          <p:val>
                            <p:fltVal val="0"/>
                          </p:val>
                        </p:tav>
                        <p:tav tm="100000">
                          <p:val>
                            <p:strVal val="#ppt_h"/>
                          </p:val>
                        </p:tav>
                      </p:tavLst>
                    </p:anim>
                    <p:animEffect transition="in" filter="fade">
                      <p:cBhvr>
                        <p:cTn dur="750"/>
                        <p:tgtEl>
                          <p:spTgt spid="5"/>
                        </p:tgtEl>
                      </p:cBhvr>
                    </p:animEffect>
                  </p:childTnLst>
                </p:cTn>
              </p:par>
            </p:tnLst>
          </p:tmpl>
          <p:tmpl lvl="1">
            <p:tnLst>
              <p:par>
                <p:cTn presetID="53" presetClass="entr" presetSubtype="16"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p:cTn dur="750" fill="hold"/>
                        <p:tgtEl>
                          <p:spTgt spid="5"/>
                        </p:tgtEl>
                        <p:attrNameLst>
                          <p:attrName>ppt_w</p:attrName>
                        </p:attrNameLst>
                      </p:cBhvr>
                      <p:tavLst>
                        <p:tav tm="0">
                          <p:val>
                            <p:fltVal val="0"/>
                          </p:val>
                        </p:tav>
                        <p:tav tm="100000">
                          <p:val>
                            <p:strVal val="#ppt_w"/>
                          </p:val>
                        </p:tav>
                      </p:tavLst>
                    </p:anim>
                    <p:anim calcmode="lin" valueType="num">
                      <p:cBhvr>
                        <p:cTn dur="750" fill="hold"/>
                        <p:tgtEl>
                          <p:spTgt spid="5"/>
                        </p:tgtEl>
                        <p:attrNameLst>
                          <p:attrName>ppt_h</p:attrName>
                        </p:attrNameLst>
                      </p:cBhvr>
                      <p:tavLst>
                        <p:tav tm="0">
                          <p:val>
                            <p:fltVal val="0"/>
                          </p:val>
                        </p:tav>
                        <p:tav tm="100000">
                          <p:val>
                            <p:strVal val="#ppt_h"/>
                          </p:val>
                        </p:tav>
                      </p:tavLst>
                    </p:anim>
                    <p:animEffect transition="in" filter="fade">
                      <p:cBhvr>
                        <p:cTn dur="750"/>
                        <p:tgtEl>
                          <p:spTgt spid="5"/>
                        </p:tgtEl>
                      </p:cBhvr>
                    </p:animEffect>
                  </p:childTnLst>
                </p:cTn>
              </p:par>
            </p:tnLst>
          </p:tmpl>
        </p:tmplLst>
      </p:bldP>
      <p:bldP spid="76" grpId="0" animBg="1">
        <p:tmplLst>
          <p:tmpl>
            <p:tnLst>
              <p:par>
                <p:cTn presetID="12" presetClass="entr" presetSubtype="4" fill="hold" nodeType="withEffect">
                  <p:stCondLst>
                    <p:cond delay="750"/>
                  </p:stCondLst>
                  <p:childTnLst>
                    <p:set>
                      <p:cBhvr>
                        <p:cTn dur="1" fill="hold">
                          <p:stCondLst>
                            <p:cond delay="0"/>
                          </p:stCondLst>
                        </p:cTn>
                        <p:tgtEl>
                          <p:spTgt spid="76"/>
                        </p:tgtEl>
                        <p:attrNameLst>
                          <p:attrName>style.visibility</p:attrName>
                        </p:attrNameLst>
                      </p:cBhvr>
                      <p:to>
                        <p:strVal val="visible"/>
                      </p:to>
                    </p:set>
                    <p:anim calcmode="lin" valueType="num">
                      <p:cBhvr additive="base">
                        <p:cTn dur="750"/>
                        <p:tgtEl>
                          <p:spTgt spid="76"/>
                        </p:tgtEl>
                        <p:attrNameLst>
                          <p:attrName>ppt_y</p:attrName>
                        </p:attrNameLst>
                      </p:cBhvr>
                      <p:tavLst>
                        <p:tav tm="0">
                          <p:val>
                            <p:strVal val="#ppt_y+#ppt_h*1.125000"/>
                          </p:val>
                        </p:tav>
                        <p:tav tm="100000">
                          <p:val>
                            <p:strVal val="#ppt_y"/>
                          </p:val>
                        </p:tav>
                      </p:tavLst>
                    </p:anim>
                    <p:animEffect transition="in" filter="wipe(up)">
                      <p:cBhvr>
                        <p:cTn dur="750"/>
                        <p:tgtEl>
                          <p:spTgt spid="76"/>
                        </p:tgtEl>
                      </p:cBhvr>
                    </p:animEffect>
                  </p:childTnLst>
                </p:cTn>
              </p:par>
            </p:tnLst>
          </p:tmpl>
        </p:tmplLst>
      </p:bldP>
      <p:bldP spid="79" grpId="0" animBg="1">
        <p:tmplLst>
          <p:tmpl>
            <p:tnLst>
              <p:par>
                <p:cTn presetID="12" presetClass="entr" presetSubtype="4" fill="hold" nodeType="withEffect">
                  <p:stCondLst>
                    <p:cond delay="500"/>
                  </p:stCondLst>
                  <p:childTnLst>
                    <p:set>
                      <p:cBhvr>
                        <p:cTn dur="1" fill="hold">
                          <p:stCondLst>
                            <p:cond delay="0"/>
                          </p:stCondLst>
                        </p:cTn>
                        <p:tgtEl>
                          <p:spTgt spid="79"/>
                        </p:tgtEl>
                        <p:attrNameLst>
                          <p:attrName>style.visibility</p:attrName>
                        </p:attrNameLst>
                      </p:cBhvr>
                      <p:to>
                        <p:strVal val="visible"/>
                      </p:to>
                    </p:set>
                    <p:anim calcmode="lin" valueType="num">
                      <p:cBhvr additive="base">
                        <p:cTn dur="750"/>
                        <p:tgtEl>
                          <p:spTgt spid="79"/>
                        </p:tgtEl>
                        <p:attrNameLst>
                          <p:attrName>ppt_y</p:attrName>
                        </p:attrNameLst>
                      </p:cBhvr>
                      <p:tavLst>
                        <p:tav tm="0">
                          <p:val>
                            <p:strVal val="#ppt_y+#ppt_h*1.125000"/>
                          </p:val>
                        </p:tav>
                        <p:tav tm="100000">
                          <p:val>
                            <p:strVal val="#ppt_y"/>
                          </p:val>
                        </p:tav>
                      </p:tavLst>
                    </p:anim>
                    <p:animEffect transition="in" filter="wipe(up)">
                      <p:cBhvr>
                        <p:cTn dur="750"/>
                        <p:tgtEl>
                          <p:spTgt spid="79"/>
                        </p:tgtEl>
                      </p:cBhvr>
                    </p:animEffect>
                  </p:childTnLst>
                </p:cTn>
              </p:par>
            </p:tnLst>
          </p:tmpl>
        </p:tmplLst>
      </p:bldP>
      <p:bldP spid="80" grpId="0" animBg="1">
        <p:tmplLst>
          <p:tmpl>
            <p:tnLst>
              <p:par>
                <p:cTn presetID="12" presetClass="entr" presetSubtype="4" fill="hold" nodeType="withEffect">
                  <p:stCondLst>
                    <p:cond delay="250"/>
                  </p:stCondLst>
                  <p:childTnLst>
                    <p:set>
                      <p:cBhvr>
                        <p:cTn dur="1" fill="hold">
                          <p:stCondLst>
                            <p:cond delay="0"/>
                          </p:stCondLst>
                        </p:cTn>
                        <p:tgtEl>
                          <p:spTgt spid="80"/>
                        </p:tgtEl>
                        <p:attrNameLst>
                          <p:attrName>style.visibility</p:attrName>
                        </p:attrNameLst>
                      </p:cBhvr>
                      <p:to>
                        <p:strVal val="visible"/>
                      </p:to>
                    </p:set>
                    <p:anim calcmode="lin" valueType="num">
                      <p:cBhvr additive="base">
                        <p:cTn dur="750"/>
                        <p:tgtEl>
                          <p:spTgt spid="80"/>
                        </p:tgtEl>
                        <p:attrNameLst>
                          <p:attrName>ppt_y</p:attrName>
                        </p:attrNameLst>
                      </p:cBhvr>
                      <p:tavLst>
                        <p:tav tm="0">
                          <p:val>
                            <p:strVal val="#ppt_y+#ppt_h*1.125000"/>
                          </p:val>
                        </p:tav>
                        <p:tav tm="100000">
                          <p:val>
                            <p:strVal val="#ppt_y"/>
                          </p:val>
                        </p:tav>
                      </p:tavLst>
                    </p:anim>
                    <p:animEffect transition="in" filter="wipe(up)">
                      <p:cBhvr>
                        <p:cTn dur="750"/>
                        <p:tgtEl>
                          <p:spTgt spid="80"/>
                        </p:tgtEl>
                      </p:cBhvr>
                    </p:animEffect>
                  </p:childTnLst>
                </p:cTn>
              </p:par>
            </p:tnLst>
          </p:tmpl>
        </p:tmplLst>
      </p:bldP>
      <p:bldP spid="83" grpId="0" animBg="1">
        <p:tmplLst>
          <p:tmpl>
            <p:tnLst>
              <p:par>
                <p:cTn presetID="12" presetClass="entr" presetSubtype="4" fill="hold" nodeType="afterEffect">
                  <p:stCondLst>
                    <p:cond delay="0"/>
                  </p:stCondLst>
                  <p:childTnLst>
                    <p:set>
                      <p:cBhvr>
                        <p:cTn dur="1" fill="hold">
                          <p:stCondLst>
                            <p:cond delay="0"/>
                          </p:stCondLst>
                        </p:cTn>
                        <p:tgtEl>
                          <p:spTgt spid="83"/>
                        </p:tgtEl>
                        <p:attrNameLst>
                          <p:attrName>style.visibility</p:attrName>
                        </p:attrNameLst>
                      </p:cBhvr>
                      <p:to>
                        <p:strVal val="visible"/>
                      </p:to>
                    </p:set>
                    <p:anim calcmode="lin" valueType="num">
                      <p:cBhvr additive="base">
                        <p:cTn dur="750"/>
                        <p:tgtEl>
                          <p:spTgt spid="83"/>
                        </p:tgtEl>
                        <p:attrNameLst>
                          <p:attrName>ppt_y</p:attrName>
                        </p:attrNameLst>
                      </p:cBhvr>
                      <p:tavLst>
                        <p:tav tm="0">
                          <p:val>
                            <p:strVal val="#ppt_y+#ppt_h*1.125000"/>
                          </p:val>
                        </p:tav>
                        <p:tav tm="100000">
                          <p:val>
                            <p:strVal val="#ppt_y"/>
                          </p:val>
                        </p:tav>
                      </p:tavLst>
                    </p:anim>
                    <p:animEffect transition="in" filter="wipe(up)">
                      <p:cBhvr>
                        <p:cTn dur="750"/>
                        <p:tgtEl>
                          <p:spTgt spid="83"/>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5" name="Tijdelijke aanduiding voor afbeelding 4">
            <a:extLst>
              <a:ext uri="{FF2B5EF4-FFF2-40B4-BE49-F238E27FC236}">
                <a16:creationId xmlns:a16="http://schemas.microsoft.com/office/drawing/2014/main" id="{900DC432-64D9-DEB8-549D-C08F1A582537}"/>
              </a:ext>
            </a:extLst>
          </p:cNvPr>
          <p:cNvSpPr>
            <a:spLocks noGrp="1"/>
          </p:cNvSpPr>
          <p:nvPr>
            <p:ph type="pic" sz="quarter" idx="13" hasCustomPrompt="1"/>
          </p:nvPr>
        </p:nvSpPr>
        <p:spPr>
          <a:xfrm>
            <a:off x="193040" y="225425"/>
            <a:ext cx="11805920" cy="6424295"/>
          </a:xfrm>
          <a:custGeom>
            <a:avLst/>
            <a:gdLst>
              <a:gd name="connsiteX0" fmla="*/ 228898 w 11805920"/>
              <a:gd name="connsiteY0" fmla="*/ 0 h 6424295"/>
              <a:gd name="connsiteX1" fmla="*/ 11577022 w 11805920"/>
              <a:gd name="connsiteY1" fmla="*/ 0 h 6424295"/>
              <a:gd name="connsiteX2" fmla="*/ 11805920 w 11805920"/>
              <a:gd name="connsiteY2" fmla="*/ 228898 h 6424295"/>
              <a:gd name="connsiteX3" fmla="*/ 11805920 w 11805920"/>
              <a:gd name="connsiteY3" fmla="*/ 6195397 h 6424295"/>
              <a:gd name="connsiteX4" fmla="*/ 11577022 w 11805920"/>
              <a:gd name="connsiteY4" fmla="*/ 6424295 h 6424295"/>
              <a:gd name="connsiteX5" fmla="*/ 228898 w 11805920"/>
              <a:gd name="connsiteY5" fmla="*/ 6424295 h 6424295"/>
              <a:gd name="connsiteX6" fmla="*/ 0 w 11805920"/>
              <a:gd name="connsiteY6" fmla="*/ 6195397 h 6424295"/>
              <a:gd name="connsiteX7" fmla="*/ 0 w 11805920"/>
              <a:gd name="connsiteY7" fmla="*/ 228898 h 6424295"/>
              <a:gd name="connsiteX8" fmla="*/ 228898 w 11805920"/>
              <a:gd name="connsiteY8" fmla="*/ 0 h 6424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05920" h="6424295">
                <a:moveTo>
                  <a:pt x="228898" y="0"/>
                </a:moveTo>
                <a:lnTo>
                  <a:pt x="11577022" y="0"/>
                </a:lnTo>
                <a:cubicBezTo>
                  <a:pt x="11703439" y="0"/>
                  <a:pt x="11805920" y="102481"/>
                  <a:pt x="11805920" y="228898"/>
                </a:cubicBezTo>
                <a:lnTo>
                  <a:pt x="11805920" y="6195397"/>
                </a:lnTo>
                <a:cubicBezTo>
                  <a:pt x="11805920" y="6321814"/>
                  <a:pt x="11703439" y="6424295"/>
                  <a:pt x="11577022" y="6424295"/>
                </a:cubicBezTo>
                <a:lnTo>
                  <a:pt x="228898" y="6424295"/>
                </a:lnTo>
                <a:cubicBezTo>
                  <a:pt x="102481" y="6424295"/>
                  <a:pt x="0" y="6321814"/>
                  <a:pt x="0" y="6195397"/>
                </a:cubicBezTo>
                <a:lnTo>
                  <a:pt x="0" y="228898"/>
                </a:lnTo>
                <a:cubicBezTo>
                  <a:pt x="0" y="102481"/>
                  <a:pt x="102481" y="0"/>
                  <a:pt x="228898" y="0"/>
                </a:cubicBezTo>
                <a:close/>
              </a:path>
            </a:pathLst>
          </a:custGeom>
          <a:solidFill>
            <a:schemeClr val="bg1">
              <a:lumMod val="95000"/>
            </a:schemeClr>
          </a:solidFill>
        </p:spPr>
        <p:txBody>
          <a:bodyPr wrap="square" tIns="0" bIns="1080000" anchor="ctr" anchorCtr="0">
            <a:noAutofit/>
          </a:bodyPr>
          <a:lstStyle>
            <a:lvl1pPr marL="0" indent="0" algn="ctr">
              <a:buNone/>
              <a:defRPr sz="1200" i="1">
                <a:solidFill>
                  <a:schemeClr val="bg1">
                    <a:lumMod val="50000"/>
                  </a:schemeClr>
                </a:solidFill>
              </a:defRPr>
            </a:lvl1pPr>
          </a:lstStyle>
          <a:p>
            <a:r>
              <a:rPr lang="en-GB" dirty="0"/>
              <a:t>Select this placeholder, go to the tab ‘Slidebuilder’, click on ‘Images’, select the preferred image and click on ‘Insert’.</a:t>
            </a:r>
          </a:p>
        </p:txBody>
      </p:sp>
      <p:sp>
        <p:nvSpPr>
          <p:cNvPr id="81" name="Tijdelijke aanduiding voor tekst 18">
            <a:extLst>
              <a:ext uri="{FF2B5EF4-FFF2-40B4-BE49-F238E27FC236}">
                <a16:creationId xmlns:a16="http://schemas.microsoft.com/office/drawing/2014/main" id="{214CE215-5014-EDA2-FDD2-5B4BE6E090AF}"/>
              </a:ext>
            </a:extLst>
          </p:cNvPr>
          <p:cNvSpPr>
            <a:spLocks noGrp="1"/>
          </p:cNvSpPr>
          <p:nvPr>
            <p:ph type="body" sz="quarter" idx="47" hasCustomPrompt="1"/>
          </p:nvPr>
        </p:nvSpPr>
        <p:spPr>
          <a:xfrm rot="5400000">
            <a:off x="8170670" y="2772809"/>
            <a:ext cx="3204000" cy="3888000"/>
          </a:xfrm>
          <a:custGeom>
            <a:avLst/>
            <a:gdLst>
              <a:gd name="connsiteX0" fmla="*/ 171414 w 3204000"/>
              <a:gd name="connsiteY0" fmla="*/ 0 h 3888000"/>
              <a:gd name="connsiteX1" fmla="*/ 3032586 w 3204000"/>
              <a:gd name="connsiteY1" fmla="*/ 0 h 3888000"/>
              <a:gd name="connsiteX2" fmla="*/ 3204000 w 3204000"/>
              <a:gd name="connsiteY2" fmla="*/ 171414 h 3888000"/>
              <a:gd name="connsiteX3" fmla="*/ 3204000 w 3204000"/>
              <a:gd name="connsiteY3" fmla="*/ 3716586 h 3888000"/>
              <a:gd name="connsiteX4" fmla="*/ 3032586 w 3204000"/>
              <a:gd name="connsiteY4" fmla="*/ 3888000 h 3888000"/>
              <a:gd name="connsiteX5" fmla="*/ 171414 w 3204000"/>
              <a:gd name="connsiteY5" fmla="*/ 3888000 h 3888000"/>
              <a:gd name="connsiteX6" fmla="*/ 0 w 3204000"/>
              <a:gd name="connsiteY6" fmla="*/ 3716586 h 3888000"/>
              <a:gd name="connsiteX7" fmla="*/ 0 w 3204000"/>
              <a:gd name="connsiteY7" fmla="*/ 171414 h 3888000"/>
              <a:gd name="connsiteX8" fmla="*/ 171414 w 3204000"/>
              <a:gd name="connsiteY8" fmla="*/ 0 h 388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4000" h="3888000">
                <a:moveTo>
                  <a:pt x="171414" y="0"/>
                </a:moveTo>
                <a:lnTo>
                  <a:pt x="3032586" y="0"/>
                </a:lnTo>
                <a:cubicBezTo>
                  <a:pt x="3127255" y="0"/>
                  <a:pt x="3204000" y="76745"/>
                  <a:pt x="3204000" y="171414"/>
                </a:cubicBezTo>
                <a:lnTo>
                  <a:pt x="3204000" y="3716586"/>
                </a:lnTo>
                <a:cubicBezTo>
                  <a:pt x="3204000" y="3811255"/>
                  <a:pt x="3127255" y="3888000"/>
                  <a:pt x="3032586" y="3888000"/>
                </a:cubicBezTo>
                <a:lnTo>
                  <a:pt x="171414" y="3888000"/>
                </a:lnTo>
                <a:cubicBezTo>
                  <a:pt x="76745" y="3888000"/>
                  <a:pt x="0" y="3811255"/>
                  <a:pt x="0" y="3716586"/>
                </a:cubicBezTo>
                <a:lnTo>
                  <a:pt x="0" y="171414"/>
                </a:lnTo>
                <a:cubicBezTo>
                  <a:pt x="0" y="76745"/>
                  <a:pt x="76745" y="0"/>
                  <a:pt x="171414" y="0"/>
                </a:cubicBezTo>
                <a:close/>
              </a:path>
            </a:pathLst>
          </a:custGeom>
          <a:solidFill>
            <a:schemeClr val="accent4"/>
          </a:solidFill>
        </p:spPr>
        <p:txBody>
          <a:bodyPr wrap="square">
            <a:noAutofit/>
          </a:bodyPr>
          <a:lstStyle>
            <a:lvl1pPr>
              <a:defRPr sz="100"/>
            </a:lvl1pPr>
          </a:lstStyle>
          <a:p>
            <a:pPr lvl="0"/>
            <a:r>
              <a:rPr lang="en-GB" dirty="0"/>
              <a:t>  </a:t>
            </a:r>
          </a:p>
        </p:txBody>
      </p:sp>
      <p:sp>
        <p:nvSpPr>
          <p:cNvPr id="3" name="Ondertitel 2">
            <a:extLst>
              <a:ext uri="{FF2B5EF4-FFF2-40B4-BE49-F238E27FC236}">
                <a16:creationId xmlns:a16="http://schemas.microsoft.com/office/drawing/2014/main" id="{CEA18CD7-32A7-41E4-9DF7-7259FA2187F6}"/>
              </a:ext>
            </a:extLst>
          </p:cNvPr>
          <p:cNvSpPr>
            <a:spLocks noGrp="1"/>
          </p:cNvSpPr>
          <p:nvPr>
            <p:ph type="subTitle" idx="1" hasCustomPrompt="1"/>
          </p:nvPr>
        </p:nvSpPr>
        <p:spPr>
          <a:xfrm>
            <a:off x="8097680" y="5384402"/>
            <a:ext cx="3240000" cy="304029"/>
          </a:xfrm>
        </p:spPr>
        <p:txBody>
          <a:bodyPr anchor="t"/>
          <a:lstStyle>
            <a:lvl1pPr marL="0" indent="0" algn="l">
              <a:buNone/>
              <a:defRPr sz="20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Name of speaker here</a:t>
            </a:r>
          </a:p>
        </p:txBody>
      </p:sp>
      <p:grpSp>
        <p:nvGrpSpPr>
          <p:cNvPr id="15" name="INSTRUCTION">
            <a:extLst>
              <a:ext uri="{FF2B5EF4-FFF2-40B4-BE49-F238E27FC236}">
                <a16:creationId xmlns:a16="http://schemas.microsoft.com/office/drawing/2014/main" id="{8A8B6237-4113-177D-D9C5-A2781EDC0904}"/>
              </a:ext>
            </a:extLst>
          </p:cNvPr>
          <p:cNvGrpSpPr/>
          <p:nvPr userDrawn="1"/>
        </p:nvGrpSpPr>
        <p:grpSpPr>
          <a:xfrm>
            <a:off x="-3786165" y="0"/>
            <a:ext cx="3693114" cy="6236923"/>
            <a:chOff x="-3786165" y="0"/>
            <a:chExt cx="3693114" cy="6236923"/>
          </a:xfrm>
        </p:grpSpPr>
        <p:sp>
          <p:nvSpPr>
            <p:cNvPr id="18" name="Rechthoek 17">
              <a:extLst>
                <a:ext uri="{FF2B5EF4-FFF2-40B4-BE49-F238E27FC236}">
                  <a16:creationId xmlns:a16="http://schemas.microsoft.com/office/drawing/2014/main" id="{8E71D6C9-1504-A8F9-C8F7-67FD44761B23}"/>
                </a:ext>
              </a:extLst>
            </p:cNvPr>
            <p:cNvSpPr/>
            <p:nvPr userDrawn="1"/>
          </p:nvSpPr>
          <p:spPr>
            <a:xfrm>
              <a:off x="-3786165" y="0"/>
              <a:ext cx="3593091" cy="5570621"/>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tx2"/>
                  </a:solidFill>
                  <a:latin typeface="Calibri" panose="020F0502020204030204" pitchFamily="34" charset="0"/>
                  <a:cs typeface="Calibri" panose="020F0502020204030204" pitchFamily="34" charset="0"/>
                </a:rPr>
                <a:t>Insert/edit an image</a:t>
              </a:r>
            </a:p>
          </p:txBody>
        </p:sp>
        <p:sp>
          <p:nvSpPr>
            <p:cNvPr id="20" name="Ovaal 19">
              <a:extLst>
                <a:ext uri="{FF2B5EF4-FFF2-40B4-BE49-F238E27FC236}">
                  <a16:creationId xmlns:a16="http://schemas.microsoft.com/office/drawing/2014/main" id="{4F642767-12E3-0E43-2FE1-93B74F7483A5}"/>
                </a:ext>
              </a:extLst>
            </p:cNvPr>
            <p:cNvSpPr/>
            <p:nvPr userDrawn="1"/>
          </p:nvSpPr>
          <p:spPr>
            <a:xfrm>
              <a:off x="-3603587" y="465324"/>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22" name="Rechthoek 21">
              <a:extLst>
                <a:ext uri="{FF2B5EF4-FFF2-40B4-BE49-F238E27FC236}">
                  <a16:creationId xmlns:a16="http://schemas.microsoft.com/office/drawing/2014/main" id="{06ABA688-151B-A4A5-ABBC-5A2664F05A7B}"/>
                </a:ext>
              </a:extLst>
            </p:cNvPr>
            <p:cNvSpPr/>
            <p:nvPr userDrawn="1"/>
          </p:nvSpPr>
          <p:spPr>
            <a:xfrm>
              <a:off x="-3319415" y="465324"/>
              <a:ext cx="2962706"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23" name="Ovaal 22">
              <a:extLst>
                <a:ext uri="{FF2B5EF4-FFF2-40B4-BE49-F238E27FC236}">
                  <a16:creationId xmlns:a16="http://schemas.microsoft.com/office/drawing/2014/main" id="{8F75B989-7096-97B9-3038-2A4493AF9920}"/>
                </a:ext>
              </a:extLst>
            </p:cNvPr>
            <p:cNvSpPr/>
            <p:nvPr userDrawn="1"/>
          </p:nvSpPr>
          <p:spPr>
            <a:xfrm>
              <a:off x="-3603587" y="2638808"/>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24" name="Rechthoek 23">
              <a:extLst>
                <a:ext uri="{FF2B5EF4-FFF2-40B4-BE49-F238E27FC236}">
                  <a16:creationId xmlns:a16="http://schemas.microsoft.com/office/drawing/2014/main" id="{C507B2FB-DC3B-FF65-EAFB-C102BFDE5898}"/>
                </a:ext>
              </a:extLst>
            </p:cNvPr>
            <p:cNvSpPr/>
            <p:nvPr userDrawn="1"/>
          </p:nvSpPr>
          <p:spPr>
            <a:xfrm>
              <a:off x="-3319415" y="2638809"/>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Click with the right mouse button on the image and choose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‘Send to back’</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25" name="Ovaal 24">
              <a:extLst>
                <a:ext uri="{FF2B5EF4-FFF2-40B4-BE49-F238E27FC236}">
                  <a16:creationId xmlns:a16="http://schemas.microsoft.com/office/drawing/2014/main" id="{F1B6D132-CE30-7D55-04B1-7B8AAF73DC9D}"/>
                </a:ext>
              </a:extLst>
            </p:cNvPr>
            <p:cNvSpPr/>
            <p:nvPr userDrawn="1"/>
          </p:nvSpPr>
          <p:spPr>
            <a:xfrm>
              <a:off x="-3603587" y="3817066"/>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26" name="Rechthoek 25">
              <a:extLst>
                <a:ext uri="{FF2B5EF4-FFF2-40B4-BE49-F238E27FC236}">
                  <a16:creationId xmlns:a16="http://schemas.microsoft.com/office/drawing/2014/main" id="{EF6F9B5C-DE84-BD42-543A-5EF957944CF9}"/>
                </a:ext>
              </a:extLst>
            </p:cNvPr>
            <p:cNvSpPr/>
            <p:nvPr userDrawn="1"/>
          </p:nvSpPr>
          <p:spPr>
            <a:xfrm>
              <a:off x="-3319415" y="3817067"/>
              <a:ext cx="2944086"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‘Crop’</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grpSp>
          <p:nvGrpSpPr>
            <p:cNvPr id="27" name="Groep 26">
              <a:extLst>
                <a:ext uri="{FF2B5EF4-FFF2-40B4-BE49-F238E27FC236}">
                  <a16:creationId xmlns:a16="http://schemas.microsoft.com/office/drawing/2014/main" id="{C7223F72-3B2F-DDCA-7C2E-028CE1B70918}"/>
                </a:ext>
              </a:extLst>
            </p:cNvPr>
            <p:cNvGrpSpPr/>
            <p:nvPr userDrawn="1"/>
          </p:nvGrpSpPr>
          <p:grpSpPr>
            <a:xfrm>
              <a:off x="-3314821" y="3054865"/>
              <a:ext cx="1558053" cy="563933"/>
              <a:chOff x="-3314821" y="2981448"/>
              <a:chExt cx="1558053" cy="563933"/>
            </a:xfrm>
          </p:grpSpPr>
          <p:sp>
            <p:nvSpPr>
              <p:cNvPr id="65" name="Rechthoek 64">
                <a:extLst>
                  <a:ext uri="{FF2B5EF4-FFF2-40B4-BE49-F238E27FC236}">
                    <a16:creationId xmlns:a16="http://schemas.microsoft.com/office/drawing/2014/main" id="{0E6854CC-AB8D-66AB-52DA-959D29433257}"/>
                  </a:ext>
                </a:extLst>
              </p:cNvPr>
              <p:cNvSpPr/>
              <p:nvPr userDrawn="1"/>
            </p:nvSpPr>
            <p:spPr>
              <a:xfrm>
                <a:off x="-3314821" y="2981448"/>
                <a:ext cx="1558053"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66" name="Rechthoek 65">
                <a:extLst>
                  <a:ext uri="{FF2B5EF4-FFF2-40B4-BE49-F238E27FC236}">
                    <a16:creationId xmlns:a16="http://schemas.microsoft.com/office/drawing/2014/main" id="{B9F62523-6246-911F-CD90-2350553EC9CB}"/>
                  </a:ext>
                </a:extLst>
              </p:cNvPr>
              <p:cNvSpPr/>
              <p:nvPr userDrawn="1"/>
            </p:nvSpPr>
            <p:spPr>
              <a:xfrm>
                <a:off x="-3304719" y="3235173"/>
                <a:ext cx="1540313"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67" name="Tekstvak 66">
                <a:extLst>
                  <a:ext uri="{FF2B5EF4-FFF2-40B4-BE49-F238E27FC236}">
                    <a16:creationId xmlns:a16="http://schemas.microsoft.com/office/drawing/2014/main" id="{C4045DCD-238E-A623-DDDA-803092530914}"/>
                  </a:ext>
                </a:extLst>
              </p:cNvPr>
              <p:cNvSpPr txBox="1"/>
              <p:nvPr userDrawn="1"/>
            </p:nvSpPr>
            <p:spPr>
              <a:xfrm>
                <a:off x="-3069820" y="3038892"/>
                <a:ext cx="1089248" cy="137495"/>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Send to front</a:t>
                </a:r>
              </a:p>
            </p:txBody>
          </p:sp>
          <p:sp>
            <p:nvSpPr>
              <p:cNvPr id="68" name="Tekstvak 67">
                <a:extLst>
                  <a:ext uri="{FF2B5EF4-FFF2-40B4-BE49-F238E27FC236}">
                    <a16:creationId xmlns:a16="http://schemas.microsoft.com/office/drawing/2014/main" id="{41847825-0A19-76A2-16D6-051911D3A7CC}"/>
                  </a:ext>
                </a:extLst>
              </p:cNvPr>
              <p:cNvSpPr txBox="1"/>
              <p:nvPr userDrawn="1"/>
            </p:nvSpPr>
            <p:spPr>
              <a:xfrm>
                <a:off x="-3069820" y="3295269"/>
                <a:ext cx="109851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Send to back</a:t>
                </a:r>
              </a:p>
            </p:txBody>
          </p:sp>
          <p:sp>
            <p:nvSpPr>
              <p:cNvPr id="69" name="Vrije vorm: vorm 68">
                <a:extLst>
                  <a:ext uri="{FF2B5EF4-FFF2-40B4-BE49-F238E27FC236}">
                    <a16:creationId xmlns:a16="http://schemas.microsoft.com/office/drawing/2014/main" id="{DEFFC83E-362F-0766-DAC3-5A3D76DEEE7C}"/>
                  </a:ext>
                </a:extLst>
              </p:cNvPr>
              <p:cNvSpPr/>
              <p:nvPr userDrawn="1"/>
            </p:nvSpPr>
            <p:spPr>
              <a:xfrm>
                <a:off x="-2051274" y="3365381"/>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70" name="Gelijkbenige driehoek 69">
                <a:extLst>
                  <a:ext uri="{FF2B5EF4-FFF2-40B4-BE49-F238E27FC236}">
                    <a16:creationId xmlns:a16="http://schemas.microsoft.com/office/drawing/2014/main" id="{D83215C3-6DAA-FC2E-08AC-59534812FD6D}"/>
                  </a:ext>
                </a:extLst>
              </p:cNvPr>
              <p:cNvSpPr/>
              <p:nvPr userDrawn="1"/>
            </p:nvSpPr>
            <p:spPr>
              <a:xfrm rot="5400000">
                <a:off x="-1900674" y="3332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71" name="Groep 70">
                <a:extLst>
                  <a:ext uri="{FF2B5EF4-FFF2-40B4-BE49-F238E27FC236}">
                    <a16:creationId xmlns:a16="http://schemas.microsoft.com/office/drawing/2014/main" id="{60D0D8D4-4840-6D57-DE97-640E2B71613A}"/>
                  </a:ext>
                </a:extLst>
              </p:cNvPr>
              <p:cNvGrpSpPr/>
              <p:nvPr userDrawn="1"/>
            </p:nvGrpSpPr>
            <p:grpSpPr>
              <a:xfrm>
                <a:off x="-3257052" y="3032066"/>
                <a:ext cx="182309" cy="163794"/>
                <a:chOff x="12832541" y="3162395"/>
                <a:chExt cx="219532" cy="197236"/>
              </a:xfrm>
            </p:grpSpPr>
            <p:sp>
              <p:nvSpPr>
                <p:cNvPr id="76" name="Rechthoek 75">
                  <a:extLst>
                    <a:ext uri="{FF2B5EF4-FFF2-40B4-BE49-F238E27FC236}">
                      <a16:creationId xmlns:a16="http://schemas.microsoft.com/office/drawing/2014/main" id="{438C57B6-4068-F6DB-BE08-DBE37C754AA7}"/>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sp>
              <p:nvSpPr>
                <p:cNvPr id="77" name="Rechthoek 76">
                  <a:extLst>
                    <a:ext uri="{FF2B5EF4-FFF2-40B4-BE49-F238E27FC236}">
                      <a16:creationId xmlns:a16="http://schemas.microsoft.com/office/drawing/2014/main" id="{E3B5FAC6-523A-9D2E-F130-64E7BE0F1282}"/>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sp>
              <p:nvSpPr>
                <p:cNvPr id="78" name="Rechthoek 77">
                  <a:extLst>
                    <a:ext uri="{FF2B5EF4-FFF2-40B4-BE49-F238E27FC236}">
                      <a16:creationId xmlns:a16="http://schemas.microsoft.com/office/drawing/2014/main" id="{814ED78B-BA23-AE31-2579-FD1B5CEED606}"/>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grpSp>
          <p:grpSp>
            <p:nvGrpSpPr>
              <p:cNvPr id="72" name="Groep 71">
                <a:extLst>
                  <a:ext uri="{FF2B5EF4-FFF2-40B4-BE49-F238E27FC236}">
                    <a16:creationId xmlns:a16="http://schemas.microsoft.com/office/drawing/2014/main" id="{91FB530E-6027-A6F6-DCCF-ED1A6BF330D7}"/>
                  </a:ext>
                </a:extLst>
              </p:cNvPr>
              <p:cNvGrpSpPr/>
              <p:nvPr userDrawn="1"/>
            </p:nvGrpSpPr>
            <p:grpSpPr>
              <a:xfrm>
                <a:off x="-3257053" y="3276580"/>
                <a:ext cx="182309" cy="163794"/>
                <a:chOff x="12832541" y="3162395"/>
                <a:chExt cx="219532" cy="197236"/>
              </a:xfrm>
            </p:grpSpPr>
            <p:sp>
              <p:nvSpPr>
                <p:cNvPr id="73" name="Rechthoek 72">
                  <a:extLst>
                    <a:ext uri="{FF2B5EF4-FFF2-40B4-BE49-F238E27FC236}">
                      <a16:creationId xmlns:a16="http://schemas.microsoft.com/office/drawing/2014/main" id="{9308564A-04EF-29B2-6546-558F2DF32AA0}"/>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sp>
              <p:nvSpPr>
                <p:cNvPr id="74" name="Rechthoek 73">
                  <a:extLst>
                    <a:ext uri="{FF2B5EF4-FFF2-40B4-BE49-F238E27FC236}">
                      <a16:creationId xmlns:a16="http://schemas.microsoft.com/office/drawing/2014/main" id="{A916F82D-2FA9-A220-80EA-5FE020B66C70}"/>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sp>
              <p:nvSpPr>
                <p:cNvPr id="75" name="Rechthoek 74">
                  <a:extLst>
                    <a:ext uri="{FF2B5EF4-FFF2-40B4-BE49-F238E27FC236}">
                      <a16:creationId xmlns:a16="http://schemas.microsoft.com/office/drawing/2014/main" id="{5D896874-187A-61D9-F96B-CA41875D0C48}"/>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grpSp>
        </p:grpSp>
        <p:sp>
          <p:nvSpPr>
            <p:cNvPr id="28" name="Ovaal 27">
              <a:extLst>
                <a:ext uri="{FF2B5EF4-FFF2-40B4-BE49-F238E27FC236}">
                  <a16:creationId xmlns:a16="http://schemas.microsoft.com/office/drawing/2014/main" id="{0E473E70-93CD-22D0-DD9B-43383074D353}"/>
                </a:ext>
              </a:extLst>
            </p:cNvPr>
            <p:cNvSpPr/>
            <p:nvPr userDrawn="1"/>
          </p:nvSpPr>
          <p:spPr>
            <a:xfrm>
              <a:off x="-3603587" y="181118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29" name="Rechthoek 28">
              <a:extLst>
                <a:ext uri="{FF2B5EF4-FFF2-40B4-BE49-F238E27FC236}">
                  <a16:creationId xmlns:a16="http://schemas.microsoft.com/office/drawing/2014/main" id="{41F2ECBA-8E14-AAB0-975C-9B7DC969CA2B}"/>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30" name="Rechthoek 29">
              <a:extLst>
                <a:ext uri="{FF2B5EF4-FFF2-40B4-BE49-F238E27FC236}">
                  <a16:creationId xmlns:a16="http://schemas.microsoft.com/office/drawing/2014/main" id="{5EF087F5-D56F-D65C-BDA4-C27AAD662367}"/>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1000" b="1" noProof="0" dirty="0">
                  <a:solidFill>
                    <a:srgbClr val="211F26"/>
                  </a:solidFill>
                  <a:latin typeface="Calibri" panose="020F0502020204030204" pitchFamily="34" charset="0"/>
                  <a:cs typeface="Calibri" panose="020F0502020204030204" pitchFamily="34" charset="0"/>
                </a:rPr>
                <a:t>Insert</a:t>
              </a:r>
            </a:p>
          </p:txBody>
        </p:sp>
        <p:grpSp>
          <p:nvGrpSpPr>
            <p:cNvPr id="31" name="Groep 30">
              <a:extLst>
                <a:ext uri="{FF2B5EF4-FFF2-40B4-BE49-F238E27FC236}">
                  <a16:creationId xmlns:a16="http://schemas.microsoft.com/office/drawing/2014/main" id="{C74B3E2D-9B50-8A3A-0029-2271304AED17}"/>
                </a:ext>
              </a:extLst>
            </p:cNvPr>
            <p:cNvGrpSpPr/>
            <p:nvPr userDrawn="1"/>
          </p:nvGrpSpPr>
          <p:grpSpPr>
            <a:xfrm>
              <a:off x="-3426605" y="4716809"/>
              <a:ext cx="514284" cy="506545"/>
              <a:chOff x="12617641" y="3403239"/>
              <a:chExt cx="752963" cy="741634"/>
            </a:xfrm>
          </p:grpSpPr>
          <p:grpSp>
            <p:nvGrpSpPr>
              <p:cNvPr id="49" name="Groep 48">
                <a:extLst>
                  <a:ext uri="{FF2B5EF4-FFF2-40B4-BE49-F238E27FC236}">
                    <a16:creationId xmlns:a16="http://schemas.microsoft.com/office/drawing/2014/main" id="{C865EA9F-C792-978D-24AE-461B0C27C426}"/>
                  </a:ext>
                </a:extLst>
              </p:cNvPr>
              <p:cNvGrpSpPr/>
              <p:nvPr userDrawn="1"/>
            </p:nvGrpSpPr>
            <p:grpSpPr>
              <a:xfrm>
                <a:off x="12771530" y="3403239"/>
                <a:ext cx="467176" cy="448491"/>
                <a:chOff x="12782157" y="3403239"/>
                <a:chExt cx="467176" cy="448491"/>
              </a:xfrm>
            </p:grpSpPr>
            <p:grpSp>
              <p:nvGrpSpPr>
                <p:cNvPr id="52" name="Groep 51">
                  <a:extLst>
                    <a:ext uri="{FF2B5EF4-FFF2-40B4-BE49-F238E27FC236}">
                      <a16:creationId xmlns:a16="http://schemas.microsoft.com/office/drawing/2014/main" id="{0A845A87-3066-3A03-AEB0-086EF3BD4A02}"/>
                    </a:ext>
                  </a:extLst>
                </p:cNvPr>
                <p:cNvGrpSpPr/>
                <p:nvPr userDrawn="1"/>
              </p:nvGrpSpPr>
              <p:grpSpPr>
                <a:xfrm>
                  <a:off x="12782157" y="3403239"/>
                  <a:ext cx="412976" cy="396132"/>
                  <a:chOff x="13554906" y="3320109"/>
                  <a:chExt cx="443917" cy="425811"/>
                </a:xfrm>
              </p:grpSpPr>
              <p:grpSp>
                <p:nvGrpSpPr>
                  <p:cNvPr id="59" name="Groep 58">
                    <a:extLst>
                      <a:ext uri="{FF2B5EF4-FFF2-40B4-BE49-F238E27FC236}">
                        <a16:creationId xmlns:a16="http://schemas.microsoft.com/office/drawing/2014/main" id="{200BCA4E-942C-B22E-E7DB-F2D855078899}"/>
                      </a:ext>
                    </a:extLst>
                  </p:cNvPr>
                  <p:cNvGrpSpPr/>
                  <p:nvPr userDrawn="1"/>
                </p:nvGrpSpPr>
                <p:grpSpPr>
                  <a:xfrm>
                    <a:off x="13554906" y="3320109"/>
                    <a:ext cx="443917" cy="425811"/>
                    <a:chOff x="12909684" y="1276143"/>
                    <a:chExt cx="443917" cy="425811"/>
                  </a:xfrm>
                </p:grpSpPr>
                <p:sp>
                  <p:nvSpPr>
                    <p:cNvPr id="62" name="Rechthoek 61">
                      <a:extLst>
                        <a:ext uri="{FF2B5EF4-FFF2-40B4-BE49-F238E27FC236}">
                          <a16:creationId xmlns:a16="http://schemas.microsoft.com/office/drawing/2014/main" id="{91D7E52B-2554-9283-527F-A0EBDD6E84EB}"/>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63" name="Rechthoek 62">
                      <a:extLst>
                        <a:ext uri="{FF2B5EF4-FFF2-40B4-BE49-F238E27FC236}">
                          <a16:creationId xmlns:a16="http://schemas.microsoft.com/office/drawing/2014/main" id="{05AEFB40-7431-FE5A-4725-2760C174E95B}"/>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64" name="Ovaal 63">
                      <a:extLst>
                        <a:ext uri="{FF2B5EF4-FFF2-40B4-BE49-F238E27FC236}">
                          <a16:creationId xmlns:a16="http://schemas.microsoft.com/office/drawing/2014/main" id="{FAF0F998-6570-36DB-2E26-8A224C9AD038}"/>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pic>
                <p:nvPicPr>
                  <p:cNvPr id="60" name="Afbeelding 59">
                    <a:extLst>
                      <a:ext uri="{FF2B5EF4-FFF2-40B4-BE49-F238E27FC236}">
                        <a16:creationId xmlns:a16="http://schemas.microsoft.com/office/drawing/2014/main" id="{148053B1-4CB2-132F-A540-EC9A560DB2B2}"/>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61" name="Afbeelding 60">
                    <a:extLst>
                      <a:ext uri="{FF2B5EF4-FFF2-40B4-BE49-F238E27FC236}">
                        <a16:creationId xmlns:a16="http://schemas.microsoft.com/office/drawing/2014/main" id="{DC54D653-64A2-B113-CAA2-436585BEBC77}"/>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53" name="Groep 52">
                  <a:extLst>
                    <a:ext uri="{FF2B5EF4-FFF2-40B4-BE49-F238E27FC236}">
                      <a16:creationId xmlns:a16="http://schemas.microsoft.com/office/drawing/2014/main" id="{7E04B4D3-79C8-BAAC-6B56-36D30FC74C4C}"/>
                    </a:ext>
                  </a:extLst>
                </p:cNvPr>
                <p:cNvGrpSpPr/>
                <p:nvPr userDrawn="1"/>
              </p:nvGrpSpPr>
              <p:grpSpPr>
                <a:xfrm>
                  <a:off x="13103513" y="3705268"/>
                  <a:ext cx="145820" cy="146462"/>
                  <a:chOff x="13096169" y="3602278"/>
                  <a:chExt cx="145820" cy="146462"/>
                </a:xfrm>
              </p:grpSpPr>
              <p:sp>
                <p:nvSpPr>
                  <p:cNvPr id="57" name="Rechthoek 56">
                    <a:extLst>
                      <a:ext uri="{FF2B5EF4-FFF2-40B4-BE49-F238E27FC236}">
                        <a16:creationId xmlns:a16="http://schemas.microsoft.com/office/drawing/2014/main" id="{ED1F9E12-10B5-769D-5713-E7CCB0463FCB}"/>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58" name="Rechthoek 57">
                    <a:extLst>
                      <a:ext uri="{FF2B5EF4-FFF2-40B4-BE49-F238E27FC236}">
                        <a16:creationId xmlns:a16="http://schemas.microsoft.com/office/drawing/2014/main" id="{50D76793-148A-B33A-1359-05D7486E5229}"/>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54" name="Groep 53">
                  <a:extLst>
                    <a:ext uri="{FF2B5EF4-FFF2-40B4-BE49-F238E27FC236}">
                      <a16:creationId xmlns:a16="http://schemas.microsoft.com/office/drawing/2014/main" id="{36ECFE46-FEC1-E69F-A98F-7D75E4F0ABBA}"/>
                    </a:ext>
                  </a:extLst>
                </p:cNvPr>
                <p:cNvGrpSpPr/>
                <p:nvPr userDrawn="1"/>
              </p:nvGrpSpPr>
              <p:grpSpPr>
                <a:xfrm rot="10800000">
                  <a:off x="13061402" y="3665637"/>
                  <a:ext cx="145820" cy="146462"/>
                  <a:chOff x="13096169" y="3602278"/>
                  <a:chExt cx="145820" cy="146462"/>
                </a:xfrm>
              </p:grpSpPr>
              <p:sp>
                <p:nvSpPr>
                  <p:cNvPr id="55" name="Rechthoek 54">
                    <a:extLst>
                      <a:ext uri="{FF2B5EF4-FFF2-40B4-BE49-F238E27FC236}">
                        <a16:creationId xmlns:a16="http://schemas.microsoft.com/office/drawing/2014/main" id="{31D50F45-6BAD-1CD4-DEB3-8C6580F8853C}"/>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56" name="Rechthoek 55">
                    <a:extLst>
                      <a:ext uri="{FF2B5EF4-FFF2-40B4-BE49-F238E27FC236}">
                        <a16:creationId xmlns:a16="http://schemas.microsoft.com/office/drawing/2014/main" id="{3B547143-3269-3065-0FC5-01B8C46B2481}"/>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sp>
            <p:nvSpPr>
              <p:cNvPr id="50" name="Rechthoek 49">
                <a:extLst>
                  <a:ext uri="{FF2B5EF4-FFF2-40B4-BE49-F238E27FC236}">
                    <a16:creationId xmlns:a16="http://schemas.microsoft.com/office/drawing/2014/main" id="{A0313EFD-60A8-6A8D-F430-4439A113E47B}"/>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Crop</a:t>
                </a:r>
              </a:p>
            </p:txBody>
          </p:sp>
          <p:sp>
            <p:nvSpPr>
              <p:cNvPr id="51" name="Gelijkbenige driehoek 50">
                <a:extLst>
                  <a:ext uri="{FF2B5EF4-FFF2-40B4-BE49-F238E27FC236}">
                    <a16:creationId xmlns:a16="http://schemas.microsoft.com/office/drawing/2014/main" id="{110036C1-0D8E-8B42-361C-174148E3A61F}"/>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32" name="Rechthoek 31">
              <a:extLst>
                <a:ext uri="{FF2B5EF4-FFF2-40B4-BE49-F238E27FC236}">
                  <a16:creationId xmlns:a16="http://schemas.microsoft.com/office/drawing/2014/main" id="{160A4278-5374-BD21-3578-4FB32517CD6C}"/>
                </a:ext>
              </a:extLst>
            </p:cNvPr>
            <p:cNvSpPr/>
            <p:nvPr userDrawn="1"/>
          </p:nvSpPr>
          <p:spPr>
            <a:xfrm>
              <a:off x="-3786165" y="5408923"/>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‘Inspiration'</a:t>
              </a:r>
            </a:p>
          </p:txBody>
        </p:sp>
        <p:grpSp>
          <p:nvGrpSpPr>
            <p:cNvPr id="33" name="ICOON_info">
              <a:extLst>
                <a:ext uri="{FF2B5EF4-FFF2-40B4-BE49-F238E27FC236}">
                  <a16:creationId xmlns:a16="http://schemas.microsoft.com/office/drawing/2014/main" id="{4D96DA13-4DAD-8584-EADF-701ACBAC6761}"/>
                </a:ext>
              </a:extLst>
            </p:cNvPr>
            <p:cNvGrpSpPr/>
            <p:nvPr userDrawn="1"/>
          </p:nvGrpSpPr>
          <p:grpSpPr>
            <a:xfrm>
              <a:off x="-376736" y="5282697"/>
              <a:ext cx="283685" cy="283685"/>
              <a:chOff x="-510741" y="5913713"/>
              <a:chExt cx="267555" cy="267555"/>
            </a:xfrm>
          </p:grpSpPr>
          <p:sp>
            <p:nvSpPr>
              <p:cNvPr id="47" name="Ovaal 46">
                <a:extLst>
                  <a:ext uri="{FF2B5EF4-FFF2-40B4-BE49-F238E27FC236}">
                    <a16:creationId xmlns:a16="http://schemas.microsoft.com/office/drawing/2014/main" id="{8FE3F926-9E65-DE46-68FF-2D39350B4783}"/>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48" name="Graphic 163" descr="Informatie">
                <a:extLst>
                  <a:ext uri="{FF2B5EF4-FFF2-40B4-BE49-F238E27FC236}">
                    <a16:creationId xmlns:a16="http://schemas.microsoft.com/office/drawing/2014/main" id="{F2E65EF4-CEE6-D145-764F-E57405CF61AC}"/>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34" name="Groep 33">
              <a:extLst>
                <a:ext uri="{FF2B5EF4-FFF2-40B4-BE49-F238E27FC236}">
                  <a16:creationId xmlns:a16="http://schemas.microsoft.com/office/drawing/2014/main" id="{49DD52A1-898D-9FDA-EF55-1A0086D1B4C3}"/>
                </a:ext>
              </a:extLst>
            </p:cNvPr>
            <p:cNvGrpSpPr/>
            <p:nvPr userDrawn="1"/>
          </p:nvGrpSpPr>
          <p:grpSpPr>
            <a:xfrm>
              <a:off x="-938434" y="5546300"/>
              <a:ext cx="627798" cy="576693"/>
              <a:chOff x="-938434" y="4570310"/>
              <a:chExt cx="627798" cy="576693"/>
            </a:xfrm>
          </p:grpSpPr>
          <p:grpSp>
            <p:nvGrpSpPr>
              <p:cNvPr id="42" name="Inspireren">
                <a:extLst>
                  <a:ext uri="{FF2B5EF4-FFF2-40B4-BE49-F238E27FC236}">
                    <a16:creationId xmlns:a16="http://schemas.microsoft.com/office/drawing/2014/main" id="{A94209F5-2B67-1479-083D-3ADE1755F4AB}"/>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44" name="Freeform 12">
                  <a:extLst>
                    <a:ext uri="{FF2B5EF4-FFF2-40B4-BE49-F238E27FC236}">
                      <a16:creationId xmlns:a16="http://schemas.microsoft.com/office/drawing/2014/main" id="{4D877333-47EA-79A1-BF4B-7F4951A1E05F}"/>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45" name="Freeform 13">
                  <a:extLst>
                    <a:ext uri="{FF2B5EF4-FFF2-40B4-BE49-F238E27FC236}">
                      <a16:creationId xmlns:a16="http://schemas.microsoft.com/office/drawing/2014/main" id="{C1B8F37B-5CDC-0D0F-90F7-8ACB9FA80D4B}"/>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46" name="Freeform 14">
                  <a:extLst>
                    <a:ext uri="{FF2B5EF4-FFF2-40B4-BE49-F238E27FC236}">
                      <a16:creationId xmlns:a16="http://schemas.microsoft.com/office/drawing/2014/main" id="{E46EEE15-BC47-E60C-44FC-B6A5D773FBE6}"/>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43" name="Tekstvak 42">
                <a:extLst>
                  <a:ext uri="{FF2B5EF4-FFF2-40B4-BE49-F238E27FC236}">
                    <a16:creationId xmlns:a16="http://schemas.microsoft.com/office/drawing/2014/main" id="{2A8516BF-F109-482E-38A8-64943B9B28DC}"/>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nvGrpSpPr>
            <p:cNvPr id="35" name="Groep 34">
              <a:extLst>
                <a:ext uri="{FF2B5EF4-FFF2-40B4-BE49-F238E27FC236}">
                  <a16:creationId xmlns:a16="http://schemas.microsoft.com/office/drawing/2014/main" id="{546E12C2-1784-2D44-E6C8-3D1A1BD02624}"/>
                </a:ext>
              </a:extLst>
            </p:cNvPr>
            <p:cNvGrpSpPr/>
            <p:nvPr userDrawn="1"/>
          </p:nvGrpSpPr>
          <p:grpSpPr>
            <a:xfrm>
              <a:off x="-3365484" y="1226982"/>
              <a:ext cx="446937" cy="406485"/>
              <a:chOff x="-3563526" y="1409294"/>
              <a:chExt cx="354190" cy="322133"/>
            </a:xfrm>
          </p:grpSpPr>
          <p:grpSp>
            <p:nvGrpSpPr>
              <p:cNvPr id="36" name="Groep 35">
                <a:extLst>
                  <a:ext uri="{FF2B5EF4-FFF2-40B4-BE49-F238E27FC236}">
                    <a16:creationId xmlns:a16="http://schemas.microsoft.com/office/drawing/2014/main" id="{5E9F53E1-34E0-D268-E24F-F25129899F59}"/>
                  </a:ext>
                </a:extLst>
              </p:cNvPr>
              <p:cNvGrpSpPr/>
              <p:nvPr userDrawn="1"/>
            </p:nvGrpSpPr>
            <p:grpSpPr>
              <a:xfrm>
                <a:off x="-3499992" y="1409294"/>
                <a:ext cx="225195" cy="195499"/>
                <a:chOff x="8987389" y="1361199"/>
                <a:chExt cx="2200275" cy="1914525"/>
              </a:xfrm>
            </p:grpSpPr>
            <p:sp>
              <p:nvSpPr>
                <p:cNvPr id="38" name="Vrije vorm: vorm 37">
                  <a:extLst>
                    <a:ext uri="{FF2B5EF4-FFF2-40B4-BE49-F238E27FC236}">
                      <a16:creationId xmlns:a16="http://schemas.microsoft.com/office/drawing/2014/main" id="{7E234596-2E4E-7F63-E423-65C33D1DAE0C}"/>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995469"/>
                  <a:endParaRPr lang="en-GB" sz="7200" noProof="0" dirty="0">
                    <a:solidFill>
                      <a:srgbClr val="211F26"/>
                    </a:solidFill>
                    <a:latin typeface="Segoe UI Light"/>
                  </a:endParaRPr>
                </a:p>
              </p:txBody>
            </p:sp>
            <p:grpSp>
              <p:nvGrpSpPr>
                <p:cNvPr id="39" name="Groep 38">
                  <a:extLst>
                    <a:ext uri="{FF2B5EF4-FFF2-40B4-BE49-F238E27FC236}">
                      <a16:creationId xmlns:a16="http://schemas.microsoft.com/office/drawing/2014/main" id="{3A33A841-7BE3-9D3E-B3CB-9B92097AA9FC}"/>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40" name="Vrije vorm: vorm 39">
                    <a:extLst>
                      <a:ext uri="{FF2B5EF4-FFF2-40B4-BE49-F238E27FC236}">
                        <a16:creationId xmlns:a16="http://schemas.microsoft.com/office/drawing/2014/main" id="{D6D4C616-FB00-9E26-5E98-5114D4833673}"/>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995469"/>
                    <a:endParaRPr lang="en-GB" sz="7200" noProof="0" dirty="0">
                      <a:solidFill>
                        <a:srgbClr val="211F26"/>
                      </a:solidFill>
                      <a:latin typeface="Segoe UI Light"/>
                    </a:endParaRPr>
                  </a:p>
                </p:txBody>
              </p:sp>
              <p:sp>
                <p:nvSpPr>
                  <p:cNvPr id="41" name="Vrije vorm: vorm 40">
                    <a:extLst>
                      <a:ext uri="{FF2B5EF4-FFF2-40B4-BE49-F238E27FC236}">
                        <a16:creationId xmlns:a16="http://schemas.microsoft.com/office/drawing/2014/main" id="{694011EF-18B0-1F74-D456-D3014A567708}"/>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995469"/>
                    <a:endParaRPr lang="en-GB" sz="7200" noProof="0" dirty="0">
                      <a:solidFill>
                        <a:srgbClr val="211F26"/>
                      </a:solidFill>
                      <a:latin typeface="Segoe UI Light"/>
                    </a:endParaRPr>
                  </a:p>
                </p:txBody>
              </p:sp>
            </p:grpSp>
          </p:grpSp>
          <p:sp>
            <p:nvSpPr>
              <p:cNvPr id="37" name="Tekstvak 36">
                <a:extLst>
                  <a:ext uri="{FF2B5EF4-FFF2-40B4-BE49-F238E27FC236}">
                    <a16:creationId xmlns:a16="http://schemas.microsoft.com/office/drawing/2014/main" id="{4792C8E4-BBF6-BDAD-4E9E-F58FC9813251}"/>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sp>
        <p:nvSpPr>
          <p:cNvPr id="88" name="Tijdelijke aanduiding voor tekst 15">
            <a:extLst>
              <a:ext uri="{FF2B5EF4-FFF2-40B4-BE49-F238E27FC236}">
                <a16:creationId xmlns:a16="http://schemas.microsoft.com/office/drawing/2014/main" id="{0023AFB6-1403-A4C1-716C-051E9599D791}"/>
              </a:ext>
            </a:extLst>
          </p:cNvPr>
          <p:cNvSpPr>
            <a:spLocks noGrp="1"/>
          </p:cNvSpPr>
          <p:nvPr>
            <p:ph type="body" sz="quarter" idx="18" hasCustomPrompt="1"/>
          </p:nvPr>
        </p:nvSpPr>
        <p:spPr>
          <a:xfrm>
            <a:off x="718947" y="722313"/>
            <a:ext cx="1594247" cy="812512"/>
          </a:xfrm>
          <a:blipFill>
            <a:blip r:embed="rId4"/>
            <a:stretch>
              <a:fillRect/>
            </a:stretch>
          </a:blipFill>
        </p:spPr>
        <p:txBody>
          <a:bodyPr/>
          <a:lstStyle>
            <a:lvl1pPr marL="0" indent="0">
              <a:buNone/>
              <a:defRPr sz="100"/>
            </a:lvl1pPr>
          </a:lstStyle>
          <a:p>
            <a:pPr lvl="0"/>
            <a:r>
              <a:rPr lang="en-GB" dirty="0"/>
              <a:t> </a:t>
            </a:r>
          </a:p>
        </p:txBody>
      </p:sp>
      <p:sp>
        <p:nvSpPr>
          <p:cNvPr id="80" name="Tijdelijke aanduiding voor datum 3">
            <a:extLst>
              <a:ext uri="{FF2B5EF4-FFF2-40B4-BE49-F238E27FC236}">
                <a16:creationId xmlns:a16="http://schemas.microsoft.com/office/drawing/2014/main" id="{D410F314-1D67-A031-C451-797022B4925A}"/>
              </a:ext>
            </a:extLst>
          </p:cNvPr>
          <p:cNvSpPr>
            <a:spLocks noGrp="1"/>
          </p:cNvSpPr>
          <p:nvPr>
            <p:ph type="dt" sz="half" idx="2"/>
          </p:nvPr>
        </p:nvSpPr>
        <p:spPr>
          <a:xfrm>
            <a:off x="8097679" y="5669589"/>
            <a:ext cx="2338417" cy="395785"/>
          </a:xfrm>
          <a:prstGeom prst="rect">
            <a:avLst/>
          </a:prstGeom>
        </p:spPr>
        <p:txBody>
          <a:bodyPr vert="horz" lIns="0" tIns="0" rIns="0" bIns="0" rtlCol="0" anchor="ctr">
            <a:noAutofit/>
          </a:bodyPr>
          <a:lstStyle>
            <a:lvl1pPr algn="l">
              <a:defRPr sz="1400">
                <a:solidFill>
                  <a:schemeClr val="bg1"/>
                </a:solidFill>
              </a:defRPr>
            </a:lvl1pPr>
          </a:lstStyle>
          <a:p>
            <a:fld id="{1D689034-9EBE-4E64-9111-A20F14D1C2AD}" type="datetime3">
              <a:rPr lang="en-GB" smtClean="0"/>
              <a:t>8 December, 2023</a:t>
            </a:fld>
            <a:endParaRPr lang="en-GB" dirty="0"/>
          </a:p>
        </p:txBody>
      </p:sp>
      <p:sp>
        <p:nvSpPr>
          <p:cNvPr id="7" name="Tijdelijke aanduiding voor titel 1">
            <a:extLst>
              <a:ext uri="{FF2B5EF4-FFF2-40B4-BE49-F238E27FC236}">
                <a16:creationId xmlns:a16="http://schemas.microsoft.com/office/drawing/2014/main" id="{A76CA5E7-D809-E5FC-B167-ECFE95C44EAC}"/>
              </a:ext>
            </a:extLst>
          </p:cNvPr>
          <p:cNvSpPr>
            <a:spLocks noGrp="1"/>
          </p:cNvSpPr>
          <p:nvPr>
            <p:ph type="title" hasCustomPrompt="1"/>
          </p:nvPr>
        </p:nvSpPr>
        <p:spPr>
          <a:xfrm>
            <a:off x="0" y="-367937"/>
            <a:ext cx="2086708" cy="342211"/>
          </a:xfrm>
          <a:prstGeom prst="rect">
            <a:avLst/>
          </a:prstGeom>
        </p:spPr>
        <p:txBody>
          <a:bodyPr vert="horz" lIns="0" tIns="0" rIns="0" bIns="0" rtlCol="0" anchor="t">
            <a:noAutofit/>
          </a:bodyPr>
          <a:lstStyle>
            <a:lvl1pPr>
              <a:defRPr sz="1600">
                <a:solidFill>
                  <a:schemeClr val="accent1"/>
                </a:solidFill>
              </a:defRPr>
            </a:lvl1pPr>
          </a:lstStyle>
          <a:p>
            <a:pPr algn="l"/>
            <a:r>
              <a:rPr lang="en-GB" sz="1600" b="1" cap="none" baseline="0" noProof="0" dirty="0">
                <a:solidFill>
                  <a:schemeClr val="accent1"/>
                </a:solidFill>
                <a:latin typeface="+mj-lt"/>
              </a:rPr>
              <a:t>Title slide #2</a:t>
            </a:r>
          </a:p>
        </p:txBody>
      </p:sp>
      <p:sp>
        <p:nvSpPr>
          <p:cNvPr id="9" name="Tijdelijke aanduiding voor tekst 8">
            <a:extLst>
              <a:ext uri="{FF2B5EF4-FFF2-40B4-BE49-F238E27FC236}">
                <a16:creationId xmlns:a16="http://schemas.microsoft.com/office/drawing/2014/main" id="{770BE926-BB45-F4B8-2FBE-77EFAF075D9C}"/>
              </a:ext>
            </a:extLst>
          </p:cNvPr>
          <p:cNvSpPr>
            <a:spLocks noGrp="1"/>
          </p:cNvSpPr>
          <p:nvPr>
            <p:ph type="body" sz="quarter" idx="19" hasCustomPrompt="1"/>
          </p:nvPr>
        </p:nvSpPr>
        <p:spPr>
          <a:xfrm>
            <a:off x="8097680" y="3446120"/>
            <a:ext cx="3240000" cy="1773202"/>
          </a:xfrm>
        </p:spPr>
        <p:txBody>
          <a:bodyPr anchor="b"/>
          <a:lstStyle>
            <a:lvl1pPr>
              <a:lnSpc>
                <a:spcPct val="80000"/>
              </a:lnSpc>
              <a:defRPr sz="4600" b="1" baseline="0">
                <a:solidFill>
                  <a:schemeClr val="bg1"/>
                </a:solidFill>
                <a:latin typeface="+mj-lt"/>
              </a:defRPr>
            </a:lvl1pPr>
          </a:lstStyle>
          <a:p>
            <a:r>
              <a:rPr lang="en-GB" dirty="0"/>
              <a:t>Place the title of the presentation</a:t>
            </a:r>
          </a:p>
        </p:txBody>
      </p:sp>
    </p:spTree>
    <p:extLst>
      <p:ext uri="{BB962C8B-B14F-4D97-AF65-F5344CB8AC3E}">
        <p14:creationId xmlns:p14="http://schemas.microsoft.com/office/powerpoint/2010/main" val="3915801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81">
                                            <p:bg/>
                                          </p:spTgt>
                                        </p:tgtEl>
                                        <p:attrNameLst>
                                          <p:attrName>style.visibility</p:attrName>
                                        </p:attrNameLst>
                                      </p:cBhvr>
                                      <p:to>
                                        <p:strVal val="visible"/>
                                      </p:to>
                                    </p:set>
                                    <p:anim calcmode="lin" valueType="num">
                                      <p:cBhvr additive="base">
                                        <p:cTn id="7" dur="1250" fill="hold"/>
                                        <p:tgtEl>
                                          <p:spTgt spid="81">
                                            <p:bg/>
                                          </p:spTgt>
                                        </p:tgtEl>
                                        <p:attrNameLst>
                                          <p:attrName>ppt_x</p:attrName>
                                        </p:attrNameLst>
                                      </p:cBhvr>
                                      <p:tavLst>
                                        <p:tav tm="0">
                                          <p:val>
                                            <p:strVal val="1+#ppt_w/2"/>
                                          </p:val>
                                        </p:tav>
                                        <p:tav tm="100000">
                                          <p:val>
                                            <p:strVal val="#ppt_x"/>
                                          </p:val>
                                        </p:tav>
                                      </p:tavLst>
                                    </p:anim>
                                    <p:anim calcmode="lin" valueType="num">
                                      <p:cBhvr additive="base">
                                        <p:cTn id="8" dur="1250" fill="hold"/>
                                        <p:tgtEl>
                                          <p:spTgt spid="81">
                                            <p:bg/>
                                          </p:spTgt>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81">
                                            <p:txEl>
                                              <p:pRg st="0" end="0"/>
                                            </p:txEl>
                                          </p:spTgt>
                                        </p:tgtEl>
                                        <p:attrNameLst>
                                          <p:attrName>style.visibility</p:attrName>
                                        </p:attrNameLst>
                                      </p:cBhvr>
                                      <p:to>
                                        <p:strVal val="visible"/>
                                      </p:to>
                                    </p:set>
                                    <p:anim calcmode="lin" valueType="num">
                                      <p:cBhvr additive="base">
                                        <p:cTn id="11" dur="1250" fill="hold"/>
                                        <p:tgtEl>
                                          <p:spTgt spid="81">
                                            <p:txEl>
                                              <p:pRg st="0" end="0"/>
                                            </p:txEl>
                                          </p:spTgt>
                                        </p:tgtEl>
                                        <p:attrNameLst>
                                          <p:attrName>ppt_x</p:attrName>
                                        </p:attrNameLst>
                                      </p:cBhvr>
                                      <p:tavLst>
                                        <p:tav tm="0">
                                          <p:val>
                                            <p:strVal val="1+#ppt_w/2"/>
                                          </p:val>
                                        </p:tav>
                                        <p:tav tm="100000">
                                          <p:val>
                                            <p:strVal val="#ppt_x"/>
                                          </p:val>
                                        </p:tav>
                                      </p:tavLst>
                                    </p:anim>
                                    <p:anim calcmode="lin" valueType="num">
                                      <p:cBhvr additive="base">
                                        <p:cTn id="12" dur="1250" fill="hold"/>
                                        <p:tgtEl>
                                          <p:spTgt spid="81">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10"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childTnLst>
                                </p:cTn>
                              </p:par>
                            </p:childTnLst>
                          </p:cTn>
                        </p:par>
                        <p:par>
                          <p:cTn id="17" fill="hold">
                            <p:stCondLst>
                              <p:cond delay="2250"/>
                            </p:stCondLst>
                            <p:childTnLst>
                              <p:par>
                                <p:cTn id="18" presetID="10" presetClass="entr" presetSubtype="0" fill="hold" grpId="0"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1000"/>
                                        <p:tgtEl>
                                          <p:spTgt spid="3">
                                            <p:txEl>
                                              <p:pRg st="0" end="0"/>
                                            </p:txEl>
                                          </p:spTgt>
                                        </p:tgtEl>
                                      </p:cBhvr>
                                    </p:animEffect>
                                  </p:childTnLst>
                                </p:cTn>
                              </p:par>
                            </p:childTnLst>
                          </p:cTn>
                        </p:par>
                        <p:par>
                          <p:cTn id="21" fill="hold">
                            <p:stCondLst>
                              <p:cond delay="3250"/>
                            </p:stCondLst>
                            <p:childTnLst>
                              <p:par>
                                <p:cTn id="22" presetID="10" presetClass="entr" presetSubtype="0" fill="hold" grpId="0" nodeType="afterEffect">
                                  <p:stCondLst>
                                    <p:cond delay="0"/>
                                  </p:stCondLst>
                                  <p:childTnLst>
                                    <p:set>
                                      <p:cBhvr>
                                        <p:cTn id="23" dur="1" fill="hold">
                                          <p:stCondLst>
                                            <p:cond delay="0"/>
                                          </p:stCondLst>
                                        </p:cTn>
                                        <p:tgtEl>
                                          <p:spTgt spid="80">
                                            <p:txEl>
                                              <p:pRg st="0" end="0"/>
                                            </p:txEl>
                                          </p:spTgt>
                                        </p:tgtEl>
                                        <p:attrNameLst>
                                          <p:attrName>style.visibility</p:attrName>
                                        </p:attrNameLst>
                                      </p:cBhvr>
                                      <p:to>
                                        <p:strVal val="visible"/>
                                      </p:to>
                                    </p:set>
                                    <p:animEffect transition="in" filter="fade">
                                      <p:cBhvr>
                                        <p:cTn id="24" dur="1000"/>
                                        <p:tgtEl>
                                          <p:spTgt spid="8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uiExpand="1" build="p" animBg="1">
        <p:tmplLst>
          <p:tmpl>
            <p:tnLst>
              <p:par>
                <p:cTn presetID="2" presetClass="entr" presetSubtype="2" decel="100000" fill="hold" nodeType="withEffect">
                  <p:stCondLst>
                    <p:cond delay="0"/>
                  </p:stCondLst>
                  <p:childTnLst>
                    <p:set>
                      <p:cBhvr>
                        <p:cTn dur="1" fill="hold">
                          <p:stCondLst>
                            <p:cond delay="0"/>
                          </p:stCondLst>
                        </p:cTn>
                        <p:tgtEl>
                          <p:spTgt spid="81"/>
                        </p:tgtEl>
                        <p:attrNameLst>
                          <p:attrName>style.visibility</p:attrName>
                        </p:attrNameLst>
                      </p:cBhvr>
                      <p:to>
                        <p:strVal val="visible"/>
                      </p:to>
                    </p:set>
                    <p:anim calcmode="lin" valueType="num">
                      <p:cBhvr additive="base">
                        <p:cTn dur="1250" fill="hold"/>
                        <p:tgtEl>
                          <p:spTgt spid="81"/>
                        </p:tgtEl>
                        <p:attrNameLst>
                          <p:attrName>ppt_x</p:attrName>
                        </p:attrNameLst>
                      </p:cBhvr>
                      <p:tavLst>
                        <p:tav tm="0">
                          <p:val>
                            <p:strVal val="1+#ppt_w/2"/>
                          </p:val>
                        </p:tav>
                        <p:tav tm="100000">
                          <p:val>
                            <p:strVal val="#ppt_x"/>
                          </p:val>
                        </p:tav>
                      </p:tavLst>
                    </p:anim>
                    <p:anim calcmode="lin" valueType="num">
                      <p:cBhvr additive="base">
                        <p:cTn dur="1250" fill="hold"/>
                        <p:tgtEl>
                          <p:spTgt spid="81"/>
                        </p:tgtEl>
                        <p:attrNameLst>
                          <p:attrName>ppt_y</p:attrName>
                        </p:attrNameLst>
                      </p:cBhvr>
                      <p:tavLst>
                        <p:tav tm="0">
                          <p:val>
                            <p:strVal val="#ppt_y"/>
                          </p:val>
                        </p:tav>
                        <p:tav tm="100000">
                          <p:val>
                            <p:strVal val="#ppt_y"/>
                          </p:val>
                        </p:tav>
                      </p:tavLst>
                    </p:anim>
                  </p:childTnLst>
                </p:cTn>
              </p:par>
            </p:tnLst>
          </p:tmpl>
          <p:tmpl lvl="1">
            <p:tnLst>
              <p:par>
                <p:cTn presetID="2" presetClass="entr" presetSubtype="2" decel="100000" fill="hold" nodeType="withEffect">
                  <p:stCondLst>
                    <p:cond delay="0"/>
                  </p:stCondLst>
                  <p:childTnLst>
                    <p:set>
                      <p:cBhvr>
                        <p:cTn dur="1" fill="hold">
                          <p:stCondLst>
                            <p:cond delay="0"/>
                          </p:stCondLst>
                        </p:cTn>
                        <p:tgtEl>
                          <p:spTgt spid="81"/>
                        </p:tgtEl>
                        <p:attrNameLst>
                          <p:attrName>style.visibility</p:attrName>
                        </p:attrNameLst>
                      </p:cBhvr>
                      <p:to>
                        <p:strVal val="visible"/>
                      </p:to>
                    </p:set>
                    <p:anim calcmode="lin" valueType="num">
                      <p:cBhvr additive="base">
                        <p:cTn dur="1250" fill="hold"/>
                        <p:tgtEl>
                          <p:spTgt spid="81"/>
                        </p:tgtEl>
                        <p:attrNameLst>
                          <p:attrName>ppt_x</p:attrName>
                        </p:attrNameLst>
                      </p:cBhvr>
                      <p:tavLst>
                        <p:tav tm="0">
                          <p:val>
                            <p:strVal val="1+#ppt_w/2"/>
                          </p:val>
                        </p:tav>
                        <p:tav tm="100000">
                          <p:val>
                            <p:strVal val="#ppt_x"/>
                          </p:val>
                        </p:tav>
                      </p:tavLst>
                    </p:anim>
                    <p:anim calcmode="lin" valueType="num">
                      <p:cBhvr additive="base">
                        <p:cTn dur="1250" fill="hold"/>
                        <p:tgtEl>
                          <p:spTgt spid="81"/>
                        </p:tgtEl>
                        <p:attrNameLst>
                          <p:attrName>ppt_y</p:attrName>
                        </p:attrNameLst>
                      </p:cBhvr>
                      <p:tavLst>
                        <p:tav tm="0">
                          <p:val>
                            <p:strVal val="#ppt_y"/>
                          </p:val>
                        </p:tav>
                        <p:tav tm="100000">
                          <p:val>
                            <p:strVal val="#ppt_y"/>
                          </p:val>
                        </p:tav>
                      </p:tavLst>
                    </p:anim>
                  </p:childTnLst>
                </p:cTn>
              </p:par>
            </p:tnLst>
          </p:tmpl>
        </p:tmplLst>
      </p:bldP>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P spid="80" grpId="0" build="p"/>
      <p:bldP spid="9" grpId="0">
        <p:tmplLst>
          <p:tmpl>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troduction 1x">
    <p:spTree>
      <p:nvGrpSpPr>
        <p:cNvPr id="1" name=""/>
        <p:cNvGrpSpPr/>
        <p:nvPr/>
      </p:nvGrpSpPr>
      <p:grpSpPr>
        <a:xfrm>
          <a:off x="0" y="0"/>
          <a:ext cx="0" cy="0"/>
          <a:chOff x="0" y="0"/>
          <a:chExt cx="0" cy="0"/>
        </a:xfrm>
      </p:grpSpPr>
      <p:sp>
        <p:nvSpPr>
          <p:cNvPr id="11" name="Tijdelijke aanduiding voor tekst 10">
            <a:extLst>
              <a:ext uri="{FF2B5EF4-FFF2-40B4-BE49-F238E27FC236}">
                <a16:creationId xmlns:a16="http://schemas.microsoft.com/office/drawing/2014/main" id="{3C52A962-EFBC-1EA0-C4C7-9CF449A3B3DA}"/>
              </a:ext>
            </a:extLst>
          </p:cNvPr>
          <p:cNvSpPr txBox="1">
            <a:spLocks/>
          </p:cNvSpPr>
          <p:nvPr userDrawn="1"/>
        </p:nvSpPr>
        <p:spPr>
          <a:xfrm>
            <a:off x="193040" y="225424"/>
            <a:ext cx="11805920" cy="6424295"/>
          </a:xfrm>
          <a:prstGeom prst="roundRect">
            <a:avLst>
              <a:gd name="adj" fmla="val 3563"/>
            </a:avLst>
          </a:prstGeom>
          <a:solidFill>
            <a:schemeClr val="accent1">
              <a:alpha val="20000"/>
            </a:schemeClr>
          </a:solidFill>
        </p:spPr>
        <p:txBody>
          <a:bodyPr wrap="square">
            <a:noAutofit/>
          </a:bodyPr>
          <a:lstStyle>
            <a:lvl1pPr marL="0" indent="0" algn="l" defTabSz="914400" rtl="0" eaLnBrk="1" latinLnBrk="0" hangingPunct="1">
              <a:lnSpc>
                <a:spcPct val="90000"/>
              </a:lnSpc>
              <a:spcBef>
                <a:spcPts val="600"/>
              </a:spcBef>
              <a:spcAft>
                <a:spcPts val="600"/>
              </a:spcAft>
              <a:buClr>
                <a:schemeClr val="accent1"/>
              </a:buClr>
              <a:buSzPct val="110000"/>
              <a:buFont typeface="Calibri Light" panose="020F0302020204030204" pitchFamily="34" charset="0"/>
              <a:buNone/>
              <a:defRPr sz="100" kern="1200">
                <a:solidFill>
                  <a:schemeClr val="tx1"/>
                </a:solidFill>
                <a:latin typeface="+mn-lt"/>
                <a:ea typeface="+mn-ea"/>
                <a:cs typeface="+mn-cs"/>
              </a:defRPr>
            </a:lvl1pPr>
            <a:lvl2pPr marL="355600" indent="-177800" algn="l" defTabSz="914400" rtl="0" eaLnBrk="1" latinLnBrk="0" hangingPunct="1">
              <a:lnSpc>
                <a:spcPct val="90000"/>
              </a:lnSpc>
              <a:spcBef>
                <a:spcPts val="600"/>
              </a:spcBef>
              <a:spcAft>
                <a:spcPts val="600"/>
              </a:spcAft>
              <a:buClr>
                <a:schemeClr val="tx2"/>
              </a:buClr>
              <a:buFont typeface="Arial" panose="020B0604020202020204" pitchFamily="34" charset="0"/>
              <a:buChar char="•"/>
              <a:tabLst/>
              <a:defRPr sz="1600" kern="1200">
                <a:solidFill>
                  <a:schemeClr val="tx1"/>
                </a:solidFill>
                <a:latin typeface="+mn-lt"/>
                <a:ea typeface="+mn-ea"/>
                <a:cs typeface="+mn-cs"/>
              </a:defRPr>
            </a:lvl2pPr>
            <a:lvl3pPr marL="531813" indent="-176213" algn="l" defTabSz="914400" rtl="0" eaLnBrk="1" latinLnBrk="0" hangingPunct="1">
              <a:lnSpc>
                <a:spcPct val="90000"/>
              </a:lnSpc>
              <a:spcBef>
                <a:spcPts val="600"/>
              </a:spcBef>
              <a:spcAft>
                <a:spcPts val="600"/>
              </a:spcAft>
              <a:buClr>
                <a:schemeClr val="tx2"/>
              </a:buClr>
              <a:buFont typeface="Calibri Light" panose="020F0302020204030204" pitchFamily="34" charset="0"/>
              <a:buChar char="-"/>
              <a:defRPr sz="1400" kern="1200">
                <a:solidFill>
                  <a:schemeClr val="tx1"/>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5"/>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2000" b="1" i="0" kern="1200" cap="none" baseline="0">
                <a:solidFill>
                  <a:schemeClr val="accent2"/>
                </a:solidFill>
                <a:latin typeface="+mj-lt"/>
                <a:ea typeface="+mn-ea"/>
                <a:cs typeface="+mn-cs"/>
              </a:defRPr>
            </a:lvl6pPr>
            <a:lvl7pPr marL="342900" indent="-342900" algn="l" defTabSz="914400" rtl="0" eaLnBrk="1" latinLnBrk="0" hangingPunct="1">
              <a:lnSpc>
                <a:spcPct val="90000"/>
              </a:lnSpc>
              <a:spcBef>
                <a:spcPts val="600"/>
              </a:spcBef>
              <a:spcAft>
                <a:spcPts val="600"/>
              </a:spcAft>
              <a:buClr>
                <a:schemeClr val="tx2"/>
              </a:buClr>
              <a:buFont typeface="+mj-lt"/>
              <a:buAutoNum type="arabicPeriod"/>
              <a:tabLst/>
              <a:defRPr sz="1600" kern="1200">
                <a:solidFill>
                  <a:schemeClr val="tx1"/>
                </a:solidFill>
                <a:latin typeface="+mn-lt"/>
                <a:ea typeface="+mn-ea"/>
                <a:cs typeface="+mn-cs"/>
              </a:defRPr>
            </a:lvl7pPr>
            <a:lvl8pPr marL="342900" indent="-342900" algn="l" defTabSz="914400" rtl="0" eaLnBrk="1" latinLnBrk="0" hangingPunct="1">
              <a:lnSpc>
                <a:spcPct val="90000"/>
              </a:lnSpc>
              <a:spcBef>
                <a:spcPts val="600"/>
              </a:spcBef>
              <a:spcAft>
                <a:spcPts val="600"/>
              </a:spcAft>
              <a:buClr>
                <a:schemeClr val="tx2"/>
              </a:buClr>
              <a:buFont typeface="+mj-lt"/>
              <a:buAutoNum type="alphaLcPeriod"/>
              <a:defRPr sz="1600" kern="1200">
                <a:solidFill>
                  <a:schemeClr val="tx1"/>
                </a:solidFill>
                <a:latin typeface="+mn-lt"/>
                <a:ea typeface="+mn-ea"/>
                <a:cs typeface="+mn-cs"/>
              </a:defRPr>
            </a:lvl8pPr>
            <a:lvl9pPr marL="541338" indent="-180975" algn="l" defTabSz="914400" rtl="0" eaLnBrk="1" latinLnBrk="0" hangingPunct="1">
              <a:lnSpc>
                <a:spcPct val="90000"/>
              </a:lnSpc>
              <a:spcBef>
                <a:spcPts val="600"/>
              </a:spcBef>
              <a:spcAft>
                <a:spcPts val="600"/>
              </a:spcAft>
              <a:buClr>
                <a:schemeClr val="tx2"/>
              </a:buClr>
              <a:buFont typeface="Arial" panose="020B0604020202020204" pitchFamily="34" charset="0"/>
              <a:buChar char="•"/>
              <a:defRPr sz="1600" i="0" kern="1200">
                <a:solidFill>
                  <a:schemeClr val="tx1"/>
                </a:solidFill>
                <a:latin typeface="+mn-lt"/>
                <a:ea typeface="+mn-ea"/>
                <a:cs typeface="+mn-cs"/>
              </a:defRPr>
            </a:lvl9pPr>
          </a:lstStyle>
          <a:p>
            <a:r>
              <a:rPr lang="en-GB" dirty="0"/>
              <a:t> </a:t>
            </a:r>
          </a:p>
        </p:txBody>
      </p:sp>
      <p:sp>
        <p:nvSpPr>
          <p:cNvPr id="21" name="Tijdelijke aanduiding voor afbeelding 32">
            <a:extLst>
              <a:ext uri="{FF2B5EF4-FFF2-40B4-BE49-F238E27FC236}">
                <a16:creationId xmlns:a16="http://schemas.microsoft.com/office/drawing/2014/main" id="{7FB1BB73-1253-CB4E-078B-44C9EF59ECB7}"/>
              </a:ext>
            </a:extLst>
          </p:cNvPr>
          <p:cNvSpPr>
            <a:spLocks noGrp="1"/>
          </p:cNvSpPr>
          <p:nvPr>
            <p:ph type="pic" sz="quarter" idx="21" hasCustomPrompt="1"/>
          </p:nvPr>
        </p:nvSpPr>
        <p:spPr>
          <a:xfrm>
            <a:off x="708207" y="1592263"/>
            <a:ext cx="3939328" cy="4213225"/>
          </a:xfrm>
          <a:prstGeom prst="roundRect">
            <a:avLst>
              <a:gd name="adj" fmla="val 3549"/>
            </a:avLst>
          </a:prstGeom>
          <a:solidFill>
            <a:schemeClr val="bg1">
              <a:lumMod val="95000"/>
            </a:schemeClr>
          </a:solidFill>
          <a:ln w="15875">
            <a:noFill/>
          </a:ln>
        </p:spPr>
        <p:txBody>
          <a:bodyPr wrap="square" lIns="180000" tIns="0" rIns="180000" bIns="1188000" anchor="ctr" anchorCtr="0">
            <a:noAutofit/>
          </a:bodyPr>
          <a:lstStyle>
            <a:lvl1pPr marL="0" indent="0" algn="ctr">
              <a:buNone/>
              <a:defRPr sz="1200" i="1">
                <a:solidFill>
                  <a:schemeClr val="bg1">
                    <a:lumMod val="50000"/>
                  </a:schemeClr>
                </a:solidFill>
              </a:defRPr>
            </a:lvl1pPr>
          </a:lstStyle>
          <a:p>
            <a:r>
              <a:rPr lang="en-GB" dirty="0"/>
              <a:t>Select this placeholder, go to the tab ‘Slidebuilder’, click on ‘Images’, select the preferred image and click on ‘Insert’.</a:t>
            </a:r>
          </a:p>
        </p:txBody>
      </p:sp>
      <p:sp>
        <p:nvSpPr>
          <p:cNvPr id="12" name="Tijdelijke aanduiding voor tekst 15">
            <a:extLst>
              <a:ext uri="{FF2B5EF4-FFF2-40B4-BE49-F238E27FC236}">
                <a16:creationId xmlns:a16="http://schemas.microsoft.com/office/drawing/2014/main" id="{7003C0B1-7212-7298-9837-FE612FA36AA8}"/>
              </a:ext>
            </a:extLst>
          </p:cNvPr>
          <p:cNvSpPr>
            <a:spLocks noGrp="1"/>
          </p:cNvSpPr>
          <p:nvPr>
            <p:ph type="body" sz="quarter" idx="14" hasCustomPrompt="1"/>
          </p:nvPr>
        </p:nvSpPr>
        <p:spPr>
          <a:xfrm>
            <a:off x="720000" y="6060536"/>
            <a:ext cx="932400" cy="475200"/>
          </a:xfrm>
          <a:blipFill>
            <a:blip r:embed="rId2"/>
            <a:stretch>
              <a:fillRect/>
            </a:stretch>
          </a:blipFill>
        </p:spPr>
        <p:txBody>
          <a:bodyPr/>
          <a:lstStyle>
            <a:lvl1pPr marL="0" indent="0">
              <a:buNone/>
              <a:defRPr sz="100"/>
            </a:lvl1pPr>
          </a:lstStyle>
          <a:p>
            <a:pPr lvl="0"/>
            <a:r>
              <a:rPr lang="en-GB" dirty="0"/>
              <a:t> </a:t>
            </a:r>
          </a:p>
        </p:txBody>
      </p:sp>
      <p:sp>
        <p:nvSpPr>
          <p:cNvPr id="7" name="Rechthoek: afgeronde hoeken 6">
            <a:extLst>
              <a:ext uri="{FF2B5EF4-FFF2-40B4-BE49-F238E27FC236}">
                <a16:creationId xmlns:a16="http://schemas.microsoft.com/office/drawing/2014/main" id="{EE82F239-2B35-4039-9A61-4FB8C953EA19}"/>
              </a:ext>
            </a:extLst>
          </p:cNvPr>
          <p:cNvSpPr/>
          <p:nvPr userDrawn="1"/>
        </p:nvSpPr>
        <p:spPr>
          <a:xfrm>
            <a:off x="0" y="-367937"/>
            <a:ext cx="1310039" cy="24622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l"/>
            <a:r>
              <a:rPr lang="en-GB" sz="1600" b="1" cap="none" baseline="0" noProof="0" dirty="0">
                <a:solidFill>
                  <a:schemeClr val="accent1"/>
                </a:solidFill>
                <a:latin typeface="+mj-lt"/>
              </a:rPr>
              <a:t>Introduction 1x</a:t>
            </a:r>
          </a:p>
        </p:txBody>
      </p:sp>
      <p:sp>
        <p:nvSpPr>
          <p:cNvPr id="8" name="Tijdelijke aanduiding voor tekst 12">
            <a:extLst>
              <a:ext uri="{FF2B5EF4-FFF2-40B4-BE49-F238E27FC236}">
                <a16:creationId xmlns:a16="http://schemas.microsoft.com/office/drawing/2014/main" id="{FBA7C0EF-C85B-4505-8107-015B15633D93}"/>
              </a:ext>
            </a:extLst>
          </p:cNvPr>
          <p:cNvSpPr>
            <a:spLocks noGrp="1"/>
          </p:cNvSpPr>
          <p:nvPr>
            <p:ph type="body" sz="quarter" idx="18" hasCustomPrompt="1"/>
          </p:nvPr>
        </p:nvSpPr>
        <p:spPr>
          <a:xfrm>
            <a:off x="708207" y="707795"/>
            <a:ext cx="36000" cy="396000"/>
          </a:xfrm>
          <a:custGeom>
            <a:avLst/>
            <a:gdLst>
              <a:gd name="connsiteX0" fmla="*/ 18000 w 36000"/>
              <a:gd name="connsiteY0" fmla="*/ 0 h 396000"/>
              <a:gd name="connsiteX1" fmla="*/ 36000 w 36000"/>
              <a:gd name="connsiteY1" fmla="*/ 18000 h 396000"/>
              <a:gd name="connsiteX2" fmla="*/ 36000 w 36000"/>
              <a:gd name="connsiteY2" fmla="*/ 378000 h 396000"/>
              <a:gd name="connsiteX3" fmla="*/ 18000 w 36000"/>
              <a:gd name="connsiteY3" fmla="*/ 396000 h 396000"/>
              <a:gd name="connsiteX4" fmla="*/ 0 w 36000"/>
              <a:gd name="connsiteY4" fmla="*/ 378000 h 396000"/>
              <a:gd name="connsiteX5" fmla="*/ 0 w 36000"/>
              <a:gd name="connsiteY5" fmla="*/ 18000 h 396000"/>
              <a:gd name="connsiteX6" fmla="*/ 18000 w 36000"/>
              <a:gd name="connsiteY6" fmla="*/ 0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 h="396000">
                <a:moveTo>
                  <a:pt x="18000" y="0"/>
                </a:moveTo>
                <a:cubicBezTo>
                  <a:pt x="27941" y="0"/>
                  <a:pt x="36000" y="8059"/>
                  <a:pt x="36000" y="18000"/>
                </a:cubicBezTo>
                <a:lnTo>
                  <a:pt x="36000" y="378000"/>
                </a:lnTo>
                <a:cubicBezTo>
                  <a:pt x="36000" y="387941"/>
                  <a:pt x="27941" y="396000"/>
                  <a:pt x="18000" y="396000"/>
                </a:cubicBezTo>
                <a:cubicBezTo>
                  <a:pt x="8059" y="396000"/>
                  <a:pt x="0" y="387941"/>
                  <a:pt x="0" y="378000"/>
                </a:cubicBezTo>
                <a:lnTo>
                  <a:pt x="0" y="18000"/>
                </a:lnTo>
                <a:cubicBezTo>
                  <a:pt x="0" y="8059"/>
                  <a:pt x="8059" y="0"/>
                  <a:pt x="18000" y="0"/>
                </a:cubicBezTo>
                <a:close/>
              </a:path>
            </a:pathLst>
          </a:custGeom>
          <a:solidFill>
            <a:schemeClr val="accent1"/>
          </a:solidFill>
        </p:spPr>
        <p:txBody>
          <a:bodyPr wrap="square">
            <a:noAutofit/>
          </a:bodyPr>
          <a:lstStyle>
            <a:lvl1pPr marL="0" indent="0">
              <a:buNone/>
              <a:defRPr sz="100"/>
            </a:lvl1pPr>
          </a:lstStyle>
          <a:p>
            <a:pPr lvl="0"/>
            <a:r>
              <a:rPr lang="en-GB" dirty="0"/>
              <a:t> </a:t>
            </a:r>
          </a:p>
        </p:txBody>
      </p:sp>
      <p:sp>
        <p:nvSpPr>
          <p:cNvPr id="10" name="Tijdelijke aanduiding voor titel 1">
            <a:extLst>
              <a:ext uri="{FF2B5EF4-FFF2-40B4-BE49-F238E27FC236}">
                <a16:creationId xmlns:a16="http://schemas.microsoft.com/office/drawing/2014/main" id="{66DDD4FA-5C0A-526B-A5D0-BD4D9C52DA68}"/>
              </a:ext>
            </a:extLst>
          </p:cNvPr>
          <p:cNvSpPr>
            <a:spLocks noGrp="1"/>
          </p:cNvSpPr>
          <p:nvPr>
            <p:ph type="title" hasCustomPrompt="1"/>
          </p:nvPr>
        </p:nvSpPr>
        <p:spPr>
          <a:xfrm>
            <a:off x="865163" y="722313"/>
            <a:ext cx="10606838" cy="342211"/>
          </a:xfrm>
          <a:prstGeom prst="rect">
            <a:avLst/>
          </a:prstGeom>
        </p:spPr>
        <p:txBody>
          <a:bodyPr vert="horz" lIns="0" tIns="0" rIns="0" bIns="0" rtlCol="0" anchor="t">
            <a:noAutofit/>
          </a:bodyPr>
          <a:lstStyle/>
          <a:p>
            <a:r>
              <a:rPr lang="en-GB" noProof="0" dirty="0"/>
              <a:t>Place the title of the slide here</a:t>
            </a:r>
          </a:p>
        </p:txBody>
      </p:sp>
      <p:sp>
        <p:nvSpPr>
          <p:cNvPr id="14" name="Tijdelijke aanduiding voor tekst 26">
            <a:extLst>
              <a:ext uri="{FF2B5EF4-FFF2-40B4-BE49-F238E27FC236}">
                <a16:creationId xmlns:a16="http://schemas.microsoft.com/office/drawing/2014/main" id="{EAFE4CF3-B339-8A11-F0E5-E407B4650259}"/>
              </a:ext>
            </a:extLst>
          </p:cNvPr>
          <p:cNvSpPr>
            <a:spLocks noGrp="1"/>
          </p:cNvSpPr>
          <p:nvPr>
            <p:ph type="body" sz="quarter" idx="19" hasCustomPrompt="1"/>
          </p:nvPr>
        </p:nvSpPr>
        <p:spPr>
          <a:xfrm>
            <a:off x="5271109" y="2106637"/>
            <a:ext cx="5400000" cy="276999"/>
          </a:xfrm>
        </p:spPr>
        <p:txBody>
          <a:bodyPr>
            <a:spAutoFit/>
          </a:bodyPr>
          <a:lstStyle>
            <a:lvl1pPr marL="0" indent="0">
              <a:buFontTx/>
              <a:buNone/>
              <a:defRPr sz="2000" b="1" cap="none" baseline="0">
                <a:solidFill>
                  <a:schemeClr val="accent1"/>
                </a:solidFill>
                <a:latin typeface="+mj-lt"/>
              </a:defRPr>
            </a:lvl1pPr>
            <a:lvl4pPr>
              <a:defRPr/>
            </a:lvl4pPr>
          </a:lstStyle>
          <a:p>
            <a:pPr lvl="0"/>
            <a:r>
              <a:rPr lang="en-GB" dirty="0"/>
              <a:t>Function</a:t>
            </a:r>
          </a:p>
        </p:txBody>
      </p:sp>
      <p:sp>
        <p:nvSpPr>
          <p:cNvPr id="15" name="Tijdelijke aanduiding voor tekst 8">
            <a:extLst>
              <a:ext uri="{FF2B5EF4-FFF2-40B4-BE49-F238E27FC236}">
                <a16:creationId xmlns:a16="http://schemas.microsoft.com/office/drawing/2014/main" id="{112C4D7E-8E02-D6D7-F32F-4047454A00FA}"/>
              </a:ext>
            </a:extLst>
          </p:cNvPr>
          <p:cNvSpPr>
            <a:spLocks noGrp="1"/>
          </p:cNvSpPr>
          <p:nvPr>
            <p:ph type="body" sz="quarter" idx="78" hasCustomPrompt="1"/>
          </p:nvPr>
        </p:nvSpPr>
        <p:spPr>
          <a:xfrm>
            <a:off x="5271109" y="3437571"/>
            <a:ext cx="5400000" cy="2080570"/>
          </a:xfrm>
        </p:spPr>
        <p:txBody>
          <a:bodyPr wrap="square">
            <a:spAutoFit/>
          </a:bodyPr>
          <a:lstStyle>
            <a:lvl1pPr marL="0" indent="0">
              <a:buNone/>
              <a:defRPr sz="1600" b="0" baseline="0">
                <a:solidFill>
                  <a:schemeClr val="tx2"/>
                </a:solidFill>
              </a:defRPr>
            </a:lvl1pPr>
          </a:lstStyle>
          <a:p>
            <a:pPr lvl="0"/>
            <a:r>
              <a:rPr lang="en-GB" noProof="0" dirty="0"/>
              <a:t>Add your text here Lorem ipsum dolor sit amet, consectetuer adipiscing elit. Maecenas porttitor congue massa. Fusce posuere, magna sed pulvinar ultricies, purus lectus malesuada libero, sit amet commodo magna eros quis urna.</a:t>
            </a:r>
          </a:p>
          <a:p>
            <a:pPr lvl="0"/>
            <a:r>
              <a:rPr lang="en-GB" noProof="0" dirty="0" err="1"/>
              <a:t>Pellentesque</a:t>
            </a:r>
            <a:r>
              <a:rPr lang="en-GB" noProof="0" dirty="0"/>
              <a:t> habitant morbi tristique senectus et netus et malesuada fames ac turpis egestas. Proin pharetra nonummy pede. Mauris et orci.</a:t>
            </a:r>
          </a:p>
          <a:p>
            <a:pPr lvl="0"/>
            <a:endParaRPr lang="en-GB" noProof="0" dirty="0"/>
          </a:p>
        </p:txBody>
      </p:sp>
      <p:sp>
        <p:nvSpPr>
          <p:cNvPr id="18" name="Tijdelijke aanduiding voor tekst 8">
            <a:extLst>
              <a:ext uri="{FF2B5EF4-FFF2-40B4-BE49-F238E27FC236}">
                <a16:creationId xmlns:a16="http://schemas.microsoft.com/office/drawing/2014/main" id="{ACBD80DC-013E-7F4B-297E-05D77CFB5891}"/>
              </a:ext>
            </a:extLst>
          </p:cNvPr>
          <p:cNvSpPr>
            <a:spLocks noGrp="1"/>
          </p:cNvSpPr>
          <p:nvPr>
            <p:ph type="body" sz="quarter" idx="80" hasCustomPrompt="1"/>
          </p:nvPr>
        </p:nvSpPr>
        <p:spPr>
          <a:xfrm>
            <a:off x="5271108" y="2600252"/>
            <a:ext cx="5400000" cy="221599"/>
          </a:xfrm>
        </p:spPr>
        <p:txBody>
          <a:bodyPr wrap="square">
            <a:spAutoFit/>
          </a:bodyPr>
          <a:lstStyle>
            <a:lvl1pPr marL="0" indent="0">
              <a:buNone/>
              <a:defRPr sz="1600" b="1">
                <a:solidFill>
                  <a:schemeClr val="tx2"/>
                </a:solidFill>
              </a:defRPr>
            </a:lvl1pPr>
          </a:lstStyle>
          <a:p>
            <a:pPr lvl="0"/>
            <a:r>
              <a:rPr lang="en-GB" noProof="0" dirty="0"/>
              <a:t>E-mail</a:t>
            </a:r>
          </a:p>
        </p:txBody>
      </p:sp>
      <p:sp>
        <p:nvSpPr>
          <p:cNvPr id="19" name="Tijdelijke aanduiding voor tekst 8">
            <a:extLst>
              <a:ext uri="{FF2B5EF4-FFF2-40B4-BE49-F238E27FC236}">
                <a16:creationId xmlns:a16="http://schemas.microsoft.com/office/drawing/2014/main" id="{B5A80EAC-5AB6-AD98-BF9F-5AD56083BC44}"/>
              </a:ext>
            </a:extLst>
          </p:cNvPr>
          <p:cNvSpPr>
            <a:spLocks noGrp="1"/>
          </p:cNvSpPr>
          <p:nvPr>
            <p:ph type="body" sz="quarter" idx="81" hasCustomPrompt="1"/>
          </p:nvPr>
        </p:nvSpPr>
        <p:spPr>
          <a:xfrm>
            <a:off x="5271109" y="2862061"/>
            <a:ext cx="5400000" cy="221599"/>
          </a:xfrm>
        </p:spPr>
        <p:txBody>
          <a:bodyPr wrap="square">
            <a:spAutoFit/>
          </a:bodyPr>
          <a:lstStyle>
            <a:lvl1pPr marL="0" indent="0">
              <a:buNone/>
              <a:defRPr sz="1600" b="1" baseline="0">
                <a:solidFill>
                  <a:schemeClr val="tx2"/>
                </a:solidFill>
              </a:defRPr>
            </a:lvl1pPr>
          </a:lstStyle>
          <a:p>
            <a:pPr lvl="0"/>
            <a:r>
              <a:rPr lang="en-GB" noProof="0" dirty="0"/>
              <a:t>Telephone number</a:t>
            </a:r>
          </a:p>
        </p:txBody>
      </p:sp>
      <p:sp>
        <p:nvSpPr>
          <p:cNvPr id="25" name="Tijdelijke aanduiding voor tekst 26">
            <a:extLst>
              <a:ext uri="{FF2B5EF4-FFF2-40B4-BE49-F238E27FC236}">
                <a16:creationId xmlns:a16="http://schemas.microsoft.com/office/drawing/2014/main" id="{A7121347-860E-BC73-73C2-A730C77B08BD}"/>
              </a:ext>
            </a:extLst>
          </p:cNvPr>
          <p:cNvSpPr>
            <a:spLocks noGrp="1"/>
          </p:cNvSpPr>
          <p:nvPr>
            <p:ph type="body" sz="quarter" idx="82" hasCustomPrompt="1"/>
          </p:nvPr>
        </p:nvSpPr>
        <p:spPr>
          <a:xfrm>
            <a:off x="5271109" y="1696003"/>
            <a:ext cx="5400000" cy="443198"/>
          </a:xfrm>
        </p:spPr>
        <p:txBody>
          <a:bodyPr>
            <a:spAutoFit/>
          </a:bodyPr>
          <a:lstStyle>
            <a:lvl1pPr marL="0" indent="0">
              <a:buFontTx/>
              <a:buNone/>
              <a:defRPr sz="3200" b="1" cap="none" baseline="0">
                <a:solidFill>
                  <a:schemeClr val="tx2"/>
                </a:solidFill>
                <a:latin typeface="+mj-lt"/>
              </a:defRPr>
            </a:lvl1pPr>
            <a:lvl4pPr>
              <a:defRPr/>
            </a:lvl4pPr>
          </a:lstStyle>
          <a:p>
            <a:pPr lvl="0"/>
            <a:r>
              <a:rPr lang="en-GB" dirty="0"/>
              <a:t>Name of Speaker</a:t>
            </a:r>
          </a:p>
        </p:txBody>
      </p:sp>
      <p:sp>
        <p:nvSpPr>
          <p:cNvPr id="28" name="Tijdelijke aanduiding voor tekst 12">
            <a:extLst>
              <a:ext uri="{FF2B5EF4-FFF2-40B4-BE49-F238E27FC236}">
                <a16:creationId xmlns:a16="http://schemas.microsoft.com/office/drawing/2014/main" id="{746B01D2-48A8-1A36-84F6-C20F14BC9E1D}"/>
              </a:ext>
            </a:extLst>
          </p:cNvPr>
          <p:cNvSpPr>
            <a:spLocks noGrp="1"/>
          </p:cNvSpPr>
          <p:nvPr>
            <p:ph type="body" sz="quarter" idx="83" hasCustomPrompt="1"/>
          </p:nvPr>
        </p:nvSpPr>
        <p:spPr>
          <a:xfrm rot="16200000">
            <a:off x="5656309" y="2089997"/>
            <a:ext cx="21600" cy="792000"/>
          </a:xfrm>
          <a:custGeom>
            <a:avLst/>
            <a:gdLst>
              <a:gd name="connsiteX0" fmla="*/ 18000 w 36000"/>
              <a:gd name="connsiteY0" fmla="*/ 0 h 396000"/>
              <a:gd name="connsiteX1" fmla="*/ 36000 w 36000"/>
              <a:gd name="connsiteY1" fmla="*/ 18000 h 396000"/>
              <a:gd name="connsiteX2" fmla="*/ 36000 w 36000"/>
              <a:gd name="connsiteY2" fmla="*/ 378000 h 396000"/>
              <a:gd name="connsiteX3" fmla="*/ 18000 w 36000"/>
              <a:gd name="connsiteY3" fmla="*/ 396000 h 396000"/>
              <a:gd name="connsiteX4" fmla="*/ 0 w 36000"/>
              <a:gd name="connsiteY4" fmla="*/ 378000 h 396000"/>
              <a:gd name="connsiteX5" fmla="*/ 0 w 36000"/>
              <a:gd name="connsiteY5" fmla="*/ 18000 h 396000"/>
              <a:gd name="connsiteX6" fmla="*/ 18000 w 36000"/>
              <a:gd name="connsiteY6" fmla="*/ 0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 h="396000">
                <a:moveTo>
                  <a:pt x="18000" y="0"/>
                </a:moveTo>
                <a:cubicBezTo>
                  <a:pt x="27941" y="0"/>
                  <a:pt x="36000" y="8059"/>
                  <a:pt x="36000" y="18000"/>
                </a:cubicBezTo>
                <a:lnTo>
                  <a:pt x="36000" y="378000"/>
                </a:lnTo>
                <a:cubicBezTo>
                  <a:pt x="36000" y="387941"/>
                  <a:pt x="27941" y="396000"/>
                  <a:pt x="18000" y="396000"/>
                </a:cubicBezTo>
                <a:cubicBezTo>
                  <a:pt x="8059" y="396000"/>
                  <a:pt x="0" y="387941"/>
                  <a:pt x="0" y="378000"/>
                </a:cubicBezTo>
                <a:lnTo>
                  <a:pt x="0" y="18000"/>
                </a:lnTo>
                <a:cubicBezTo>
                  <a:pt x="0" y="8059"/>
                  <a:pt x="8059" y="0"/>
                  <a:pt x="18000" y="0"/>
                </a:cubicBezTo>
                <a:close/>
              </a:path>
            </a:pathLst>
          </a:custGeom>
          <a:solidFill>
            <a:schemeClr val="bg2"/>
          </a:solidFill>
        </p:spPr>
        <p:txBody>
          <a:bodyPr wrap="square">
            <a:noAutofit/>
          </a:bodyPr>
          <a:lstStyle>
            <a:lvl1pPr marL="0" indent="0">
              <a:buNone/>
              <a:defRPr sz="100"/>
            </a:lvl1pPr>
          </a:lstStyle>
          <a:p>
            <a:pPr lvl="0"/>
            <a:r>
              <a:rPr lang="en-GB" dirty="0"/>
              <a:t> </a:t>
            </a:r>
          </a:p>
        </p:txBody>
      </p:sp>
      <p:grpSp>
        <p:nvGrpSpPr>
          <p:cNvPr id="74" name="INSTRUCTION">
            <a:extLst>
              <a:ext uri="{FF2B5EF4-FFF2-40B4-BE49-F238E27FC236}">
                <a16:creationId xmlns:a16="http://schemas.microsoft.com/office/drawing/2014/main" id="{B6338F45-0553-84D3-2251-DA19E6246A59}"/>
              </a:ext>
            </a:extLst>
          </p:cNvPr>
          <p:cNvGrpSpPr/>
          <p:nvPr userDrawn="1"/>
        </p:nvGrpSpPr>
        <p:grpSpPr>
          <a:xfrm>
            <a:off x="-3786164" y="0"/>
            <a:ext cx="3693113" cy="5054643"/>
            <a:chOff x="-3786164" y="0"/>
            <a:chExt cx="3693113" cy="5054643"/>
          </a:xfrm>
        </p:grpSpPr>
        <p:sp>
          <p:nvSpPr>
            <p:cNvPr id="75" name="Rechthoek 74">
              <a:extLst>
                <a:ext uri="{FF2B5EF4-FFF2-40B4-BE49-F238E27FC236}">
                  <a16:creationId xmlns:a16="http://schemas.microsoft.com/office/drawing/2014/main" id="{51C12583-5887-EB9A-7B96-3434633A1B9D}"/>
                </a:ext>
              </a:extLst>
            </p:cNvPr>
            <p:cNvSpPr/>
            <p:nvPr userDrawn="1"/>
          </p:nvSpPr>
          <p:spPr>
            <a:xfrm>
              <a:off x="-3786164" y="0"/>
              <a:ext cx="3593091" cy="4391599"/>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Insert/edit an image</a:t>
              </a:r>
            </a:p>
          </p:txBody>
        </p:sp>
        <p:sp>
          <p:nvSpPr>
            <p:cNvPr id="76" name="Rechthoek 75">
              <a:extLst>
                <a:ext uri="{FF2B5EF4-FFF2-40B4-BE49-F238E27FC236}">
                  <a16:creationId xmlns:a16="http://schemas.microsoft.com/office/drawing/2014/main" id="{77147CFF-7053-35E9-5D42-5037487152EC}"/>
                </a:ext>
              </a:extLst>
            </p:cNvPr>
            <p:cNvSpPr/>
            <p:nvPr userDrawn="1"/>
          </p:nvSpPr>
          <p:spPr>
            <a:xfrm>
              <a:off x="-3786164" y="4226643"/>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‘Inspiration'</a:t>
              </a:r>
            </a:p>
          </p:txBody>
        </p:sp>
        <p:sp>
          <p:nvSpPr>
            <p:cNvPr id="77" name="Ovaal 76">
              <a:extLst>
                <a:ext uri="{FF2B5EF4-FFF2-40B4-BE49-F238E27FC236}">
                  <a16:creationId xmlns:a16="http://schemas.microsoft.com/office/drawing/2014/main" id="{060693C9-E94E-98BB-EC9D-AC9324CAD87A}"/>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78" name="Rechthoek 77">
              <a:extLst>
                <a:ext uri="{FF2B5EF4-FFF2-40B4-BE49-F238E27FC236}">
                  <a16:creationId xmlns:a16="http://schemas.microsoft.com/office/drawing/2014/main" id="{8903CF43-442B-1832-B85E-1C1E4546008C}"/>
                </a:ext>
              </a:extLst>
            </p:cNvPr>
            <p:cNvSpPr/>
            <p:nvPr userDrawn="1"/>
          </p:nvSpPr>
          <p:spPr>
            <a:xfrm>
              <a:off x="-3319416" y="465323"/>
              <a:ext cx="3008779" cy="661851"/>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79" name="Ovaal 78">
              <a:extLst>
                <a:ext uri="{FF2B5EF4-FFF2-40B4-BE49-F238E27FC236}">
                  <a16:creationId xmlns:a16="http://schemas.microsoft.com/office/drawing/2014/main" id="{6051E6EF-EECB-4209-83B2-E29C6B03889B}"/>
                </a:ext>
              </a:extLst>
            </p:cNvPr>
            <p:cNvSpPr/>
            <p:nvPr userDrawn="1"/>
          </p:nvSpPr>
          <p:spPr>
            <a:xfrm>
              <a:off x="-3603587" y="18111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80" name="Rechthoek 79">
              <a:extLst>
                <a:ext uri="{FF2B5EF4-FFF2-40B4-BE49-F238E27FC236}">
                  <a16:creationId xmlns:a16="http://schemas.microsoft.com/office/drawing/2014/main" id="{C4CBEB17-1732-B32F-91C5-923E18BD73FF}"/>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81" name="Rechthoek 80">
              <a:extLst>
                <a:ext uri="{FF2B5EF4-FFF2-40B4-BE49-F238E27FC236}">
                  <a16:creationId xmlns:a16="http://schemas.microsoft.com/office/drawing/2014/main" id="{6B33D186-157D-E30B-2F23-0BC86D899A3F}"/>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1000" b="1" noProof="0" dirty="0">
                  <a:solidFill>
                    <a:srgbClr val="211F26"/>
                  </a:solidFill>
                  <a:latin typeface="Calibri" panose="020F0502020204030204" pitchFamily="34" charset="0"/>
                  <a:cs typeface="Calibri" panose="020F0502020204030204" pitchFamily="34" charset="0"/>
                </a:rPr>
                <a:t>Insert</a:t>
              </a:r>
            </a:p>
          </p:txBody>
        </p:sp>
        <p:sp>
          <p:nvSpPr>
            <p:cNvPr id="82" name="Ovaal 81">
              <a:extLst>
                <a:ext uri="{FF2B5EF4-FFF2-40B4-BE49-F238E27FC236}">
                  <a16:creationId xmlns:a16="http://schemas.microsoft.com/office/drawing/2014/main" id="{2B1D34EE-D924-8D47-5CAB-715C758E439A}"/>
                </a:ext>
              </a:extLst>
            </p:cNvPr>
            <p:cNvSpPr/>
            <p:nvPr userDrawn="1"/>
          </p:nvSpPr>
          <p:spPr>
            <a:xfrm>
              <a:off x="-3603587" y="263483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83" name="Rechthoek 82">
              <a:extLst>
                <a:ext uri="{FF2B5EF4-FFF2-40B4-BE49-F238E27FC236}">
                  <a16:creationId xmlns:a16="http://schemas.microsoft.com/office/drawing/2014/main" id="{3FA6A19F-7D0D-E517-6BCF-6B8D59E7252B}"/>
                </a:ext>
              </a:extLst>
            </p:cNvPr>
            <p:cNvSpPr/>
            <p:nvPr userDrawn="1"/>
          </p:nvSpPr>
          <p:spPr>
            <a:xfrm>
              <a:off x="-3319415" y="2634835"/>
              <a:ext cx="2944682" cy="794165"/>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‘Crop’</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grpSp>
          <p:nvGrpSpPr>
            <p:cNvPr id="84" name="Groep 83">
              <a:extLst>
                <a:ext uri="{FF2B5EF4-FFF2-40B4-BE49-F238E27FC236}">
                  <a16:creationId xmlns:a16="http://schemas.microsoft.com/office/drawing/2014/main" id="{9970A62E-6B72-A74C-D3C5-4518CA462EA0}"/>
                </a:ext>
              </a:extLst>
            </p:cNvPr>
            <p:cNvGrpSpPr/>
            <p:nvPr userDrawn="1"/>
          </p:nvGrpSpPr>
          <p:grpSpPr>
            <a:xfrm>
              <a:off x="-3414453" y="3534339"/>
              <a:ext cx="514284" cy="506545"/>
              <a:chOff x="12617641" y="3403239"/>
              <a:chExt cx="752963" cy="741634"/>
            </a:xfrm>
          </p:grpSpPr>
          <p:grpSp>
            <p:nvGrpSpPr>
              <p:cNvPr id="101" name="Groep 100">
                <a:extLst>
                  <a:ext uri="{FF2B5EF4-FFF2-40B4-BE49-F238E27FC236}">
                    <a16:creationId xmlns:a16="http://schemas.microsoft.com/office/drawing/2014/main" id="{5D6F782A-5A5B-BB2B-B27C-348C5E5DAD78}"/>
                  </a:ext>
                </a:extLst>
              </p:cNvPr>
              <p:cNvGrpSpPr/>
              <p:nvPr userDrawn="1"/>
            </p:nvGrpSpPr>
            <p:grpSpPr>
              <a:xfrm>
                <a:off x="12771530" y="3403239"/>
                <a:ext cx="467176" cy="448491"/>
                <a:chOff x="12782157" y="3403239"/>
                <a:chExt cx="467176" cy="448491"/>
              </a:xfrm>
            </p:grpSpPr>
            <p:grpSp>
              <p:nvGrpSpPr>
                <p:cNvPr id="104" name="Groep 103">
                  <a:extLst>
                    <a:ext uri="{FF2B5EF4-FFF2-40B4-BE49-F238E27FC236}">
                      <a16:creationId xmlns:a16="http://schemas.microsoft.com/office/drawing/2014/main" id="{E55BCC43-8AF7-C4E4-7849-AF42BA19B3C2}"/>
                    </a:ext>
                  </a:extLst>
                </p:cNvPr>
                <p:cNvGrpSpPr/>
                <p:nvPr userDrawn="1"/>
              </p:nvGrpSpPr>
              <p:grpSpPr>
                <a:xfrm>
                  <a:off x="12782157" y="3403239"/>
                  <a:ext cx="412976" cy="396132"/>
                  <a:chOff x="13554906" y="3320109"/>
                  <a:chExt cx="443917" cy="425811"/>
                </a:xfrm>
              </p:grpSpPr>
              <p:grpSp>
                <p:nvGrpSpPr>
                  <p:cNvPr id="111" name="Groep 110">
                    <a:extLst>
                      <a:ext uri="{FF2B5EF4-FFF2-40B4-BE49-F238E27FC236}">
                        <a16:creationId xmlns:a16="http://schemas.microsoft.com/office/drawing/2014/main" id="{798DDBDE-8F0A-7BEF-3A92-01D7AA3186EF}"/>
                      </a:ext>
                    </a:extLst>
                  </p:cNvPr>
                  <p:cNvGrpSpPr/>
                  <p:nvPr userDrawn="1"/>
                </p:nvGrpSpPr>
                <p:grpSpPr>
                  <a:xfrm>
                    <a:off x="13554906" y="3320109"/>
                    <a:ext cx="443917" cy="425811"/>
                    <a:chOff x="12909684" y="1276143"/>
                    <a:chExt cx="443917" cy="425811"/>
                  </a:xfrm>
                </p:grpSpPr>
                <p:sp>
                  <p:nvSpPr>
                    <p:cNvPr id="114" name="Rechthoek 113">
                      <a:extLst>
                        <a:ext uri="{FF2B5EF4-FFF2-40B4-BE49-F238E27FC236}">
                          <a16:creationId xmlns:a16="http://schemas.microsoft.com/office/drawing/2014/main" id="{C3C54DBD-C294-625D-5D7E-7F37106C948C}"/>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115" name="Rechthoek 114">
                      <a:extLst>
                        <a:ext uri="{FF2B5EF4-FFF2-40B4-BE49-F238E27FC236}">
                          <a16:creationId xmlns:a16="http://schemas.microsoft.com/office/drawing/2014/main" id="{48C7CD2A-8FA8-A169-CADB-8CCBED30822A}"/>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116" name="Ovaal 115">
                      <a:extLst>
                        <a:ext uri="{FF2B5EF4-FFF2-40B4-BE49-F238E27FC236}">
                          <a16:creationId xmlns:a16="http://schemas.microsoft.com/office/drawing/2014/main" id="{9AB299F4-BB2E-F6E1-D5AF-C29CEBB8E64C}"/>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pic>
                <p:nvPicPr>
                  <p:cNvPr id="112" name="Afbeelding 111">
                    <a:extLst>
                      <a:ext uri="{FF2B5EF4-FFF2-40B4-BE49-F238E27FC236}">
                        <a16:creationId xmlns:a16="http://schemas.microsoft.com/office/drawing/2014/main" id="{972DEF9C-6130-C340-03A5-3D764635859F}"/>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13567296" y="3424991"/>
                    <a:ext cx="173367" cy="140220"/>
                  </a:xfrm>
                  <a:prstGeom prst="rect">
                    <a:avLst/>
                  </a:prstGeom>
                </p:spPr>
              </p:pic>
              <p:pic>
                <p:nvPicPr>
                  <p:cNvPr id="113" name="Afbeelding 112">
                    <a:extLst>
                      <a:ext uri="{FF2B5EF4-FFF2-40B4-BE49-F238E27FC236}">
                        <a16:creationId xmlns:a16="http://schemas.microsoft.com/office/drawing/2014/main" id="{C49308C8-3D35-1449-130C-7E334BD18632}"/>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105" name="Groep 104">
                  <a:extLst>
                    <a:ext uri="{FF2B5EF4-FFF2-40B4-BE49-F238E27FC236}">
                      <a16:creationId xmlns:a16="http://schemas.microsoft.com/office/drawing/2014/main" id="{35C3D808-C46B-A0D3-87D6-9B3251D44009}"/>
                    </a:ext>
                  </a:extLst>
                </p:cNvPr>
                <p:cNvGrpSpPr/>
                <p:nvPr userDrawn="1"/>
              </p:nvGrpSpPr>
              <p:grpSpPr>
                <a:xfrm>
                  <a:off x="13103513" y="3705268"/>
                  <a:ext cx="145820" cy="146462"/>
                  <a:chOff x="13096169" y="3602278"/>
                  <a:chExt cx="145820" cy="146462"/>
                </a:xfrm>
              </p:grpSpPr>
              <p:sp>
                <p:nvSpPr>
                  <p:cNvPr id="109" name="Rechthoek 108">
                    <a:extLst>
                      <a:ext uri="{FF2B5EF4-FFF2-40B4-BE49-F238E27FC236}">
                        <a16:creationId xmlns:a16="http://schemas.microsoft.com/office/drawing/2014/main" id="{88F1CF26-EE38-BAE3-0D5C-9DFAE49184A7}"/>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10" name="Rechthoek 109">
                    <a:extLst>
                      <a:ext uri="{FF2B5EF4-FFF2-40B4-BE49-F238E27FC236}">
                        <a16:creationId xmlns:a16="http://schemas.microsoft.com/office/drawing/2014/main" id="{C26F0964-0E62-03B0-AF5D-63A2C754E362}"/>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106" name="Groep 105">
                  <a:extLst>
                    <a:ext uri="{FF2B5EF4-FFF2-40B4-BE49-F238E27FC236}">
                      <a16:creationId xmlns:a16="http://schemas.microsoft.com/office/drawing/2014/main" id="{E73D86B5-C8AA-F091-945E-B918BAE86FD3}"/>
                    </a:ext>
                  </a:extLst>
                </p:cNvPr>
                <p:cNvGrpSpPr/>
                <p:nvPr userDrawn="1"/>
              </p:nvGrpSpPr>
              <p:grpSpPr>
                <a:xfrm rot="10800000">
                  <a:off x="13061402" y="3665637"/>
                  <a:ext cx="145820" cy="146462"/>
                  <a:chOff x="13096169" y="3602278"/>
                  <a:chExt cx="145820" cy="146462"/>
                </a:xfrm>
              </p:grpSpPr>
              <p:sp>
                <p:nvSpPr>
                  <p:cNvPr id="107" name="Rechthoek 106">
                    <a:extLst>
                      <a:ext uri="{FF2B5EF4-FFF2-40B4-BE49-F238E27FC236}">
                        <a16:creationId xmlns:a16="http://schemas.microsoft.com/office/drawing/2014/main" id="{F6EA707F-84DB-6189-B465-29271C43EFD8}"/>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08" name="Rechthoek 107">
                    <a:extLst>
                      <a:ext uri="{FF2B5EF4-FFF2-40B4-BE49-F238E27FC236}">
                        <a16:creationId xmlns:a16="http://schemas.microsoft.com/office/drawing/2014/main" id="{BBDB3B15-3D94-BE84-BAF6-16310889CDC2}"/>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sp>
            <p:nvSpPr>
              <p:cNvPr id="102" name="Rechthoek 101">
                <a:extLst>
                  <a:ext uri="{FF2B5EF4-FFF2-40B4-BE49-F238E27FC236}">
                    <a16:creationId xmlns:a16="http://schemas.microsoft.com/office/drawing/2014/main" id="{2890D34D-9AE5-F9DF-A68C-E67327936986}"/>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Crop</a:t>
                </a:r>
              </a:p>
            </p:txBody>
          </p:sp>
          <p:sp>
            <p:nvSpPr>
              <p:cNvPr id="103" name="Gelijkbenige driehoek 102">
                <a:extLst>
                  <a:ext uri="{FF2B5EF4-FFF2-40B4-BE49-F238E27FC236}">
                    <a16:creationId xmlns:a16="http://schemas.microsoft.com/office/drawing/2014/main" id="{79ECBA4D-D273-2065-23FE-108434BDBF6B}"/>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85" name="ICOON_info">
              <a:extLst>
                <a:ext uri="{FF2B5EF4-FFF2-40B4-BE49-F238E27FC236}">
                  <a16:creationId xmlns:a16="http://schemas.microsoft.com/office/drawing/2014/main" id="{05580824-0AA3-5810-5269-0EBA2E11BEEC}"/>
                </a:ext>
              </a:extLst>
            </p:cNvPr>
            <p:cNvGrpSpPr/>
            <p:nvPr userDrawn="1"/>
          </p:nvGrpSpPr>
          <p:grpSpPr>
            <a:xfrm>
              <a:off x="-376736" y="4055594"/>
              <a:ext cx="283685" cy="283685"/>
              <a:chOff x="-510741" y="5913713"/>
              <a:chExt cx="267555" cy="267555"/>
            </a:xfrm>
          </p:grpSpPr>
          <p:sp>
            <p:nvSpPr>
              <p:cNvPr id="99" name="Ovaal 98">
                <a:extLst>
                  <a:ext uri="{FF2B5EF4-FFF2-40B4-BE49-F238E27FC236}">
                    <a16:creationId xmlns:a16="http://schemas.microsoft.com/office/drawing/2014/main" id="{A9A77014-6F47-E2BB-C2C4-EC7E7F64F616}"/>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100" name="Graphic 163" descr="Informatie">
                <a:extLst>
                  <a:ext uri="{FF2B5EF4-FFF2-40B4-BE49-F238E27FC236}">
                    <a16:creationId xmlns:a16="http://schemas.microsoft.com/office/drawing/2014/main" id="{EB3BE875-91E4-BC75-EC9C-599571F8DF6F}"/>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86" name="Groep 85">
              <a:extLst>
                <a:ext uri="{FF2B5EF4-FFF2-40B4-BE49-F238E27FC236}">
                  <a16:creationId xmlns:a16="http://schemas.microsoft.com/office/drawing/2014/main" id="{E06C7009-3827-7A72-2F1D-B96A15DC605B}"/>
                </a:ext>
              </a:extLst>
            </p:cNvPr>
            <p:cNvGrpSpPr/>
            <p:nvPr userDrawn="1"/>
          </p:nvGrpSpPr>
          <p:grpSpPr>
            <a:xfrm>
              <a:off x="-938434" y="4364020"/>
              <a:ext cx="627798" cy="576693"/>
              <a:chOff x="-938434" y="4570310"/>
              <a:chExt cx="627798" cy="576693"/>
            </a:xfrm>
          </p:grpSpPr>
          <p:grpSp>
            <p:nvGrpSpPr>
              <p:cNvPr id="94" name="Inspireren">
                <a:extLst>
                  <a:ext uri="{FF2B5EF4-FFF2-40B4-BE49-F238E27FC236}">
                    <a16:creationId xmlns:a16="http://schemas.microsoft.com/office/drawing/2014/main" id="{215C5C77-0E24-A978-E988-B4C2E60E22FF}"/>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96" name="Freeform 12">
                  <a:extLst>
                    <a:ext uri="{FF2B5EF4-FFF2-40B4-BE49-F238E27FC236}">
                      <a16:creationId xmlns:a16="http://schemas.microsoft.com/office/drawing/2014/main" id="{48B5DFB5-0DB0-2158-E65D-BBBE512B8615}"/>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mn-lt"/>
                  </a:endParaRPr>
                </a:p>
              </p:txBody>
            </p:sp>
            <p:sp>
              <p:nvSpPr>
                <p:cNvPr id="97" name="Freeform 13">
                  <a:extLst>
                    <a:ext uri="{FF2B5EF4-FFF2-40B4-BE49-F238E27FC236}">
                      <a16:creationId xmlns:a16="http://schemas.microsoft.com/office/drawing/2014/main" id="{01122CED-7FB3-EBC8-FBD5-244FAD244C8A}"/>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mn-lt"/>
                  </a:endParaRPr>
                </a:p>
              </p:txBody>
            </p:sp>
            <p:sp>
              <p:nvSpPr>
                <p:cNvPr id="98" name="Freeform 14">
                  <a:extLst>
                    <a:ext uri="{FF2B5EF4-FFF2-40B4-BE49-F238E27FC236}">
                      <a16:creationId xmlns:a16="http://schemas.microsoft.com/office/drawing/2014/main" id="{FE3ECDC4-0CD5-DAB1-594E-4410DB8EECF0}"/>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mn-lt"/>
                  </a:endParaRPr>
                </a:p>
              </p:txBody>
            </p:sp>
          </p:grpSp>
          <p:sp>
            <p:nvSpPr>
              <p:cNvPr id="95" name="Tekstvak 94">
                <a:extLst>
                  <a:ext uri="{FF2B5EF4-FFF2-40B4-BE49-F238E27FC236}">
                    <a16:creationId xmlns:a16="http://schemas.microsoft.com/office/drawing/2014/main" id="{0080C120-7C4B-9AE0-8AE3-AE2008154A3B}"/>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nvGrpSpPr>
            <p:cNvPr id="87" name="Groep 86">
              <a:extLst>
                <a:ext uri="{FF2B5EF4-FFF2-40B4-BE49-F238E27FC236}">
                  <a16:creationId xmlns:a16="http://schemas.microsoft.com/office/drawing/2014/main" id="{E260A694-282E-AB34-C3BE-C11A07E4E896}"/>
                </a:ext>
              </a:extLst>
            </p:cNvPr>
            <p:cNvGrpSpPr/>
            <p:nvPr userDrawn="1"/>
          </p:nvGrpSpPr>
          <p:grpSpPr>
            <a:xfrm>
              <a:off x="-3365484" y="1226982"/>
              <a:ext cx="446937" cy="406485"/>
              <a:chOff x="-3563526" y="1409294"/>
              <a:chExt cx="354190" cy="322133"/>
            </a:xfrm>
          </p:grpSpPr>
          <p:grpSp>
            <p:nvGrpSpPr>
              <p:cNvPr id="88" name="Groep 87">
                <a:extLst>
                  <a:ext uri="{FF2B5EF4-FFF2-40B4-BE49-F238E27FC236}">
                    <a16:creationId xmlns:a16="http://schemas.microsoft.com/office/drawing/2014/main" id="{F7B41748-6F22-67F2-B452-720FACBA503C}"/>
                  </a:ext>
                </a:extLst>
              </p:cNvPr>
              <p:cNvGrpSpPr/>
              <p:nvPr userDrawn="1"/>
            </p:nvGrpSpPr>
            <p:grpSpPr>
              <a:xfrm>
                <a:off x="-3499992" y="1409294"/>
                <a:ext cx="225195" cy="195499"/>
                <a:chOff x="8987389" y="1361199"/>
                <a:chExt cx="2200275" cy="1914525"/>
              </a:xfrm>
            </p:grpSpPr>
            <p:sp>
              <p:nvSpPr>
                <p:cNvPr id="90" name="Vrije vorm: vorm 89">
                  <a:extLst>
                    <a:ext uri="{FF2B5EF4-FFF2-40B4-BE49-F238E27FC236}">
                      <a16:creationId xmlns:a16="http://schemas.microsoft.com/office/drawing/2014/main" id="{CF880C73-22FD-1A18-4A74-52CB706E1718}"/>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995469"/>
                  <a:endParaRPr lang="en-GB" sz="7200" noProof="0" dirty="0">
                    <a:solidFill>
                      <a:srgbClr val="211F26"/>
                    </a:solidFill>
                    <a:latin typeface="+mn-lt"/>
                  </a:endParaRPr>
                </a:p>
              </p:txBody>
            </p:sp>
            <p:grpSp>
              <p:nvGrpSpPr>
                <p:cNvPr id="91" name="Groep 90">
                  <a:extLst>
                    <a:ext uri="{FF2B5EF4-FFF2-40B4-BE49-F238E27FC236}">
                      <a16:creationId xmlns:a16="http://schemas.microsoft.com/office/drawing/2014/main" id="{F5617FCE-ADC7-CB21-2DC5-2E8358A6F12C}"/>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92" name="Vrije vorm: vorm 91">
                    <a:extLst>
                      <a:ext uri="{FF2B5EF4-FFF2-40B4-BE49-F238E27FC236}">
                        <a16:creationId xmlns:a16="http://schemas.microsoft.com/office/drawing/2014/main" id="{59D1CA4B-AD22-D1A3-418E-99C0FE1226C2}"/>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995469"/>
                    <a:endParaRPr lang="en-GB" sz="7200" noProof="0" dirty="0">
                      <a:solidFill>
                        <a:srgbClr val="211F26"/>
                      </a:solidFill>
                      <a:latin typeface="+mn-lt"/>
                    </a:endParaRPr>
                  </a:p>
                </p:txBody>
              </p:sp>
              <p:sp>
                <p:nvSpPr>
                  <p:cNvPr id="93" name="Vrije vorm: vorm 92">
                    <a:extLst>
                      <a:ext uri="{FF2B5EF4-FFF2-40B4-BE49-F238E27FC236}">
                        <a16:creationId xmlns:a16="http://schemas.microsoft.com/office/drawing/2014/main" id="{CF7E780D-525E-CB9F-BB14-3BEFDAA9AAE5}"/>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995469"/>
                    <a:endParaRPr lang="en-GB" sz="7200" noProof="0" dirty="0">
                      <a:solidFill>
                        <a:srgbClr val="211F26"/>
                      </a:solidFill>
                      <a:latin typeface="+mn-lt"/>
                    </a:endParaRPr>
                  </a:p>
                </p:txBody>
              </p:sp>
            </p:grpSp>
          </p:grpSp>
          <p:sp>
            <p:nvSpPr>
              <p:cNvPr id="89" name="Tekstvak 88">
                <a:extLst>
                  <a:ext uri="{FF2B5EF4-FFF2-40B4-BE49-F238E27FC236}">
                    <a16:creationId xmlns:a16="http://schemas.microsoft.com/office/drawing/2014/main" id="{189970CD-2314-3276-BDFC-5929747ECC19}"/>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spTree>
    <p:extLst>
      <p:ext uri="{BB962C8B-B14F-4D97-AF65-F5344CB8AC3E}">
        <p14:creationId xmlns:p14="http://schemas.microsoft.com/office/powerpoint/2010/main" val="821046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troduction 2x">
    <p:spTree>
      <p:nvGrpSpPr>
        <p:cNvPr id="1" name=""/>
        <p:cNvGrpSpPr/>
        <p:nvPr/>
      </p:nvGrpSpPr>
      <p:grpSpPr>
        <a:xfrm>
          <a:off x="0" y="0"/>
          <a:ext cx="0" cy="0"/>
          <a:chOff x="0" y="0"/>
          <a:chExt cx="0" cy="0"/>
        </a:xfrm>
      </p:grpSpPr>
      <p:sp>
        <p:nvSpPr>
          <p:cNvPr id="11" name="Tijdelijke aanduiding voor tekst 10">
            <a:extLst>
              <a:ext uri="{FF2B5EF4-FFF2-40B4-BE49-F238E27FC236}">
                <a16:creationId xmlns:a16="http://schemas.microsoft.com/office/drawing/2014/main" id="{3C52A962-EFBC-1EA0-C4C7-9CF449A3B3DA}"/>
              </a:ext>
            </a:extLst>
          </p:cNvPr>
          <p:cNvSpPr txBox="1">
            <a:spLocks/>
          </p:cNvSpPr>
          <p:nvPr userDrawn="1"/>
        </p:nvSpPr>
        <p:spPr>
          <a:xfrm>
            <a:off x="193040" y="225424"/>
            <a:ext cx="11805920" cy="6424295"/>
          </a:xfrm>
          <a:prstGeom prst="roundRect">
            <a:avLst>
              <a:gd name="adj" fmla="val 3563"/>
            </a:avLst>
          </a:prstGeom>
          <a:solidFill>
            <a:schemeClr val="accent1">
              <a:alpha val="20000"/>
            </a:schemeClr>
          </a:solidFill>
        </p:spPr>
        <p:txBody>
          <a:bodyPr wrap="square">
            <a:noAutofit/>
          </a:bodyPr>
          <a:lstStyle>
            <a:lvl1pPr marL="0" indent="0" algn="l" defTabSz="914400" rtl="0" eaLnBrk="1" latinLnBrk="0" hangingPunct="1">
              <a:lnSpc>
                <a:spcPct val="90000"/>
              </a:lnSpc>
              <a:spcBef>
                <a:spcPts val="600"/>
              </a:spcBef>
              <a:spcAft>
                <a:spcPts val="600"/>
              </a:spcAft>
              <a:buClr>
                <a:schemeClr val="accent1"/>
              </a:buClr>
              <a:buSzPct val="110000"/>
              <a:buFont typeface="Calibri Light" panose="020F0302020204030204" pitchFamily="34" charset="0"/>
              <a:buNone/>
              <a:defRPr sz="100" kern="1200">
                <a:solidFill>
                  <a:schemeClr val="tx1"/>
                </a:solidFill>
                <a:latin typeface="+mn-lt"/>
                <a:ea typeface="+mn-ea"/>
                <a:cs typeface="+mn-cs"/>
              </a:defRPr>
            </a:lvl1pPr>
            <a:lvl2pPr marL="355600" indent="-177800" algn="l" defTabSz="914400" rtl="0" eaLnBrk="1" latinLnBrk="0" hangingPunct="1">
              <a:lnSpc>
                <a:spcPct val="90000"/>
              </a:lnSpc>
              <a:spcBef>
                <a:spcPts val="600"/>
              </a:spcBef>
              <a:spcAft>
                <a:spcPts val="600"/>
              </a:spcAft>
              <a:buClr>
                <a:schemeClr val="tx2"/>
              </a:buClr>
              <a:buFont typeface="Arial" panose="020B0604020202020204" pitchFamily="34" charset="0"/>
              <a:buChar char="•"/>
              <a:tabLst/>
              <a:defRPr sz="1600" kern="1200">
                <a:solidFill>
                  <a:schemeClr val="tx1"/>
                </a:solidFill>
                <a:latin typeface="+mn-lt"/>
                <a:ea typeface="+mn-ea"/>
                <a:cs typeface="+mn-cs"/>
              </a:defRPr>
            </a:lvl2pPr>
            <a:lvl3pPr marL="531813" indent="-176213" algn="l" defTabSz="914400" rtl="0" eaLnBrk="1" latinLnBrk="0" hangingPunct="1">
              <a:lnSpc>
                <a:spcPct val="90000"/>
              </a:lnSpc>
              <a:spcBef>
                <a:spcPts val="600"/>
              </a:spcBef>
              <a:spcAft>
                <a:spcPts val="600"/>
              </a:spcAft>
              <a:buClr>
                <a:schemeClr val="tx2"/>
              </a:buClr>
              <a:buFont typeface="Calibri Light" panose="020F0302020204030204" pitchFamily="34" charset="0"/>
              <a:buChar char="-"/>
              <a:defRPr sz="1400" kern="1200">
                <a:solidFill>
                  <a:schemeClr val="tx1"/>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5"/>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2000" b="1" i="0" kern="1200" cap="none" baseline="0">
                <a:solidFill>
                  <a:schemeClr val="accent2"/>
                </a:solidFill>
                <a:latin typeface="+mj-lt"/>
                <a:ea typeface="+mn-ea"/>
                <a:cs typeface="+mn-cs"/>
              </a:defRPr>
            </a:lvl6pPr>
            <a:lvl7pPr marL="342900" indent="-342900" algn="l" defTabSz="914400" rtl="0" eaLnBrk="1" latinLnBrk="0" hangingPunct="1">
              <a:lnSpc>
                <a:spcPct val="90000"/>
              </a:lnSpc>
              <a:spcBef>
                <a:spcPts val="600"/>
              </a:spcBef>
              <a:spcAft>
                <a:spcPts val="600"/>
              </a:spcAft>
              <a:buClr>
                <a:schemeClr val="tx2"/>
              </a:buClr>
              <a:buFont typeface="+mj-lt"/>
              <a:buAutoNum type="arabicPeriod"/>
              <a:tabLst/>
              <a:defRPr sz="1600" kern="1200">
                <a:solidFill>
                  <a:schemeClr val="tx1"/>
                </a:solidFill>
                <a:latin typeface="+mn-lt"/>
                <a:ea typeface="+mn-ea"/>
                <a:cs typeface="+mn-cs"/>
              </a:defRPr>
            </a:lvl7pPr>
            <a:lvl8pPr marL="342900" indent="-342900" algn="l" defTabSz="914400" rtl="0" eaLnBrk="1" latinLnBrk="0" hangingPunct="1">
              <a:lnSpc>
                <a:spcPct val="90000"/>
              </a:lnSpc>
              <a:spcBef>
                <a:spcPts val="600"/>
              </a:spcBef>
              <a:spcAft>
                <a:spcPts val="600"/>
              </a:spcAft>
              <a:buClr>
                <a:schemeClr val="tx2"/>
              </a:buClr>
              <a:buFont typeface="+mj-lt"/>
              <a:buAutoNum type="alphaLcPeriod"/>
              <a:defRPr sz="1600" kern="1200">
                <a:solidFill>
                  <a:schemeClr val="tx1"/>
                </a:solidFill>
                <a:latin typeface="+mn-lt"/>
                <a:ea typeface="+mn-ea"/>
                <a:cs typeface="+mn-cs"/>
              </a:defRPr>
            </a:lvl8pPr>
            <a:lvl9pPr marL="541338" indent="-180975" algn="l" defTabSz="914400" rtl="0" eaLnBrk="1" latinLnBrk="0" hangingPunct="1">
              <a:lnSpc>
                <a:spcPct val="90000"/>
              </a:lnSpc>
              <a:spcBef>
                <a:spcPts val="600"/>
              </a:spcBef>
              <a:spcAft>
                <a:spcPts val="600"/>
              </a:spcAft>
              <a:buClr>
                <a:schemeClr val="tx2"/>
              </a:buClr>
              <a:buFont typeface="Arial" panose="020B0604020202020204" pitchFamily="34" charset="0"/>
              <a:buChar char="•"/>
              <a:defRPr sz="1600" i="0" kern="1200">
                <a:solidFill>
                  <a:schemeClr val="tx1"/>
                </a:solidFill>
                <a:latin typeface="+mn-lt"/>
                <a:ea typeface="+mn-ea"/>
                <a:cs typeface="+mn-cs"/>
              </a:defRPr>
            </a:lvl9pPr>
          </a:lstStyle>
          <a:p>
            <a:r>
              <a:rPr lang="en-GB" dirty="0"/>
              <a:t> </a:t>
            </a:r>
          </a:p>
        </p:txBody>
      </p:sp>
      <p:sp>
        <p:nvSpPr>
          <p:cNvPr id="21" name="Tijdelijke aanduiding voor afbeelding 32">
            <a:extLst>
              <a:ext uri="{FF2B5EF4-FFF2-40B4-BE49-F238E27FC236}">
                <a16:creationId xmlns:a16="http://schemas.microsoft.com/office/drawing/2014/main" id="{7FB1BB73-1253-CB4E-078B-44C9EF59ECB7}"/>
              </a:ext>
            </a:extLst>
          </p:cNvPr>
          <p:cNvSpPr>
            <a:spLocks noGrp="1"/>
          </p:cNvSpPr>
          <p:nvPr>
            <p:ph type="pic" sz="quarter" idx="21" hasCustomPrompt="1"/>
          </p:nvPr>
        </p:nvSpPr>
        <p:spPr>
          <a:xfrm>
            <a:off x="708207" y="1592264"/>
            <a:ext cx="1725347" cy="1845308"/>
          </a:xfrm>
          <a:prstGeom prst="roundRect">
            <a:avLst>
              <a:gd name="adj" fmla="val 8502"/>
            </a:avLst>
          </a:prstGeom>
          <a:solidFill>
            <a:schemeClr val="bg1">
              <a:lumMod val="95000"/>
            </a:schemeClr>
          </a:solidFill>
          <a:ln w="15875">
            <a:noFill/>
          </a:ln>
        </p:spPr>
        <p:txBody>
          <a:bodyPr wrap="square" lIns="180000" tIns="0" rIns="180000" bIns="1080000" anchor="ctr" anchorCtr="0">
            <a:noAutofit/>
          </a:bodyPr>
          <a:lstStyle>
            <a:lvl1pPr marL="0" indent="0" algn="ctr">
              <a:lnSpc>
                <a:spcPct val="70000"/>
              </a:lnSpc>
              <a:buNone/>
              <a:defRPr sz="1000" i="1">
                <a:solidFill>
                  <a:schemeClr val="bg1">
                    <a:lumMod val="50000"/>
                  </a:schemeClr>
                </a:solidFill>
              </a:defRPr>
            </a:lvl1pPr>
          </a:lstStyle>
          <a:p>
            <a:r>
              <a:rPr lang="en-GB" dirty="0"/>
              <a:t>Select this placeholder, go to the tab ‘Slidebuilder’, click on ‘Images’, select the preferred image and click on ‘Insert’.</a:t>
            </a:r>
          </a:p>
        </p:txBody>
      </p:sp>
      <p:sp>
        <p:nvSpPr>
          <p:cNvPr id="12" name="Tijdelijke aanduiding voor tekst 15">
            <a:extLst>
              <a:ext uri="{FF2B5EF4-FFF2-40B4-BE49-F238E27FC236}">
                <a16:creationId xmlns:a16="http://schemas.microsoft.com/office/drawing/2014/main" id="{7003C0B1-7212-7298-9837-FE612FA36AA8}"/>
              </a:ext>
            </a:extLst>
          </p:cNvPr>
          <p:cNvSpPr>
            <a:spLocks noGrp="1"/>
          </p:cNvSpPr>
          <p:nvPr>
            <p:ph type="body" sz="quarter" idx="14" hasCustomPrompt="1"/>
          </p:nvPr>
        </p:nvSpPr>
        <p:spPr>
          <a:xfrm>
            <a:off x="720000" y="6060536"/>
            <a:ext cx="932400" cy="475200"/>
          </a:xfrm>
          <a:blipFill>
            <a:blip r:embed="rId2"/>
            <a:stretch>
              <a:fillRect/>
            </a:stretch>
          </a:blipFill>
        </p:spPr>
        <p:txBody>
          <a:bodyPr/>
          <a:lstStyle>
            <a:lvl1pPr marL="0" indent="0">
              <a:buNone/>
              <a:defRPr sz="100"/>
            </a:lvl1pPr>
          </a:lstStyle>
          <a:p>
            <a:pPr lvl="0"/>
            <a:r>
              <a:rPr lang="en-GB" dirty="0"/>
              <a:t> </a:t>
            </a:r>
          </a:p>
        </p:txBody>
      </p:sp>
      <p:sp>
        <p:nvSpPr>
          <p:cNvPr id="7" name="Rechthoek: afgeronde hoeken 6">
            <a:extLst>
              <a:ext uri="{FF2B5EF4-FFF2-40B4-BE49-F238E27FC236}">
                <a16:creationId xmlns:a16="http://schemas.microsoft.com/office/drawing/2014/main" id="{EE82F239-2B35-4039-9A61-4FB8C953EA19}"/>
              </a:ext>
            </a:extLst>
          </p:cNvPr>
          <p:cNvSpPr/>
          <p:nvPr userDrawn="1"/>
        </p:nvSpPr>
        <p:spPr>
          <a:xfrm>
            <a:off x="0" y="-367937"/>
            <a:ext cx="1310039" cy="24622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l"/>
            <a:r>
              <a:rPr lang="en-GB" sz="1600" b="1" cap="none" baseline="0" noProof="0" dirty="0">
                <a:solidFill>
                  <a:schemeClr val="accent1"/>
                </a:solidFill>
                <a:latin typeface="+mj-lt"/>
              </a:rPr>
              <a:t>Introduction 2x</a:t>
            </a:r>
          </a:p>
        </p:txBody>
      </p:sp>
      <p:sp>
        <p:nvSpPr>
          <p:cNvPr id="8" name="Tijdelijke aanduiding voor tekst 12">
            <a:extLst>
              <a:ext uri="{FF2B5EF4-FFF2-40B4-BE49-F238E27FC236}">
                <a16:creationId xmlns:a16="http://schemas.microsoft.com/office/drawing/2014/main" id="{FBA7C0EF-C85B-4505-8107-015B15633D93}"/>
              </a:ext>
            </a:extLst>
          </p:cNvPr>
          <p:cNvSpPr>
            <a:spLocks noGrp="1"/>
          </p:cNvSpPr>
          <p:nvPr>
            <p:ph type="body" sz="quarter" idx="18" hasCustomPrompt="1"/>
          </p:nvPr>
        </p:nvSpPr>
        <p:spPr>
          <a:xfrm>
            <a:off x="708207" y="707795"/>
            <a:ext cx="36000" cy="396000"/>
          </a:xfrm>
          <a:custGeom>
            <a:avLst/>
            <a:gdLst>
              <a:gd name="connsiteX0" fmla="*/ 18000 w 36000"/>
              <a:gd name="connsiteY0" fmla="*/ 0 h 396000"/>
              <a:gd name="connsiteX1" fmla="*/ 36000 w 36000"/>
              <a:gd name="connsiteY1" fmla="*/ 18000 h 396000"/>
              <a:gd name="connsiteX2" fmla="*/ 36000 w 36000"/>
              <a:gd name="connsiteY2" fmla="*/ 378000 h 396000"/>
              <a:gd name="connsiteX3" fmla="*/ 18000 w 36000"/>
              <a:gd name="connsiteY3" fmla="*/ 396000 h 396000"/>
              <a:gd name="connsiteX4" fmla="*/ 0 w 36000"/>
              <a:gd name="connsiteY4" fmla="*/ 378000 h 396000"/>
              <a:gd name="connsiteX5" fmla="*/ 0 w 36000"/>
              <a:gd name="connsiteY5" fmla="*/ 18000 h 396000"/>
              <a:gd name="connsiteX6" fmla="*/ 18000 w 36000"/>
              <a:gd name="connsiteY6" fmla="*/ 0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 h="396000">
                <a:moveTo>
                  <a:pt x="18000" y="0"/>
                </a:moveTo>
                <a:cubicBezTo>
                  <a:pt x="27941" y="0"/>
                  <a:pt x="36000" y="8059"/>
                  <a:pt x="36000" y="18000"/>
                </a:cubicBezTo>
                <a:lnTo>
                  <a:pt x="36000" y="378000"/>
                </a:lnTo>
                <a:cubicBezTo>
                  <a:pt x="36000" y="387941"/>
                  <a:pt x="27941" y="396000"/>
                  <a:pt x="18000" y="396000"/>
                </a:cubicBezTo>
                <a:cubicBezTo>
                  <a:pt x="8059" y="396000"/>
                  <a:pt x="0" y="387941"/>
                  <a:pt x="0" y="378000"/>
                </a:cubicBezTo>
                <a:lnTo>
                  <a:pt x="0" y="18000"/>
                </a:lnTo>
                <a:cubicBezTo>
                  <a:pt x="0" y="8059"/>
                  <a:pt x="8059" y="0"/>
                  <a:pt x="18000" y="0"/>
                </a:cubicBezTo>
                <a:close/>
              </a:path>
            </a:pathLst>
          </a:custGeom>
          <a:solidFill>
            <a:schemeClr val="accent1"/>
          </a:solidFill>
        </p:spPr>
        <p:txBody>
          <a:bodyPr wrap="square">
            <a:noAutofit/>
          </a:bodyPr>
          <a:lstStyle>
            <a:lvl1pPr marL="0" indent="0">
              <a:buNone/>
              <a:defRPr sz="100"/>
            </a:lvl1pPr>
          </a:lstStyle>
          <a:p>
            <a:pPr lvl="0"/>
            <a:r>
              <a:rPr lang="en-GB" dirty="0"/>
              <a:t> </a:t>
            </a:r>
          </a:p>
        </p:txBody>
      </p:sp>
      <p:sp>
        <p:nvSpPr>
          <p:cNvPr id="10" name="Tijdelijke aanduiding voor titel 1">
            <a:extLst>
              <a:ext uri="{FF2B5EF4-FFF2-40B4-BE49-F238E27FC236}">
                <a16:creationId xmlns:a16="http://schemas.microsoft.com/office/drawing/2014/main" id="{66DDD4FA-5C0A-526B-A5D0-BD4D9C52DA68}"/>
              </a:ext>
            </a:extLst>
          </p:cNvPr>
          <p:cNvSpPr>
            <a:spLocks noGrp="1"/>
          </p:cNvSpPr>
          <p:nvPr>
            <p:ph type="title" hasCustomPrompt="1"/>
          </p:nvPr>
        </p:nvSpPr>
        <p:spPr>
          <a:xfrm>
            <a:off x="865163" y="722313"/>
            <a:ext cx="10606838" cy="342211"/>
          </a:xfrm>
          <a:prstGeom prst="rect">
            <a:avLst/>
          </a:prstGeom>
        </p:spPr>
        <p:txBody>
          <a:bodyPr vert="horz" lIns="0" tIns="0" rIns="0" bIns="0" rtlCol="0" anchor="t">
            <a:noAutofit/>
          </a:bodyPr>
          <a:lstStyle/>
          <a:p>
            <a:r>
              <a:rPr lang="en-GB" noProof="0" dirty="0"/>
              <a:t>Place the title of the slide here</a:t>
            </a:r>
          </a:p>
        </p:txBody>
      </p:sp>
      <p:sp>
        <p:nvSpPr>
          <p:cNvPr id="14" name="Tijdelijke aanduiding voor tekst 26">
            <a:extLst>
              <a:ext uri="{FF2B5EF4-FFF2-40B4-BE49-F238E27FC236}">
                <a16:creationId xmlns:a16="http://schemas.microsoft.com/office/drawing/2014/main" id="{EAFE4CF3-B339-8A11-F0E5-E407B4650259}"/>
              </a:ext>
            </a:extLst>
          </p:cNvPr>
          <p:cNvSpPr>
            <a:spLocks noGrp="1"/>
          </p:cNvSpPr>
          <p:nvPr>
            <p:ph type="body" sz="quarter" idx="19" hasCustomPrompt="1"/>
          </p:nvPr>
        </p:nvSpPr>
        <p:spPr>
          <a:xfrm>
            <a:off x="2676150" y="1993933"/>
            <a:ext cx="3096000" cy="249299"/>
          </a:xfrm>
        </p:spPr>
        <p:txBody>
          <a:bodyPr>
            <a:spAutoFit/>
          </a:bodyPr>
          <a:lstStyle>
            <a:lvl1pPr marL="0" indent="0">
              <a:buFontTx/>
              <a:buNone/>
              <a:defRPr sz="1800" b="1" cap="none" baseline="0">
                <a:solidFill>
                  <a:schemeClr val="accent1"/>
                </a:solidFill>
                <a:latin typeface="+mj-lt"/>
              </a:defRPr>
            </a:lvl1pPr>
            <a:lvl4pPr>
              <a:defRPr/>
            </a:lvl4pPr>
          </a:lstStyle>
          <a:p>
            <a:pPr lvl="0"/>
            <a:r>
              <a:rPr lang="en-GB" dirty="0"/>
              <a:t>Function</a:t>
            </a:r>
          </a:p>
        </p:txBody>
      </p:sp>
      <p:sp>
        <p:nvSpPr>
          <p:cNvPr id="15" name="Tijdelijke aanduiding voor tekst 8">
            <a:extLst>
              <a:ext uri="{FF2B5EF4-FFF2-40B4-BE49-F238E27FC236}">
                <a16:creationId xmlns:a16="http://schemas.microsoft.com/office/drawing/2014/main" id="{112C4D7E-8E02-D6D7-F32F-4047454A00FA}"/>
              </a:ext>
            </a:extLst>
          </p:cNvPr>
          <p:cNvSpPr>
            <a:spLocks noGrp="1"/>
          </p:cNvSpPr>
          <p:nvPr>
            <p:ph type="body" sz="quarter" idx="78" hasCustomPrompt="1"/>
          </p:nvPr>
        </p:nvSpPr>
        <p:spPr>
          <a:xfrm>
            <a:off x="2676150" y="3081427"/>
            <a:ext cx="3096000" cy="2591479"/>
          </a:xfrm>
        </p:spPr>
        <p:txBody>
          <a:bodyPr wrap="square">
            <a:spAutoFit/>
          </a:bodyPr>
          <a:lstStyle>
            <a:lvl1pPr marL="0" indent="0">
              <a:buNone/>
              <a:defRPr sz="1600" b="0" baseline="0">
                <a:solidFill>
                  <a:schemeClr val="tx2"/>
                </a:solidFill>
              </a:defRPr>
            </a:lvl1pPr>
          </a:lstStyle>
          <a:p>
            <a:pPr lvl="0"/>
            <a:r>
              <a:rPr lang="en-GB" noProof="0" dirty="0"/>
              <a:t>Add your text here Lorem ipsum dolor sit amet, consectetuer adipiscing elit. Maecenas porttitor congue massa. Fusce posuere, magna sed pulvinar ultricies, purus lectus malesuada libero, sit amet commodo magna eros quis urna.</a:t>
            </a:r>
          </a:p>
          <a:p>
            <a:pPr lvl="0"/>
            <a:r>
              <a:rPr lang="en-GB" noProof="0" dirty="0" err="1"/>
              <a:t>Pellentesque</a:t>
            </a:r>
            <a:r>
              <a:rPr lang="en-GB" noProof="0" dirty="0"/>
              <a:t> habitant morbi tristique senectus et netus et malesuada fames ac turpis egestas. Proin pharetra nonummy </a:t>
            </a:r>
            <a:r>
              <a:rPr lang="en-GB" noProof="0" dirty="0" err="1"/>
              <a:t>pede</a:t>
            </a:r>
            <a:r>
              <a:rPr lang="en-GB" noProof="0" dirty="0"/>
              <a:t>.</a:t>
            </a:r>
          </a:p>
        </p:txBody>
      </p:sp>
      <p:sp>
        <p:nvSpPr>
          <p:cNvPr id="18" name="Tijdelijke aanduiding voor tekst 8">
            <a:extLst>
              <a:ext uri="{FF2B5EF4-FFF2-40B4-BE49-F238E27FC236}">
                <a16:creationId xmlns:a16="http://schemas.microsoft.com/office/drawing/2014/main" id="{ACBD80DC-013E-7F4B-297E-05D77CFB5891}"/>
              </a:ext>
            </a:extLst>
          </p:cNvPr>
          <p:cNvSpPr>
            <a:spLocks noGrp="1"/>
          </p:cNvSpPr>
          <p:nvPr>
            <p:ph type="body" sz="quarter" idx="80" hasCustomPrompt="1"/>
          </p:nvPr>
        </p:nvSpPr>
        <p:spPr>
          <a:xfrm>
            <a:off x="2676149" y="2395251"/>
            <a:ext cx="3096000" cy="221599"/>
          </a:xfrm>
        </p:spPr>
        <p:txBody>
          <a:bodyPr wrap="square">
            <a:spAutoFit/>
          </a:bodyPr>
          <a:lstStyle>
            <a:lvl1pPr marL="0" indent="0">
              <a:buNone/>
              <a:defRPr sz="1600" b="1">
                <a:solidFill>
                  <a:schemeClr val="tx2"/>
                </a:solidFill>
              </a:defRPr>
            </a:lvl1pPr>
          </a:lstStyle>
          <a:p>
            <a:pPr lvl="0"/>
            <a:r>
              <a:rPr lang="en-GB" noProof="0" dirty="0"/>
              <a:t>E-mail</a:t>
            </a:r>
          </a:p>
        </p:txBody>
      </p:sp>
      <p:sp>
        <p:nvSpPr>
          <p:cNvPr id="19" name="Tijdelijke aanduiding voor tekst 8">
            <a:extLst>
              <a:ext uri="{FF2B5EF4-FFF2-40B4-BE49-F238E27FC236}">
                <a16:creationId xmlns:a16="http://schemas.microsoft.com/office/drawing/2014/main" id="{B5A80EAC-5AB6-AD98-BF9F-5AD56083BC44}"/>
              </a:ext>
            </a:extLst>
          </p:cNvPr>
          <p:cNvSpPr>
            <a:spLocks noGrp="1"/>
          </p:cNvSpPr>
          <p:nvPr>
            <p:ph type="body" sz="quarter" idx="81" hasCustomPrompt="1"/>
          </p:nvPr>
        </p:nvSpPr>
        <p:spPr>
          <a:xfrm>
            <a:off x="2676150" y="2657060"/>
            <a:ext cx="3096000" cy="221599"/>
          </a:xfrm>
        </p:spPr>
        <p:txBody>
          <a:bodyPr wrap="square">
            <a:spAutoFit/>
          </a:bodyPr>
          <a:lstStyle>
            <a:lvl1pPr marL="0" indent="0">
              <a:buNone/>
              <a:defRPr sz="1600" b="1" baseline="0">
                <a:solidFill>
                  <a:schemeClr val="tx2"/>
                </a:solidFill>
              </a:defRPr>
            </a:lvl1pPr>
          </a:lstStyle>
          <a:p>
            <a:pPr lvl="0"/>
            <a:r>
              <a:rPr lang="en-GB" noProof="0" dirty="0"/>
              <a:t>Telephone number</a:t>
            </a:r>
          </a:p>
        </p:txBody>
      </p:sp>
      <p:sp>
        <p:nvSpPr>
          <p:cNvPr id="25" name="Tijdelijke aanduiding voor tekst 26">
            <a:extLst>
              <a:ext uri="{FF2B5EF4-FFF2-40B4-BE49-F238E27FC236}">
                <a16:creationId xmlns:a16="http://schemas.microsoft.com/office/drawing/2014/main" id="{A7121347-860E-BC73-73C2-A730C77B08BD}"/>
              </a:ext>
            </a:extLst>
          </p:cNvPr>
          <p:cNvSpPr>
            <a:spLocks noGrp="1"/>
          </p:cNvSpPr>
          <p:nvPr>
            <p:ph type="body" sz="quarter" idx="82" hasCustomPrompt="1"/>
          </p:nvPr>
        </p:nvSpPr>
        <p:spPr>
          <a:xfrm>
            <a:off x="2676150" y="1696003"/>
            <a:ext cx="3096000" cy="332399"/>
          </a:xfrm>
        </p:spPr>
        <p:txBody>
          <a:bodyPr>
            <a:spAutoFit/>
          </a:bodyPr>
          <a:lstStyle>
            <a:lvl1pPr marL="0" indent="0">
              <a:buFontTx/>
              <a:buNone/>
              <a:defRPr sz="2400" b="1" cap="none" baseline="0">
                <a:solidFill>
                  <a:schemeClr val="tx2"/>
                </a:solidFill>
                <a:latin typeface="+mj-lt"/>
              </a:defRPr>
            </a:lvl1pPr>
            <a:lvl4pPr>
              <a:defRPr/>
            </a:lvl4pPr>
          </a:lstStyle>
          <a:p>
            <a:pPr lvl="0"/>
            <a:r>
              <a:rPr lang="en-GB" dirty="0"/>
              <a:t>Name of Speaker</a:t>
            </a:r>
          </a:p>
        </p:txBody>
      </p:sp>
      <p:sp>
        <p:nvSpPr>
          <p:cNvPr id="28" name="Tijdelijke aanduiding voor tekst 12">
            <a:extLst>
              <a:ext uri="{FF2B5EF4-FFF2-40B4-BE49-F238E27FC236}">
                <a16:creationId xmlns:a16="http://schemas.microsoft.com/office/drawing/2014/main" id="{746B01D2-48A8-1A36-84F6-C20F14BC9E1D}"/>
              </a:ext>
            </a:extLst>
          </p:cNvPr>
          <p:cNvSpPr>
            <a:spLocks noGrp="1"/>
          </p:cNvSpPr>
          <p:nvPr>
            <p:ph type="body" sz="quarter" idx="83" hasCustomPrompt="1"/>
          </p:nvPr>
        </p:nvSpPr>
        <p:spPr>
          <a:xfrm rot="16200000">
            <a:off x="3061350" y="1912706"/>
            <a:ext cx="21600" cy="792000"/>
          </a:xfrm>
          <a:custGeom>
            <a:avLst/>
            <a:gdLst>
              <a:gd name="connsiteX0" fmla="*/ 18000 w 36000"/>
              <a:gd name="connsiteY0" fmla="*/ 0 h 396000"/>
              <a:gd name="connsiteX1" fmla="*/ 36000 w 36000"/>
              <a:gd name="connsiteY1" fmla="*/ 18000 h 396000"/>
              <a:gd name="connsiteX2" fmla="*/ 36000 w 36000"/>
              <a:gd name="connsiteY2" fmla="*/ 378000 h 396000"/>
              <a:gd name="connsiteX3" fmla="*/ 18000 w 36000"/>
              <a:gd name="connsiteY3" fmla="*/ 396000 h 396000"/>
              <a:gd name="connsiteX4" fmla="*/ 0 w 36000"/>
              <a:gd name="connsiteY4" fmla="*/ 378000 h 396000"/>
              <a:gd name="connsiteX5" fmla="*/ 0 w 36000"/>
              <a:gd name="connsiteY5" fmla="*/ 18000 h 396000"/>
              <a:gd name="connsiteX6" fmla="*/ 18000 w 36000"/>
              <a:gd name="connsiteY6" fmla="*/ 0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 h="396000">
                <a:moveTo>
                  <a:pt x="18000" y="0"/>
                </a:moveTo>
                <a:cubicBezTo>
                  <a:pt x="27941" y="0"/>
                  <a:pt x="36000" y="8059"/>
                  <a:pt x="36000" y="18000"/>
                </a:cubicBezTo>
                <a:lnTo>
                  <a:pt x="36000" y="378000"/>
                </a:lnTo>
                <a:cubicBezTo>
                  <a:pt x="36000" y="387941"/>
                  <a:pt x="27941" y="396000"/>
                  <a:pt x="18000" y="396000"/>
                </a:cubicBezTo>
                <a:cubicBezTo>
                  <a:pt x="8059" y="396000"/>
                  <a:pt x="0" y="387941"/>
                  <a:pt x="0" y="378000"/>
                </a:cubicBezTo>
                <a:lnTo>
                  <a:pt x="0" y="18000"/>
                </a:lnTo>
                <a:cubicBezTo>
                  <a:pt x="0" y="8059"/>
                  <a:pt x="8059" y="0"/>
                  <a:pt x="18000" y="0"/>
                </a:cubicBezTo>
                <a:close/>
              </a:path>
            </a:pathLst>
          </a:custGeom>
          <a:solidFill>
            <a:schemeClr val="bg2"/>
          </a:solidFill>
        </p:spPr>
        <p:txBody>
          <a:bodyPr wrap="square">
            <a:noAutofit/>
          </a:bodyPr>
          <a:lstStyle>
            <a:lvl1pPr marL="0" indent="0">
              <a:buNone/>
              <a:defRPr sz="100"/>
            </a:lvl1pPr>
          </a:lstStyle>
          <a:p>
            <a:pPr lvl="0"/>
            <a:r>
              <a:rPr lang="en-GB" dirty="0"/>
              <a:t> </a:t>
            </a:r>
          </a:p>
        </p:txBody>
      </p:sp>
      <p:sp>
        <p:nvSpPr>
          <p:cNvPr id="22" name="Tijdelijke aanduiding voor afbeelding 32">
            <a:extLst>
              <a:ext uri="{FF2B5EF4-FFF2-40B4-BE49-F238E27FC236}">
                <a16:creationId xmlns:a16="http://schemas.microsoft.com/office/drawing/2014/main" id="{64DA3BED-7543-E31E-0382-BAF408BE0356}"/>
              </a:ext>
            </a:extLst>
          </p:cNvPr>
          <p:cNvSpPr>
            <a:spLocks noGrp="1"/>
          </p:cNvSpPr>
          <p:nvPr>
            <p:ph type="pic" sz="quarter" idx="84" hasCustomPrompt="1"/>
          </p:nvPr>
        </p:nvSpPr>
        <p:spPr>
          <a:xfrm>
            <a:off x="6383338" y="1592264"/>
            <a:ext cx="1725347" cy="1845308"/>
          </a:xfrm>
          <a:prstGeom prst="roundRect">
            <a:avLst>
              <a:gd name="adj" fmla="val 8502"/>
            </a:avLst>
          </a:prstGeom>
          <a:solidFill>
            <a:schemeClr val="bg1">
              <a:lumMod val="95000"/>
            </a:schemeClr>
          </a:solidFill>
          <a:ln w="15875">
            <a:noFill/>
          </a:ln>
        </p:spPr>
        <p:txBody>
          <a:bodyPr wrap="square" lIns="180000" tIns="0" rIns="180000" bIns="1080000" anchor="ctr" anchorCtr="0">
            <a:noAutofit/>
          </a:bodyPr>
          <a:lstStyle>
            <a:lvl1pPr marL="0" indent="0" algn="ctr">
              <a:lnSpc>
                <a:spcPct val="70000"/>
              </a:lnSpc>
              <a:buNone/>
              <a:defRPr sz="1000" i="1">
                <a:solidFill>
                  <a:schemeClr val="bg1">
                    <a:lumMod val="50000"/>
                  </a:schemeClr>
                </a:solidFill>
              </a:defRPr>
            </a:lvl1pPr>
          </a:lstStyle>
          <a:p>
            <a:r>
              <a:rPr lang="en-GB" dirty="0"/>
              <a:t>Select this placeholder, go to the tab ‘Slidebuilder’, click on ‘Images’, select the preferred image and click on ‘Insert’.</a:t>
            </a:r>
          </a:p>
        </p:txBody>
      </p:sp>
      <p:sp>
        <p:nvSpPr>
          <p:cNvPr id="23" name="Tijdelijke aanduiding voor tekst 26">
            <a:extLst>
              <a:ext uri="{FF2B5EF4-FFF2-40B4-BE49-F238E27FC236}">
                <a16:creationId xmlns:a16="http://schemas.microsoft.com/office/drawing/2014/main" id="{9BCA8E9C-E1F1-823E-31FE-36E3A3A1B6DA}"/>
              </a:ext>
            </a:extLst>
          </p:cNvPr>
          <p:cNvSpPr>
            <a:spLocks noGrp="1"/>
          </p:cNvSpPr>
          <p:nvPr>
            <p:ph type="body" sz="quarter" idx="85" hasCustomPrompt="1"/>
          </p:nvPr>
        </p:nvSpPr>
        <p:spPr>
          <a:xfrm>
            <a:off x="8351281" y="1993933"/>
            <a:ext cx="3096000" cy="249299"/>
          </a:xfrm>
        </p:spPr>
        <p:txBody>
          <a:bodyPr>
            <a:spAutoFit/>
          </a:bodyPr>
          <a:lstStyle>
            <a:lvl1pPr marL="0" indent="0">
              <a:buFontTx/>
              <a:buNone/>
              <a:defRPr sz="1800" b="1" cap="none" baseline="0">
                <a:solidFill>
                  <a:schemeClr val="accent1"/>
                </a:solidFill>
                <a:latin typeface="+mj-lt"/>
              </a:defRPr>
            </a:lvl1pPr>
            <a:lvl4pPr>
              <a:defRPr/>
            </a:lvl4pPr>
          </a:lstStyle>
          <a:p>
            <a:pPr lvl="0"/>
            <a:r>
              <a:rPr lang="en-GB" dirty="0"/>
              <a:t>Function</a:t>
            </a:r>
          </a:p>
        </p:txBody>
      </p:sp>
      <p:sp>
        <p:nvSpPr>
          <p:cNvPr id="24" name="Tijdelijke aanduiding voor tekst 8">
            <a:extLst>
              <a:ext uri="{FF2B5EF4-FFF2-40B4-BE49-F238E27FC236}">
                <a16:creationId xmlns:a16="http://schemas.microsoft.com/office/drawing/2014/main" id="{8DE6BA3C-C128-CD98-6400-BDFFE67BE862}"/>
              </a:ext>
            </a:extLst>
          </p:cNvPr>
          <p:cNvSpPr>
            <a:spLocks noGrp="1"/>
          </p:cNvSpPr>
          <p:nvPr>
            <p:ph type="body" sz="quarter" idx="86" hasCustomPrompt="1"/>
          </p:nvPr>
        </p:nvSpPr>
        <p:spPr>
          <a:xfrm>
            <a:off x="8351281" y="3081427"/>
            <a:ext cx="3096000" cy="2966966"/>
          </a:xfrm>
        </p:spPr>
        <p:txBody>
          <a:bodyPr wrap="square">
            <a:spAutoFit/>
          </a:bodyPr>
          <a:lstStyle>
            <a:lvl1pPr marL="0" indent="0">
              <a:buNone/>
              <a:defRPr sz="1600" b="0" baseline="0">
                <a:solidFill>
                  <a:schemeClr val="tx2"/>
                </a:solidFill>
              </a:defRPr>
            </a:lvl1pPr>
          </a:lstStyle>
          <a:p>
            <a:pPr lvl="0"/>
            <a:r>
              <a:rPr lang="en-GB" noProof="0" dirty="0"/>
              <a:t>Add your text here Lorem ipsum dolor sit amet, consectetuer adipiscing elit. Maecenas porttitor congue massa. Fusce posuere, magna sed pulvinar ultricies, purus lectus malesuada libero, sit amet commodo magna eros quis urna.</a:t>
            </a:r>
          </a:p>
          <a:p>
            <a:pPr lvl="0"/>
            <a:r>
              <a:rPr lang="en-GB" noProof="0" dirty="0" err="1"/>
              <a:t>Pellentesque</a:t>
            </a:r>
            <a:r>
              <a:rPr lang="en-GB" noProof="0" dirty="0"/>
              <a:t> habitant morbi tristique senectus et netus et malesuada fames ac turpis egestas. Proin pharetra nonummy pede. </a:t>
            </a:r>
          </a:p>
          <a:p>
            <a:pPr lvl="0"/>
            <a:endParaRPr lang="en-GB" noProof="0" dirty="0"/>
          </a:p>
        </p:txBody>
      </p:sp>
      <p:sp>
        <p:nvSpPr>
          <p:cNvPr id="26" name="Tijdelijke aanduiding voor tekst 8">
            <a:extLst>
              <a:ext uri="{FF2B5EF4-FFF2-40B4-BE49-F238E27FC236}">
                <a16:creationId xmlns:a16="http://schemas.microsoft.com/office/drawing/2014/main" id="{CD3E537A-4E4F-BBC9-8897-E4AC3A1DF234}"/>
              </a:ext>
            </a:extLst>
          </p:cNvPr>
          <p:cNvSpPr>
            <a:spLocks noGrp="1"/>
          </p:cNvSpPr>
          <p:nvPr>
            <p:ph type="body" sz="quarter" idx="87" hasCustomPrompt="1"/>
          </p:nvPr>
        </p:nvSpPr>
        <p:spPr>
          <a:xfrm>
            <a:off x="8351280" y="2395251"/>
            <a:ext cx="3096000" cy="221599"/>
          </a:xfrm>
        </p:spPr>
        <p:txBody>
          <a:bodyPr wrap="square">
            <a:spAutoFit/>
          </a:bodyPr>
          <a:lstStyle>
            <a:lvl1pPr marL="0" indent="0">
              <a:buNone/>
              <a:defRPr sz="1600" b="1">
                <a:solidFill>
                  <a:schemeClr val="tx2"/>
                </a:solidFill>
              </a:defRPr>
            </a:lvl1pPr>
          </a:lstStyle>
          <a:p>
            <a:pPr lvl="0"/>
            <a:r>
              <a:rPr lang="en-GB" noProof="0" dirty="0"/>
              <a:t>E-mail</a:t>
            </a:r>
          </a:p>
        </p:txBody>
      </p:sp>
      <p:sp>
        <p:nvSpPr>
          <p:cNvPr id="27" name="Tijdelijke aanduiding voor tekst 8">
            <a:extLst>
              <a:ext uri="{FF2B5EF4-FFF2-40B4-BE49-F238E27FC236}">
                <a16:creationId xmlns:a16="http://schemas.microsoft.com/office/drawing/2014/main" id="{D929EFC6-95D4-FEFE-52A5-84EFDA73B353}"/>
              </a:ext>
            </a:extLst>
          </p:cNvPr>
          <p:cNvSpPr>
            <a:spLocks noGrp="1"/>
          </p:cNvSpPr>
          <p:nvPr>
            <p:ph type="body" sz="quarter" idx="88" hasCustomPrompt="1"/>
          </p:nvPr>
        </p:nvSpPr>
        <p:spPr>
          <a:xfrm>
            <a:off x="8351281" y="2657060"/>
            <a:ext cx="3096000" cy="221599"/>
          </a:xfrm>
        </p:spPr>
        <p:txBody>
          <a:bodyPr wrap="square">
            <a:spAutoFit/>
          </a:bodyPr>
          <a:lstStyle>
            <a:lvl1pPr marL="0" indent="0">
              <a:buNone/>
              <a:defRPr sz="1600" b="1" baseline="0">
                <a:solidFill>
                  <a:schemeClr val="tx2"/>
                </a:solidFill>
              </a:defRPr>
            </a:lvl1pPr>
          </a:lstStyle>
          <a:p>
            <a:pPr lvl="0"/>
            <a:r>
              <a:rPr lang="en-GB" noProof="0" dirty="0"/>
              <a:t>Telephone number</a:t>
            </a:r>
          </a:p>
        </p:txBody>
      </p:sp>
      <p:sp>
        <p:nvSpPr>
          <p:cNvPr id="29" name="Tijdelijke aanduiding voor tekst 26">
            <a:extLst>
              <a:ext uri="{FF2B5EF4-FFF2-40B4-BE49-F238E27FC236}">
                <a16:creationId xmlns:a16="http://schemas.microsoft.com/office/drawing/2014/main" id="{10DDCA41-E81E-6F3D-BC74-FE21584902E3}"/>
              </a:ext>
            </a:extLst>
          </p:cNvPr>
          <p:cNvSpPr>
            <a:spLocks noGrp="1"/>
          </p:cNvSpPr>
          <p:nvPr>
            <p:ph type="body" sz="quarter" idx="89" hasCustomPrompt="1"/>
          </p:nvPr>
        </p:nvSpPr>
        <p:spPr>
          <a:xfrm>
            <a:off x="8351281" y="1696003"/>
            <a:ext cx="3096000" cy="332399"/>
          </a:xfrm>
        </p:spPr>
        <p:txBody>
          <a:bodyPr>
            <a:spAutoFit/>
          </a:bodyPr>
          <a:lstStyle>
            <a:lvl1pPr marL="0" indent="0">
              <a:buFontTx/>
              <a:buNone/>
              <a:defRPr sz="2400" b="1" cap="none" baseline="0">
                <a:solidFill>
                  <a:schemeClr val="tx2"/>
                </a:solidFill>
                <a:latin typeface="+mj-lt"/>
              </a:defRPr>
            </a:lvl1pPr>
            <a:lvl4pPr>
              <a:defRPr/>
            </a:lvl4pPr>
          </a:lstStyle>
          <a:p>
            <a:pPr lvl="0"/>
            <a:r>
              <a:rPr lang="en-GB" dirty="0"/>
              <a:t>Name of Speaker</a:t>
            </a:r>
          </a:p>
        </p:txBody>
      </p:sp>
      <p:sp>
        <p:nvSpPr>
          <p:cNvPr id="30" name="Tijdelijke aanduiding voor tekst 12">
            <a:extLst>
              <a:ext uri="{FF2B5EF4-FFF2-40B4-BE49-F238E27FC236}">
                <a16:creationId xmlns:a16="http://schemas.microsoft.com/office/drawing/2014/main" id="{E612AEAB-7474-B4ED-9445-49B9292E6AE9}"/>
              </a:ext>
            </a:extLst>
          </p:cNvPr>
          <p:cNvSpPr>
            <a:spLocks noGrp="1"/>
          </p:cNvSpPr>
          <p:nvPr>
            <p:ph type="body" sz="quarter" idx="90" hasCustomPrompt="1"/>
          </p:nvPr>
        </p:nvSpPr>
        <p:spPr>
          <a:xfrm rot="16200000">
            <a:off x="8736481" y="1912706"/>
            <a:ext cx="21600" cy="792000"/>
          </a:xfrm>
          <a:custGeom>
            <a:avLst/>
            <a:gdLst>
              <a:gd name="connsiteX0" fmla="*/ 18000 w 36000"/>
              <a:gd name="connsiteY0" fmla="*/ 0 h 396000"/>
              <a:gd name="connsiteX1" fmla="*/ 36000 w 36000"/>
              <a:gd name="connsiteY1" fmla="*/ 18000 h 396000"/>
              <a:gd name="connsiteX2" fmla="*/ 36000 w 36000"/>
              <a:gd name="connsiteY2" fmla="*/ 378000 h 396000"/>
              <a:gd name="connsiteX3" fmla="*/ 18000 w 36000"/>
              <a:gd name="connsiteY3" fmla="*/ 396000 h 396000"/>
              <a:gd name="connsiteX4" fmla="*/ 0 w 36000"/>
              <a:gd name="connsiteY4" fmla="*/ 378000 h 396000"/>
              <a:gd name="connsiteX5" fmla="*/ 0 w 36000"/>
              <a:gd name="connsiteY5" fmla="*/ 18000 h 396000"/>
              <a:gd name="connsiteX6" fmla="*/ 18000 w 36000"/>
              <a:gd name="connsiteY6" fmla="*/ 0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 h="396000">
                <a:moveTo>
                  <a:pt x="18000" y="0"/>
                </a:moveTo>
                <a:cubicBezTo>
                  <a:pt x="27941" y="0"/>
                  <a:pt x="36000" y="8059"/>
                  <a:pt x="36000" y="18000"/>
                </a:cubicBezTo>
                <a:lnTo>
                  <a:pt x="36000" y="378000"/>
                </a:lnTo>
                <a:cubicBezTo>
                  <a:pt x="36000" y="387941"/>
                  <a:pt x="27941" y="396000"/>
                  <a:pt x="18000" y="396000"/>
                </a:cubicBezTo>
                <a:cubicBezTo>
                  <a:pt x="8059" y="396000"/>
                  <a:pt x="0" y="387941"/>
                  <a:pt x="0" y="378000"/>
                </a:cubicBezTo>
                <a:lnTo>
                  <a:pt x="0" y="18000"/>
                </a:lnTo>
                <a:cubicBezTo>
                  <a:pt x="0" y="8059"/>
                  <a:pt x="8059" y="0"/>
                  <a:pt x="18000" y="0"/>
                </a:cubicBezTo>
                <a:close/>
              </a:path>
            </a:pathLst>
          </a:custGeom>
          <a:solidFill>
            <a:schemeClr val="bg2"/>
          </a:solidFill>
        </p:spPr>
        <p:txBody>
          <a:bodyPr wrap="square">
            <a:noAutofit/>
          </a:bodyPr>
          <a:lstStyle>
            <a:lvl1pPr marL="0" indent="0">
              <a:buNone/>
              <a:defRPr sz="100"/>
            </a:lvl1pPr>
          </a:lstStyle>
          <a:p>
            <a:pPr lvl="0"/>
            <a:r>
              <a:rPr lang="en-GB" dirty="0"/>
              <a:t> </a:t>
            </a:r>
          </a:p>
        </p:txBody>
      </p:sp>
      <p:grpSp>
        <p:nvGrpSpPr>
          <p:cNvPr id="81" name="INSTRUCTION">
            <a:extLst>
              <a:ext uri="{FF2B5EF4-FFF2-40B4-BE49-F238E27FC236}">
                <a16:creationId xmlns:a16="http://schemas.microsoft.com/office/drawing/2014/main" id="{818F1287-1959-9A2F-CE3B-5F87016998B2}"/>
              </a:ext>
            </a:extLst>
          </p:cNvPr>
          <p:cNvGrpSpPr/>
          <p:nvPr userDrawn="1"/>
        </p:nvGrpSpPr>
        <p:grpSpPr>
          <a:xfrm>
            <a:off x="-3786164" y="0"/>
            <a:ext cx="3693113" cy="5054643"/>
            <a:chOff x="-3786164" y="0"/>
            <a:chExt cx="3693113" cy="5054643"/>
          </a:xfrm>
        </p:grpSpPr>
        <p:sp>
          <p:nvSpPr>
            <p:cNvPr id="82" name="Rechthoek 81">
              <a:extLst>
                <a:ext uri="{FF2B5EF4-FFF2-40B4-BE49-F238E27FC236}">
                  <a16:creationId xmlns:a16="http://schemas.microsoft.com/office/drawing/2014/main" id="{9273C37B-7314-75CE-753E-17804B8902D6}"/>
                </a:ext>
              </a:extLst>
            </p:cNvPr>
            <p:cNvSpPr/>
            <p:nvPr userDrawn="1"/>
          </p:nvSpPr>
          <p:spPr>
            <a:xfrm>
              <a:off x="-3786164" y="0"/>
              <a:ext cx="3593091" cy="4391599"/>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Insert/edit an image</a:t>
              </a:r>
            </a:p>
          </p:txBody>
        </p:sp>
        <p:sp>
          <p:nvSpPr>
            <p:cNvPr id="83" name="Rechthoek 82">
              <a:extLst>
                <a:ext uri="{FF2B5EF4-FFF2-40B4-BE49-F238E27FC236}">
                  <a16:creationId xmlns:a16="http://schemas.microsoft.com/office/drawing/2014/main" id="{D4BCD244-254E-5794-954D-4E7D5AD941FC}"/>
                </a:ext>
              </a:extLst>
            </p:cNvPr>
            <p:cNvSpPr/>
            <p:nvPr userDrawn="1"/>
          </p:nvSpPr>
          <p:spPr>
            <a:xfrm>
              <a:off x="-3786164" y="4226643"/>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‘Inspiration'</a:t>
              </a:r>
            </a:p>
          </p:txBody>
        </p:sp>
        <p:sp>
          <p:nvSpPr>
            <p:cNvPr id="84" name="Ovaal 83">
              <a:extLst>
                <a:ext uri="{FF2B5EF4-FFF2-40B4-BE49-F238E27FC236}">
                  <a16:creationId xmlns:a16="http://schemas.microsoft.com/office/drawing/2014/main" id="{33F09A51-6541-C4F4-B668-3C4BCBD56088}"/>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85" name="Rechthoek 84">
              <a:extLst>
                <a:ext uri="{FF2B5EF4-FFF2-40B4-BE49-F238E27FC236}">
                  <a16:creationId xmlns:a16="http://schemas.microsoft.com/office/drawing/2014/main" id="{71D4D274-BC77-DAEE-41B7-566DBF990D91}"/>
                </a:ext>
              </a:extLst>
            </p:cNvPr>
            <p:cNvSpPr/>
            <p:nvPr userDrawn="1"/>
          </p:nvSpPr>
          <p:spPr>
            <a:xfrm>
              <a:off x="-3319416" y="465323"/>
              <a:ext cx="3008779" cy="661851"/>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86" name="Ovaal 85">
              <a:extLst>
                <a:ext uri="{FF2B5EF4-FFF2-40B4-BE49-F238E27FC236}">
                  <a16:creationId xmlns:a16="http://schemas.microsoft.com/office/drawing/2014/main" id="{631CFB36-FC63-2314-0830-ECD67A31D4F7}"/>
                </a:ext>
              </a:extLst>
            </p:cNvPr>
            <p:cNvSpPr/>
            <p:nvPr userDrawn="1"/>
          </p:nvSpPr>
          <p:spPr>
            <a:xfrm>
              <a:off x="-3603587" y="18111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87" name="Rechthoek 86">
              <a:extLst>
                <a:ext uri="{FF2B5EF4-FFF2-40B4-BE49-F238E27FC236}">
                  <a16:creationId xmlns:a16="http://schemas.microsoft.com/office/drawing/2014/main" id="{6A433E16-D55F-6A26-E221-E1FE49BB6539}"/>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88" name="Rechthoek 87">
              <a:extLst>
                <a:ext uri="{FF2B5EF4-FFF2-40B4-BE49-F238E27FC236}">
                  <a16:creationId xmlns:a16="http://schemas.microsoft.com/office/drawing/2014/main" id="{1DEC845A-700D-53AC-D941-196B6962BFF7}"/>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1000" b="1" noProof="0" dirty="0">
                  <a:solidFill>
                    <a:srgbClr val="211F26"/>
                  </a:solidFill>
                  <a:latin typeface="Calibri" panose="020F0502020204030204" pitchFamily="34" charset="0"/>
                  <a:cs typeface="Calibri" panose="020F0502020204030204" pitchFamily="34" charset="0"/>
                </a:rPr>
                <a:t>Insert</a:t>
              </a:r>
            </a:p>
          </p:txBody>
        </p:sp>
        <p:sp>
          <p:nvSpPr>
            <p:cNvPr id="89" name="Ovaal 88">
              <a:extLst>
                <a:ext uri="{FF2B5EF4-FFF2-40B4-BE49-F238E27FC236}">
                  <a16:creationId xmlns:a16="http://schemas.microsoft.com/office/drawing/2014/main" id="{DA1CEFC5-651A-B9C0-96EB-904A660BB22E}"/>
                </a:ext>
              </a:extLst>
            </p:cNvPr>
            <p:cNvSpPr/>
            <p:nvPr userDrawn="1"/>
          </p:nvSpPr>
          <p:spPr>
            <a:xfrm>
              <a:off x="-3603587" y="263483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90" name="Rechthoek 89">
              <a:extLst>
                <a:ext uri="{FF2B5EF4-FFF2-40B4-BE49-F238E27FC236}">
                  <a16:creationId xmlns:a16="http://schemas.microsoft.com/office/drawing/2014/main" id="{C33C1B6E-3531-DE60-5AE4-6C1D4BD14FB1}"/>
                </a:ext>
              </a:extLst>
            </p:cNvPr>
            <p:cNvSpPr/>
            <p:nvPr userDrawn="1"/>
          </p:nvSpPr>
          <p:spPr>
            <a:xfrm>
              <a:off x="-3319415" y="2634835"/>
              <a:ext cx="2944682" cy="794165"/>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‘Crop’</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grpSp>
          <p:nvGrpSpPr>
            <p:cNvPr id="91" name="Groep 90">
              <a:extLst>
                <a:ext uri="{FF2B5EF4-FFF2-40B4-BE49-F238E27FC236}">
                  <a16:creationId xmlns:a16="http://schemas.microsoft.com/office/drawing/2014/main" id="{7B7F83E2-7C20-2E11-9D89-BB70C2455D74}"/>
                </a:ext>
              </a:extLst>
            </p:cNvPr>
            <p:cNvGrpSpPr/>
            <p:nvPr userDrawn="1"/>
          </p:nvGrpSpPr>
          <p:grpSpPr>
            <a:xfrm>
              <a:off x="-3414453" y="3534339"/>
              <a:ext cx="514284" cy="506545"/>
              <a:chOff x="12617641" y="3403239"/>
              <a:chExt cx="752963" cy="741634"/>
            </a:xfrm>
          </p:grpSpPr>
          <p:grpSp>
            <p:nvGrpSpPr>
              <p:cNvPr id="108" name="Groep 107">
                <a:extLst>
                  <a:ext uri="{FF2B5EF4-FFF2-40B4-BE49-F238E27FC236}">
                    <a16:creationId xmlns:a16="http://schemas.microsoft.com/office/drawing/2014/main" id="{29AAA67C-F223-73A4-D5E0-02A7558D8672}"/>
                  </a:ext>
                </a:extLst>
              </p:cNvPr>
              <p:cNvGrpSpPr/>
              <p:nvPr userDrawn="1"/>
            </p:nvGrpSpPr>
            <p:grpSpPr>
              <a:xfrm>
                <a:off x="12771530" y="3403239"/>
                <a:ext cx="467176" cy="448491"/>
                <a:chOff x="12782157" y="3403239"/>
                <a:chExt cx="467176" cy="448491"/>
              </a:xfrm>
            </p:grpSpPr>
            <p:grpSp>
              <p:nvGrpSpPr>
                <p:cNvPr id="111" name="Groep 110">
                  <a:extLst>
                    <a:ext uri="{FF2B5EF4-FFF2-40B4-BE49-F238E27FC236}">
                      <a16:creationId xmlns:a16="http://schemas.microsoft.com/office/drawing/2014/main" id="{FB95DE48-3F92-48AD-A67E-94BFEBC11F92}"/>
                    </a:ext>
                  </a:extLst>
                </p:cNvPr>
                <p:cNvGrpSpPr/>
                <p:nvPr userDrawn="1"/>
              </p:nvGrpSpPr>
              <p:grpSpPr>
                <a:xfrm>
                  <a:off x="12782157" y="3403239"/>
                  <a:ext cx="412976" cy="396132"/>
                  <a:chOff x="13554906" y="3320109"/>
                  <a:chExt cx="443917" cy="425811"/>
                </a:xfrm>
              </p:grpSpPr>
              <p:grpSp>
                <p:nvGrpSpPr>
                  <p:cNvPr id="118" name="Groep 117">
                    <a:extLst>
                      <a:ext uri="{FF2B5EF4-FFF2-40B4-BE49-F238E27FC236}">
                        <a16:creationId xmlns:a16="http://schemas.microsoft.com/office/drawing/2014/main" id="{D4BC56F4-19AA-DDC2-F434-E9C553EAEB96}"/>
                      </a:ext>
                    </a:extLst>
                  </p:cNvPr>
                  <p:cNvGrpSpPr/>
                  <p:nvPr userDrawn="1"/>
                </p:nvGrpSpPr>
                <p:grpSpPr>
                  <a:xfrm>
                    <a:off x="13554906" y="3320109"/>
                    <a:ext cx="443917" cy="425811"/>
                    <a:chOff x="12909684" y="1276143"/>
                    <a:chExt cx="443917" cy="425811"/>
                  </a:xfrm>
                </p:grpSpPr>
                <p:sp>
                  <p:nvSpPr>
                    <p:cNvPr id="121" name="Rechthoek 120">
                      <a:extLst>
                        <a:ext uri="{FF2B5EF4-FFF2-40B4-BE49-F238E27FC236}">
                          <a16:creationId xmlns:a16="http://schemas.microsoft.com/office/drawing/2014/main" id="{E0C5DCC0-EC3F-1D09-C102-6862775BA716}"/>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122" name="Rechthoek 121">
                      <a:extLst>
                        <a:ext uri="{FF2B5EF4-FFF2-40B4-BE49-F238E27FC236}">
                          <a16:creationId xmlns:a16="http://schemas.microsoft.com/office/drawing/2014/main" id="{26F2554D-7F66-99C1-3ECF-00CC96DF4A0F}"/>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123" name="Ovaal 122">
                      <a:extLst>
                        <a:ext uri="{FF2B5EF4-FFF2-40B4-BE49-F238E27FC236}">
                          <a16:creationId xmlns:a16="http://schemas.microsoft.com/office/drawing/2014/main" id="{5D737FB5-2818-78EB-ABC1-364E6216EE9E}"/>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pic>
                <p:nvPicPr>
                  <p:cNvPr id="119" name="Afbeelding 118">
                    <a:extLst>
                      <a:ext uri="{FF2B5EF4-FFF2-40B4-BE49-F238E27FC236}">
                        <a16:creationId xmlns:a16="http://schemas.microsoft.com/office/drawing/2014/main" id="{C39DE5DF-3A5E-BE33-AB01-29BA644668E2}"/>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13567296" y="3424991"/>
                    <a:ext cx="173367" cy="140220"/>
                  </a:xfrm>
                  <a:prstGeom prst="rect">
                    <a:avLst/>
                  </a:prstGeom>
                </p:spPr>
              </p:pic>
              <p:pic>
                <p:nvPicPr>
                  <p:cNvPr id="120" name="Afbeelding 119">
                    <a:extLst>
                      <a:ext uri="{FF2B5EF4-FFF2-40B4-BE49-F238E27FC236}">
                        <a16:creationId xmlns:a16="http://schemas.microsoft.com/office/drawing/2014/main" id="{078BAA7B-89A5-2344-E6DD-21A272A548CD}"/>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112" name="Groep 111">
                  <a:extLst>
                    <a:ext uri="{FF2B5EF4-FFF2-40B4-BE49-F238E27FC236}">
                      <a16:creationId xmlns:a16="http://schemas.microsoft.com/office/drawing/2014/main" id="{0157301A-237C-3636-20E9-A52E40E6DE76}"/>
                    </a:ext>
                  </a:extLst>
                </p:cNvPr>
                <p:cNvGrpSpPr/>
                <p:nvPr userDrawn="1"/>
              </p:nvGrpSpPr>
              <p:grpSpPr>
                <a:xfrm>
                  <a:off x="13103513" y="3705268"/>
                  <a:ext cx="145820" cy="146462"/>
                  <a:chOff x="13096169" y="3602278"/>
                  <a:chExt cx="145820" cy="146462"/>
                </a:xfrm>
              </p:grpSpPr>
              <p:sp>
                <p:nvSpPr>
                  <p:cNvPr id="116" name="Rechthoek 115">
                    <a:extLst>
                      <a:ext uri="{FF2B5EF4-FFF2-40B4-BE49-F238E27FC236}">
                        <a16:creationId xmlns:a16="http://schemas.microsoft.com/office/drawing/2014/main" id="{0283DDA1-6703-C48C-4CFB-F68486C667F6}"/>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17" name="Rechthoek 116">
                    <a:extLst>
                      <a:ext uri="{FF2B5EF4-FFF2-40B4-BE49-F238E27FC236}">
                        <a16:creationId xmlns:a16="http://schemas.microsoft.com/office/drawing/2014/main" id="{A52BBAE9-8E15-C56A-F221-593B9EA9BE36}"/>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113" name="Groep 112">
                  <a:extLst>
                    <a:ext uri="{FF2B5EF4-FFF2-40B4-BE49-F238E27FC236}">
                      <a16:creationId xmlns:a16="http://schemas.microsoft.com/office/drawing/2014/main" id="{0C1DC9EF-78CF-C5BA-EE14-9B82E2874B49}"/>
                    </a:ext>
                  </a:extLst>
                </p:cNvPr>
                <p:cNvGrpSpPr/>
                <p:nvPr userDrawn="1"/>
              </p:nvGrpSpPr>
              <p:grpSpPr>
                <a:xfrm rot="10800000">
                  <a:off x="13061402" y="3665637"/>
                  <a:ext cx="145820" cy="146462"/>
                  <a:chOff x="13096169" y="3602278"/>
                  <a:chExt cx="145820" cy="146462"/>
                </a:xfrm>
              </p:grpSpPr>
              <p:sp>
                <p:nvSpPr>
                  <p:cNvPr id="114" name="Rechthoek 113">
                    <a:extLst>
                      <a:ext uri="{FF2B5EF4-FFF2-40B4-BE49-F238E27FC236}">
                        <a16:creationId xmlns:a16="http://schemas.microsoft.com/office/drawing/2014/main" id="{562592FC-E0FA-25C7-ADDF-6744B77061D8}"/>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15" name="Rechthoek 114">
                    <a:extLst>
                      <a:ext uri="{FF2B5EF4-FFF2-40B4-BE49-F238E27FC236}">
                        <a16:creationId xmlns:a16="http://schemas.microsoft.com/office/drawing/2014/main" id="{AAF5DA0F-CDD1-101A-0DB1-52CEB747F7DC}"/>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sp>
            <p:nvSpPr>
              <p:cNvPr id="109" name="Rechthoek 108">
                <a:extLst>
                  <a:ext uri="{FF2B5EF4-FFF2-40B4-BE49-F238E27FC236}">
                    <a16:creationId xmlns:a16="http://schemas.microsoft.com/office/drawing/2014/main" id="{51927BA5-7D2B-62D4-1EEC-25D9822B25F8}"/>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Crop</a:t>
                </a:r>
              </a:p>
            </p:txBody>
          </p:sp>
          <p:sp>
            <p:nvSpPr>
              <p:cNvPr id="110" name="Gelijkbenige driehoek 109">
                <a:extLst>
                  <a:ext uri="{FF2B5EF4-FFF2-40B4-BE49-F238E27FC236}">
                    <a16:creationId xmlns:a16="http://schemas.microsoft.com/office/drawing/2014/main" id="{9C4DB5B9-C29B-F554-1AE1-ED0B62499D8D}"/>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92" name="ICOON_info">
              <a:extLst>
                <a:ext uri="{FF2B5EF4-FFF2-40B4-BE49-F238E27FC236}">
                  <a16:creationId xmlns:a16="http://schemas.microsoft.com/office/drawing/2014/main" id="{927B7C24-7556-B2FC-42EF-CFFB93449A7D}"/>
                </a:ext>
              </a:extLst>
            </p:cNvPr>
            <p:cNvGrpSpPr/>
            <p:nvPr userDrawn="1"/>
          </p:nvGrpSpPr>
          <p:grpSpPr>
            <a:xfrm>
              <a:off x="-376736" y="4055594"/>
              <a:ext cx="283685" cy="283685"/>
              <a:chOff x="-510741" y="5913713"/>
              <a:chExt cx="267555" cy="267555"/>
            </a:xfrm>
          </p:grpSpPr>
          <p:sp>
            <p:nvSpPr>
              <p:cNvPr id="106" name="Ovaal 105">
                <a:extLst>
                  <a:ext uri="{FF2B5EF4-FFF2-40B4-BE49-F238E27FC236}">
                    <a16:creationId xmlns:a16="http://schemas.microsoft.com/office/drawing/2014/main" id="{F850452E-F6C9-FDC9-49D3-F0F1AA9A012D}"/>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107" name="Graphic 163" descr="Informatie">
                <a:extLst>
                  <a:ext uri="{FF2B5EF4-FFF2-40B4-BE49-F238E27FC236}">
                    <a16:creationId xmlns:a16="http://schemas.microsoft.com/office/drawing/2014/main" id="{A1B2C89E-F339-0F64-1409-25061150468D}"/>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93" name="Groep 92">
              <a:extLst>
                <a:ext uri="{FF2B5EF4-FFF2-40B4-BE49-F238E27FC236}">
                  <a16:creationId xmlns:a16="http://schemas.microsoft.com/office/drawing/2014/main" id="{73919E27-6C9C-61C4-2E75-C9A91B9F772E}"/>
                </a:ext>
              </a:extLst>
            </p:cNvPr>
            <p:cNvGrpSpPr/>
            <p:nvPr userDrawn="1"/>
          </p:nvGrpSpPr>
          <p:grpSpPr>
            <a:xfrm>
              <a:off x="-938434" y="4364020"/>
              <a:ext cx="627798" cy="576693"/>
              <a:chOff x="-938434" y="4570310"/>
              <a:chExt cx="627798" cy="576693"/>
            </a:xfrm>
          </p:grpSpPr>
          <p:grpSp>
            <p:nvGrpSpPr>
              <p:cNvPr id="101" name="Inspireren">
                <a:extLst>
                  <a:ext uri="{FF2B5EF4-FFF2-40B4-BE49-F238E27FC236}">
                    <a16:creationId xmlns:a16="http://schemas.microsoft.com/office/drawing/2014/main" id="{A56FEAC9-F456-2161-DBCB-BC2601F8837D}"/>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103" name="Freeform 12">
                  <a:extLst>
                    <a:ext uri="{FF2B5EF4-FFF2-40B4-BE49-F238E27FC236}">
                      <a16:creationId xmlns:a16="http://schemas.microsoft.com/office/drawing/2014/main" id="{408E73D9-E73A-323A-680E-675C427C2658}"/>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mn-lt"/>
                  </a:endParaRPr>
                </a:p>
              </p:txBody>
            </p:sp>
            <p:sp>
              <p:nvSpPr>
                <p:cNvPr id="104" name="Freeform 13">
                  <a:extLst>
                    <a:ext uri="{FF2B5EF4-FFF2-40B4-BE49-F238E27FC236}">
                      <a16:creationId xmlns:a16="http://schemas.microsoft.com/office/drawing/2014/main" id="{4120C98E-DE1E-3BDC-4F89-D23A5396B90B}"/>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mn-lt"/>
                  </a:endParaRPr>
                </a:p>
              </p:txBody>
            </p:sp>
            <p:sp>
              <p:nvSpPr>
                <p:cNvPr id="105" name="Freeform 14">
                  <a:extLst>
                    <a:ext uri="{FF2B5EF4-FFF2-40B4-BE49-F238E27FC236}">
                      <a16:creationId xmlns:a16="http://schemas.microsoft.com/office/drawing/2014/main" id="{BEAC32AD-2E47-C8BC-E9BB-892F1C8C3D1B}"/>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mn-lt"/>
                  </a:endParaRPr>
                </a:p>
              </p:txBody>
            </p:sp>
          </p:grpSp>
          <p:sp>
            <p:nvSpPr>
              <p:cNvPr id="102" name="Tekstvak 101">
                <a:extLst>
                  <a:ext uri="{FF2B5EF4-FFF2-40B4-BE49-F238E27FC236}">
                    <a16:creationId xmlns:a16="http://schemas.microsoft.com/office/drawing/2014/main" id="{A20B88DA-28C4-047C-E1AD-E6F25954D891}"/>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nvGrpSpPr>
            <p:cNvPr id="94" name="Groep 93">
              <a:extLst>
                <a:ext uri="{FF2B5EF4-FFF2-40B4-BE49-F238E27FC236}">
                  <a16:creationId xmlns:a16="http://schemas.microsoft.com/office/drawing/2014/main" id="{8FCFFDDF-CC44-2763-481A-7B82EE994F83}"/>
                </a:ext>
              </a:extLst>
            </p:cNvPr>
            <p:cNvGrpSpPr/>
            <p:nvPr userDrawn="1"/>
          </p:nvGrpSpPr>
          <p:grpSpPr>
            <a:xfrm>
              <a:off x="-3365484" y="1226982"/>
              <a:ext cx="446937" cy="406485"/>
              <a:chOff x="-3563526" y="1409294"/>
              <a:chExt cx="354190" cy="322133"/>
            </a:xfrm>
          </p:grpSpPr>
          <p:grpSp>
            <p:nvGrpSpPr>
              <p:cNvPr id="95" name="Groep 94">
                <a:extLst>
                  <a:ext uri="{FF2B5EF4-FFF2-40B4-BE49-F238E27FC236}">
                    <a16:creationId xmlns:a16="http://schemas.microsoft.com/office/drawing/2014/main" id="{D546A845-3E31-12D3-FF3E-79FEAD059E0C}"/>
                  </a:ext>
                </a:extLst>
              </p:cNvPr>
              <p:cNvGrpSpPr/>
              <p:nvPr userDrawn="1"/>
            </p:nvGrpSpPr>
            <p:grpSpPr>
              <a:xfrm>
                <a:off x="-3499992" y="1409294"/>
                <a:ext cx="225195" cy="195499"/>
                <a:chOff x="8987389" y="1361199"/>
                <a:chExt cx="2200275" cy="1914525"/>
              </a:xfrm>
            </p:grpSpPr>
            <p:sp>
              <p:nvSpPr>
                <p:cNvPr id="97" name="Vrije vorm: vorm 96">
                  <a:extLst>
                    <a:ext uri="{FF2B5EF4-FFF2-40B4-BE49-F238E27FC236}">
                      <a16:creationId xmlns:a16="http://schemas.microsoft.com/office/drawing/2014/main" id="{5FE1300F-258F-D081-A223-17087BF1D2A0}"/>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995469"/>
                  <a:endParaRPr lang="en-GB" sz="7200" noProof="0" dirty="0">
                    <a:solidFill>
                      <a:srgbClr val="211F26"/>
                    </a:solidFill>
                    <a:latin typeface="+mn-lt"/>
                  </a:endParaRPr>
                </a:p>
              </p:txBody>
            </p:sp>
            <p:grpSp>
              <p:nvGrpSpPr>
                <p:cNvPr id="98" name="Groep 97">
                  <a:extLst>
                    <a:ext uri="{FF2B5EF4-FFF2-40B4-BE49-F238E27FC236}">
                      <a16:creationId xmlns:a16="http://schemas.microsoft.com/office/drawing/2014/main" id="{FC6C973D-E1AD-29D5-8112-8104F5A5FF77}"/>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99" name="Vrije vorm: vorm 98">
                    <a:extLst>
                      <a:ext uri="{FF2B5EF4-FFF2-40B4-BE49-F238E27FC236}">
                        <a16:creationId xmlns:a16="http://schemas.microsoft.com/office/drawing/2014/main" id="{121C7409-EF24-39F1-B6DC-6C64655051AB}"/>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995469"/>
                    <a:endParaRPr lang="en-GB" sz="7200" noProof="0" dirty="0">
                      <a:solidFill>
                        <a:srgbClr val="211F26"/>
                      </a:solidFill>
                      <a:latin typeface="+mn-lt"/>
                    </a:endParaRPr>
                  </a:p>
                </p:txBody>
              </p:sp>
              <p:sp>
                <p:nvSpPr>
                  <p:cNvPr id="100" name="Vrije vorm: vorm 99">
                    <a:extLst>
                      <a:ext uri="{FF2B5EF4-FFF2-40B4-BE49-F238E27FC236}">
                        <a16:creationId xmlns:a16="http://schemas.microsoft.com/office/drawing/2014/main" id="{A456A402-D2A3-8D47-61E7-D02222839B5A}"/>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995469"/>
                    <a:endParaRPr lang="en-GB" sz="7200" noProof="0" dirty="0">
                      <a:solidFill>
                        <a:srgbClr val="211F26"/>
                      </a:solidFill>
                      <a:latin typeface="+mn-lt"/>
                    </a:endParaRPr>
                  </a:p>
                </p:txBody>
              </p:sp>
            </p:grpSp>
          </p:grpSp>
          <p:sp>
            <p:nvSpPr>
              <p:cNvPr id="96" name="Tekstvak 95">
                <a:extLst>
                  <a:ext uri="{FF2B5EF4-FFF2-40B4-BE49-F238E27FC236}">
                    <a16:creationId xmlns:a16="http://schemas.microsoft.com/office/drawing/2014/main" id="{BE573346-F228-F936-4C34-78F7BCB72B3A}"/>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spTree>
    <p:extLst>
      <p:ext uri="{BB962C8B-B14F-4D97-AF65-F5344CB8AC3E}">
        <p14:creationId xmlns:p14="http://schemas.microsoft.com/office/powerpoint/2010/main" val="4159903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18BD9-4A1A-8DEC-B904-FAAA899C053A}"/>
              </a:ext>
            </a:extLst>
          </p:cNvPr>
          <p:cNvSpPr>
            <a:spLocks noGrp="1"/>
          </p:cNvSpPr>
          <p:nvPr>
            <p:ph type="title"/>
          </p:nvPr>
        </p:nvSpPr>
        <p:spPr/>
        <p:txBody>
          <a:bodyPr/>
          <a:lstStyle/>
          <a:p>
            <a:r>
              <a:rPr lang="en-GB"/>
              <a:t>Click to edit Master title style</a:t>
            </a:r>
            <a:endParaRPr lang="en-NL"/>
          </a:p>
        </p:txBody>
      </p:sp>
      <p:sp>
        <p:nvSpPr>
          <p:cNvPr id="3" name="Content Placeholder 2">
            <a:extLst>
              <a:ext uri="{FF2B5EF4-FFF2-40B4-BE49-F238E27FC236}">
                <a16:creationId xmlns:a16="http://schemas.microsoft.com/office/drawing/2014/main" id="{BF403FAF-5640-2F72-4769-271B39F8FBC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B51B3F02-F913-1715-64E6-764CE08FF818}"/>
              </a:ext>
            </a:extLst>
          </p:cNvPr>
          <p:cNvSpPr>
            <a:spLocks noGrp="1"/>
          </p:cNvSpPr>
          <p:nvPr>
            <p:ph type="dt" sz="half" idx="10"/>
          </p:nvPr>
        </p:nvSpPr>
        <p:spPr/>
        <p:txBody>
          <a:bodyPr/>
          <a:lstStyle/>
          <a:p>
            <a:fld id="{B5A07361-5060-C248-9459-4B7CCF8EDB5E}" type="datetimeFigureOut">
              <a:rPr lang="en-NL" smtClean="0"/>
              <a:t>08/12/2023</a:t>
            </a:fld>
            <a:endParaRPr lang="en-NL"/>
          </a:p>
        </p:txBody>
      </p:sp>
      <p:sp>
        <p:nvSpPr>
          <p:cNvPr id="5" name="Footer Placeholder 4">
            <a:extLst>
              <a:ext uri="{FF2B5EF4-FFF2-40B4-BE49-F238E27FC236}">
                <a16:creationId xmlns:a16="http://schemas.microsoft.com/office/drawing/2014/main" id="{A149F71D-74EE-0ECB-2D4D-D9046D46A4DA}"/>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78150557-36E0-13D4-B773-50F5F31F80CE}"/>
              </a:ext>
            </a:extLst>
          </p:cNvPr>
          <p:cNvSpPr>
            <a:spLocks noGrp="1"/>
          </p:cNvSpPr>
          <p:nvPr>
            <p:ph type="sldNum" sz="quarter" idx="12"/>
          </p:nvPr>
        </p:nvSpPr>
        <p:spPr/>
        <p:txBody>
          <a:bodyPr/>
          <a:lstStyle/>
          <a:p>
            <a:fld id="{4BE3B3C6-2268-8440-B311-FB511AE9F661}" type="slidenum">
              <a:rPr lang="en-NL" smtClean="0"/>
              <a:t>‹#›</a:t>
            </a:fld>
            <a:endParaRPr lang="en-NL"/>
          </a:p>
        </p:txBody>
      </p:sp>
    </p:spTree>
    <p:extLst>
      <p:ext uri="{BB962C8B-B14F-4D97-AF65-F5344CB8AC3E}">
        <p14:creationId xmlns:p14="http://schemas.microsoft.com/office/powerpoint/2010/main" val="38035730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enda 6x">
    <p:spTree>
      <p:nvGrpSpPr>
        <p:cNvPr id="1" name=""/>
        <p:cNvGrpSpPr/>
        <p:nvPr/>
      </p:nvGrpSpPr>
      <p:grpSpPr>
        <a:xfrm>
          <a:off x="0" y="0"/>
          <a:ext cx="0" cy="0"/>
          <a:chOff x="0" y="0"/>
          <a:chExt cx="0" cy="0"/>
        </a:xfrm>
      </p:grpSpPr>
      <p:sp>
        <p:nvSpPr>
          <p:cNvPr id="14" name="Tijdelijke aanduiding voor afbeelding 13">
            <a:extLst>
              <a:ext uri="{FF2B5EF4-FFF2-40B4-BE49-F238E27FC236}">
                <a16:creationId xmlns:a16="http://schemas.microsoft.com/office/drawing/2014/main" id="{6D83A196-0A48-69BC-54A6-5B14D8C6FED8}"/>
              </a:ext>
            </a:extLst>
          </p:cNvPr>
          <p:cNvSpPr>
            <a:spLocks noGrp="1"/>
          </p:cNvSpPr>
          <p:nvPr>
            <p:ph type="pic" sz="quarter" idx="13" hasCustomPrompt="1"/>
          </p:nvPr>
        </p:nvSpPr>
        <p:spPr>
          <a:xfrm>
            <a:off x="193040" y="208280"/>
            <a:ext cx="11805920" cy="6441440"/>
          </a:xfrm>
          <a:custGeom>
            <a:avLst/>
            <a:gdLst>
              <a:gd name="connsiteX0" fmla="*/ 301459 w 11805920"/>
              <a:gd name="connsiteY0" fmla="*/ 0 h 6441440"/>
              <a:gd name="connsiteX1" fmla="*/ 11504461 w 11805920"/>
              <a:gd name="connsiteY1" fmla="*/ 0 h 6441440"/>
              <a:gd name="connsiteX2" fmla="*/ 11805920 w 11805920"/>
              <a:gd name="connsiteY2" fmla="*/ 301459 h 6441440"/>
              <a:gd name="connsiteX3" fmla="*/ 11805920 w 11805920"/>
              <a:gd name="connsiteY3" fmla="*/ 6139981 h 6441440"/>
              <a:gd name="connsiteX4" fmla="*/ 11504461 w 11805920"/>
              <a:gd name="connsiteY4" fmla="*/ 6441440 h 6441440"/>
              <a:gd name="connsiteX5" fmla="*/ 301459 w 11805920"/>
              <a:gd name="connsiteY5" fmla="*/ 6441440 h 6441440"/>
              <a:gd name="connsiteX6" fmla="*/ 0 w 11805920"/>
              <a:gd name="connsiteY6" fmla="*/ 6139981 h 6441440"/>
              <a:gd name="connsiteX7" fmla="*/ 0 w 11805920"/>
              <a:gd name="connsiteY7" fmla="*/ 301459 h 6441440"/>
              <a:gd name="connsiteX8" fmla="*/ 301459 w 11805920"/>
              <a:gd name="connsiteY8" fmla="*/ 0 h 644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05920" h="6441440">
                <a:moveTo>
                  <a:pt x="301459" y="0"/>
                </a:moveTo>
                <a:lnTo>
                  <a:pt x="11504461" y="0"/>
                </a:lnTo>
                <a:cubicBezTo>
                  <a:pt x="11670952" y="0"/>
                  <a:pt x="11805920" y="134968"/>
                  <a:pt x="11805920" y="301459"/>
                </a:cubicBezTo>
                <a:lnTo>
                  <a:pt x="11805920" y="6139981"/>
                </a:lnTo>
                <a:cubicBezTo>
                  <a:pt x="11805920" y="6306472"/>
                  <a:pt x="11670952" y="6441440"/>
                  <a:pt x="11504461" y="6441440"/>
                </a:cubicBezTo>
                <a:lnTo>
                  <a:pt x="301459" y="6441440"/>
                </a:lnTo>
                <a:cubicBezTo>
                  <a:pt x="134968" y="6441440"/>
                  <a:pt x="0" y="6306472"/>
                  <a:pt x="0" y="6139981"/>
                </a:cubicBezTo>
                <a:lnTo>
                  <a:pt x="0" y="301459"/>
                </a:lnTo>
                <a:cubicBezTo>
                  <a:pt x="0" y="134968"/>
                  <a:pt x="134968" y="0"/>
                  <a:pt x="301459" y="0"/>
                </a:cubicBezTo>
                <a:close/>
              </a:path>
            </a:pathLst>
          </a:custGeom>
          <a:solidFill>
            <a:schemeClr val="bg1">
              <a:lumMod val="95000"/>
            </a:schemeClr>
          </a:solidFill>
        </p:spPr>
        <p:txBody>
          <a:bodyPr wrap="square" tIns="0" bIns="1080000" anchor="ctr" anchorCtr="0">
            <a:noAutofit/>
          </a:bodyPr>
          <a:lstStyle>
            <a:lvl1pPr marL="0" indent="0" algn="ctr">
              <a:buNone/>
              <a:defRPr sz="1200" i="1">
                <a:solidFill>
                  <a:schemeClr val="bg1">
                    <a:lumMod val="50000"/>
                  </a:schemeClr>
                </a:solidFill>
              </a:defRPr>
            </a:lvl1pPr>
          </a:lstStyle>
          <a:p>
            <a:r>
              <a:rPr lang="en-GB" noProof="0" dirty="0"/>
              <a:t>Select this placeholder, go to the tab ‘Slidebuilder’, click on ‘Images’, select the preferred image and click on ‘Insert’.</a:t>
            </a:r>
          </a:p>
        </p:txBody>
      </p:sp>
      <p:sp>
        <p:nvSpPr>
          <p:cNvPr id="8" name="Rechthoek: afgeronde hoeken 7">
            <a:extLst>
              <a:ext uri="{FF2B5EF4-FFF2-40B4-BE49-F238E27FC236}">
                <a16:creationId xmlns:a16="http://schemas.microsoft.com/office/drawing/2014/main" id="{E6C0F707-B0B6-4437-92EC-6DC7FCF35DD2}"/>
              </a:ext>
            </a:extLst>
          </p:cNvPr>
          <p:cNvSpPr/>
          <p:nvPr userDrawn="1"/>
        </p:nvSpPr>
        <p:spPr>
          <a:xfrm>
            <a:off x="0" y="-367937"/>
            <a:ext cx="890693" cy="24622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l"/>
            <a:r>
              <a:rPr lang="en-GB" sz="1600" b="1" cap="none" baseline="0" noProof="0" dirty="0">
                <a:solidFill>
                  <a:schemeClr val="accent1"/>
                </a:solidFill>
                <a:latin typeface="+mj-lt"/>
              </a:rPr>
              <a:t>Agenda 6x</a:t>
            </a:r>
            <a:endParaRPr lang="en-GB" sz="2400" b="1" cap="none" baseline="0" noProof="0" dirty="0">
              <a:solidFill>
                <a:schemeClr val="accent1"/>
              </a:solidFill>
              <a:latin typeface="+mj-lt"/>
            </a:endParaRPr>
          </a:p>
        </p:txBody>
      </p:sp>
      <p:grpSp>
        <p:nvGrpSpPr>
          <p:cNvPr id="11" name="INSTRUCTION">
            <a:extLst>
              <a:ext uri="{FF2B5EF4-FFF2-40B4-BE49-F238E27FC236}">
                <a16:creationId xmlns:a16="http://schemas.microsoft.com/office/drawing/2014/main" id="{02470013-1013-A3F7-3D9E-5F5EEE258024}"/>
              </a:ext>
            </a:extLst>
          </p:cNvPr>
          <p:cNvGrpSpPr/>
          <p:nvPr userDrawn="1"/>
        </p:nvGrpSpPr>
        <p:grpSpPr>
          <a:xfrm>
            <a:off x="12377595" y="0"/>
            <a:ext cx="3693114" cy="6236923"/>
            <a:chOff x="-3786165" y="0"/>
            <a:chExt cx="3693114" cy="6236923"/>
          </a:xfrm>
        </p:grpSpPr>
        <p:sp>
          <p:nvSpPr>
            <p:cNvPr id="13" name="Rechthoek 12">
              <a:extLst>
                <a:ext uri="{FF2B5EF4-FFF2-40B4-BE49-F238E27FC236}">
                  <a16:creationId xmlns:a16="http://schemas.microsoft.com/office/drawing/2014/main" id="{C0188B55-60A2-E275-1FE2-418EB681EA9A}"/>
                </a:ext>
              </a:extLst>
            </p:cNvPr>
            <p:cNvSpPr/>
            <p:nvPr userDrawn="1"/>
          </p:nvSpPr>
          <p:spPr>
            <a:xfrm>
              <a:off x="-3786165" y="0"/>
              <a:ext cx="3593091" cy="5570621"/>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tx2"/>
                  </a:solidFill>
                  <a:latin typeface="Calibri" panose="020F0502020204030204" pitchFamily="34" charset="0"/>
                  <a:cs typeface="Calibri" panose="020F0502020204030204" pitchFamily="34" charset="0"/>
                </a:rPr>
                <a:t>Insert/edit an image</a:t>
              </a:r>
            </a:p>
          </p:txBody>
        </p:sp>
        <p:sp>
          <p:nvSpPr>
            <p:cNvPr id="15" name="Ovaal 14">
              <a:extLst>
                <a:ext uri="{FF2B5EF4-FFF2-40B4-BE49-F238E27FC236}">
                  <a16:creationId xmlns:a16="http://schemas.microsoft.com/office/drawing/2014/main" id="{D158F339-E753-CB84-063E-A202167071D8}"/>
                </a:ext>
              </a:extLst>
            </p:cNvPr>
            <p:cNvSpPr/>
            <p:nvPr userDrawn="1"/>
          </p:nvSpPr>
          <p:spPr>
            <a:xfrm>
              <a:off x="-3603587" y="465324"/>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9" name="Rechthoek 18">
              <a:extLst>
                <a:ext uri="{FF2B5EF4-FFF2-40B4-BE49-F238E27FC236}">
                  <a16:creationId xmlns:a16="http://schemas.microsoft.com/office/drawing/2014/main" id="{2B5C504C-3403-0EDA-D79D-28A5C6789E13}"/>
                </a:ext>
              </a:extLst>
            </p:cNvPr>
            <p:cNvSpPr/>
            <p:nvPr userDrawn="1"/>
          </p:nvSpPr>
          <p:spPr>
            <a:xfrm>
              <a:off x="-3319415" y="465324"/>
              <a:ext cx="2962706"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20" name="Ovaal 19">
              <a:extLst>
                <a:ext uri="{FF2B5EF4-FFF2-40B4-BE49-F238E27FC236}">
                  <a16:creationId xmlns:a16="http://schemas.microsoft.com/office/drawing/2014/main" id="{8C0E99CA-A54B-D206-9285-9550D0158E64}"/>
                </a:ext>
              </a:extLst>
            </p:cNvPr>
            <p:cNvSpPr/>
            <p:nvPr userDrawn="1"/>
          </p:nvSpPr>
          <p:spPr>
            <a:xfrm>
              <a:off x="-3603587" y="2638808"/>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21" name="Rechthoek 20">
              <a:extLst>
                <a:ext uri="{FF2B5EF4-FFF2-40B4-BE49-F238E27FC236}">
                  <a16:creationId xmlns:a16="http://schemas.microsoft.com/office/drawing/2014/main" id="{9469C425-5C7E-490E-2377-FBC3D90EBC53}"/>
                </a:ext>
              </a:extLst>
            </p:cNvPr>
            <p:cNvSpPr/>
            <p:nvPr userDrawn="1"/>
          </p:nvSpPr>
          <p:spPr>
            <a:xfrm>
              <a:off x="-3319415" y="2638809"/>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Click with the right mouse button on the image and choose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‘Send to back’</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22" name="Ovaal 21">
              <a:extLst>
                <a:ext uri="{FF2B5EF4-FFF2-40B4-BE49-F238E27FC236}">
                  <a16:creationId xmlns:a16="http://schemas.microsoft.com/office/drawing/2014/main" id="{46FD7A0B-26DD-24DC-D4E3-F520602A5C7B}"/>
                </a:ext>
              </a:extLst>
            </p:cNvPr>
            <p:cNvSpPr/>
            <p:nvPr userDrawn="1"/>
          </p:nvSpPr>
          <p:spPr>
            <a:xfrm>
              <a:off x="-3603587" y="3817066"/>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23" name="Rechthoek 22">
              <a:extLst>
                <a:ext uri="{FF2B5EF4-FFF2-40B4-BE49-F238E27FC236}">
                  <a16:creationId xmlns:a16="http://schemas.microsoft.com/office/drawing/2014/main" id="{41C9B6EB-FDC2-2C31-BFFC-5AAE9C8BEAD3}"/>
                </a:ext>
              </a:extLst>
            </p:cNvPr>
            <p:cNvSpPr/>
            <p:nvPr userDrawn="1"/>
          </p:nvSpPr>
          <p:spPr>
            <a:xfrm>
              <a:off x="-3319415" y="3817067"/>
              <a:ext cx="2944086"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‘Crop’</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grpSp>
          <p:nvGrpSpPr>
            <p:cNvPr id="24" name="Groep 23">
              <a:extLst>
                <a:ext uri="{FF2B5EF4-FFF2-40B4-BE49-F238E27FC236}">
                  <a16:creationId xmlns:a16="http://schemas.microsoft.com/office/drawing/2014/main" id="{40D1308D-0B2E-99CF-5531-B93822289FFC}"/>
                </a:ext>
              </a:extLst>
            </p:cNvPr>
            <p:cNvGrpSpPr/>
            <p:nvPr userDrawn="1"/>
          </p:nvGrpSpPr>
          <p:grpSpPr>
            <a:xfrm>
              <a:off x="-3314821" y="3054865"/>
              <a:ext cx="1558053" cy="563933"/>
              <a:chOff x="-3314821" y="2981448"/>
              <a:chExt cx="1558053" cy="563933"/>
            </a:xfrm>
          </p:grpSpPr>
          <p:sp>
            <p:nvSpPr>
              <p:cNvPr id="62" name="Rechthoek 61">
                <a:extLst>
                  <a:ext uri="{FF2B5EF4-FFF2-40B4-BE49-F238E27FC236}">
                    <a16:creationId xmlns:a16="http://schemas.microsoft.com/office/drawing/2014/main" id="{4ACBA50A-BC73-8AE9-5362-778CC4D035C6}"/>
                  </a:ext>
                </a:extLst>
              </p:cNvPr>
              <p:cNvSpPr/>
              <p:nvPr userDrawn="1"/>
            </p:nvSpPr>
            <p:spPr>
              <a:xfrm>
                <a:off x="-3314821" y="2981448"/>
                <a:ext cx="1558053"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63" name="Rechthoek 62">
                <a:extLst>
                  <a:ext uri="{FF2B5EF4-FFF2-40B4-BE49-F238E27FC236}">
                    <a16:creationId xmlns:a16="http://schemas.microsoft.com/office/drawing/2014/main" id="{79F1DD6D-5476-FDB6-8A1A-9605331A1F15}"/>
                  </a:ext>
                </a:extLst>
              </p:cNvPr>
              <p:cNvSpPr/>
              <p:nvPr userDrawn="1"/>
            </p:nvSpPr>
            <p:spPr>
              <a:xfrm>
                <a:off x="-3304719" y="3235173"/>
                <a:ext cx="1540313"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64" name="Tekstvak 63">
                <a:extLst>
                  <a:ext uri="{FF2B5EF4-FFF2-40B4-BE49-F238E27FC236}">
                    <a16:creationId xmlns:a16="http://schemas.microsoft.com/office/drawing/2014/main" id="{C8FB0183-C6C4-CDB2-1C84-CA20DA6B354F}"/>
                  </a:ext>
                </a:extLst>
              </p:cNvPr>
              <p:cNvSpPr txBox="1"/>
              <p:nvPr userDrawn="1"/>
            </p:nvSpPr>
            <p:spPr>
              <a:xfrm>
                <a:off x="-3069820" y="3038892"/>
                <a:ext cx="1089248" cy="137495"/>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Send to front</a:t>
                </a:r>
              </a:p>
            </p:txBody>
          </p:sp>
          <p:sp>
            <p:nvSpPr>
              <p:cNvPr id="65" name="Tekstvak 64">
                <a:extLst>
                  <a:ext uri="{FF2B5EF4-FFF2-40B4-BE49-F238E27FC236}">
                    <a16:creationId xmlns:a16="http://schemas.microsoft.com/office/drawing/2014/main" id="{CB4F4368-CE10-4374-47BD-1052D675A684}"/>
                  </a:ext>
                </a:extLst>
              </p:cNvPr>
              <p:cNvSpPr txBox="1"/>
              <p:nvPr userDrawn="1"/>
            </p:nvSpPr>
            <p:spPr>
              <a:xfrm>
                <a:off x="-3069820" y="3295269"/>
                <a:ext cx="109851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Send to back</a:t>
                </a:r>
              </a:p>
            </p:txBody>
          </p:sp>
          <p:sp>
            <p:nvSpPr>
              <p:cNvPr id="66" name="Vrije vorm: vorm 65">
                <a:extLst>
                  <a:ext uri="{FF2B5EF4-FFF2-40B4-BE49-F238E27FC236}">
                    <a16:creationId xmlns:a16="http://schemas.microsoft.com/office/drawing/2014/main" id="{62D28746-5333-27A1-6D1A-F2A564015547}"/>
                  </a:ext>
                </a:extLst>
              </p:cNvPr>
              <p:cNvSpPr/>
              <p:nvPr userDrawn="1"/>
            </p:nvSpPr>
            <p:spPr>
              <a:xfrm>
                <a:off x="-2051274" y="3365381"/>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67" name="Gelijkbenige driehoek 66">
                <a:extLst>
                  <a:ext uri="{FF2B5EF4-FFF2-40B4-BE49-F238E27FC236}">
                    <a16:creationId xmlns:a16="http://schemas.microsoft.com/office/drawing/2014/main" id="{F3E72E5D-1E97-9514-38DF-09E303194226}"/>
                  </a:ext>
                </a:extLst>
              </p:cNvPr>
              <p:cNvSpPr/>
              <p:nvPr userDrawn="1"/>
            </p:nvSpPr>
            <p:spPr>
              <a:xfrm rot="5400000">
                <a:off x="-1900674" y="3332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68" name="Groep 67">
                <a:extLst>
                  <a:ext uri="{FF2B5EF4-FFF2-40B4-BE49-F238E27FC236}">
                    <a16:creationId xmlns:a16="http://schemas.microsoft.com/office/drawing/2014/main" id="{6C122610-0D7B-3046-F106-442A5E44AB95}"/>
                  </a:ext>
                </a:extLst>
              </p:cNvPr>
              <p:cNvGrpSpPr/>
              <p:nvPr userDrawn="1"/>
            </p:nvGrpSpPr>
            <p:grpSpPr>
              <a:xfrm>
                <a:off x="-3257052" y="3032066"/>
                <a:ext cx="182309" cy="163794"/>
                <a:chOff x="12832541" y="3162395"/>
                <a:chExt cx="219532" cy="197236"/>
              </a:xfrm>
            </p:grpSpPr>
            <p:sp>
              <p:nvSpPr>
                <p:cNvPr id="73" name="Rechthoek 72">
                  <a:extLst>
                    <a:ext uri="{FF2B5EF4-FFF2-40B4-BE49-F238E27FC236}">
                      <a16:creationId xmlns:a16="http://schemas.microsoft.com/office/drawing/2014/main" id="{FE68F766-9584-5097-28F3-EDBBDF7479C8}"/>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sp>
              <p:nvSpPr>
                <p:cNvPr id="74" name="Rechthoek 73">
                  <a:extLst>
                    <a:ext uri="{FF2B5EF4-FFF2-40B4-BE49-F238E27FC236}">
                      <a16:creationId xmlns:a16="http://schemas.microsoft.com/office/drawing/2014/main" id="{E82CD180-3950-FA3A-35C2-057E849BB46A}"/>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sp>
              <p:nvSpPr>
                <p:cNvPr id="75" name="Rechthoek 74">
                  <a:extLst>
                    <a:ext uri="{FF2B5EF4-FFF2-40B4-BE49-F238E27FC236}">
                      <a16:creationId xmlns:a16="http://schemas.microsoft.com/office/drawing/2014/main" id="{62F3BF54-D85F-4BBA-EF59-C6D5A100700E}"/>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grpSp>
          <p:grpSp>
            <p:nvGrpSpPr>
              <p:cNvPr id="69" name="Groep 68">
                <a:extLst>
                  <a:ext uri="{FF2B5EF4-FFF2-40B4-BE49-F238E27FC236}">
                    <a16:creationId xmlns:a16="http://schemas.microsoft.com/office/drawing/2014/main" id="{73D31F97-8487-9072-4043-449DE8F76CD7}"/>
                  </a:ext>
                </a:extLst>
              </p:cNvPr>
              <p:cNvGrpSpPr/>
              <p:nvPr userDrawn="1"/>
            </p:nvGrpSpPr>
            <p:grpSpPr>
              <a:xfrm>
                <a:off x="-3257053" y="3276580"/>
                <a:ext cx="182309" cy="163794"/>
                <a:chOff x="12832541" y="3162395"/>
                <a:chExt cx="219532" cy="197236"/>
              </a:xfrm>
            </p:grpSpPr>
            <p:sp>
              <p:nvSpPr>
                <p:cNvPr id="70" name="Rechthoek 69">
                  <a:extLst>
                    <a:ext uri="{FF2B5EF4-FFF2-40B4-BE49-F238E27FC236}">
                      <a16:creationId xmlns:a16="http://schemas.microsoft.com/office/drawing/2014/main" id="{5698B3CD-B731-827D-6F1B-C5131189D452}"/>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sp>
              <p:nvSpPr>
                <p:cNvPr id="71" name="Rechthoek 70">
                  <a:extLst>
                    <a:ext uri="{FF2B5EF4-FFF2-40B4-BE49-F238E27FC236}">
                      <a16:creationId xmlns:a16="http://schemas.microsoft.com/office/drawing/2014/main" id="{72773700-9781-FB2F-D726-44D264CCAEFF}"/>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sp>
              <p:nvSpPr>
                <p:cNvPr id="72" name="Rechthoek 71">
                  <a:extLst>
                    <a:ext uri="{FF2B5EF4-FFF2-40B4-BE49-F238E27FC236}">
                      <a16:creationId xmlns:a16="http://schemas.microsoft.com/office/drawing/2014/main" id="{A62C6BD1-CBCE-1FC4-577B-A0C2C1CF38B7}"/>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grpSp>
        </p:grpSp>
        <p:sp>
          <p:nvSpPr>
            <p:cNvPr id="25" name="Ovaal 24">
              <a:extLst>
                <a:ext uri="{FF2B5EF4-FFF2-40B4-BE49-F238E27FC236}">
                  <a16:creationId xmlns:a16="http://schemas.microsoft.com/office/drawing/2014/main" id="{0846D88A-6FF8-E095-95CE-E792DB5BEAAC}"/>
                </a:ext>
              </a:extLst>
            </p:cNvPr>
            <p:cNvSpPr/>
            <p:nvPr userDrawn="1"/>
          </p:nvSpPr>
          <p:spPr>
            <a:xfrm>
              <a:off x="-3603587" y="181118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26" name="Rechthoek 25">
              <a:extLst>
                <a:ext uri="{FF2B5EF4-FFF2-40B4-BE49-F238E27FC236}">
                  <a16:creationId xmlns:a16="http://schemas.microsoft.com/office/drawing/2014/main" id="{D081C8FD-4C99-DEB7-76F8-627DD4384D92}"/>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27" name="Rechthoek 26">
              <a:extLst>
                <a:ext uri="{FF2B5EF4-FFF2-40B4-BE49-F238E27FC236}">
                  <a16:creationId xmlns:a16="http://schemas.microsoft.com/office/drawing/2014/main" id="{75BDBC53-FE07-4039-4F0E-B1D5C7DB4BEF}"/>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1000" b="1" noProof="0" dirty="0">
                  <a:solidFill>
                    <a:srgbClr val="211F26"/>
                  </a:solidFill>
                  <a:latin typeface="Calibri" panose="020F0502020204030204" pitchFamily="34" charset="0"/>
                  <a:cs typeface="Calibri" panose="020F0502020204030204" pitchFamily="34" charset="0"/>
                </a:rPr>
                <a:t>Insert</a:t>
              </a:r>
            </a:p>
          </p:txBody>
        </p:sp>
        <p:grpSp>
          <p:nvGrpSpPr>
            <p:cNvPr id="28" name="Groep 27">
              <a:extLst>
                <a:ext uri="{FF2B5EF4-FFF2-40B4-BE49-F238E27FC236}">
                  <a16:creationId xmlns:a16="http://schemas.microsoft.com/office/drawing/2014/main" id="{B9F9DE75-0A01-3E18-DCCA-29113A8666D7}"/>
                </a:ext>
              </a:extLst>
            </p:cNvPr>
            <p:cNvGrpSpPr/>
            <p:nvPr userDrawn="1"/>
          </p:nvGrpSpPr>
          <p:grpSpPr>
            <a:xfrm>
              <a:off x="-3426605" y="4716809"/>
              <a:ext cx="514284" cy="506545"/>
              <a:chOff x="12617641" y="3403239"/>
              <a:chExt cx="752963" cy="741634"/>
            </a:xfrm>
          </p:grpSpPr>
          <p:grpSp>
            <p:nvGrpSpPr>
              <p:cNvPr id="46" name="Groep 45">
                <a:extLst>
                  <a:ext uri="{FF2B5EF4-FFF2-40B4-BE49-F238E27FC236}">
                    <a16:creationId xmlns:a16="http://schemas.microsoft.com/office/drawing/2014/main" id="{1572328C-87B7-3F50-E22D-1E58ABD7196E}"/>
                  </a:ext>
                </a:extLst>
              </p:cNvPr>
              <p:cNvGrpSpPr/>
              <p:nvPr userDrawn="1"/>
            </p:nvGrpSpPr>
            <p:grpSpPr>
              <a:xfrm>
                <a:off x="12771530" y="3403239"/>
                <a:ext cx="467176" cy="448491"/>
                <a:chOff x="12782157" y="3403239"/>
                <a:chExt cx="467176" cy="448491"/>
              </a:xfrm>
            </p:grpSpPr>
            <p:grpSp>
              <p:nvGrpSpPr>
                <p:cNvPr id="49" name="Groep 48">
                  <a:extLst>
                    <a:ext uri="{FF2B5EF4-FFF2-40B4-BE49-F238E27FC236}">
                      <a16:creationId xmlns:a16="http://schemas.microsoft.com/office/drawing/2014/main" id="{924110DF-F795-1821-073B-25CE4B20EF47}"/>
                    </a:ext>
                  </a:extLst>
                </p:cNvPr>
                <p:cNvGrpSpPr/>
                <p:nvPr userDrawn="1"/>
              </p:nvGrpSpPr>
              <p:grpSpPr>
                <a:xfrm>
                  <a:off x="12782157" y="3403239"/>
                  <a:ext cx="412976" cy="396132"/>
                  <a:chOff x="13554906" y="3320109"/>
                  <a:chExt cx="443917" cy="425811"/>
                </a:xfrm>
              </p:grpSpPr>
              <p:grpSp>
                <p:nvGrpSpPr>
                  <p:cNvPr id="56" name="Groep 55">
                    <a:extLst>
                      <a:ext uri="{FF2B5EF4-FFF2-40B4-BE49-F238E27FC236}">
                        <a16:creationId xmlns:a16="http://schemas.microsoft.com/office/drawing/2014/main" id="{12FB4A97-ABE3-6B92-B6E9-5027BD644850}"/>
                      </a:ext>
                    </a:extLst>
                  </p:cNvPr>
                  <p:cNvGrpSpPr/>
                  <p:nvPr userDrawn="1"/>
                </p:nvGrpSpPr>
                <p:grpSpPr>
                  <a:xfrm>
                    <a:off x="13554906" y="3320109"/>
                    <a:ext cx="443917" cy="425811"/>
                    <a:chOff x="12909684" y="1276143"/>
                    <a:chExt cx="443917" cy="425811"/>
                  </a:xfrm>
                </p:grpSpPr>
                <p:sp>
                  <p:nvSpPr>
                    <p:cNvPr id="59" name="Rechthoek 58">
                      <a:extLst>
                        <a:ext uri="{FF2B5EF4-FFF2-40B4-BE49-F238E27FC236}">
                          <a16:creationId xmlns:a16="http://schemas.microsoft.com/office/drawing/2014/main" id="{2C3C0990-5988-F854-B014-E8C840C57FA9}"/>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60" name="Rechthoek 59">
                      <a:extLst>
                        <a:ext uri="{FF2B5EF4-FFF2-40B4-BE49-F238E27FC236}">
                          <a16:creationId xmlns:a16="http://schemas.microsoft.com/office/drawing/2014/main" id="{9789CB02-5869-769A-C1D0-01F4487BBB9F}"/>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61" name="Ovaal 60">
                      <a:extLst>
                        <a:ext uri="{FF2B5EF4-FFF2-40B4-BE49-F238E27FC236}">
                          <a16:creationId xmlns:a16="http://schemas.microsoft.com/office/drawing/2014/main" id="{1B4FE718-F85D-738F-8091-F5CD92D4F81A}"/>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pic>
                <p:nvPicPr>
                  <p:cNvPr id="57" name="Afbeelding 56">
                    <a:extLst>
                      <a:ext uri="{FF2B5EF4-FFF2-40B4-BE49-F238E27FC236}">
                        <a16:creationId xmlns:a16="http://schemas.microsoft.com/office/drawing/2014/main" id="{42049BD8-CF6A-DC0D-E94C-FFA05D9D3AAF}"/>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58" name="Afbeelding 57">
                    <a:extLst>
                      <a:ext uri="{FF2B5EF4-FFF2-40B4-BE49-F238E27FC236}">
                        <a16:creationId xmlns:a16="http://schemas.microsoft.com/office/drawing/2014/main" id="{790F1DF9-41D6-D536-8233-A720FA8DDDFA}"/>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50" name="Groep 49">
                  <a:extLst>
                    <a:ext uri="{FF2B5EF4-FFF2-40B4-BE49-F238E27FC236}">
                      <a16:creationId xmlns:a16="http://schemas.microsoft.com/office/drawing/2014/main" id="{959D9065-978C-7322-6321-B2B5EAAFECB1}"/>
                    </a:ext>
                  </a:extLst>
                </p:cNvPr>
                <p:cNvGrpSpPr/>
                <p:nvPr userDrawn="1"/>
              </p:nvGrpSpPr>
              <p:grpSpPr>
                <a:xfrm>
                  <a:off x="13103513" y="3705268"/>
                  <a:ext cx="145820" cy="146462"/>
                  <a:chOff x="13096169" y="3602278"/>
                  <a:chExt cx="145820" cy="146462"/>
                </a:xfrm>
              </p:grpSpPr>
              <p:sp>
                <p:nvSpPr>
                  <p:cNvPr id="54" name="Rechthoek 53">
                    <a:extLst>
                      <a:ext uri="{FF2B5EF4-FFF2-40B4-BE49-F238E27FC236}">
                        <a16:creationId xmlns:a16="http://schemas.microsoft.com/office/drawing/2014/main" id="{2371A7B1-DB58-161F-A826-FA63DA0A719E}"/>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55" name="Rechthoek 54">
                    <a:extLst>
                      <a:ext uri="{FF2B5EF4-FFF2-40B4-BE49-F238E27FC236}">
                        <a16:creationId xmlns:a16="http://schemas.microsoft.com/office/drawing/2014/main" id="{61984B43-A095-E382-AF8D-F88F9DA68633}"/>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51" name="Groep 50">
                  <a:extLst>
                    <a:ext uri="{FF2B5EF4-FFF2-40B4-BE49-F238E27FC236}">
                      <a16:creationId xmlns:a16="http://schemas.microsoft.com/office/drawing/2014/main" id="{39FD58BE-7A84-ACB9-ADB9-3FEBD0F67ACD}"/>
                    </a:ext>
                  </a:extLst>
                </p:cNvPr>
                <p:cNvGrpSpPr/>
                <p:nvPr userDrawn="1"/>
              </p:nvGrpSpPr>
              <p:grpSpPr>
                <a:xfrm rot="10800000">
                  <a:off x="13061402" y="3665637"/>
                  <a:ext cx="145820" cy="146462"/>
                  <a:chOff x="13096169" y="3602278"/>
                  <a:chExt cx="145820" cy="146462"/>
                </a:xfrm>
              </p:grpSpPr>
              <p:sp>
                <p:nvSpPr>
                  <p:cNvPr id="52" name="Rechthoek 51">
                    <a:extLst>
                      <a:ext uri="{FF2B5EF4-FFF2-40B4-BE49-F238E27FC236}">
                        <a16:creationId xmlns:a16="http://schemas.microsoft.com/office/drawing/2014/main" id="{E9FE5A26-6990-53EA-4DD8-FE16EC27E11B}"/>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53" name="Rechthoek 52">
                    <a:extLst>
                      <a:ext uri="{FF2B5EF4-FFF2-40B4-BE49-F238E27FC236}">
                        <a16:creationId xmlns:a16="http://schemas.microsoft.com/office/drawing/2014/main" id="{0707BCB6-9020-4AB3-CF0D-4C2D28B31B37}"/>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sp>
            <p:nvSpPr>
              <p:cNvPr id="47" name="Rechthoek 46">
                <a:extLst>
                  <a:ext uri="{FF2B5EF4-FFF2-40B4-BE49-F238E27FC236}">
                    <a16:creationId xmlns:a16="http://schemas.microsoft.com/office/drawing/2014/main" id="{4614B588-AA07-6E6F-74F2-BE15D0B0FE52}"/>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Crop</a:t>
                </a:r>
              </a:p>
            </p:txBody>
          </p:sp>
          <p:sp>
            <p:nvSpPr>
              <p:cNvPr id="48" name="Gelijkbenige driehoek 47">
                <a:extLst>
                  <a:ext uri="{FF2B5EF4-FFF2-40B4-BE49-F238E27FC236}">
                    <a16:creationId xmlns:a16="http://schemas.microsoft.com/office/drawing/2014/main" id="{118A2DD7-CADF-3F23-3622-C8EF227CA763}"/>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29" name="Rechthoek 28">
              <a:extLst>
                <a:ext uri="{FF2B5EF4-FFF2-40B4-BE49-F238E27FC236}">
                  <a16:creationId xmlns:a16="http://schemas.microsoft.com/office/drawing/2014/main" id="{EAC70FDD-6A23-A910-67DF-C6D174A9E209}"/>
                </a:ext>
              </a:extLst>
            </p:cNvPr>
            <p:cNvSpPr/>
            <p:nvPr userDrawn="1"/>
          </p:nvSpPr>
          <p:spPr>
            <a:xfrm>
              <a:off x="-3786165" y="5408923"/>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‘Inspiration'</a:t>
              </a:r>
            </a:p>
          </p:txBody>
        </p:sp>
        <p:grpSp>
          <p:nvGrpSpPr>
            <p:cNvPr id="30" name="ICOON_info">
              <a:extLst>
                <a:ext uri="{FF2B5EF4-FFF2-40B4-BE49-F238E27FC236}">
                  <a16:creationId xmlns:a16="http://schemas.microsoft.com/office/drawing/2014/main" id="{13680D69-4373-8E56-F2AE-F880F6A9F510}"/>
                </a:ext>
              </a:extLst>
            </p:cNvPr>
            <p:cNvGrpSpPr/>
            <p:nvPr userDrawn="1"/>
          </p:nvGrpSpPr>
          <p:grpSpPr>
            <a:xfrm>
              <a:off x="-376736" y="5282697"/>
              <a:ext cx="283685" cy="283685"/>
              <a:chOff x="-510741" y="5913713"/>
              <a:chExt cx="267555" cy="267555"/>
            </a:xfrm>
          </p:grpSpPr>
          <p:sp>
            <p:nvSpPr>
              <p:cNvPr id="44" name="Ovaal 43">
                <a:extLst>
                  <a:ext uri="{FF2B5EF4-FFF2-40B4-BE49-F238E27FC236}">
                    <a16:creationId xmlns:a16="http://schemas.microsoft.com/office/drawing/2014/main" id="{634CEE00-E86C-BD3A-D152-00EA6103F0E4}"/>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45" name="Graphic 163" descr="Informatie">
                <a:extLst>
                  <a:ext uri="{FF2B5EF4-FFF2-40B4-BE49-F238E27FC236}">
                    <a16:creationId xmlns:a16="http://schemas.microsoft.com/office/drawing/2014/main" id="{058FDC4A-5071-CB99-B757-56436EEFCB94}"/>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31" name="Groep 30">
              <a:extLst>
                <a:ext uri="{FF2B5EF4-FFF2-40B4-BE49-F238E27FC236}">
                  <a16:creationId xmlns:a16="http://schemas.microsoft.com/office/drawing/2014/main" id="{7C763D40-44BA-F1F7-387A-451AE13F5E96}"/>
                </a:ext>
              </a:extLst>
            </p:cNvPr>
            <p:cNvGrpSpPr/>
            <p:nvPr userDrawn="1"/>
          </p:nvGrpSpPr>
          <p:grpSpPr>
            <a:xfrm>
              <a:off x="-938434" y="5546300"/>
              <a:ext cx="627798" cy="576693"/>
              <a:chOff x="-938434" y="4570310"/>
              <a:chExt cx="627798" cy="576693"/>
            </a:xfrm>
          </p:grpSpPr>
          <p:grpSp>
            <p:nvGrpSpPr>
              <p:cNvPr id="39" name="Inspireren">
                <a:extLst>
                  <a:ext uri="{FF2B5EF4-FFF2-40B4-BE49-F238E27FC236}">
                    <a16:creationId xmlns:a16="http://schemas.microsoft.com/office/drawing/2014/main" id="{304C71BE-5C23-3272-929B-48F4A6865697}"/>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41" name="Freeform 12">
                  <a:extLst>
                    <a:ext uri="{FF2B5EF4-FFF2-40B4-BE49-F238E27FC236}">
                      <a16:creationId xmlns:a16="http://schemas.microsoft.com/office/drawing/2014/main" id="{B9A96936-8CB1-E7A4-6C10-3AE1EA7D8C51}"/>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42" name="Freeform 13">
                  <a:extLst>
                    <a:ext uri="{FF2B5EF4-FFF2-40B4-BE49-F238E27FC236}">
                      <a16:creationId xmlns:a16="http://schemas.microsoft.com/office/drawing/2014/main" id="{6F3AF772-174E-A010-E58F-281FD72283CF}"/>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43" name="Freeform 14">
                  <a:extLst>
                    <a:ext uri="{FF2B5EF4-FFF2-40B4-BE49-F238E27FC236}">
                      <a16:creationId xmlns:a16="http://schemas.microsoft.com/office/drawing/2014/main" id="{EF2C9494-7C1A-6A4E-6DB6-46CFC7100A60}"/>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40" name="Tekstvak 39">
                <a:extLst>
                  <a:ext uri="{FF2B5EF4-FFF2-40B4-BE49-F238E27FC236}">
                    <a16:creationId xmlns:a16="http://schemas.microsoft.com/office/drawing/2014/main" id="{7A49DD1D-8A84-6D6A-E05F-FDDCDC153375}"/>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nvGrpSpPr>
            <p:cNvPr id="32" name="Groep 31">
              <a:extLst>
                <a:ext uri="{FF2B5EF4-FFF2-40B4-BE49-F238E27FC236}">
                  <a16:creationId xmlns:a16="http://schemas.microsoft.com/office/drawing/2014/main" id="{75DACFE2-2ECE-C21F-D4E5-D1F666BA5220}"/>
                </a:ext>
              </a:extLst>
            </p:cNvPr>
            <p:cNvGrpSpPr/>
            <p:nvPr userDrawn="1"/>
          </p:nvGrpSpPr>
          <p:grpSpPr>
            <a:xfrm>
              <a:off x="-3365484" y="1226982"/>
              <a:ext cx="446937" cy="406485"/>
              <a:chOff x="-3563526" y="1409294"/>
              <a:chExt cx="354190" cy="322133"/>
            </a:xfrm>
          </p:grpSpPr>
          <p:grpSp>
            <p:nvGrpSpPr>
              <p:cNvPr id="33" name="Groep 32">
                <a:extLst>
                  <a:ext uri="{FF2B5EF4-FFF2-40B4-BE49-F238E27FC236}">
                    <a16:creationId xmlns:a16="http://schemas.microsoft.com/office/drawing/2014/main" id="{0337BE3E-8425-DBAC-7532-803B69748194}"/>
                  </a:ext>
                </a:extLst>
              </p:cNvPr>
              <p:cNvGrpSpPr/>
              <p:nvPr userDrawn="1"/>
            </p:nvGrpSpPr>
            <p:grpSpPr>
              <a:xfrm>
                <a:off x="-3499992" y="1409294"/>
                <a:ext cx="225195" cy="195499"/>
                <a:chOff x="8987389" y="1361199"/>
                <a:chExt cx="2200275" cy="1914525"/>
              </a:xfrm>
            </p:grpSpPr>
            <p:sp>
              <p:nvSpPr>
                <p:cNvPr id="35" name="Vrije vorm: vorm 34">
                  <a:extLst>
                    <a:ext uri="{FF2B5EF4-FFF2-40B4-BE49-F238E27FC236}">
                      <a16:creationId xmlns:a16="http://schemas.microsoft.com/office/drawing/2014/main" id="{A2C58ACA-262A-CCA5-BF92-19990A21DB82}"/>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995469"/>
                  <a:endParaRPr lang="en-GB" sz="7200" noProof="0" dirty="0">
                    <a:solidFill>
                      <a:srgbClr val="211F26"/>
                    </a:solidFill>
                    <a:latin typeface="Segoe UI Light"/>
                  </a:endParaRPr>
                </a:p>
              </p:txBody>
            </p:sp>
            <p:grpSp>
              <p:nvGrpSpPr>
                <p:cNvPr id="36" name="Groep 35">
                  <a:extLst>
                    <a:ext uri="{FF2B5EF4-FFF2-40B4-BE49-F238E27FC236}">
                      <a16:creationId xmlns:a16="http://schemas.microsoft.com/office/drawing/2014/main" id="{F6730876-DE0D-0AA5-9C67-D8D3B4F151C3}"/>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37" name="Vrije vorm: vorm 36">
                    <a:extLst>
                      <a:ext uri="{FF2B5EF4-FFF2-40B4-BE49-F238E27FC236}">
                        <a16:creationId xmlns:a16="http://schemas.microsoft.com/office/drawing/2014/main" id="{351718E2-0614-6C80-9C21-D78D1D8A724B}"/>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995469"/>
                    <a:endParaRPr lang="en-GB" sz="7200" noProof="0" dirty="0">
                      <a:solidFill>
                        <a:srgbClr val="211F26"/>
                      </a:solidFill>
                      <a:latin typeface="Segoe UI Light"/>
                    </a:endParaRPr>
                  </a:p>
                </p:txBody>
              </p:sp>
              <p:sp>
                <p:nvSpPr>
                  <p:cNvPr id="38" name="Vrije vorm: vorm 37">
                    <a:extLst>
                      <a:ext uri="{FF2B5EF4-FFF2-40B4-BE49-F238E27FC236}">
                        <a16:creationId xmlns:a16="http://schemas.microsoft.com/office/drawing/2014/main" id="{1C43FA9C-151E-3DB2-9144-91A74E631F73}"/>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995469"/>
                    <a:endParaRPr lang="en-GB" sz="7200" noProof="0" dirty="0">
                      <a:solidFill>
                        <a:srgbClr val="211F26"/>
                      </a:solidFill>
                      <a:latin typeface="Segoe UI Light"/>
                    </a:endParaRPr>
                  </a:p>
                </p:txBody>
              </p:sp>
            </p:grpSp>
          </p:grpSp>
          <p:sp>
            <p:nvSpPr>
              <p:cNvPr id="34" name="Tekstvak 33">
                <a:extLst>
                  <a:ext uri="{FF2B5EF4-FFF2-40B4-BE49-F238E27FC236}">
                    <a16:creationId xmlns:a16="http://schemas.microsoft.com/office/drawing/2014/main" id="{B6C11881-B578-55DF-0993-3A1A72EFCAC9}"/>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sp>
        <p:nvSpPr>
          <p:cNvPr id="77" name="Tijdelijke aanduiding voor tekst 15">
            <a:extLst>
              <a:ext uri="{FF2B5EF4-FFF2-40B4-BE49-F238E27FC236}">
                <a16:creationId xmlns:a16="http://schemas.microsoft.com/office/drawing/2014/main" id="{556F8572-CE32-448F-67F4-2E2565A6904D}"/>
              </a:ext>
            </a:extLst>
          </p:cNvPr>
          <p:cNvSpPr>
            <a:spLocks noGrp="1"/>
          </p:cNvSpPr>
          <p:nvPr>
            <p:ph type="body" sz="quarter" idx="14" hasCustomPrompt="1"/>
          </p:nvPr>
        </p:nvSpPr>
        <p:spPr>
          <a:xfrm>
            <a:off x="720000" y="6060536"/>
            <a:ext cx="932400" cy="475200"/>
          </a:xfrm>
          <a:blipFill>
            <a:blip r:embed="rId4"/>
            <a:stretch>
              <a:fillRect/>
            </a:stretch>
          </a:blipFill>
        </p:spPr>
        <p:txBody>
          <a:bodyPr/>
          <a:lstStyle>
            <a:lvl1pPr marL="0" indent="0">
              <a:buNone/>
              <a:defRPr sz="100"/>
            </a:lvl1pPr>
          </a:lstStyle>
          <a:p>
            <a:pPr lvl="0"/>
            <a:r>
              <a:rPr lang="en-GB" dirty="0"/>
              <a:t> </a:t>
            </a:r>
          </a:p>
        </p:txBody>
      </p:sp>
      <p:sp>
        <p:nvSpPr>
          <p:cNvPr id="81" name="Tijdelijke aanduiding voor tekst 12">
            <a:extLst>
              <a:ext uri="{FF2B5EF4-FFF2-40B4-BE49-F238E27FC236}">
                <a16:creationId xmlns:a16="http://schemas.microsoft.com/office/drawing/2014/main" id="{712CF7BF-F408-9352-F5D4-4AE1AC2CA7B9}"/>
              </a:ext>
            </a:extLst>
          </p:cNvPr>
          <p:cNvSpPr>
            <a:spLocks noGrp="1"/>
          </p:cNvSpPr>
          <p:nvPr>
            <p:ph type="body" sz="quarter" idx="18" hasCustomPrompt="1"/>
          </p:nvPr>
        </p:nvSpPr>
        <p:spPr>
          <a:xfrm>
            <a:off x="708207" y="707795"/>
            <a:ext cx="36000" cy="396000"/>
          </a:xfrm>
          <a:custGeom>
            <a:avLst/>
            <a:gdLst>
              <a:gd name="connsiteX0" fmla="*/ 18000 w 36000"/>
              <a:gd name="connsiteY0" fmla="*/ 0 h 396000"/>
              <a:gd name="connsiteX1" fmla="*/ 36000 w 36000"/>
              <a:gd name="connsiteY1" fmla="*/ 18000 h 396000"/>
              <a:gd name="connsiteX2" fmla="*/ 36000 w 36000"/>
              <a:gd name="connsiteY2" fmla="*/ 378000 h 396000"/>
              <a:gd name="connsiteX3" fmla="*/ 18000 w 36000"/>
              <a:gd name="connsiteY3" fmla="*/ 396000 h 396000"/>
              <a:gd name="connsiteX4" fmla="*/ 0 w 36000"/>
              <a:gd name="connsiteY4" fmla="*/ 378000 h 396000"/>
              <a:gd name="connsiteX5" fmla="*/ 0 w 36000"/>
              <a:gd name="connsiteY5" fmla="*/ 18000 h 396000"/>
              <a:gd name="connsiteX6" fmla="*/ 18000 w 36000"/>
              <a:gd name="connsiteY6" fmla="*/ 0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 h="396000">
                <a:moveTo>
                  <a:pt x="18000" y="0"/>
                </a:moveTo>
                <a:cubicBezTo>
                  <a:pt x="27941" y="0"/>
                  <a:pt x="36000" y="8059"/>
                  <a:pt x="36000" y="18000"/>
                </a:cubicBezTo>
                <a:lnTo>
                  <a:pt x="36000" y="378000"/>
                </a:lnTo>
                <a:cubicBezTo>
                  <a:pt x="36000" y="387941"/>
                  <a:pt x="27941" y="396000"/>
                  <a:pt x="18000" y="396000"/>
                </a:cubicBezTo>
                <a:cubicBezTo>
                  <a:pt x="8059" y="396000"/>
                  <a:pt x="0" y="387941"/>
                  <a:pt x="0" y="378000"/>
                </a:cubicBezTo>
                <a:lnTo>
                  <a:pt x="0" y="18000"/>
                </a:lnTo>
                <a:cubicBezTo>
                  <a:pt x="0" y="8059"/>
                  <a:pt x="8059" y="0"/>
                  <a:pt x="18000" y="0"/>
                </a:cubicBezTo>
                <a:close/>
              </a:path>
            </a:pathLst>
          </a:custGeom>
          <a:solidFill>
            <a:schemeClr val="accent1"/>
          </a:solidFill>
        </p:spPr>
        <p:txBody>
          <a:bodyPr wrap="square">
            <a:noAutofit/>
          </a:bodyPr>
          <a:lstStyle>
            <a:lvl1pPr marL="0" indent="0">
              <a:buNone/>
              <a:defRPr sz="100"/>
            </a:lvl1pPr>
          </a:lstStyle>
          <a:p>
            <a:pPr lvl="0"/>
            <a:r>
              <a:rPr lang="en-GB" dirty="0"/>
              <a:t> </a:t>
            </a:r>
          </a:p>
        </p:txBody>
      </p:sp>
      <p:sp>
        <p:nvSpPr>
          <p:cNvPr id="82" name="Tijdelijke aanduiding voor titel 1">
            <a:extLst>
              <a:ext uri="{FF2B5EF4-FFF2-40B4-BE49-F238E27FC236}">
                <a16:creationId xmlns:a16="http://schemas.microsoft.com/office/drawing/2014/main" id="{EA4CC151-4A54-758F-AAA8-86BD1EB1643C}"/>
              </a:ext>
            </a:extLst>
          </p:cNvPr>
          <p:cNvSpPr>
            <a:spLocks noGrp="1"/>
          </p:cNvSpPr>
          <p:nvPr>
            <p:ph type="title" hasCustomPrompt="1"/>
          </p:nvPr>
        </p:nvSpPr>
        <p:spPr>
          <a:xfrm>
            <a:off x="865163" y="722313"/>
            <a:ext cx="10606838" cy="342211"/>
          </a:xfrm>
          <a:prstGeom prst="rect">
            <a:avLst/>
          </a:prstGeom>
        </p:spPr>
        <p:txBody>
          <a:bodyPr vert="horz" lIns="0" tIns="0" rIns="0" bIns="0" rtlCol="0" anchor="t">
            <a:noAutofit/>
          </a:bodyPr>
          <a:lstStyle/>
          <a:p>
            <a:r>
              <a:rPr lang="en-GB" noProof="0" dirty="0"/>
              <a:t>Place the title of the slide here</a:t>
            </a:r>
          </a:p>
        </p:txBody>
      </p:sp>
    </p:spTree>
    <p:extLst>
      <p:ext uri="{BB962C8B-B14F-4D97-AF65-F5344CB8AC3E}">
        <p14:creationId xmlns:p14="http://schemas.microsoft.com/office/powerpoint/2010/main" val="3627867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genda 7x">
    <p:spTree>
      <p:nvGrpSpPr>
        <p:cNvPr id="1" name=""/>
        <p:cNvGrpSpPr/>
        <p:nvPr/>
      </p:nvGrpSpPr>
      <p:grpSpPr>
        <a:xfrm>
          <a:off x="0" y="0"/>
          <a:ext cx="0" cy="0"/>
          <a:chOff x="0" y="0"/>
          <a:chExt cx="0" cy="0"/>
        </a:xfrm>
      </p:grpSpPr>
      <p:sp>
        <p:nvSpPr>
          <p:cNvPr id="14" name="Tijdelijke aanduiding voor afbeelding 13">
            <a:extLst>
              <a:ext uri="{FF2B5EF4-FFF2-40B4-BE49-F238E27FC236}">
                <a16:creationId xmlns:a16="http://schemas.microsoft.com/office/drawing/2014/main" id="{6D83A196-0A48-69BC-54A6-5B14D8C6FED8}"/>
              </a:ext>
            </a:extLst>
          </p:cNvPr>
          <p:cNvSpPr>
            <a:spLocks noGrp="1"/>
          </p:cNvSpPr>
          <p:nvPr>
            <p:ph type="pic" sz="quarter" idx="13" hasCustomPrompt="1"/>
          </p:nvPr>
        </p:nvSpPr>
        <p:spPr>
          <a:xfrm>
            <a:off x="193040" y="208280"/>
            <a:ext cx="11805920" cy="6441440"/>
          </a:xfrm>
          <a:custGeom>
            <a:avLst/>
            <a:gdLst>
              <a:gd name="connsiteX0" fmla="*/ 301459 w 11805920"/>
              <a:gd name="connsiteY0" fmla="*/ 0 h 6441440"/>
              <a:gd name="connsiteX1" fmla="*/ 11504461 w 11805920"/>
              <a:gd name="connsiteY1" fmla="*/ 0 h 6441440"/>
              <a:gd name="connsiteX2" fmla="*/ 11805920 w 11805920"/>
              <a:gd name="connsiteY2" fmla="*/ 301459 h 6441440"/>
              <a:gd name="connsiteX3" fmla="*/ 11805920 w 11805920"/>
              <a:gd name="connsiteY3" fmla="*/ 6139981 h 6441440"/>
              <a:gd name="connsiteX4" fmla="*/ 11504461 w 11805920"/>
              <a:gd name="connsiteY4" fmla="*/ 6441440 h 6441440"/>
              <a:gd name="connsiteX5" fmla="*/ 301459 w 11805920"/>
              <a:gd name="connsiteY5" fmla="*/ 6441440 h 6441440"/>
              <a:gd name="connsiteX6" fmla="*/ 0 w 11805920"/>
              <a:gd name="connsiteY6" fmla="*/ 6139981 h 6441440"/>
              <a:gd name="connsiteX7" fmla="*/ 0 w 11805920"/>
              <a:gd name="connsiteY7" fmla="*/ 301459 h 6441440"/>
              <a:gd name="connsiteX8" fmla="*/ 301459 w 11805920"/>
              <a:gd name="connsiteY8" fmla="*/ 0 h 644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05920" h="6441440">
                <a:moveTo>
                  <a:pt x="301459" y="0"/>
                </a:moveTo>
                <a:lnTo>
                  <a:pt x="11504461" y="0"/>
                </a:lnTo>
                <a:cubicBezTo>
                  <a:pt x="11670952" y="0"/>
                  <a:pt x="11805920" y="134968"/>
                  <a:pt x="11805920" y="301459"/>
                </a:cubicBezTo>
                <a:lnTo>
                  <a:pt x="11805920" y="6139981"/>
                </a:lnTo>
                <a:cubicBezTo>
                  <a:pt x="11805920" y="6306472"/>
                  <a:pt x="11670952" y="6441440"/>
                  <a:pt x="11504461" y="6441440"/>
                </a:cubicBezTo>
                <a:lnTo>
                  <a:pt x="301459" y="6441440"/>
                </a:lnTo>
                <a:cubicBezTo>
                  <a:pt x="134968" y="6441440"/>
                  <a:pt x="0" y="6306472"/>
                  <a:pt x="0" y="6139981"/>
                </a:cubicBezTo>
                <a:lnTo>
                  <a:pt x="0" y="301459"/>
                </a:lnTo>
                <a:cubicBezTo>
                  <a:pt x="0" y="134968"/>
                  <a:pt x="134968" y="0"/>
                  <a:pt x="301459" y="0"/>
                </a:cubicBezTo>
                <a:close/>
              </a:path>
            </a:pathLst>
          </a:custGeom>
          <a:solidFill>
            <a:schemeClr val="bg1">
              <a:lumMod val="95000"/>
            </a:schemeClr>
          </a:solidFill>
        </p:spPr>
        <p:txBody>
          <a:bodyPr wrap="square" tIns="0" bIns="1080000" anchor="ctr" anchorCtr="0">
            <a:noAutofit/>
          </a:bodyPr>
          <a:lstStyle>
            <a:lvl1pPr marL="0" indent="0" algn="ctr">
              <a:buNone/>
              <a:defRPr sz="1200" i="1">
                <a:solidFill>
                  <a:schemeClr val="bg1">
                    <a:lumMod val="50000"/>
                  </a:schemeClr>
                </a:solidFill>
              </a:defRPr>
            </a:lvl1pPr>
          </a:lstStyle>
          <a:p>
            <a:r>
              <a:rPr lang="en-GB" noProof="0" dirty="0"/>
              <a:t>Select this placeholder, go to the tab ‘Slidebuilder’, click on ‘Images’, select the preferred image and click on ‘Insert’.</a:t>
            </a:r>
          </a:p>
        </p:txBody>
      </p:sp>
      <p:sp>
        <p:nvSpPr>
          <p:cNvPr id="8" name="Rechthoek: afgeronde hoeken 7">
            <a:extLst>
              <a:ext uri="{FF2B5EF4-FFF2-40B4-BE49-F238E27FC236}">
                <a16:creationId xmlns:a16="http://schemas.microsoft.com/office/drawing/2014/main" id="{E6C0F707-B0B6-4437-92EC-6DC7FCF35DD2}"/>
              </a:ext>
            </a:extLst>
          </p:cNvPr>
          <p:cNvSpPr/>
          <p:nvPr userDrawn="1"/>
        </p:nvSpPr>
        <p:spPr>
          <a:xfrm>
            <a:off x="0" y="-367937"/>
            <a:ext cx="890693" cy="24622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l"/>
            <a:r>
              <a:rPr lang="en-GB" sz="1600" b="1" cap="none" baseline="0" noProof="0" dirty="0">
                <a:solidFill>
                  <a:schemeClr val="accent1"/>
                </a:solidFill>
                <a:latin typeface="+mj-lt"/>
              </a:rPr>
              <a:t>Agenda 7x</a:t>
            </a:r>
            <a:endParaRPr lang="en-GB" sz="2400" b="1" cap="none" baseline="0" noProof="0" dirty="0">
              <a:solidFill>
                <a:schemeClr val="accent1"/>
              </a:solidFill>
              <a:latin typeface="+mj-lt"/>
            </a:endParaRPr>
          </a:p>
        </p:txBody>
      </p:sp>
      <p:grpSp>
        <p:nvGrpSpPr>
          <p:cNvPr id="11" name="INSTRUCTION">
            <a:extLst>
              <a:ext uri="{FF2B5EF4-FFF2-40B4-BE49-F238E27FC236}">
                <a16:creationId xmlns:a16="http://schemas.microsoft.com/office/drawing/2014/main" id="{02470013-1013-A3F7-3D9E-5F5EEE258024}"/>
              </a:ext>
            </a:extLst>
          </p:cNvPr>
          <p:cNvGrpSpPr/>
          <p:nvPr userDrawn="1"/>
        </p:nvGrpSpPr>
        <p:grpSpPr>
          <a:xfrm>
            <a:off x="12377595" y="0"/>
            <a:ext cx="3693114" cy="6236923"/>
            <a:chOff x="-3786165" y="0"/>
            <a:chExt cx="3693114" cy="6236923"/>
          </a:xfrm>
        </p:grpSpPr>
        <p:sp>
          <p:nvSpPr>
            <p:cNvPr id="13" name="Rechthoek 12">
              <a:extLst>
                <a:ext uri="{FF2B5EF4-FFF2-40B4-BE49-F238E27FC236}">
                  <a16:creationId xmlns:a16="http://schemas.microsoft.com/office/drawing/2014/main" id="{C0188B55-60A2-E275-1FE2-418EB681EA9A}"/>
                </a:ext>
              </a:extLst>
            </p:cNvPr>
            <p:cNvSpPr/>
            <p:nvPr userDrawn="1"/>
          </p:nvSpPr>
          <p:spPr>
            <a:xfrm>
              <a:off x="-3786165" y="0"/>
              <a:ext cx="3593091" cy="5570621"/>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tx2"/>
                  </a:solidFill>
                  <a:latin typeface="Calibri" panose="020F0502020204030204" pitchFamily="34" charset="0"/>
                  <a:cs typeface="Calibri" panose="020F0502020204030204" pitchFamily="34" charset="0"/>
                </a:rPr>
                <a:t>Insert/edit an image</a:t>
              </a:r>
            </a:p>
          </p:txBody>
        </p:sp>
        <p:sp>
          <p:nvSpPr>
            <p:cNvPr id="15" name="Ovaal 14">
              <a:extLst>
                <a:ext uri="{FF2B5EF4-FFF2-40B4-BE49-F238E27FC236}">
                  <a16:creationId xmlns:a16="http://schemas.microsoft.com/office/drawing/2014/main" id="{D158F339-E753-CB84-063E-A202167071D8}"/>
                </a:ext>
              </a:extLst>
            </p:cNvPr>
            <p:cNvSpPr/>
            <p:nvPr userDrawn="1"/>
          </p:nvSpPr>
          <p:spPr>
            <a:xfrm>
              <a:off x="-3603587" y="465324"/>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9" name="Rechthoek 18">
              <a:extLst>
                <a:ext uri="{FF2B5EF4-FFF2-40B4-BE49-F238E27FC236}">
                  <a16:creationId xmlns:a16="http://schemas.microsoft.com/office/drawing/2014/main" id="{2B5C504C-3403-0EDA-D79D-28A5C6789E13}"/>
                </a:ext>
              </a:extLst>
            </p:cNvPr>
            <p:cNvSpPr/>
            <p:nvPr userDrawn="1"/>
          </p:nvSpPr>
          <p:spPr>
            <a:xfrm>
              <a:off x="-3319415" y="465324"/>
              <a:ext cx="2962706"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20" name="Ovaal 19">
              <a:extLst>
                <a:ext uri="{FF2B5EF4-FFF2-40B4-BE49-F238E27FC236}">
                  <a16:creationId xmlns:a16="http://schemas.microsoft.com/office/drawing/2014/main" id="{8C0E99CA-A54B-D206-9285-9550D0158E64}"/>
                </a:ext>
              </a:extLst>
            </p:cNvPr>
            <p:cNvSpPr/>
            <p:nvPr userDrawn="1"/>
          </p:nvSpPr>
          <p:spPr>
            <a:xfrm>
              <a:off x="-3603587" y="2638808"/>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21" name="Rechthoek 20">
              <a:extLst>
                <a:ext uri="{FF2B5EF4-FFF2-40B4-BE49-F238E27FC236}">
                  <a16:creationId xmlns:a16="http://schemas.microsoft.com/office/drawing/2014/main" id="{9469C425-5C7E-490E-2377-FBC3D90EBC53}"/>
                </a:ext>
              </a:extLst>
            </p:cNvPr>
            <p:cNvSpPr/>
            <p:nvPr userDrawn="1"/>
          </p:nvSpPr>
          <p:spPr>
            <a:xfrm>
              <a:off x="-3319415" y="2638809"/>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Click with the right mouse button on the image and choose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‘Send to back’</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22" name="Ovaal 21">
              <a:extLst>
                <a:ext uri="{FF2B5EF4-FFF2-40B4-BE49-F238E27FC236}">
                  <a16:creationId xmlns:a16="http://schemas.microsoft.com/office/drawing/2014/main" id="{46FD7A0B-26DD-24DC-D4E3-F520602A5C7B}"/>
                </a:ext>
              </a:extLst>
            </p:cNvPr>
            <p:cNvSpPr/>
            <p:nvPr userDrawn="1"/>
          </p:nvSpPr>
          <p:spPr>
            <a:xfrm>
              <a:off x="-3603587" y="3817066"/>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23" name="Rechthoek 22">
              <a:extLst>
                <a:ext uri="{FF2B5EF4-FFF2-40B4-BE49-F238E27FC236}">
                  <a16:creationId xmlns:a16="http://schemas.microsoft.com/office/drawing/2014/main" id="{41C9B6EB-FDC2-2C31-BFFC-5AAE9C8BEAD3}"/>
                </a:ext>
              </a:extLst>
            </p:cNvPr>
            <p:cNvSpPr/>
            <p:nvPr userDrawn="1"/>
          </p:nvSpPr>
          <p:spPr>
            <a:xfrm>
              <a:off x="-3319415" y="3817067"/>
              <a:ext cx="2944086"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‘Crop’</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grpSp>
          <p:nvGrpSpPr>
            <p:cNvPr id="24" name="Groep 23">
              <a:extLst>
                <a:ext uri="{FF2B5EF4-FFF2-40B4-BE49-F238E27FC236}">
                  <a16:creationId xmlns:a16="http://schemas.microsoft.com/office/drawing/2014/main" id="{40D1308D-0B2E-99CF-5531-B93822289FFC}"/>
                </a:ext>
              </a:extLst>
            </p:cNvPr>
            <p:cNvGrpSpPr/>
            <p:nvPr userDrawn="1"/>
          </p:nvGrpSpPr>
          <p:grpSpPr>
            <a:xfrm>
              <a:off x="-3314821" y="3054865"/>
              <a:ext cx="1558053" cy="563933"/>
              <a:chOff x="-3314821" y="2981448"/>
              <a:chExt cx="1558053" cy="563933"/>
            </a:xfrm>
          </p:grpSpPr>
          <p:sp>
            <p:nvSpPr>
              <p:cNvPr id="62" name="Rechthoek 61">
                <a:extLst>
                  <a:ext uri="{FF2B5EF4-FFF2-40B4-BE49-F238E27FC236}">
                    <a16:creationId xmlns:a16="http://schemas.microsoft.com/office/drawing/2014/main" id="{4ACBA50A-BC73-8AE9-5362-778CC4D035C6}"/>
                  </a:ext>
                </a:extLst>
              </p:cNvPr>
              <p:cNvSpPr/>
              <p:nvPr userDrawn="1"/>
            </p:nvSpPr>
            <p:spPr>
              <a:xfrm>
                <a:off x="-3314821" y="2981448"/>
                <a:ext cx="1558053"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63" name="Rechthoek 62">
                <a:extLst>
                  <a:ext uri="{FF2B5EF4-FFF2-40B4-BE49-F238E27FC236}">
                    <a16:creationId xmlns:a16="http://schemas.microsoft.com/office/drawing/2014/main" id="{79F1DD6D-5476-FDB6-8A1A-9605331A1F15}"/>
                  </a:ext>
                </a:extLst>
              </p:cNvPr>
              <p:cNvSpPr/>
              <p:nvPr userDrawn="1"/>
            </p:nvSpPr>
            <p:spPr>
              <a:xfrm>
                <a:off x="-3304719" y="3235173"/>
                <a:ext cx="1540313"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64" name="Tekstvak 63">
                <a:extLst>
                  <a:ext uri="{FF2B5EF4-FFF2-40B4-BE49-F238E27FC236}">
                    <a16:creationId xmlns:a16="http://schemas.microsoft.com/office/drawing/2014/main" id="{C8FB0183-C6C4-CDB2-1C84-CA20DA6B354F}"/>
                  </a:ext>
                </a:extLst>
              </p:cNvPr>
              <p:cNvSpPr txBox="1"/>
              <p:nvPr userDrawn="1"/>
            </p:nvSpPr>
            <p:spPr>
              <a:xfrm>
                <a:off x="-3069820" y="3038892"/>
                <a:ext cx="1089248" cy="137495"/>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Send to front</a:t>
                </a:r>
              </a:p>
            </p:txBody>
          </p:sp>
          <p:sp>
            <p:nvSpPr>
              <p:cNvPr id="65" name="Tekstvak 64">
                <a:extLst>
                  <a:ext uri="{FF2B5EF4-FFF2-40B4-BE49-F238E27FC236}">
                    <a16:creationId xmlns:a16="http://schemas.microsoft.com/office/drawing/2014/main" id="{CB4F4368-CE10-4374-47BD-1052D675A684}"/>
                  </a:ext>
                </a:extLst>
              </p:cNvPr>
              <p:cNvSpPr txBox="1"/>
              <p:nvPr userDrawn="1"/>
            </p:nvSpPr>
            <p:spPr>
              <a:xfrm>
                <a:off x="-3069820" y="3295269"/>
                <a:ext cx="109851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Send to back</a:t>
                </a:r>
              </a:p>
            </p:txBody>
          </p:sp>
          <p:sp>
            <p:nvSpPr>
              <p:cNvPr id="66" name="Vrije vorm: vorm 65">
                <a:extLst>
                  <a:ext uri="{FF2B5EF4-FFF2-40B4-BE49-F238E27FC236}">
                    <a16:creationId xmlns:a16="http://schemas.microsoft.com/office/drawing/2014/main" id="{62D28746-5333-27A1-6D1A-F2A564015547}"/>
                  </a:ext>
                </a:extLst>
              </p:cNvPr>
              <p:cNvSpPr/>
              <p:nvPr userDrawn="1"/>
            </p:nvSpPr>
            <p:spPr>
              <a:xfrm>
                <a:off x="-2051274" y="3365381"/>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67" name="Gelijkbenige driehoek 66">
                <a:extLst>
                  <a:ext uri="{FF2B5EF4-FFF2-40B4-BE49-F238E27FC236}">
                    <a16:creationId xmlns:a16="http://schemas.microsoft.com/office/drawing/2014/main" id="{F3E72E5D-1E97-9514-38DF-09E303194226}"/>
                  </a:ext>
                </a:extLst>
              </p:cNvPr>
              <p:cNvSpPr/>
              <p:nvPr userDrawn="1"/>
            </p:nvSpPr>
            <p:spPr>
              <a:xfrm rot="5400000">
                <a:off x="-1900674" y="3332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68" name="Groep 67">
                <a:extLst>
                  <a:ext uri="{FF2B5EF4-FFF2-40B4-BE49-F238E27FC236}">
                    <a16:creationId xmlns:a16="http://schemas.microsoft.com/office/drawing/2014/main" id="{6C122610-0D7B-3046-F106-442A5E44AB95}"/>
                  </a:ext>
                </a:extLst>
              </p:cNvPr>
              <p:cNvGrpSpPr/>
              <p:nvPr userDrawn="1"/>
            </p:nvGrpSpPr>
            <p:grpSpPr>
              <a:xfrm>
                <a:off x="-3257052" y="3032066"/>
                <a:ext cx="182309" cy="163794"/>
                <a:chOff x="12832541" y="3162395"/>
                <a:chExt cx="219532" cy="197236"/>
              </a:xfrm>
            </p:grpSpPr>
            <p:sp>
              <p:nvSpPr>
                <p:cNvPr id="73" name="Rechthoek 72">
                  <a:extLst>
                    <a:ext uri="{FF2B5EF4-FFF2-40B4-BE49-F238E27FC236}">
                      <a16:creationId xmlns:a16="http://schemas.microsoft.com/office/drawing/2014/main" id="{FE68F766-9584-5097-28F3-EDBBDF7479C8}"/>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sp>
              <p:nvSpPr>
                <p:cNvPr id="74" name="Rechthoek 73">
                  <a:extLst>
                    <a:ext uri="{FF2B5EF4-FFF2-40B4-BE49-F238E27FC236}">
                      <a16:creationId xmlns:a16="http://schemas.microsoft.com/office/drawing/2014/main" id="{E82CD180-3950-FA3A-35C2-057E849BB46A}"/>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sp>
              <p:nvSpPr>
                <p:cNvPr id="75" name="Rechthoek 74">
                  <a:extLst>
                    <a:ext uri="{FF2B5EF4-FFF2-40B4-BE49-F238E27FC236}">
                      <a16:creationId xmlns:a16="http://schemas.microsoft.com/office/drawing/2014/main" id="{62F3BF54-D85F-4BBA-EF59-C6D5A100700E}"/>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grpSp>
          <p:grpSp>
            <p:nvGrpSpPr>
              <p:cNvPr id="69" name="Groep 68">
                <a:extLst>
                  <a:ext uri="{FF2B5EF4-FFF2-40B4-BE49-F238E27FC236}">
                    <a16:creationId xmlns:a16="http://schemas.microsoft.com/office/drawing/2014/main" id="{73D31F97-8487-9072-4043-449DE8F76CD7}"/>
                  </a:ext>
                </a:extLst>
              </p:cNvPr>
              <p:cNvGrpSpPr/>
              <p:nvPr userDrawn="1"/>
            </p:nvGrpSpPr>
            <p:grpSpPr>
              <a:xfrm>
                <a:off x="-3257053" y="3276580"/>
                <a:ext cx="182309" cy="163794"/>
                <a:chOff x="12832541" y="3162395"/>
                <a:chExt cx="219532" cy="197236"/>
              </a:xfrm>
            </p:grpSpPr>
            <p:sp>
              <p:nvSpPr>
                <p:cNvPr id="70" name="Rechthoek 69">
                  <a:extLst>
                    <a:ext uri="{FF2B5EF4-FFF2-40B4-BE49-F238E27FC236}">
                      <a16:creationId xmlns:a16="http://schemas.microsoft.com/office/drawing/2014/main" id="{5698B3CD-B731-827D-6F1B-C5131189D452}"/>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sp>
              <p:nvSpPr>
                <p:cNvPr id="71" name="Rechthoek 70">
                  <a:extLst>
                    <a:ext uri="{FF2B5EF4-FFF2-40B4-BE49-F238E27FC236}">
                      <a16:creationId xmlns:a16="http://schemas.microsoft.com/office/drawing/2014/main" id="{72773700-9781-FB2F-D726-44D264CCAEFF}"/>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sp>
              <p:nvSpPr>
                <p:cNvPr id="72" name="Rechthoek 71">
                  <a:extLst>
                    <a:ext uri="{FF2B5EF4-FFF2-40B4-BE49-F238E27FC236}">
                      <a16:creationId xmlns:a16="http://schemas.microsoft.com/office/drawing/2014/main" id="{A62C6BD1-CBCE-1FC4-577B-A0C2C1CF38B7}"/>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grpSp>
        </p:grpSp>
        <p:sp>
          <p:nvSpPr>
            <p:cNvPr id="25" name="Ovaal 24">
              <a:extLst>
                <a:ext uri="{FF2B5EF4-FFF2-40B4-BE49-F238E27FC236}">
                  <a16:creationId xmlns:a16="http://schemas.microsoft.com/office/drawing/2014/main" id="{0846D88A-6FF8-E095-95CE-E792DB5BEAAC}"/>
                </a:ext>
              </a:extLst>
            </p:cNvPr>
            <p:cNvSpPr/>
            <p:nvPr userDrawn="1"/>
          </p:nvSpPr>
          <p:spPr>
            <a:xfrm>
              <a:off x="-3603587" y="181118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26" name="Rechthoek 25">
              <a:extLst>
                <a:ext uri="{FF2B5EF4-FFF2-40B4-BE49-F238E27FC236}">
                  <a16:creationId xmlns:a16="http://schemas.microsoft.com/office/drawing/2014/main" id="{D081C8FD-4C99-DEB7-76F8-627DD4384D92}"/>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27" name="Rechthoek 26">
              <a:extLst>
                <a:ext uri="{FF2B5EF4-FFF2-40B4-BE49-F238E27FC236}">
                  <a16:creationId xmlns:a16="http://schemas.microsoft.com/office/drawing/2014/main" id="{75BDBC53-FE07-4039-4F0E-B1D5C7DB4BEF}"/>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1000" b="1" noProof="0" dirty="0">
                  <a:solidFill>
                    <a:srgbClr val="211F26"/>
                  </a:solidFill>
                  <a:latin typeface="Calibri" panose="020F0502020204030204" pitchFamily="34" charset="0"/>
                  <a:cs typeface="Calibri" panose="020F0502020204030204" pitchFamily="34" charset="0"/>
                </a:rPr>
                <a:t>Insert</a:t>
              </a:r>
            </a:p>
          </p:txBody>
        </p:sp>
        <p:grpSp>
          <p:nvGrpSpPr>
            <p:cNvPr id="28" name="Groep 27">
              <a:extLst>
                <a:ext uri="{FF2B5EF4-FFF2-40B4-BE49-F238E27FC236}">
                  <a16:creationId xmlns:a16="http://schemas.microsoft.com/office/drawing/2014/main" id="{B9F9DE75-0A01-3E18-DCCA-29113A8666D7}"/>
                </a:ext>
              </a:extLst>
            </p:cNvPr>
            <p:cNvGrpSpPr/>
            <p:nvPr userDrawn="1"/>
          </p:nvGrpSpPr>
          <p:grpSpPr>
            <a:xfrm>
              <a:off x="-3426605" y="4716809"/>
              <a:ext cx="514284" cy="506545"/>
              <a:chOff x="12617641" y="3403239"/>
              <a:chExt cx="752963" cy="741634"/>
            </a:xfrm>
          </p:grpSpPr>
          <p:grpSp>
            <p:nvGrpSpPr>
              <p:cNvPr id="46" name="Groep 45">
                <a:extLst>
                  <a:ext uri="{FF2B5EF4-FFF2-40B4-BE49-F238E27FC236}">
                    <a16:creationId xmlns:a16="http://schemas.microsoft.com/office/drawing/2014/main" id="{1572328C-87B7-3F50-E22D-1E58ABD7196E}"/>
                  </a:ext>
                </a:extLst>
              </p:cNvPr>
              <p:cNvGrpSpPr/>
              <p:nvPr userDrawn="1"/>
            </p:nvGrpSpPr>
            <p:grpSpPr>
              <a:xfrm>
                <a:off x="12771530" y="3403239"/>
                <a:ext cx="467176" cy="448491"/>
                <a:chOff x="12782157" y="3403239"/>
                <a:chExt cx="467176" cy="448491"/>
              </a:xfrm>
            </p:grpSpPr>
            <p:grpSp>
              <p:nvGrpSpPr>
                <p:cNvPr id="49" name="Groep 48">
                  <a:extLst>
                    <a:ext uri="{FF2B5EF4-FFF2-40B4-BE49-F238E27FC236}">
                      <a16:creationId xmlns:a16="http://schemas.microsoft.com/office/drawing/2014/main" id="{924110DF-F795-1821-073B-25CE4B20EF47}"/>
                    </a:ext>
                  </a:extLst>
                </p:cNvPr>
                <p:cNvGrpSpPr/>
                <p:nvPr userDrawn="1"/>
              </p:nvGrpSpPr>
              <p:grpSpPr>
                <a:xfrm>
                  <a:off x="12782157" y="3403239"/>
                  <a:ext cx="412976" cy="396132"/>
                  <a:chOff x="13554906" y="3320109"/>
                  <a:chExt cx="443917" cy="425811"/>
                </a:xfrm>
              </p:grpSpPr>
              <p:grpSp>
                <p:nvGrpSpPr>
                  <p:cNvPr id="56" name="Groep 55">
                    <a:extLst>
                      <a:ext uri="{FF2B5EF4-FFF2-40B4-BE49-F238E27FC236}">
                        <a16:creationId xmlns:a16="http://schemas.microsoft.com/office/drawing/2014/main" id="{12FB4A97-ABE3-6B92-B6E9-5027BD644850}"/>
                      </a:ext>
                    </a:extLst>
                  </p:cNvPr>
                  <p:cNvGrpSpPr/>
                  <p:nvPr userDrawn="1"/>
                </p:nvGrpSpPr>
                <p:grpSpPr>
                  <a:xfrm>
                    <a:off x="13554906" y="3320109"/>
                    <a:ext cx="443917" cy="425811"/>
                    <a:chOff x="12909684" y="1276143"/>
                    <a:chExt cx="443917" cy="425811"/>
                  </a:xfrm>
                </p:grpSpPr>
                <p:sp>
                  <p:nvSpPr>
                    <p:cNvPr id="59" name="Rechthoek 58">
                      <a:extLst>
                        <a:ext uri="{FF2B5EF4-FFF2-40B4-BE49-F238E27FC236}">
                          <a16:creationId xmlns:a16="http://schemas.microsoft.com/office/drawing/2014/main" id="{2C3C0990-5988-F854-B014-E8C840C57FA9}"/>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60" name="Rechthoek 59">
                      <a:extLst>
                        <a:ext uri="{FF2B5EF4-FFF2-40B4-BE49-F238E27FC236}">
                          <a16:creationId xmlns:a16="http://schemas.microsoft.com/office/drawing/2014/main" id="{9789CB02-5869-769A-C1D0-01F4487BBB9F}"/>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61" name="Ovaal 60">
                      <a:extLst>
                        <a:ext uri="{FF2B5EF4-FFF2-40B4-BE49-F238E27FC236}">
                          <a16:creationId xmlns:a16="http://schemas.microsoft.com/office/drawing/2014/main" id="{1B4FE718-F85D-738F-8091-F5CD92D4F81A}"/>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pic>
                <p:nvPicPr>
                  <p:cNvPr id="57" name="Afbeelding 56">
                    <a:extLst>
                      <a:ext uri="{FF2B5EF4-FFF2-40B4-BE49-F238E27FC236}">
                        <a16:creationId xmlns:a16="http://schemas.microsoft.com/office/drawing/2014/main" id="{42049BD8-CF6A-DC0D-E94C-FFA05D9D3AAF}"/>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58" name="Afbeelding 57">
                    <a:extLst>
                      <a:ext uri="{FF2B5EF4-FFF2-40B4-BE49-F238E27FC236}">
                        <a16:creationId xmlns:a16="http://schemas.microsoft.com/office/drawing/2014/main" id="{790F1DF9-41D6-D536-8233-A720FA8DDDFA}"/>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50" name="Groep 49">
                  <a:extLst>
                    <a:ext uri="{FF2B5EF4-FFF2-40B4-BE49-F238E27FC236}">
                      <a16:creationId xmlns:a16="http://schemas.microsoft.com/office/drawing/2014/main" id="{959D9065-978C-7322-6321-B2B5EAAFECB1}"/>
                    </a:ext>
                  </a:extLst>
                </p:cNvPr>
                <p:cNvGrpSpPr/>
                <p:nvPr userDrawn="1"/>
              </p:nvGrpSpPr>
              <p:grpSpPr>
                <a:xfrm>
                  <a:off x="13103513" y="3705268"/>
                  <a:ext cx="145820" cy="146462"/>
                  <a:chOff x="13096169" y="3602278"/>
                  <a:chExt cx="145820" cy="146462"/>
                </a:xfrm>
              </p:grpSpPr>
              <p:sp>
                <p:nvSpPr>
                  <p:cNvPr id="54" name="Rechthoek 53">
                    <a:extLst>
                      <a:ext uri="{FF2B5EF4-FFF2-40B4-BE49-F238E27FC236}">
                        <a16:creationId xmlns:a16="http://schemas.microsoft.com/office/drawing/2014/main" id="{2371A7B1-DB58-161F-A826-FA63DA0A719E}"/>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55" name="Rechthoek 54">
                    <a:extLst>
                      <a:ext uri="{FF2B5EF4-FFF2-40B4-BE49-F238E27FC236}">
                        <a16:creationId xmlns:a16="http://schemas.microsoft.com/office/drawing/2014/main" id="{61984B43-A095-E382-AF8D-F88F9DA68633}"/>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51" name="Groep 50">
                  <a:extLst>
                    <a:ext uri="{FF2B5EF4-FFF2-40B4-BE49-F238E27FC236}">
                      <a16:creationId xmlns:a16="http://schemas.microsoft.com/office/drawing/2014/main" id="{39FD58BE-7A84-ACB9-ADB9-3FEBD0F67ACD}"/>
                    </a:ext>
                  </a:extLst>
                </p:cNvPr>
                <p:cNvGrpSpPr/>
                <p:nvPr userDrawn="1"/>
              </p:nvGrpSpPr>
              <p:grpSpPr>
                <a:xfrm rot="10800000">
                  <a:off x="13061402" y="3665637"/>
                  <a:ext cx="145820" cy="146462"/>
                  <a:chOff x="13096169" y="3602278"/>
                  <a:chExt cx="145820" cy="146462"/>
                </a:xfrm>
              </p:grpSpPr>
              <p:sp>
                <p:nvSpPr>
                  <p:cNvPr id="52" name="Rechthoek 51">
                    <a:extLst>
                      <a:ext uri="{FF2B5EF4-FFF2-40B4-BE49-F238E27FC236}">
                        <a16:creationId xmlns:a16="http://schemas.microsoft.com/office/drawing/2014/main" id="{E9FE5A26-6990-53EA-4DD8-FE16EC27E11B}"/>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53" name="Rechthoek 52">
                    <a:extLst>
                      <a:ext uri="{FF2B5EF4-FFF2-40B4-BE49-F238E27FC236}">
                        <a16:creationId xmlns:a16="http://schemas.microsoft.com/office/drawing/2014/main" id="{0707BCB6-9020-4AB3-CF0D-4C2D28B31B37}"/>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sp>
            <p:nvSpPr>
              <p:cNvPr id="47" name="Rechthoek 46">
                <a:extLst>
                  <a:ext uri="{FF2B5EF4-FFF2-40B4-BE49-F238E27FC236}">
                    <a16:creationId xmlns:a16="http://schemas.microsoft.com/office/drawing/2014/main" id="{4614B588-AA07-6E6F-74F2-BE15D0B0FE52}"/>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Crop</a:t>
                </a:r>
              </a:p>
            </p:txBody>
          </p:sp>
          <p:sp>
            <p:nvSpPr>
              <p:cNvPr id="48" name="Gelijkbenige driehoek 47">
                <a:extLst>
                  <a:ext uri="{FF2B5EF4-FFF2-40B4-BE49-F238E27FC236}">
                    <a16:creationId xmlns:a16="http://schemas.microsoft.com/office/drawing/2014/main" id="{118A2DD7-CADF-3F23-3622-C8EF227CA763}"/>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29" name="Rechthoek 28">
              <a:extLst>
                <a:ext uri="{FF2B5EF4-FFF2-40B4-BE49-F238E27FC236}">
                  <a16:creationId xmlns:a16="http://schemas.microsoft.com/office/drawing/2014/main" id="{EAC70FDD-6A23-A910-67DF-C6D174A9E209}"/>
                </a:ext>
              </a:extLst>
            </p:cNvPr>
            <p:cNvSpPr/>
            <p:nvPr userDrawn="1"/>
          </p:nvSpPr>
          <p:spPr>
            <a:xfrm>
              <a:off x="-3786165" y="5408923"/>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‘Inspiration'</a:t>
              </a:r>
            </a:p>
          </p:txBody>
        </p:sp>
        <p:grpSp>
          <p:nvGrpSpPr>
            <p:cNvPr id="30" name="ICOON_info">
              <a:extLst>
                <a:ext uri="{FF2B5EF4-FFF2-40B4-BE49-F238E27FC236}">
                  <a16:creationId xmlns:a16="http://schemas.microsoft.com/office/drawing/2014/main" id="{13680D69-4373-8E56-F2AE-F880F6A9F510}"/>
                </a:ext>
              </a:extLst>
            </p:cNvPr>
            <p:cNvGrpSpPr/>
            <p:nvPr userDrawn="1"/>
          </p:nvGrpSpPr>
          <p:grpSpPr>
            <a:xfrm>
              <a:off x="-376736" y="5282697"/>
              <a:ext cx="283685" cy="283685"/>
              <a:chOff x="-510741" y="5913713"/>
              <a:chExt cx="267555" cy="267555"/>
            </a:xfrm>
          </p:grpSpPr>
          <p:sp>
            <p:nvSpPr>
              <p:cNvPr id="44" name="Ovaal 43">
                <a:extLst>
                  <a:ext uri="{FF2B5EF4-FFF2-40B4-BE49-F238E27FC236}">
                    <a16:creationId xmlns:a16="http://schemas.microsoft.com/office/drawing/2014/main" id="{634CEE00-E86C-BD3A-D152-00EA6103F0E4}"/>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45" name="Graphic 163" descr="Informatie">
                <a:extLst>
                  <a:ext uri="{FF2B5EF4-FFF2-40B4-BE49-F238E27FC236}">
                    <a16:creationId xmlns:a16="http://schemas.microsoft.com/office/drawing/2014/main" id="{058FDC4A-5071-CB99-B757-56436EEFCB94}"/>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31" name="Groep 30">
              <a:extLst>
                <a:ext uri="{FF2B5EF4-FFF2-40B4-BE49-F238E27FC236}">
                  <a16:creationId xmlns:a16="http://schemas.microsoft.com/office/drawing/2014/main" id="{7C763D40-44BA-F1F7-387A-451AE13F5E96}"/>
                </a:ext>
              </a:extLst>
            </p:cNvPr>
            <p:cNvGrpSpPr/>
            <p:nvPr userDrawn="1"/>
          </p:nvGrpSpPr>
          <p:grpSpPr>
            <a:xfrm>
              <a:off x="-938434" y="5546300"/>
              <a:ext cx="627798" cy="576693"/>
              <a:chOff x="-938434" y="4570310"/>
              <a:chExt cx="627798" cy="576693"/>
            </a:xfrm>
          </p:grpSpPr>
          <p:grpSp>
            <p:nvGrpSpPr>
              <p:cNvPr id="39" name="Inspireren">
                <a:extLst>
                  <a:ext uri="{FF2B5EF4-FFF2-40B4-BE49-F238E27FC236}">
                    <a16:creationId xmlns:a16="http://schemas.microsoft.com/office/drawing/2014/main" id="{304C71BE-5C23-3272-929B-48F4A6865697}"/>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41" name="Freeform 12">
                  <a:extLst>
                    <a:ext uri="{FF2B5EF4-FFF2-40B4-BE49-F238E27FC236}">
                      <a16:creationId xmlns:a16="http://schemas.microsoft.com/office/drawing/2014/main" id="{B9A96936-8CB1-E7A4-6C10-3AE1EA7D8C51}"/>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42" name="Freeform 13">
                  <a:extLst>
                    <a:ext uri="{FF2B5EF4-FFF2-40B4-BE49-F238E27FC236}">
                      <a16:creationId xmlns:a16="http://schemas.microsoft.com/office/drawing/2014/main" id="{6F3AF772-174E-A010-E58F-281FD72283CF}"/>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43" name="Freeform 14">
                  <a:extLst>
                    <a:ext uri="{FF2B5EF4-FFF2-40B4-BE49-F238E27FC236}">
                      <a16:creationId xmlns:a16="http://schemas.microsoft.com/office/drawing/2014/main" id="{EF2C9494-7C1A-6A4E-6DB6-46CFC7100A60}"/>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40" name="Tekstvak 39">
                <a:extLst>
                  <a:ext uri="{FF2B5EF4-FFF2-40B4-BE49-F238E27FC236}">
                    <a16:creationId xmlns:a16="http://schemas.microsoft.com/office/drawing/2014/main" id="{7A49DD1D-8A84-6D6A-E05F-FDDCDC153375}"/>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nvGrpSpPr>
            <p:cNvPr id="32" name="Groep 31">
              <a:extLst>
                <a:ext uri="{FF2B5EF4-FFF2-40B4-BE49-F238E27FC236}">
                  <a16:creationId xmlns:a16="http://schemas.microsoft.com/office/drawing/2014/main" id="{75DACFE2-2ECE-C21F-D4E5-D1F666BA5220}"/>
                </a:ext>
              </a:extLst>
            </p:cNvPr>
            <p:cNvGrpSpPr/>
            <p:nvPr userDrawn="1"/>
          </p:nvGrpSpPr>
          <p:grpSpPr>
            <a:xfrm>
              <a:off x="-3365484" y="1226982"/>
              <a:ext cx="446937" cy="406485"/>
              <a:chOff x="-3563526" y="1409294"/>
              <a:chExt cx="354190" cy="322133"/>
            </a:xfrm>
          </p:grpSpPr>
          <p:grpSp>
            <p:nvGrpSpPr>
              <p:cNvPr id="33" name="Groep 32">
                <a:extLst>
                  <a:ext uri="{FF2B5EF4-FFF2-40B4-BE49-F238E27FC236}">
                    <a16:creationId xmlns:a16="http://schemas.microsoft.com/office/drawing/2014/main" id="{0337BE3E-8425-DBAC-7532-803B69748194}"/>
                  </a:ext>
                </a:extLst>
              </p:cNvPr>
              <p:cNvGrpSpPr/>
              <p:nvPr userDrawn="1"/>
            </p:nvGrpSpPr>
            <p:grpSpPr>
              <a:xfrm>
                <a:off x="-3499992" y="1409294"/>
                <a:ext cx="225195" cy="195499"/>
                <a:chOff x="8987389" y="1361199"/>
                <a:chExt cx="2200275" cy="1914525"/>
              </a:xfrm>
            </p:grpSpPr>
            <p:sp>
              <p:nvSpPr>
                <p:cNvPr id="35" name="Vrije vorm: vorm 34">
                  <a:extLst>
                    <a:ext uri="{FF2B5EF4-FFF2-40B4-BE49-F238E27FC236}">
                      <a16:creationId xmlns:a16="http://schemas.microsoft.com/office/drawing/2014/main" id="{A2C58ACA-262A-CCA5-BF92-19990A21DB82}"/>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995469"/>
                  <a:endParaRPr lang="en-GB" sz="7200" noProof="0" dirty="0">
                    <a:solidFill>
                      <a:srgbClr val="211F26"/>
                    </a:solidFill>
                    <a:latin typeface="Segoe UI Light"/>
                  </a:endParaRPr>
                </a:p>
              </p:txBody>
            </p:sp>
            <p:grpSp>
              <p:nvGrpSpPr>
                <p:cNvPr id="36" name="Groep 35">
                  <a:extLst>
                    <a:ext uri="{FF2B5EF4-FFF2-40B4-BE49-F238E27FC236}">
                      <a16:creationId xmlns:a16="http://schemas.microsoft.com/office/drawing/2014/main" id="{F6730876-DE0D-0AA5-9C67-D8D3B4F151C3}"/>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37" name="Vrije vorm: vorm 36">
                    <a:extLst>
                      <a:ext uri="{FF2B5EF4-FFF2-40B4-BE49-F238E27FC236}">
                        <a16:creationId xmlns:a16="http://schemas.microsoft.com/office/drawing/2014/main" id="{351718E2-0614-6C80-9C21-D78D1D8A724B}"/>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995469"/>
                    <a:endParaRPr lang="en-GB" sz="7200" noProof="0" dirty="0">
                      <a:solidFill>
                        <a:srgbClr val="211F26"/>
                      </a:solidFill>
                      <a:latin typeface="Segoe UI Light"/>
                    </a:endParaRPr>
                  </a:p>
                </p:txBody>
              </p:sp>
              <p:sp>
                <p:nvSpPr>
                  <p:cNvPr id="38" name="Vrije vorm: vorm 37">
                    <a:extLst>
                      <a:ext uri="{FF2B5EF4-FFF2-40B4-BE49-F238E27FC236}">
                        <a16:creationId xmlns:a16="http://schemas.microsoft.com/office/drawing/2014/main" id="{1C43FA9C-151E-3DB2-9144-91A74E631F73}"/>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995469"/>
                    <a:endParaRPr lang="en-GB" sz="7200" noProof="0" dirty="0">
                      <a:solidFill>
                        <a:srgbClr val="211F26"/>
                      </a:solidFill>
                      <a:latin typeface="Segoe UI Light"/>
                    </a:endParaRPr>
                  </a:p>
                </p:txBody>
              </p:sp>
            </p:grpSp>
          </p:grpSp>
          <p:sp>
            <p:nvSpPr>
              <p:cNvPr id="34" name="Tekstvak 33">
                <a:extLst>
                  <a:ext uri="{FF2B5EF4-FFF2-40B4-BE49-F238E27FC236}">
                    <a16:creationId xmlns:a16="http://schemas.microsoft.com/office/drawing/2014/main" id="{B6C11881-B578-55DF-0993-3A1A72EFCAC9}"/>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sp>
        <p:nvSpPr>
          <p:cNvPr id="77" name="Tijdelijke aanduiding voor tekst 15">
            <a:extLst>
              <a:ext uri="{FF2B5EF4-FFF2-40B4-BE49-F238E27FC236}">
                <a16:creationId xmlns:a16="http://schemas.microsoft.com/office/drawing/2014/main" id="{556F8572-CE32-448F-67F4-2E2565A6904D}"/>
              </a:ext>
            </a:extLst>
          </p:cNvPr>
          <p:cNvSpPr>
            <a:spLocks noGrp="1"/>
          </p:cNvSpPr>
          <p:nvPr>
            <p:ph type="body" sz="quarter" idx="14" hasCustomPrompt="1"/>
          </p:nvPr>
        </p:nvSpPr>
        <p:spPr>
          <a:xfrm>
            <a:off x="720000" y="6060536"/>
            <a:ext cx="932400" cy="475200"/>
          </a:xfrm>
          <a:blipFill>
            <a:blip r:embed="rId4"/>
            <a:stretch>
              <a:fillRect/>
            </a:stretch>
          </a:blipFill>
        </p:spPr>
        <p:txBody>
          <a:bodyPr/>
          <a:lstStyle>
            <a:lvl1pPr marL="0" indent="0">
              <a:buNone/>
              <a:defRPr sz="100"/>
            </a:lvl1pPr>
          </a:lstStyle>
          <a:p>
            <a:pPr lvl="0"/>
            <a:r>
              <a:rPr lang="en-GB" dirty="0"/>
              <a:t> </a:t>
            </a:r>
          </a:p>
        </p:txBody>
      </p:sp>
      <p:sp>
        <p:nvSpPr>
          <p:cNvPr id="81" name="Tijdelijke aanduiding voor tekst 12">
            <a:extLst>
              <a:ext uri="{FF2B5EF4-FFF2-40B4-BE49-F238E27FC236}">
                <a16:creationId xmlns:a16="http://schemas.microsoft.com/office/drawing/2014/main" id="{712CF7BF-F408-9352-F5D4-4AE1AC2CA7B9}"/>
              </a:ext>
            </a:extLst>
          </p:cNvPr>
          <p:cNvSpPr>
            <a:spLocks noGrp="1"/>
          </p:cNvSpPr>
          <p:nvPr>
            <p:ph type="body" sz="quarter" idx="18" hasCustomPrompt="1"/>
          </p:nvPr>
        </p:nvSpPr>
        <p:spPr>
          <a:xfrm>
            <a:off x="708207" y="707795"/>
            <a:ext cx="36000" cy="396000"/>
          </a:xfrm>
          <a:custGeom>
            <a:avLst/>
            <a:gdLst>
              <a:gd name="connsiteX0" fmla="*/ 18000 w 36000"/>
              <a:gd name="connsiteY0" fmla="*/ 0 h 396000"/>
              <a:gd name="connsiteX1" fmla="*/ 36000 w 36000"/>
              <a:gd name="connsiteY1" fmla="*/ 18000 h 396000"/>
              <a:gd name="connsiteX2" fmla="*/ 36000 w 36000"/>
              <a:gd name="connsiteY2" fmla="*/ 378000 h 396000"/>
              <a:gd name="connsiteX3" fmla="*/ 18000 w 36000"/>
              <a:gd name="connsiteY3" fmla="*/ 396000 h 396000"/>
              <a:gd name="connsiteX4" fmla="*/ 0 w 36000"/>
              <a:gd name="connsiteY4" fmla="*/ 378000 h 396000"/>
              <a:gd name="connsiteX5" fmla="*/ 0 w 36000"/>
              <a:gd name="connsiteY5" fmla="*/ 18000 h 396000"/>
              <a:gd name="connsiteX6" fmla="*/ 18000 w 36000"/>
              <a:gd name="connsiteY6" fmla="*/ 0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 h="396000">
                <a:moveTo>
                  <a:pt x="18000" y="0"/>
                </a:moveTo>
                <a:cubicBezTo>
                  <a:pt x="27941" y="0"/>
                  <a:pt x="36000" y="8059"/>
                  <a:pt x="36000" y="18000"/>
                </a:cubicBezTo>
                <a:lnTo>
                  <a:pt x="36000" y="378000"/>
                </a:lnTo>
                <a:cubicBezTo>
                  <a:pt x="36000" y="387941"/>
                  <a:pt x="27941" y="396000"/>
                  <a:pt x="18000" y="396000"/>
                </a:cubicBezTo>
                <a:cubicBezTo>
                  <a:pt x="8059" y="396000"/>
                  <a:pt x="0" y="387941"/>
                  <a:pt x="0" y="378000"/>
                </a:cubicBezTo>
                <a:lnTo>
                  <a:pt x="0" y="18000"/>
                </a:lnTo>
                <a:cubicBezTo>
                  <a:pt x="0" y="8059"/>
                  <a:pt x="8059" y="0"/>
                  <a:pt x="18000" y="0"/>
                </a:cubicBezTo>
                <a:close/>
              </a:path>
            </a:pathLst>
          </a:custGeom>
          <a:solidFill>
            <a:schemeClr val="accent1"/>
          </a:solidFill>
        </p:spPr>
        <p:txBody>
          <a:bodyPr wrap="square">
            <a:noAutofit/>
          </a:bodyPr>
          <a:lstStyle>
            <a:lvl1pPr marL="0" indent="0">
              <a:buNone/>
              <a:defRPr sz="100"/>
            </a:lvl1pPr>
          </a:lstStyle>
          <a:p>
            <a:pPr lvl="0"/>
            <a:r>
              <a:rPr lang="en-GB" dirty="0"/>
              <a:t> </a:t>
            </a:r>
          </a:p>
        </p:txBody>
      </p:sp>
      <p:sp>
        <p:nvSpPr>
          <p:cNvPr id="82" name="Tijdelijke aanduiding voor titel 1">
            <a:extLst>
              <a:ext uri="{FF2B5EF4-FFF2-40B4-BE49-F238E27FC236}">
                <a16:creationId xmlns:a16="http://schemas.microsoft.com/office/drawing/2014/main" id="{EA4CC151-4A54-758F-AAA8-86BD1EB1643C}"/>
              </a:ext>
            </a:extLst>
          </p:cNvPr>
          <p:cNvSpPr>
            <a:spLocks noGrp="1"/>
          </p:cNvSpPr>
          <p:nvPr>
            <p:ph type="title" hasCustomPrompt="1"/>
          </p:nvPr>
        </p:nvSpPr>
        <p:spPr>
          <a:xfrm>
            <a:off x="865163" y="722313"/>
            <a:ext cx="10606838" cy="342211"/>
          </a:xfrm>
          <a:prstGeom prst="rect">
            <a:avLst/>
          </a:prstGeom>
        </p:spPr>
        <p:txBody>
          <a:bodyPr vert="horz" lIns="0" tIns="0" rIns="0" bIns="0" rtlCol="0" anchor="t">
            <a:noAutofit/>
          </a:bodyPr>
          <a:lstStyle>
            <a:lvl1pPr>
              <a:defRPr>
                <a:solidFill>
                  <a:schemeClr val="bg1"/>
                </a:solidFill>
              </a:defRPr>
            </a:lvl1pPr>
          </a:lstStyle>
          <a:p>
            <a:r>
              <a:rPr lang="en-GB" noProof="0" dirty="0"/>
              <a:t>Place the title of the slide here</a:t>
            </a:r>
          </a:p>
        </p:txBody>
      </p:sp>
    </p:spTree>
    <p:extLst>
      <p:ext uri="{BB962C8B-B14F-4D97-AF65-F5344CB8AC3E}">
        <p14:creationId xmlns:p14="http://schemas.microsoft.com/office/powerpoint/2010/main" val="1776357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5" name="Tijdelijke aanduiding voor afbeelding 13">
            <a:extLst>
              <a:ext uri="{FF2B5EF4-FFF2-40B4-BE49-F238E27FC236}">
                <a16:creationId xmlns:a16="http://schemas.microsoft.com/office/drawing/2014/main" id="{9C467D83-E70D-E39E-3202-45C0F4B7C8A5}"/>
              </a:ext>
            </a:extLst>
          </p:cNvPr>
          <p:cNvSpPr>
            <a:spLocks noGrp="1"/>
          </p:cNvSpPr>
          <p:nvPr>
            <p:ph type="pic" sz="quarter" idx="13" hasCustomPrompt="1"/>
          </p:nvPr>
        </p:nvSpPr>
        <p:spPr>
          <a:xfrm>
            <a:off x="193040" y="208280"/>
            <a:ext cx="11805920" cy="6441440"/>
          </a:xfrm>
          <a:custGeom>
            <a:avLst/>
            <a:gdLst>
              <a:gd name="connsiteX0" fmla="*/ 301459 w 11805920"/>
              <a:gd name="connsiteY0" fmla="*/ 0 h 6441440"/>
              <a:gd name="connsiteX1" fmla="*/ 11504461 w 11805920"/>
              <a:gd name="connsiteY1" fmla="*/ 0 h 6441440"/>
              <a:gd name="connsiteX2" fmla="*/ 11805920 w 11805920"/>
              <a:gd name="connsiteY2" fmla="*/ 301459 h 6441440"/>
              <a:gd name="connsiteX3" fmla="*/ 11805920 w 11805920"/>
              <a:gd name="connsiteY3" fmla="*/ 6139981 h 6441440"/>
              <a:gd name="connsiteX4" fmla="*/ 11504461 w 11805920"/>
              <a:gd name="connsiteY4" fmla="*/ 6441440 h 6441440"/>
              <a:gd name="connsiteX5" fmla="*/ 301459 w 11805920"/>
              <a:gd name="connsiteY5" fmla="*/ 6441440 h 6441440"/>
              <a:gd name="connsiteX6" fmla="*/ 0 w 11805920"/>
              <a:gd name="connsiteY6" fmla="*/ 6139981 h 6441440"/>
              <a:gd name="connsiteX7" fmla="*/ 0 w 11805920"/>
              <a:gd name="connsiteY7" fmla="*/ 301459 h 6441440"/>
              <a:gd name="connsiteX8" fmla="*/ 301459 w 11805920"/>
              <a:gd name="connsiteY8" fmla="*/ 0 h 644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05920" h="6441440">
                <a:moveTo>
                  <a:pt x="301459" y="0"/>
                </a:moveTo>
                <a:lnTo>
                  <a:pt x="11504461" y="0"/>
                </a:lnTo>
                <a:cubicBezTo>
                  <a:pt x="11670952" y="0"/>
                  <a:pt x="11805920" y="134968"/>
                  <a:pt x="11805920" y="301459"/>
                </a:cubicBezTo>
                <a:lnTo>
                  <a:pt x="11805920" y="6139981"/>
                </a:lnTo>
                <a:cubicBezTo>
                  <a:pt x="11805920" y="6306472"/>
                  <a:pt x="11670952" y="6441440"/>
                  <a:pt x="11504461" y="6441440"/>
                </a:cubicBezTo>
                <a:lnTo>
                  <a:pt x="301459" y="6441440"/>
                </a:lnTo>
                <a:cubicBezTo>
                  <a:pt x="134968" y="6441440"/>
                  <a:pt x="0" y="6306472"/>
                  <a:pt x="0" y="6139981"/>
                </a:cubicBezTo>
                <a:lnTo>
                  <a:pt x="0" y="301459"/>
                </a:lnTo>
                <a:cubicBezTo>
                  <a:pt x="0" y="134968"/>
                  <a:pt x="134968" y="0"/>
                  <a:pt x="301459" y="0"/>
                </a:cubicBezTo>
                <a:close/>
              </a:path>
            </a:pathLst>
          </a:custGeom>
          <a:solidFill>
            <a:schemeClr val="bg1">
              <a:lumMod val="95000"/>
            </a:schemeClr>
          </a:solidFill>
        </p:spPr>
        <p:txBody>
          <a:bodyPr wrap="square" tIns="0" bIns="1080000" anchor="ctr" anchorCtr="0">
            <a:noAutofit/>
          </a:bodyPr>
          <a:lstStyle>
            <a:lvl1pPr marL="0" indent="0" algn="ctr">
              <a:buNone/>
              <a:defRPr sz="1200" i="1">
                <a:solidFill>
                  <a:schemeClr val="bg1">
                    <a:lumMod val="50000"/>
                  </a:schemeClr>
                </a:solidFill>
              </a:defRPr>
            </a:lvl1pPr>
          </a:lstStyle>
          <a:p>
            <a:r>
              <a:rPr lang="en-GB" noProof="0" dirty="0"/>
              <a:t>Select this placeholder, go to the tab ‘Slidebuilder’, click on ‘Images’, select the preferred image and click on ‘Insert’.</a:t>
            </a:r>
          </a:p>
        </p:txBody>
      </p:sp>
      <p:sp>
        <p:nvSpPr>
          <p:cNvPr id="32" name="Tijdelijke aanduiding voor titel 1">
            <a:extLst>
              <a:ext uri="{FF2B5EF4-FFF2-40B4-BE49-F238E27FC236}">
                <a16:creationId xmlns:a16="http://schemas.microsoft.com/office/drawing/2014/main" id="{A6B795BF-57C2-A3A8-E59F-B5742A8C8175}"/>
              </a:ext>
            </a:extLst>
          </p:cNvPr>
          <p:cNvSpPr>
            <a:spLocks noGrp="1"/>
          </p:cNvSpPr>
          <p:nvPr>
            <p:ph type="title" hasCustomPrompt="1"/>
          </p:nvPr>
        </p:nvSpPr>
        <p:spPr>
          <a:xfrm>
            <a:off x="0" y="-342024"/>
            <a:ext cx="1247248" cy="244800"/>
          </a:xfrm>
          <a:prstGeom prst="rect">
            <a:avLst/>
          </a:prstGeom>
        </p:spPr>
        <p:txBody>
          <a:bodyPr vert="horz" lIns="0" tIns="0" rIns="0" bIns="0" rtlCol="0" anchor="t">
            <a:noAutofit/>
          </a:bodyPr>
          <a:lstStyle>
            <a:lvl1pPr>
              <a:defRPr sz="1600">
                <a:solidFill>
                  <a:schemeClr val="accent1"/>
                </a:solidFill>
              </a:defRPr>
            </a:lvl1pPr>
          </a:lstStyle>
          <a:p>
            <a:r>
              <a:rPr lang="en-GB" noProof="0" dirty="0"/>
              <a:t>Closing slide</a:t>
            </a:r>
          </a:p>
        </p:txBody>
      </p:sp>
      <p:sp>
        <p:nvSpPr>
          <p:cNvPr id="3" name="Tijdelijke aanduiding voor voettekst 2">
            <a:extLst>
              <a:ext uri="{FF2B5EF4-FFF2-40B4-BE49-F238E27FC236}">
                <a16:creationId xmlns:a16="http://schemas.microsoft.com/office/drawing/2014/main" id="{66C846AB-3C86-0857-5AB2-EA84685F35F8}"/>
              </a:ext>
            </a:extLst>
          </p:cNvPr>
          <p:cNvSpPr>
            <a:spLocks noGrp="1"/>
          </p:cNvSpPr>
          <p:nvPr>
            <p:ph type="ftr" sz="quarter" idx="10"/>
          </p:nvPr>
        </p:nvSpPr>
        <p:spPr/>
        <p:txBody>
          <a:bodyPr/>
          <a:lstStyle/>
          <a:p>
            <a:r>
              <a:rPr lang="en-GB"/>
              <a:t>|  Published under cc-by licence</a:t>
            </a:r>
            <a:endParaRPr lang="en-GB" dirty="0"/>
          </a:p>
        </p:txBody>
      </p:sp>
      <p:sp>
        <p:nvSpPr>
          <p:cNvPr id="4" name="Tijdelijke aanduiding voor dianummer 3">
            <a:extLst>
              <a:ext uri="{FF2B5EF4-FFF2-40B4-BE49-F238E27FC236}">
                <a16:creationId xmlns:a16="http://schemas.microsoft.com/office/drawing/2014/main" id="{F9099001-6957-40AB-CC4E-8A239A79F421}"/>
              </a:ext>
            </a:extLst>
          </p:cNvPr>
          <p:cNvSpPr>
            <a:spLocks noGrp="1"/>
          </p:cNvSpPr>
          <p:nvPr>
            <p:ph type="sldNum" sz="quarter" idx="11"/>
          </p:nvPr>
        </p:nvSpPr>
        <p:spPr/>
        <p:txBody>
          <a:bodyPr/>
          <a:lstStyle/>
          <a:p>
            <a:fld id="{D7B5DC5B-6873-43DB-ADC7-B15ACCE0DFDB}" type="slidenum">
              <a:rPr lang="en-GB" smtClean="0"/>
              <a:pPr/>
              <a:t>‹#›</a:t>
            </a:fld>
            <a:endParaRPr lang="en-GB" dirty="0"/>
          </a:p>
        </p:txBody>
      </p:sp>
      <p:sp>
        <p:nvSpPr>
          <p:cNvPr id="24" name="Tijdelijke aanduiding voor tekst 23">
            <a:extLst>
              <a:ext uri="{FF2B5EF4-FFF2-40B4-BE49-F238E27FC236}">
                <a16:creationId xmlns:a16="http://schemas.microsoft.com/office/drawing/2014/main" id="{263584D2-CEF1-B0B8-B165-B329A45D8CF1}"/>
              </a:ext>
            </a:extLst>
          </p:cNvPr>
          <p:cNvSpPr>
            <a:spLocks noGrp="1"/>
          </p:cNvSpPr>
          <p:nvPr>
            <p:ph type="body" sz="quarter" idx="41" hasCustomPrompt="1"/>
          </p:nvPr>
        </p:nvSpPr>
        <p:spPr>
          <a:xfrm>
            <a:off x="8070226" y="2675331"/>
            <a:ext cx="3402829" cy="3141400"/>
          </a:xfrm>
          <a:custGeom>
            <a:avLst/>
            <a:gdLst>
              <a:gd name="connsiteX0" fmla="*/ 163447 w 3402829"/>
              <a:gd name="connsiteY0" fmla="*/ 0 h 3141400"/>
              <a:gd name="connsiteX1" fmla="*/ 3239382 w 3402829"/>
              <a:gd name="connsiteY1" fmla="*/ 0 h 3141400"/>
              <a:gd name="connsiteX2" fmla="*/ 3402829 w 3402829"/>
              <a:gd name="connsiteY2" fmla="*/ 163447 h 3141400"/>
              <a:gd name="connsiteX3" fmla="*/ 3402829 w 3402829"/>
              <a:gd name="connsiteY3" fmla="*/ 2977953 h 3141400"/>
              <a:gd name="connsiteX4" fmla="*/ 3239382 w 3402829"/>
              <a:gd name="connsiteY4" fmla="*/ 3141400 h 3141400"/>
              <a:gd name="connsiteX5" fmla="*/ 163447 w 3402829"/>
              <a:gd name="connsiteY5" fmla="*/ 3141400 h 3141400"/>
              <a:gd name="connsiteX6" fmla="*/ 0 w 3402829"/>
              <a:gd name="connsiteY6" fmla="*/ 2977953 h 3141400"/>
              <a:gd name="connsiteX7" fmla="*/ 0 w 3402829"/>
              <a:gd name="connsiteY7" fmla="*/ 163447 h 3141400"/>
              <a:gd name="connsiteX8" fmla="*/ 163447 w 3402829"/>
              <a:gd name="connsiteY8" fmla="*/ 0 h 314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02829" h="3141400">
                <a:moveTo>
                  <a:pt x="163447" y="0"/>
                </a:moveTo>
                <a:lnTo>
                  <a:pt x="3239382" y="0"/>
                </a:lnTo>
                <a:cubicBezTo>
                  <a:pt x="3329651" y="0"/>
                  <a:pt x="3402829" y="73178"/>
                  <a:pt x="3402829" y="163447"/>
                </a:cubicBezTo>
                <a:lnTo>
                  <a:pt x="3402829" y="2977953"/>
                </a:lnTo>
                <a:cubicBezTo>
                  <a:pt x="3402829" y="3068222"/>
                  <a:pt x="3329651" y="3141400"/>
                  <a:pt x="3239382" y="3141400"/>
                </a:cubicBezTo>
                <a:lnTo>
                  <a:pt x="163447" y="3141400"/>
                </a:lnTo>
                <a:cubicBezTo>
                  <a:pt x="73178" y="3141400"/>
                  <a:pt x="0" y="3068222"/>
                  <a:pt x="0" y="2977953"/>
                </a:cubicBezTo>
                <a:lnTo>
                  <a:pt x="0" y="163447"/>
                </a:lnTo>
                <a:cubicBezTo>
                  <a:pt x="0" y="73178"/>
                  <a:pt x="73178" y="0"/>
                  <a:pt x="163447" y="0"/>
                </a:cubicBezTo>
                <a:close/>
              </a:path>
            </a:pathLst>
          </a:custGeom>
          <a:solidFill>
            <a:schemeClr val="accent2"/>
          </a:solidFill>
        </p:spPr>
        <p:txBody>
          <a:bodyPr wrap="square">
            <a:noAutofit/>
          </a:bodyPr>
          <a:lstStyle>
            <a:lvl1pPr>
              <a:defRPr sz="100"/>
            </a:lvl1pPr>
          </a:lstStyle>
          <a:p>
            <a:pPr lvl="0"/>
            <a:r>
              <a:rPr lang="en-GB" dirty="0"/>
              <a:t>  </a:t>
            </a:r>
          </a:p>
        </p:txBody>
      </p:sp>
      <p:sp>
        <p:nvSpPr>
          <p:cNvPr id="36" name="Tijdelijke aanduiding voor tekst 15">
            <a:extLst>
              <a:ext uri="{FF2B5EF4-FFF2-40B4-BE49-F238E27FC236}">
                <a16:creationId xmlns:a16="http://schemas.microsoft.com/office/drawing/2014/main" id="{789E3ED4-F9D7-1F3D-08A6-E8D80BEC99D0}"/>
              </a:ext>
            </a:extLst>
          </p:cNvPr>
          <p:cNvSpPr>
            <a:spLocks noGrp="1"/>
          </p:cNvSpPr>
          <p:nvPr>
            <p:ph type="body" sz="quarter" idx="14" hasCustomPrompt="1"/>
          </p:nvPr>
        </p:nvSpPr>
        <p:spPr>
          <a:xfrm>
            <a:off x="720000" y="6060536"/>
            <a:ext cx="932400" cy="475200"/>
          </a:xfrm>
          <a:blipFill>
            <a:blip r:embed="rId2"/>
            <a:stretch>
              <a:fillRect/>
            </a:stretch>
          </a:blipFill>
        </p:spPr>
        <p:txBody>
          <a:bodyPr/>
          <a:lstStyle>
            <a:lvl1pPr marL="0" indent="0">
              <a:buNone/>
              <a:defRPr sz="100"/>
            </a:lvl1pPr>
          </a:lstStyle>
          <a:p>
            <a:pPr lvl="0"/>
            <a:r>
              <a:rPr lang="en-GB" dirty="0"/>
              <a:t> </a:t>
            </a:r>
          </a:p>
        </p:txBody>
      </p:sp>
      <p:grpSp>
        <p:nvGrpSpPr>
          <p:cNvPr id="2" name="INSTRUCTION">
            <a:extLst>
              <a:ext uri="{FF2B5EF4-FFF2-40B4-BE49-F238E27FC236}">
                <a16:creationId xmlns:a16="http://schemas.microsoft.com/office/drawing/2014/main" id="{50302162-EC80-86E9-D4F9-57C4E24270DD}"/>
              </a:ext>
            </a:extLst>
          </p:cNvPr>
          <p:cNvGrpSpPr/>
          <p:nvPr userDrawn="1"/>
        </p:nvGrpSpPr>
        <p:grpSpPr>
          <a:xfrm>
            <a:off x="12377595" y="0"/>
            <a:ext cx="3693114" cy="6236923"/>
            <a:chOff x="-3786165" y="0"/>
            <a:chExt cx="3693114" cy="6236923"/>
          </a:xfrm>
        </p:grpSpPr>
        <p:sp>
          <p:nvSpPr>
            <p:cNvPr id="5" name="Rechthoek 4">
              <a:extLst>
                <a:ext uri="{FF2B5EF4-FFF2-40B4-BE49-F238E27FC236}">
                  <a16:creationId xmlns:a16="http://schemas.microsoft.com/office/drawing/2014/main" id="{19E4100C-337F-9960-D218-CF253794DC0E}"/>
                </a:ext>
              </a:extLst>
            </p:cNvPr>
            <p:cNvSpPr/>
            <p:nvPr userDrawn="1"/>
          </p:nvSpPr>
          <p:spPr>
            <a:xfrm>
              <a:off x="-3786165" y="0"/>
              <a:ext cx="3593091" cy="5570621"/>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tx2"/>
                  </a:solidFill>
                  <a:latin typeface="Calibri" panose="020F0502020204030204" pitchFamily="34" charset="0"/>
                  <a:cs typeface="Calibri" panose="020F0502020204030204" pitchFamily="34" charset="0"/>
                </a:rPr>
                <a:t>Insert/edit an image</a:t>
              </a:r>
            </a:p>
          </p:txBody>
        </p:sp>
        <p:sp>
          <p:nvSpPr>
            <p:cNvPr id="6" name="Ovaal 5">
              <a:extLst>
                <a:ext uri="{FF2B5EF4-FFF2-40B4-BE49-F238E27FC236}">
                  <a16:creationId xmlns:a16="http://schemas.microsoft.com/office/drawing/2014/main" id="{3173C417-D0D5-86C4-EE77-769E4525CB71}"/>
                </a:ext>
              </a:extLst>
            </p:cNvPr>
            <p:cNvSpPr/>
            <p:nvPr userDrawn="1"/>
          </p:nvSpPr>
          <p:spPr>
            <a:xfrm>
              <a:off x="-3603587" y="465324"/>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7" name="Rechthoek 6">
              <a:extLst>
                <a:ext uri="{FF2B5EF4-FFF2-40B4-BE49-F238E27FC236}">
                  <a16:creationId xmlns:a16="http://schemas.microsoft.com/office/drawing/2014/main" id="{62976DFF-2C5C-8CD6-5D7D-429B0D7A77AE}"/>
                </a:ext>
              </a:extLst>
            </p:cNvPr>
            <p:cNvSpPr/>
            <p:nvPr userDrawn="1"/>
          </p:nvSpPr>
          <p:spPr>
            <a:xfrm>
              <a:off x="-3319415" y="465324"/>
              <a:ext cx="2962706"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8" name="Ovaal 7">
              <a:extLst>
                <a:ext uri="{FF2B5EF4-FFF2-40B4-BE49-F238E27FC236}">
                  <a16:creationId xmlns:a16="http://schemas.microsoft.com/office/drawing/2014/main" id="{3C48D467-8701-213E-6A42-D93DEA01265C}"/>
                </a:ext>
              </a:extLst>
            </p:cNvPr>
            <p:cNvSpPr/>
            <p:nvPr userDrawn="1"/>
          </p:nvSpPr>
          <p:spPr>
            <a:xfrm>
              <a:off x="-3603587" y="2638808"/>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9" name="Rechthoek 8">
              <a:extLst>
                <a:ext uri="{FF2B5EF4-FFF2-40B4-BE49-F238E27FC236}">
                  <a16:creationId xmlns:a16="http://schemas.microsoft.com/office/drawing/2014/main" id="{B81CE4AF-6F22-2DF8-926F-27A8F4276488}"/>
                </a:ext>
              </a:extLst>
            </p:cNvPr>
            <p:cNvSpPr/>
            <p:nvPr userDrawn="1"/>
          </p:nvSpPr>
          <p:spPr>
            <a:xfrm>
              <a:off x="-3319415" y="2638809"/>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Click with the right mouse button on the image and choose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‘Send to back’</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10" name="Ovaal 9">
              <a:extLst>
                <a:ext uri="{FF2B5EF4-FFF2-40B4-BE49-F238E27FC236}">
                  <a16:creationId xmlns:a16="http://schemas.microsoft.com/office/drawing/2014/main" id="{6C1C6C81-EE73-4282-3AC4-7901E7DC8613}"/>
                </a:ext>
              </a:extLst>
            </p:cNvPr>
            <p:cNvSpPr/>
            <p:nvPr userDrawn="1"/>
          </p:nvSpPr>
          <p:spPr>
            <a:xfrm>
              <a:off x="-3603587" y="3817066"/>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1" name="Rechthoek 10">
              <a:extLst>
                <a:ext uri="{FF2B5EF4-FFF2-40B4-BE49-F238E27FC236}">
                  <a16:creationId xmlns:a16="http://schemas.microsoft.com/office/drawing/2014/main" id="{5E01723E-6443-AE66-151A-5322861BF5A5}"/>
                </a:ext>
              </a:extLst>
            </p:cNvPr>
            <p:cNvSpPr/>
            <p:nvPr userDrawn="1"/>
          </p:nvSpPr>
          <p:spPr>
            <a:xfrm>
              <a:off x="-3319415" y="3817067"/>
              <a:ext cx="2944086"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‘Crop’</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grpSp>
          <p:nvGrpSpPr>
            <p:cNvPr id="12" name="Groep 11">
              <a:extLst>
                <a:ext uri="{FF2B5EF4-FFF2-40B4-BE49-F238E27FC236}">
                  <a16:creationId xmlns:a16="http://schemas.microsoft.com/office/drawing/2014/main" id="{86B0FD42-105C-28B3-2A1D-21CCB544DFAA}"/>
                </a:ext>
              </a:extLst>
            </p:cNvPr>
            <p:cNvGrpSpPr/>
            <p:nvPr userDrawn="1"/>
          </p:nvGrpSpPr>
          <p:grpSpPr>
            <a:xfrm>
              <a:off x="-3314821" y="3054865"/>
              <a:ext cx="1558053" cy="563933"/>
              <a:chOff x="-3314821" y="2981448"/>
              <a:chExt cx="1558053" cy="563933"/>
            </a:xfrm>
          </p:grpSpPr>
          <p:sp>
            <p:nvSpPr>
              <p:cNvPr id="54" name="Rechthoek 53">
                <a:extLst>
                  <a:ext uri="{FF2B5EF4-FFF2-40B4-BE49-F238E27FC236}">
                    <a16:creationId xmlns:a16="http://schemas.microsoft.com/office/drawing/2014/main" id="{1DECF516-21EE-DBFA-320C-4F92F5A9D172}"/>
                  </a:ext>
                </a:extLst>
              </p:cNvPr>
              <p:cNvSpPr/>
              <p:nvPr userDrawn="1"/>
            </p:nvSpPr>
            <p:spPr>
              <a:xfrm>
                <a:off x="-3314821" y="2981448"/>
                <a:ext cx="1558053"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55" name="Rechthoek 54">
                <a:extLst>
                  <a:ext uri="{FF2B5EF4-FFF2-40B4-BE49-F238E27FC236}">
                    <a16:creationId xmlns:a16="http://schemas.microsoft.com/office/drawing/2014/main" id="{C4239F1D-A06F-40A7-333C-F5F3624FEC50}"/>
                  </a:ext>
                </a:extLst>
              </p:cNvPr>
              <p:cNvSpPr/>
              <p:nvPr userDrawn="1"/>
            </p:nvSpPr>
            <p:spPr>
              <a:xfrm>
                <a:off x="-3304719" y="3235173"/>
                <a:ext cx="1540313"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56" name="Tekstvak 55">
                <a:extLst>
                  <a:ext uri="{FF2B5EF4-FFF2-40B4-BE49-F238E27FC236}">
                    <a16:creationId xmlns:a16="http://schemas.microsoft.com/office/drawing/2014/main" id="{76080A31-95C6-E169-7EA5-F8259D6768C2}"/>
                  </a:ext>
                </a:extLst>
              </p:cNvPr>
              <p:cNvSpPr txBox="1"/>
              <p:nvPr userDrawn="1"/>
            </p:nvSpPr>
            <p:spPr>
              <a:xfrm>
                <a:off x="-3069820" y="3038892"/>
                <a:ext cx="1089248" cy="137495"/>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Send to front</a:t>
                </a:r>
              </a:p>
            </p:txBody>
          </p:sp>
          <p:sp>
            <p:nvSpPr>
              <p:cNvPr id="57" name="Tekstvak 56">
                <a:extLst>
                  <a:ext uri="{FF2B5EF4-FFF2-40B4-BE49-F238E27FC236}">
                    <a16:creationId xmlns:a16="http://schemas.microsoft.com/office/drawing/2014/main" id="{11E59F87-880D-735E-09C4-75F23009F611}"/>
                  </a:ext>
                </a:extLst>
              </p:cNvPr>
              <p:cNvSpPr txBox="1"/>
              <p:nvPr userDrawn="1"/>
            </p:nvSpPr>
            <p:spPr>
              <a:xfrm>
                <a:off x="-3069820" y="3295269"/>
                <a:ext cx="109851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Send to back</a:t>
                </a:r>
              </a:p>
            </p:txBody>
          </p:sp>
          <p:sp>
            <p:nvSpPr>
              <p:cNvPr id="58" name="Vrije vorm: vorm 57">
                <a:extLst>
                  <a:ext uri="{FF2B5EF4-FFF2-40B4-BE49-F238E27FC236}">
                    <a16:creationId xmlns:a16="http://schemas.microsoft.com/office/drawing/2014/main" id="{0F533101-7D8B-2B1B-BE80-DA273A064499}"/>
                  </a:ext>
                </a:extLst>
              </p:cNvPr>
              <p:cNvSpPr/>
              <p:nvPr userDrawn="1"/>
            </p:nvSpPr>
            <p:spPr>
              <a:xfrm>
                <a:off x="-2051274" y="3365381"/>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59" name="Gelijkbenige driehoek 58">
                <a:extLst>
                  <a:ext uri="{FF2B5EF4-FFF2-40B4-BE49-F238E27FC236}">
                    <a16:creationId xmlns:a16="http://schemas.microsoft.com/office/drawing/2014/main" id="{688F69F4-C25D-E48A-0C74-531BF4C3E4F3}"/>
                  </a:ext>
                </a:extLst>
              </p:cNvPr>
              <p:cNvSpPr/>
              <p:nvPr userDrawn="1"/>
            </p:nvSpPr>
            <p:spPr>
              <a:xfrm rot="5400000">
                <a:off x="-1900674" y="3332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60" name="Groep 59">
                <a:extLst>
                  <a:ext uri="{FF2B5EF4-FFF2-40B4-BE49-F238E27FC236}">
                    <a16:creationId xmlns:a16="http://schemas.microsoft.com/office/drawing/2014/main" id="{1F988BC2-C05B-FB05-0433-38A762DE136F}"/>
                  </a:ext>
                </a:extLst>
              </p:cNvPr>
              <p:cNvGrpSpPr/>
              <p:nvPr userDrawn="1"/>
            </p:nvGrpSpPr>
            <p:grpSpPr>
              <a:xfrm>
                <a:off x="-3257052" y="3032066"/>
                <a:ext cx="182309" cy="163794"/>
                <a:chOff x="12832541" y="3162395"/>
                <a:chExt cx="219532" cy="197236"/>
              </a:xfrm>
            </p:grpSpPr>
            <p:sp>
              <p:nvSpPr>
                <p:cNvPr id="65" name="Rechthoek 64">
                  <a:extLst>
                    <a:ext uri="{FF2B5EF4-FFF2-40B4-BE49-F238E27FC236}">
                      <a16:creationId xmlns:a16="http://schemas.microsoft.com/office/drawing/2014/main" id="{484B9BA5-C86D-183F-34D7-1BFC14B7B8DC}"/>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sp>
              <p:nvSpPr>
                <p:cNvPr id="66" name="Rechthoek 65">
                  <a:extLst>
                    <a:ext uri="{FF2B5EF4-FFF2-40B4-BE49-F238E27FC236}">
                      <a16:creationId xmlns:a16="http://schemas.microsoft.com/office/drawing/2014/main" id="{424390AF-D7E7-9148-4827-17D43D9CF739}"/>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sp>
              <p:nvSpPr>
                <p:cNvPr id="67" name="Rechthoek 66">
                  <a:extLst>
                    <a:ext uri="{FF2B5EF4-FFF2-40B4-BE49-F238E27FC236}">
                      <a16:creationId xmlns:a16="http://schemas.microsoft.com/office/drawing/2014/main" id="{AA3BEBF0-EBEA-2199-693E-FE86502FCEC3}"/>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grpSp>
          <p:grpSp>
            <p:nvGrpSpPr>
              <p:cNvPr id="61" name="Groep 60">
                <a:extLst>
                  <a:ext uri="{FF2B5EF4-FFF2-40B4-BE49-F238E27FC236}">
                    <a16:creationId xmlns:a16="http://schemas.microsoft.com/office/drawing/2014/main" id="{F2573A70-6790-02F3-A2AE-4C0AAF9C3394}"/>
                  </a:ext>
                </a:extLst>
              </p:cNvPr>
              <p:cNvGrpSpPr/>
              <p:nvPr userDrawn="1"/>
            </p:nvGrpSpPr>
            <p:grpSpPr>
              <a:xfrm>
                <a:off x="-3257053" y="3276580"/>
                <a:ext cx="182309" cy="163794"/>
                <a:chOff x="12832541" y="3162395"/>
                <a:chExt cx="219532" cy="197236"/>
              </a:xfrm>
            </p:grpSpPr>
            <p:sp>
              <p:nvSpPr>
                <p:cNvPr id="62" name="Rechthoek 61">
                  <a:extLst>
                    <a:ext uri="{FF2B5EF4-FFF2-40B4-BE49-F238E27FC236}">
                      <a16:creationId xmlns:a16="http://schemas.microsoft.com/office/drawing/2014/main" id="{959697EC-E75A-A4D8-AA29-BC917A85B08C}"/>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sp>
              <p:nvSpPr>
                <p:cNvPr id="63" name="Rechthoek 62">
                  <a:extLst>
                    <a:ext uri="{FF2B5EF4-FFF2-40B4-BE49-F238E27FC236}">
                      <a16:creationId xmlns:a16="http://schemas.microsoft.com/office/drawing/2014/main" id="{9635CD35-3DD0-A02A-3CD4-8A466A2BE072}"/>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sp>
              <p:nvSpPr>
                <p:cNvPr id="64" name="Rechthoek 63">
                  <a:extLst>
                    <a:ext uri="{FF2B5EF4-FFF2-40B4-BE49-F238E27FC236}">
                      <a16:creationId xmlns:a16="http://schemas.microsoft.com/office/drawing/2014/main" id="{DDD4983A-BA50-382F-033F-D92ABCE75CCD}"/>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grpSp>
        </p:grpSp>
        <p:sp>
          <p:nvSpPr>
            <p:cNvPr id="13" name="Ovaal 12">
              <a:extLst>
                <a:ext uri="{FF2B5EF4-FFF2-40B4-BE49-F238E27FC236}">
                  <a16:creationId xmlns:a16="http://schemas.microsoft.com/office/drawing/2014/main" id="{DDE9969F-CA2B-0D97-B0AB-8F3652E774B0}"/>
                </a:ext>
              </a:extLst>
            </p:cNvPr>
            <p:cNvSpPr/>
            <p:nvPr userDrawn="1"/>
          </p:nvSpPr>
          <p:spPr>
            <a:xfrm>
              <a:off x="-3603587" y="181118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4" name="Rechthoek 13">
              <a:extLst>
                <a:ext uri="{FF2B5EF4-FFF2-40B4-BE49-F238E27FC236}">
                  <a16:creationId xmlns:a16="http://schemas.microsoft.com/office/drawing/2014/main" id="{C20140E9-7FFC-F328-CB1D-28E520507783}"/>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15" name="Rechthoek 14">
              <a:extLst>
                <a:ext uri="{FF2B5EF4-FFF2-40B4-BE49-F238E27FC236}">
                  <a16:creationId xmlns:a16="http://schemas.microsoft.com/office/drawing/2014/main" id="{94F67C58-0332-F6F7-140F-CBF0F26496A7}"/>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1000" b="1" noProof="0" dirty="0">
                  <a:solidFill>
                    <a:srgbClr val="211F26"/>
                  </a:solidFill>
                  <a:latin typeface="Calibri" panose="020F0502020204030204" pitchFamily="34" charset="0"/>
                  <a:cs typeface="Calibri" panose="020F0502020204030204" pitchFamily="34" charset="0"/>
                </a:rPr>
                <a:t>Insert</a:t>
              </a:r>
            </a:p>
          </p:txBody>
        </p:sp>
        <p:grpSp>
          <p:nvGrpSpPr>
            <p:cNvPr id="16" name="Groep 15">
              <a:extLst>
                <a:ext uri="{FF2B5EF4-FFF2-40B4-BE49-F238E27FC236}">
                  <a16:creationId xmlns:a16="http://schemas.microsoft.com/office/drawing/2014/main" id="{C36FB7E2-BDCD-999F-8A58-F241714B4393}"/>
                </a:ext>
              </a:extLst>
            </p:cNvPr>
            <p:cNvGrpSpPr/>
            <p:nvPr userDrawn="1"/>
          </p:nvGrpSpPr>
          <p:grpSpPr>
            <a:xfrm>
              <a:off x="-3426605" y="4716809"/>
              <a:ext cx="514284" cy="506545"/>
              <a:chOff x="12617641" y="3403239"/>
              <a:chExt cx="752963" cy="741634"/>
            </a:xfrm>
          </p:grpSpPr>
          <p:grpSp>
            <p:nvGrpSpPr>
              <p:cNvPr id="38" name="Groep 37">
                <a:extLst>
                  <a:ext uri="{FF2B5EF4-FFF2-40B4-BE49-F238E27FC236}">
                    <a16:creationId xmlns:a16="http://schemas.microsoft.com/office/drawing/2014/main" id="{24909B57-28ED-FE2A-73F5-95AE62B9C693}"/>
                  </a:ext>
                </a:extLst>
              </p:cNvPr>
              <p:cNvGrpSpPr/>
              <p:nvPr userDrawn="1"/>
            </p:nvGrpSpPr>
            <p:grpSpPr>
              <a:xfrm>
                <a:off x="12771530" y="3403239"/>
                <a:ext cx="467176" cy="448491"/>
                <a:chOff x="12782157" y="3403239"/>
                <a:chExt cx="467176" cy="448491"/>
              </a:xfrm>
            </p:grpSpPr>
            <p:grpSp>
              <p:nvGrpSpPr>
                <p:cNvPr id="41" name="Groep 40">
                  <a:extLst>
                    <a:ext uri="{FF2B5EF4-FFF2-40B4-BE49-F238E27FC236}">
                      <a16:creationId xmlns:a16="http://schemas.microsoft.com/office/drawing/2014/main" id="{CABF7257-0EE8-EB4C-4514-6DF2CC84F001}"/>
                    </a:ext>
                  </a:extLst>
                </p:cNvPr>
                <p:cNvGrpSpPr/>
                <p:nvPr userDrawn="1"/>
              </p:nvGrpSpPr>
              <p:grpSpPr>
                <a:xfrm>
                  <a:off x="12782157" y="3403239"/>
                  <a:ext cx="412976" cy="396132"/>
                  <a:chOff x="13554906" y="3320109"/>
                  <a:chExt cx="443917" cy="425811"/>
                </a:xfrm>
              </p:grpSpPr>
              <p:grpSp>
                <p:nvGrpSpPr>
                  <p:cNvPr id="48" name="Groep 47">
                    <a:extLst>
                      <a:ext uri="{FF2B5EF4-FFF2-40B4-BE49-F238E27FC236}">
                        <a16:creationId xmlns:a16="http://schemas.microsoft.com/office/drawing/2014/main" id="{783342AA-CF4E-C875-FF70-5D43A8134968}"/>
                      </a:ext>
                    </a:extLst>
                  </p:cNvPr>
                  <p:cNvGrpSpPr/>
                  <p:nvPr userDrawn="1"/>
                </p:nvGrpSpPr>
                <p:grpSpPr>
                  <a:xfrm>
                    <a:off x="13554906" y="3320109"/>
                    <a:ext cx="443917" cy="425811"/>
                    <a:chOff x="12909684" y="1276143"/>
                    <a:chExt cx="443917" cy="425811"/>
                  </a:xfrm>
                </p:grpSpPr>
                <p:sp>
                  <p:nvSpPr>
                    <p:cNvPr id="51" name="Rechthoek 50">
                      <a:extLst>
                        <a:ext uri="{FF2B5EF4-FFF2-40B4-BE49-F238E27FC236}">
                          <a16:creationId xmlns:a16="http://schemas.microsoft.com/office/drawing/2014/main" id="{832039EE-1D42-A2D9-09A1-7A578FE78277}"/>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52" name="Rechthoek 51">
                      <a:extLst>
                        <a:ext uri="{FF2B5EF4-FFF2-40B4-BE49-F238E27FC236}">
                          <a16:creationId xmlns:a16="http://schemas.microsoft.com/office/drawing/2014/main" id="{209C97BB-1EB6-EBD2-3BC8-9D7BA826536C}"/>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53" name="Ovaal 52">
                      <a:extLst>
                        <a:ext uri="{FF2B5EF4-FFF2-40B4-BE49-F238E27FC236}">
                          <a16:creationId xmlns:a16="http://schemas.microsoft.com/office/drawing/2014/main" id="{A407F756-3125-16A5-ACBA-C78D2DEAE7E1}"/>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pic>
                <p:nvPicPr>
                  <p:cNvPr id="49" name="Afbeelding 48">
                    <a:extLst>
                      <a:ext uri="{FF2B5EF4-FFF2-40B4-BE49-F238E27FC236}">
                        <a16:creationId xmlns:a16="http://schemas.microsoft.com/office/drawing/2014/main" id="{F0E9DC77-0C84-A07B-4905-BAB827EB3D51}"/>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13567296" y="3424991"/>
                    <a:ext cx="173367" cy="140220"/>
                  </a:xfrm>
                  <a:prstGeom prst="rect">
                    <a:avLst/>
                  </a:prstGeom>
                </p:spPr>
              </p:pic>
              <p:pic>
                <p:nvPicPr>
                  <p:cNvPr id="50" name="Afbeelding 49">
                    <a:extLst>
                      <a:ext uri="{FF2B5EF4-FFF2-40B4-BE49-F238E27FC236}">
                        <a16:creationId xmlns:a16="http://schemas.microsoft.com/office/drawing/2014/main" id="{4CA586A3-118F-1D61-A891-6A0C6FB56057}"/>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42" name="Groep 41">
                  <a:extLst>
                    <a:ext uri="{FF2B5EF4-FFF2-40B4-BE49-F238E27FC236}">
                      <a16:creationId xmlns:a16="http://schemas.microsoft.com/office/drawing/2014/main" id="{19B225F9-8C3F-E719-6E7A-4D442AABD174}"/>
                    </a:ext>
                  </a:extLst>
                </p:cNvPr>
                <p:cNvGrpSpPr/>
                <p:nvPr userDrawn="1"/>
              </p:nvGrpSpPr>
              <p:grpSpPr>
                <a:xfrm>
                  <a:off x="13103513" y="3705268"/>
                  <a:ext cx="145820" cy="146462"/>
                  <a:chOff x="13096169" y="3602278"/>
                  <a:chExt cx="145820" cy="146462"/>
                </a:xfrm>
              </p:grpSpPr>
              <p:sp>
                <p:nvSpPr>
                  <p:cNvPr id="46" name="Rechthoek 45">
                    <a:extLst>
                      <a:ext uri="{FF2B5EF4-FFF2-40B4-BE49-F238E27FC236}">
                        <a16:creationId xmlns:a16="http://schemas.microsoft.com/office/drawing/2014/main" id="{E6BB0144-0EF1-E29E-039C-9B84C29BC079}"/>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47" name="Rechthoek 46">
                    <a:extLst>
                      <a:ext uri="{FF2B5EF4-FFF2-40B4-BE49-F238E27FC236}">
                        <a16:creationId xmlns:a16="http://schemas.microsoft.com/office/drawing/2014/main" id="{8C199943-B5DA-77DC-A44C-45CE20DFA54F}"/>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43" name="Groep 42">
                  <a:extLst>
                    <a:ext uri="{FF2B5EF4-FFF2-40B4-BE49-F238E27FC236}">
                      <a16:creationId xmlns:a16="http://schemas.microsoft.com/office/drawing/2014/main" id="{E23F9C44-B45F-43A8-854A-043A462472D7}"/>
                    </a:ext>
                  </a:extLst>
                </p:cNvPr>
                <p:cNvGrpSpPr/>
                <p:nvPr userDrawn="1"/>
              </p:nvGrpSpPr>
              <p:grpSpPr>
                <a:xfrm rot="10800000">
                  <a:off x="13061402" y="3665637"/>
                  <a:ext cx="145820" cy="146462"/>
                  <a:chOff x="13096169" y="3602278"/>
                  <a:chExt cx="145820" cy="146462"/>
                </a:xfrm>
              </p:grpSpPr>
              <p:sp>
                <p:nvSpPr>
                  <p:cNvPr id="44" name="Rechthoek 43">
                    <a:extLst>
                      <a:ext uri="{FF2B5EF4-FFF2-40B4-BE49-F238E27FC236}">
                        <a16:creationId xmlns:a16="http://schemas.microsoft.com/office/drawing/2014/main" id="{9D944211-623B-75BD-FD8E-D23D1044A89E}"/>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45" name="Rechthoek 44">
                    <a:extLst>
                      <a:ext uri="{FF2B5EF4-FFF2-40B4-BE49-F238E27FC236}">
                        <a16:creationId xmlns:a16="http://schemas.microsoft.com/office/drawing/2014/main" id="{B27F641E-66D0-839D-691D-FFD4C29DE2F9}"/>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sp>
            <p:nvSpPr>
              <p:cNvPr id="39" name="Rechthoek 38">
                <a:extLst>
                  <a:ext uri="{FF2B5EF4-FFF2-40B4-BE49-F238E27FC236}">
                    <a16:creationId xmlns:a16="http://schemas.microsoft.com/office/drawing/2014/main" id="{D5F8629F-2601-49E2-12E7-5A511A75D534}"/>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Crop</a:t>
                </a:r>
              </a:p>
            </p:txBody>
          </p:sp>
          <p:sp>
            <p:nvSpPr>
              <p:cNvPr id="40" name="Gelijkbenige driehoek 39">
                <a:extLst>
                  <a:ext uri="{FF2B5EF4-FFF2-40B4-BE49-F238E27FC236}">
                    <a16:creationId xmlns:a16="http://schemas.microsoft.com/office/drawing/2014/main" id="{75BCB956-E511-D82C-3E44-8FA0D0100A0B}"/>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17" name="Rechthoek 16">
              <a:extLst>
                <a:ext uri="{FF2B5EF4-FFF2-40B4-BE49-F238E27FC236}">
                  <a16:creationId xmlns:a16="http://schemas.microsoft.com/office/drawing/2014/main" id="{541F4BF8-88B1-CEB6-26F8-CF767E166ACD}"/>
                </a:ext>
              </a:extLst>
            </p:cNvPr>
            <p:cNvSpPr/>
            <p:nvPr userDrawn="1"/>
          </p:nvSpPr>
          <p:spPr>
            <a:xfrm>
              <a:off x="-3786165" y="5408923"/>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‘Inspiration'</a:t>
              </a:r>
            </a:p>
          </p:txBody>
        </p:sp>
        <p:grpSp>
          <p:nvGrpSpPr>
            <p:cNvPr id="18" name="ICOON_info">
              <a:extLst>
                <a:ext uri="{FF2B5EF4-FFF2-40B4-BE49-F238E27FC236}">
                  <a16:creationId xmlns:a16="http://schemas.microsoft.com/office/drawing/2014/main" id="{0703FE29-7EA2-7002-EC3D-F00FD911B5C4}"/>
                </a:ext>
              </a:extLst>
            </p:cNvPr>
            <p:cNvGrpSpPr/>
            <p:nvPr userDrawn="1"/>
          </p:nvGrpSpPr>
          <p:grpSpPr>
            <a:xfrm>
              <a:off x="-376736" y="5282697"/>
              <a:ext cx="283685" cy="283685"/>
              <a:chOff x="-510741" y="5913713"/>
              <a:chExt cx="267555" cy="267555"/>
            </a:xfrm>
          </p:grpSpPr>
          <p:sp>
            <p:nvSpPr>
              <p:cNvPr id="34" name="Ovaal 33">
                <a:extLst>
                  <a:ext uri="{FF2B5EF4-FFF2-40B4-BE49-F238E27FC236}">
                    <a16:creationId xmlns:a16="http://schemas.microsoft.com/office/drawing/2014/main" id="{EE22F7F2-F61B-E7A8-4A44-21F26580D834}"/>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37" name="Graphic 163" descr="Informatie">
                <a:extLst>
                  <a:ext uri="{FF2B5EF4-FFF2-40B4-BE49-F238E27FC236}">
                    <a16:creationId xmlns:a16="http://schemas.microsoft.com/office/drawing/2014/main" id="{057B1A0F-CF2A-0D6C-FA36-A8D1F4A30297}"/>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19" name="Groep 18">
              <a:extLst>
                <a:ext uri="{FF2B5EF4-FFF2-40B4-BE49-F238E27FC236}">
                  <a16:creationId xmlns:a16="http://schemas.microsoft.com/office/drawing/2014/main" id="{F66F524D-6FD3-D971-487E-ADB6EBC09C64}"/>
                </a:ext>
              </a:extLst>
            </p:cNvPr>
            <p:cNvGrpSpPr/>
            <p:nvPr userDrawn="1"/>
          </p:nvGrpSpPr>
          <p:grpSpPr>
            <a:xfrm>
              <a:off x="-938434" y="5546300"/>
              <a:ext cx="627798" cy="576693"/>
              <a:chOff x="-938434" y="4570310"/>
              <a:chExt cx="627798" cy="576693"/>
            </a:xfrm>
          </p:grpSpPr>
          <p:grpSp>
            <p:nvGrpSpPr>
              <p:cNvPr id="28" name="Inspireren">
                <a:extLst>
                  <a:ext uri="{FF2B5EF4-FFF2-40B4-BE49-F238E27FC236}">
                    <a16:creationId xmlns:a16="http://schemas.microsoft.com/office/drawing/2014/main" id="{93BBB9B8-81DA-0463-74C9-BABB07240D1D}"/>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30" name="Freeform 12">
                  <a:extLst>
                    <a:ext uri="{FF2B5EF4-FFF2-40B4-BE49-F238E27FC236}">
                      <a16:creationId xmlns:a16="http://schemas.microsoft.com/office/drawing/2014/main" id="{EF001E99-D3BD-039C-D85D-A0C8BE5DE044}"/>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31" name="Freeform 13">
                  <a:extLst>
                    <a:ext uri="{FF2B5EF4-FFF2-40B4-BE49-F238E27FC236}">
                      <a16:creationId xmlns:a16="http://schemas.microsoft.com/office/drawing/2014/main" id="{DB77EF3C-2793-C4BE-B4EC-B7A11FE0FB2A}"/>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33" name="Freeform 14">
                  <a:extLst>
                    <a:ext uri="{FF2B5EF4-FFF2-40B4-BE49-F238E27FC236}">
                      <a16:creationId xmlns:a16="http://schemas.microsoft.com/office/drawing/2014/main" id="{38CFAD4D-4DBE-140D-35E5-D59F330ED7E5}"/>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29" name="Tekstvak 28">
                <a:extLst>
                  <a:ext uri="{FF2B5EF4-FFF2-40B4-BE49-F238E27FC236}">
                    <a16:creationId xmlns:a16="http://schemas.microsoft.com/office/drawing/2014/main" id="{860A7AE4-5B05-555B-7809-797C2133BEF6}"/>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nvGrpSpPr>
            <p:cNvPr id="20" name="Groep 19">
              <a:extLst>
                <a:ext uri="{FF2B5EF4-FFF2-40B4-BE49-F238E27FC236}">
                  <a16:creationId xmlns:a16="http://schemas.microsoft.com/office/drawing/2014/main" id="{D2B6DE87-DB6E-3588-E089-342BD94C26E6}"/>
                </a:ext>
              </a:extLst>
            </p:cNvPr>
            <p:cNvGrpSpPr/>
            <p:nvPr userDrawn="1"/>
          </p:nvGrpSpPr>
          <p:grpSpPr>
            <a:xfrm>
              <a:off x="-3365484" y="1226982"/>
              <a:ext cx="446937" cy="406485"/>
              <a:chOff x="-3563526" y="1409294"/>
              <a:chExt cx="354190" cy="322133"/>
            </a:xfrm>
          </p:grpSpPr>
          <p:grpSp>
            <p:nvGrpSpPr>
              <p:cNvPr id="21" name="Groep 20">
                <a:extLst>
                  <a:ext uri="{FF2B5EF4-FFF2-40B4-BE49-F238E27FC236}">
                    <a16:creationId xmlns:a16="http://schemas.microsoft.com/office/drawing/2014/main" id="{9B1FA945-4FA2-6AFF-9EF5-5ECD69F69639}"/>
                  </a:ext>
                </a:extLst>
              </p:cNvPr>
              <p:cNvGrpSpPr/>
              <p:nvPr userDrawn="1"/>
            </p:nvGrpSpPr>
            <p:grpSpPr>
              <a:xfrm>
                <a:off x="-3499992" y="1409294"/>
                <a:ext cx="225195" cy="195499"/>
                <a:chOff x="8987389" y="1361199"/>
                <a:chExt cx="2200275" cy="1914525"/>
              </a:xfrm>
            </p:grpSpPr>
            <p:sp>
              <p:nvSpPr>
                <p:cNvPr id="23" name="Vrije vorm: vorm 22">
                  <a:extLst>
                    <a:ext uri="{FF2B5EF4-FFF2-40B4-BE49-F238E27FC236}">
                      <a16:creationId xmlns:a16="http://schemas.microsoft.com/office/drawing/2014/main" id="{DD8A5481-5045-CC2D-F1F5-0DA6891388C8}"/>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995469"/>
                  <a:endParaRPr lang="en-GB" sz="7200" noProof="0" dirty="0">
                    <a:solidFill>
                      <a:srgbClr val="211F26"/>
                    </a:solidFill>
                    <a:latin typeface="Segoe UI Light"/>
                  </a:endParaRPr>
                </a:p>
              </p:txBody>
            </p:sp>
            <p:grpSp>
              <p:nvGrpSpPr>
                <p:cNvPr id="25" name="Groep 24">
                  <a:extLst>
                    <a:ext uri="{FF2B5EF4-FFF2-40B4-BE49-F238E27FC236}">
                      <a16:creationId xmlns:a16="http://schemas.microsoft.com/office/drawing/2014/main" id="{E09296EF-488E-A2F6-EBA4-48D74FABF198}"/>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26" name="Vrije vorm: vorm 25">
                    <a:extLst>
                      <a:ext uri="{FF2B5EF4-FFF2-40B4-BE49-F238E27FC236}">
                        <a16:creationId xmlns:a16="http://schemas.microsoft.com/office/drawing/2014/main" id="{987572B1-99FD-6A08-0C92-1A5CDFE913B4}"/>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995469"/>
                    <a:endParaRPr lang="en-GB" sz="7200" noProof="0" dirty="0">
                      <a:solidFill>
                        <a:srgbClr val="211F26"/>
                      </a:solidFill>
                      <a:latin typeface="Segoe UI Light"/>
                    </a:endParaRPr>
                  </a:p>
                </p:txBody>
              </p:sp>
              <p:sp>
                <p:nvSpPr>
                  <p:cNvPr id="27" name="Vrije vorm: vorm 26">
                    <a:extLst>
                      <a:ext uri="{FF2B5EF4-FFF2-40B4-BE49-F238E27FC236}">
                        <a16:creationId xmlns:a16="http://schemas.microsoft.com/office/drawing/2014/main" id="{01876C32-00ED-2488-1EFD-5682CE35DDB3}"/>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995469"/>
                    <a:endParaRPr lang="en-GB" sz="7200" noProof="0" dirty="0">
                      <a:solidFill>
                        <a:srgbClr val="211F26"/>
                      </a:solidFill>
                      <a:latin typeface="Segoe UI Light"/>
                    </a:endParaRPr>
                  </a:p>
                </p:txBody>
              </p:sp>
            </p:grpSp>
          </p:grpSp>
          <p:sp>
            <p:nvSpPr>
              <p:cNvPr id="22" name="Tekstvak 21">
                <a:extLst>
                  <a:ext uri="{FF2B5EF4-FFF2-40B4-BE49-F238E27FC236}">
                    <a16:creationId xmlns:a16="http://schemas.microsoft.com/office/drawing/2014/main" id="{A28FC0F6-9544-ACF1-9ABD-0809B88BE6C7}"/>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spTree>
    <p:extLst>
      <p:ext uri="{BB962C8B-B14F-4D97-AF65-F5344CB8AC3E}">
        <p14:creationId xmlns:p14="http://schemas.microsoft.com/office/powerpoint/2010/main" val="7361980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107" name="Tijdelijke aanduiding voor titel 1">
            <a:extLst>
              <a:ext uri="{FF2B5EF4-FFF2-40B4-BE49-F238E27FC236}">
                <a16:creationId xmlns:a16="http://schemas.microsoft.com/office/drawing/2014/main" id="{6487721E-6D8E-22A6-150E-48B5B7398741}"/>
              </a:ext>
            </a:extLst>
          </p:cNvPr>
          <p:cNvSpPr>
            <a:spLocks noGrp="1"/>
          </p:cNvSpPr>
          <p:nvPr>
            <p:ph type="title" hasCustomPrompt="1"/>
          </p:nvPr>
        </p:nvSpPr>
        <p:spPr>
          <a:xfrm>
            <a:off x="0" y="-367937"/>
            <a:ext cx="2086708" cy="342211"/>
          </a:xfrm>
          <a:prstGeom prst="rect">
            <a:avLst/>
          </a:prstGeom>
        </p:spPr>
        <p:txBody>
          <a:bodyPr vert="horz" lIns="0" tIns="0" rIns="0" bIns="0" rtlCol="0" anchor="t">
            <a:noAutofit/>
          </a:bodyPr>
          <a:lstStyle>
            <a:lvl1pPr>
              <a:defRPr sz="1600">
                <a:solidFill>
                  <a:schemeClr val="accent1"/>
                </a:solidFill>
              </a:defRPr>
            </a:lvl1pPr>
          </a:lstStyle>
          <a:p>
            <a:r>
              <a:rPr lang="en-GB" noProof="0" dirty="0"/>
              <a:t>Empty</a:t>
            </a:r>
          </a:p>
        </p:txBody>
      </p:sp>
    </p:spTree>
    <p:extLst>
      <p:ext uri="{BB962C8B-B14F-4D97-AF65-F5344CB8AC3E}">
        <p14:creationId xmlns:p14="http://schemas.microsoft.com/office/powerpoint/2010/main" val="10558111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xt + Image (2x)">
    <p:spTree>
      <p:nvGrpSpPr>
        <p:cNvPr id="1" name=""/>
        <p:cNvGrpSpPr/>
        <p:nvPr/>
      </p:nvGrpSpPr>
      <p:grpSpPr>
        <a:xfrm>
          <a:off x="0" y="0"/>
          <a:ext cx="0" cy="0"/>
          <a:chOff x="0" y="0"/>
          <a:chExt cx="0" cy="0"/>
        </a:xfrm>
      </p:grpSpPr>
      <p:sp>
        <p:nvSpPr>
          <p:cNvPr id="68" name="Tijdelijke aanduiding voor afbeelding 16">
            <a:extLst>
              <a:ext uri="{FF2B5EF4-FFF2-40B4-BE49-F238E27FC236}">
                <a16:creationId xmlns:a16="http://schemas.microsoft.com/office/drawing/2014/main" id="{1E38F4C3-55BE-C33E-CD02-06073D8B5B75}"/>
              </a:ext>
            </a:extLst>
          </p:cNvPr>
          <p:cNvSpPr>
            <a:spLocks noGrp="1"/>
          </p:cNvSpPr>
          <p:nvPr>
            <p:ph type="pic" sz="quarter" idx="31" hasCustomPrompt="1"/>
          </p:nvPr>
        </p:nvSpPr>
        <p:spPr>
          <a:xfrm>
            <a:off x="720001" y="1592264"/>
            <a:ext cx="5076000" cy="2441908"/>
          </a:xfrm>
          <a:prstGeom prst="roundRect">
            <a:avLst>
              <a:gd name="adj" fmla="val 9597"/>
            </a:avLst>
          </a:prstGeom>
          <a:solidFill>
            <a:schemeClr val="bg1">
              <a:lumMod val="95000"/>
            </a:schemeClr>
          </a:solidFill>
          <a:ln w="15875">
            <a:noFill/>
          </a:ln>
        </p:spPr>
        <p:txBody>
          <a:bodyPr lIns="360000" tIns="0" rIns="360000" bIns="1620000" anchor="ctr" anchorCtr="0"/>
          <a:lstStyle>
            <a:lvl1pPr marL="0" indent="0" algn="ctr">
              <a:buNone/>
              <a:defRPr sz="1200" i="1">
                <a:solidFill>
                  <a:schemeClr val="bg1">
                    <a:lumMod val="50000"/>
                  </a:schemeClr>
                </a:solidFill>
              </a:defRPr>
            </a:lvl1pPr>
          </a:lstStyle>
          <a:p>
            <a:r>
              <a:rPr lang="en-GB" dirty="0"/>
              <a:t>Select this placeholder, go to the tab ‘Slidebuilder’, click on ‘Images’, select the preferred image and click on ‘Insert’.</a:t>
            </a:r>
          </a:p>
        </p:txBody>
      </p:sp>
      <p:sp>
        <p:nvSpPr>
          <p:cNvPr id="7" name="Rechthoek: afgeronde hoeken 6">
            <a:extLst>
              <a:ext uri="{FF2B5EF4-FFF2-40B4-BE49-F238E27FC236}">
                <a16:creationId xmlns:a16="http://schemas.microsoft.com/office/drawing/2014/main" id="{EE82F239-2B35-4039-9A61-4FB8C953EA19}"/>
              </a:ext>
            </a:extLst>
          </p:cNvPr>
          <p:cNvSpPr/>
          <p:nvPr userDrawn="1"/>
        </p:nvSpPr>
        <p:spPr>
          <a:xfrm>
            <a:off x="0" y="-367937"/>
            <a:ext cx="1437188" cy="24622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l"/>
            <a:r>
              <a:rPr lang="en-GB" sz="1600" b="1" cap="none" baseline="0" noProof="0" dirty="0">
                <a:solidFill>
                  <a:schemeClr val="accent1"/>
                </a:solidFill>
                <a:latin typeface="+mj-lt"/>
              </a:rPr>
              <a:t>Text + Image (2x)</a:t>
            </a:r>
          </a:p>
        </p:txBody>
      </p:sp>
      <p:sp>
        <p:nvSpPr>
          <p:cNvPr id="5" name="Tijdelijke aanduiding voor tekst 15">
            <a:extLst>
              <a:ext uri="{FF2B5EF4-FFF2-40B4-BE49-F238E27FC236}">
                <a16:creationId xmlns:a16="http://schemas.microsoft.com/office/drawing/2014/main" id="{1573DD9B-8FD8-C1EC-787F-42558CEE97FA}"/>
              </a:ext>
            </a:extLst>
          </p:cNvPr>
          <p:cNvSpPr>
            <a:spLocks noGrp="1"/>
          </p:cNvSpPr>
          <p:nvPr>
            <p:ph type="body" sz="quarter" idx="14" hasCustomPrompt="1"/>
          </p:nvPr>
        </p:nvSpPr>
        <p:spPr>
          <a:xfrm>
            <a:off x="720000" y="6060536"/>
            <a:ext cx="932400" cy="475200"/>
          </a:xfrm>
          <a:blipFill>
            <a:blip r:embed="rId2"/>
            <a:stretch>
              <a:fillRect/>
            </a:stretch>
          </a:blipFill>
        </p:spPr>
        <p:txBody>
          <a:bodyPr/>
          <a:lstStyle>
            <a:lvl1pPr marL="0" indent="0">
              <a:buNone/>
              <a:defRPr sz="100"/>
            </a:lvl1pPr>
          </a:lstStyle>
          <a:p>
            <a:pPr lvl="0"/>
            <a:r>
              <a:rPr lang="en-GB" dirty="0"/>
              <a:t> </a:t>
            </a:r>
          </a:p>
        </p:txBody>
      </p:sp>
      <p:sp>
        <p:nvSpPr>
          <p:cNvPr id="8" name="Tijdelijke aanduiding voor tekst 12">
            <a:extLst>
              <a:ext uri="{FF2B5EF4-FFF2-40B4-BE49-F238E27FC236}">
                <a16:creationId xmlns:a16="http://schemas.microsoft.com/office/drawing/2014/main" id="{FBA7C0EF-C85B-4505-8107-015B15633D93}"/>
              </a:ext>
            </a:extLst>
          </p:cNvPr>
          <p:cNvSpPr>
            <a:spLocks noGrp="1"/>
          </p:cNvSpPr>
          <p:nvPr>
            <p:ph type="body" sz="quarter" idx="18" hasCustomPrompt="1"/>
          </p:nvPr>
        </p:nvSpPr>
        <p:spPr>
          <a:xfrm>
            <a:off x="708207" y="707795"/>
            <a:ext cx="36000" cy="396000"/>
          </a:xfrm>
          <a:custGeom>
            <a:avLst/>
            <a:gdLst>
              <a:gd name="connsiteX0" fmla="*/ 18000 w 36000"/>
              <a:gd name="connsiteY0" fmla="*/ 0 h 396000"/>
              <a:gd name="connsiteX1" fmla="*/ 36000 w 36000"/>
              <a:gd name="connsiteY1" fmla="*/ 18000 h 396000"/>
              <a:gd name="connsiteX2" fmla="*/ 36000 w 36000"/>
              <a:gd name="connsiteY2" fmla="*/ 378000 h 396000"/>
              <a:gd name="connsiteX3" fmla="*/ 18000 w 36000"/>
              <a:gd name="connsiteY3" fmla="*/ 396000 h 396000"/>
              <a:gd name="connsiteX4" fmla="*/ 0 w 36000"/>
              <a:gd name="connsiteY4" fmla="*/ 378000 h 396000"/>
              <a:gd name="connsiteX5" fmla="*/ 0 w 36000"/>
              <a:gd name="connsiteY5" fmla="*/ 18000 h 396000"/>
              <a:gd name="connsiteX6" fmla="*/ 18000 w 36000"/>
              <a:gd name="connsiteY6" fmla="*/ 0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 h="396000">
                <a:moveTo>
                  <a:pt x="18000" y="0"/>
                </a:moveTo>
                <a:cubicBezTo>
                  <a:pt x="27941" y="0"/>
                  <a:pt x="36000" y="8059"/>
                  <a:pt x="36000" y="18000"/>
                </a:cubicBezTo>
                <a:lnTo>
                  <a:pt x="36000" y="378000"/>
                </a:lnTo>
                <a:cubicBezTo>
                  <a:pt x="36000" y="387941"/>
                  <a:pt x="27941" y="396000"/>
                  <a:pt x="18000" y="396000"/>
                </a:cubicBezTo>
                <a:cubicBezTo>
                  <a:pt x="8059" y="396000"/>
                  <a:pt x="0" y="387941"/>
                  <a:pt x="0" y="378000"/>
                </a:cubicBezTo>
                <a:lnTo>
                  <a:pt x="0" y="18000"/>
                </a:lnTo>
                <a:cubicBezTo>
                  <a:pt x="0" y="8059"/>
                  <a:pt x="8059" y="0"/>
                  <a:pt x="18000" y="0"/>
                </a:cubicBezTo>
                <a:close/>
              </a:path>
            </a:pathLst>
          </a:custGeom>
          <a:solidFill>
            <a:schemeClr val="accent1"/>
          </a:solidFill>
        </p:spPr>
        <p:txBody>
          <a:bodyPr wrap="square">
            <a:noAutofit/>
          </a:bodyPr>
          <a:lstStyle>
            <a:lvl1pPr marL="0" indent="0">
              <a:buNone/>
              <a:defRPr sz="100"/>
            </a:lvl1pPr>
          </a:lstStyle>
          <a:p>
            <a:pPr lvl="0"/>
            <a:r>
              <a:rPr lang="en-GB" dirty="0"/>
              <a:t> </a:t>
            </a:r>
          </a:p>
        </p:txBody>
      </p:sp>
      <p:sp>
        <p:nvSpPr>
          <p:cNvPr id="10" name="Tijdelijke aanduiding voor titel 1">
            <a:extLst>
              <a:ext uri="{FF2B5EF4-FFF2-40B4-BE49-F238E27FC236}">
                <a16:creationId xmlns:a16="http://schemas.microsoft.com/office/drawing/2014/main" id="{66DDD4FA-5C0A-526B-A5D0-BD4D9C52DA68}"/>
              </a:ext>
            </a:extLst>
          </p:cNvPr>
          <p:cNvSpPr>
            <a:spLocks noGrp="1"/>
          </p:cNvSpPr>
          <p:nvPr>
            <p:ph type="title" hasCustomPrompt="1"/>
          </p:nvPr>
        </p:nvSpPr>
        <p:spPr>
          <a:xfrm>
            <a:off x="865163" y="722313"/>
            <a:ext cx="10606838" cy="342211"/>
          </a:xfrm>
          <a:prstGeom prst="rect">
            <a:avLst/>
          </a:prstGeom>
        </p:spPr>
        <p:txBody>
          <a:bodyPr vert="horz" lIns="0" tIns="0" rIns="0" bIns="0" rtlCol="0" anchor="t">
            <a:noAutofit/>
          </a:bodyPr>
          <a:lstStyle/>
          <a:p>
            <a:r>
              <a:rPr lang="en-GB" noProof="0" dirty="0"/>
              <a:t>Place the title of the slide here</a:t>
            </a:r>
          </a:p>
        </p:txBody>
      </p:sp>
      <p:sp>
        <p:nvSpPr>
          <p:cNvPr id="70" name="Tijdelijke aanduiding voor afbeelding 16">
            <a:extLst>
              <a:ext uri="{FF2B5EF4-FFF2-40B4-BE49-F238E27FC236}">
                <a16:creationId xmlns:a16="http://schemas.microsoft.com/office/drawing/2014/main" id="{0B270EC2-91E8-4E17-62DE-2AD74BA22720}"/>
              </a:ext>
            </a:extLst>
          </p:cNvPr>
          <p:cNvSpPr>
            <a:spLocks noGrp="1"/>
          </p:cNvSpPr>
          <p:nvPr>
            <p:ph type="pic" sz="quarter" idx="33" hasCustomPrompt="1"/>
          </p:nvPr>
        </p:nvSpPr>
        <p:spPr>
          <a:xfrm>
            <a:off x="6396001" y="1592264"/>
            <a:ext cx="5076000" cy="2441908"/>
          </a:xfrm>
          <a:prstGeom prst="roundRect">
            <a:avLst>
              <a:gd name="adj" fmla="val 9597"/>
            </a:avLst>
          </a:prstGeom>
          <a:solidFill>
            <a:schemeClr val="bg1">
              <a:lumMod val="95000"/>
            </a:schemeClr>
          </a:solidFill>
          <a:ln w="15875">
            <a:noFill/>
          </a:ln>
        </p:spPr>
        <p:txBody>
          <a:bodyPr lIns="360000" tIns="0" rIns="360000" bIns="1620000" anchor="ctr" anchorCtr="0"/>
          <a:lstStyle>
            <a:lvl1pPr marL="0" indent="0" algn="ctr">
              <a:buNone/>
              <a:defRPr sz="1200" i="1">
                <a:solidFill>
                  <a:schemeClr val="bg1">
                    <a:lumMod val="50000"/>
                  </a:schemeClr>
                </a:solidFill>
              </a:defRPr>
            </a:lvl1pPr>
          </a:lstStyle>
          <a:p>
            <a:r>
              <a:rPr lang="en-GB" dirty="0"/>
              <a:t>Select this placeholder, go to the tab ‘Slidebuilder’, click on ‘Images’, select the preferred image and click on ‘Insert’.</a:t>
            </a:r>
          </a:p>
        </p:txBody>
      </p:sp>
      <p:grpSp>
        <p:nvGrpSpPr>
          <p:cNvPr id="26" name="INSTRUCTION">
            <a:extLst>
              <a:ext uri="{FF2B5EF4-FFF2-40B4-BE49-F238E27FC236}">
                <a16:creationId xmlns:a16="http://schemas.microsoft.com/office/drawing/2014/main" id="{04BE3E8D-C675-5ECE-6EE2-0CFC22D61E58}"/>
              </a:ext>
            </a:extLst>
          </p:cNvPr>
          <p:cNvGrpSpPr/>
          <p:nvPr userDrawn="1"/>
        </p:nvGrpSpPr>
        <p:grpSpPr>
          <a:xfrm>
            <a:off x="12377595" y="0"/>
            <a:ext cx="3693113" cy="5054643"/>
            <a:chOff x="-3786164" y="0"/>
            <a:chExt cx="3693113" cy="5054643"/>
          </a:xfrm>
        </p:grpSpPr>
        <p:sp>
          <p:nvSpPr>
            <p:cNvPr id="27" name="Rechthoek 26">
              <a:extLst>
                <a:ext uri="{FF2B5EF4-FFF2-40B4-BE49-F238E27FC236}">
                  <a16:creationId xmlns:a16="http://schemas.microsoft.com/office/drawing/2014/main" id="{6BE8601D-C196-518F-FA96-08F64C68DA94}"/>
                </a:ext>
              </a:extLst>
            </p:cNvPr>
            <p:cNvSpPr/>
            <p:nvPr userDrawn="1"/>
          </p:nvSpPr>
          <p:spPr>
            <a:xfrm>
              <a:off x="-3786164" y="0"/>
              <a:ext cx="3593091" cy="4391599"/>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Insert/edit an image</a:t>
              </a:r>
            </a:p>
          </p:txBody>
        </p:sp>
        <p:sp>
          <p:nvSpPr>
            <p:cNvPr id="69" name="Rechthoek 68">
              <a:extLst>
                <a:ext uri="{FF2B5EF4-FFF2-40B4-BE49-F238E27FC236}">
                  <a16:creationId xmlns:a16="http://schemas.microsoft.com/office/drawing/2014/main" id="{5AC8D622-4FD6-746D-519A-6B2DC6178ED8}"/>
                </a:ext>
              </a:extLst>
            </p:cNvPr>
            <p:cNvSpPr/>
            <p:nvPr userDrawn="1"/>
          </p:nvSpPr>
          <p:spPr>
            <a:xfrm>
              <a:off x="-3786164" y="4226643"/>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‘Inspiration'</a:t>
              </a:r>
            </a:p>
          </p:txBody>
        </p:sp>
        <p:sp>
          <p:nvSpPr>
            <p:cNvPr id="71" name="Ovaal 70">
              <a:extLst>
                <a:ext uri="{FF2B5EF4-FFF2-40B4-BE49-F238E27FC236}">
                  <a16:creationId xmlns:a16="http://schemas.microsoft.com/office/drawing/2014/main" id="{7C84B8A1-11E4-89AD-B4CE-EA9848902DD7}"/>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72" name="Rechthoek 71">
              <a:extLst>
                <a:ext uri="{FF2B5EF4-FFF2-40B4-BE49-F238E27FC236}">
                  <a16:creationId xmlns:a16="http://schemas.microsoft.com/office/drawing/2014/main" id="{482565EB-EA53-A9F8-47FF-66E48AC4C942}"/>
                </a:ext>
              </a:extLst>
            </p:cNvPr>
            <p:cNvSpPr/>
            <p:nvPr userDrawn="1"/>
          </p:nvSpPr>
          <p:spPr>
            <a:xfrm>
              <a:off x="-3319416" y="465323"/>
              <a:ext cx="3008779" cy="661851"/>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73" name="Ovaal 72">
              <a:extLst>
                <a:ext uri="{FF2B5EF4-FFF2-40B4-BE49-F238E27FC236}">
                  <a16:creationId xmlns:a16="http://schemas.microsoft.com/office/drawing/2014/main" id="{2F3F9216-4ACA-80FB-4C75-7663AACA46DC}"/>
                </a:ext>
              </a:extLst>
            </p:cNvPr>
            <p:cNvSpPr/>
            <p:nvPr userDrawn="1"/>
          </p:nvSpPr>
          <p:spPr>
            <a:xfrm>
              <a:off x="-3603587" y="18111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74" name="Rechthoek 73">
              <a:extLst>
                <a:ext uri="{FF2B5EF4-FFF2-40B4-BE49-F238E27FC236}">
                  <a16:creationId xmlns:a16="http://schemas.microsoft.com/office/drawing/2014/main" id="{90CE6101-2979-4746-FA73-865B6F3ACE27}"/>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75" name="Rechthoek 74">
              <a:extLst>
                <a:ext uri="{FF2B5EF4-FFF2-40B4-BE49-F238E27FC236}">
                  <a16:creationId xmlns:a16="http://schemas.microsoft.com/office/drawing/2014/main" id="{FA56E0E2-1B23-33A1-3826-B6EBC434B333}"/>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1000" b="1" noProof="0" dirty="0">
                  <a:solidFill>
                    <a:srgbClr val="211F26"/>
                  </a:solidFill>
                  <a:latin typeface="Calibri" panose="020F0502020204030204" pitchFamily="34" charset="0"/>
                  <a:cs typeface="Calibri" panose="020F0502020204030204" pitchFamily="34" charset="0"/>
                </a:rPr>
                <a:t>Insert</a:t>
              </a:r>
            </a:p>
          </p:txBody>
        </p:sp>
        <p:sp>
          <p:nvSpPr>
            <p:cNvPr id="76" name="Ovaal 75">
              <a:extLst>
                <a:ext uri="{FF2B5EF4-FFF2-40B4-BE49-F238E27FC236}">
                  <a16:creationId xmlns:a16="http://schemas.microsoft.com/office/drawing/2014/main" id="{9CD0CD58-A599-64E7-F344-693CEB3D0274}"/>
                </a:ext>
              </a:extLst>
            </p:cNvPr>
            <p:cNvSpPr/>
            <p:nvPr userDrawn="1"/>
          </p:nvSpPr>
          <p:spPr>
            <a:xfrm>
              <a:off x="-3603587" y="263483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77" name="Rechthoek 76">
              <a:extLst>
                <a:ext uri="{FF2B5EF4-FFF2-40B4-BE49-F238E27FC236}">
                  <a16:creationId xmlns:a16="http://schemas.microsoft.com/office/drawing/2014/main" id="{41486E39-40FB-0BED-E6FD-F34306E5DD53}"/>
                </a:ext>
              </a:extLst>
            </p:cNvPr>
            <p:cNvSpPr/>
            <p:nvPr userDrawn="1"/>
          </p:nvSpPr>
          <p:spPr>
            <a:xfrm>
              <a:off x="-3319415" y="2634835"/>
              <a:ext cx="2944682" cy="794165"/>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‘Crop’</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grpSp>
          <p:nvGrpSpPr>
            <p:cNvPr id="78" name="Groep 77">
              <a:extLst>
                <a:ext uri="{FF2B5EF4-FFF2-40B4-BE49-F238E27FC236}">
                  <a16:creationId xmlns:a16="http://schemas.microsoft.com/office/drawing/2014/main" id="{168978B2-1D48-4327-A7F7-8889272A51A2}"/>
                </a:ext>
              </a:extLst>
            </p:cNvPr>
            <p:cNvGrpSpPr/>
            <p:nvPr userDrawn="1"/>
          </p:nvGrpSpPr>
          <p:grpSpPr>
            <a:xfrm>
              <a:off x="-3414453" y="3534339"/>
              <a:ext cx="514284" cy="506545"/>
              <a:chOff x="12617641" y="3403239"/>
              <a:chExt cx="752963" cy="741634"/>
            </a:xfrm>
          </p:grpSpPr>
          <p:grpSp>
            <p:nvGrpSpPr>
              <p:cNvPr id="95" name="Groep 94">
                <a:extLst>
                  <a:ext uri="{FF2B5EF4-FFF2-40B4-BE49-F238E27FC236}">
                    <a16:creationId xmlns:a16="http://schemas.microsoft.com/office/drawing/2014/main" id="{5FE9B304-4C1A-488A-C421-51DE2EF858DD}"/>
                  </a:ext>
                </a:extLst>
              </p:cNvPr>
              <p:cNvGrpSpPr/>
              <p:nvPr userDrawn="1"/>
            </p:nvGrpSpPr>
            <p:grpSpPr>
              <a:xfrm>
                <a:off x="12771530" y="3403239"/>
                <a:ext cx="467176" cy="448491"/>
                <a:chOff x="12782157" y="3403239"/>
                <a:chExt cx="467176" cy="448491"/>
              </a:xfrm>
            </p:grpSpPr>
            <p:grpSp>
              <p:nvGrpSpPr>
                <p:cNvPr id="98" name="Groep 97">
                  <a:extLst>
                    <a:ext uri="{FF2B5EF4-FFF2-40B4-BE49-F238E27FC236}">
                      <a16:creationId xmlns:a16="http://schemas.microsoft.com/office/drawing/2014/main" id="{583473D1-974B-0A9B-411E-77B937AC4404}"/>
                    </a:ext>
                  </a:extLst>
                </p:cNvPr>
                <p:cNvGrpSpPr/>
                <p:nvPr userDrawn="1"/>
              </p:nvGrpSpPr>
              <p:grpSpPr>
                <a:xfrm>
                  <a:off x="12782157" y="3403239"/>
                  <a:ext cx="412976" cy="396132"/>
                  <a:chOff x="13554906" y="3320109"/>
                  <a:chExt cx="443917" cy="425811"/>
                </a:xfrm>
              </p:grpSpPr>
              <p:grpSp>
                <p:nvGrpSpPr>
                  <p:cNvPr id="105" name="Groep 104">
                    <a:extLst>
                      <a:ext uri="{FF2B5EF4-FFF2-40B4-BE49-F238E27FC236}">
                        <a16:creationId xmlns:a16="http://schemas.microsoft.com/office/drawing/2014/main" id="{7A024C47-0511-62C4-3DAA-BF8C6DAD04CA}"/>
                      </a:ext>
                    </a:extLst>
                  </p:cNvPr>
                  <p:cNvGrpSpPr/>
                  <p:nvPr userDrawn="1"/>
                </p:nvGrpSpPr>
                <p:grpSpPr>
                  <a:xfrm>
                    <a:off x="13554906" y="3320109"/>
                    <a:ext cx="443917" cy="425811"/>
                    <a:chOff x="12909684" y="1276143"/>
                    <a:chExt cx="443917" cy="425811"/>
                  </a:xfrm>
                </p:grpSpPr>
                <p:sp>
                  <p:nvSpPr>
                    <p:cNvPr id="108" name="Rechthoek 107">
                      <a:extLst>
                        <a:ext uri="{FF2B5EF4-FFF2-40B4-BE49-F238E27FC236}">
                          <a16:creationId xmlns:a16="http://schemas.microsoft.com/office/drawing/2014/main" id="{1E528709-093B-0781-E0B7-8D8CA88A8AF5}"/>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109" name="Rechthoek 108">
                      <a:extLst>
                        <a:ext uri="{FF2B5EF4-FFF2-40B4-BE49-F238E27FC236}">
                          <a16:creationId xmlns:a16="http://schemas.microsoft.com/office/drawing/2014/main" id="{02F3A789-313B-518C-CA06-BE0B65AFF6F2}"/>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110" name="Ovaal 109">
                      <a:extLst>
                        <a:ext uri="{FF2B5EF4-FFF2-40B4-BE49-F238E27FC236}">
                          <a16:creationId xmlns:a16="http://schemas.microsoft.com/office/drawing/2014/main" id="{CA9166FA-18F0-D6DB-7BA5-212C1FA669FD}"/>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pic>
                <p:nvPicPr>
                  <p:cNvPr id="106" name="Afbeelding 105">
                    <a:extLst>
                      <a:ext uri="{FF2B5EF4-FFF2-40B4-BE49-F238E27FC236}">
                        <a16:creationId xmlns:a16="http://schemas.microsoft.com/office/drawing/2014/main" id="{B78FCF87-2C42-AEA1-8752-79594405B94B}"/>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13567296" y="3424991"/>
                    <a:ext cx="173367" cy="140220"/>
                  </a:xfrm>
                  <a:prstGeom prst="rect">
                    <a:avLst/>
                  </a:prstGeom>
                </p:spPr>
              </p:pic>
              <p:pic>
                <p:nvPicPr>
                  <p:cNvPr id="107" name="Afbeelding 106">
                    <a:extLst>
                      <a:ext uri="{FF2B5EF4-FFF2-40B4-BE49-F238E27FC236}">
                        <a16:creationId xmlns:a16="http://schemas.microsoft.com/office/drawing/2014/main" id="{8277F674-E67F-D76B-F474-89A3C46CEA48}"/>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99" name="Groep 98">
                  <a:extLst>
                    <a:ext uri="{FF2B5EF4-FFF2-40B4-BE49-F238E27FC236}">
                      <a16:creationId xmlns:a16="http://schemas.microsoft.com/office/drawing/2014/main" id="{FE7CA8DA-E67F-5277-7050-C852CA2F7594}"/>
                    </a:ext>
                  </a:extLst>
                </p:cNvPr>
                <p:cNvGrpSpPr/>
                <p:nvPr userDrawn="1"/>
              </p:nvGrpSpPr>
              <p:grpSpPr>
                <a:xfrm>
                  <a:off x="13103513" y="3705268"/>
                  <a:ext cx="145820" cy="146462"/>
                  <a:chOff x="13096169" y="3602278"/>
                  <a:chExt cx="145820" cy="146462"/>
                </a:xfrm>
              </p:grpSpPr>
              <p:sp>
                <p:nvSpPr>
                  <p:cNvPr id="103" name="Rechthoek 102">
                    <a:extLst>
                      <a:ext uri="{FF2B5EF4-FFF2-40B4-BE49-F238E27FC236}">
                        <a16:creationId xmlns:a16="http://schemas.microsoft.com/office/drawing/2014/main" id="{4CCD4398-22C2-6A80-D751-999EC6D6B085}"/>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04" name="Rechthoek 103">
                    <a:extLst>
                      <a:ext uri="{FF2B5EF4-FFF2-40B4-BE49-F238E27FC236}">
                        <a16:creationId xmlns:a16="http://schemas.microsoft.com/office/drawing/2014/main" id="{AB47EACB-FDC8-F745-8E17-BF48EEE73A90}"/>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100" name="Groep 99">
                  <a:extLst>
                    <a:ext uri="{FF2B5EF4-FFF2-40B4-BE49-F238E27FC236}">
                      <a16:creationId xmlns:a16="http://schemas.microsoft.com/office/drawing/2014/main" id="{1D0F17A1-3CC1-EADA-94D1-37147E5AF317}"/>
                    </a:ext>
                  </a:extLst>
                </p:cNvPr>
                <p:cNvGrpSpPr/>
                <p:nvPr userDrawn="1"/>
              </p:nvGrpSpPr>
              <p:grpSpPr>
                <a:xfrm rot="10800000">
                  <a:off x="13061402" y="3665637"/>
                  <a:ext cx="145820" cy="146462"/>
                  <a:chOff x="13096169" y="3602278"/>
                  <a:chExt cx="145820" cy="146462"/>
                </a:xfrm>
              </p:grpSpPr>
              <p:sp>
                <p:nvSpPr>
                  <p:cNvPr id="101" name="Rechthoek 100">
                    <a:extLst>
                      <a:ext uri="{FF2B5EF4-FFF2-40B4-BE49-F238E27FC236}">
                        <a16:creationId xmlns:a16="http://schemas.microsoft.com/office/drawing/2014/main" id="{D9CDB692-D5B3-6BC6-118C-2C6DF0D6809F}"/>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02" name="Rechthoek 101">
                    <a:extLst>
                      <a:ext uri="{FF2B5EF4-FFF2-40B4-BE49-F238E27FC236}">
                        <a16:creationId xmlns:a16="http://schemas.microsoft.com/office/drawing/2014/main" id="{4A57F542-8A12-AEB7-DC63-42522F017FD1}"/>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sp>
            <p:nvSpPr>
              <p:cNvPr id="96" name="Rechthoek 95">
                <a:extLst>
                  <a:ext uri="{FF2B5EF4-FFF2-40B4-BE49-F238E27FC236}">
                    <a16:creationId xmlns:a16="http://schemas.microsoft.com/office/drawing/2014/main" id="{D5B5C581-F375-BB33-5A71-193E2DFBC65A}"/>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Crop</a:t>
                </a:r>
              </a:p>
            </p:txBody>
          </p:sp>
          <p:sp>
            <p:nvSpPr>
              <p:cNvPr id="97" name="Gelijkbenige driehoek 96">
                <a:extLst>
                  <a:ext uri="{FF2B5EF4-FFF2-40B4-BE49-F238E27FC236}">
                    <a16:creationId xmlns:a16="http://schemas.microsoft.com/office/drawing/2014/main" id="{C24A0425-041E-59EF-1C6F-62624BE32BE8}"/>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79" name="ICOON_info">
              <a:extLst>
                <a:ext uri="{FF2B5EF4-FFF2-40B4-BE49-F238E27FC236}">
                  <a16:creationId xmlns:a16="http://schemas.microsoft.com/office/drawing/2014/main" id="{24D6AFC7-7557-AF8C-30E1-491105AE604D}"/>
                </a:ext>
              </a:extLst>
            </p:cNvPr>
            <p:cNvGrpSpPr/>
            <p:nvPr userDrawn="1"/>
          </p:nvGrpSpPr>
          <p:grpSpPr>
            <a:xfrm>
              <a:off x="-376736" y="4055594"/>
              <a:ext cx="283685" cy="283685"/>
              <a:chOff x="-510741" y="5913713"/>
              <a:chExt cx="267555" cy="267555"/>
            </a:xfrm>
          </p:grpSpPr>
          <p:sp>
            <p:nvSpPr>
              <p:cNvPr id="93" name="Ovaal 92">
                <a:extLst>
                  <a:ext uri="{FF2B5EF4-FFF2-40B4-BE49-F238E27FC236}">
                    <a16:creationId xmlns:a16="http://schemas.microsoft.com/office/drawing/2014/main" id="{64190819-3F3D-DC60-BC14-843E2EFD8226}"/>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94" name="Graphic 163" descr="Informatie">
                <a:extLst>
                  <a:ext uri="{FF2B5EF4-FFF2-40B4-BE49-F238E27FC236}">
                    <a16:creationId xmlns:a16="http://schemas.microsoft.com/office/drawing/2014/main" id="{BD544D63-6F47-AD78-AB3F-692401F5E1A0}"/>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80" name="Groep 79">
              <a:extLst>
                <a:ext uri="{FF2B5EF4-FFF2-40B4-BE49-F238E27FC236}">
                  <a16:creationId xmlns:a16="http://schemas.microsoft.com/office/drawing/2014/main" id="{0C5CD183-0AF7-4A8D-ADF0-0D7329A97692}"/>
                </a:ext>
              </a:extLst>
            </p:cNvPr>
            <p:cNvGrpSpPr/>
            <p:nvPr userDrawn="1"/>
          </p:nvGrpSpPr>
          <p:grpSpPr>
            <a:xfrm>
              <a:off x="-938434" y="4364020"/>
              <a:ext cx="627798" cy="576693"/>
              <a:chOff x="-938434" y="4570310"/>
              <a:chExt cx="627798" cy="576693"/>
            </a:xfrm>
          </p:grpSpPr>
          <p:grpSp>
            <p:nvGrpSpPr>
              <p:cNvPr id="88" name="Inspireren">
                <a:extLst>
                  <a:ext uri="{FF2B5EF4-FFF2-40B4-BE49-F238E27FC236}">
                    <a16:creationId xmlns:a16="http://schemas.microsoft.com/office/drawing/2014/main" id="{19BDB58E-4520-26CF-A93E-C277E0F8A766}"/>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90" name="Freeform 12">
                  <a:extLst>
                    <a:ext uri="{FF2B5EF4-FFF2-40B4-BE49-F238E27FC236}">
                      <a16:creationId xmlns:a16="http://schemas.microsoft.com/office/drawing/2014/main" id="{ADA71A89-FD04-F6C3-9E61-B7373B4B9E59}"/>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mn-lt"/>
                  </a:endParaRPr>
                </a:p>
              </p:txBody>
            </p:sp>
            <p:sp>
              <p:nvSpPr>
                <p:cNvPr id="91" name="Freeform 13">
                  <a:extLst>
                    <a:ext uri="{FF2B5EF4-FFF2-40B4-BE49-F238E27FC236}">
                      <a16:creationId xmlns:a16="http://schemas.microsoft.com/office/drawing/2014/main" id="{87E60377-6350-AD26-93F8-294F9F8CF354}"/>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mn-lt"/>
                  </a:endParaRPr>
                </a:p>
              </p:txBody>
            </p:sp>
            <p:sp>
              <p:nvSpPr>
                <p:cNvPr id="92" name="Freeform 14">
                  <a:extLst>
                    <a:ext uri="{FF2B5EF4-FFF2-40B4-BE49-F238E27FC236}">
                      <a16:creationId xmlns:a16="http://schemas.microsoft.com/office/drawing/2014/main" id="{8EE5E2E4-8223-4A6E-7428-1CD87094AD1F}"/>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mn-lt"/>
                  </a:endParaRPr>
                </a:p>
              </p:txBody>
            </p:sp>
          </p:grpSp>
          <p:sp>
            <p:nvSpPr>
              <p:cNvPr id="89" name="Tekstvak 88">
                <a:extLst>
                  <a:ext uri="{FF2B5EF4-FFF2-40B4-BE49-F238E27FC236}">
                    <a16:creationId xmlns:a16="http://schemas.microsoft.com/office/drawing/2014/main" id="{CA558C83-3B7B-1B7F-F531-961401CD724B}"/>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nvGrpSpPr>
            <p:cNvPr id="81" name="Groep 80">
              <a:extLst>
                <a:ext uri="{FF2B5EF4-FFF2-40B4-BE49-F238E27FC236}">
                  <a16:creationId xmlns:a16="http://schemas.microsoft.com/office/drawing/2014/main" id="{3DEAEC75-5539-54D7-6558-FAD46353670D}"/>
                </a:ext>
              </a:extLst>
            </p:cNvPr>
            <p:cNvGrpSpPr/>
            <p:nvPr userDrawn="1"/>
          </p:nvGrpSpPr>
          <p:grpSpPr>
            <a:xfrm>
              <a:off x="-3365484" y="1226982"/>
              <a:ext cx="446937" cy="406485"/>
              <a:chOff x="-3563526" y="1409294"/>
              <a:chExt cx="354190" cy="322133"/>
            </a:xfrm>
          </p:grpSpPr>
          <p:grpSp>
            <p:nvGrpSpPr>
              <p:cNvPr id="82" name="Groep 81">
                <a:extLst>
                  <a:ext uri="{FF2B5EF4-FFF2-40B4-BE49-F238E27FC236}">
                    <a16:creationId xmlns:a16="http://schemas.microsoft.com/office/drawing/2014/main" id="{86613864-1790-245B-2BD0-8885AC7B1ADB}"/>
                  </a:ext>
                </a:extLst>
              </p:cNvPr>
              <p:cNvGrpSpPr/>
              <p:nvPr userDrawn="1"/>
            </p:nvGrpSpPr>
            <p:grpSpPr>
              <a:xfrm>
                <a:off x="-3499992" y="1409294"/>
                <a:ext cx="225195" cy="195499"/>
                <a:chOff x="8987389" y="1361199"/>
                <a:chExt cx="2200275" cy="1914525"/>
              </a:xfrm>
            </p:grpSpPr>
            <p:sp>
              <p:nvSpPr>
                <p:cNvPr id="84" name="Vrije vorm: vorm 83">
                  <a:extLst>
                    <a:ext uri="{FF2B5EF4-FFF2-40B4-BE49-F238E27FC236}">
                      <a16:creationId xmlns:a16="http://schemas.microsoft.com/office/drawing/2014/main" id="{5B1A1005-F051-AFB9-D4BA-A40AEC4777CD}"/>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995469"/>
                  <a:endParaRPr lang="en-GB" sz="7200" noProof="0" dirty="0">
                    <a:solidFill>
                      <a:srgbClr val="211F26"/>
                    </a:solidFill>
                    <a:latin typeface="+mn-lt"/>
                  </a:endParaRPr>
                </a:p>
              </p:txBody>
            </p:sp>
            <p:grpSp>
              <p:nvGrpSpPr>
                <p:cNvPr id="85" name="Groep 84">
                  <a:extLst>
                    <a:ext uri="{FF2B5EF4-FFF2-40B4-BE49-F238E27FC236}">
                      <a16:creationId xmlns:a16="http://schemas.microsoft.com/office/drawing/2014/main" id="{772C0E23-154C-B250-6B84-C7F554FF50FD}"/>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86" name="Vrije vorm: vorm 85">
                    <a:extLst>
                      <a:ext uri="{FF2B5EF4-FFF2-40B4-BE49-F238E27FC236}">
                        <a16:creationId xmlns:a16="http://schemas.microsoft.com/office/drawing/2014/main" id="{6B316275-D3F6-A805-19AC-62E623D5BBC0}"/>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995469"/>
                    <a:endParaRPr lang="en-GB" sz="7200" noProof="0" dirty="0">
                      <a:solidFill>
                        <a:srgbClr val="211F26"/>
                      </a:solidFill>
                      <a:latin typeface="+mn-lt"/>
                    </a:endParaRPr>
                  </a:p>
                </p:txBody>
              </p:sp>
              <p:sp>
                <p:nvSpPr>
                  <p:cNvPr id="87" name="Vrije vorm: vorm 86">
                    <a:extLst>
                      <a:ext uri="{FF2B5EF4-FFF2-40B4-BE49-F238E27FC236}">
                        <a16:creationId xmlns:a16="http://schemas.microsoft.com/office/drawing/2014/main" id="{4721AE8C-23AF-987A-9C60-B180E425E693}"/>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995469"/>
                    <a:endParaRPr lang="en-GB" sz="7200" noProof="0" dirty="0">
                      <a:solidFill>
                        <a:srgbClr val="211F26"/>
                      </a:solidFill>
                      <a:latin typeface="+mn-lt"/>
                    </a:endParaRPr>
                  </a:p>
                </p:txBody>
              </p:sp>
            </p:grpSp>
          </p:grpSp>
          <p:sp>
            <p:nvSpPr>
              <p:cNvPr id="83" name="Tekstvak 82">
                <a:extLst>
                  <a:ext uri="{FF2B5EF4-FFF2-40B4-BE49-F238E27FC236}">
                    <a16:creationId xmlns:a16="http://schemas.microsoft.com/office/drawing/2014/main" id="{13FC311D-C93F-9063-08CB-F8057A387FC1}"/>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spTree>
    <p:extLst>
      <p:ext uri="{BB962C8B-B14F-4D97-AF65-F5344CB8AC3E}">
        <p14:creationId xmlns:p14="http://schemas.microsoft.com/office/powerpoint/2010/main" val="1084468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ext + Image (3x)">
    <p:spTree>
      <p:nvGrpSpPr>
        <p:cNvPr id="1" name=""/>
        <p:cNvGrpSpPr/>
        <p:nvPr/>
      </p:nvGrpSpPr>
      <p:grpSpPr>
        <a:xfrm>
          <a:off x="0" y="0"/>
          <a:ext cx="0" cy="0"/>
          <a:chOff x="0" y="0"/>
          <a:chExt cx="0" cy="0"/>
        </a:xfrm>
      </p:grpSpPr>
      <p:sp>
        <p:nvSpPr>
          <p:cNvPr id="7" name="Rechthoek: afgeronde hoeken 6">
            <a:extLst>
              <a:ext uri="{FF2B5EF4-FFF2-40B4-BE49-F238E27FC236}">
                <a16:creationId xmlns:a16="http://schemas.microsoft.com/office/drawing/2014/main" id="{EE82F239-2B35-4039-9A61-4FB8C953EA19}"/>
              </a:ext>
            </a:extLst>
          </p:cNvPr>
          <p:cNvSpPr/>
          <p:nvPr userDrawn="1"/>
        </p:nvSpPr>
        <p:spPr>
          <a:xfrm>
            <a:off x="0" y="-367937"/>
            <a:ext cx="1432380" cy="24622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l"/>
            <a:r>
              <a:rPr lang="en-GB" sz="1600" b="1" cap="none" baseline="0" noProof="0" dirty="0">
                <a:solidFill>
                  <a:schemeClr val="accent1"/>
                </a:solidFill>
                <a:latin typeface="+mj-lt"/>
              </a:rPr>
              <a:t>Text + Image (3x)</a:t>
            </a:r>
          </a:p>
        </p:txBody>
      </p:sp>
      <p:sp>
        <p:nvSpPr>
          <p:cNvPr id="5" name="Tijdelijke aanduiding voor tekst 15">
            <a:extLst>
              <a:ext uri="{FF2B5EF4-FFF2-40B4-BE49-F238E27FC236}">
                <a16:creationId xmlns:a16="http://schemas.microsoft.com/office/drawing/2014/main" id="{1573DD9B-8FD8-C1EC-787F-42558CEE97FA}"/>
              </a:ext>
            </a:extLst>
          </p:cNvPr>
          <p:cNvSpPr>
            <a:spLocks noGrp="1"/>
          </p:cNvSpPr>
          <p:nvPr>
            <p:ph type="body" sz="quarter" idx="14" hasCustomPrompt="1"/>
          </p:nvPr>
        </p:nvSpPr>
        <p:spPr>
          <a:xfrm>
            <a:off x="720000" y="6060536"/>
            <a:ext cx="932400" cy="475200"/>
          </a:xfrm>
          <a:blipFill>
            <a:blip r:embed="rId2"/>
            <a:stretch>
              <a:fillRect/>
            </a:stretch>
          </a:blipFill>
        </p:spPr>
        <p:txBody>
          <a:bodyPr/>
          <a:lstStyle>
            <a:lvl1pPr marL="0" indent="0">
              <a:buNone/>
              <a:defRPr sz="100"/>
            </a:lvl1pPr>
          </a:lstStyle>
          <a:p>
            <a:pPr lvl="0"/>
            <a:r>
              <a:rPr lang="en-GB" dirty="0"/>
              <a:t> </a:t>
            </a:r>
          </a:p>
        </p:txBody>
      </p:sp>
      <p:sp>
        <p:nvSpPr>
          <p:cNvPr id="8" name="Tijdelijke aanduiding voor tekst 12">
            <a:extLst>
              <a:ext uri="{FF2B5EF4-FFF2-40B4-BE49-F238E27FC236}">
                <a16:creationId xmlns:a16="http://schemas.microsoft.com/office/drawing/2014/main" id="{FBA7C0EF-C85B-4505-8107-015B15633D93}"/>
              </a:ext>
            </a:extLst>
          </p:cNvPr>
          <p:cNvSpPr>
            <a:spLocks noGrp="1"/>
          </p:cNvSpPr>
          <p:nvPr>
            <p:ph type="body" sz="quarter" idx="18" hasCustomPrompt="1"/>
          </p:nvPr>
        </p:nvSpPr>
        <p:spPr>
          <a:xfrm>
            <a:off x="708207" y="707795"/>
            <a:ext cx="36000" cy="396000"/>
          </a:xfrm>
          <a:custGeom>
            <a:avLst/>
            <a:gdLst>
              <a:gd name="connsiteX0" fmla="*/ 18000 w 36000"/>
              <a:gd name="connsiteY0" fmla="*/ 0 h 396000"/>
              <a:gd name="connsiteX1" fmla="*/ 36000 w 36000"/>
              <a:gd name="connsiteY1" fmla="*/ 18000 h 396000"/>
              <a:gd name="connsiteX2" fmla="*/ 36000 w 36000"/>
              <a:gd name="connsiteY2" fmla="*/ 378000 h 396000"/>
              <a:gd name="connsiteX3" fmla="*/ 18000 w 36000"/>
              <a:gd name="connsiteY3" fmla="*/ 396000 h 396000"/>
              <a:gd name="connsiteX4" fmla="*/ 0 w 36000"/>
              <a:gd name="connsiteY4" fmla="*/ 378000 h 396000"/>
              <a:gd name="connsiteX5" fmla="*/ 0 w 36000"/>
              <a:gd name="connsiteY5" fmla="*/ 18000 h 396000"/>
              <a:gd name="connsiteX6" fmla="*/ 18000 w 36000"/>
              <a:gd name="connsiteY6" fmla="*/ 0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 h="396000">
                <a:moveTo>
                  <a:pt x="18000" y="0"/>
                </a:moveTo>
                <a:cubicBezTo>
                  <a:pt x="27941" y="0"/>
                  <a:pt x="36000" y="8059"/>
                  <a:pt x="36000" y="18000"/>
                </a:cubicBezTo>
                <a:lnTo>
                  <a:pt x="36000" y="378000"/>
                </a:lnTo>
                <a:cubicBezTo>
                  <a:pt x="36000" y="387941"/>
                  <a:pt x="27941" y="396000"/>
                  <a:pt x="18000" y="396000"/>
                </a:cubicBezTo>
                <a:cubicBezTo>
                  <a:pt x="8059" y="396000"/>
                  <a:pt x="0" y="387941"/>
                  <a:pt x="0" y="378000"/>
                </a:cubicBezTo>
                <a:lnTo>
                  <a:pt x="0" y="18000"/>
                </a:lnTo>
                <a:cubicBezTo>
                  <a:pt x="0" y="8059"/>
                  <a:pt x="8059" y="0"/>
                  <a:pt x="18000" y="0"/>
                </a:cubicBezTo>
                <a:close/>
              </a:path>
            </a:pathLst>
          </a:custGeom>
          <a:solidFill>
            <a:schemeClr val="accent1"/>
          </a:solidFill>
        </p:spPr>
        <p:txBody>
          <a:bodyPr wrap="square">
            <a:noAutofit/>
          </a:bodyPr>
          <a:lstStyle>
            <a:lvl1pPr marL="0" indent="0">
              <a:buNone/>
              <a:defRPr sz="100"/>
            </a:lvl1pPr>
          </a:lstStyle>
          <a:p>
            <a:pPr lvl="0"/>
            <a:r>
              <a:rPr lang="en-GB" dirty="0"/>
              <a:t> </a:t>
            </a:r>
          </a:p>
        </p:txBody>
      </p:sp>
      <p:sp>
        <p:nvSpPr>
          <p:cNvPr id="10" name="Tijdelijke aanduiding voor titel 1">
            <a:extLst>
              <a:ext uri="{FF2B5EF4-FFF2-40B4-BE49-F238E27FC236}">
                <a16:creationId xmlns:a16="http://schemas.microsoft.com/office/drawing/2014/main" id="{66DDD4FA-5C0A-526B-A5D0-BD4D9C52DA68}"/>
              </a:ext>
            </a:extLst>
          </p:cNvPr>
          <p:cNvSpPr>
            <a:spLocks noGrp="1"/>
          </p:cNvSpPr>
          <p:nvPr>
            <p:ph type="title" hasCustomPrompt="1"/>
          </p:nvPr>
        </p:nvSpPr>
        <p:spPr>
          <a:xfrm>
            <a:off x="865163" y="722313"/>
            <a:ext cx="10606838" cy="342211"/>
          </a:xfrm>
          <a:prstGeom prst="rect">
            <a:avLst/>
          </a:prstGeom>
        </p:spPr>
        <p:txBody>
          <a:bodyPr vert="horz" lIns="0" tIns="0" rIns="0" bIns="0" rtlCol="0" anchor="t">
            <a:noAutofit/>
          </a:bodyPr>
          <a:lstStyle/>
          <a:p>
            <a:r>
              <a:rPr lang="en-GB" noProof="0" dirty="0"/>
              <a:t>Place the title of the slide here</a:t>
            </a:r>
          </a:p>
        </p:txBody>
      </p:sp>
      <p:sp>
        <p:nvSpPr>
          <p:cNvPr id="33" name="Tijdelijke aanduiding voor afbeelding 32">
            <a:extLst>
              <a:ext uri="{FF2B5EF4-FFF2-40B4-BE49-F238E27FC236}">
                <a16:creationId xmlns:a16="http://schemas.microsoft.com/office/drawing/2014/main" id="{090E3504-CB62-F6A4-B587-516632E04F97}"/>
              </a:ext>
            </a:extLst>
          </p:cNvPr>
          <p:cNvSpPr>
            <a:spLocks noGrp="1"/>
          </p:cNvSpPr>
          <p:nvPr>
            <p:ph type="pic" sz="quarter" idx="21" hasCustomPrompt="1"/>
          </p:nvPr>
        </p:nvSpPr>
        <p:spPr>
          <a:xfrm>
            <a:off x="708207" y="1592264"/>
            <a:ext cx="3201311" cy="2435979"/>
          </a:xfrm>
          <a:custGeom>
            <a:avLst/>
            <a:gdLst>
              <a:gd name="connsiteX0" fmla="*/ 162370 w 3201311"/>
              <a:gd name="connsiteY0" fmla="*/ 0 h 2435979"/>
              <a:gd name="connsiteX1" fmla="*/ 3038941 w 3201311"/>
              <a:gd name="connsiteY1" fmla="*/ 0 h 2435979"/>
              <a:gd name="connsiteX2" fmla="*/ 3201311 w 3201311"/>
              <a:gd name="connsiteY2" fmla="*/ 162370 h 2435979"/>
              <a:gd name="connsiteX3" fmla="*/ 3201311 w 3201311"/>
              <a:gd name="connsiteY3" fmla="*/ 2435979 h 2435979"/>
              <a:gd name="connsiteX4" fmla="*/ 0 w 3201311"/>
              <a:gd name="connsiteY4" fmla="*/ 2435979 h 2435979"/>
              <a:gd name="connsiteX5" fmla="*/ 0 w 3201311"/>
              <a:gd name="connsiteY5" fmla="*/ 162370 h 2435979"/>
              <a:gd name="connsiteX6" fmla="*/ 162370 w 3201311"/>
              <a:gd name="connsiteY6" fmla="*/ 0 h 2435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1311" h="2435979">
                <a:moveTo>
                  <a:pt x="162370" y="0"/>
                </a:moveTo>
                <a:lnTo>
                  <a:pt x="3038941" y="0"/>
                </a:lnTo>
                <a:cubicBezTo>
                  <a:pt x="3128615" y="0"/>
                  <a:pt x="3201311" y="72696"/>
                  <a:pt x="3201311" y="162370"/>
                </a:cubicBezTo>
                <a:lnTo>
                  <a:pt x="3201311" y="2435979"/>
                </a:lnTo>
                <a:lnTo>
                  <a:pt x="0" y="2435979"/>
                </a:lnTo>
                <a:lnTo>
                  <a:pt x="0" y="162370"/>
                </a:lnTo>
                <a:cubicBezTo>
                  <a:pt x="0" y="72696"/>
                  <a:pt x="72696" y="0"/>
                  <a:pt x="162370" y="0"/>
                </a:cubicBezTo>
                <a:close/>
              </a:path>
            </a:pathLst>
          </a:custGeom>
          <a:solidFill>
            <a:schemeClr val="bg1">
              <a:lumMod val="95000"/>
            </a:schemeClr>
          </a:solidFill>
          <a:ln w="15875">
            <a:noFill/>
          </a:ln>
        </p:spPr>
        <p:txBody>
          <a:bodyPr wrap="square" lIns="180000" tIns="0" rIns="180000" bIns="1188000" anchor="ctr" anchorCtr="0">
            <a:noAutofit/>
          </a:bodyPr>
          <a:lstStyle>
            <a:lvl1pPr marL="0" indent="0" algn="ctr">
              <a:buNone/>
              <a:defRPr sz="1200" i="1">
                <a:solidFill>
                  <a:schemeClr val="bg1">
                    <a:lumMod val="50000"/>
                  </a:schemeClr>
                </a:solidFill>
              </a:defRPr>
            </a:lvl1pPr>
          </a:lstStyle>
          <a:p>
            <a:r>
              <a:rPr lang="en-GB" dirty="0"/>
              <a:t>Select this placeholder, go to the tab ‘Slidebuilder’, click on ‘Images’, select the preferred image and click on ‘Insert’.</a:t>
            </a:r>
          </a:p>
        </p:txBody>
      </p:sp>
      <p:sp>
        <p:nvSpPr>
          <p:cNvPr id="34" name="Tijdelijke aanduiding voor afbeelding 33">
            <a:extLst>
              <a:ext uri="{FF2B5EF4-FFF2-40B4-BE49-F238E27FC236}">
                <a16:creationId xmlns:a16="http://schemas.microsoft.com/office/drawing/2014/main" id="{376FF957-5BD5-DA43-D11F-40FD84AA1D49}"/>
              </a:ext>
            </a:extLst>
          </p:cNvPr>
          <p:cNvSpPr>
            <a:spLocks noGrp="1"/>
          </p:cNvSpPr>
          <p:nvPr>
            <p:ph type="pic" sz="quarter" idx="22" hasCustomPrompt="1"/>
          </p:nvPr>
        </p:nvSpPr>
        <p:spPr>
          <a:xfrm>
            <a:off x="4483529" y="1592264"/>
            <a:ext cx="3201310" cy="2435979"/>
          </a:xfrm>
          <a:custGeom>
            <a:avLst/>
            <a:gdLst>
              <a:gd name="connsiteX0" fmla="*/ 162369 w 3201310"/>
              <a:gd name="connsiteY0" fmla="*/ 0 h 2435979"/>
              <a:gd name="connsiteX1" fmla="*/ 3038941 w 3201310"/>
              <a:gd name="connsiteY1" fmla="*/ 0 h 2435979"/>
              <a:gd name="connsiteX2" fmla="*/ 3201310 w 3201310"/>
              <a:gd name="connsiteY2" fmla="*/ 162370 h 2435979"/>
              <a:gd name="connsiteX3" fmla="*/ 3201310 w 3201310"/>
              <a:gd name="connsiteY3" fmla="*/ 2435979 h 2435979"/>
              <a:gd name="connsiteX4" fmla="*/ 0 w 3201310"/>
              <a:gd name="connsiteY4" fmla="*/ 2435979 h 2435979"/>
              <a:gd name="connsiteX5" fmla="*/ 0 w 3201310"/>
              <a:gd name="connsiteY5" fmla="*/ 162370 h 2435979"/>
              <a:gd name="connsiteX6" fmla="*/ 162369 w 3201310"/>
              <a:gd name="connsiteY6" fmla="*/ 0 h 2435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1310" h="2435979">
                <a:moveTo>
                  <a:pt x="162369" y="0"/>
                </a:moveTo>
                <a:lnTo>
                  <a:pt x="3038941" y="0"/>
                </a:lnTo>
                <a:cubicBezTo>
                  <a:pt x="3128614" y="0"/>
                  <a:pt x="3201310" y="72696"/>
                  <a:pt x="3201310" y="162370"/>
                </a:cubicBezTo>
                <a:lnTo>
                  <a:pt x="3201310" y="2435979"/>
                </a:lnTo>
                <a:lnTo>
                  <a:pt x="0" y="2435979"/>
                </a:lnTo>
                <a:lnTo>
                  <a:pt x="0" y="162370"/>
                </a:lnTo>
                <a:cubicBezTo>
                  <a:pt x="0" y="72696"/>
                  <a:pt x="72695" y="0"/>
                  <a:pt x="162369" y="0"/>
                </a:cubicBezTo>
                <a:close/>
              </a:path>
            </a:pathLst>
          </a:custGeom>
          <a:solidFill>
            <a:schemeClr val="bg1">
              <a:lumMod val="95000"/>
            </a:schemeClr>
          </a:solidFill>
          <a:ln w="15875">
            <a:noFill/>
          </a:ln>
        </p:spPr>
        <p:txBody>
          <a:bodyPr wrap="square" lIns="180000" tIns="0" rIns="180000" bIns="1188000" anchor="ctr" anchorCtr="0">
            <a:noAutofit/>
          </a:bodyPr>
          <a:lstStyle>
            <a:lvl1pPr marL="0" indent="0" algn="ctr">
              <a:buNone/>
              <a:defRPr sz="1200" i="1">
                <a:solidFill>
                  <a:schemeClr val="bg1">
                    <a:lumMod val="50000"/>
                  </a:schemeClr>
                </a:solidFill>
              </a:defRPr>
            </a:lvl1pPr>
          </a:lstStyle>
          <a:p>
            <a:r>
              <a:rPr lang="en-GB" dirty="0"/>
              <a:t>Select this placeholder, go to the tab ‘Slidebuilder’, click on ‘Images’, select the preferred image and click on ‘Insert’.</a:t>
            </a:r>
          </a:p>
        </p:txBody>
      </p:sp>
      <p:sp>
        <p:nvSpPr>
          <p:cNvPr id="35" name="Tijdelijke aanduiding voor afbeelding 34">
            <a:extLst>
              <a:ext uri="{FF2B5EF4-FFF2-40B4-BE49-F238E27FC236}">
                <a16:creationId xmlns:a16="http://schemas.microsoft.com/office/drawing/2014/main" id="{593AF288-978F-82B1-9F24-6205552179C5}"/>
              </a:ext>
            </a:extLst>
          </p:cNvPr>
          <p:cNvSpPr>
            <a:spLocks noGrp="1"/>
          </p:cNvSpPr>
          <p:nvPr>
            <p:ph type="pic" sz="quarter" idx="23" hasCustomPrompt="1"/>
          </p:nvPr>
        </p:nvSpPr>
        <p:spPr>
          <a:xfrm>
            <a:off x="8258849" y="1592264"/>
            <a:ext cx="3201311" cy="2435979"/>
          </a:xfrm>
          <a:custGeom>
            <a:avLst/>
            <a:gdLst>
              <a:gd name="connsiteX0" fmla="*/ 162370 w 3201311"/>
              <a:gd name="connsiteY0" fmla="*/ 0 h 2435979"/>
              <a:gd name="connsiteX1" fmla="*/ 3038941 w 3201311"/>
              <a:gd name="connsiteY1" fmla="*/ 0 h 2435979"/>
              <a:gd name="connsiteX2" fmla="*/ 3201311 w 3201311"/>
              <a:gd name="connsiteY2" fmla="*/ 162370 h 2435979"/>
              <a:gd name="connsiteX3" fmla="*/ 3201311 w 3201311"/>
              <a:gd name="connsiteY3" fmla="*/ 2435979 h 2435979"/>
              <a:gd name="connsiteX4" fmla="*/ 0 w 3201311"/>
              <a:gd name="connsiteY4" fmla="*/ 2435979 h 2435979"/>
              <a:gd name="connsiteX5" fmla="*/ 0 w 3201311"/>
              <a:gd name="connsiteY5" fmla="*/ 162370 h 2435979"/>
              <a:gd name="connsiteX6" fmla="*/ 162370 w 3201311"/>
              <a:gd name="connsiteY6" fmla="*/ 0 h 2435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1311" h="2435979">
                <a:moveTo>
                  <a:pt x="162370" y="0"/>
                </a:moveTo>
                <a:lnTo>
                  <a:pt x="3038941" y="0"/>
                </a:lnTo>
                <a:cubicBezTo>
                  <a:pt x="3128615" y="0"/>
                  <a:pt x="3201311" y="72696"/>
                  <a:pt x="3201311" y="162370"/>
                </a:cubicBezTo>
                <a:lnTo>
                  <a:pt x="3201311" y="2435979"/>
                </a:lnTo>
                <a:lnTo>
                  <a:pt x="0" y="2435979"/>
                </a:lnTo>
                <a:lnTo>
                  <a:pt x="0" y="162370"/>
                </a:lnTo>
                <a:cubicBezTo>
                  <a:pt x="0" y="72696"/>
                  <a:pt x="72696" y="0"/>
                  <a:pt x="162370" y="0"/>
                </a:cubicBezTo>
                <a:close/>
              </a:path>
            </a:pathLst>
          </a:custGeom>
          <a:solidFill>
            <a:schemeClr val="bg1">
              <a:lumMod val="95000"/>
            </a:schemeClr>
          </a:solidFill>
          <a:ln w="15875">
            <a:noFill/>
          </a:ln>
        </p:spPr>
        <p:txBody>
          <a:bodyPr wrap="square" lIns="180000" tIns="0" rIns="180000" bIns="1188000" anchor="ctr" anchorCtr="0">
            <a:noAutofit/>
          </a:bodyPr>
          <a:lstStyle>
            <a:lvl1pPr marL="0" indent="0" algn="ctr">
              <a:buNone/>
              <a:defRPr sz="1200" i="1">
                <a:solidFill>
                  <a:schemeClr val="bg1">
                    <a:lumMod val="50000"/>
                  </a:schemeClr>
                </a:solidFill>
              </a:defRPr>
            </a:lvl1pPr>
          </a:lstStyle>
          <a:p>
            <a:r>
              <a:rPr lang="en-GB" dirty="0"/>
              <a:t>Select this placeholder, go to the tab ‘Slidebuilder’, click on ‘Images’, select the preferred image and click on ‘Insert’.</a:t>
            </a:r>
          </a:p>
        </p:txBody>
      </p:sp>
      <p:grpSp>
        <p:nvGrpSpPr>
          <p:cNvPr id="69" name="INSTRUCTION">
            <a:extLst>
              <a:ext uri="{FF2B5EF4-FFF2-40B4-BE49-F238E27FC236}">
                <a16:creationId xmlns:a16="http://schemas.microsoft.com/office/drawing/2014/main" id="{ED655DEF-7434-A126-0664-BB1F345A895A}"/>
              </a:ext>
            </a:extLst>
          </p:cNvPr>
          <p:cNvGrpSpPr/>
          <p:nvPr userDrawn="1"/>
        </p:nvGrpSpPr>
        <p:grpSpPr>
          <a:xfrm>
            <a:off x="12377595" y="0"/>
            <a:ext cx="3693113" cy="5054643"/>
            <a:chOff x="-3786164" y="0"/>
            <a:chExt cx="3693113" cy="5054643"/>
          </a:xfrm>
        </p:grpSpPr>
        <p:sp>
          <p:nvSpPr>
            <p:cNvPr id="70" name="Rechthoek 69">
              <a:extLst>
                <a:ext uri="{FF2B5EF4-FFF2-40B4-BE49-F238E27FC236}">
                  <a16:creationId xmlns:a16="http://schemas.microsoft.com/office/drawing/2014/main" id="{11360641-728F-BDFD-6112-9CF0E1939E22}"/>
                </a:ext>
              </a:extLst>
            </p:cNvPr>
            <p:cNvSpPr/>
            <p:nvPr userDrawn="1"/>
          </p:nvSpPr>
          <p:spPr>
            <a:xfrm>
              <a:off x="-3786164" y="0"/>
              <a:ext cx="3593091" cy="4391599"/>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Insert/edit an image</a:t>
              </a:r>
            </a:p>
          </p:txBody>
        </p:sp>
        <p:sp>
          <p:nvSpPr>
            <p:cNvPr id="71" name="Rechthoek 70">
              <a:extLst>
                <a:ext uri="{FF2B5EF4-FFF2-40B4-BE49-F238E27FC236}">
                  <a16:creationId xmlns:a16="http://schemas.microsoft.com/office/drawing/2014/main" id="{03286AB4-8FFB-D22A-7464-CD46DB5ADFDE}"/>
                </a:ext>
              </a:extLst>
            </p:cNvPr>
            <p:cNvSpPr/>
            <p:nvPr userDrawn="1"/>
          </p:nvSpPr>
          <p:spPr>
            <a:xfrm>
              <a:off x="-3786164" y="4226643"/>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‘Inspiration'</a:t>
              </a:r>
            </a:p>
          </p:txBody>
        </p:sp>
        <p:sp>
          <p:nvSpPr>
            <p:cNvPr id="72" name="Ovaal 71">
              <a:extLst>
                <a:ext uri="{FF2B5EF4-FFF2-40B4-BE49-F238E27FC236}">
                  <a16:creationId xmlns:a16="http://schemas.microsoft.com/office/drawing/2014/main" id="{9752CE5E-F436-C0F2-DBBB-8A75E9218368}"/>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73" name="Rechthoek 72">
              <a:extLst>
                <a:ext uri="{FF2B5EF4-FFF2-40B4-BE49-F238E27FC236}">
                  <a16:creationId xmlns:a16="http://schemas.microsoft.com/office/drawing/2014/main" id="{2C98B469-9D34-9D51-FD08-4A0BCAF5D840}"/>
                </a:ext>
              </a:extLst>
            </p:cNvPr>
            <p:cNvSpPr/>
            <p:nvPr userDrawn="1"/>
          </p:nvSpPr>
          <p:spPr>
            <a:xfrm>
              <a:off x="-3319416" y="465323"/>
              <a:ext cx="3008779" cy="661851"/>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74" name="Ovaal 73">
              <a:extLst>
                <a:ext uri="{FF2B5EF4-FFF2-40B4-BE49-F238E27FC236}">
                  <a16:creationId xmlns:a16="http://schemas.microsoft.com/office/drawing/2014/main" id="{3C346E3E-F808-5186-2FFD-F718A20582C0}"/>
                </a:ext>
              </a:extLst>
            </p:cNvPr>
            <p:cNvSpPr/>
            <p:nvPr userDrawn="1"/>
          </p:nvSpPr>
          <p:spPr>
            <a:xfrm>
              <a:off x="-3603587" y="18111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75" name="Rechthoek 74">
              <a:extLst>
                <a:ext uri="{FF2B5EF4-FFF2-40B4-BE49-F238E27FC236}">
                  <a16:creationId xmlns:a16="http://schemas.microsoft.com/office/drawing/2014/main" id="{DB235540-1286-787D-57AC-88457814EF6E}"/>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76" name="Rechthoek 75">
              <a:extLst>
                <a:ext uri="{FF2B5EF4-FFF2-40B4-BE49-F238E27FC236}">
                  <a16:creationId xmlns:a16="http://schemas.microsoft.com/office/drawing/2014/main" id="{4FA655A4-DBAF-DA11-1B6C-44903577BFC1}"/>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1000" b="1" noProof="0" dirty="0">
                  <a:solidFill>
                    <a:srgbClr val="211F26"/>
                  </a:solidFill>
                  <a:latin typeface="Calibri" panose="020F0502020204030204" pitchFamily="34" charset="0"/>
                  <a:cs typeface="Calibri" panose="020F0502020204030204" pitchFamily="34" charset="0"/>
                </a:rPr>
                <a:t>Insert</a:t>
              </a:r>
            </a:p>
          </p:txBody>
        </p:sp>
        <p:sp>
          <p:nvSpPr>
            <p:cNvPr id="77" name="Ovaal 76">
              <a:extLst>
                <a:ext uri="{FF2B5EF4-FFF2-40B4-BE49-F238E27FC236}">
                  <a16:creationId xmlns:a16="http://schemas.microsoft.com/office/drawing/2014/main" id="{2AE979ED-3962-E07D-ADEF-2F7807E9E683}"/>
                </a:ext>
              </a:extLst>
            </p:cNvPr>
            <p:cNvSpPr/>
            <p:nvPr userDrawn="1"/>
          </p:nvSpPr>
          <p:spPr>
            <a:xfrm>
              <a:off x="-3603587" y="263483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78" name="Rechthoek 77">
              <a:extLst>
                <a:ext uri="{FF2B5EF4-FFF2-40B4-BE49-F238E27FC236}">
                  <a16:creationId xmlns:a16="http://schemas.microsoft.com/office/drawing/2014/main" id="{C22CF074-2139-DC04-040F-16FF67E11FC0}"/>
                </a:ext>
              </a:extLst>
            </p:cNvPr>
            <p:cNvSpPr/>
            <p:nvPr userDrawn="1"/>
          </p:nvSpPr>
          <p:spPr>
            <a:xfrm>
              <a:off x="-3319415" y="2634835"/>
              <a:ext cx="2944682" cy="794165"/>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‘Crop’</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grpSp>
          <p:nvGrpSpPr>
            <p:cNvPr id="79" name="Groep 78">
              <a:extLst>
                <a:ext uri="{FF2B5EF4-FFF2-40B4-BE49-F238E27FC236}">
                  <a16:creationId xmlns:a16="http://schemas.microsoft.com/office/drawing/2014/main" id="{100FD387-9C66-C384-EF93-157609DCF665}"/>
                </a:ext>
              </a:extLst>
            </p:cNvPr>
            <p:cNvGrpSpPr/>
            <p:nvPr userDrawn="1"/>
          </p:nvGrpSpPr>
          <p:grpSpPr>
            <a:xfrm>
              <a:off x="-3414453" y="3534339"/>
              <a:ext cx="514284" cy="506545"/>
              <a:chOff x="12617641" y="3403239"/>
              <a:chExt cx="752963" cy="741634"/>
            </a:xfrm>
          </p:grpSpPr>
          <p:grpSp>
            <p:nvGrpSpPr>
              <p:cNvPr id="96" name="Groep 95">
                <a:extLst>
                  <a:ext uri="{FF2B5EF4-FFF2-40B4-BE49-F238E27FC236}">
                    <a16:creationId xmlns:a16="http://schemas.microsoft.com/office/drawing/2014/main" id="{79289807-2FBB-3A2E-AEEE-AABDC9B95A21}"/>
                  </a:ext>
                </a:extLst>
              </p:cNvPr>
              <p:cNvGrpSpPr/>
              <p:nvPr userDrawn="1"/>
            </p:nvGrpSpPr>
            <p:grpSpPr>
              <a:xfrm>
                <a:off x="12771530" y="3403239"/>
                <a:ext cx="467176" cy="448491"/>
                <a:chOff x="12782157" y="3403239"/>
                <a:chExt cx="467176" cy="448491"/>
              </a:xfrm>
            </p:grpSpPr>
            <p:grpSp>
              <p:nvGrpSpPr>
                <p:cNvPr id="99" name="Groep 98">
                  <a:extLst>
                    <a:ext uri="{FF2B5EF4-FFF2-40B4-BE49-F238E27FC236}">
                      <a16:creationId xmlns:a16="http://schemas.microsoft.com/office/drawing/2014/main" id="{0E0710F5-7038-9FCF-9504-2267C2479120}"/>
                    </a:ext>
                  </a:extLst>
                </p:cNvPr>
                <p:cNvGrpSpPr/>
                <p:nvPr userDrawn="1"/>
              </p:nvGrpSpPr>
              <p:grpSpPr>
                <a:xfrm>
                  <a:off x="12782157" y="3403239"/>
                  <a:ext cx="412976" cy="396132"/>
                  <a:chOff x="13554906" y="3320109"/>
                  <a:chExt cx="443917" cy="425811"/>
                </a:xfrm>
              </p:grpSpPr>
              <p:grpSp>
                <p:nvGrpSpPr>
                  <p:cNvPr id="106" name="Groep 105">
                    <a:extLst>
                      <a:ext uri="{FF2B5EF4-FFF2-40B4-BE49-F238E27FC236}">
                        <a16:creationId xmlns:a16="http://schemas.microsoft.com/office/drawing/2014/main" id="{A5F2B3FF-98AF-0118-A640-B526C5A6FCBC}"/>
                      </a:ext>
                    </a:extLst>
                  </p:cNvPr>
                  <p:cNvGrpSpPr/>
                  <p:nvPr userDrawn="1"/>
                </p:nvGrpSpPr>
                <p:grpSpPr>
                  <a:xfrm>
                    <a:off x="13554906" y="3320109"/>
                    <a:ext cx="443917" cy="425811"/>
                    <a:chOff x="12909684" y="1276143"/>
                    <a:chExt cx="443917" cy="425811"/>
                  </a:xfrm>
                </p:grpSpPr>
                <p:sp>
                  <p:nvSpPr>
                    <p:cNvPr id="109" name="Rechthoek 108">
                      <a:extLst>
                        <a:ext uri="{FF2B5EF4-FFF2-40B4-BE49-F238E27FC236}">
                          <a16:creationId xmlns:a16="http://schemas.microsoft.com/office/drawing/2014/main" id="{6892C975-55D9-8642-368A-1173D3D8E1D2}"/>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110" name="Rechthoek 109">
                      <a:extLst>
                        <a:ext uri="{FF2B5EF4-FFF2-40B4-BE49-F238E27FC236}">
                          <a16:creationId xmlns:a16="http://schemas.microsoft.com/office/drawing/2014/main" id="{BCBE81DF-0C3A-00CC-2BA7-8935F6DAF55B}"/>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111" name="Ovaal 110">
                      <a:extLst>
                        <a:ext uri="{FF2B5EF4-FFF2-40B4-BE49-F238E27FC236}">
                          <a16:creationId xmlns:a16="http://schemas.microsoft.com/office/drawing/2014/main" id="{54F7DD08-49DE-17FD-D1BA-F10ACCCB032B}"/>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pic>
                <p:nvPicPr>
                  <p:cNvPr id="107" name="Afbeelding 106">
                    <a:extLst>
                      <a:ext uri="{FF2B5EF4-FFF2-40B4-BE49-F238E27FC236}">
                        <a16:creationId xmlns:a16="http://schemas.microsoft.com/office/drawing/2014/main" id="{9CA54939-D75F-E055-48A9-9F215F028E39}"/>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13567296" y="3424991"/>
                    <a:ext cx="173367" cy="140220"/>
                  </a:xfrm>
                  <a:prstGeom prst="rect">
                    <a:avLst/>
                  </a:prstGeom>
                </p:spPr>
              </p:pic>
              <p:pic>
                <p:nvPicPr>
                  <p:cNvPr id="108" name="Afbeelding 107">
                    <a:extLst>
                      <a:ext uri="{FF2B5EF4-FFF2-40B4-BE49-F238E27FC236}">
                        <a16:creationId xmlns:a16="http://schemas.microsoft.com/office/drawing/2014/main" id="{3564137C-8377-55C5-68B5-B95AE7EFEC5B}"/>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100" name="Groep 99">
                  <a:extLst>
                    <a:ext uri="{FF2B5EF4-FFF2-40B4-BE49-F238E27FC236}">
                      <a16:creationId xmlns:a16="http://schemas.microsoft.com/office/drawing/2014/main" id="{7B55B48D-BE36-9D7D-D249-D3BB3DDF76C5}"/>
                    </a:ext>
                  </a:extLst>
                </p:cNvPr>
                <p:cNvGrpSpPr/>
                <p:nvPr userDrawn="1"/>
              </p:nvGrpSpPr>
              <p:grpSpPr>
                <a:xfrm>
                  <a:off x="13103513" y="3705268"/>
                  <a:ext cx="145820" cy="146462"/>
                  <a:chOff x="13096169" y="3602278"/>
                  <a:chExt cx="145820" cy="146462"/>
                </a:xfrm>
              </p:grpSpPr>
              <p:sp>
                <p:nvSpPr>
                  <p:cNvPr id="104" name="Rechthoek 103">
                    <a:extLst>
                      <a:ext uri="{FF2B5EF4-FFF2-40B4-BE49-F238E27FC236}">
                        <a16:creationId xmlns:a16="http://schemas.microsoft.com/office/drawing/2014/main" id="{6579102C-2AC1-9817-789C-B4508A1E4D05}"/>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05" name="Rechthoek 104">
                    <a:extLst>
                      <a:ext uri="{FF2B5EF4-FFF2-40B4-BE49-F238E27FC236}">
                        <a16:creationId xmlns:a16="http://schemas.microsoft.com/office/drawing/2014/main" id="{46922892-2267-805E-CE30-8A530F4E8107}"/>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101" name="Groep 100">
                  <a:extLst>
                    <a:ext uri="{FF2B5EF4-FFF2-40B4-BE49-F238E27FC236}">
                      <a16:creationId xmlns:a16="http://schemas.microsoft.com/office/drawing/2014/main" id="{B4016B78-7B91-0DA6-B03F-5DE22D4717EE}"/>
                    </a:ext>
                  </a:extLst>
                </p:cNvPr>
                <p:cNvGrpSpPr/>
                <p:nvPr userDrawn="1"/>
              </p:nvGrpSpPr>
              <p:grpSpPr>
                <a:xfrm rot="10800000">
                  <a:off x="13061402" y="3665637"/>
                  <a:ext cx="145820" cy="146462"/>
                  <a:chOff x="13096169" y="3602278"/>
                  <a:chExt cx="145820" cy="146462"/>
                </a:xfrm>
              </p:grpSpPr>
              <p:sp>
                <p:nvSpPr>
                  <p:cNvPr id="102" name="Rechthoek 101">
                    <a:extLst>
                      <a:ext uri="{FF2B5EF4-FFF2-40B4-BE49-F238E27FC236}">
                        <a16:creationId xmlns:a16="http://schemas.microsoft.com/office/drawing/2014/main" id="{8F99BE25-23EE-1944-16E8-A023930D9074}"/>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03" name="Rechthoek 102">
                    <a:extLst>
                      <a:ext uri="{FF2B5EF4-FFF2-40B4-BE49-F238E27FC236}">
                        <a16:creationId xmlns:a16="http://schemas.microsoft.com/office/drawing/2014/main" id="{54E6B586-7E70-38C5-68C2-23FCC62DF156}"/>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sp>
            <p:nvSpPr>
              <p:cNvPr id="97" name="Rechthoek 96">
                <a:extLst>
                  <a:ext uri="{FF2B5EF4-FFF2-40B4-BE49-F238E27FC236}">
                    <a16:creationId xmlns:a16="http://schemas.microsoft.com/office/drawing/2014/main" id="{6D389A74-95F0-2318-8FAB-FAC2DE4EC513}"/>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Crop</a:t>
                </a:r>
              </a:p>
            </p:txBody>
          </p:sp>
          <p:sp>
            <p:nvSpPr>
              <p:cNvPr id="98" name="Gelijkbenige driehoek 97">
                <a:extLst>
                  <a:ext uri="{FF2B5EF4-FFF2-40B4-BE49-F238E27FC236}">
                    <a16:creationId xmlns:a16="http://schemas.microsoft.com/office/drawing/2014/main" id="{541AD0FD-743C-DF9E-AA11-608EA6F5D44D}"/>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80" name="ICOON_info">
              <a:extLst>
                <a:ext uri="{FF2B5EF4-FFF2-40B4-BE49-F238E27FC236}">
                  <a16:creationId xmlns:a16="http://schemas.microsoft.com/office/drawing/2014/main" id="{BDC8B915-9ABF-26E9-10A5-43109E5FCBDE}"/>
                </a:ext>
              </a:extLst>
            </p:cNvPr>
            <p:cNvGrpSpPr/>
            <p:nvPr userDrawn="1"/>
          </p:nvGrpSpPr>
          <p:grpSpPr>
            <a:xfrm>
              <a:off x="-376736" y="4055594"/>
              <a:ext cx="283685" cy="283685"/>
              <a:chOff x="-510741" y="5913713"/>
              <a:chExt cx="267555" cy="267555"/>
            </a:xfrm>
          </p:grpSpPr>
          <p:sp>
            <p:nvSpPr>
              <p:cNvPr id="94" name="Ovaal 93">
                <a:extLst>
                  <a:ext uri="{FF2B5EF4-FFF2-40B4-BE49-F238E27FC236}">
                    <a16:creationId xmlns:a16="http://schemas.microsoft.com/office/drawing/2014/main" id="{E60FB7BC-4C0D-276C-C7EF-C613FC879446}"/>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95" name="Graphic 163" descr="Informatie">
                <a:extLst>
                  <a:ext uri="{FF2B5EF4-FFF2-40B4-BE49-F238E27FC236}">
                    <a16:creationId xmlns:a16="http://schemas.microsoft.com/office/drawing/2014/main" id="{3E3319D3-2D8E-0976-9B1B-99C21BEFCA6D}"/>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81" name="Groep 80">
              <a:extLst>
                <a:ext uri="{FF2B5EF4-FFF2-40B4-BE49-F238E27FC236}">
                  <a16:creationId xmlns:a16="http://schemas.microsoft.com/office/drawing/2014/main" id="{5AF5CB02-49AF-1764-42CA-D770839DC7E3}"/>
                </a:ext>
              </a:extLst>
            </p:cNvPr>
            <p:cNvGrpSpPr/>
            <p:nvPr userDrawn="1"/>
          </p:nvGrpSpPr>
          <p:grpSpPr>
            <a:xfrm>
              <a:off x="-938434" y="4364020"/>
              <a:ext cx="627798" cy="576693"/>
              <a:chOff x="-938434" y="4570310"/>
              <a:chExt cx="627798" cy="576693"/>
            </a:xfrm>
          </p:grpSpPr>
          <p:grpSp>
            <p:nvGrpSpPr>
              <p:cNvPr id="89" name="Inspireren">
                <a:extLst>
                  <a:ext uri="{FF2B5EF4-FFF2-40B4-BE49-F238E27FC236}">
                    <a16:creationId xmlns:a16="http://schemas.microsoft.com/office/drawing/2014/main" id="{4411AA1F-F737-8159-0112-C36130513E36}"/>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91" name="Freeform 12">
                  <a:extLst>
                    <a:ext uri="{FF2B5EF4-FFF2-40B4-BE49-F238E27FC236}">
                      <a16:creationId xmlns:a16="http://schemas.microsoft.com/office/drawing/2014/main" id="{30EF730C-1476-ACE9-D7A0-FE3F680DCEA2}"/>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mn-lt"/>
                  </a:endParaRPr>
                </a:p>
              </p:txBody>
            </p:sp>
            <p:sp>
              <p:nvSpPr>
                <p:cNvPr id="92" name="Freeform 13">
                  <a:extLst>
                    <a:ext uri="{FF2B5EF4-FFF2-40B4-BE49-F238E27FC236}">
                      <a16:creationId xmlns:a16="http://schemas.microsoft.com/office/drawing/2014/main" id="{A9BF3216-F72A-CA85-22B6-56DD3508B97E}"/>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mn-lt"/>
                  </a:endParaRPr>
                </a:p>
              </p:txBody>
            </p:sp>
            <p:sp>
              <p:nvSpPr>
                <p:cNvPr id="93" name="Freeform 14">
                  <a:extLst>
                    <a:ext uri="{FF2B5EF4-FFF2-40B4-BE49-F238E27FC236}">
                      <a16:creationId xmlns:a16="http://schemas.microsoft.com/office/drawing/2014/main" id="{3F37128C-2F45-9D65-7451-6DBC502A367E}"/>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mn-lt"/>
                  </a:endParaRPr>
                </a:p>
              </p:txBody>
            </p:sp>
          </p:grpSp>
          <p:sp>
            <p:nvSpPr>
              <p:cNvPr id="90" name="Tekstvak 89">
                <a:extLst>
                  <a:ext uri="{FF2B5EF4-FFF2-40B4-BE49-F238E27FC236}">
                    <a16:creationId xmlns:a16="http://schemas.microsoft.com/office/drawing/2014/main" id="{13C5B27B-AC4C-F0A6-B4C2-904E7DE4C0A4}"/>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nvGrpSpPr>
            <p:cNvPr id="82" name="Groep 81">
              <a:extLst>
                <a:ext uri="{FF2B5EF4-FFF2-40B4-BE49-F238E27FC236}">
                  <a16:creationId xmlns:a16="http://schemas.microsoft.com/office/drawing/2014/main" id="{36BC2CE8-EE42-4DB7-42E5-72ECB6C4BD93}"/>
                </a:ext>
              </a:extLst>
            </p:cNvPr>
            <p:cNvGrpSpPr/>
            <p:nvPr userDrawn="1"/>
          </p:nvGrpSpPr>
          <p:grpSpPr>
            <a:xfrm>
              <a:off x="-3365484" y="1226982"/>
              <a:ext cx="446937" cy="406485"/>
              <a:chOff x="-3563526" y="1409294"/>
              <a:chExt cx="354190" cy="322133"/>
            </a:xfrm>
          </p:grpSpPr>
          <p:grpSp>
            <p:nvGrpSpPr>
              <p:cNvPr id="83" name="Groep 82">
                <a:extLst>
                  <a:ext uri="{FF2B5EF4-FFF2-40B4-BE49-F238E27FC236}">
                    <a16:creationId xmlns:a16="http://schemas.microsoft.com/office/drawing/2014/main" id="{2B68CDE4-A5F3-7C07-3172-52A7A229358C}"/>
                  </a:ext>
                </a:extLst>
              </p:cNvPr>
              <p:cNvGrpSpPr/>
              <p:nvPr userDrawn="1"/>
            </p:nvGrpSpPr>
            <p:grpSpPr>
              <a:xfrm>
                <a:off x="-3499992" y="1409294"/>
                <a:ext cx="225195" cy="195499"/>
                <a:chOff x="8987389" y="1361199"/>
                <a:chExt cx="2200275" cy="1914525"/>
              </a:xfrm>
            </p:grpSpPr>
            <p:sp>
              <p:nvSpPr>
                <p:cNvPr id="85" name="Vrije vorm: vorm 84">
                  <a:extLst>
                    <a:ext uri="{FF2B5EF4-FFF2-40B4-BE49-F238E27FC236}">
                      <a16:creationId xmlns:a16="http://schemas.microsoft.com/office/drawing/2014/main" id="{5736D030-8644-2399-E006-0215C2C15F08}"/>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995469"/>
                  <a:endParaRPr lang="en-GB" sz="7200" noProof="0" dirty="0">
                    <a:solidFill>
                      <a:srgbClr val="211F26"/>
                    </a:solidFill>
                    <a:latin typeface="+mn-lt"/>
                  </a:endParaRPr>
                </a:p>
              </p:txBody>
            </p:sp>
            <p:grpSp>
              <p:nvGrpSpPr>
                <p:cNvPr id="86" name="Groep 85">
                  <a:extLst>
                    <a:ext uri="{FF2B5EF4-FFF2-40B4-BE49-F238E27FC236}">
                      <a16:creationId xmlns:a16="http://schemas.microsoft.com/office/drawing/2014/main" id="{DEABAB1C-93CF-4684-C6B9-4A8324773FE8}"/>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87" name="Vrije vorm: vorm 86">
                    <a:extLst>
                      <a:ext uri="{FF2B5EF4-FFF2-40B4-BE49-F238E27FC236}">
                        <a16:creationId xmlns:a16="http://schemas.microsoft.com/office/drawing/2014/main" id="{47EBFE2C-1970-296C-7DE2-4E4E7D6C2C8B}"/>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995469"/>
                    <a:endParaRPr lang="en-GB" sz="7200" noProof="0" dirty="0">
                      <a:solidFill>
                        <a:srgbClr val="211F26"/>
                      </a:solidFill>
                      <a:latin typeface="+mn-lt"/>
                    </a:endParaRPr>
                  </a:p>
                </p:txBody>
              </p:sp>
              <p:sp>
                <p:nvSpPr>
                  <p:cNvPr id="88" name="Vrije vorm: vorm 87">
                    <a:extLst>
                      <a:ext uri="{FF2B5EF4-FFF2-40B4-BE49-F238E27FC236}">
                        <a16:creationId xmlns:a16="http://schemas.microsoft.com/office/drawing/2014/main" id="{64D393ED-2F27-39E0-E3C5-D95E15A59ED6}"/>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995469"/>
                    <a:endParaRPr lang="en-GB" sz="7200" noProof="0" dirty="0">
                      <a:solidFill>
                        <a:srgbClr val="211F26"/>
                      </a:solidFill>
                      <a:latin typeface="+mn-lt"/>
                    </a:endParaRPr>
                  </a:p>
                </p:txBody>
              </p:sp>
            </p:grpSp>
          </p:grpSp>
          <p:sp>
            <p:nvSpPr>
              <p:cNvPr id="84" name="Tekstvak 83">
                <a:extLst>
                  <a:ext uri="{FF2B5EF4-FFF2-40B4-BE49-F238E27FC236}">
                    <a16:creationId xmlns:a16="http://schemas.microsoft.com/office/drawing/2014/main" id="{448A06B0-C48A-0791-67F7-BA92DEACF8F8}"/>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spTree>
    <p:extLst>
      <p:ext uri="{BB962C8B-B14F-4D97-AF65-F5344CB8AC3E}">
        <p14:creationId xmlns:p14="http://schemas.microsoft.com/office/powerpoint/2010/main" val="5585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User testimonials">
    <p:spTree>
      <p:nvGrpSpPr>
        <p:cNvPr id="1" name=""/>
        <p:cNvGrpSpPr/>
        <p:nvPr/>
      </p:nvGrpSpPr>
      <p:grpSpPr>
        <a:xfrm>
          <a:off x="0" y="0"/>
          <a:ext cx="0" cy="0"/>
          <a:chOff x="0" y="0"/>
          <a:chExt cx="0" cy="0"/>
        </a:xfrm>
      </p:grpSpPr>
      <p:sp>
        <p:nvSpPr>
          <p:cNvPr id="35" name="Tijdelijke aanduiding voor afbeelding 13">
            <a:extLst>
              <a:ext uri="{FF2B5EF4-FFF2-40B4-BE49-F238E27FC236}">
                <a16:creationId xmlns:a16="http://schemas.microsoft.com/office/drawing/2014/main" id="{9C467D83-E70D-E39E-3202-45C0F4B7C8A5}"/>
              </a:ext>
            </a:extLst>
          </p:cNvPr>
          <p:cNvSpPr>
            <a:spLocks noGrp="1"/>
          </p:cNvSpPr>
          <p:nvPr>
            <p:ph type="pic" sz="quarter" idx="13" hasCustomPrompt="1"/>
          </p:nvPr>
        </p:nvSpPr>
        <p:spPr>
          <a:xfrm>
            <a:off x="193040" y="208280"/>
            <a:ext cx="11805920" cy="6441440"/>
          </a:xfrm>
          <a:custGeom>
            <a:avLst/>
            <a:gdLst>
              <a:gd name="connsiteX0" fmla="*/ 301459 w 11805920"/>
              <a:gd name="connsiteY0" fmla="*/ 0 h 6441440"/>
              <a:gd name="connsiteX1" fmla="*/ 11504461 w 11805920"/>
              <a:gd name="connsiteY1" fmla="*/ 0 h 6441440"/>
              <a:gd name="connsiteX2" fmla="*/ 11805920 w 11805920"/>
              <a:gd name="connsiteY2" fmla="*/ 301459 h 6441440"/>
              <a:gd name="connsiteX3" fmla="*/ 11805920 w 11805920"/>
              <a:gd name="connsiteY3" fmla="*/ 6139981 h 6441440"/>
              <a:gd name="connsiteX4" fmla="*/ 11504461 w 11805920"/>
              <a:gd name="connsiteY4" fmla="*/ 6441440 h 6441440"/>
              <a:gd name="connsiteX5" fmla="*/ 301459 w 11805920"/>
              <a:gd name="connsiteY5" fmla="*/ 6441440 h 6441440"/>
              <a:gd name="connsiteX6" fmla="*/ 0 w 11805920"/>
              <a:gd name="connsiteY6" fmla="*/ 6139981 h 6441440"/>
              <a:gd name="connsiteX7" fmla="*/ 0 w 11805920"/>
              <a:gd name="connsiteY7" fmla="*/ 301459 h 6441440"/>
              <a:gd name="connsiteX8" fmla="*/ 301459 w 11805920"/>
              <a:gd name="connsiteY8" fmla="*/ 0 h 644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05920" h="6441440">
                <a:moveTo>
                  <a:pt x="301459" y="0"/>
                </a:moveTo>
                <a:lnTo>
                  <a:pt x="11504461" y="0"/>
                </a:lnTo>
                <a:cubicBezTo>
                  <a:pt x="11670952" y="0"/>
                  <a:pt x="11805920" y="134968"/>
                  <a:pt x="11805920" y="301459"/>
                </a:cubicBezTo>
                <a:lnTo>
                  <a:pt x="11805920" y="6139981"/>
                </a:lnTo>
                <a:cubicBezTo>
                  <a:pt x="11805920" y="6306472"/>
                  <a:pt x="11670952" y="6441440"/>
                  <a:pt x="11504461" y="6441440"/>
                </a:cubicBezTo>
                <a:lnTo>
                  <a:pt x="301459" y="6441440"/>
                </a:lnTo>
                <a:cubicBezTo>
                  <a:pt x="134968" y="6441440"/>
                  <a:pt x="0" y="6306472"/>
                  <a:pt x="0" y="6139981"/>
                </a:cubicBezTo>
                <a:lnTo>
                  <a:pt x="0" y="301459"/>
                </a:lnTo>
                <a:cubicBezTo>
                  <a:pt x="0" y="134968"/>
                  <a:pt x="134968" y="0"/>
                  <a:pt x="301459" y="0"/>
                </a:cubicBezTo>
                <a:close/>
              </a:path>
            </a:pathLst>
          </a:custGeom>
          <a:solidFill>
            <a:schemeClr val="bg1">
              <a:lumMod val="95000"/>
            </a:schemeClr>
          </a:solidFill>
        </p:spPr>
        <p:txBody>
          <a:bodyPr wrap="square" tIns="0" bIns="1080000" anchor="ctr" anchorCtr="0">
            <a:noAutofit/>
          </a:bodyPr>
          <a:lstStyle>
            <a:lvl1pPr marL="0" indent="0" algn="ctr">
              <a:buNone/>
              <a:defRPr sz="1200" i="1">
                <a:solidFill>
                  <a:schemeClr val="bg1">
                    <a:lumMod val="50000"/>
                  </a:schemeClr>
                </a:solidFill>
              </a:defRPr>
            </a:lvl1pPr>
          </a:lstStyle>
          <a:p>
            <a:r>
              <a:rPr lang="en-GB" noProof="0" dirty="0"/>
              <a:t>Select this placeholder, go to the tab ‘Slidebuilder’, click on ‘Images’, select the preferred image and click on ‘Insert’.</a:t>
            </a:r>
          </a:p>
        </p:txBody>
      </p:sp>
      <p:sp>
        <p:nvSpPr>
          <p:cNvPr id="19" name="Tijdelijke aanduiding voor tekst 18">
            <a:extLst>
              <a:ext uri="{FF2B5EF4-FFF2-40B4-BE49-F238E27FC236}">
                <a16:creationId xmlns:a16="http://schemas.microsoft.com/office/drawing/2014/main" id="{5DD48F05-A63D-7255-AD22-725455CA8A02}"/>
              </a:ext>
            </a:extLst>
          </p:cNvPr>
          <p:cNvSpPr>
            <a:spLocks noGrp="1"/>
          </p:cNvSpPr>
          <p:nvPr>
            <p:ph type="body" sz="quarter" idx="47" hasCustomPrompt="1"/>
          </p:nvPr>
        </p:nvSpPr>
        <p:spPr>
          <a:xfrm>
            <a:off x="714375" y="1592263"/>
            <a:ext cx="3204000" cy="3888000"/>
          </a:xfrm>
          <a:custGeom>
            <a:avLst/>
            <a:gdLst>
              <a:gd name="connsiteX0" fmla="*/ 171414 w 3204000"/>
              <a:gd name="connsiteY0" fmla="*/ 0 h 3888000"/>
              <a:gd name="connsiteX1" fmla="*/ 3032586 w 3204000"/>
              <a:gd name="connsiteY1" fmla="*/ 0 h 3888000"/>
              <a:gd name="connsiteX2" fmla="*/ 3204000 w 3204000"/>
              <a:gd name="connsiteY2" fmla="*/ 171414 h 3888000"/>
              <a:gd name="connsiteX3" fmla="*/ 3204000 w 3204000"/>
              <a:gd name="connsiteY3" fmla="*/ 3716586 h 3888000"/>
              <a:gd name="connsiteX4" fmla="*/ 3032586 w 3204000"/>
              <a:gd name="connsiteY4" fmla="*/ 3888000 h 3888000"/>
              <a:gd name="connsiteX5" fmla="*/ 171414 w 3204000"/>
              <a:gd name="connsiteY5" fmla="*/ 3888000 h 3888000"/>
              <a:gd name="connsiteX6" fmla="*/ 0 w 3204000"/>
              <a:gd name="connsiteY6" fmla="*/ 3716586 h 3888000"/>
              <a:gd name="connsiteX7" fmla="*/ 0 w 3204000"/>
              <a:gd name="connsiteY7" fmla="*/ 171414 h 3888000"/>
              <a:gd name="connsiteX8" fmla="*/ 171414 w 3204000"/>
              <a:gd name="connsiteY8" fmla="*/ 0 h 388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4000" h="3888000">
                <a:moveTo>
                  <a:pt x="171414" y="0"/>
                </a:moveTo>
                <a:lnTo>
                  <a:pt x="3032586" y="0"/>
                </a:lnTo>
                <a:cubicBezTo>
                  <a:pt x="3127255" y="0"/>
                  <a:pt x="3204000" y="76745"/>
                  <a:pt x="3204000" y="171414"/>
                </a:cubicBezTo>
                <a:lnTo>
                  <a:pt x="3204000" y="3716586"/>
                </a:lnTo>
                <a:cubicBezTo>
                  <a:pt x="3204000" y="3811255"/>
                  <a:pt x="3127255" y="3888000"/>
                  <a:pt x="3032586" y="3888000"/>
                </a:cubicBezTo>
                <a:lnTo>
                  <a:pt x="171414" y="3888000"/>
                </a:lnTo>
                <a:cubicBezTo>
                  <a:pt x="76745" y="3888000"/>
                  <a:pt x="0" y="3811255"/>
                  <a:pt x="0" y="3716586"/>
                </a:cubicBezTo>
                <a:lnTo>
                  <a:pt x="0" y="171414"/>
                </a:lnTo>
                <a:cubicBezTo>
                  <a:pt x="0" y="76745"/>
                  <a:pt x="76745" y="0"/>
                  <a:pt x="171414" y="0"/>
                </a:cubicBezTo>
                <a:close/>
              </a:path>
            </a:pathLst>
          </a:custGeom>
          <a:solidFill>
            <a:schemeClr val="bg2"/>
          </a:solidFill>
        </p:spPr>
        <p:txBody>
          <a:bodyPr wrap="square">
            <a:noAutofit/>
          </a:bodyPr>
          <a:lstStyle>
            <a:lvl1pPr>
              <a:defRPr sz="100"/>
            </a:lvl1pPr>
          </a:lstStyle>
          <a:p>
            <a:pPr lvl="0"/>
            <a:r>
              <a:rPr lang="en-GB" dirty="0"/>
              <a:t>  </a:t>
            </a:r>
          </a:p>
        </p:txBody>
      </p:sp>
      <p:sp>
        <p:nvSpPr>
          <p:cNvPr id="3" name="Tijdelijke aanduiding voor voettekst 2">
            <a:extLst>
              <a:ext uri="{FF2B5EF4-FFF2-40B4-BE49-F238E27FC236}">
                <a16:creationId xmlns:a16="http://schemas.microsoft.com/office/drawing/2014/main" id="{66C846AB-3C86-0857-5AB2-EA84685F35F8}"/>
              </a:ext>
            </a:extLst>
          </p:cNvPr>
          <p:cNvSpPr>
            <a:spLocks noGrp="1"/>
          </p:cNvSpPr>
          <p:nvPr>
            <p:ph type="ftr" sz="quarter" idx="10"/>
          </p:nvPr>
        </p:nvSpPr>
        <p:spPr/>
        <p:txBody>
          <a:bodyPr/>
          <a:lstStyle/>
          <a:p>
            <a:r>
              <a:rPr lang="en-GB"/>
              <a:t>|  Published under cc-by licence</a:t>
            </a:r>
            <a:endParaRPr lang="en-GB" dirty="0"/>
          </a:p>
        </p:txBody>
      </p:sp>
      <p:sp>
        <p:nvSpPr>
          <p:cNvPr id="4" name="Tijdelijke aanduiding voor dianummer 3">
            <a:extLst>
              <a:ext uri="{FF2B5EF4-FFF2-40B4-BE49-F238E27FC236}">
                <a16:creationId xmlns:a16="http://schemas.microsoft.com/office/drawing/2014/main" id="{F9099001-6957-40AB-CC4E-8A239A79F421}"/>
              </a:ext>
            </a:extLst>
          </p:cNvPr>
          <p:cNvSpPr>
            <a:spLocks noGrp="1"/>
          </p:cNvSpPr>
          <p:nvPr>
            <p:ph type="sldNum" sz="quarter" idx="11"/>
          </p:nvPr>
        </p:nvSpPr>
        <p:spPr/>
        <p:txBody>
          <a:bodyPr/>
          <a:lstStyle/>
          <a:p>
            <a:fld id="{D7B5DC5B-6873-43DB-ADC7-B15ACCE0DFDB}" type="slidenum">
              <a:rPr lang="en-GB" smtClean="0"/>
              <a:pPr/>
              <a:t>‹#›</a:t>
            </a:fld>
            <a:endParaRPr lang="en-GB" dirty="0"/>
          </a:p>
        </p:txBody>
      </p:sp>
      <p:sp>
        <p:nvSpPr>
          <p:cNvPr id="36" name="Tijdelijke aanduiding voor tekst 15">
            <a:extLst>
              <a:ext uri="{FF2B5EF4-FFF2-40B4-BE49-F238E27FC236}">
                <a16:creationId xmlns:a16="http://schemas.microsoft.com/office/drawing/2014/main" id="{789E3ED4-F9D7-1F3D-08A6-E8D80BEC99D0}"/>
              </a:ext>
            </a:extLst>
          </p:cNvPr>
          <p:cNvSpPr>
            <a:spLocks noGrp="1"/>
          </p:cNvSpPr>
          <p:nvPr>
            <p:ph type="body" sz="quarter" idx="14" hasCustomPrompt="1"/>
          </p:nvPr>
        </p:nvSpPr>
        <p:spPr>
          <a:xfrm>
            <a:off x="720000" y="6060536"/>
            <a:ext cx="932400" cy="475200"/>
          </a:xfrm>
          <a:blipFill>
            <a:blip r:embed="rId2"/>
            <a:stretch>
              <a:fillRect/>
            </a:stretch>
          </a:blipFill>
        </p:spPr>
        <p:txBody>
          <a:bodyPr/>
          <a:lstStyle>
            <a:lvl1pPr marL="0" indent="0">
              <a:buNone/>
              <a:defRPr sz="100"/>
            </a:lvl1pPr>
          </a:lstStyle>
          <a:p>
            <a:pPr lvl="0"/>
            <a:r>
              <a:rPr lang="en-GB" dirty="0"/>
              <a:t> </a:t>
            </a:r>
          </a:p>
        </p:txBody>
      </p:sp>
      <p:sp>
        <p:nvSpPr>
          <p:cNvPr id="6" name="Rechthoek: afgeronde hoeken 5">
            <a:extLst>
              <a:ext uri="{FF2B5EF4-FFF2-40B4-BE49-F238E27FC236}">
                <a16:creationId xmlns:a16="http://schemas.microsoft.com/office/drawing/2014/main" id="{B40DCEBA-30D9-9111-3D9C-D3B8741CE9DF}"/>
              </a:ext>
            </a:extLst>
          </p:cNvPr>
          <p:cNvSpPr/>
          <p:nvPr userDrawn="1"/>
        </p:nvSpPr>
        <p:spPr>
          <a:xfrm>
            <a:off x="0" y="-367937"/>
            <a:ext cx="1479572" cy="24622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l"/>
            <a:r>
              <a:rPr lang="en-GB" sz="1600" b="1" cap="none" baseline="0" noProof="0" dirty="0">
                <a:solidFill>
                  <a:schemeClr val="accent1"/>
                </a:solidFill>
                <a:latin typeface="+mj-lt"/>
              </a:rPr>
              <a:t>User testimonials</a:t>
            </a:r>
          </a:p>
        </p:txBody>
      </p:sp>
      <p:sp>
        <p:nvSpPr>
          <p:cNvPr id="7" name="Tijdelijke aanduiding voor tekst 12">
            <a:extLst>
              <a:ext uri="{FF2B5EF4-FFF2-40B4-BE49-F238E27FC236}">
                <a16:creationId xmlns:a16="http://schemas.microsoft.com/office/drawing/2014/main" id="{54E166D5-5BFA-53A7-8ABF-63B79C5FF7DB}"/>
              </a:ext>
            </a:extLst>
          </p:cNvPr>
          <p:cNvSpPr>
            <a:spLocks noGrp="1"/>
          </p:cNvSpPr>
          <p:nvPr>
            <p:ph type="body" sz="quarter" idx="18" hasCustomPrompt="1"/>
          </p:nvPr>
        </p:nvSpPr>
        <p:spPr>
          <a:xfrm>
            <a:off x="708207" y="707795"/>
            <a:ext cx="36000" cy="396000"/>
          </a:xfrm>
          <a:custGeom>
            <a:avLst/>
            <a:gdLst>
              <a:gd name="connsiteX0" fmla="*/ 18000 w 36000"/>
              <a:gd name="connsiteY0" fmla="*/ 0 h 396000"/>
              <a:gd name="connsiteX1" fmla="*/ 36000 w 36000"/>
              <a:gd name="connsiteY1" fmla="*/ 18000 h 396000"/>
              <a:gd name="connsiteX2" fmla="*/ 36000 w 36000"/>
              <a:gd name="connsiteY2" fmla="*/ 378000 h 396000"/>
              <a:gd name="connsiteX3" fmla="*/ 18000 w 36000"/>
              <a:gd name="connsiteY3" fmla="*/ 396000 h 396000"/>
              <a:gd name="connsiteX4" fmla="*/ 0 w 36000"/>
              <a:gd name="connsiteY4" fmla="*/ 378000 h 396000"/>
              <a:gd name="connsiteX5" fmla="*/ 0 w 36000"/>
              <a:gd name="connsiteY5" fmla="*/ 18000 h 396000"/>
              <a:gd name="connsiteX6" fmla="*/ 18000 w 36000"/>
              <a:gd name="connsiteY6" fmla="*/ 0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 h="396000">
                <a:moveTo>
                  <a:pt x="18000" y="0"/>
                </a:moveTo>
                <a:cubicBezTo>
                  <a:pt x="27941" y="0"/>
                  <a:pt x="36000" y="8059"/>
                  <a:pt x="36000" y="18000"/>
                </a:cubicBezTo>
                <a:lnTo>
                  <a:pt x="36000" y="378000"/>
                </a:lnTo>
                <a:cubicBezTo>
                  <a:pt x="36000" y="387941"/>
                  <a:pt x="27941" y="396000"/>
                  <a:pt x="18000" y="396000"/>
                </a:cubicBezTo>
                <a:cubicBezTo>
                  <a:pt x="8059" y="396000"/>
                  <a:pt x="0" y="387941"/>
                  <a:pt x="0" y="378000"/>
                </a:cubicBezTo>
                <a:lnTo>
                  <a:pt x="0" y="18000"/>
                </a:lnTo>
                <a:cubicBezTo>
                  <a:pt x="0" y="8059"/>
                  <a:pt x="8059" y="0"/>
                  <a:pt x="18000" y="0"/>
                </a:cubicBezTo>
                <a:close/>
              </a:path>
            </a:pathLst>
          </a:custGeom>
          <a:solidFill>
            <a:schemeClr val="accent1"/>
          </a:solidFill>
        </p:spPr>
        <p:txBody>
          <a:bodyPr wrap="square">
            <a:noAutofit/>
          </a:bodyPr>
          <a:lstStyle>
            <a:lvl1pPr marL="0" indent="0">
              <a:buNone/>
              <a:defRPr sz="100"/>
            </a:lvl1pPr>
          </a:lstStyle>
          <a:p>
            <a:pPr lvl="0"/>
            <a:r>
              <a:rPr lang="en-GB" dirty="0"/>
              <a:t> </a:t>
            </a:r>
          </a:p>
        </p:txBody>
      </p:sp>
      <p:sp>
        <p:nvSpPr>
          <p:cNvPr id="8" name="Tijdelijke aanduiding voor titel 1">
            <a:extLst>
              <a:ext uri="{FF2B5EF4-FFF2-40B4-BE49-F238E27FC236}">
                <a16:creationId xmlns:a16="http://schemas.microsoft.com/office/drawing/2014/main" id="{13CCA5FC-164A-2F42-807E-ECA620F04F4C}"/>
              </a:ext>
            </a:extLst>
          </p:cNvPr>
          <p:cNvSpPr>
            <a:spLocks noGrp="1"/>
          </p:cNvSpPr>
          <p:nvPr>
            <p:ph type="title" hasCustomPrompt="1"/>
          </p:nvPr>
        </p:nvSpPr>
        <p:spPr>
          <a:xfrm>
            <a:off x="865163" y="722313"/>
            <a:ext cx="10606838" cy="342211"/>
          </a:xfrm>
          <a:prstGeom prst="rect">
            <a:avLst/>
          </a:prstGeom>
        </p:spPr>
        <p:txBody>
          <a:bodyPr vert="horz" lIns="0" tIns="0" rIns="0" bIns="0" rtlCol="0" anchor="t">
            <a:noAutofit/>
          </a:bodyPr>
          <a:lstStyle>
            <a:lvl1pPr>
              <a:defRPr>
                <a:solidFill>
                  <a:schemeClr val="bg1"/>
                </a:solidFill>
              </a:defRPr>
            </a:lvl1pPr>
          </a:lstStyle>
          <a:p>
            <a:r>
              <a:rPr lang="en-GB" noProof="0" dirty="0"/>
              <a:t>Place the title of the slide here</a:t>
            </a:r>
          </a:p>
        </p:txBody>
      </p:sp>
      <p:sp>
        <p:nvSpPr>
          <p:cNvPr id="9" name="Tijdelijke aanduiding voor afbeelding 16">
            <a:extLst>
              <a:ext uri="{FF2B5EF4-FFF2-40B4-BE49-F238E27FC236}">
                <a16:creationId xmlns:a16="http://schemas.microsoft.com/office/drawing/2014/main" id="{CF8E8E39-9C5A-4BE6-EC72-A1944DA602F4}"/>
              </a:ext>
            </a:extLst>
          </p:cNvPr>
          <p:cNvSpPr>
            <a:spLocks noGrp="1"/>
          </p:cNvSpPr>
          <p:nvPr>
            <p:ph type="pic" sz="quarter" idx="19" hasCustomPrompt="1"/>
          </p:nvPr>
        </p:nvSpPr>
        <p:spPr>
          <a:xfrm>
            <a:off x="1668375" y="1913122"/>
            <a:ext cx="1296000" cy="1296000"/>
          </a:xfrm>
          <a:prstGeom prst="roundRect">
            <a:avLst>
              <a:gd name="adj" fmla="val 13654"/>
            </a:avLst>
          </a:prstGeom>
          <a:solidFill>
            <a:schemeClr val="bg1">
              <a:lumMod val="95000"/>
            </a:schemeClr>
          </a:solidFill>
          <a:ln w="15875">
            <a:noFill/>
          </a:ln>
        </p:spPr>
        <p:txBody>
          <a:bodyPr lIns="180000" tIns="0" rIns="180000" bIns="720000" anchor="ctr" anchorCtr="0"/>
          <a:lstStyle>
            <a:lvl1pPr marL="0" indent="0" algn="ctr">
              <a:spcBef>
                <a:spcPts val="0"/>
              </a:spcBef>
              <a:spcAft>
                <a:spcPts val="0"/>
              </a:spcAft>
              <a:buNone/>
              <a:defRPr sz="1100" i="1">
                <a:solidFill>
                  <a:schemeClr val="bg1">
                    <a:lumMod val="50000"/>
                  </a:schemeClr>
                </a:solidFill>
              </a:defRPr>
            </a:lvl1pPr>
          </a:lstStyle>
          <a:p>
            <a:r>
              <a:rPr lang="en-GB" noProof="0" dirty="0"/>
              <a:t>Insert </a:t>
            </a:r>
            <a:br>
              <a:rPr lang="en-GB" noProof="0" dirty="0"/>
            </a:br>
            <a:r>
              <a:rPr lang="en-GB" noProof="0" dirty="0"/>
              <a:t>Image here</a:t>
            </a:r>
          </a:p>
        </p:txBody>
      </p:sp>
      <p:sp>
        <p:nvSpPr>
          <p:cNvPr id="60" name="Tijdelijke aanduiding voor tekst 59">
            <a:extLst>
              <a:ext uri="{FF2B5EF4-FFF2-40B4-BE49-F238E27FC236}">
                <a16:creationId xmlns:a16="http://schemas.microsoft.com/office/drawing/2014/main" id="{551D0AD0-594F-3767-E570-B7E2F793BBAF}"/>
              </a:ext>
            </a:extLst>
          </p:cNvPr>
          <p:cNvSpPr>
            <a:spLocks noGrp="1"/>
          </p:cNvSpPr>
          <p:nvPr>
            <p:ph type="body" sz="quarter" idx="52" hasCustomPrompt="1"/>
          </p:nvPr>
        </p:nvSpPr>
        <p:spPr>
          <a:xfrm>
            <a:off x="806760" y="3168148"/>
            <a:ext cx="539827" cy="477636"/>
          </a:xfrm>
          <a:custGeom>
            <a:avLst/>
            <a:gdLst>
              <a:gd name="connsiteX0" fmla="*/ 0 w 539827"/>
              <a:gd name="connsiteY0" fmla="*/ 0 h 477636"/>
              <a:gd name="connsiteX1" fmla="*/ 539827 w 539827"/>
              <a:gd name="connsiteY1" fmla="*/ 0 h 477636"/>
              <a:gd name="connsiteX2" fmla="*/ 539827 w 539827"/>
              <a:gd name="connsiteY2" fmla="*/ 477636 h 477636"/>
              <a:gd name="connsiteX3" fmla="*/ 0 w 539827"/>
              <a:gd name="connsiteY3" fmla="*/ 477636 h 477636"/>
            </a:gdLst>
            <a:ahLst/>
            <a:cxnLst>
              <a:cxn ang="0">
                <a:pos x="connsiteX0" y="connsiteY0"/>
              </a:cxn>
              <a:cxn ang="0">
                <a:pos x="connsiteX1" y="connsiteY1"/>
              </a:cxn>
              <a:cxn ang="0">
                <a:pos x="connsiteX2" y="connsiteY2"/>
              </a:cxn>
              <a:cxn ang="0">
                <a:pos x="connsiteX3" y="connsiteY3"/>
              </a:cxn>
            </a:cxnLst>
            <a:rect l="l" t="t" r="r" b="b"/>
            <a:pathLst>
              <a:path w="539827" h="477636">
                <a:moveTo>
                  <a:pt x="0" y="0"/>
                </a:moveTo>
                <a:lnTo>
                  <a:pt x="539827" y="0"/>
                </a:lnTo>
                <a:lnTo>
                  <a:pt x="539827" y="477636"/>
                </a:lnTo>
                <a:lnTo>
                  <a:pt x="0" y="477636"/>
                </a:lnTo>
                <a:close/>
              </a:path>
            </a:pathLst>
          </a:custGeom>
          <a:blipFill dpi="0" rotWithShape="1">
            <a:blip r:embed="rId3">
              <a:duotone>
                <a:prstClr val="black"/>
                <a:schemeClr val="accent1">
                  <a:tint val="45000"/>
                  <a:satMod val="400000"/>
                </a:schemeClr>
              </a:duotone>
            </a:blip>
            <a:srcRect/>
            <a:stretch>
              <a:fillRect l="-122123" t="-281210" r="-115087" b="-108589"/>
            </a:stretch>
          </a:blipFill>
        </p:spPr>
        <p:txBody>
          <a:bodyPr wrap="square">
            <a:noAutofit/>
          </a:bodyPr>
          <a:lstStyle>
            <a:lvl1pPr>
              <a:defRPr sz="100"/>
            </a:lvl1pPr>
          </a:lstStyle>
          <a:p>
            <a:pPr lvl="0"/>
            <a:r>
              <a:rPr lang="en-GB" dirty="0"/>
              <a:t> </a:t>
            </a:r>
          </a:p>
        </p:txBody>
      </p:sp>
      <p:sp>
        <p:nvSpPr>
          <p:cNvPr id="61" name="Tijdelijke aanduiding voor tekst 60">
            <a:extLst>
              <a:ext uri="{FF2B5EF4-FFF2-40B4-BE49-F238E27FC236}">
                <a16:creationId xmlns:a16="http://schemas.microsoft.com/office/drawing/2014/main" id="{B437F40A-DFB8-96D4-3F17-E7642EA014D2}"/>
              </a:ext>
            </a:extLst>
          </p:cNvPr>
          <p:cNvSpPr>
            <a:spLocks noGrp="1"/>
          </p:cNvSpPr>
          <p:nvPr>
            <p:ph type="body" sz="quarter" idx="53" hasCustomPrompt="1"/>
          </p:nvPr>
        </p:nvSpPr>
        <p:spPr>
          <a:xfrm flipH="1" flipV="1">
            <a:off x="3294786" y="4493372"/>
            <a:ext cx="539827" cy="477636"/>
          </a:xfrm>
          <a:custGeom>
            <a:avLst/>
            <a:gdLst>
              <a:gd name="connsiteX0" fmla="*/ 0 w 539827"/>
              <a:gd name="connsiteY0" fmla="*/ 0 h 477636"/>
              <a:gd name="connsiteX1" fmla="*/ 539827 w 539827"/>
              <a:gd name="connsiteY1" fmla="*/ 0 h 477636"/>
              <a:gd name="connsiteX2" fmla="*/ 539827 w 539827"/>
              <a:gd name="connsiteY2" fmla="*/ 477636 h 477636"/>
              <a:gd name="connsiteX3" fmla="*/ 0 w 539827"/>
              <a:gd name="connsiteY3" fmla="*/ 477636 h 477636"/>
            </a:gdLst>
            <a:ahLst/>
            <a:cxnLst>
              <a:cxn ang="0">
                <a:pos x="connsiteX0" y="connsiteY0"/>
              </a:cxn>
              <a:cxn ang="0">
                <a:pos x="connsiteX1" y="connsiteY1"/>
              </a:cxn>
              <a:cxn ang="0">
                <a:pos x="connsiteX2" y="connsiteY2"/>
              </a:cxn>
              <a:cxn ang="0">
                <a:pos x="connsiteX3" y="connsiteY3"/>
              </a:cxn>
            </a:cxnLst>
            <a:rect l="l" t="t" r="r" b="b"/>
            <a:pathLst>
              <a:path w="539827" h="477636">
                <a:moveTo>
                  <a:pt x="0" y="0"/>
                </a:moveTo>
                <a:lnTo>
                  <a:pt x="539827" y="0"/>
                </a:lnTo>
                <a:lnTo>
                  <a:pt x="539827" y="477636"/>
                </a:lnTo>
                <a:lnTo>
                  <a:pt x="0" y="477636"/>
                </a:lnTo>
                <a:close/>
              </a:path>
            </a:pathLst>
          </a:custGeom>
          <a:blipFill dpi="0" rotWithShape="1">
            <a:blip r:embed="rId3">
              <a:duotone>
                <a:prstClr val="black"/>
                <a:schemeClr val="accent1">
                  <a:tint val="45000"/>
                  <a:satMod val="400000"/>
                </a:schemeClr>
              </a:duotone>
            </a:blip>
            <a:srcRect/>
            <a:stretch>
              <a:fillRect l="-122123" t="-281210" r="-115087" b="-108589"/>
            </a:stretch>
          </a:blipFill>
        </p:spPr>
        <p:txBody>
          <a:bodyPr wrap="square">
            <a:noAutofit/>
          </a:bodyPr>
          <a:lstStyle>
            <a:lvl1pPr>
              <a:defRPr sz="100"/>
            </a:lvl1pPr>
          </a:lstStyle>
          <a:p>
            <a:pPr lvl="0"/>
            <a:r>
              <a:rPr lang="en-GB" dirty="0"/>
              <a:t> </a:t>
            </a:r>
          </a:p>
        </p:txBody>
      </p:sp>
      <p:sp>
        <p:nvSpPr>
          <p:cNvPr id="62" name="Tijdelijke aanduiding voor tekst 61">
            <a:extLst>
              <a:ext uri="{FF2B5EF4-FFF2-40B4-BE49-F238E27FC236}">
                <a16:creationId xmlns:a16="http://schemas.microsoft.com/office/drawing/2014/main" id="{7ACC7B36-9675-0695-94FB-AE230B549464}"/>
              </a:ext>
            </a:extLst>
          </p:cNvPr>
          <p:cNvSpPr>
            <a:spLocks noGrp="1"/>
          </p:cNvSpPr>
          <p:nvPr>
            <p:ph type="body" sz="quarter" idx="54" hasCustomPrompt="1"/>
          </p:nvPr>
        </p:nvSpPr>
        <p:spPr>
          <a:xfrm>
            <a:off x="4494000" y="1592263"/>
            <a:ext cx="3204000" cy="3888000"/>
          </a:xfrm>
          <a:custGeom>
            <a:avLst/>
            <a:gdLst>
              <a:gd name="connsiteX0" fmla="*/ 171414 w 3204000"/>
              <a:gd name="connsiteY0" fmla="*/ 0 h 3888000"/>
              <a:gd name="connsiteX1" fmla="*/ 3032586 w 3204000"/>
              <a:gd name="connsiteY1" fmla="*/ 0 h 3888000"/>
              <a:gd name="connsiteX2" fmla="*/ 3204000 w 3204000"/>
              <a:gd name="connsiteY2" fmla="*/ 171414 h 3888000"/>
              <a:gd name="connsiteX3" fmla="*/ 3204000 w 3204000"/>
              <a:gd name="connsiteY3" fmla="*/ 3716586 h 3888000"/>
              <a:gd name="connsiteX4" fmla="*/ 3032586 w 3204000"/>
              <a:gd name="connsiteY4" fmla="*/ 3888000 h 3888000"/>
              <a:gd name="connsiteX5" fmla="*/ 171414 w 3204000"/>
              <a:gd name="connsiteY5" fmla="*/ 3888000 h 3888000"/>
              <a:gd name="connsiteX6" fmla="*/ 0 w 3204000"/>
              <a:gd name="connsiteY6" fmla="*/ 3716586 h 3888000"/>
              <a:gd name="connsiteX7" fmla="*/ 0 w 3204000"/>
              <a:gd name="connsiteY7" fmla="*/ 171414 h 3888000"/>
              <a:gd name="connsiteX8" fmla="*/ 171414 w 3204000"/>
              <a:gd name="connsiteY8" fmla="*/ 0 h 388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4000" h="3888000">
                <a:moveTo>
                  <a:pt x="171414" y="0"/>
                </a:moveTo>
                <a:lnTo>
                  <a:pt x="3032586" y="0"/>
                </a:lnTo>
                <a:cubicBezTo>
                  <a:pt x="3127255" y="0"/>
                  <a:pt x="3204000" y="76745"/>
                  <a:pt x="3204000" y="171414"/>
                </a:cubicBezTo>
                <a:lnTo>
                  <a:pt x="3204000" y="3716586"/>
                </a:lnTo>
                <a:cubicBezTo>
                  <a:pt x="3204000" y="3811255"/>
                  <a:pt x="3127255" y="3888000"/>
                  <a:pt x="3032586" y="3888000"/>
                </a:cubicBezTo>
                <a:lnTo>
                  <a:pt x="171414" y="3888000"/>
                </a:lnTo>
                <a:cubicBezTo>
                  <a:pt x="76745" y="3888000"/>
                  <a:pt x="0" y="3811255"/>
                  <a:pt x="0" y="3716586"/>
                </a:cubicBezTo>
                <a:lnTo>
                  <a:pt x="0" y="171414"/>
                </a:lnTo>
                <a:cubicBezTo>
                  <a:pt x="0" y="76745"/>
                  <a:pt x="76745" y="0"/>
                  <a:pt x="171414" y="0"/>
                </a:cubicBezTo>
                <a:close/>
              </a:path>
            </a:pathLst>
          </a:custGeom>
          <a:solidFill>
            <a:schemeClr val="bg2"/>
          </a:solidFill>
        </p:spPr>
        <p:txBody>
          <a:bodyPr wrap="square">
            <a:noAutofit/>
          </a:bodyPr>
          <a:lstStyle>
            <a:lvl1pPr>
              <a:defRPr sz="100"/>
            </a:lvl1pPr>
          </a:lstStyle>
          <a:p>
            <a:pPr lvl="0"/>
            <a:r>
              <a:rPr lang="en-GB" dirty="0"/>
              <a:t>  </a:t>
            </a:r>
          </a:p>
        </p:txBody>
      </p:sp>
      <p:sp>
        <p:nvSpPr>
          <p:cNvPr id="63" name="Tijdelijke aanduiding voor afbeelding 16">
            <a:extLst>
              <a:ext uri="{FF2B5EF4-FFF2-40B4-BE49-F238E27FC236}">
                <a16:creationId xmlns:a16="http://schemas.microsoft.com/office/drawing/2014/main" id="{C0E714FD-D032-C33F-15AA-EE1ACF28B33E}"/>
              </a:ext>
            </a:extLst>
          </p:cNvPr>
          <p:cNvSpPr>
            <a:spLocks noGrp="1"/>
          </p:cNvSpPr>
          <p:nvPr>
            <p:ph type="pic" sz="quarter" idx="55" hasCustomPrompt="1"/>
          </p:nvPr>
        </p:nvSpPr>
        <p:spPr>
          <a:xfrm>
            <a:off x="5448000" y="1913122"/>
            <a:ext cx="1296000" cy="1296000"/>
          </a:xfrm>
          <a:prstGeom prst="roundRect">
            <a:avLst>
              <a:gd name="adj" fmla="val 13654"/>
            </a:avLst>
          </a:prstGeom>
          <a:solidFill>
            <a:schemeClr val="bg1">
              <a:lumMod val="95000"/>
            </a:schemeClr>
          </a:solidFill>
          <a:ln w="15875">
            <a:noFill/>
          </a:ln>
        </p:spPr>
        <p:txBody>
          <a:bodyPr lIns="180000" tIns="0" rIns="180000" bIns="720000" anchor="ctr" anchorCtr="0"/>
          <a:lstStyle>
            <a:lvl1pPr marL="0" indent="0" algn="ctr">
              <a:spcBef>
                <a:spcPts val="0"/>
              </a:spcBef>
              <a:spcAft>
                <a:spcPts val="0"/>
              </a:spcAft>
              <a:buNone/>
              <a:defRPr sz="1100" i="1">
                <a:solidFill>
                  <a:schemeClr val="bg1">
                    <a:lumMod val="50000"/>
                  </a:schemeClr>
                </a:solidFill>
              </a:defRPr>
            </a:lvl1pPr>
          </a:lstStyle>
          <a:p>
            <a:r>
              <a:rPr lang="en-GB" noProof="0" dirty="0"/>
              <a:t>Insert </a:t>
            </a:r>
            <a:br>
              <a:rPr lang="en-GB" noProof="0" dirty="0"/>
            </a:br>
            <a:r>
              <a:rPr lang="en-GB" noProof="0" dirty="0"/>
              <a:t>Image here</a:t>
            </a:r>
          </a:p>
        </p:txBody>
      </p:sp>
      <p:sp>
        <p:nvSpPr>
          <p:cNvPr id="64" name="Tijdelijke aanduiding voor tekst 63">
            <a:extLst>
              <a:ext uri="{FF2B5EF4-FFF2-40B4-BE49-F238E27FC236}">
                <a16:creationId xmlns:a16="http://schemas.microsoft.com/office/drawing/2014/main" id="{2AFFB893-6A33-2AAD-0696-30BAB462DF1B}"/>
              </a:ext>
            </a:extLst>
          </p:cNvPr>
          <p:cNvSpPr>
            <a:spLocks noGrp="1"/>
          </p:cNvSpPr>
          <p:nvPr>
            <p:ph type="body" sz="quarter" idx="56" hasCustomPrompt="1"/>
          </p:nvPr>
        </p:nvSpPr>
        <p:spPr>
          <a:xfrm>
            <a:off x="4586385" y="3168148"/>
            <a:ext cx="539827" cy="477636"/>
          </a:xfrm>
          <a:custGeom>
            <a:avLst/>
            <a:gdLst>
              <a:gd name="connsiteX0" fmla="*/ 0 w 539827"/>
              <a:gd name="connsiteY0" fmla="*/ 0 h 477636"/>
              <a:gd name="connsiteX1" fmla="*/ 539827 w 539827"/>
              <a:gd name="connsiteY1" fmla="*/ 0 h 477636"/>
              <a:gd name="connsiteX2" fmla="*/ 539827 w 539827"/>
              <a:gd name="connsiteY2" fmla="*/ 477636 h 477636"/>
              <a:gd name="connsiteX3" fmla="*/ 0 w 539827"/>
              <a:gd name="connsiteY3" fmla="*/ 477636 h 477636"/>
            </a:gdLst>
            <a:ahLst/>
            <a:cxnLst>
              <a:cxn ang="0">
                <a:pos x="connsiteX0" y="connsiteY0"/>
              </a:cxn>
              <a:cxn ang="0">
                <a:pos x="connsiteX1" y="connsiteY1"/>
              </a:cxn>
              <a:cxn ang="0">
                <a:pos x="connsiteX2" y="connsiteY2"/>
              </a:cxn>
              <a:cxn ang="0">
                <a:pos x="connsiteX3" y="connsiteY3"/>
              </a:cxn>
            </a:cxnLst>
            <a:rect l="l" t="t" r="r" b="b"/>
            <a:pathLst>
              <a:path w="539827" h="477636">
                <a:moveTo>
                  <a:pt x="0" y="0"/>
                </a:moveTo>
                <a:lnTo>
                  <a:pt x="539827" y="0"/>
                </a:lnTo>
                <a:lnTo>
                  <a:pt x="539827" y="477636"/>
                </a:lnTo>
                <a:lnTo>
                  <a:pt x="0" y="477636"/>
                </a:lnTo>
                <a:close/>
              </a:path>
            </a:pathLst>
          </a:custGeom>
          <a:blipFill>
            <a:blip r:embed="rId3">
              <a:duotone>
                <a:prstClr val="black"/>
                <a:schemeClr val="accent1">
                  <a:tint val="45000"/>
                  <a:satMod val="400000"/>
                </a:schemeClr>
              </a:duotone>
            </a:blip>
            <a:srcRect/>
            <a:stretch>
              <a:fillRect l="-122123" t="-281210" r="-115087" b="-108589"/>
            </a:stretch>
          </a:blipFill>
        </p:spPr>
        <p:txBody>
          <a:bodyPr wrap="square">
            <a:noAutofit/>
          </a:bodyPr>
          <a:lstStyle>
            <a:lvl1pPr>
              <a:defRPr sz="100"/>
            </a:lvl1pPr>
          </a:lstStyle>
          <a:p>
            <a:pPr lvl="0"/>
            <a:r>
              <a:rPr lang="en-GB" dirty="0"/>
              <a:t> </a:t>
            </a:r>
          </a:p>
        </p:txBody>
      </p:sp>
      <p:sp>
        <p:nvSpPr>
          <p:cNvPr id="65" name="Tijdelijke aanduiding voor tekst 64">
            <a:extLst>
              <a:ext uri="{FF2B5EF4-FFF2-40B4-BE49-F238E27FC236}">
                <a16:creationId xmlns:a16="http://schemas.microsoft.com/office/drawing/2014/main" id="{D975AFD7-9535-2E3D-B87A-0775F5B8A353}"/>
              </a:ext>
            </a:extLst>
          </p:cNvPr>
          <p:cNvSpPr>
            <a:spLocks noGrp="1"/>
          </p:cNvSpPr>
          <p:nvPr>
            <p:ph type="body" sz="quarter" idx="57" hasCustomPrompt="1"/>
          </p:nvPr>
        </p:nvSpPr>
        <p:spPr>
          <a:xfrm flipH="1" flipV="1">
            <a:off x="7074411" y="4493372"/>
            <a:ext cx="539827" cy="477636"/>
          </a:xfrm>
          <a:custGeom>
            <a:avLst/>
            <a:gdLst>
              <a:gd name="connsiteX0" fmla="*/ 0 w 539827"/>
              <a:gd name="connsiteY0" fmla="*/ 0 h 477636"/>
              <a:gd name="connsiteX1" fmla="*/ 539827 w 539827"/>
              <a:gd name="connsiteY1" fmla="*/ 0 h 477636"/>
              <a:gd name="connsiteX2" fmla="*/ 539827 w 539827"/>
              <a:gd name="connsiteY2" fmla="*/ 477636 h 477636"/>
              <a:gd name="connsiteX3" fmla="*/ 0 w 539827"/>
              <a:gd name="connsiteY3" fmla="*/ 477636 h 477636"/>
            </a:gdLst>
            <a:ahLst/>
            <a:cxnLst>
              <a:cxn ang="0">
                <a:pos x="connsiteX0" y="connsiteY0"/>
              </a:cxn>
              <a:cxn ang="0">
                <a:pos x="connsiteX1" y="connsiteY1"/>
              </a:cxn>
              <a:cxn ang="0">
                <a:pos x="connsiteX2" y="connsiteY2"/>
              </a:cxn>
              <a:cxn ang="0">
                <a:pos x="connsiteX3" y="connsiteY3"/>
              </a:cxn>
            </a:cxnLst>
            <a:rect l="l" t="t" r="r" b="b"/>
            <a:pathLst>
              <a:path w="539827" h="477636">
                <a:moveTo>
                  <a:pt x="0" y="0"/>
                </a:moveTo>
                <a:lnTo>
                  <a:pt x="539827" y="0"/>
                </a:lnTo>
                <a:lnTo>
                  <a:pt x="539827" y="477636"/>
                </a:lnTo>
                <a:lnTo>
                  <a:pt x="0" y="477636"/>
                </a:lnTo>
                <a:close/>
              </a:path>
            </a:pathLst>
          </a:custGeom>
          <a:blipFill>
            <a:blip r:embed="rId3">
              <a:duotone>
                <a:prstClr val="black"/>
                <a:schemeClr val="accent1">
                  <a:tint val="45000"/>
                  <a:satMod val="400000"/>
                </a:schemeClr>
              </a:duotone>
            </a:blip>
            <a:srcRect/>
            <a:stretch>
              <a:fillRect l="-122123" t="-281210" r="-115087" b="-108589"/>
            </a:stretch>
          </a:blipFill>
        </p:spPr>
        <p:txBody>
          <a:bodyPr wrap="square">
            <a:noAutofit/>
          </a:bodyPr>
          <a:lstStyle>
            <a:lvl1pPr>
              <a:defRPr sz="100"/>
            </a:lvl1pPr>
          </a:lstStyle>
          <a:p>
            <a:pPr lvl="0"/>
            <a:r>
              <a:rPr lang="en-GB" dirty="0"/>
              <a:t> </a:t>
            </a:r>
          </a:p>
        </p:txBody>
      </p:sp>
      <p:sp>
        <p:nvSpPr>
          <p:cNvPr id="66" name="Tijdelijke aanduiding voor tekst 65">
            <a:extLst>
              <a:ext uri="{FF2B5EF4-FFF2-40B4-BE49-F238E27FC236}">
                <a16:creationId xmlns:a16="http://schemas.microsoft.com/office/drawing/2014/main" id="{4560C005-39CE-A6AF-0131-9AC3AF131FD6}"/>
              </a:ext>
            </a:extLst>
          </p:cNvPr>
          <p:cNvSpPr>
            <a:spLocks noGrp="1"/>
          </p:cNvSpPr>
          <p:nvPr>
            <p:ph type="body" sz="quarter" idx="58" hasCustomPrompt="1"/>
          </p:nvPr>
        </p:nvSpPr>
        <p:spPr>
          <a:xfrm>
            <a:off x="8268514" y="1592263"/>
            <a:ext cx="3204000" cy="3888000"/>
          </a:xfrm>
          <a:custGeom>
            <a:avLst/>
            <a:gdLst>
              <a:gd name="connsiteX0" fmla="*/ 171414 w 3204000"/>
              <a:gd name="connsiteY0" fmla="*/ 0 h 3888000"/>
              <a:gd name="connsiteX1" fmla="*/ 3032586 w 3204000"/>
              <a:gd name="connsiteY1" fmla="*/ 0 h 3888000"/>
              <a:gd name="connsiteX2" fmla="*/ 3204000 w 3204000"/>
              <a:gd name="connsiteY2" fmla="*/ 171414 h 3888000"/>
              <a:gd name="connsiteX3" fmla="*/ 3204000 w 3204000"/>
              <a:gd name="connsiteY3" fmla="*/ 3716586 h 3888000"/>
              <a:gd name="connsiteX4" fmla="*/ 3032586 w 3204000"/>
              <a:gd name="connsiteY4" fmla="*/ 3888000 h 3888000"/>
              <a:gd name="connsiteX5" fmla="*/ 171414 w 3204000"/>
              <a:gd name="connsiteY5" fmla="*/ 3888000 h 3888000"/>
              <a:gd name="connsiteX6" fmla="*/ 0 w 3204000"/>
              <a:gd name="connsiteY6" fmla="*/ 3716586 h 3888000"/>
              <a:gd name="connsiteX7" fmla="*/ 0 w 3204000"/>
              <a:gd name="connsiteY7" fmla="*/ 171414 h 3888000"/>
              <a:gd name="connsiteX8" fmla="*/ 171414 w 3204000"/>
              <a:gd name="connsiteY8" fmla="*/ 0 h 388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4000" h="3888000">
                <a:moveTo>
                  <a:pt x="171414" y="0"/>
                </a:moveTo>
                <a:lnTo>
                  <a:pt x="3032586" y="0"/>
                </a:lnTo>
                <a:cubicBezTo>
                  <a:pt x="3127255" y="0"/>
                  <a:pt x="3204000" y="76745"/>
                  <a:pt x="3204000" y="171414"/>
                </a:cubicBezTo>
                <a:lnTo>
                  <a:pt x="3204000" y="3716586"/>
                </a:lnTo>
                <a:cubicBezTo>
                  <a:pt x="3204000" y="3811255"/>
                  <a:pt x="3127255" y="3888000"/>
                  <a:pt x="3032586" y="3888000"/>
                </a:cubicBezTo>
                <a:lnTo>
                  <a:pt x="171414" y="3888000"/>
                </a:lnTo>
                <a:cubicBezTo>
                  <a:pt x="76745" y="3888000"/>
                  <a:pt x="0" y="3811255"/>
                  <a:pt x="0" y="3716586"/>
                </a:cubicBezTo>
                <a:lnTo>
                  <a:pt x="0" y="171414"/>
                </a:lnTo>
                <a:cubicBezTo>
                  <a:pt x="0" y="76745"/>
                  <a:pt x="76745" y="0"/>
                  <a:pt x="171414" y="0"/>
                </a:cubicBezTo>
                <a:close/>
              </a:path>
            </a:pathLst>
          </a:custGeom>
          <a:solidFill>
            <a:schemeClr val="bg2"/>
          </a:solidFill>
        </p:spPr>
        <p:txBody>
          <a:bodyPr wrap="square">
            <a:noAutofit/>
          </a:bodyPr>
          <a:lstStyle>
            <a:lvl1pPr>
              <a:defRPr sz="100"/>
            </a:lvl1pPr>
          </a:lstStyle>
          <a:p>
            <a:pPr lvl="0"/>
            <a:r>
              <a:rPr lang="en-GB" dirty="0"/>
              <a:t>  </a:t>
            </a:r>
          </a:p>
        </p:txBody>
      </p:sp>
      <p:sp>
        <p:nvSpPr>
          <p:cNvPr id="67" name="Tijdelijke aanduiding voor afbeelding 16">
            <a:extLst>
              <a:ext uri="{FF2B5EF4-FFF2-40B4-BE49-F238E27FC236}">
                <a16:creationId xmlns:a16="http://schemas.microsoft.com/office/drawing/2014/main" id="{FE7F9BF9-BD66-DCCA-CE35-69265568001D}"/>
              </a:ext>
            </a:extLst>
          </p:cNvPr>
          <p:cNvSpPr>
            <a:spLocks noGrp="1"/>
          </p:cNvSpPr>
          <p:nvPr>
            <p:ph type="pic" sz="quarter" idx="59" hasCustomPrompt="1"/>
          </p:nvPr>
        </p:nvSpPr>
        <p:spPr>
          <a:xfrm>
            <a:off x="9222514" y="1913122"/>
            <a:ext cx="1296000" cy="1296000"/>
          </a:xfrm>
          <a:prstGeom prst="roundRect">
            <a:avLst>
              <a:gd name="adj" fmla="val 13654"/>
            </a:avLst>
          </a:prstGeom>
          <a:solidFill>
            <a:schemeClr val="bg1">
              <a:lumMod val="95000"/>
            </a:schemeClr>
          </a:solidFill>
          <a:ln w="15875">
            <a:noFill/>
          </a:ln>
        </p:spPr>
        <p:txBody>
          <a:bodyPr lIns="180000" tIns="0" rIns="180000" bIns="720000" anchor="ctr" anchorCtr="0"/>
          <a:lstStyle>
            <a:lvl1pPr marL="0" indent="0" algn="ctr">
              <a:spcBef>
                <a:spcPts val="0"/>
              </a:spcBef>
              <a:spcAft>
                <a:spcPts val="0"/>
              </a:spcAft>
              <a:buNone/>
              <a:defRPr sz="1100" i="1">
                <a:solidFill>
                  <a:schemeClr val="bg1">
                    <a:lumMod val="50000"/>
                  </a:schemeClr>
                </a:solidFill>
              </a:defRPr>
            </a:lvl1pPr>
          </a:lstStyle>
          <a:p>
            <a:r>
              <a:rPr lang="en-GB" noProof="0" dirty="0"/>
              <a:t>Insert </a:t>
            </a:r>
            <a:br>
              <a:rPr lang="en-GB" noProof="0" dirty="0"/>
            </a:br>
            <a:r>
              <a:rPr lang="en-GB" noProof="0" dirty="0"/>
              <a:t>Image here</a:t>
            </a:r>
          </a:p>
        </p:txBody>
      </p:sp>
      <p:sp>
        <p:nvSpPr>
          <p:cNvPr id="68" name="Tijdelijke aanduiding voor tekst 67">
            <a:extLst>
              <a:ext uri="{FF2B5EF4-FFF2-40B4-BE49-F238E27FC236}">
                <a16:creationId xmlns:a16="http://schemas.microsoft.com/office/drawing/2014/main" id="{227C9941-1671-68AD-557A-96DB51DC9987}"/>
              </a:ext>
            </a:extLst>
          </p:cNvPr>
          <p:cNvSpPr>
            <a:spLocks noGrp="1"/>
          </p:cNvSpPr>
          <p:nvPr>
            <p:ph type="body" sz="quarter" idx="60" hasCustomPrompt="1"/>
          </p:nvPr>
        </p:nvSpPr>
        <p:spPr>
          <a:xfrm>
            <a:off x="8360899" y="3168148"/>
            <a:ext cx="539827" cy="477636"/>
          </a:xfrm>
          <a:custGeom>
            <a:avLst/>
            <a:gdLst>
              <a:gd name="connsiteX0" fmla="*/ 0 w 539827"/>
              <a:gd name="connsiteY0" fmla="*/ 0 h 477636"/>
              <a:gd name="connsiteX1" fmla="*/ 539827 w 539827"/>
              <a:gd name="connsiteY1" fmla="*/ 0 h 477636"/>
              <a:gd name="connsiteX2" fmla="*/ 539827 w 539827"/>
              <a:gd name="connsiteY2" fmla="*/ 477636 h 477636"/>
              <a:gd name="connsiteX3" fmla="*/ 0 w 539827"/>
              <a:gd name="connsiteY3" fmla="*/ 477636 h 477636"/>
            </a:gdLst>
            <a:ahLst/>
            <a:cxnLst>
              <a:cxn ang="0">
                <a:pos x="connsiteX0" y="connsiteY0"/>
              </a:cxn>
              <a:cxn ang="0">
                <a:pos x="connsiteX1" y="connsiteY1"/>
              </a:cxn>
              <a:cxn ang="0">
                <a:pos x="connsiteX2" y="connsiteY2"/>
              </a:cxn>
              <a:cxn ang="0">
                <a:pos x="connsiteX3" y="connsiteY3"/>
              </a:cxn>
            </a:cxnLst>
            <a:rect l="l" t="t" r="r" b="b"/>
            <a:pathLst>
              <a:path w="539827" h="477636">
                <a:moveTo>
                  <a:pt x="0" y="0"/>
                </a:moveTo>
                <a:lnTo>
                  <a:pt x="539827" y="0"/>
                </a:lnTo>
                <a:lnTo>
                  <a:pt x="539827" y="477636"/>
                </a:lnTo>
                <a:lnTo>
                  <a:pt x="0" y="477636"/>
                </a:lnTo>
                <a:close/>
              </a:path>
            </a:pathLst>
          </a:custGeom>
          <a:blipFill>
            <a:blip r:embed="rId3">
              <a:duotone>
                <a:prstClr val="black"/>
                <a:schemeClr val="accent1">
                  <a:tint val="45000"/>
                  <a:satMod val="400000"/>
                </a:schemeClr>
              </a:duotone>
            </a:blip>
            <a:srcRect/>
            <a:stretch>
              <a:fillRect l="-122123" t="-281210" r="-115087" b="-108589"/>
            </a:stretch>
          </a:blipFill>
        </p:spPr>
        <p:txBody>
          <a:bodyPr wrap="square">
            <a:noAutofit/>
          </a:bodyPr>
          <a:lstStyle>
            <a:lvl1pPr>
              <a:defRPr sz="100"/>
            </a:lvl1pPr>
          </a:lstStyle>
          <a:p>
            <a:pPr lvl="0"/>
            <a:r>
              <a:rPr lang="en-GB" dirty="0"/>
              <a:t> </a:t>
            </a:r>
          </a:p>
        </p:txBody>
      </p:sp>
      <p:sp>
        <p:nvSpPr>
          <p:cNvPr id="69" name="Tijdelijke aanduiding voor tekst 68">
            <a:extLst>
              <a:ext uri="{FF2B5EF4-FFF2-40B4-BE49-F238E27FC236}">
                <a16:creationId xmlns:a16="http://schemas.microsoft.com/office/drawing/2014/main" id="{A92D422C-6ABD-6007-1A56-C7605CC362FF}"/>
              </a:ext>
            </a:extLst>
          </p:cNvPr>
          <p:cNvSpPr>
            <a:spLocks noGrp="1"/>
          </p:cNvSpPr>
          <p:nvPr>
            <p:ph type="body" sz="quarter" idx="61" hasCustomPrompt="1"/>
          </p:nvPr>
        </p:nvSpPr>
        <p:spPr>
          <a:xfrm flipH="1" flipV="1">
            <a:off x="10848925" y="4493372"/>
            <a:ext cx="539827" cy="477636"/>
          </a:xfrm>
          <a:custGeom>
            <a:avLst/>
            <a:gdLst>
              <a:gd name="connsiteX0" fmla="*/ 0 w 539827"/>
              <a:gd name="connsiteY0" fmla="*/ 0 h 477636"/>
              <a:gd name="connsiteX1" fmla="*/ 539827 w 539827"/>
              <a:gd name="connsiteY1" fmla="*/ 0 h 477636"/>
              <a:gd name="connsiteX2" fmla="*/ 539827 w 539827"/>
              <a:gd name="connsiteY2" fmla="*/ 477636 h 477636"/>
              <a:gd name="connsiteX3" fmla="*/ 0 w 539827"/>
              <a:gd name="connsiteY3" fmla="*/ 477636 h 477636"/>
            </a:gdLst>
            <a:ahLst/>
            <a:cxnLst>
              <a:cxn ang="0">
                <a:pos x="connsiteX0" y="connsiteY0"/>
              </a:cxn>
              <a:cxn ang="0">
                <a:pos x="connsiteX1" y="connsiteY1"/>
              </a:cxn>
              <a:cxn ang="0">
                <a:pos x="connsiteX2" y="connsiteY2"/>
              </a:cxn>
              <a:cxn ang="0">
                <a:pos x="connsiteX3" y="connsiteY3"/>
              </a:cxn>
            </a:cxnLst>
            <a:rect l="l" t="t" r="r" b="b"/>
            <a:pathLst>
              <a:path w="539827" h="477636">
                <a:moveTo>
                  <a:pt x="0" y="0"/>
                </a:moveTo>
                <a:lnTo>
                  <a:pt x="539827" y="0"/>
                </a:lnTo>
                <a:lnTo>
                  <a:pt x="539827" y="477636"/>
                </a:lnTo>
                <a:lnTo>
                  <a:pt x="0" y="477636"/>
                </a:lnTo>
                <a:close/>
              </a:path>
            </a:pathLst>
          </a:custGeom>
          <a:blipFill>
            <a:blip r:embed="rId3">
              <a:duotone>
                <a:prstClr val="black"/>
                <a:schemeClr val="accent1">
                  <a:tint val="45000"/>
                  <a:satMod val="400000"/>
                </a:schemeClr>
              </a:duotone>
            </a:blip>
            <a:srcRect/>
            <a:stretch>
              <a:fillRect l="-122123" t="-281210" r="-115087" b="-108589"/>
            </a:stretch>
          </a:blipFill>
        </p:spPr>
        <p:txBody>
          <a:bodyPr wrap="square">
            <a:noAutofit/>
          </a:bodyPr>
          <a:lstStyle>
            <a:lvl1pPr>
              <a:defRPr sz="100"/>
            </a:lvl1pPr>
          </a:lstStyle>
          <a:p>
            <a:pPr lvl="0"/>
            <a:r>
              <a:rPr lang="en-GB" dirty="0"/>
              <a:t> </a:t>
            </a:r>
          </a:p>
        </p:txBody>
      </p:sp>
      <p:grpSp>
        <p:nvGrpSpPr>
          <p:cNvPr id="2" name="INSTRUCTION">
            <a:extLst>
              <a:ext uri="{FF2B5EF4-FFF2-40B4-BE49-F238E27FC236}">
                <a16:creationId xmlns:a16="http://schemas.microsoft.com/office/drawing/2014/main" id="{97015091-CAB5-CBBB-6EF8-7B0D891D263F}"/>
              </a:ext>
            </a:extLst>
          </p:cNvPr>
          <p:cNvGrpSpPr/>
          <p:nvPr userDrawn="1"/>
        </p:nvGrpSpPr>
        <p:grpSpPr>
          <a:xfrm>
            <a:off x="12377595" y="0"/>
            <a:ext cx="3693114" cy="6236923"/>
            <a:chOff x="-3786165" y="0"/>
            <a:chExt cx="3693114" cy="6236923"/>
          </a:xfrm>
        </p:grpSpPr>
        <p:sp>
          <p:nvSpPr>
            <p:cNvPr id="5" name="Rechthoek 4">
              <a:extLst>
                <a:ext uri="{FF2B5EF4-FFF2-40B4-BE49-F238E27FC236}">
                  <a16:creationId xmlns:a16="http://schemas.microsoft.com/office/drawing/2014/main" id="{44BE5C3D-988A-5042-FF2D-2DD12E961171}"/>
                </a:ext>
              </a:extLst>
            </p:cNvPr>
            <p:cNvSpPr/>
            <p:nvPr userDrawn="1"/>
          </p:nvSpPr>
          <p:spPr>
            <a:xfrm>
              <a:off x="-3786165" y="0"/>
              <a:ext cx="3593091" cy="5570621"/>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tx2"/>
                  </a:solidFill>
                  <a:latin typeface="Calibri" panose="020F0502020204030204" pitchFamily="34" charset="0"/>
                  <a:cs typeface="Calibri" panose="020F0502020204030204" pitchFamily="34" charset="0"/>
                </a:rPr>
                <a:t>Insert/edit an image</a:t>
              </a:r>
            </a:p>
          </p:txBody>
        </p:sp>
        <p:sp>
          <p:nvSpPr>
            <p:cNvPr id="10" name="Ovaal 9">
              <a:extLst>
                <a:ext uri="{FF2B5EF4-FFF2-40B4-BE49-F238E27FC236}">
                  <a16:creationId xmlns:a16="http://schemas.microsoft.com/office/drawing/2014/main" id="{FF0EF038-B8DC-BB7E-139E-10A37D7C7E9D}"/>
                </a:ext>
              </a:extLst>
            </p:cNvPr>
            <p:cNvSpPr/>
            <p:nvPr userDrawn="1"/>
          </p:nvSpPr>
          <p:spPr>
            <a:xfrm>
              <a:off x="-3603587" y="465324"/>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1" name="Rechthoek 10">
              <a:extLst>
                <a:ext uri="{FF2B5EF4-FFF2-40B4-BE49-F238E27FC236}">
                  <a16:creationId xmlns:a16="http://schemas.microsoft.com/office/drawing/2014/main" id="{CBBF5FD7-24CF-0190-4644-8B6E4EF3BBFF}"/>
                </a:ext>
              </a:extLst>
            </p:cNvPr>
            <p:cNvSpPr/>
            <p:nvPr userDrawn="1"/>
          </p:nvSpPr>
          <p:spPr>
            <a:xfrm>
              <a:off x="-3319415" y="465324"/>
              <a:ext cx="2962706"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12" name="Ovaal 11">
              <a:extLst>
                <a:ext uri="{FF2B5EF4-FFF2-40B4-BE49-F238E27FC236}">
                  <a16:creationId xmlns:a16="http://schemas.microsoft.com/office/drawing/2014/main" id="{EB24F83D-6956-225F-60DE-A9D7B3F94521}"/>
                </a:ext>
              </a:extLst>
            </p:cNvPr>
            <p:cNvSpPr/>
            <p:nvPr userDrawn="1"/>
          </p:nvSpPr>
          <p:spPr>
            <a:xfrm>
              <a:off x="-3603587" y="2638808"/>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3" name="Rechthoek 12">
              <a:extLst>
                <a:ext uri="{FF2B5EF4-FFF2-40B4-BE49-F238E27FC236}">
                  <a16:creationId xmlns:a16="http://schemas.microsoft.com/office/drawing/2014/main" id="{FDA53712-2DD3-52C0-B617-D92FE49E4C8E}"/>
                </a:ext>
              </a:extLst>
            </p:cNvPr>
            <p:cNvSpPr/>
            <p:nvPr userDrawn="1"/>
          </p:nvSpPr>
          <p:spPr>
            <a:xfrm>
              <a:off x="-3319415" y="2638809"/>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Click with the right mouse button on the image and choose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‘Send to back’</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14" name="Ovaal 13">
              <a:extLst>
                <a:ext uri="{FF2B5EF4-FFF2-40B4-BE49-F238E27FC236}">
                  <a16:creationId xmlns:a16="http://schemas.microsoft.com/office/drawing/2014/main" id="{D04C506B-E116-336F-E4BA-3BE73F5592AE}"/>
                </a:ext>
              </a:extLst>
            </p:cNvPr>
            <p:cNvSpPr/>
            <p:nvPr userDrawn="1"/>
          </p:nvSpPr>
          <p:spPr>
            <a:xfrm>
              <a:off x="-3603587" y="3817066"/>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5" name="Rechthoek 14">
              <a:extLst>
                <a:ext uri="{FF2B5EF4-FFF2-40B4-BE49-F238E27FC236}">
                  <a16:creationId xmlns:a16="http://schemas.microsoft.com/office/drawing/2014/main" id="{F155CDC9-8875-5CAD-F588-E0F8188290F8}"/>
                </a:ext>
              </a:extLst>
            </p:cNvPr>
            <p:cNvSpPr/>
            <p:nvPr userDrawn="1"/>
          </p:nvSpPr>
          <p:spPr>
            <a:xfrm>
              <a:off x="-3319415" y="3817067"/>
              <a:ext cx="2944086"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‘Crop’</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grpSp>
          <p:nvGrpSpPr>
            <p:cNvPr id="16" name="Groep 15">
              <a:extLst>
                <a:ext uri="{FF2B5EF4-FFF2-40B4-BE49-F238E27FC236}">
                  <a16:creationId xmlns:a16="http://schemas.microsoft.com/office/drawing/2014/main" id="{F8522D9F-90AB-0273-4AD5-AEF8C07AFA8E}"/>
                </a:ext>
              </a:extLst>
            </p:cNvPr>
            <p:cNvGrpSpPr/>
            <p:nvPr userDrawn="1"/>
          </p:nvGrpSpPr>
          <p:grpSpPr>
            <a:xfrm>
              <a:off x="-3314821" y="3054865"/>
              <a:ext cx="1558053" cy="563933"/>
              <a:chOff x="-3314821" y="2981448"/>
              <a:chExt cx="1558053" cy="563933"/>
            </a:xfrm>
          </p:grpSpPr>
          <p:sp>
            <p:nvSpPr>
              <p:cNvPr id="57" name="Rechthoek 56">
                <a:extLst>
                  <a:ext uri="{FF2B5EF4-FFF2-40B4-BE49-F238E27FC236}">
                    <a16:creationId xmlns:a16="http://schemas.microsoft.com/office/drawing/2014/main" id="{C5E0AF92-6458-702D-27AA-61A82BC6516B}"/>
                  </a:ext>
                </a:extLst>
              </p:cNvPr>
              <p:cNvSpPr/>
              <p:nvPr userDrawn="1"/>
            </p:nvSpPr>
            <p:spPr>
              <a:xfrm>
                <a:off x="-3314821" y="2981448"/>
                <a:ext cx="1558053"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58" name="Rechthoek 57">
                <a:extLst>
                  <a:ext uri="{FF2B5EF4-FFF2-40B4-BE49-F238E27FC236}">
                    <a16:creationId xmlns:a16="http://schemas.microsoft.com/office/drawing/2014/main" id="{DE7AD3FE-D3A5-A76A-C230-BC1769DB466A}"/>
                  </a:ext>
                </a:extLst>
              </p:cNvPr>
              <p:cNvSpPr/>
              <p:nvPr userDrawn="1"/>
            </p:nvSpPr>
            <p:spPr>
              <a:xfrm>
                <a:off x="-3304719" y="3235173"/>
                <a:ext cx="1540313"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59" name="Tekstvak 58">
                <a:extLst>
                  <a:ext uri="{FF2B5EF4-FFF2-40B4-BE49-F238E27FC236}">
                    <a16:creationId xmlns:a16="http://schemas.microsoft.com/office/drawing/2014/main" id="{BC22F820-874F-D56A-668A-B985AA81AD52}"/>
                  </a:ext>
                </a:extLst>
              </p:cNvPr>
              <p:cNvSpPr txBox="1"/>
              <p:nvPr userDrawn="1"/>
            </p:nvSpPr>
            <p:spPr>
              <a:xfrm>
                <a:off x="-3069820" y="3038892"/>
                <a:ext cx="1089248" cy="137495"/>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Send to front</a:t>
                </a:r>
              </a:p>
            </p:txBody>
          </p:sp>
          <p:sp>
            <p:nvSpPr>
              <p:cNvPr id="70" name="Tekstvak 69">
                <a:extLst>
                  <a:ext uri="{FF2B5EF4-FFF2-40B4-BE49-F238E27FC236}">
                    <a16:creationId xmlns:a16="http://schemas.microsoft.com/office/drawing/2014/main" id="{6A17FFFA-8C37-BD36-7649-8C3653DE860B}"/>
                  </a:ext>
                </a:extLst>
              </p:cNvPr>
              <p:cNvSpPr txBox="1"/>
              <p:nvPr userDrawn="1"/>
            </p:nvSpPr>
            <p:spPr>
              <a:xfrm>
                <a:off x="-3069820" y="3295269"/>
                <a:ext cx="109851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Send to back</a:t>
                </a:r>
              </a:p>
            </p:txBody>
          </p:sp>
          <p:sp>
            <p:nvSpPr>
              <p:cNvPr id="71" name="Vrije vorm: vorm 70">
                <a:extLst>
                  <a:ext uri="{FF2B5EF4-FFF2-40B4-BE49-F238E27FC236}">
                    <a16:creationId xmlns:a16="http://schemas.microsoft.com/office/drawing/2014/main" id="{0FF4B635-39FB-FAE2-5927-248F9538DBB1}"/>
                  </a:ext>
                </a:extLst>
              </p:cNvPr>
              <p:cNvSpPr/>
              <p:nvPr userDrawn="1"/>
            </p:nvSpPr>
            <p:spPr>
              <a:xfrm>
                <a:off x="-2051274" y="3365381"/>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72" name="Gelijkbenige driehoek 71">
                <a:extLst>
                  <a:ext uri="{FF2B5EF4-FFF2-40B4-BE49-F238E27FC236}">
                    <a16:creationId xmlns:a16="http://schemas.microsoft.com/office/drawing/2014/main" id="{D1CF7B27-B7AC-007A-1680-C39C8863C95A}"/>
                  </a:ext>
                </a:extLst>
              </p:cNvPr>
              <p:cNvSpPr/>
              <p:nvPr userDrawn="1"/>
            </p:nvSpPr>
            <p:spPr>
              <a:xfrm rot="5400000">
                <a:off x="-1900674" y="3332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73" name="Groep 72">
                <a:extLst>
                  <a:ext uri="{FF2B5EF4-FFF2-40B4-BE49-F238E27FC236}">
                    <a16:creationId xmlns:a16="http://schemas.microsoft.com/office/drawing/2014/main" id="{FE6E51EC-9B26-EF09-E900-85858DF9B692}"/>
                  </a:ext>
                </a:extLst>
              </p:cNvPr>
              <p:cNvGrpSpPr/>
              <p:nvPr userDrawn="1"/>
            </p:nvGrpSpPr>
            <p:grpSpPr>
              <a:xfrm>
                <a:off x="-3257052" y="3032066"/>
                <a:ext cx="182309" cy="163794"/>
                <a:chOff x="12832541" y="3162395"/>
                <a:chExt cx="219532" cy="197236"/>
              </a:xfrm>
            </p:grpSpPr>
            <p:sp>
              <p:nvSpPr>
                <p:cNvPr id="78" name="Rechthoek 77">
                  <a:extLst>
                    <a:ext uri="{FF2B5EF4-FFF2-40B4-BE49-F238E27FC236}">
                      <a16:creationId xmlns:a16="http://schemas.microsoft.com/office/drawing/2014/main" id="{8E4D9E52-78D6-143C-0D99-9202AF0B5909}"/>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sp>
              <p:nvSpPr>
                <p:cNvPr id="79" name="Rechthoek 78">
                  <a:extLst>
                    <a:ext uri="{FF2B5EF4-FFF2-40B4-BE49-F238E27FC236}">
                      <a16:creationId xmlns:a16="http://schemas.microsoft.com/office/drawing/2014/main" id="{3ADBA3D3-82BC-EFDD-D553-A91A64890017}"/>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sp>
              <p:nvSpPr>
                <p:cNvPr id="80" name="Rechthoek 79">
                  <a:extLst>
                    <a:ext uri="{FF2B5EF4-FFF2-40B4-BE49-F238E27FC236}">
                      <a16:creationId xmlns:a16="http://schemas.microsoft.com/office/drawing/2014/main" id="{32C69A7D-1C56-543A-D69F-47B92F37B5CA}"/>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grpSp>
          <p:grpSp>
            <p:nvGrpSpPr>
              <p:cNvPr id="74" name="Groep 73">
                <a:extLst>
                  <a:ext uri="{FF2B5EF4-FFF2-40B4-BE49-F238E27FC236}">
                    <a16:creationId xmlns:a16="http://schemas.microsoft.com/office/drawing/2014/main" id="{F77A15A9-8289-9574-62D3-F43DAC7EC1F2}"/>
                  </a:ext>
                </a:extLst>
              </p:cNvPr>
              <p:cNvGrpSpPr/>
              <p:nvPr userDrawn="1"/>
            </p:nvGrpSpPr>
            <p:grpSpPr>
              <a:xfrm>
                <a:off x="-3257053" y="3276580"/>
                <a:ext cx="182309" cy="163794"/>
                <a:chOff x="12832541" y="3162395"/>
                <a:chExt cx="219532" cy="197236"/>
              </a:xfrm>
            </p:grpSpPr>
            <p:sp>
              <p:nvSpPr>
                <p:cNvPr id="75" name="Rechthoek 74">
                  <a:extLst>
                    <a:ext uri="{FF2B5EF4-FFF2-40B4-BE49-F238E27FC236}">
                      <a16:creationId xmlns:a16="http://schemas.microsoft.com/office/drawing/2014/main" id="{EB718A02-E643-B0E1-B49F-DB7975BB0BB0}"/>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sp>
              <p:nvSpPr>
                <p:cNvPr id="76" name="Rechthoek 75">
                  <a:extLst>
                    <a:ext uri="{FF2B5EF4-FFF2-40B4-BE49-F238E27FC236}">
                      <a16:creationId xmlns:a16="http://schemas.microsoft.com/office/drawing/2014/main" id="{79B30A95-A908-9FDB-1614-1D364710E3E9}"/>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sp>
              <p:nvSpPr>
                <p:cNvPr id="77" name="Rechthoek 76">
                  <a:extLst>
                    <a:ext uri="{FF2B5EF4-FFF2-40B4-BE49-F238E27FC236}">
                      <a16:creationId xmlns:a16="http://schemas.microsoft.com/office/drawing/2014/main" id="{8C1AB889-445B-6AE4-F122-CE882ED2DF9A}"/>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grpSp>
        </p:grpSp>
        <p:sp>
          <p:nvSpPr>
            <p:cNvPr id="17" name="Ovaal 16">
              <a:extLst>
                <a:ext uri="{FF2B5EF4-FFF2-40B4-BE49-F238E27FC236}">
                  <a16:creationId xmlns:a16="http://schemas.microsoft.com/office/drawing/2014/main" id="{DD96CD7F-5828-39E6-6B98-4089E9EC0964}"/>
                </a:ext>
              </a:extLst>
            </p:cNvPr>
            <p:cNvSpPr/>
            <p:nvPr userDrawn="1"/>
          </p:nvSpPr>
          <p:spPr>
            <a:xfrm>
              <a:off x="-3603587" y="181118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8" name="Rechthoek 17">
              <a:extLst>
                <a:ext uri="{FF2B5EF4-FFF2-40B4-BE49-F238E27FC236}">
                  <a16:creationId xmlns:a16="http://schemas.microsoft.com/office/drawing/2014/main" id="{807AB46A-0FC5-E0A1-E62B-6170168FCA9A}"/>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20" name="Rechthoek 19">
              <a:extLst>
                <a:ext uri="{FF2B5EF4-FFF2-40B4-BE49-F238E27FC236}">
                  <a16:creationId xmlns:a16="http://schemas.microsoft.com/office/drawing/2014/main" id="{6676BACD-A531-E8E6-22BE-8D9265C2A2B6}"/>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1000" b="1" noProof="0" dirty="0">
                  <a:solidFill>
                    <a:srgbClr val="211F26"/>
                  </a:solidFill>
                  <a:latin typeface="Calibri" panose="020F0502020204030204" pitchFamily="34" charset="0"/>
                  <a:cs typeface="Calibri" panose="020F0502020204030204" pitchFamily="34" charset="0"/>
                </a:rPr>
                <a:t>Insert</a:t>
              </a:r>
            </a:p>
          </p:txBody>
        </p:sp>
        <p:grpSp>
          <p:nvGrpSpPr>
            <p:cNvPr id="21" name="Groep 20">
              <a:extLst>
                <a:ext uri="{FF2B5EF4-FFF2-40B4-BE49-F238E27FC236}">
                  <a16:creationId xmlns:a16="http://schemas.microsoft.com/office/drawing/2014/main" id="{F3822752-A1AD-E6BD-D2F7-55F888E5ABA4}"/>
                </a:ext>
              </a:extLst>
            </p:cNvPr>
            <p:cNvGrpSpPr/>
            <p:nvPr userDrawn="1"/>
          </p:nvGrpSpPr>
          <p:grpSpPr>
            <a:xfrm>
              <a:off x="-3426605" y="4716809"/>
              <a:ext cx="514284" cy="506545"/>
              <a:chOff x="12617641" y="3403239"/>
              <a:chExt cx="752963" cy="741634"/>
            </a:xfrm>
          </p:grpSpPr>
          <p:grpSp>
            <p:nvGrpSpPr>
              <p:cNvPr id="41" name="Groep 40">
                <a:extLst>
                  <a:ext uri="{FF2B5EF4-FFF2-40B4-BE49-F238E27FC236}">
                    <a16:creationId xmlns:a16="http://schemas.microsoft.com/office/drawing/2014/main" id="{203AA203-CD18-073C-A92D-F3CDF0477412}"/>
                  </a:ext>
                </a:extLst>
              </p:cNvPr>
              <p:cNvGrpSpPr/>
              <p:nvPr userDrawn="1"/>
            </p:nvGrpSpPr>
            <p:grpSpPr>
              <a:xfrm>
                <a:off x="12771530" y="3403239"/>
                <a:ext cx="467176" cy="448491"/>
                <a:chOff x="12782157" y="3403239"/>
                <a:chExt cx="467176" cy="448491"/>
              </a:xfrm>
            </p:grpSpPr>
            <p:grpSp>
              <p:nvGrpSpPr>
                <p:cNvPr id="44" name="Groep 43">
                  <a:extLst>
                    <a:ext uri="{FF2B5EF4-FFF2-40B4-BE49-F238E27FC236}">
                      <a16:creationId xmlns:a16="http://schemas.microsoft.com/office/drawing/2014/main" id="{F9AACADE-05EE-3B88-A8D1-1C44086959AC}"/>
                    </a:ext>
                  </a:extLst>
                </p:cNvPr>
                <p:cNvGrpSpPr/>
                <p:nvPr userDrawn="1"/>
              </p:nvGrpSpPr>
              <p:grpSpPr>
                <a:xfrm>
                  <a:off x="12782157" y="3403239"/>
                  <a:ext cx="412976" cy="396132"/>
                  <a:chOff x="13554906" y="3320109"/>
                  <a:chExt cx="443917" cy="425811"/>
                </a:xfrm>
              </p:grpSpPr>
              <p:grpSp>
                <p:nvGrpSpPr>
                  <p:cNvPr id="51" name="Groep 50">
                    <a:extLst>
                      <a:ext uri="{FF2B5EF4-FFF2-40B4-BE49-F238E27FC236}">
                        <a16:creationId xmlns:a16="http://schemas.microsoft.com/office/drawing/2014/main" id="{5A52CC04-5BC4-04A1-4638-00FE9ACF5BF7}"/>
                      </a:ext>
                    </a:extLst>
                  </p:cNvPr>
                  <p:cNvGrpSpPr/>
                  <p:nvPr userDrawn="1"/>
                </p:nvGrpSpPr>
                <p:grpSpPr>
                  <a:xfrm>
                    <a:off x="13554906" y="3320109"/>
                    <a:ext cx="443917" cy="425811"/>
                    <a:chOff x="12909684" y="1276143"/>
                    <a:chExt cx="443917" cy="425811"/>
                  </a:xfrm>
                </p:grpSpPr>
                <p:sp>
                  <p:nvSpPr>
                    <p:cNvPr id="54" name="Rechthoek 53">
                      <a:extLst>
                        <a:ext uri="{FF2B5EF4-FFF2-40B4-BE49-F238E27FC236}">
                          <a16:creationId xmlns:a16="http://schemas.microsoft.com/office/drawing/2014/main" id="{44CDF0CB-F9BD-5F54-E65F-77F345AAF527}"/>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55" name="Rechthoek 54">
                      <a:extLst>
                        <a:ext uri="{FF2B5EF4-FFF2-40B4-BE49-F238E27FC236}">
                          <a16:creationId xmlns:a16="http://schemas.microsoft.com/office/drawing/2014/main" id="{61F0FE39-35B0-1BCB-B865-1C21B3E3C585}"/>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56" name="Ovaal 55">
                      <a:extLst>
                        <a:ext uri="{FF2B5EF4-FFF2-40B4-BE49-F238E27FC236}">
                          <a16:creationId xmlns:a16="http://schemas.microsoft.com/office/drawing/2014/main" id="{518E3B64-3DB6-FBB2-B5FF-02A12B75C271}"/>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pic>
                <p:nvPicPr>
                  <p:cNvPr id="52" name="Afbeelding 51">
                    <a:extLst>
                      <a:ext uri="{FF2B5EF4-FFF2-40B4-BE49-F238E27FC236}">
                        <a16:creationId xmlns:a16="http://schemas.microsoft.com/office/drawing/2014/main" id="{026A7036-0400-FCFC-B450-B07532F2CAA8}"/>
                      </a:ext>
                    </a:extLst>
                  </p:cNvPr>
                  <p:cNvPicPr>
                    <a:picLocks noChangeAspect="1"/>
                  </p:cNvPicPr>
                  <p:nvPr userDrawn="1"/>
                </p:nvPicPr>
                <p:blipFill>
                  <a:blip r:embed="rId4">
                    <a:duotone>
                      <a:prstClr val="black"/>
                      <a:srgbClr val="4D82B8">
                        <a:tint val="45000"/>
                        <a:satMod val="400000"/>
                      </a:srgbClr>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13567296" y="3424991"/>
                    <a:ext cx="173367" cy="140220"/>
                  </a:xfrm>
                  <a:prstGeom prst="rect">
                    <a:avLst/>
                  </a:prstGeom>
                </p:spPr>
              </p:pic>
              <p:pic>
                <p:nvPicPr>
                  <p:cNvPr id="53" name="Afbeelding 52">
                    <a:extLst>
                      <a:ext uri="{FF2B5EF4-FFF2-40B4-BE49-F238E27FC236}">
                        <a16:creationId xmlns:a16="http://schemas.microsoft.com/office/drawing/2014/main" id="{76E42194-0D0E-BDF1-1022-18F34BC14488}"/>
                      </a:ext>
                    </a:extLst>
                  </p:cNvPr>
                  <p:cNvPicPr>
                    <a:picLocks noChangeAspect="1"/>
                  </p:cNvPicPr>
                  <p:nvPr userDrawn="1"/>
                </p:nvPicPr>
                <p:blipFill>
                  <a:blip r:embed="rId4">
                    <a:duotone>
                      <a:prstClr val="black"/>
                      <a:srgbClr val="4D82B8">
                        <a:tint val="45000"/>
                        <a:satMod val="400000"/>
                      </a:srgbClr>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45" name="Groep 44">
                  <a:extLst>
                    <a:ext uri="{FF2B5EF4-FFF2-40B4-BE49-F238E27FC236}">
                      <a16:creationId xmlns:a16="http://schemas.microsoft.com/office/drawing/2014/main" id="{8ADFFDEA-602A-DAED-C6E2-915E64503E6C}"/>
                    </a:ext>
                  </a:extLst>
                </p:cNvPr>
                <p:cNvGrpSpPr/>
                <p:nvPr userDrawn="1"/>
              </p:nvGrpSpPr>
              <p:grpSpPr>
                <a:xfrm>
                  <a:off x="13103513" y="3705268"/>
                  <a:ext cx="145820" cy="146462"/>
                  <a:chOff x="13096169" y="3602278"/>
                  <a:chExt cx="145820" cy="146462"/>
                </a:xfrm>
              </p:grpSpPr>
              <p:sp>
                <p:nvSpPr>
                  <p:cNvPr id="49" name="Rechthoek 48">
                    <a:extLst>
                      <a:ext uri="{FF2B5EF4-FFF2-40B4-BE49-F238E27FC236}">
                        <a16:creationId xmlns:a16="http://schemas.microsoft.com/office/drawing/2014/main" id="{3C4E2AE8-B38E-FAFD-3AF9-DAD6E3E9D9E7}"/>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50" name="Rechthoek 49">
                    <a:extLst>
                      <a:ext uri="{FF2B5EF4-FFF2-40B4-BE49-F238E27FC236}">
                        <a16:creationId xmlns:a16="http://schemas.microsoft.com/office/drawing/2014/main" id="{D442E404-6AB5-2BE4-7548-E451664CAC81}"/>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46" name="Groep 45">
                  <a:extLst>
                    <a:ext uri="{FF2B5EF4-FFF2-40B4-BE49-F238E27FC236}">
                      <a16:creationId xmlns:a16="http://schemas.microsoft.com/office/drawing/2014/main" id="{A584AE8F-5AFD-80A0-2898-E357DB2452BF}"/>
                    </a:ext>
                  </a:extLst>
                </p:cNvPr>
                <p:cNvGrpSpPr/>
                <p:nvPr userDrawn="1"/>
              </p:nvGrpSpPr>
              <p:grpSpPr>
                <a:xfrm rot="10800000">
                  <a:off x="13061402" y="3665637"/>
                  <a:ext cx="145820" cy="146462"/>
                  <a:chOff x="13096169" y="3602278"/>
                  <a:chExt cx="145820" cy="146462"/>
                </a:xfrm>
              </p:grpSpPr>
              <p:sp>
                <p:nvSpPr>
                  <p:cNvPr id="47" name="Rechthoek 46">
                    <a:extLst>
                      <a:ext uri="{FF2B5EF4-FFF2-40B4-BE49-F238E27FC236}">
                        <a16:creationId xmlns:a16="http://schemas.microsoft.com/office/drawing/2014/main" id="{C93DA119-74D6-04B0-D3FD-98862DE93166}"/>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48" name="Rechthoek 47">
                    <a:extLst>
                      <a:ext uri="{FF2B5EF4-FFF2-40B4-BE49-F238E27FC236}">
                        <a16:creationId xmlns:a16="http://schemas.microsoft.com/office/drawing/2014/main" id="{4444F543-9901-A71F-DFD6-18AD49BBB335}"/>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sp>
            <p:nvSpPr>
              <p:cNvPr id="42" name="Rechthoek 41">
                <a:extLst>
                  <a:ext uri="{FF2B5EF4-FFF2-40B4-BE49-F238E27FC236}">
                    <a16:creationId xmlns:a16="http://schemas.microsoft.com/office/drawing/2014/main" id="{55D2B5FF-F83E-B744-1C70-71D40861F28D}"/>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Crop</a:t>
                </a:r>
              </a:p>
            </p:txBody>
          </p:sp>
          <p:sp>
            <p:nvSpPr>
              <p:cNvPr id="43" name="Gelijkbenige driehoek 42">
                <a:extLst>
                  <a:ext uri="{FF2B5EF4-FFF2-40B4-BE49-F238E27FC236}">
                    <a16:creationId xmlns:a16="http://schemas.microsoft.com/office/drawing/2014/main" id="{A9A45330-006D-64EE-B7CF-DDFD43AAA012}"/>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22" name="Rechthoek 21">
              <a:extLst>
                <a:ext uri="{FF2B5EF4-FFF2-40B4-BE49-F238E27FC236}">
                  <a16:creationId xmlns:a16="http://schemas.microsoft.com/office/drawing/2014/main" id="{386B0420-415F-FB19-3F95-4EEC3601F43A}"/>
                </a:ext>
              </a:extLst>
            </p:cNvPr>
            <p:cNvSpPr/>
            <p:nvPr userDrawn="1"/>
          </p:nvSpPr>
          <p:spPr>
            <a:xfrm>
              <a:off x="-3786165" y="5408923"/>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‘Inspiration'</a:t>
              </a:r>
            </a:p>
          </p:txBody>
        </p:sp>
        <p:grpSp>
          <p:nvGrpSpPr>
            <p:cNvPr id="23" name="ICOON_info">
              <a:extLst>
                <a:ext uri="{FF2B5EF4-FFF2-40B4-BE49-F238E27FC236}">
                  <a16:creationId xmlns:a16="http://schemas.microsoft.com/office/drawing/2014/main" id="{0DA7D3B9-B9CF-AB66-71DA-E0EA517E8F71}"/>
                </a:ext>
              </a:extLst>
            </p:cNvPr>
            <p:cNvGrpSpPr/>
            <p:nvPr userDrawn="1"/>
          </p:nvGrpSpPr>
          <p:grpSpPr>
            <a:xfrm>
              <a:off x="-376736" y="5282697"/>
              <a:ext cx="283685" cy="283685"/>
              <a:chOff x="-510741" y="5913713"/>
              <a:chExt cx="267555" cy="267555"/>
            </a:xfrm>
          </p:grpSpPr>
          <p:sp>
            <p:nvSpPr>
              <p:cNvPr id="39" name="Ovaal 38">
                <a:extLst>
                  <a:ext uri="{FF2B5EF4-FFF2-40B4-BE49-F238E27FC236}">
                    <a16:creationId xmlns:a16="http://schemas.microsoft.com/office/drawing/2014/main" id="{E6303CF5-FA6E-1654-4553-54B38B9EB9E6}"/>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40" name="Graphic 163" descr="Informatie">
                <a:extLst>
                  <a:ext uri="{FF2B5EF4-FFF2-40B4-BE49-F238E27FC236}">
                    <a16:creationId xmlns:a16="http://schemas.microsoft.com/office/drawing/2014/main" id="{A6715854-A681-E55A-B2C9-D286D16CB08B}"/>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24" name="Groep 23">
              <a:extLst>
                <a:ext uri="{FF2B5EF4-FFF2-40B4-BE49-F238E27FC236}">
                  <a16:creationId xmlns:a16="http://schemas.microsoft.com/office/drawing/2014/main" id="{D0FDAD21-C925-63FD-B180-979FD039AE5D}"/>
                </a:ext>
              </a:extLst>
            </p:cNvPr>
            <p:cNvGrpSpPr/>
            <p:nvPr userDrawn="1"/>
          </p:nvGrpSpPr>
          <p:grpSpPr>
            <a:xfrm>
              <a:off x="-938434" y="5546300"/>
              <a:ext cx="627798" cy="576693"/>
              <a:chOff x="-938434" y="4570310"/>
              <a:chExt cx="627798" cy="576693"/>
            </a:xfrm>
          </p:grpSpPr>
          <p:grpSp>
            <p:nvGrpSpPr>
              <p:cNvPr id="32" name="Inspireren">
                <a:extLst>
                  <a:ext uri="{FF2B5EF4-FFF2-40B4-BE49-F238E27FC236}">
                    <a16:creationId xmlns:a16="http://schemas.microsoft.com/office/drawing/2014/main" id="{4B1BB22C-78DD-BD24-C7EF-891738D3BEFA}"/>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34" name="Freeform 12">
                  <a:extLst>
                    <a:ext uri="{FF2B5EF4-FFF2-40B4-BE49-F238E27FC236}">
                      <a16:creationId xmlns:a16="http://schemas.microsoft.com/office/drawing/2014/main" id="{35752F47-B4D5-618C-6FE6-BF89F74F3847}"/>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37" name="Freeform 13">
                  <a:extLst>
                    <a:ext uri="{FF2B5EF4-FFF2-40B4-BE49-F238E27FC236}">
                      <a16:creationId xmlns:a16="http://schemas.microsoft.com/office/drawing/2014/main" id="{0BED1EF6-89DD-BA33-8449-751779D5CF6D}"/>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38" name="Freeform 14">
                  <a:extLst>
                    <a:ext uri="{FF2B5EF4-FFF2-40B4-BE49-F238E27FC236}">
                      <a16:creationId xmlns:a16="http://schemas.microsoft.com/office/drawing/2014/main" id="{99A42EED-B598-78DD-376C-8DEAFDA21ACA}"/>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33" name="Tekstvak 32">
                <a:extLst>
                  <a:ext uri="{FF2B5EF4-FFF2-40B4-BE49-F238E27FC236}">
                    <a16:creationId xmlns:a16="http://schemas.microsoft.com/office/drawing/2014/main" id="{B7328222-C0B5-AE35-888D-32AF5CBB917F}"/>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nvGrpSpPr>
            <p:cNvPr id="25" name="Groep 24">
              <a:extLst>
                <a:ext uri="{FF2B5EF4-FFF2-40B4-BE49-F238E27FC236}">
                  <a16:creationId xmlns:a16="http://schemas.microsoft.com/office/drawing/2014/main" id="{5085C3A5-50F8-EEEC-E057-77A2B898EDA1}"/>
                </a:ext>
              </a:extLst>
            </p:cNvPr>
            <p:cNvGrpSpPr/>
            <p:nvPr userDrawn="1"/>
          </p:nvGrpSpPr>
          <p:grpSpPr>
            <a:xfrm>
              <a:off x="-3365484" y="1226982"/>
              <a:ext cx="446937" cy="406485"/>
              <a:chOff x="-3563526" y="1409294"/>
              <a:chExt cx="354190" cy="322133"/>
            </a:xfrm>
          </p:grpSpPr>
          <p:grpSp>
            <p:nvGrpSpPr>
              <p:cNvPr id="26" name="Groep 25">
                <a:extLst>
                  <a:ext uri="{FF2B5EF4-FFF2-40B4-BE49-F238E27FC236}">
                    <a16:creationId xmlns:a16="http://schemas.microsoft.com/office/drawing/2014/main" id="{B606CD9C-44F9-BABB-CE6B-2CBA7A3CD608}"/>
                  </a:ext>
                </a:extLst>
              </p:cNvPr>
              <p:cNvGrpSpPr/>
              <p:nvPr userDrawn="1"/>
            </p:nvGrpSpPr>
            <p:grpSpPr>
              <a:xfrm>
                <a:off x="-3499992" y="1409294"/>
                <a:ext cx="225195" cy="195499"/>
                <a:chOff x="8987389" y="1361199"/>
                <a:chExt cx="2200275" cy="1914525"/>
              </a:xfrm>
            </p:grpSpPr>
            <p:sp>
              <p:nvSpPr>
                <p:cNvPr id="28" name="Vrije vorm: vorm 27">
                  <a:extLst>
                    <a:ext uri="{FF2B5EF4-FFF2-40B4-BE49-F238E27FC236}">
                      <a16:creationId xmlns:a16="http://schemas.microsoft.com/office/drawing/2014/main" id="{ACE2750B-3E2D-FC52-BBB9-AC370A803F00}"/>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995469"/>
                  <a:endParaRPr lang="en-GB" sz="7200" noProof="0" dirty="0">
                    <a:solidFill>
                      <a:srgbClr val="211F26"/>
                    </a:solidFill>
                    <a:latin typeface="Segoe UI Light"/>
                  </a:endParaRPr>
                </a:p>
              </p:txBody>
            </p:sp>
            <p:grpSp>
              <p:nvGrpSpPr>
                <p:cNvPr id="29" name="Groep 28">
                  <a:extLst>
                    <a:ext uri="{FF2B5EF4-FFF2-40B4-BE49-F238E27FC236}">
                      <a16:creationId xmlns:a16="http://schemas.microsoft.com/office/drawing/2014/main" id="{E222E0A2-BC27-8E5F-9AEF-C87DC7C408E0}"/>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30" name="Vrije vorm: vorm 29">
                    <a:extLst>
                      <a:ext uri="{FF2B5EF4-FFF2-40B4-BE49-F238E27FC236}">
                        <a16:creationId xmlns:a16="http://schemas.microsoft.com/office/drawing/2014/main" id="{C8D0F758-7110-D88D-F7AA-DDAD62049E3A}"/>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995469"/>
                    <a:endParaRPr lang="en-GB" sz="7200" noProof="0" dirty="0">
                      <a:solidFill>
                        <a:srgbClr val="211F26"/>
                      </a:solidFill>
                      <a:latin typeface="Segoe UI Light"/>
                    </a:endParaRPr>
                  </a:p>
                </p:txBody>
              </p:sp>
              <p:sp>
                <p:nvSpPr>
                  <p:cNvPr id="31" name="Vrije vorm: vorm 30">
                    <a:extLst>
                      <a:ext uri="{FF2B5EF4-FFF2-40B4-BE49-F238E27FC236}">
                        <a16:creationId xmlns:a16="http://schemas.microsoft.com/office/drawing/2014/main" id="{EDE405F1-0207-836D-7670-BEEE86FFED66}"/>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995469"/>
                    <a:endParaRPr lang="en-GB" sz="7200" noProof="0" dirty="0">
                      <a:solidFill>
                        <a:srgbClr val="211F26"/>
                      </a:solidFill>
                      <a:latin typeface="Segoe UI Light"/>
                    </a:endParaRPr>
                  </a:p>
                </p:txBody>
              </p:sp>
            </p:grpSp>
          </p:grpSp>
          <p:sp>
            <p:nvSpPr>
              <p:cNvPr id="27" name="Tekstvak 26">
                <a:extLst>
                  <a:ext uri="{FF2B5EF4-FFF2-40B4-BE49-F238E27FC236}">
                    <a16:creationId xmlns:a16="http://schemas.microsoft.com/office/drawing/2014/main" id="{95AE0EBF-4805-62DE-4D34-208ED29126AE}"/>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spTree>
    <p:extLst>
      <p:ext uri="{BB962C8B-B14F-4D97-AF65-F5344CB8AC3E}">
        <p14:creationId xmlns:p14="http://schemas.microsoft.com/office/powerpoint/2010/main" val="10339196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Logo slide">
    <p:spTree>
      <p:nvGrpSpPr>
        <p:cNvPr id="1" name=""/>
        <p:cNvGrpSpPr/>
        <p:nvPr/>
      </p:nvGrpSpPr>
      <p:grpSpPr>
        <a:xfrm>
          <a:off x="0" y="0"/>
          <a:ext cx="0" cy="0"/>
          <a:chOff x="0" y="0"/>
          <a:chExt cx="0" cy="0"/>
        </a:xfrm>
      </p:grpSpPr>
      <p:sp>
        <p:nvSpPr>
          <p:cNvPr id="2" name="Tijdelijke aanduiding voor tekst 10">
            <a:extLst>
              <a:ext uri="{FF2B5EF4-FFF2-40B4-BE49-F238E27FC236}">
                <a16:creationId xmlns:a16="http://schemas.microsoft.com/office/drawing/2014/main" id="{C5486F79-511F-03A7-9903-B9B40C35C0DD}"/>
              </a:ext>
            </a:extLst>
          </p:cNvPr>
          <p:cNvSpPr txBox="1">
            <a:spLocks/>
          </p:cNvSpPr>
          <p:nvPr userDrawn="1"/>
        </p:nvSpPr>
        <p:spPr>
          <a:xfrm>
            <a:off x="193040" y="225424"/>
            <a:ext cx="11805920" cy="6424295"/>
          </a:xfrm>
          <a:prstGeom prst="roundRect">
            <a:avLst>
              <a:gd name="adj" fmla="val 3563"/>
            </a:avLst>
          </a:prstGeom>
          <a:solidFill>
            <a:schemeClr val="accent2"/>
          </a:solidFill>
        </p:spPr>
        <p:txBody>
          <a:bodyPr wrap="square">
            <a:noAutofit/>
          </a:bodyPr>
          <a:lstStyle>
            <a:lvl1pPr marL="0" indent="0" algn="l" defTabSz="914400" rtl="0" eaLnBrk="1" latinLnBrk="0" hangingPunct="1">
              <a:lnSpc>
                <a:spcPct val="90000"/>
              </a:lnSpc>
              <a:spcBef>
                <a:spcPts val="600"/>
              </a:spcBef>
              <a:spcAft>
                <a:spcPts val="600"/>
              </a:spcAft>
              <a:buClr>
                <a:schemeClr val="accent1"/>
              </a:buClr>
              <a:buSzPct val="110000"/>
              <a:buFont typeface="Calibri Light" panose="020F0302020204030204" pitchFamily="34" charset="0"/>
              <a:buNone/>
              <a:defRPr sz="100" kern="1200">
                <a:solidFill>
                  <a:schemeClr val="tx1"/>
                </a:solidFill>
                <a:latin typeface="+mn-lt"/>
                <a:ea typeface="+mn-ea"/>
                <a:cs typeface="+mn-cs"/>
              </a:defRPr>
            </a:lvl1pPr>
            <a:lvl2pPr marL="355600" indent="-177800" algn="l" defTabSz="914400" rtl="0" eaLnBrk="1" latinLnBrk="0" hangingPunct="1">
              <a:lnSpc>
                <a:spcPct val="90000"/>
              </a:lnSpc>
              <a:spcBef>
                <a:spcPts val="600"/>
              </a:spcBef>
              <a:spcAft>
                <a:spcPts val="600"/>
              </a:spcAft>
              <a:buClr>
                <a:schemeClr val="tx2"/>
              </a:buClr>
              <a:buFont typeface="Arial" panose="020B0604020202020204" pitchFamily="34" charset="0"/>
              <a:buChar char="•"/>
              <a:tabLst/>
              <a:defRPr sz="1600" kern="1200">
                <a:solidFill>
                  <a:schemeClr val="tx1"/>
                </a:solidFill>
                <a:latin typeface="+mn-lt"/>
                <a:ea typeface="+mn-ea"/>
                <a:cs typeface="+mn-cs"/>
              </a:defRPr>
            </a:lvl2pPr>
            <a:lvl3pPr marL="531813" indent="-176213" algn="l" defTabSz="914400" rtl="0" eaLnBrk="1" latinLnBrk="0" hangingPunct="1">
              <a:lnSpc>
                <a:spcPct val="90000"/>
              </a:lnSpc>
              <a:spcBef>
                <a:spcPts val="600"/>
              </a:spcBef>
              <a:spcAft>
                <a:spcPts val="600"/>
              </a:spcAft>
              <a:buClr>
                <a:schemeClr val="tx2"/>
              </a:buClr>
              <a:buFont typeface="Calibri Light" panose="020F0302020204030204" pitchFamily="34" charset="0"/>
              <a:buChar char="-"/>
              <a:defRPr sz="1400" kern="1200">
                <a:solidFill>
                  <a:schemeClr val="tx1"/>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5"/>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2000" b="1" i="0" kern="1200" cap="none" baseline="0">
                <a:solidFill>
                  <a:schemeClr val="accent2"/>
                </a:solidFill>
                <a:latin typeface="+mj-lt"/>
                <a:ea typeface="+mn-ea"/>
                <a:cs typeface="+mn-cs"/>
              </a:defRPr>
            </a:lvl6pPr>
            <a:lvl7pPr marL="342900" indent="-342900" algn="l" defTabSz="914400" rtl="0" eaLnBrk="1" latinLnBrk="0" hangingPunct="1">
              <a:lnSpc>
                <a:spcPct val="90000"/>
              </a:lnSpc>
              <a:spcBef>
                <a:spcPts val="600"/>
              </a:spcBef>
              <a:spcAft>
                <a:spcPts val="600"/>
              </a:spcAft>
              <a:buClr>
                <a:schemeClr val="tx2"/>
              </a:buClr>
              <a:buFont typeface="+mj-lt"/>
              <a:buAutoNum type="arabicPeriod"/>
              <a:tabLst/>
              <a:defRPr sz="1600" kern="1200">
                <a:solidFill>
                  <a:schemeClr val="tx1"/>
                </a:solidFill>
                <a:latin typeface="+mn-lt"/>
                <a:ea typeface="+mn-ea"/>
                <a:cs typeface="+mn-cs"/>
              </a:defRPr>
            </a:lvl7pPr>
            <a:lvl8pPr marL="342900" indent="-342900" algn="l" defTabSz="914400" rtl="0" eaLnBrk="1" latinLnBrk="0" hangingPunct="1">
              <a:lnSpc>
                <a:spcPct val="90000"/>
              </a:lnSpc>
              <a:spcBef>
                <a:spcPts val="600"/>
              </a:spcBef>
              <a:spcAft>
                <a:spcPts val="600"/>
              </a:spcAft>
              <a:buClr>
                <a:schemeClr val="tx2"/>
              </a:buClr>
              <a:buFont typeface="+mj-lt"/>
              <a:buAutoNum type="alphaLcPeriod"/>
              <a:defRPr sz="1600" kern="1200">
                <a:solidFill>
                  <a:schemeClr val="tx1"/>
                </a:solidFill>
                <a:latin typeface="+mn-lt"/>
                <a:ea typeface="+mn-ea"/>
                <a:cs typeface="+mn-cs"/>
              </a:defRPr>
            </a:lvl8pPr>
            <a:lvl9pPr marL="541338" indent="-180975" algn="l" defTabSz="914400" rtl="0" eaLnBrk="1" latinLnBrk="0" hangingPunct="1">
              <a:lnSpc>
                <a:spcPct val="90000"/>
              </a:lnSpc>
              <a:spcBef>
                <a:spcPts val="600"/>
              </a:spcBef>
              <a:spcAft>
                <a:spcPts val="600"/>
              </a:spcAft>
              <a:buClr>
                <a:schemeClr val="tx2"/>
              </a:buClr>
              <a:buFont typeface="Arial" panose="020B0604020202020204" pitchFamily="34" charset="0"/>
              <a:buChar char="•"/>
              <a:defRPr sz="1600" i="0" kern="1200">
                <a:solidFill>
                  <a:schemeClr val="tx1"/>
                </a:solidFill>
                <a:latin typeface="+mn-lt"/>
                <a:ea typeface="+mn-ea"/>
                <a:cs typeface="+mn-cs"/>
              </a:defRPr>
            </a:lvl9pPr>
          </a:lstStyle>
          <a:p>
            <a:r>
              <a:rPr lang="en-GB" dirty="0"/>
              <a:t> </a:t>
            </a:r>
          </a:p>
        </p:txBody>
      </p:sp>
      <p:sp>
        <p:nvSpPr>
          <p:cNvPr id="7" name="Rechthoek: afgeronde hoeken 6">
            <a:extLst>
              <a:ext uri="{FF2B5EF4-FFF2-40B4-BE49-F238E27FC236}">
                <a16:creationId xmlns:a16="http://schemas.microsoft.com/office/drawing/2014/main" id="{EE82F239-2B35-4039-9A61-4FB8C953EA19}"/>
              </a:ext>
            </a:extLst>
          </p:cNvPr>
          <p:cNvSpPr/>
          <p:nvPr userDrawn="1"/>
        </p:nvSpPr>
        <p:spPr>
          <a:xfrm>
            <a:off x="0" y="-367937"/>
            <a:ext cx="844398" cy="24622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cap="none" baseline="0" noProof="0" dirty="0">
                <a:solidFill>
                  <a:schemeClr val="accent1"/>
                </a:solidFill>
                <a:latin typeface="+mj-lt"/>
              </a:rPr>
              <a:t>Logo slide</a:t>
            </a:r>
          </a:p>
        </p:txBody>
      </p:sp>
      <p:sp>
        <p:nvSpPr>
          <p:cNvPr id="6" name="Tijdelijke aanduiding voor tekst 15">
            <a:extLst>
              <a:ext uri="{FF2B5EF4-FFF2-40B4-BE49-F238E27FC236}">
                <a16:creationId xmlns:a16="http://schemas.microsoft.com/office/drawing/2014/main" id="{09DECA43-D965-9D0A-41D5-F3876840B572}"/>
              </a:ext>
            </a:extLst>
          </p:cNvPr>
          <p:cNvSpPr>
            <a:spLocks noGrp="1"/>
          </p:cNvSpPr>
          <p:nvPr>
            <p:ph type="body" sz="quarter" idx="14" hasCustomPrompt="1"/>
          </p:nvPr>
        </p:nvSpPr>
        <p:spPr>
          <a:xfrm>
            <a:off x="720000" y="6060536"/>
            <a:ext cx="932400" cy="475200"/>
          </a:xfrm>
          <a:blipFill>
            <a:blip r:embed="rId2"/>
            <a:stretch>
              <a:fillRect/>
            </a:stretch>
          </a:blipFill>
        </p:spPr>
        <p:txBody>
          <a:bodyPr/>
          <a:lstStyle>
            <a:lvl1pPr marL="0" indent="0">
              <a:buNone/>
              <a:defRPr sz="100"/>
            </a:lvl1pPr>
          </a:lstStyle>
          <a:p>
            <a:pPr lvl="0"/>
            <a:r>
              <a:rPr lang="en-GB" dirty="0"/>
              <a:t> </a:t>
            </a:r>
          </a:p>
        </p:txBody>
      </p:sp>
      <p:sp>
        <p:nvSpPr>
          <p:cNvPr id="9" name="Tijdelijke aanduiding voor tekst 12">
            <a:extLst>
              <a:ext uri="{FF2B5EF4-FFF2-40B4-BE49-F238E27FC236}">
                <a16:creationId xmlns:a16="http://schemas.microsoft.com/office/drawing/2014/main" id="{08E277AE-61D4-621B-A01F-33E58D465E99}"/>
              </a:ext>
            </a:extLst>
          </p:cNvPr>
          <p:cNvSpPr>
            <a:spLocks noGrp="1"/>
          </p:cNvSpPr>
          <p:nvPr>
            <p:ph type="body" sz="quarter" idx="18" hasCustomPrompt="1"/>
          </p:nvPr>
        </p:nvSpPr>
        <p:spPr>
          <a:xfrm>
            <a:off x="708207" y="707795"/>
            <a:ext cx="36000" cy="396000"/>
          </a:xfrm>
          <a:custGeom>
            <a:avLst/>
            <a:gdLst>
              <a:gd name="connsiteX0" fmla="*/ 18000 w 36000"/>
              <a:gd name="connsiteY0" fmla="*/ 0 h 396000"/>
              <a:gd name="connsiteX1" fmla="*/ 36000 w 36000"/>
              <a:gd name="connsiteY1" fmla="*/ 18000 h 396000"/>
              <a:gd name="connsiteX2" fmla="*/ 36000 w 36000"/>
              <a:gd name="connsiteY2" fmla="*/ 378000 h 396000"/>
              <a:gd name="connsiteX3" fmla="*/ 18000 w 36000"/>
              <a:gd name="connsiteY3" fmla="*/ 396000 h 396000"/>
              <a:gd name="connsiteX4" fmla="*/ 0 w 36000"/>
              <a:gd name="connsiteY4" fmla="*/ 378000 h 396000"/>
              <a:gd name="connsiteX5" fmla="*/ 0 w 36000"/>
              <a:gd name="connsiteY5" fmla="*/ 18000 h 396000"/>
              <a:gd name="connsiteX6" fmla="*/ 18000 w 36000"/>
              <a:gd name="connsiteY6" fmla="*/ 0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 h="396000">
                <a:moveTo>
                  <a:pt x="18000" y="0"/>
                </a:moveTo>
                <a:cubicBezTo>
                  <a:pt x="27941" y="0"/>
                  <a:pt x="36000" y="8059"/>
                  <a:pt x="36000" y="18000"/>
                </a:cubicBezTo>
                <a:lnTo>
                  <a:pt x="36000" y="378000"/>
                </a:lnTo>
                <a:cubicBezTo>
                  <a:pt x="36000" y="387941"/>
                  <a:pt x="27941" y="396000"/>
                  <a:pt x="18000" y="396000"/>
                </a:cubicBezTo>
                <a:cubicBezTo>
                  <a:pt x="8059" y="396000"/>
                  <a:pt x="0" y="387941"/>
                  <a:pt x="0" y="378000"/>
                </a:cubicBezTo>
                <a:lnTo>
                  <a:pt x="0" y="18000"/>
                </a:lnTo>
                <a:cubicBezTo>
                  <a:pt x="0" y="8059"/>
                  <a:pt x="8059" y="0"/>
                  <a:pt x="18000" y="0"/>
                </a:cubicBezTo>
                <a:close/>
              </a:path>
            </a:pathLst>
          </a:custGeom>
          <a:solidFill>
            <a:schemeClr val="accent1"/>
          </a:solidFill>
        </p:spPr>
        <p:txBody>
          <a:bodyPr wrap="square">
            <a:noAutofit/>
          </a:bodyPr>
          <a:lstStyle>
            <a:lvl1pPr marL="0" indent="0">
              <a:buNone/>
              <a:defRPr sz="100"/>
            </a:lvl1pPr>
          </a:lstStyle>
          <a:p>
            <a:pPr lvl="0"/>
            <a:r>
              <a:rPr lang="en-GB" dirty="0"/>
              <a:t> </a:t>
            </a:r>
          </a:p>
        </p:txBody>
      </p:sp>
      <p:sp>
        <p:nvSpPr>
          <p:cNvPr id="10" name="Tijdelijke aanduiding voor titel 1">
            <a:extLst>
              <a:ext uri="{FF2B5EF4-FFF2-40B4-BE49-F238E27FC236}">
                <a16:creationId xmlns:a16="http://schemas.microsoft.com/office/drawing/2014/main" id="{3BDE1E35-E226-A6FC-616D-413231FAFE80}"/>
              </a:ext>
            </a:extLst>
          </p:cNvPr>
          <p:cNvSpPr>
            <a:spLocks noGrp="1"/>
          </p:cNvSpPr>
          <p:nvPr>
            <p:ph type="title" hasCustomPrompt="1"/>
          </p:nvPr>
        </p:nvSpPr>
        <p:spPr>
          <a:xfrm>
            <a:off x="865163" y="722313"/>
            <a:ext cx="10606838" cy="342211"/>
          </a:xfrm>
          <a:prstGeom prst="rect">
            <a:avLst/>
          </a:prstGeom>
        </p:spPr>
        <p:txBody>
          <a:bodyPr vert="horz" lIns="0" tIns="0" rIns="0" bIns="0" rtlCol="0" anchor="t">
            <a:noAutofit/>
          </a:bodyPr>
          <a:lstStyle/>
          <a:p>
            <a:r>
              <a:rPr lang="en-GB" noProof="0" dirty="0"/>
              <a:t>Place the title of the slide here</a:t>
            </a:r>
          </a:p>
        </p:txBody>
      </p:sp>
      <p:sp>
        <p:nvSpPr>
          <p:cNvPr id="4" name="Tijdelijke aanduiding voor tekst 10">
            <a:extLst>
              <a:ext uri="{FF2B5EF4-FFF2-40B4-BE49-F238E27FC236}">
                <a16:creationId xmlns:a16="http://schemas.microsoft.com/office/drawing/2014/main" id="{0F58F65F-8DCB-418E-C3BB-0878A0F24DAE}"/>
              </a:ext>
            </a:extLst>
          </p:cNvPr>
          <p:cNvSpPr txBox="1">
            <a:spLocks/>
          </p:cNvSpPr>
          <p:nvPr userDrawn="1"/>
        </p:nvSpPr>
        <p:spPr>
          <a:xfrm>
            <a:off x="714375" y="1596597"/>
            <a:ext cx="2520000" cy="1285200"/>
          </a:xfrm>
          <a:prstGeom prst="roundRect">
            <a:avLst>
              <a:gd name="adj" fmla="val 13874"/>
            </a:avLst>
          </a:prstGeom>
          <a:solidFill>
            <a:schemeClr val="bg2"/>
          </a:solidFill>
        </p:spPr>
        <p:txBody>
          <a:bodyPr wrap="square">
            <a:noAutofit/>
          </a:bodyPr>
          <a:lstStyle>
            <a:lvl1pPr marL="0" indent="0" algn="l" defTabSz="914400" rtl="0" eaLnBrk="1" latinLnBrk="0" hangingPunct="1">
              <a:lnSpc>
                <a:spcPct val="90000"/>
              </a:lnSpc>
              <a:spcBef>
                <a:spcPts val="600"/>
              </a:spcBef>
              <a:spcAft>
                <a:spcPts val="600"/>
              </a:spcAft>
              <a:buClr>
                <a:schemeClr val="accent1"/>
              </a:buClr>
              <a:buSzPct val="110000"/>
              <a:buFont typeface="Calibri Light" panose="020F0302020204030204" pitchFamily="34" charset="0"/>
              <a:buNone/>
              <a:defRPr sz="100" kern="1200">
                <a:solidFill>
                  <a:schemeClr val="tx1"/>
                </a:solidFill>
                <a:latin typeface="+mn-lt"/>
                <a:ea typeface="+mn-ea"/>
                <a:cs typeface="+mn-cs"/>
              </a:defRPr>
            </a:lvl1pPr>
            <a:lvl2pPr marL="355600" indent="-177800" algn="l" defTabSz="914400" rtl="0" eaLnBrk="1" latinLnBrk="0" hangingPunct="1">
              <a:lnSpc>
                <a:spcPct val="90000"/>
              </a:lnSpc>
              <a:spcBef>
                <a:spcPts val="600"/>
              </a:spcBef>
              <a:spcAft>
                <a:spcPts val="600"/>
              </a:spcAft>
              <a:buClr>
                <a:schemeClr val="tx2"/>
              </a:buClr>
              <a:buFont typeface="Arial" panose="020B0604020202020204" pitchFamily="34" charset="0"/>
              <a:buChar char="•"/>
              <a:tabLst/>
              <a:defRPr sz="1600" kern="1200">
                <a:solidFill>
                  <a:schemeClr val="tx1"/>
                </a:solidFill>
                <a:latin typeface="+mn-lt"/>
                <a:ea typeface="+mn-ea"/>
                <a:cs typeface="+mn-cs"/>
              </a:defRPr>
            </a:lvl2pPr>
            <a:lvl3pPr marL="531813" indent="-176213" algn="l" defTabSz="914400" rtl="0" eaLnBrk="1" latinLnBrk="0" hangingPunct="1">
              <a:lnSpc>
                <a:spcPct val="90000"/>
              </a:lnSpc>
              <a:spcBef>
                <a:spcPts val="600"/>
              </a:spcBef>
              <a:spcAft>
                <a:spcPts val="600"/>
              </a:spcAft>
              <a:buClr>
                <a:schemeClr val="tx2"/>
              </a:buClr>
              <a:buFont typeface="Calibri Light" panose="020F0302020204030204" pitchFamily="34" charset="0"/>
              <a:buChar char="-"/>
              <a:defRPr sz="1400" kern="1200">
                <a:solidFill>
                  <a:schemeClr val="tx1"/>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5"/>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2000" b="1" i="0" kern="1200" cap="none" baseline="0">
                <a:solidFill>
                  <a:schemeClr val="accent2"/>
                </a:solidFill>
                <a:latin typeface="+mj-lt"/>
                <a:ea typeface="+mn-ea"/>
                <a:cs typeface="+mn-cs"/>
              </a:defRPr>
            </a:lvl6pPr>
            <a:lvl7pPr marL="342900" indent="-342900" algn="l" defTabSz="914400" rtl="0" eaLnBrk="1" latinLnBrk="0" hangingPunct="1">
              <a:lnSpc>
                <a:spcPct val="90000"/>
              </a:lnSpc>
              <a:spcBef>
                <a:spcPts val="600"/>
              </a:spcBef>
              <a:spcAft>
                <a:spcPts val="600"/>
              </a:spcAft>
              <a:buClr>
                <a:schemeClr val="tx2"/>
              </a:buClr>
              <a:buFont typeface="+mj-lt"/>
              <a:buAutoNum type="arabicPeriod"/>
              <a:tabLst/>
              <a:defRPr sz="1600" kern="1200">
                <a:solidFill>
                  <a:schemeClr val="tx1"/>
                </a:solidFill>
                <a:latin typeface="+mn-lt"/>
                <a:ea typeface="+mn-ea"/>
                <a:cs typeface="+mn-cs"/>
              </a:defRPr>
            </a:lvl7pPr>
            <a:lvl8pPr marL="342900" indent="-342900" algn="l" defTabSz="914400" rtl="0" eaLnBrk="1" latinLnBrk="0" hangingPunct="1">
              <a:lnSpc>
                <a:spcPct val="90000"/>
              </a:lnSpc>
              <a:spcBef>
                <a:spcPts val="600"/>
              </a:spcBef>
              <a:spcAft>
                <a:spcPts val="600"/>
              </a:spcAft>
              <a:buClr>
                <a:schemeClr val="tx2"/>
              </a:buClr>
              <a:buFont typeface="+mj-lt"/>
              <a:buAutoNum type="alphaLcPeriod"/>
              <a:defRPr sz="1600" kern="1200">
                <a:solidFill>
                  <a:schemeClr val="tx1"/>
                </a:solidFill>
                <a:latin typeface="+mn-lt"/>
                <a:ea typeface="+mn-ea"/>
                <a:cs typeface="+mn-cs"/>
              </a:defRPr>
            </a:lvl8pPr>
            <a:lvl9pPr marL="541338" indent="-180975" algn="l" defTabSz="914400" rtl="0" eaLnBrk="1" latinLnBrk="0" hangingPunct="1">
              <a:lnSpc>
                <a:spcPct val="90000"/>
              </a:lnSpc>
              <a:spcBef>
                <a:spcPts val="600"/>
              </a:spcBef>
              <a:spcAft>
                <a:spcPts val="600"/>
              </a:spcAft>
              <a:buClr>
                <a:schemeClr val="tx2"/>
              </a:buClr>
              <a:buFont typeface="Arial" panose="020B0604020202020204" pitchFamily="34" charset="0"/>
              <a:buChar char="•"/>
              <a:defRPr sz="1600" i="0" kern="1200">
                <a:solidFill>
                  <a:schemeClr val="tx1"/>
                </a:solidFill>
                <a:latin typeface="+mn-lt"/>
                <a:ea typeface="+mn-ea"/>
                <a:cs typeface="+mn-cs"/>
              </a:defRPr>
            </a:lvl9pPr>
          </a:lstStyle>
          <a:p>
            <a:r>
              <a:rPr lang="en-GB" dirty="0"/>
              <a:t> </a:t>
            </a:r>
          </a:p>
        </p:txBody>
      </p:sp>
      <p:sp>
        <p:nvSpPr>
          <p:cNvPr id="16" name="Tijdelijke aanduiding voor tekst 10">
            <a:extLst>
              <a:ext uri="{FF2B5EF4-FFF2-40B4-BE49-F238E27FC236}">
                <a16:creationId xmlns:a16="http://schemas.microsoft.com/office/drawing/2014/main" id="{D4868958-7A05-8BEE-BB1F-FB2F6CC6B00B}"/>
              </a:ext>
            </a:extLst>
          </p:cNvPr>
          <p:cNvSpPr txBox="1">
            <a:spLocks/>
          </p:cNvSpPr>
          <p:nvPr userDrawn="1"/>
        </p:nvSpPr>
        <p:spPr>
          <a:xfrm>
            <a:off x="714375" y="3058443"/>
            <a:ext cx="2520000" cy="1285200"/>
          </a:xfrm>
          <a:prstGeom prst="roundRect">
            <a:avLst>
              <a:gd name="adj" fmla="val 13874"/>
            </a:avLst>
          </a:prstGeom>
          <a:solidFill>
            <a:schemeClr val="bg2"/>
          </a:solidFill>
        </p:spPr>
        <p:txBody>
          <a:bodyPr wrap="square">
            <a:noAutofit/>
          </a:bodyPr>
          <a:lstStyle>
            <a:lvl1pPr marL="0" indent="0" algn="l" defTabSz="914400" rtl="0" eaLnBrk="1" latinLnBrk="0" hangingPunct="1">
              <a:lnSpc>
                <a:spcPct val="90000"/>
              </a:lnSpc>
              <a:spcBef>
                <a:spcPts val="600"/>
              </a:spcBef>
              <a:spcAft>
                <a:spcPts val="600"/>
              </a:spcAft>
              <a:buClr>
                <a:schemeClr val="accent1"/>
              </a:buClr>
              <a:buSzPct val="110000"/>
              <a:buFont typeface="Calibri Light" panose="020F0302020204030204" pitchFamily="34" charset="0"/>
              <a:buNone/>
              <a:defRPr sz="100" kern="1200">
                <a:solidFill>
                  <a:schemeClr val="tx1"/>
                </a:solidFill>
                <a:latin typeface="+mn-lt"/>
                <a:ea typeface="+mn-ea"/>
                <a:cs typeface="+mn-cs"/>
              </a:defRPr>
            </a:lvl1pPr>
            <a:lvl2pPr marL="355600" indent="-177800" algn="l" defTabSz="914400" rtl="0" eaLnBrk="1" latinLnBrk="0" hangingPunct="1">
              <a:lnSpc>
                <a:spcPct val="90000"/>
              </a:lnSpc>
              <a:spcBef>
                <a:spcPts val="600"/>
              </a:spcBef>
              <a:spcAft>
                <a:spcPts val="600"/>
              </a:spcAft>
              <a:buClr>
                <a:schemeClr val="tx2"/>
              </a:buClr>
              <a:buFont typeface="Arial" panose="020B0604020202020204" pitchFamily="34" charset="0"/>
              <a:buChar char="•"/>
              <a:tabLst/>
              <a:defRPr sz="1600" kern="1200">
                <a:solidFill>
                  <a:schemeClr val="tx1"/>
                </a:solidFill>
                <a:latin typeface="+mn-lt"/>
                <a:ea typeface="+mn-ea"/>
                <a:cs typeface="+mn-cs"/>
              </a:defRPr>
            </a:lvl2pPr>
            <a:lvl3pPr marL="531813" indent="-176213" algn="l" defTabSz="914400" rtl="0" eaLnBrk="1" latinLnBrk="0" hangingPunct="1">
              <a:lnSpc>
                <a:spcPct val="90000"/>
              </a:lnSpc>
              <a:spcBef>
                <a:spcPts val="600"/>
              </a:spcBef>
              <a:spcAft>
                <a:spcPts val="600"/>
              </a:spcAft>
              <a:buClr>
                <a:schemeClr val="tx2"/>
              </a:buClr>
              <a:buFont typeface="Calibri Light" panose="020F0302020204030204" pitchFamily="34" charset="0"/>
              <a:buChar char="-"/>
              <a:defRPr sz="1400" kern="1200">
                <a:solidFill>
                  <a:schemeClr val="tx1"/>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5"/>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2000" b="1" i="0" kern="1200" cap="none" baseline="0">
                <a:solidFill>
                  <a:schemeClr val="accent2"/>
                </a:solidFill>
                <a:latin typeface="+mj-lt"/>
                <a:ea typeface="+mn-ea"/>
                <a:cs typeface="+mn-cs"/>
              </a:defRPr>
            </a:lvl6pPr>
            <a:lvl7pPr marL="342900" indent="-342900" algn="l" defTabSz="914400" rtl="0" eaLnBrk="1" latinLnBrk="0" hangingPunct="1">
              <a:lnSpc>
                <a:spcPct val="90000"/>
              </a:lnSpc>
              <a:spcBef>
                <a:spcPts val="600"/>
              </a:spcBef>
              <a:spcAft>
                <a:spcPts val="600"/>
              </a:spcAft>
              <a:buClr>
                <a:schemeClr val="tx2"/>
              </a:buClr>
              <a:buFont typeface="+mj-lt"/>
              <a:buAutoNum type="arabicPeriod"/>
              <a:tabLst/>
              <a:defRPr sz="1600" kern="1200">
                <a:solidFill>
                  <a:schemeClr val="tx1"/>
                </a:solidFill>
                <a:latin typeface="+mn-lt"/>
                <a:ea typeface="+mn-ea"/>
                <a:cs typeface="+mn-cs"/>
              </a:defRPr>
            </a:lvl7pPr>
            <a:lvl8pPr marL="342900" indent="-342900" algn="l" defTabSz="914400" rtl="0" eaLnBrk="1" latinLnBrk="0" hangingPunct="1">
              <a:lnSpc>
                <a:spcPct val="90000"/>
              </a:lnSpc>
              <a:spcBef>
                <a:spcPts val="600"/>
              </a:spcBef>
              <a:spcAft>
                <a:spcPts val="600"/>
              </a:spcAft>
              <a:buClr>
                <a:schemeClr val="tx2"/>
              </a:buClr>
              <a:buFont typeface="+mj-lt"/>
              <a:buAutoNum type="alphaLcPeriod"/>
              <a:defRPr sz="1600" kern="1200">
                <a:solidFill>
                  <a:schemeClr val="tx1"/>
                </a:solidFill>
                <a:latin typeface="+mn-lt"/>
                <a:ea typeface="+mn-ea"/>
                <a:cs typeface="+mn-cs"/>
              </a:defRPr>
            </a:lvl8pPr>
            <a:lvl9pPr marL="541338" indent="-180975" algn="l" defTabSz="914400" rtl="0" eaLnBrk="1" latinLnBrk="0" hangingPunct="1">
              <a:lnSpc>
                <a:spcPct val="90000"/>
              </a:lnSpc>
              <a:spcBef>
                <a:spcPts val="600"/>
              </a:spcBef>
              <a:spcAft>
                <a:spcPts val="600"/>
              </a:spcAft>
              <a:buClr>
                <a:schemeClr val="tx2"/>
              </a:buClr>
              <a:buFont typeface="Arial" panose="020B0604020202020204" pitchFamily="34" charset="0"/>
              <a:buChar char="•"/>
              <a:defRPr sz="1600" i="0" kern="1200">
                <a:solidFill>
                  <a:schemeClr val="tx1"/>
                </a:solidFill>
                <a:latin typeface="+mn-lt"/>
                <a:ea typeface="+mn-ea"/>
                <a:cs typeface="+mn-cs"/>
              </a:defRPr>
            </a:lvl9pPr>
          </a:lstStyle>
          <a:p>
            <a:r>
              <a:rPr lang="en-GB" dirty="0"/>
              <a:t> </a:t>
            </a:r>
          </a:p>
        </p:txBody>
      </p:sp>
      <p:sp>
        <p:nvSpPr>
          <p:cNvPr id="17" name="Tijdelijke aanduiding voor tekst 10">
            <a:extLst>
              <a:ext uri="{FF2B5EF4-FFF2-40B4-BE49-F238E27FC236}">
                <a16:creationId xmlns:a16="http://schemas.microsoft.com/office/drawing/2014/main" id="{D1E663B0-74DC-EC39-8C5B-632FE486B049}"/>
              </a:ext>
            </a:extLst>
          </p:cNvPr>
          <p:cNvSpPr txBox="1">
            <a:spLocks/>
          </p:cNvSpPr>
          <p:nvPr userDrawn="1"/>
        </p:nvSpPr>
        <p:spPr>
          <a:xfrm>
            <a:off x="714375" y="4520288"/>
            <a:ext cx="2520000" cy="1285200"/>
          </a:xfrm>
          <a:prstGeom prst="roundRect">
            <a:avLst>
              <a:gd name="adj" fmla="val 13874"/>
            </a:avLst>
          </a:prstGeom>
          <a:solidFill>
            <a:schemeClr val="bg2"/>
          </a:solidFill>
        </p:spPr>
        <p:txBody>
          <a:bodyPr wrap="square">
            <a:noAutofit/>
          </a:bodyPr>
          <a:lstStyle>
            <a:lvl1pPr marL="0" indent="0" algn="l" defTabSz="914400" rtl="0" eaLnBrk="1" latinLnBrk="0" hangingPunct="1">
              <a:lnSpc>
                <a:spcPct val="90000"/>
              </a:lnSpc>
              <a:spcBef>
                <a:spcPts val="600"/>
              </a:spcBef>
              <a:spcAft>
                <a:spcPts val="600"/>
              </a:spcAft>
              <a:buClr>
                <a:schemeClr val="accent1"/>
              </a:buClr>
              <a:buSzPct val="110000"/>
              <a:buFont typeface="Calibri Light" panose="020F0302020204030204" pitchFamily="34" charset="0"/>
              <a:buNone/>
              <a:defRPr sz="100" kern="1200">
                <a:solidFill>
                  <a:schemeClr val="tx1"/>
                </a:solidFill>
                <a:latin typeface="+mn-lt"/>
                <a:ea typeface="+mn-ea"/>
                <a:cs typeface="+mn-cs"/>
              </a:defRPr>
            </a:lvl1pPr>
            <a:lvl2pPr marL="355600" indent="-177800" algn="l" defTabSz="914400" rtl="0" eaLnBrk="1" latinLnBrk="0" hangingPunct="1">
              <a:lnSpc>
                <a:spcPct val="90000"/>
              </a:lnSpc>
              <a:spcBef>
                <a:spcPts val="600"/>
              </a:spcBef>
              <a:spcAft>
                <a:spcPts val="600"/>
              </a:spcAft>
              <a:buClr>
                <a:schemeClr val="tx2"/>
              </a:buClr>
              <a:buFont typeface="Arial" panose="020B0604020202020204" pitchFamily="34" charset="0"/>
              <a:buChar char="•"/>
              <a:tabLst/>
              <a:defRPr sz="1600" kern="1200">
                <a:solidFill>
                  <a:schemeClr val="tx1"/>
                </a:solidFill>
                <a:latin typeface="+mn-lt"/>
                <a:ea typeface="+mn-ea"/>
                <a:cs typeface="+mn-cs"/>
              </a:defRPr>
            </a:lvl2pPr>
            <a:lvl3pPr marL="531813" indent="-176213" algn="l" defTabSz="914400" rtl="0" eaLnBrk="1" latinLnBrk="0" hangingPunct="1">
              <a:lnSpc>
                <a:spcPct val="90000"/>
              </a:lnSpc>
              <a:spcBef>
                <a:spcPts val="600"/>
              </a:spcBef>
              <a:spcAft>
                <a:spcPts val="600"/>
              </a:spcAft>
              <a:buClr>
                <a:schemeClr val="tx2"/>
              </a:buClr>
              <a:buFont typeface="Calibri Light" panose="020F0302020204030204" pitchFamily="34" charset="0"/>
              <a:buChar char="-"/>
              <a:defRPr sz="1400" kern="1200">
                <a:solidFill>
                  <a:schemeClr val="tx1"/>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5"/>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2000" b="1" i="0" kern="1200" cap="none" baseline="0">
                <a:solidFill>
                  <a:schemeClr val="accent2"/>
                </a:solidFill>
                <a:latin typeface="+mj-lt"/>
                <a:ea typeface="+mn-ea"/>
                <a:cs typeface="+mn-cs"/>
              </a:defRPr>
            </a:lvl6pPr>
            <a:lvl7pPr marL="342900" indent="-342900" algn="l" defTabSz="914400" rtl="0" eaLnBrk="1" latinLnBrk="0" hangingPunct="1">
              <a:lnSpc>
                <a:spcPct val="90000"/>
              </a:lnSpc>
              <a:spcBef>
                <a:spcPts val="600"/>
              </a:spcBef>
              <a:spcAft>
                <a:spcPts val="600"/>
              </a:spcAft>
              <a:buClr>
                <a:schemeClr val="tx2"/>
              </a:buClr>
              <a:buFont typeface="+mj-lt"/>
              <a:buAutoNum type="arabicPeriod"/>
              <a:tabLst/>
              <a:defRPr sz="1600" kern="1200">
                <a:solidFill>
                  <a:schemeClr val="tx1"/>
                </a:solidFill>
                <a:latin typeface="+mn-lt"/>
                <a:ea typeface="+mn-ea"/>
                <a:cs typeface="+mn-cs"/>
              </a:defRPr>
            </a:lvl7pPr>
            <a:lvl8pPr marL="342900" indent="-342900" algn="l" defTabSz="914400" rtl="0" eaLnBrk="1" latinLnBrk="0" hangingPunct="1">
              <a:lnSpc>
                <a:spcPct val="90000"/>
              </a:lnSpc>
              <a:spcBef>
                <a:spcPts val="600"/>
              </a:spcBef>
              <a:spcAft>
                <a:spcPts val="600"/>
              </a:spcAft>
              <a:buClr>
                <a:schemeClr val="tx2"/>
              </a:buClr>
              <a:buFont typeface="+mj-lt"/>
              <a:buAutoNum type="alphaLcPeriod"/>
              <a:defRPr sz="1600" kern="1200">
                <a:solidFill>
                  <a:schemeClr val="tx1"/>
                </a:solidFill>
                <a:latin typeface="+mn-lt"/>
                <a:ea typeface="+mn-ea"/>
                <a:cs typeface="+mn-cs"/>
              </a:defRPr>
            </a:lvl8pPr>
            <a:lvl9pPr marL="541338" indent="-180975" algn="l" defTabSz="914400" rtl="0" eaLnBrk="1" latinLnBrk="0" hangingPunct="1">
              <a:lnSpc>
                <a:spcPct val="90000"/>
              </a:lnSpc>
              <a:spcBef>
                <a:spcPts val="600"/>
              </a:spcBef>
              <a:spcAft>
                <a:spcPts val="600"/>
              </a:spcAft>
              <a:buClr>
                <a:schemeClr val="tx2"/>
              </a:buClr>
              <a:buFont typeface="Arial" panose="020B0604020202020204" pitchFamily="34" charset="0"/>
              <a:buChar char="•"/>
              <a:defRPr sz="1600" i="0" kern="1200">
                <a:solidFill>
                  <a:schemeClr val="tx1"/>
                </a:solidFill>
                <a:latin typeface="+mn-lt"/>
                <a:ea typeface="+mn-ea"/>
                <a:cs typeface="+mn-cs"/>
              </a:defRPr>
            </a:lvl9pPr>
          </a:lstStyle>
          <a:p>
            <a:r>
              <a:rPr lang="en-GB" dirty="0"/>
              <a:t> </a:t>
            </a:r>
          </a:p>
        </p:txBody>
      </p:sp>
      <p:sp>
        <p:nvSpPr>
          <p:cNvPr id="23" name="Tijdelijke aanduiding voor tekst 10">
            <a:extLst>
              <a:ext uri="{FF2B5EF4-FFF2-40B4-BE49-F238E27FC236}">
                <a16:creationId xmlns:a16="http://schemas.microsoft.com/office/drawing/2014/main" id="{611D36DC-AFDB-8B52-2FDB-44BC528442F2}"/>
              </a:ext>
            </a:extLst>
          </p:cNvPr>
          <p:cNvSpPr txBox="1">
            <a:spLocks/>
          </p:cNvSpPr>
          <p:nvPr userDrawn="1"/>
        </p:nvSpPr>
        <p:spPr>
          <a:xfrm>
            <a:off x="3460250" y="1596597"/>
            <a:ext cx="2520000" cy="1285200"/>
          </a:xfrm>
          <a:prstGeom prst="roundRect">
            <a:avLst>
              <a:gd name="adj" fmla="val 13874"/>
            </a:avLst>
          </a:prstGeom>
          <a:solidFill>
            <a:schemeClr val="bg2"/>
          </a:solidFill>
        </p:spPr>
        <p:txBody>
          <a:bodyPr wrap="square">
            <a:noAutofit/>
          </a:bodyPr>
          <a:lstStyle>
            <a:lvl1pPr marL="0" indent="0" algn="l" defTabSz="914400" rtl="0" eaLnBrk="1" latinLnBrk="0" hangingPunct="1">
              <a:lnSpc>
                <a:spcPct val="90000"/>
              </a:lnSpc>
              <a:spcBef>
                <a:spcPts val="600"/>
              </a:spcBef>
              <a:spcAft>
                <a:spcPts val="600"/>
              </a:spcAft>
              <a:buClr>
                <a:schemeClr val="accent1"/>
              </a:buClr>
              <a:buSzPct val="110000"/>
              <a:buFont typeface="Calibri Light" panose="020F0302020204030204" pitchFamily="34" charset="0"/>
              <a:buNone/>
              <a:defRPr sz="100" kern="1200">
                <a:solidFill>
                  <a:schemeClr val="tx1"/>
                </a:solidFill>
                <a:latin typeface="+mn-lt"/>
                <a:ea typeface="+mn-ea"/>
                <a:cs typeface="+mn-cs"/>
              </a:defRPr>
            </a:lvl1pPr>
            <a:lvl2pPr marL="355600" indent="-177800" algn="l" defTabSz="914400" rtl="0" eaLnBrk="1" latinLnBrk="0" hangingPunct="1">
              <a:lnSpc>
                <a:spcPct val="90000"/>
              </a:lnSpc>
              <a:spcBef>
                <a:spcPts val="600"/>
              </a:spcBef>
              <a:spcAft>
                <a:spcPts val="600"/>
              </a:spcAft>
              <a:buClr>
                <a:schemeClr val="tx2"/>
              </a:buClr>
              <a:buFont typeface="Arial" panose="020B0604020202020204" pitchFamily="34" charset="0"/>
              <a:buChar char="•"/>
              <a:tabLst/>
              <a:defRPr sz="1600" kern="1200">
                <a:solidFill>
                  <a:schemeClr val="tx1"/>
                </a:solidFill>
                <a:latin typeface="+mn-lt"/>
                <a:ea typeface="+mn-ea"/>
                <a:cs typeface="+mn-cs"/>
              </a:defRPr>
            </a:lvl2pPr>
            <a:lvl3pPr marL="531813" indent="-176213" algn="l" defTabSz="914400" rtl="0" eaLnBrk="1" latinLnBrk="0" hangingPunct="1">
              <a:lnSpc>
                <a:spcPct val="90000"/>
              </a:lnSpc>
              <a:spcBef>
                <a:spcPts val="600"/>
              </a:spcBef>
              <a:spcAft>
                <a:spcPts val="600"/>
              </a:spcAft>
              <a:buClr>
                <a:schemeClr val="tx2"/>
              </a:buClr>
              <a:buFont typeface="Calibri Light" panose="020F0302020204030204" pitchFamily="34" charset="0"/>
              <a:buChar char="-"/>
              <a:defRPr sz="1400" kern="1200">
                <a:solidFill>
                  <a:schemeClr val="tx1"/>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5"/>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2000" b="1" i="0" kern="1200" cap="none" baseline="0">
                <a:solidFill>
                  <a:schemeClr val="accent2"/>
                </a:solidFill>
                <a:latin typeface="+mj-lt"/>
                <a:ea typeface="+mn-ea"/>
                <a:cs typeface="+mn-cs"/>
              </a:defRPr>
            </a:lvl6pPr>
            <a:lvl7pPr marL="342900" indent="-342900" algn="l" defTabSz="914400" rtl="0" eaLnBrk="1" latinLnBrk="0" hangingPunct="1">
              <a:lnSpc>
                <a:spcPct val="90000"/>
              </a:lnSpc>
              <a:spcBef>
                <a:spcPts val="600"/>
              </a:spcBef>
              <a:spcAft>
                <a:spcPts val="600"/>
              </a:spcAft>
              <a:buClr>
                <a:schemeClr val="tx2"/>
              </a:buClr>
              <a:buFont typeface="+mj-lt"/>
              <a:buAutoNum type="arabicPeriod"/>
              <a:tabLst/>
              <a:defRPr sz="1600" kern="1200">
                <a:solidFill>
                  <a:schemeClr val="tx1"/>
                </a:solidFill>
                <a:latin typeface="+mn-lt"/>
                <a:ea typeface="+mn-ea"/>
                <a:cs typeface="+mn-cs"/>
              </a:defRPr>
            </a:lvl7pPr>
            <a:lvl8pPr marL="342900" indent="-342900" algn="l" defTabSz="914400" rtl="0" eaLnBrk="1" latinLnBrk="0" hangingPunct="1">
              <a:lnSpc>
                <a:spcPct val="90000"/>
              </a:lnSpc>
              <a:spcBef>
                <a:spcPts val="600"/>
              </a:spcBef>
              <a:spcAft>
                <a:spcPts val="600"/>
              </a:spcAft>
              <a:buClr>
                <a:schemeClr val="tx2"/>
              </a:buClr>
              <a:buFont typeface="+mj-lt"/>
              <a:buAutoNum type="alphaLcPeriod"/>
              <a:defRPr sz="1600" kern="1200">
                <a:solidFill>
                  <a:schemeClr val="tx1"/>
                </a:solidFill>
                <a:latin typeface="+mn-lt"/>
                <a:ea typeface="+mn-ea"/>
                <a:cs typeface="+mn-cs"/>
              </a:defRPr>
            </a:lvl8pPr>
            <a:lvl9pPr marL="541338" indent="-180975" algn="l" defTabSz="914400" rtl="0" eaLnBrk="1" latinLnBrk="0" hangingPunct="1">
              <a:lnSpc>
                <a:spcPct val="90000"/>
              </a:lnSpc>
              <a:spcBef>
                <a:spcPts val="600"/>
              </a:spcBef>
              <a:spcAft>
                <a:spcPts val="600"/>
              </a:spcAft>
              <a:buClr>
                <a:schemeClr val="tx2"/>
              </a:buClr>
              <a:buFont typeface="Arial" panose="020B0604020202020204" pitchFamily="34" charset="0"/>
              <a:buChar char="•"/>
              <a:defRPr sz="1600" i="0" kern="1200">
                <a:solidFill>
                  <a:schemeClr val="tx1"/>
                </a:solidFill>
                <a:latin typeface="+mn-lt"/>
                <a:ea typeface="+mn-ea"/>
                <a:cs typeface="+mn-cs"/>
              </a:defRPr>
            </a:lvl9pPr>
          </a:lstStyle>
          <a:p>
            <a:r>
              <a:rPr lang="en-GB" dirty="0"/>
              <a:t> </a:t>
            </a:r>
          </a:p>
        </p:txBody>
      </p:sp>
      <p:sp>
        <p:nvSpPr>
          <p:cNvPr id="24" name="Tijdelijke aanduiding voor tekst 10">
            <a:extLst>
              <a:ext uri="{FF2B5EF4-FFF2-40B4-BE49-F238E27FC236}">
                <a16:creationId xmlns:a16="http://schemas.microsoft.com/office/drawing/2014/main" id="{754A3BD8-AD7D-F608-FC06-32DDB01A14B5}"/>
              </a:ext>
            </a:extLst>
          </p:cNvPr>
          <p:cNvSpPr txBox="1">
            <a:spLocks/>
          </p:cNvSpPr>
          <p:nvPr userDrawn="1"/>
        </p:nvSpPr>
        <p:spPr>
          <a:xfrm>
            <a:off x="3460250" y="3058443"/>
            <a:ext cx="2520000" cy="1285200"/>
          </a:xfrm>
          <a:prstGeom prst="roundRect">
            <a:avLst>
              <a:gd name="adj" fmla="val 13874"/>
            </a:avLst>
          </a:prstGeom>
          <a:solidFill>
            <a:schemeClr val="bg2"/>
          </a:solidFill>
        </p:spPr>
        <p:txBody>
          <a:bodyPr wrap="square">
            <a:noAutofit/>
          </a:bodyPr>
          <a:lstStyle>
            <a:lvl1pPr marL="0" indent="0" algn="l" defTabSz="914400" rtl="0" eaLnBrk="1" latinLnBrk="0" hangingPunct="1">
              <a:lnSpc>
                <a:spcPct val="90000"/>
              </a:lnSpc>
              <a:spcBef>
                <a:spcPts val="600"/>
              </a:spcBef>
              <a:spcAft>
                <a:spcPts val="600"/>
              </a:spcAft>
              <a:buClr>
                <a:schemeClr val="accent1"/>
              </a:buClr>
              <a:buSzPct val="110000"/>
              <a:buFont typeface="Calibri Light" panose="020F0302020204030204" pitchFamily="34" charset="0"/>
              <a:buNone/>
              <a:defRPr sz="100" kern="1200">
                <a:solidFill>
                  <a:schemeClr val="tx1"/>
                </a:solidFill>
                <a:latin typeface="+mn-lt"/>
                <a:ea typeface="+mn-ea"/>
                <a:cs typeface="+mn-cs"/>
              </a:defRPr>
            </a:lvl1pPr>
            <a:lvl2pPr marL="355600" indent="-177800" algn="l" defTabSz="914400" rtl="0" eaLnBrk="1" latinLnBrk="0" hangingPunct="1">
              <a:lnSpc>
                <a:spcPct val="90000"/>
              </a:lnSpc>
              <a:spcBef>
                <a:spcPts val="600"/>
              </a:spcBef>
              <a:spcAft>
                <a:spcPts val="600"/>
              </a:spcAft>
              <a:buClr>
                <a:schemeClr val="tx2"/>
              </a:buClr>
              <a:buFont typeface="Arial" panose="020B0604020202020204" pitchFamily="34" charset="0"/>
              <a:buChar char="•"/>
              <a:tabLst/>
              <a:defRPr sz="1600" kern="1200">
                <a:solidFill>
                  <a:schemeClr val="tx1"/>
                </a:solidFill>
                <a:latin typeface="+mn-lt"/>
                <a:ea typeface="+mn-ea"/>
                <a:cs typeface="+mn-cs"/>
              </a:defRPr>
            </a:lvl2pPr>
            <a:lvl3pPr marL="531813" indent="-176213" algn="l" defTabSz="914400" rtl="0" eaLnBrk="1" latinLnBrk="0" hangingPunct="1">
              <a:lnSpc>
                <a:spcPct val="90000"/>
              </a:lnSpc>
              <a:spcBef>
                <a:spcPts val="600"/>
              </a:spcBef>
              <a:spcAft>
                <a:spcPts val="600"/>
              </a:spcAft>
              <a:buClr>
                <a:schemeClr val="tx2"/>
              </a:buClr>
              <a:buFont typeface="Calibri Light" panose="020F0302020204030204" pitchFamily="34" charset="0"/>
              <a:buChar char="-"/>
              <a:defRPr sz="1400" kern="1200">
                <a:solidFill>
                  <a:schemeClr val="tx1"/>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5"/>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2000" b="1" i="0" kern="1200" cap="none" baseline="0">
                <a:solidFill>
                  <a:schemeClr val="accent2"/>
                </a:solidFill>
                <a:latin typeface="+mj-lt"/>
                <a:ea typeface="+mn-ea"/>
                <a:cs typeface="+mn-cs"/>
              </a:defRPr>
            </a:lvl6pPr>
            <a:lvl7pPr marL="342900" indent="-342900" algn="l" defTabSz="914400" rtl="0" eaLnBrk="1" latinLnBrk="0" hangingPunct="1">
              <a:lnSpc>
                <a:spcPct val="90000"/>
              </a:lnSpc>
              <a:spcBef>
                <a:spcPts val="600"/>
              </a:spcBef>
              <a:spcAft>
                <a:spcPts val="600"/>
              </a:spcAft>
              <a:buClr>
                <a:schemeClr val="tx2"/>
              </a:buClr>
              <a:buFont typeface="+mj-lt"/>
              <a:buAutoNum type="arabicPeriod"/>
              <a:tabLst/>
              <a:defRPr sz="1600" kern="1200">
                <a:solidFill>
                  <a:schemeClr val="tx1"/>
                </a:solidFill>
                <a:latin typeface="+mn-lt"/>
                <a:ea typeface="+mn-ea"/>
                <a:cs typeface="+mn-cs"/>
              </a:defRPr>
            </a:lvl7pPr>
            <a:lvl8pPr marL="342900" indent="-342900" algn="l" defTabSz="914400" rtl="0" eaLnBrk="1" latinLnBrk="0" hangingPunct="1">
              <a:lnSpc>
                <a:spcPct val="90000"/>
              </a:lnSpc>
              <a:spcBef>
                <a:spcPts val="600"/>
              </a:spcBef>
              <a:spcAft>
                <a:spcPts val="600"/>
              </a:spcAft>
              <a:buClr>
                <a:schemeClr val="tx2"/>
              </a:buClr>
              <a:buFont typeface="+mj-lt"/>
              <a:buAutoNum type="alphaLcPeriod"/>
              <a:defRPr sz="1600" kern="1200">
                <a:solidFill>
                  <a:schemeClr val="tx1"/>
                </a:solidFill>
                <a:latin typeface="+mn-lt"/>
                <a:ea typeface="+mn-ea"/>
                <a:cs typeface="+mn-cs"/>
              </a:defRPr>
            </a:lvl8pPr>
            <a:lvl9pPr marL="541338" indent="-180975" algn="l" defTabSz="914400" rtl="0" eaLnBrk="1" latinLnBrk="0" hangingPunct="1">
              <a:lnSpc>
                <a:spcPct val="90000"/>
              </a:lnSpc>
              <a:spcBef>
                <a:spcPts val="600"/>
              </a:spcBef>
              <a:spcAft>
                <a:spcPts val="600"/>
              </a:spcAft>
              <a:buClr>
                <a:schemeClr val="tx2"/>
              </a:buClr>
              <a:buFont typeface="Arial" panose="020B0604020202020204" pitchFamily="34" charset="0"/>
              <a:buChar char="•"/>
              <a:defRPr sz="1600" i="0" kern="1200">
                <a:solidFill>
                  <a:schemeClr val="tx1"/>
                </a:solidFill>
                <a:latin typeface="+mn-lt"/>
                <a:ea typeface="+mn-ea"/>
                <a:cs typeface="+mn-cs"/>
              </a:defRPr>
            </a:lvl9pPr>
          </a:lstStyle>
          <a:p>
            <a:r>
              <a:rPr lang="en-GB" dirty="0"/>
              <a:t> </a:t>
            </a:r>
          </a:p>
        </p:txBody>
      </p:sp>
      <p:sp>
        <p:nvSpPr>
          <p:cNvPr id="25" name="Tijdelijke aanduiding voor tekst 10">
            <a:extLst>
              <a:ext uri="{FF2B5EF4-FFF2-40B4-BE49-F238E27FC236}">
                <a16:creationId xmlns:a16="http://schemas.microsoft.com/office/drawing/2014/main" id="{385807C5-96DD-9CC5-16BC-1795A31EC681}"/>
              </a:ext>
            </a:extLst>
          </p:cNvPr>
          <p:cNvSpPr txBox="1">
            <a:spLocks/>
          </p:cNvSpPr>
          <p:nvPr userDrawn="1"/>
        </p:nvSpPr>
        <p:spPr>
          <a:xfrm>
            <a:off x="3460250" y="4520288"/>
            <a:ext cx="2520000" cy="1285200"/>
          </a:xfrm>
          <a:prstGeom prst="roundRect">
            <a:avLst>
              <a:gd name="adj" fmla="val 13874"/>
            </a:avLst>
          </a:prstGeom>
          <a:solidFill>
            <a:schemeClr val="bg2"/>
          </a:solidFill>
        </p:spPr>
        <p:txBody>
          <a:bodyPr wrap="square">
            <a:noAutofit/>
          </a:bodyPr>
          <a:lstStyle>
            <a:lvl1pPr marL="0" indent="0" algn="l" defTabSz="914400" rtl="0" eaLnBrk="1" latinLnBrk="0" hangingPunct="1">
              <a:lnSpc>
                <a:spcPct val="90000"/>
              </a:lnSpc>
              <a:spcBef>
                <a:spcPts val="600"/>
              </a:spcBef>
              <a:spcAft>
                <a:spcPts val="600"/>
              </a:spcAft>
              <a:buClr>
                <a:schemeClr val="accent1"/>
              </a:buClr>
              <a:buSzPct val="110000"/>
              <a:buFont typeface="Calibri Light" panose="020F0302020204030204" pitchFamily="34" charset="0"/>
              <a:buNone/>
              <a:defRPr sz="100" kern="1200">
                <a:solidFill>
                  <a:schemeClr val="tx1"/>
                </a:solidFill>
                <a:latin typeface="+mn-lt"/>
                <a:ea typeface="+mn-ea"/>
                <a:cs typeface="+mn-cs"/>
              </a:defRPr>
            </a:lvl1pPr>
            <a:lvl2pPr marL="355600" indent="-177800" algn="l" defTabSz="914400" rtl="0" eaLnBrk="1" latinLnBrk="0" hangingPunct="1">
              <a:lnSpc>
                <a:spcPct val="90000"/>
              </a:lnSpc>
              <a:spcBef>
                <a:spcPts val="600"/>
              </a:spcBef>
              <a:spcAft>
                <a:spcPts val="600"/>
              </a:spcAft>
              <a:buClr>
                <a:schemeClr val="tx2"/>
              </a:buClr>
              <a:buFont typeface="Arial" panose="020B0604020202020204" pitchFamily="34" charset="0"/>
              <a:buChar char="•"/>
              <a:tabLst/>
              <a:defRPr sz="1600" kern="1200">
                <a:solidFill>
                  <a:schemeClr val="tx1"/>
                </a:solidFill>
                <a:latin typeface="+mn-lt"/>
                <a:ea typeface="+mn-ea"/>
                <a:cs typeface="+mn-cs"/>
              </a:defRPr>
            </a:lvl2pPr>
            <a:lvl3pPr marL="531813" indent="-176213" algn="l" defTabSz="914400" rtl="0" eaLnBrk="1" latinLnBrk="0" hangingPunct="1">
              <a:lnSpc>
                <a:spcPct val="90000"/>
              </a:lnSpc>
              <a:spcBef>
                <a:spcPts val="600"/>
              </a:spcBef>
              <a:spcAft>
                <a:spcPts val="600"/>
              </a:spcAft>
              <a:buClr>
                <a:schemeClr val="tx2"/>
              </a:buClr>
              <a:buFont typeface="Calibri Light" panose="020F0302020204030204" pitchFamily="34" charset="0"/>
              <a:buChar char="-"/>
              <a:defRPr sz="1400" kern="1200">
                <a:solidFill>
                  <a:schemeClr val="tx1"/>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5"/>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2000" b="1" i="0" kern="1200" cap="none" baseline="0">
                <a:solidFill>
                  <a:schemeClr val="accent2"/>
                </a:solidFill>
                <a:latin typeface="+mj-lt"/>
                <a:ea typeface="+mn-ea"/>
                <a:cs typeface="+mn-cs"/>
              </a:defRPr>
            </a:lvl6pPr>
            <a:lvl7pPr marL="342900" indent="-342900" algn="l" defTabSz="914400" rtl="0" eaLnBrk="1" latinLnBrk="0" hangingPunct="1">
              <a:lnSpc>
                <a:spcPct val="90000"/>
              </a:lnSpc>
              <a:spcBef>
                <a:spcPts val="600"/>
              </a:spcBef>
              <a:spcAft>
                <a:spcPts val="600"/>
              </a:spcAft>
              <a:buClr>
                <a:schemeClr val="tx2"/>
              </a:buClr>
              <a:buFont typeface="+mj-lt"/>
              <a:buAutoNum type="arabicPeriod"/>
              <a:tabLst/>
              <a:defRPr sz="1600" kern="1200">
                <a:solidFill>
                  <a:schemeClr val="tx1"/>
                </a:solidFill>
                <a:latin typeface="+mn-lt"/>
                <a:ea typeface="+mn-ea"/>
                <a:cs typeface="+mn-cs"/>
              </a:defRPr>
            </a:lvl7pPr>
            <a:lvl8pPr marL="342900" indent="-342900" algn="l" defTabSz="914400" rtl="0" eaLnBrk="1" latinLnBrk="0" hangingPunct="1">
              <a:lnSpc>
                <a:spcPct val="90000"/>
              </a:lnSpc>
              <a:spcBef>
                <a:spcPts val="600"/>
              </a:spcBef>
              <a:spcAft>
                <a:spcPts val="600"/>
              </a:spcAft>
              <a:buClr>
                <a:schemeClr val="tx2"/>
              </a:buClr>
              <a:buFont typeface="+mj-lt"/>
              <a:buAutoNum type="alphaLcPeriod"/>
              <a:defRPr sz="1600" kern="1200">
                <a:solidFill>
                  <a:schemeClr val="tx1"/>
                </a:solidFill>
                <a:latin typeface="+mn-lt"/>
                <a:ea typeface="+mn-ea"/>
                <a:cs typeface="+mn-cs"/>
              </a:defRPr>
            </a:lvl8pPr>
            <a:lvl9pPr marL="541338" indent="-180975" algn="l" defTabSz="914400" rtl="0" eaLnBrk="1" latinLnBrk="0" hangingPunct="1">
              <a:lnSpc>
                <a:spcPct val="90000"/>
              </a:lnSpc>
              <a:spcBef>
                <a:spcPts val="600"/>
              </a:spcBef>
              <a:spcAft>
                <a:spcPts val="600"/>
              </a:spcAft>
              <a:buClr>
                <a:schemeClr val="tx2"/>
              </a:buClr>
              <a:buFont typeface="Arial" panose="020B0604020202020204" pitchFamily="34" charset="0"/>
              <a:buChar char="•"/>
              <a:defRPr sz="1600" i="0" kern="1200">
                <a:solidFill>
                  <a:schemeClr val="tx1"/>
                </a:solidFill>
                <a:latin typeface="+mn-lt"/>
                <a:ea typeface="+mn-ea"/>
                <a:cs typeface="+mn-cs"/>
              </a:defRPr>
            </a:lvl9pPr>
          </a:lstStyle>
          <a:p>
            <a:r>
              <a:rPr lang="en-GB" dirty="0"/>
              <a:t> </a:t>
            </a:r>
          </a:p>
        </p:txBody>
      </p:sp>
      <p:sp>
        <p:nvSpPr>
          <p:cNvPr id="27" name="Tijdelijke aanduiding voor tekst 10">
            <a:extLst>
              <a:ext uri="{FF2B5EF4-FFF2-40B4-BE49-F238E27FC236}">
                <a16:creationId xmlns:a16="http://schemas.microsoft.com/office/drawing/2014/main" id="{D999F766-C2F6-8F5E-6941-2F96092A1C45}"/>
              </a:ext>
            </a:extLst>
          </p:cNvPr>
          <p:cNvSpPr txBox="1">
            <a:spLocks/>
          </p:cNvSpPr>
          <p:nvPr userDrawn="1"/>
        </p:nvSpPr>
        <p:spPr>
          <a:xfrm>
            <a:off x="6206125" y="1596597"/>
            <a:ext cx="2520000" cy="1285200"/>
          </a:xfrm>
          <a:prstGeom prst="roundRect">
            <a:avLst>
              <a:gd name="adj" fmla="val 13874"/>
            </a:avLst>
          </a:prstGeom>
          <a:solidFill>
            <a:schemeClr val="bg2"/>
          </a:solidFill>
        </p:spPr>
        <p:txBody>
          <a:bodyPr wrap="square">
            <a:noAutofit/>
          </a:bodyPr>
          <a:lstStyle>
            <a:lvl1pPr marL="0" indent="0" algn="l" defTabSz="914400" rtl="0" eaLnBrk="1" latinLnBrk="0" hangingPunct="1">
              <a:lnSpc>
                <a:spcPct val="90000"/>
              </a:lnSpc>
              <a:spcBef>
                <a:spcPts val="600"/>
              </a:spcBef>
              <a:spcAft>
                <a:spcPts val="600"/>
              </a:spcAft>
              <a:buClr>
                <a:schemeClr val="accent1"/>
              </a:buClr>
              <a:buSzPct val="110000"/>
              <a:buFont typeface="Calibri Light" panose="020F0302020204030204" pitchFamily="34" charset="0"/>
              <a:buNone/>
              <a:defRPr sz="100" kern="1200">
                <a:solidFill>
                  <a:schemeClr val="tx1"/>
                </a:solidFill>
                <a:latin typeface="+mn-lt"/>
                <a:ea typeface="+mn-ea"/>
                <a:cs typeface="+mn-cs"/>
              </a:defRPr>
            </a:lvl1pPr>
            <a:lvl2pPr marL="355600" indent="-177800" algn="l" defTabSz="914400" rtl="0" eaLnBrk="1" latinLnBrk="0" hangingPunct="1">
              <a:lnSpc>
                <a:spcPct val="90000"/>
              </a:lnSpc>
              <a:spcBef>
                <a:spcPts val="600"/>
              </a:spcBef>
              <a:spcAft>
                <a:spcPts val="600"/>
              </a:spcAft>
              <a:buClr>
                <a:schemeClr val="tx2"/>
              </a:buClr>
              <a:buFont typeface="Arial" panose="020B0604020202020204" pitchFamily="34" charset="0"/>
              <a:buChar char="•"/>
              <a:tabLst/>
              <a:defRPr sz="1600" kern="1200">
                <a:solidFill>
                  <a:schemeClr val="tx1"/>
                </a:solidFill>
                <a:latin typeface="+mn-lt"/>
                <a:ea typeface="+mn-ea"/>
                <a:cs typeface="+mn-cs"/>
              </a:defRPr>
            </a:lvl2pPr>
            <a:lvl3pPr marL="531813" indent="-176213" algn="l" defTabSz="914400" rtl="0" eaLnBrk="1" latinLnBrk="0" hangingPunct="1">
              <a:lnSpc>
                <a:spcPct val="90000"/>
              </a:lnSpc>
              <a:spcBef>
                <a:spcPts val="600"/>
              </a:spcBef>
              <a:spcAft>
                <a:spcPts val="600"/>
              </a:spcAft>
              <a:buClr>
                <a:schemeClr val="tx2"/>
              </a:buClr>
              <a:buFont typeface="Calibri Light" panose="020F0302020204030204" pitchFamily="34" charset="0"/>
              <a:buChar char="-"/>
              <a:defRPr sz="1400" kern="1200">
                <a:solidFill>
                  <a:schemeClr val="tx1"/>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5"/>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2000" b="1" i="0" kern="1200" cap="none" baseline="0">
                <a:solidFill>
                  <a:schemeClr val="accent2"/>
                </a:solidFill>
                <a:latin typeface="+mj-lt"/>
                <a:ea typeface="+mn-ea"/>
                <a:cs typeface="+mn-cs"/>
              </a:defRPr>
            </a:lvl6pPr>
            <a:lvl7pPr marL="342900" indent="-342900" algn="l" defTabSz="914400" rtl="0" eaLnBrk="1" latinLnBrk="0" hangingPunct="1">
              <a:lnSpc>
                <a:spcPct val="90000"/>
              </a:lnSpc>
              <a:spcBef>
                <a:spcPts val="600"/>
              </a:spcBef>
              <a:spcAft>
                <a:spcPts val="600"/>
              </a:spcAft>
              <a:buClr>
                <a:schemeClr val="tx2"/>
              </a:buClr>
              <a:buFont typeface="+mj-lt"/>
              <a:buAutoNum type="arabicPeriod"/>
              <a:tabLst/>
              <a:defRPr sz="1600" kern="1200">
                <a:solidFill>
                  <a:schemeClr val="tx1"/>
                </a:solidFill>
                <a:latin typeface="+mn-lt"/>
                <a:ea typeface="+mn-ea"/>
                <a:cs typeface="+mn-cs"/>
              </a:defRPr>
            </a:lvl7pPr>
            <a:lvl8pPr marL="342900" indent="-342900" algn="l" defTabSz="914400" rtl="0" eaLnBrk="1" latinLnBrk="0" hangingPunct="1">
              <a:lnSpc>
                <a:spcPct val="90000"/>
              </a:lnSpc>
              <a:spcBef>
                <a:spcPts val="600"/>
              </a:spcBef>
              <a:spcAft>
                <a:spcPts val="600"/>
              </a:spcAft>
              <a:buClr>
                <a:schemeClr val="tx2"/>
              </a:buClr>
              <a:buFont typeface="+mj-lt"/>
              <a:buAutoNum type="alphaLcPeriod"/>
              <a:defRPr sz="1600" kern="1200">
                <a:solidFill>
                  <a:schemeClr val="tx1"/>
                </a:solidFill>
                <a:latin typeface="+mn-lt"/>
                <a:ea typeface="+mn-ea"/>
                <a:cs typeface="+mn-cs"/>
              </a:defRPr>
            </a:lvl8pPr>
            <a:lvl9pPr marL="541338" indent="-180975" algn="l" defTabSz="914400" rtl="0" eaLnBrk="1" latinLnBrk="0" hangingPunct="1">
              <a:lnSpc>
                <a:spcPct val="90000"/>
              </a:lnSpc>
              <a:spcBef>
                <a:spcPts val="600"/>
              </a:spcBef>
              <a:spcAft>
                <a:spcPts val="600"/>
              </a:spcAft>
              <a:buClr>
                <a:schemeClr val="tx2"/>
              </a:buClr>
              <a:buFont typeface="Arial" panose="020B0604020202020204" pitchFamily="34" charset="0"/>
              <a:buChar char="•"/>
              <a:defRPr sz="1600" i="0" kern="1200">
                <a:solidFill>
                  <a:schemeClr val="tx1"/>
                </a:solidFill>
                <a:latin typeface="+mn-lt"/>
                <a:ea typeface="+mn-ea"/>
                <a:cs typeface="+mn-cs"/>
              </a:defRPr>
            </a:lvl9pPr>
          </a:lstStyle>
          <a:p>
            <a:r>
              <a:rPr lang="en-GB" dirty="0"/>
              <a:t> </a:t>
            </a:r>
          </a:p>
        </p:txBody>
      </p:sp>
      <p:sp>
        <p:nvSpPr>
          <p:cNvPr id="28" name="Tijdelijke aanduiding voor tekst 10">
            <a:extLst>
              <a:ext uri="{FF2B5EF4-FFF2-40B4-BE49-F238E27FC236}">
                <a16:creationId xmlns:a16="http://schemas.microsoft.com/office/drawing/2014/main" id="{D6A66B15-9DCE-EAC4-D7F2-41BFAA6CE036}"/>
              </a:ext>
            </a:extLst>
          </p:cNvPr>
          <p:cNvSpPr txBox="1">
            <a:spLocks/>
          </p:cNvSpPr>
          <p:nvPr userDrawn="1"/>
        </p:nvSpPr>
        <p:spPr>
          <a:xfrm>
            <a:off x="6206125" y="3058443"/>
            <a:ext cx="2520000" cy="1285200"/>
          </a:xfrm>
          <a:prstGeom prst="roundRect">
            <a:avLst>
              <a:gd name="adj" fmla="val 13874"/>
            </a:avLst>
          </a:prstGeom>
          <a:solidFill>
            <a:schemeClr val="bg2"/>
          </a:solidFill>
        </p:spPr>
        <p:txBody>
          <a:bodyPr wrap="square">
            <a:noAutofit/>
          </a:bodyPr>
          <a:lstStyle>
            <a:lvl1pPr marL="0" indent="0" algn="l" defTabSz="914400" rtl="0" eaLnBrk="1" latinLnBrk="0" hangingPunct="1">
              <a:lnSpc>
                <a:spcPct val="90000"/>
              </a:lnSpc>
              <a:spcBef>
                <a:spcPts val="600"/>
              </a:spcBef>
              <a:spcAft>
                <a:spcPts val="600"/>
              </a:spcAft>
              <a:buClr>
                <a:schemeClr val="accent1"/>
              </a:buClr>
              <a:buSzPct val="110000"/>
              <a:buFont typeface="Calibri Light" panose="020F0302020204030204" pitchFamily="34" charset="0"/>
              <a:buNone/>
              <a:defRPr sz="100" kern="1200">
                <a:solidFill>
                  <a:schemeClr val="tx1"/>
                </a:solidFill>
                <a:latin typeface="+mn-lt"/>
                <a:ea typeface="+mn-ea"/>
                <a:cs typeface="+mn-cs"/>
              </a:defRPr>
            </a:lvl1pPr>
            <a:lvl2pPr marL="355600" indent="-177800" algn="l" defTabSz="914400" rtl="0" eaLnBrk="1" latinLnBrk="0" hangingPunct="1">
              <a:lnSpc>
                <a:spcPct val="90000"/>
              </a:lnSpc>
              <a:spcBef>
                <a:spcPts val="600"/>
              </a:spcBef>
              <a:spcAft>
                <a:spcPts val="600"/>
              </a:spcAft>
              <a:buClr>
                <a:schemeClr val="tx2"/>
              </a:buClr>
              <a:buFont typeface="Arial" panose="020B0604020202020204" pitchFamily="34" charset="0"/>
              <a:buChar char="•"/>
              <a:tabLst/>
              <a:defRPr sz="1600" kern="1200">
                <a:solidFill>
                  <a:schemeClr val="tx1"/>
                </a:solidFill>
                <a:latin typeface="+mn-lt"/>
                <a:ea typeface="+mn-ea"/>
                <a:cs typeface="+mn-cs"/>
              </a:defRPr>
            </a:lvl2pPr>
            <a:lvl3pPr marL="531813" indent="-176213" algn="l" defTabSz="914400" rtl="0" eaLnBrk="1" latinLnBrk="0" hangingPunct="1">
              <a:lnSpc>
                <a:spcPct val="90000"/>
              </a:lnSpc>
              <a:spcBef>
                <a:spcPts val="600"/>
              </a:spcBef>
              <a:spcAft>
                <a:spcPts val="600"/>
              </a:spcAft>
              <a:buClr>
                <a:schemeClr val="tx2"/>
              </a:buClr>
              <a:buFont typeface="Calibri Light" panose="020F0302020204030204" pitchFamily="34" charset="0"/>
              <a:buChar char="-"/>
              <a:defRPr sz="1400" kern="1200">
                <a:solidFill>
                  <a:schemeClr val="tx1"/>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5"/>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2000" b="1" i="0" kern="1200" cap="none" baseline="0">
                <a:solidFill>
                  <a:schemeClr val="accent2"/>
                </a:solidFill>
                <a:latin typeface="+mj-lt"/>
                <a:ea typeface="+mn-ea"/>
                <a:cs typeface="+mn-cs"/>
              </a:defRPr>
            </a:lvl6pPr>
            <a:lvl7pPr marL="342900" indent="-342900" algn="l" defTabSz="914400" rtl="0" eaLnBrk="1" latinLnBrk="0" hangingPunct="1">
              <a:lnSpc>
                <a:spcPct val="90000"/>
              </a:lnSpc>
              <a:spcBef>
                <a:spcPts val="600"/>
              </a:spcBef>
              <a:spcAft>
                <a:spcPts val="600"/>
              </a:spcAft>
              <a:buClr>
                <a:schemeClr val="tx2"/>
              </a:buClr>
              <a:buFont typeface="+mj-lt"/>
              <a:buAutoNum type="arabicPeriod"/>
              <a:tabLst/>
              <a:defRPr sz="1600" kern="1200">
                <a:solidFill>
                  <a:schemeClr val="tx1"/>
                </a:solidFill>
                <a:latin typeface="+mn-lt"/>
                <a:ea typeface="+mn-ea"/>
                <a:cs typeface="+mn-cs"/>
              </a:defRPr>
            </a:lvl7pPr>
            <a:lvl8pPr marL="342900" indent="-342900" algn="l" defTabSz="914400" rtl="0" eaLnBrk="1" latinLnBrk="0" hangingPunct="1">
              <a:lnSpc>
                <a:spcPct val="90000"/>
              </a:lnSpc>
              <a:spcBef>
                <a:spcPts val="600"/>
              </a:spcBef>
              <a:spcAft>
                <a:spcPts val="600"/>
              </a:spcAft>
              <a:buClr>
                <a:schemeClr val="tx2"/>
              </a:buClr>
              <a:buFont typeface="+mj-lt"/>
              <a:buAutoNum type="alphaLcPeriod"/>
              <a:defRPr sz="1600" kern="1200">
                <a:solidFill>
                  <a:schemeClr val="tx1"/>
                </a:solidFill>
                <a:latin typeface="+mn-lt"/>
                <a:ea typeface="+mn-ea"/>
                <a:cs typeface="+mn-cs"/>
              </a:defRPr>
            </a:lvl8pPr>
            <a:lvl9pPr marL="541338" indent="-180975" algn="l" defTabSz="914400" rtl="0" eaLnBrk="1" latinLnBrk="0" hangingPunct="1">
              <a:lnSpc>
                <a:spcPct val="90000"/>
              </a:lnSpc>
              <a:spcBef>
                <a:spcPts val="600"/>
              </a:spcBef>
              <a:spcAft>
                <a:spcPts val="600"/>
              </a:spcAft>
              <a:buClr>
                <a:schemeClr val="tx2"/>
              </a:buClr>
              <a:buFont typeface="Arial" panose="020B0604020202020204" pitchFamily="34" charset="0"/>
              <a:buChar char="•"/>
              <a:defRPr sz="1600" i="0" kern="1200">
                <a:solidFill>
                  <a:schemeClr val="tx1"/>
                </a:solidFill>
                <a:latin typeface="+mn-lt"/>
                <a:ea typeface="+mn-ea"/>
                <a:cs typeface="+mn-cs"/>
              </a:defRPr>
            </a:lvl9pPr>
          </a:lstStyle>
          <a:p>
            <a:r>
              <a:rPr lang="en-GB" dirty="0"/>
              <a:t> </a:t>
            </a:r>
          </a:p>
        </p:txBody>
      </p:sp>
      <p:sp>
        <p:nvSpPr>
          <p:cNvPr id="29" name="Tijdelijke aanduiding voor tekst 10">
            <a:extLst>
              <a:ext uri="{FF2B5EF4-FFF2-40B4-BE49-F238E27FC236}">
                <a16:creationId xmlns:a16="http://schemas.microsoft.com/office/drawing/2014/main" id="{C4AA3560-296A-59E9-4EFA-691FD026F44E}"/>
              </a:ext>
            </a:extLst>
          </p:cNvPr>
          <p:cNvSpPr txBox="1">
            <a:spLocks/>
          </p:cNvSpPr>
          <p:nvPr userDrawn="1"/>
        </p:nvSpPr>
        <p:spPr>
          <a:xfrm>
            <a:off x="6206125" y="4520288"/>
            <a:ext cx="2520000" cy="1285200"/>
          </a:xfrm>
          <a:prstGeom prst="roundRect">
            <a:avLst>
              <a:gd name="adj" fmla="val 13874"/>
            </a:avLst>
          </a:prstGeom>
          <a:solidFill>
            <a:schemeClr val="bg2"/>
          </a:solidFill>
        </p:spPr>
        <p:txBody>
          <a:bodyPr wrap="square">
            <a:noAutofit/>
          </a:bodyPr>
          <a:lstStyle>
            <a:lvl1pPr marL="0" indent="0" algn="l" defTabSz="914400" rtl="0" eaLnBrk="1" latinLnBrk="0" hangingPunct="1">
              <a:lnSpc>
                <a:spcPct val="90000"/>
              </a:lnSpc>
              <a:spcBef>
                <a:spcPts val="600"/>
              </a:spcBef>
              <a:spcAft>
                <a:spcPts val="600"/>
              </a:spcAft>
              <a:buClr>
                <a:schemeClr val="accent1"/>
              </a:buClr>
              <a:buSzPct val="110000"/>
              <a:buFont typeface="Calibri Light" panose="020F0302020204030204" pitchFamily="34" charset="0"/>
              <a:buNone/>
              <a:defRPr sz="100" kern="1200">
                <a:solidFill>
                  <a:schemeClr val="tx1"/>
                </a:solidFill>
                <a:latin typeface="+mn-lt"/>
                <a:ea typeface="+mn-ea"/>
                <a:cs typeface="+mn-cs"/>
              </a:defRPr>
            </a:lvl1pPr>
            <a:lvl2pPr marL="355600" indent="-177800" algn="l" defTabSz="914400" rtl="0" eaLnBrk="1" latinLnBrk="0" hangingPunct="1">
              <a:lnSpc>
                <a:spcPct val="90000"/>
              </a:lnSpc>
              <a:spcBef>
                <a:spcPts val="600"/>
              </a:spcBef>
              <a:spcAft>
                <a:spcPts val="600"/>
              </a:spcAft>
              <a:buClr>
                <a:schemeClr val="tx2"/>
              </a:buClr>
              <a:buFont typeface="Arial" panose="020B0604020202020204" pitchFamily="34" charset="0"/>
              <a:buChar char="•"/>
              <a:tabLst/>
              <a:defRPr sz="1600" kern="1200">
                <a:solidFill>
                  <a:schemeClr val="tx1"/>
                </a:solidFill>
                <a:latin typeface="+mn-lt"/>
                <a:ea typeface="+mn-ea"/>
                <a:cs typeface="+mn-cs"/>
              </a:defRPr>
            </a:lvl2pPr>
            <a:lvl3pPr marL="531813" indent="-176213" algn="l" defTabSz="914400" rtl="0" eaLnBrk="1" latinLnBrk="0" hangingPunct="1">
              <a:lnSpc>
                <a:spcPct val="90000"/>
              </a:lnSpc>
              <a:spcBef>
                <a:spcPts val="600"/>
              </a:spcBef>
              <a:spcAft>
                <a:spcPts val="600"/>
              </a:spcAft>
              <a:buClr>
                <a:schemeClr val="tx2"/>
              </a:buClr>
              <a:buFont typeface="Calibri Light" panose="020F0302020204030204" pitchFamily="34" charset="0"/>
              <a:buChar char="-"/>
              <a:defRPr sz="1400" kern="1200">
                <a:solidFill>
                  <a:schemeClr val="tx1"/>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5"/>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2000" b="1" i="0" kern="1200" cap="none" baseline="0">
                <a:solidFill>
                  <a:schemeClr val="accent2"/>
                </a:solidFill>
                <a:latin typeface="+mj-lt"/>
                <a:ea typeface="+mn-ea"/>
                <a:cs typeface="+mn-cs"/>
              </a:defRPr>
            </a:lvl6pPr>
            <a:lvl7pPr marL="342900" indent="-342900" algn="l" defTabSz="914400" rtl="0" eaLnBrk="1" latinLnBrk="0" hangingPunct="1">
              <a:lnSpc>
                <a:spcPct val="90000"/>
              </a:lnSpc>
              <a:spcBef>
                <a:spcPts val="600"/>
              </a:spcBef>
              <a:spcAft>
                <a:spcPts val="600"/>
              </a:spcAft>
              <a:buClr>
                <a:schemeClr val="tx2"/>
              </a:buClr>
              <a:buFont typeface="+mj-lt"/>
              <a:buAutoNum type="arabicPeriod"/>
              <a:tabLst/>
              <a:defRPr sz="1600" kern="1200">
                <a:solidFill>
                  <a:schemeClr val="tx1"/>
                </a:solidFill>
                <a:latin typeface="+mn-lt"/>
                <a:ea typeface="+mn-ea"/>
                <a:cs typeface="+mn-cs"/>
              </a:defRPr>
            </a:lvl7pPr>
            <a:lvl8pPr marL="342900" indent="-342900" algn="l" defTabSz="914400" rtl="0" eaLnBrk="1" latinLnBrk="0" hangingPunct="1">
              <a:lnSpc>
                <a:spcPct val="90000"/>
              </a:lnSpc>
              <a:spcBef>
                <a:spcPts val="600"/>
              </a:spcBef>
              <a:spcAft>
                <a:spcPts val="600"/>
              </a:spcAft>
              <a:buClr>
                <a:schemeClr val="tx2"/>
              </a:buClr>
              <a:buFont typeface="+mj-lt"/>
              <a:buAutoNum type="alphaLcPeriod"/>
              <a:defRPr sz="1600" kern="1200">
                <a:solidFill>
                  <a:schemeClr val="tx1"/>
                </a:solidFill>
                <a:latin typeface="+mn-lt"/>
                <a:ea typeface="+mn-ea"/>
                <a:cs typeface="+mn-cs"/>
              </a:defRPr>
            </a:lvl8pPr>
            <a:lvl9pPr marL="541338" indent="-180975" algn="l" defTabSz="914400" rtl="0" eaLnBrk="1" latinLnBrk="0" hangingPunct="1">
              <a:lnSpc>
                <a:spcPct val="90000"/>
              </a:lnSpc>
              <a:spcBef>
                <a:spcPts val="600"/>
              </a:spcBef>
              <a:spcAft>
                <a:spcPts val="600"/>
              </a:spcAft>
              <a:buClr>
                <a:schemeClr val="tx2"/>
              </a:buClr>
              <a:buFont typeface="Arial" panose="020B0604020202020204" pitchFamily="34" charset="0"/>
              <a:buChar char="•"/>
              <a:defRPr sz="1600" i="0" kern="1200">
                <a:solidFill>
                  <a:schemeClr val="tx1"/>
                </a:solidFill>
                <a:latin typeface="+mn-lt"/>
                <a:ea typeface="+mn-ea"/>
                <a:cs typeface="+mn-cs"/>
              </a:defRPr>
            </a:lvl9pPr>
          </a:lstStyle>
          <a:p>
            <a:r>
              <a:rPr lang="en-GB" dirty="0"/>
              <a:t> </a:t>
            </a:r>
          </a:p>
        </p:txBody>
      </p:sp>
      <p:sp>
        <p:nvSpPr>
          <p:cNvPr id="31" name="Tijdelijke aanduiding voor tekst 10">
            <a:extLst>
              <a:ext uri="{FF2B5EF4-FFF2-40B4-BE49-F238E27FC236}">
                <a16:creationId xmlns:a16="http://schemas.microsoft.com/office/drawing/2014/main" id="{275DAC8F-04D4-883E-929A-67D149DCD3F7}"/>
              </a:ext>
            </a:extLst>
          </p:cNvPr>
          <p:cNvSpPr txBox="1">
            <a:spLocks/>
          </p:cNvSpPr>
          <p:nvPr userDrawn="1"/>
        </p:nvSpPr>
        <p:spPr>
          <a:xfrm>
            <a:off x="8952001" y="1596597"/>
            <a:ext cx="2520000" cy="1285200"/>
          </a:xfrm>
          <a:prstGeom prst="roundRect">
            <a:avLst>
              <a:gd name="adj" fmla="val 13874"/>
            </a:avLst>
          </a:prstGeom>
          <a:solidFill>
            <a:schemeClr val="bg2"/>
          </a:solidFill>
        </p:spPr>
        <p:txBody>
          <a:bodyPr wrap="square">
            <a:noAutofit/>
          </a:bodyPr>
          <a:lstStyle>
            <a:lvl1pPr marL="0" indent="0" algn="l" defTabSz="914400" rtl="0" eaLnBrk="1" latinLnBrk="0" hangingPunct="1">
              <a:lnSpc>
                <a:spcPct val="90000"/>
              </a:lnSpc>
              <a:spcBef>
                <a:spcPts val="600"/>
              </a:spcBef>
              <a:spcAft>
                <a:spcPts val="600"/>
              </a:spcAft>
              <a:buClr>
                <a:schemeClr val="accent1"/>
              </a:buClr>
              <a:buSzPct val="110000"/>
              <a:buFont typeface="Calibri Light" panose="020F0302020204030204" pitchFamily="34" charset="0"/>
              <a:buNone/>
              <a:defRPr sz="100" kern="1200">
                <a:solidFill>
                  <a:schemeClr val="tx1"/>
                </a:solidFill>
                <a:latin typeface="+mn-lt"/>
                <a:ea typeface="+mn-ea"/>
                <a:cs typeface="+mn-cs"/>
              </a:defRPr>
            </a:lvl1pPr>
            <a:lvl2pPr marL="355600" indent="-177800" algn="l" defTabSz="914400" rtl="0" eaLnBrk="1" latinLnBrk="0" hangingPunct="1">
              <a:lnSpc>
                <a:spcPct val="90000"/>
              </a:lnSpc>
              <a:spcBef>
                <a:spcPts val="600"/>
              </a:spcBef>
              <a:spcAft>
                <a:spcPts val="600"/>
              </a:spcAft>
              <a:buClr>
                <a:schemeClr val="tx2"/>
              </a:buClr>
              <a:buFont typeface="Arial" panose="020B0604020202020204" pitchFamily="34" charset="0"/>
              <a:buChar char="•"/>
              <a:tabLst/>
              <a:defRPr sz="1600" kern="1200">
                <a:solidFill>
                  <a:schemeClr val="tx1"/>
                </a:solidFill>
                <a:latin typeface="+mn-lt"/>
                <a:ea typeface="+mn-ea"/>
                <a:cs typeface="+mn-cs"/>
              </a:defRPr>
            </a:lvl2pPr>
            <a:lvl3pPr marL="531813" indent="-176213" algn="l" defTabSz="914400" rtl="0" eaLnBrk="1" latinLnBrk="0" hangingPunct="1">
              <a:lnSpc>
                <a:spcPct val="90000"/>
              </a:lnSpc>
              <a:spcBef>
                <a:spcPts val="600"/>
              </a:spcBef>
              <a:spcAft>
                <a:spcPts val="600"/>
              </a:spcAft>
              <a:buClr>
                <a:schemeClr val="tx2"/>
              </a:buClr>
              <a:buFont typeface="Calibri Light" panose="020F0302020204030204" pitchFamily="34" charset="0"/>
              <a:buChar char="-"/>
              <a:defRPr sz="1400" kern="1200">
                <a:solidFill>
                  <a:schemeClr val="tx1"/>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5"/>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2000" b="1" i="0" kern="1200" cap="none" baseline="0">
                <a:solidFill>
                  <a:schemeClr val="accent2"/>
                </a:solidFill>
                <a:latin typeface="+mj-lt"/>
                <a:ea typeface="+mn-ea"/>
                <a:cs typeface="+mn-cs"/>
              </a:defRPr>
            </a:lvl6pPr>
            <a:lvl7pPr marL="342900" indent="-342900" algn="l" defTabSz="914400" rtl="0" eaLnBrk="1" latinLnBrk="0" hangingPunct="1">
              <a:lnSpc>
                <a:spcPct val="90000"/>
              </a:lnSpc>
              <a:spcBef>
                <a:spcPts val="600"/>
              </a:spcBef>
              <a:spcAft>
                <a:spcPts val="600"/>
              </a:spcAft>
              <a:buClr>
                <a:schemeClr val="tx2"/>
              </a:buClr>
              <a:buFont typeface="+mj-lt"/>
              <a:buAutoNum type="arabicPeriod"/>
              <a:tabLst/>
              <a:defRPr sz="1600" kern="1200">
                <a:solidFill>
                  <a:schemeClr val="tx1"/>
                </a:solidFill>
                <a:latin typeface="+mn-lt"/>
                <a:ea typeface="+mn-ea"/>
                <a:cs typeface="+mn-cs"/>
              </a:defRPr>
            </a:lvl7pPr>
            <a:lvl8pPr marL="342900" indent="-342900" algn="l" defTabSz="914400" rtl="0" eaLnBrk="1" latinLnBrk="0" hangingPunct="1">
              <a:lnSpc>
                <a:spcPct val="90000"/>
              </a:lnSpc>
              <a:spcBef>
                <a:spcPts val="600"/>
              </a:spcBef>
              <a:spcAft>
                <a:spcPts val="600"/>
              </a:spcAft>
              <a:buClr>
                <a:schemeClr val="tx2"/>
              </a:buClr>
              <a:buFont typeface="+mj-lt"/>
              <a:buAutoNum type="alphaLcPeriod"/>
              <a:defRPr sz="1600" kern="1200">
                <a:solidFill>
                  <a:schemeClr val="tx1"/>
                </a:solidFill>
                <a:latin typeface="+mn-lt"/>
                <a:ea typeface="+mn-ea"/>
                <a:cs typeface="+mn-cs"/>
              </a:defRPr>
            </a:lvl8pPr>
            <a:lvl9pPr marL="541338" indent="-180975" algn="l" defTabSz="914400" rtl="0" eaLnBrk="1" latinLnBrk="0" hangingPunct="1">
              <a:lnSpc>
                <a:spcPct val="90000"/>
              </a:lnSpc>
              <a:spcBef>
                <a:spcPts val="600"/>
              </a:spcBef>
              <a:spcAft>
                <a:spcPts val="600"/>
              </a:spcAft>
              <a:buClr>
                <a:schemeClr val="tx2"/>
              </a:buClr>
              <a:buFont typeface="Arial" panose="020B0604020202020204" pitchFamily="34" charset="0"/>
              <a:buChar char="•"/>
              <a:defRPr sz="1600" i="0" kern="1200">
                <a:solidFill>
                  <a:schemeClr val="tx1"/>
                </a:solidFill>
                <a:latin typeface="+mn-lt"/>
                <a:ea typeface="+mn-ea"/>
                <a:cs typeface="+mn-cs"/>
              </a:defRPr>
            </a:lvl9pPr>
          </a:lstStyle>
          <a:p>
            <a:r>
              <a:rPr lang="en-GB" dirty="0"/>
              <a:t> </a:t>
            </a:r>
          </a:p>
        </p:txBody>
      </p:sp>
      <p:sp>
        <p:nvSpPr>
          <p:cNvPr id="32" name="Tijdelijke aanduiding voor tekst 10">
            <a:extLst>
              <a:ext uri="{FF2B5EF4-FFF2-40B4-BE49-F238E27FC236}">
                <a16:creationId xmlns:a16="http://schemas.microsoft.com/office/drawing/2014/main" id="{E35B7820-1089-078B-CDEC-28A77FFE31D2}"/>
              </a:ext>
            </a:extLst>
          </p:cNvPr>
          <p:cNvSpPr txBox="1">
            <a:spLocks/>
          </p:cNvSpPr>
          <p:nvPr userDrawn="1"/>
        </p:nvSpPr>
        <p:spPr>
          <a:xfrm>
            <a:off x="8952001" y="3077499"/>
            <a:ext cx="2520000" cy="1285200"/>
          </a:xfrm>
          <a:prstGeom prst="roundRect">
            <a:avLst>
              <a:gd name="adj" fmla="val 13874"/>
            </a:avLst>
          </a:prstGeom>
          <a:solidFill>
            <a:schemeClr val="bg2"/>
          </a:solidFill>
        </p:spPr>
        <p:txBody>
          <a:bodyPr wrap="square">
            <a:noAutofit/>
          </a:bodyPr>
          <a:lstStyle>
            <a:lvl1pPr marL="0" indent="0" algn="l" defTabSz="914400" rtl="0" eaLnBrk="1" latinLnBrk="0" hangingPunct="1">
              <a:lnSpc>
                <a:spcPct val="90000"/>
              </a:lnSpc>
              <a:spcBef>
                <a:spcPts val="600"/>
              </a:spcBef>
              <a:spcAft>
                <a:spcPts val="600"/>
              </a:spcAft>
              <a:buClr>
                <a:schemeClr val="accent1"/>
              </a:buClr>
              <a:buSzPct val="110000"/>
              <a:buFont typeface="Calibri Light" panose="020F0302020204030204" pitchFamily="34" charset="0"/>
              <a:buNone/>
              <a:defRPr sz="100" kern="1200">
                <a:solidFill>
                  <a:schemeClr val="tx1"/>
                </a:solidFill>
                <a:latin typeface="+mn-lt"/>
                <a:ea typeface="+mn-ea"/>
                <a:cs typeface="+mn-cs"/>
              </a:defRPr>
            </a:lvl1pPr>
            <a:lvl2pPr marL="355600" indent="-177800" algn="l" defTabSz="914400" rtl="0" eaLnBrk="1" latinLnBrk="0" hangingPunct="1">
              <a:lnSpc>
                <a:spcPct val="90000"/>
              </a:lnSpc>
              <a:spcBef>
                <a:spcPts val="600"/>
              </a:spcBef>
              <a:spcAft>
                <a:spcPts val="600"/>
              </a:spcAft>
              <a:buClr>
                <a:schemeClr val="tx2"/>
              </a:buClr>
              <a:buFont typeface="Arial" panose="020B0604020202020204" pitchFamily="34" charset="0"/>
              <a:buChar char="•"/>
              <a:tabLst/>
              <a:defRPr sz="1600" kern="1200">
                <a:solidFill>
                  <a:schemeClr val="tx1"/>
                </a:solidFill>
                <a:latin typeface="+mn-lt"/>
                <a:ea typeface="+mn-ea"/>
                <a:cs typeface="+mn-cs"/>
              </a:defRPr>
            </a:lvl2pPr>
            <a:lvl3pPr marL="531813" indent="-176213" algn="l" defTabSz="914400" rtl="0" eaLnBrk="1" latinLnBrk="0" hangingPunct="1">
              <a:lnSpc>
                <a:spcPct val="90000"/>
              </a:lnSpc>
              <a:spcBef>
                <a:spcPts val="600"/>
              </a:spcBef>
              <a:spcAft>
                <a:spcPts val="600"/>
              </a:spcAft>
              <a:buClr>
                <a:schemeClr val="tx2"/>
              </a:buClr>
              <a:buFont typeface="Calibri Light" panose="020F0302020204030204" pitchFamily="34" charset="0"/>
              <a:buChar char="-"/>
              <a:defRPr sz="1400" kern="1200">
                <a:solidFill>
                  <a:schemeClr val="tx1"/>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5"/>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2000" b="1" i="0" kern="1200" cap="none" baseline="0">
                <a:solidFill>
                  <a:schemeClr val="accent2"/>
                </a:solidFill>
                <a:latin typeface="+mj-lt"/>
                <a:ea typeface="+mn-ea"/>
                <a:cs typeface="+mn-cs"/>
              </a:defRPr>
            </a:lvl6pPr>
            <a:lvl7pPr marL="342900" indent="-342900" algn="l" defTabSz="914400" rtl="0" eaLnBrk="1" latinLnBrk="0" hangingPunct="1">
              <a:lnSpc>
                <a:spcPct val="90000"/>
              </a:lnSpc>
              <a:spcBef>
                <a:spcPts val="600"/>
              </a:spcBef>
              <a:spcAft>
                <a:spcPts val="600"/>
              </a:spcAft>
              <a:buClr>
                <a:schemeClr val="tx2"/>
              </a:buClr>
              <a:buFont typeface="+mj-lt"/>
              <a:buAutoNum type="arabicPeriod"/>
              <a:tabLst/>
              <a:defRPr sz="1600" kern="1200">
                <a:solidFill>
                  <a:schemeClr val="tx1"/>
                </a:solidFill>
                <a:latin typeface="+mn-lt"/>
                <a:ea typeface="+mn-ea"/>
                <a:cs typeface="+mn-cs"/>
              </a:defRPr>
            </a:lvl7pPr>
            <a:lvl8pPr marL="342900" indent="-342900" algn="l" defTabSz="914400" rtl="0" eaLnBrk="1" latinLnBrk="0" hangingPunct="1">
              <a:lnSpc>
                <a:spcPct val="90000"/>
              </a:lnSpc>
              <a:spcBef>
                <a:spcPts val="600"/>
              </a:spcBef>
              <a:spcAft>
                <a:spcPts val="600"/>
              </a:spcAft>
              <a:buClr>
                <a:schemeClr val="tx2"/>
              </a:buClr>
              <a:buFont typeface="+mj-lt"/>
              <a:buAutoNum type="alphaLcPeriod"/>
              <a:defRPr sz="1600" kern="1200">
                <a:solidFill>
                  <a:schemeClr val="tx1"/>
                </a:solidFill>
                <a:latin typeface="+mn-lt"/>
                <a:ea typeface="+mn-ea"/>
                <a:cs typeface="+mn-cs"/>
              </a:defRPr>
            </a:lvl8pPr>
            <a:lvl9pPr marL="541338" indent="-180975" algn="l" defTabSz="914400" rtl="0" eaLnBrk="1" latinLnBrk="0" hangingPunct="1">
              <a:lnSpc>
                <a:spcPct val="90000"/>
              </a:lnSpc>
              <a:spcBef>
                <a:spcPts val="600"/>
              </a:spcBef>
              <a:spcAft>
                <a:spcPts val="600"/>
              </a:spcAft>
              <a:buClr>
                <a:schemeClr val="tx2"/>
              </a:buClr>
              <a:buFont typeface="Arial" panose="020B0604020202020204" pitchFamily="34" charset="0"/>
              <a:buChar char="•"/>
              <a:defRPr sz="1600" i="0" kern="1200">
                <a:solidFill>
                  <a:schemeClr val="tx1"/>
                </a:solidFill>
                <a:latin typeface="+mn-lt"/>
                <a:ea typeface="+mn-ea"/>
                <a:cs typeface="+mn-cs"/>
              </a:defRPr>
            </a:lvl9pPr>
          </a:lstStyle>
          <a:p>
            <a:r>
              <a:rPr lang="en-GB" dirty="0"/>
              <a:t> </a:t>
            </a:r>
          </a:p>
        </p:txBody>
      </p:sp>
      <p:sp>
        <p:nvSpPr>
          <p:cNvPr id="33" name="Tijdelijke aanduiding voor tekst 10">
            <a:extLst>
              <a:ext uri="{FF2B5EF4-FFF2-40B4-BE49-F238E27FC236}">
                <a16:creationId xmlns:a16="http://schemas.microsoft.com/office/drawing/2014/main" id="{79EFD551-1BC8-E149-4154-8E0AF4CEDE8D}"/>
              </a:ext>
            </a:extLst>
          </p:cNvPr>
          <p:cNvSpPr txBox="1">
            <a:spLocks/>
          </p:cNvSpPr>
          <p:nvPr userDrawn="1"/>
        </p:nvSpPr>
        <p:spPr>
          <a:xfrm>
            <a:off x="8952001" y="4520288"/>
            <a:ext cx="2520000" cy="1285200"/>
          </a:xfrm>
          <a:prstGeom prst="roundRect">
            <a:avLst>
              <a:gd name="adj" fmla="val 13874"/>
            </a:avLst>
          </a:prstGeom>
          <a:solidFill>
            <a:schemeClr val="bg2"/>
          </a:solidFill>
        </p:spPr>
        <p:txBody>
          <a:bodyPr wrap="square">
            <a:noAutofit/>
          </a:bodyPr>
          <a:lstStyle>
            <a:lvl1pPr marL="0" indent="0" algn="l" defTabSz="914400" rtl="0" eaLnBrk="1" latinLnBrk="0" hangingPunct="1">
              <a:lnSpc>
                <a:spcPct val="90000"/>
              </a:lnSpc>
              <a:spcBef>
                <a:spcPts val="600"/>
              </a:spcBef>
              <a:spcAft>
                <a:spcPts val="600"/>
              </a:spcAft>
              <a:buClr>
                <a:schemeClr val="accent1"/>
              </a:buClr>
              <a:buSzPct val="110000"/>
              <a:buFont typeface="Calibri Light" panose="020F0302020204030204" pitchFamily="34" charset="0"/>
              <a:buNone/>
              <a:defRPr sz="100" kern="1200">
                <a:solidFill>
                  <a:schemeClr val="tx1"/>
                </a:solidFill>
                <a:latin typeface="+mn-lt"/>
                <a:ea typeface="+mn-ea"/>
                <a:cs typeface="+mn-cs"/>
              </a:defRPr>
            </a:lvl1pPr>
            <a:lvl2pPr marL="355600" indent="-177800" algn="l" defTabSz="914400" rtl="0" eaLnBrk="1" latinLnBrk="0" hangingPunct="1">
              <a:lnSpc>
                <a:spcPct val="90000"/>
              </a:lnSpc>
              <a:spcBef>
                <a:spcPts val="600"/>
              </a:spcBef>
              <a:spcAft>
                <a:spcPts val="600"/>
              </a:spcAft>
              <a:buClr>
                <a:schemeClr val="tx2"/>
              </a:buClr>
              <a:buFont typeface="Arial" panose="020B0604020202020204" pitchFamily="34" charset="0"/>
              <a:buChar char="•"/>
              <a:tabLst/>
              <a:defRPr sz="1600" kern="1200">
                <a:solidFill>
                  <a:schemeClr val="tx1"/>
                </a:solidFill>
                <a:latin typeface="+mn-lt"/>
                <a:ea typeface="+mn-ea"/>
                <a:cs typeface="+mn-cs"/>
              </a:defRPr>
            </a:lvl2pPr>
            <a:lvl3pPr marL="531813" indent="-176213" algn="l" defTabSz="914400" rtl="0" eaLnBrk="1" latinLnBrk="0" hangingPunct="1">
              <a:lnSpc>
                <a:spcPct val="90000"/>
              </a:lnSpc>
              <a:spcBef>
                <a:spcPts val="600"/>
              </a:spcBef>
              <a:spcAft>
                <a:spcPts val="600"/>
              </a:spcAft>
              <a:buClr>
                <a:schemeClr val="tx2"/>
              </a:buClr>
              <a:buFont typeface="Calibri Light" panose="020F0302020204030204" pitchFamily="34" charset="0"/>
              <a:buChar char="-"/>
              <a:defRPr sz="1400" kern="1200">
                <a:solidFill>
                  <a:schemeClr val="tx1"/>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5"/>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2000" b="1" i="0" kern="1200" cap="none" baseline="0">
                <a:solidFill>
                  <a:schemeClr val="accent2"/>
                </a:solidFill>
                <a:latin typeface="+mj-lt"/>
                <a:ea typeface="+mn-ea"/>
                <a:cs typeface="+mn-cs"/>
              </a:defRPr>
            </a:lvl6pPr>
            <a:lvl7pPr marL="342900" indent="-342900" algn="l" defTabSz="914400" rtl="0" eaLnBrk="1" latinLnBrk="0" hangingPunct="1">
              <a:lnSpc>
                <a:spcPct val="90000"/>
              </a:lnSpc>
              <a:spcBef>
                <a:spcPts val="600"/>
              </a:spcBef>
              <a:spcAft>
                <a:spcPts val="600"/>
              </a:spcAft>
              <a:buClr>
                <a:schemeClr val="tx2"/>
              </a:buClr>
              <a:buFont typeface="+mj-lt"/>
              <a:buAutoNum type="arabicPeriod"/>
              <a:tabLst/>
              <a:defRPr sz="1600" kern="1200">
                <a:solidFill>
                  <a:schemeClr val="tx1"/>
                </a:solidFill>
                <a:latin typeface="+mn-lt"/>
                <a:ea typeface="+mn-ea"/>
                <a:cs typeface="+mn-cs"/>
              </a:defRPr>
            </a:lvl7pPr>
            <a:lvl8pPr marL="342900" indent="-342900" algn="l" defTabSz="914400" rtl="0" eaLnBrk="1" latinLnBrk="0" hangingPunct="1">
              <a:lnSpc>
                <a:spcPct val="90000"/>
              </a:lnSpc>
              <a:spcBef>
                <a:spcPts val="600"/>
              </a:spcBef>
              <a:spcAft>
                <a:spcPts val="600"/>
              </a:spcAft>
              <a:buClr>
                <a:schemeClr val="tx2"/>
              </a:buClr>
              <a:buFont typeface="+mj-lt"/>
              <a:buAutoNum type="alphaLcPeriod"/>
              <a:defRPr sz="1600" kern="1200">
                <a:solidFill>
                  <a:schemeClr val="tx1"/>
                </a:solidFill>
                <a:latin typeface="+mn-lt"/>
                <a:ea typeface="+mn-ea"/>
                <a:cs typeface="+mn-cs"/>
              </a:defRPr>
            </a:lvl8pPr>
            <a:lvl9pPr marL="541338" indent="-180975" algn="l" defTabSz="914400" rtl="0" eaLnBrk="1" latinLnBrk="0" hangingPunct="1">
              <a:lnSpc>
                <a:spcPct val="90000"/>
              </a:lnSpc>
              <a:spcBef>
                <a:spcPts val="600"/>
              </a:spcBef>
              <a:spcAft>
                <a:spcPts val="600"/>
              </a:spcAft>
              <a:buClr>
                <a:schemeClr val="tx2"/>
              </a:buClr>
              <a:buFont typeface="Arial" panose="020B0604020202020204" pitchFamily="34" charset="0"/>
              <a:buChar char="•"/>
              <a:defRPr sz="1600" i="0" kern="1200">
                <a:solidFill>
                  <a:schemeClr val="tx1"/>
                </a:solidFill>
                <a:latin typeface="+mn-lt"/>
                <a:ea typeface="+mn-ea"/>
                <a:cs typeface="+mn-cs"/>
              </a:defRPr>
            </a:lvl9pPr>
          </a:lstStyle>
          <a:p>
            <a:r>
              <a:rPr lang="en-GB" dirty="0"/>
              <a:t> </a:t>
            </a:r>
          </a:p>
        </p:txBody>
      </p:sp>
      <p:sp>
        <p:nvSpPr>
          <p:cNvPr id="3" name="Tijdelijke aanduiding voor afbeelding 16">
            <a:extLst>
              <a:ext uri="{FF2B5EF4-FFF2-40B4-BE49-F238E27FC236}">
                <a16:creationId xmlns:a16="http://schemas.microsoft.com/office/drawing/2014/main" id="{FD829020-D412-C2FD-6491-E117FD6F167B}"/>
              </a:ext>
            </a:extLst>
          </p:cNvPr>
          <p:cNvSpPr>
            <a:spLocks noGrp="1"/>
          </p:cNvSpPr>
          <p:nvPr>
            <p:ph type="pic" sz="quarter" idx="19" hasCustomPrompt="1"/>
          </p:nvPr>
        </p:nvSpPr>
        <p:spPr>
          <a:xfrm>
            <a:off x="930375" y="1772524"/>
            <a:ext cx="2088000" cy="933347"/>
          </a:xfrm>
          <a:prstGeom prst="rect">
            <a:avLst/>
          </a:prstGeom>
          <a:solidFill>
            <a:schemeClr val="bg1">
              <a:lumMod val="95000"/>
            </a:schemeClr>
          </a:solidFill>
          <a:ln w="15875">
            <a:noFill/>
          </a:ln>
        </p:spPr>
        <p:txBody>
          <a:bodyPr lIns="180000" tIns="0" rIns="180000" bIns="612000" anchor="ctr" anchorCtr="0"/>
          <a:lstStyle>
            <a:lvl1pPr marL="0" indent="0" algn="ctr">
              <a:buNone/>
              <a:defRPr sz="1200" i="1">
                <a:solidFill>
                  <a:schemeClr val="bg1">
                    <a:lumMod val="50000"/>
                  </a:schemeClr>
                </a:solidFill>
              </a:defRPr>
            </a:lvl1pPr>
          </a:lstStyle>
          <a:p>
            <a:r>
              <a:rPr lang="en-GB" noProof="0" dirty="0"/>
              <a:t>Insert Image here</a:t>
            </a:r>
          </a:p>
        </p:txBody>
      </p:sp>
      <p:sp>
        <p:nvSpPr>
          <p:cNvPr id="5" name="Tijdelijke aanduiding voor afbeelding 16">
            <a:extLst>
              <a:ext uri="{FF2B5EF4-FFF2-40B4-BE49-F238E27FC236}">
                <a16:creationId xmlns:a16="http://schemas.microsoft.com/office/drawing/2014/main" id="{A6D672CE-2EDE-60D5-4336-DF0FFAD6AAC5}"/>
              </a:ext>
            </a:extLst>
          </p:cNvPr>
          <p:cNvSpPr>
            <a:spLocks noGrp="1"/>
          </p:cNvSpPr>
          <p:nvPr>
            <p:ph type="pic" sz="quarter" idx="20" hasCustomPrompt="1"/>
          </p:nvPr>
        </p:nvSpPr>
        <p:spPr>
          <a:xfrm>
            <a:off x="3676250" y="1772524"/>
            <a:ext cx="2088000" cy="933347"/>
          </a:xfrm>
          <a:prstGeom prst="rect">
            <a:avLst/>
          </a:prstGeom>
          <a:solidFill>
            <a:schemeClr val="bg1">
              <a:lumMod val="95000"/>
            </a:schemeClr>
          </a:solidFill>
          <a:ln w="15875">
            <a:noFill/>
          </a:ln>
        </p:spPr>
        <p:txBody>
          <a:bodyPr lIns="180000" tIns="0" rIns="180000" bIns="612000" anchor="ctr" anchorCtr="0"/>
          <a:lstStyle>
            <a:lvl1pPr marL="0" indent="0" algn="ctr">
              <a:buNone/>
              <a:defRPr sz="1200" i="1">
                <a:solidFill>
                  <a:schemeClr val="bg1">
                    <a:lumMod val="50000"/>
                  </a:schemeClr>
                </a:solidFill>
              </a:defRPr>
            </a:lvl1pPr>
          </a:lstStyle>
          <a:p>
            <a:r>
              <a:rPr lang="en-GB" noProof="0" dirty="0"/>
              <a:t>Insert Image here</a:t>
            </a:r>
          </a:p>
        </p:txBody>
      </p:sp>
      <p:sp>
        <p:nvSpPr>
          <p:cNvPr id="8" name="Tijdelijke aanduiding voor afbeelding 16">
            <a:extLst>
              <a:ext uri="{FF2B5EF4-FFF2-40B4-BE49-F238E27FC236}">
                <a16:creationId xmlns:a16="http://schemas.microsoft.com/office/drawing/2014/main" id="{12C5C4D5-647B-B009-3CDD-B4A3057471C4}"/>
              </a:ext>
            </a:extLst>
          </p:cNvPr>
          <p:cNvSpPr>
            <a:spLocks noGrp="1"/>
          </p:cNvSpPr>
          <p:nvPr>
            <p:ph type="pic" sz="quarter" idx="21" hasCustomPrompt="1"/>
          </p:nvPr>
        </p:nvSpPr>
        <p:spPr>
          <a:xfrm>
            <a:off x="6422125" y="1772524"/>
            <a:ext cx="2088000" cy="933347"/>
          </a:xfrm>
          <a:prstGeom prst="rect">
            <a:avLst/>
          </a:prstGeom>
          <a:solidFill>
            <a:schemeClr val="bg1">
              <a:lumMod val="95000"/>
            </a:schemeClr>
          </a:solidFill>
          <a:ln w="15875">
            <a:noFill/>
          </a:ln>
        </p:spPr>
        <p:txBody>
          <a:bodyPr lIns="180000" tIns="0" rIns="180000" bIns="612000" anchor="ctr" anchorCtr="0"/>
          <a:lstStyle>
            <a:lvl1pPr marL="0" indent="0" algn="ctr">
              <a:buNone/>
              <a:defRPr sz="1200" i="1">
                <a:solidFill>
                  <a:schemeClr val="bg1">
                    <a:lumMod val="50000"/>
                  </a:schemeClr>
                </a:solidFill>
              </a:defRPr>
            </a:lvl1pPr>
          </a:lstStyle>
          <a:p>
            <a:r>
              <a:rPr lang="en-GB" noProof="0" dirty="0"/>
              <a:t>Insert Image here</a:t>
            </a:r>
          </a:p>
        </p:txBody>
      </p:sp>
      <p:sp>
        <p:nvSpPr>
          <p:cNvPr id="11" name="Tijdelijke aanduiding voor afbeelding 16">
            <a:extLst>
              <a:ext uri="{FF2B5EF4-FFF2-40B4-BE49-F238E27FC236}">
                <a16:creationId xmlns:a16="http://schemas.microsoft.com/office/drawing/2014/main" id="{E4CBE539-5AC2-8646-5835-69EEB6D70995}"/>
              </a:ext>
            </a:extLst>
          </p:cNvPr>
          <p:cNvSpPr>
            <a:spLocks noGrp="1"/>
          </p:cNvSpPr>
          <p:nvPr>
            <p:ph type="pic" sz="quarter" idx="22" hasCustomPrompt="1"/>
          </p:nvPr>
        </p:nvSpPr>
        <p:spPr>
          <a:xfrm>
            <a:off x="9168001" y="1772524"/>
            <a:ext cx="2088000" cy="933347"/>
          </a:xfrm>
          <a:prstGeom prst="rect">
            <a:avLst/>
          </a:prstGeom>
          <a:solidFill>
            <a:schemeClr val="bg1">
              <a:lumMod val="95000"/>
            </a:schemeClr>
          </a:solidFill>
          <a:ln w="15875">
            <a:noFill/>
          </a:ln>
        </p:spPr>
        <p:txBody>
          <a:bodyPr lIns="180000" tIns="0" rIns="180000" bIns="612000" anchor="ctr" anchorCtr="0"/>
          <a:lstStyle>
            <a:lvl1pPr marL="0" indent="0" algn="ctr">
              <a:buNone/>
              <a:defRPr sz="1200" i="1">
                <a:solidFill>
                  <a:schemeClr val="bg1">
                    <a:lumMod val="50000"/>
                  </a:schemeClr>
                </a:solidFill>
              </a:defRPr>
            </a:lvl1pPr>
          </a:lstStyle>
          <a:p>
            <a:r>
              <a:rPr lang="en-GB" noProof="0" dirty="0"/>
              <a:t>Insert Image here</a:t>
            </a:r>
          </a:p>
        </p:txBody>
      </p:sp>
      <p:sp>
        <p:nvSpPr>
          <p:cNvPr id="12" name="Tijdelijke aanduiding voor afbeelding 16">
            <a:extLst>
              <a:ext uri="{FF2B5EF4-FFF2-40B4-BE49-F238E27FC236}">
                <a16:creationId xmlns:a16="http://schemas.microsoft.com/office/drawing/2014/main" id="{8C1C031F-A947-CB5C-3131-119163E003BE}"/>
              </a:ext>
            </a:extLst>
          </p:cNvPr>
          <p:cNvSpPr>
            <a:spLocks noGrp="1"/>
          </p:cNvSpPr>
          <p:nvPr>
            <p:ph type="pic" sz="quarter" idx="23" hasCustomPrompt="1"/>
          </p:nvPr>
        </p:nvSpPr>
        <p:spPr>
          <a:xfrm>
            <a:off x="9168001" y="3253426"/>
            <a:ext cx="2088000" cy="933347"/>
          </a:xfrm>
          <a:prstGeom prst="rect">
            <a:avLst/>
          </a:prstGeom>
          <a:solidFill>
            <a:schemeClr val="bg1">
              <a:lumMod val="95000"/>
            </a:schemeClr>
          </a:solidFill>
          <a:ln w="15875">
            <a:noFill/>
          </a:ln>
        </p:spPr>
        <p:txBody>
          <a:bodyPr lIns="180000" tIns="0" rIns="180000" bIns="612000" anchor="ctr" anchorCtr="0"/>
          <a:lstStyle>
            <a:lvl1pPr marL="0" indent="0" algn="ctr">
              <a:buNone/>
              <a:defRPr sz="1200" i="1">
                <a:solidFill>
                  <a:schemeClr val="bg1">
                    <a:lumMod val="50000"/>
                  </a:schemeClr>
                </a:solidFill>
              </a:defRPr>
            </a:lvl1pPr>
          </a:lstStyle>
          <a:p>
            <a:r>
              <a:rPr lang="en-GB" noProof="0" dirty="0"/>
              <a:t>Insert Image here</a:t>
            </a:r>
          </a:p>
        </p:txBody>
      </p:sp>
      <p:sp>
        <p:nvSpPr>
          <p:cNvPr id="13" name="Tijdelijke aanduiding voor afbeelding 16">
            <a:extLst>
              <a:ext uri="{FF2B5EF4-FFF2-40B4-BE49-F238E27FC236}">
                <a16:creationId xmlns:a16="http://schemas.microsoft.com/office/drawing/2014/main" id="{5366333E-B53B-EEE8-8F66-E768CE888991}"/>
              </a:ext>
            </a:extLst>
          </p:cNvPr>
          <p:cNvSpPr>
            <a:spLocks noGrp="1"/>
          </p:cNvSpPr>
          <p:nvPr>
            <p:ph type="pic" sz="quarter" idx="24" hasCustomPrompt="1"/>
          </p:nvPr>
        </p:nvSpPr>
        <p:spPr>
          <a:xfrm>
            <a:off x="9168001" y="4696215"/>
            <a:ext cx="2088000" cy="933347"/>
          </a:xfrm>
          <a:prstGeom prst="rect">
            <a:avLst/>
          </a:prstGeom>
          <a:solidFill>
            <a:schemeClr val="bg1">
              <a:lumMod val="95000"/>
            </a:schemeClr>
          </a:solidFill>
          <a:ln w="15875">
            <a:noFill/>
          </a:ln>
        </p:spPr>
        <p:txBody>
          <a:bodyPr lIns="180000" tIns="0" rIns="180000" bIns="612000" anchor="ctr" anchorCtr="0"/>
          <a:lstStyle>
            <a:lvl1pPr marL="0" indent="0" algn="ctr">
              <a:buNone/>
              <a:defRPr sz="1200" i="1">
                <a:solidFill>
                  <a:schemeClr val="bg1">
                    <a:lumMod val="50000"/>
                  </a:schemeClr>
                </a:solidFill>
              </a:defRPr>
            </a:lvl1pPr>
          </a:lstStyle>
          <a:p>
            <a:r>
              <a:rPr lang="en-GB" noProof="0" dirty="0"/>
              <a:t>Insert Image here</a:t>
            </a:r>
          </a:p>
        </p:txBody>
      </p:sp>
      <p:sp>
        <p:nvSpPr>
          <p:cNvPr id="14" name="Tijdelijke aanduiding voor afbeelding 16">
            <a:extLst>
              <a:ext uri="{FF2B5EF4-FFF2-40B4-BE49-F238E27FC236}">
                <a16:creationId xmlns:a16="http://schemas.microsoft.com/office/drawing/2014/main" id="{0868F4CB-EB84-432A-CEA7-55378A543D7D}"/>
              </a:ext>
            </a:extLst>
          </p:cNvPr>
          <p:cNvSpPr>
            <a:spLocks noGrp="1"/>
          </p:cNvSpPr>
          <p:nvPr>
            <p:ph type="pic" sz="quarter" idx="25" hasCustomPrompt="1"/>
          </p:nvPr>
        </p:nvSpPr>
        <p:spPr>
          <a:xfrm>
            <a:off x="6422125" y="3234370"/>
            <a:ext cx="2088000" cy="933347"/>
          </a:xfrm>
          <a:prstGeom prst="rect">
            <a:avLst/>
          </a:prstGeom>
          <a:solidFill>
            <a:schemeClr val="bg1">
              <a:lumMod val="95000"/>
            </a:schemeClr>
          </a:solidFill>
          <a:ln w="15875">
            <a:noFill/>
          </a:ln>
        </p:spPr>
        <p:txBody>
          <a:bodyPr lIns="180000" tIns="0" rIns="180000" bIns="612000" anchor="ctr" anchorCtr="0"/>
          <a:lstStyle>
            <a:lvl1pPr marL="0" indent="0" algn="ctr">
              <a:buNone/>
              <a:defRPr sz="1200" i="1">
                <a:solidFill>
                  <a:schemeClr val="bg1">
                    <a:lumMod val="50000"/>
                  </a:schemeClr>
                </a:solidFill>
              </a:defRPr>
            </a:lvl1pPr>
          </a:lstStyle>
          <a:p>
            <a:r>
              <a:rPr lang="en-GB" noProof="0" dirty="0"/>
              <a:t>Insert Image here</a:t>
            </a:r>
          </a:p>
        </p:txBody>
      </p:sp>
      <p:sp>
        <p:nvSpPr>
          <p:cNvPr id="15" name="Tijdelijke aanduiding voor afbeelding 16">
            <a:extLst>
              <a:ext uri="{FF2B5EF4-FFF2-40B4-BE49-F238E27FC236}">
                <a16:creationId xmlns:a16="http://schemas.microsoft.com/office/drawing/2014/main" id="{D20BF20B-A145-C83A-5B96-9239B25E8252}"/>
              </a:ext>
            </a:extLst>
          </p:cNvPr>
          <p:cNvSpPr>
            <a:spLocks noGrp="1"/>
          </p:cNvSpPr>
          <p:nvPr>
            <p:ph type="pic" sz="quarter" idx="26" hasCustomPrompt="1"/>
          </p:nvPr>
        </p:nvSpPr>
        <p:spPr>
          <a:xfrm>
            <a:off x="6422125" y="4696215"/>
            <a:ext cx="2088000" cy="933347"/>
          </a:xfrm>
          <a:prstGeom prst="rect">
            <a:avLst/>
          </a:prstGeom>
          <a:solidFill>
            <a:schemeClr val="bg1">
              <a:lumMod val="95000"/>
            </a:schemeClr>
          </a:solidFill>
          <a:ln w="15875">
            <a:noFill/>
          </a:ln>
        </p:spPr>
        <p:txBody>
          <a:bodyPr lIns="180000" tIns="0" rIns="180000" bIns="612000" anchor="ctr" anchorCtr="0"/>
          <a:lstStyle>
            <a:lvl1pPr marL="0" indent="0" algn="ctr">
              <a:buNone/>
              <a:defRPr sz="1200" i="1">
                <a:solidFill>
                  <a:schemeClr val="bg1">
                    <a:lumMod val="50000"/>
                  </a:schemeClr>
                </a:solidFill>
              </a:defRPr>
            </a:lvl1pPr>
          </a:lstStyle>
          <a:p>
            <a:r>
              <a:rPr lang="en-GB" noProof="0" dirty="0"/>
              <a:t>Insert Image here</a:t>
            </a:r>
          </a:p>
        </p:txBody>
      </p:sp>
      <p:sp>
        <p:nvSpPr>
          <p:cNvPr id="18" name="Tijdelijke aanduiding voor afbeelding 16">
            <a:extLst>
              <a:ext uri="{FF2B5EF4-FFF2-40B4-BE49-F238E27FC236}">
                <a16:creationId xmlns:a16="http://schemas.microsoft.com/office/drawing/2014/main" id="{C1C4EEE5-4624-FA13-44DA-EA1A13248A89}"/>
              </a:ext>
            </a:extLst>
          </p:cNvPr>
          <p:cNvSpPr>
            <a:spLocks noGrp="1"/>
          </p:cNvSpPr>
          <p:nvPr>
            <p:ph type="pic" sz="quarter" idx="27" hasCustomPrompt="1"/>
          </p:nvPr>
        </p:nvSpPr>
        <p:spPr>
          <a:xfrm>
            <a:off x="3676250" y="3234370"/>
            <a:ext cx="2088000" cy="933347"/>
          </a:xfrm>
          <a:prstGeom prst="rect">
            <a:avLst/>
          </a:prstGeom>
          <a:solidFill>
            <a:schemeClr val="bg1">
              <a:lumMod val="95000"/>
            </a:schemeClr>
          </a:solidFill>
          <a:ln w="15875">
            <a:noFill/>
          </a:ln>
        </p:spPr>
        <p:txBody>
          <a:bodyPr lIns="180000" tIns="0" rIns="180000" bIns="612000" anchor="ctr" anchorCtr="0"/>
          <a:lstStyle>
            <a:lvl1pPr marL="0" indent="0" algn="ctr">
              <a:buNone/>
              <a:defRPr sz="1200" i="1">
                <a:solidFill>
                  <a:schemeClr val="bg1">
                    <a:lumMod val="50000"/>
                  </a:schemeClr>
                </a:solidFill>
              </a:defRPr>
            </a:lvl1pPr>
          </a:lstStyle>
          <a:p>
            <a:r>
              <a:rPr lang="en-GB" noProof="0" dirty="0"/>
              <a:t>Insert Image here</a:t>
            </a:r>
          </a:p>
        </p:txBody>
      </p:sp>
      <p:sp>
        <p:nvSpPr>
          <p:cNvPr id="19" name="Tijdelijke aanduiding voor afbeelding 16">
            <a:extLst>
              <a:ext uri="{FF2B5EF4-FFF2-40B4-BE49-F238E27FC236}">
                <a16:creationId xmlns:a16="http://schemas.microsoft.com/office/drawing/2014/main" id="{7D424AA1-7510-8EE2-5A8F-5F1D56D56F0D}"/>
              </a:ext>
            </a:extLst>
          </p:cNvPr>
          <p:cNvSpPr>
            <a:spLocks noGrp="1"/>
          </p:cNvSpPr>
          <p:nvPr>
            <p:ph type="pic" sz="quarter" idx="28" hasCustomPrompt="1"/>
          </p:nvPr>
        </p:nvSpPr>
        <p:spPr>
          <a:xfrm>
            <a:off x="3676250" y="4696215"/>
            <a:ext cx="2088000" cy="933347"/>
          </a:xfrm>
          <a:prstGeom prst="rect">
            <a:avLst/>
          </a:prstGeom>
          <a:solidFill>
            <a:schemeClr val="bg1">
              <a:lumMod val="95000"/>
            </a:schemeClr>
          </a:solidFill>
          <a:ln w="15875">
            <a:noFill/>
          </a:ln>
        </p:spPr>
        <p:txBody>
          <a:bodyPr lIns="180000" tIns="0" rIns="180000" bIns="612000" anchor="ctr" anchorCtr="0"/>
          <a:lstStyle>
            <a:lvl1pPr marL="0" indent="0" algn="ctr">
              <a:buNone/>
              <a:defRPr sz="1200" i="1">
                <a:solidFill>
                  <a:schemeClr val="bg1">
                    <a:lumMod val="50000"/>
                  </a:schemeClr>
                </a:solidFill>
              </a:defRPr>
            </a:lvl1pPr>
          </a:lstStyle>
          <a:p>
            <a:r>
              <a:rPr lang="en-GB" noProof="0" dirty="0"/>
              <a:t>Insert Image here</a:t>
            </a:r>
          </a:p>
        </p:txBody>
      </p:sp>
      <p:sp>
        <p:nvSpPr>
          <p:cNvPr id="22" name="Tijdelijke aanduiding voor afbeelding 16">
            <a:extLst>
              <a:ext uri="{FF2B5EF4-FFF2-40B4-BE49-F238E27FC236}">
                <a16:creationId xmlns:a16="http://schemas.microsoft.com/office/drawing/2014/main" id="{95C10F50-C463-C2E2-E8D2-59DE3B835803}"/>
              </a:ext>
            </a:extLst>
          </p:cNvPr>
          <p:cNvSpPr>
            <a:spLocks noGrp="1"/>
          </p:cNvSpPr>
          <p:nvPr>
            <p:ph type="pic" sz="quarter" idx="29" hasCustomPrompt="1"/>
          </p:nvPr>
        </p:nvSpPr>
        <p:spPr>
          <a:xfrm>
            <a:off x="930375" y="3234370"/>
            <a:ext cx="2088000" cy="933347"/>
          </a:xfrm>
          <a:prstGeom prst="rect">
            <a:avLst/>
          </a:prstGeom>
          <a:solidFill>
            <a:schemeClr val="bg1">
              <a:lumMod val="95000"/>
            </a:schemeClr>
          </a:solidFill>
          <a:ln w="15875">
            <a:noFill/>
          </a:ln>
        </p:spPr>
        <p:txBody>
          <a:bodyPr lIns="180000" tIns="0" rIns="180000" bIns="612000" anchor="ctr" anchorCtr="0"/>
          <a:lstStyle>
            <a:lvl1pPr marL="0" indent="0" algn="ctr">
              <a:buNone/>
              <a:defRPr sz="1200" i="1">
                <a:solidFill>
                  <a:schemeClr val="bg1">
                    <a:lumMod val="50000"/>
                  </a:schemeClr>
                </a:solidFill>
              </a:defRPr>
            </a:lvl1pPr>
          </a:lstStyle>
          <a:p>
            <a:r>
              <a:rPr lang="en-GB" noProof="0" dirty="0"/>
              <a:t>Insert Image here</a:t>
            </a:r>
          </a:p>
        </p:txBody>
      </p:sp>
      <p:sp>
        <p:nvSpPr>
          <p:cNvPr id="26" name="Tijdelijke aanduiding voor afbeelding 16">
            <a:extLst>
              <a:ext uri="{FF2B5EF4-FFF2-40B4-BE49-F238E27FC236}">
                <a16:creationId xmlns:a16="http://schemas.microsoft.com/office/drawing/2014/main" id="{1ADDD0A5-572A-BFE4-87A6-F5DE51A99340}"/>
              </a:ext>
            </a:extLst>
          </p:cNvPr>
          <p:cNvSpPr>
            <a:spLocks noGrp="1"/>
          </p:cNvSpPr>
          <p:nvPr>
            <p:ph type="pic" sz="quarter" idx="30" hasCustomPrompt="1"/>
          </p:nvPr>
        </p:nvSpPr>
        <p:spPr>
          <a:xfrm>
            <a:off x="930375" y="4696215"/>
            <a:ext cx="2088000" cy="933347"/>
          </a:xfrm>
          <a:prstGeom prst="rect">
            <a:avLst/>
          </a:prstGeom>
          <a:solidFill>
            <a:schemeClr val="bg1">
              <a:lumMod val="95000"/>
            </a:schemeClr>
          </a:solidFill>
          <a:ln w="15875">
            <a:noFill/>
          </a:ln>
        </p:spPr>
        <p:txBody>
          <a:bodyPr lIns="180000" tIns="0" rIns="180000" bIns="612000" anchor="ctr" anchorCtr="0"/>
          <a:lstStyle>
            <a:lvl1pPr marL="0" indent="0" algn="ctr">
              <a:buNone/>
              <a:defRPr sz="1200" i="1">
                <a:solidFill>
                  <a:schemeClr val="bg1">
                    <a:lumMod val="50000"/>
                  </a:schemeClr>
                </a:solidFill>
              </a:defRPr>
            </a:lvl1pPr>
          </a:lstStyle>
          <a:p>
            <a:r>
              <a:rPr lang="en-GB" noProof="0" dirty="0"/>
              <a:t>Insert Image here</a:t>
            </a:r>
          </a:p>
        </p:txBody>
      </p:sp>
      <p:grpSp>
        <p:nvGrpSpPr>
          <p:cNvPr id="91" name="INSTRUCTION">
            <a:extLst>
              <a:ext uri="{FF2B5EF4-FFF2-40B4-BE49-F238E27FC236}">
                <a16:creationId xmlns:a16="http://schemas.microsoft.com/office/drawing/2014/main" id="{E3A80943-60A1-A107-7A58-3B0E8A86B791}"/>
              </a:ext>
            </a:extLst>
          </p:cNvPr>
          <p:cNvGrpSpPr/>
          <p:nvPr userDrawn="1"/>
        </p:nvGrpSpPr>
        <p:grpSpPr>
          <a:xfrm>
            <a:off x="12377595" y="0"/>
            <a:ext cx="3693114" cy="6594665"/>
            <a:chOff x="-3786165" y="0"/>
            <a:chExt cx="3693114" cy="6594665"/>
          </a:xfrm>
        </p:grpSpPr>
        <p:sp>
          <p:nvSpPr>
            <p:cNvPr id="92" name="Rechthoek 91">
              <a:extLst>
                <a:ext uri="{FF2B5EF4-FFF2-40B4-BE49-F238E27FC236}">
                  <a16:creationId xmlns:a16="http://schemas.microsoft.com/office/drawing/2014/main" id="{563B3807-CC67-D2CC-1E19-C8EA3BC1EF1E}"/>
                </a:ext>
              </a:extLst>
            </p:cNvPr>
            <p:cNvSpPr/>
            <p:nvPr userDrawn="1"/>
          </p:nvSpPr>
          <p:spPr>
            <a:xfrm>
              <a:off x="-3786165" y="0"/>
              <a:ext cx="3593091" cy="593156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tx2"/>
                  </a:solidFill>
                  <a:latin typeface="Calibri" panose="020F0502020204030204" pitchFamily="34" charset="0"/>
                  <a:cs typeface="Calibri" panose="020F0502020204030204" pitchFamily="34" charset="0"/>
                </a:rPr>
                <a:t>Insert/edit A logo</a:t>
              </a:r>
            </a:p>
          </p:txBody>
        </p:sp>
        <p:sp>
          <p:nvSpPr>
            <p:cNvPr id="93" name="Ovaal 92">
              <a:extLst>
                <a:ext uri="{FF2B5EF4-FFF2-40B4-BE49-F238E27FC236}">
                  <a16:creationId xmlns:a16="http://schemas.microsoft.com/office/drawing/2014/main" id="{837EB39D-BF25-60BF-6E4C-8EA4DC4AB2E6}"/>
                </a:ext>
              </a:extLst>
            </p:cNvPr>
            <p:cNvSpPr/>
            <p:nvPr userDrawn="1"/>
          </p:nvSpPr>
          <p:spPr>
            <a:xfrm>
              <a:off x="-3603587" y="46532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94" name="Rechthoek 93">
              <a:extLst>
                <a:ext uri="{FF2B5EF4-FFF2-40B4-BE49-F238E27FC236}">
                  <a16:creationId xmlns:a16="http://schemas.microsoft.com/office/drawing/2014/main" id="{0A3F36BF-14DF-857F-AD2D-596804FD0DF6}"/>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logo</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Click 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pictogram to insert a new logo</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(see example below)</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95" name="Groep 94">
              <a:extLst>
                <a:ext uri="{FF2B5EF4-FFF2-40B4-BE49-F238E27FC236}">
                  <a16:creationId xmlns:a16="http://schemas.microsoft.com/office/drawing/2014/main" id="{68D426B3-BC8E-20FC-BBFB-6C065F094DE3}"/>
                </a:ext>
              </a:extLst>
            </p:cNvPr>
            <p:cNvGrpSpPr/>
            <p:nvPr userDrawn="1"/>
          </p:nvGrpSpPr>
          <p:grpSpPr>
            <a:xfrm>
              <a:off x="-3316179" y="1231351"/>
              <a:ext cx="294789" cy="318834"/>
              <a:chOff x="14466489" y="1001522"/>
              <a:chExt cx="290627" cy="314333"/>
            </a:xfrm>
          </p:grpSpPr>
          <p:sp>
            <p:nvSpPr>
              <p:cNvPr id="149" name="Rechthoek 148">
                <a:extLst>
                  <a:ext uri="{FF2B5EF4-FFF2-40B4-BE49-F238E27FC236}">
                    <a16:creationId xmlns:a16="http://schemas.microsoft.com/office/drawing/2014/main" id="{0E2AD6A7-DCD9-49D9-0A41-5E522D8A3D1C}"/>
                  </a:ext>
                </a:extLst>
              </p:cNvPr>
              <p:cNvSpPr/>
              <p:nvPr userDrawn="1"/>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150" name="Ovaal 149">
                <a:extLst>
                  <a:ext uri="{FF2B5EF4-FFF2-40B4-BE49-F238E27FC236}">
                    <a16:creationId xmlns:a16="http://schemas.microsoft.com/office/drawing/2014/main" id="{0DF56EEF-8F0E-D5A7-6A2B-6D80E083F2E6}"/>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800" b="1" noProof="0" dirty="0">
                  <a:solidFill>
                    <a:srgbClr val="211F26"/>
                  </a:solidFill>
                  <a:latin typeface="Calibri" panose="020F0502020204030204" pitchFamily="34" charset="0"/>
                  <a:cs typeface="Calibri" panose="020F0502020204030204" pitchFamily="34" charset="0"/>
                </a:endParaRPr>
              </a:p>
            </p:txBody>
          </p:sp>
          <p:sp>
            <p:nvSpPr>
              <p:cNvPr id="151" name="Vrije vorm: vorm 150">
                <a:extLst>
                  <a:ext uri="{FF2B5EF4-FFF2-40B4-BE49-F238E27FC236}">
                    <a16:creationId xmlns:a16="http://schemas.microsoft.com/office/drawing/2014/main" id="{A35BDEFF-A78A-870E-96E0-F5DE2B6C85BC}"/>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800" b="1" noProof="0" dirty="0">
                  <a:solidFill>
                    <a:srgbClr val="211F26"/>
                  </a:solidFill>
                  <a:latin typeface="Calibri" panose="020F0502020204030204" pitchFamily="34" charset="0"/>
                  <a:cs typeface="Calibri" panose="020F0502020204030204" pitchFamily="34" charset="0"/>
                </a:endParaRPr>
              </a:p>
            </p:txBody>
          </p:sp>
          <p:sp>
            <p:nvSpPr>
              <p:cNvPr id="152" name="Rechthoek: afgeronde hoeken 151">
                <a:extLst>
                  <a:ext uri="{FF2B5EF4-FFF2-40B4-BE49-F238E27FC236}">
                    <a16:creationId xmlns:a16="http://schemas.microsoft.com/office/drawing/2014/main" id="{70A75C20-374C-3459-1453-7F4E22FBD143}"/>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cxnSp>
            <p:nvCxnSpPr>
              <p:cNvPr id="153" name="Rechte verbindingslijn 152">
                <a:extLst>
                  <a:ext uri="{FF2B5EF4-FFF2-40B4-BE49-F238E27FC236}">
                    <a16:creationId xmlns:a16="http://schemas.microsoft.com/office/drawing/2014/main" id="{B439548B-3EA5-24DC-F4A1-36C69DA27197}"/>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54" name="Rechte verbindingslijn 153">
                <a:extLst>
                  <a:ext uri="{FF2B5EF4-FFF2-40B4-BE49-F238E27FC236}">
                    <a16:creationId xmlns:a16="http://schemas.microsoft.com/office/drawing/2014/main" id="{3AE30149-A75A-89EA-69DF-41A8217C54CF}"/>
                  </a:ext>
                </a:extLst>
              </p:cNvPr>
              <p:cNvCxnSpPr>
                <a:cxnSpLocks/>
                <a:stCxn id="152"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96" name="Ovaal 95">
              <a:extLst>
                <a:ext uri="{FF2B5EF4-FFF2-40B4-BE49-F238E27FC236}">
                  <a16:creationId xmlns:a16="http://schemas.microsoft.com/office/drawing/2014/main" id="{1D194C79-D06D-DFE3-1BC1-E2F4E9FA111D}"/>
                </a:ext>
              </a:extLst>
            </p:cNvPr>
            <p:cNvSpPr/>
            <p:nvPr userDrawn="1"/>
          </p:nvSpPr>
          <p:spPr>
            <a:xfrm>
              <a:off x="-3603587" y="1729709"/>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97" name="Rechthoek 96">
              <a:extLst>
                <a:ext uri="{FF2B5EF4-FFF2-40B4-BE49-F238E27FC236}">
                  <a16:creationId xmlns:a16="http://schemas.microsoft.com/office/drawing/2014/main" id="{6A877CF3-7FA2-1F94-C560-78250417D1F4}"/>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logo</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98" name="Groep 97">
              <a:extLst>
                <a:ext uri="{FF2B5EF4-FFF2-40B4-BE49-F238E27FC236}">
                  <a16:creationId xmlns:a16="http://schemas.microsoft.com/office/drawing/2014/main" id="{E922FD89-AA62-5936-66CB-AB7A0208E48F}"/>
                </a:ext>
              </a:extLst>
            </p:cNvPr>
            <p:cNvGrpSpPr/>
            <p:nvPr userDrawn="1"/>
          </p:nvGrpSpPr>
          <p:grpSpPr>
            <a:xfrm>
              <a:off x="-3311319" y="2164285"/>
              <a:ext cx="825500" cy="209550"/>
              <a:chOff x="13504624" y="2482850"/>
              <a:chExt cx="825500" cy="209550"/>
            </a:xfrm>
          </p:grpSpPr>
          <p:sp>
            <p:nvSpPr>
              <p:cNvPr id="146" name="Rechthoek 145">
                <a:extLst>
                  <a:ext uri="{FF2B5EF4-FFF2-40B4-BE49-F238E27FC236}">
                    <a16:creationId xmlns:a16="http://schemas.microsoft.com/office/drawing/2014/main" id="{5BA135C1-C32D-F41C-F2B5-F0390A8E154B}"/>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28800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Insert</a:t>
                </a:r>
              </a:p>
            </p:txBody>
          </p:sp>
          <p:cxnSp>
            <p:nvCxnSpPr>
              <p:cNvPr id="147" name="Rechte verbindingslijn 146">
                <a:extLst>
                  <a:ext uri="{FF2B5EF4-FFF2-40B4-BE49-F238E27FC236}">
                    <a16:creationId xmlns:a16="http://schemas.microsoft.com/office/drawing/2014/main" id="{C249D41C-A559-6A7D-724D-FD8AE7AD3343}"/>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48" name="Gelijkbenige driehoek 147">
                <a:extLst>
                  <a:ext uri="{FF2B5EF4-FFF2-40B4-BE49-F238E27FC236}">
                    <a16:creationId xmlns:a16="http://schemas.microsoft.com/office/drawing/2014/main" id="{3BFB83C2-3711-F191-D5BA-E08970208A47}"/>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900" b="1" noProof="0" dirty="0">
                  <a:solidFill>
                    <a:srgbClr val="211F26"/>
                  </a:solidFill>
                  <a:latin typeface="Calibri" panose="020F0502020204030204" pitchFamily="34" charset="0"/>
                  <a:cs typeface="Calibri" panose="020F0502020204030204" pitchFamily="34" charset="0"/>
                </a:endParaRPr>
              </a:p>
            </p:txBody>
          </p:sp>
        </p:grpSp>
        <p:sp>
          <p:nvSpPr>
            <p:cNvPr id="99" name="Ovaal 98">
              <a:extLst>
                <a:ext uri="{FF2B5EF4-FFF2-40B4-BE49-F238E27FC236}">
                  <a16:creationId xmlns:a16="http://schemas.microsoft.com/office/drawing/2014/main" id="{583B3B1C-292B-BBE9-29CD-0478900FA13F}"/>
                </a:ext>
              </a:extLst>
            </p:cNvPr>
            <p:cNvSpPr/>
            <p:nvPr userDrawn="1"/>
          </p:nvSpPr>
          <p:spPr>
            <a:xfrm>
              <a:off x="-3603587" y="2553359"/>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00" name="Rechthoek 99">
              <a:extLst>
                <a:ext uri="{FF2B5EF4-FFF2-40B4-BE49-F238E27FC236}">
                  <a16:creationId xmlns:a16="http://schemas.microsoft.com/office/drawing/2014/main" id="{8ECBA300-452C-4CA8-41F7-406FE2BDF817}"/>
                </a:ext>
              </a:extLst>
            </p:cNvPr>
            <p:cNvSpPr/>
            <p:nvPr userDrawn="1"/>
          </p:nvSpPr>
          <p:spPr>
            <a:xfrm>
              <a:off x="-3319415" y="2553360"/>
              <a:ext cx="2944682" cy="790341"/>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To scale or drag the logo, go to the tab</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‘Crop’</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Scale the logo itself with</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spheres and scale the logo frame with</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brackets.</a:t>
              </a:r>
            </a:p>
          </p:txBody>
        </p:sp>
        <p:grpSp>
          <p:nvGrpSpPr>
            <p:cNvPr id="101" name="Groep 100">
              <a:extLst>
                <a:ext uri="{FF2B5EF4-FFF2-40B4-BE49-F238E27FC236}">
                  <a16:creationId xmlns:a16="http://schemas.microsoft.com/office/drawing/2014/main" id="{E032343A-D215-AE1D-D52F-FAC0A59F61EC}"/>
                </a:ext>
              </a:extLst>
            </p:cNvPr>
            <p:cNvGrpSpPr/>
            <p:nvPr userDrawn="1"/>
          </p:nvGrpSpPr>
          <p:grpSpPr>
            <a:xfrm>
              <a:off x="-3441613" y="3457758"/>
              <a:ext cx="622283" cy="612920"/>
              <a:chOff x="12617641" y="3403239"/>
              <a:chExt cx="752963" cy="741634"/>
            </a:xfrm>
          </p:grpSpPr>
          <p:grpSp>
            <p:nvGrpSpPr>
              <p:cNvPr id="130" name="Groep 129">
                <a:extLst>
                  <a:ext uri="{FF2B5EF4-FFF2-40B4-BE49-F238E27FC236}">
                    <a16:creationId xmlns:a16="http://schemas.microsoft.com/office/drawing/2014/main" id="{796951C6-9114-7231-4C43-9C1C2A58C3A3}"/>
                  </a:ext>
                </a:extLst>
              </p:cNvPr>
              <p:cNvGrpSpPr/>
              <p:nvPr userDrawn="1"/>
            </p:nvGrpSpPr>
            <p:grpSpPr>
              <a:xfrm>
                <a:off x="12771530" y="3403239"/>
                <a:ext cx="467176" cy="448491"/>
                <a:chOff x="12782157" y="3403239"/>
                <a:chExt cx="467176" cy="448491"/>
              </a:xfrm>
            </p:grpSpPr>
            <p:grpSp>
              <p:nvGrpSpPr>
                <p:cNvPr id="133" name="Groep 132">
                  <a:extLst>
                    <a:ext uri="{FF2B5EF4-FFF2-40B4-BE49-F238E27FC236}">
                      <a16:creationId xmlns:a16="http://schemas.microsoft.com/office/drawing/2014/main" id="{F16FA0F7-E320-3177-C5B6-1D532A7B5791}"/>
                    </a:ext>
                  </a:extLst>
                </p:cNvPr>
                <p:cNvGrpSpPr/>
                <p:nvPr userDrawn="1"/>
              </p:nvGrpSpPr>
              <p:grpSpPr>
                <a:xfrm>
                  <a:off x="12782157" y="3403239"/>
                  <a:ext cx="412976" cy="396132"/>
                  <a:chOff x="13554906" y="3320109"/>
                  <a:chExt cx="443917" cy="425811"/>
                </a:xfrm>
              </p:grpSpPr>
              <p:grpSp>
                <p:nvGrpSpPr>
                  <p:cNvPr id="140" name="Groep 139">
                    <a:extLst>
                      <a:ext uri="{FF2B5EF4-FFF2-40B4-BE49-F238E27FC236}">
                        <a16:creationId xmlns:a16="http://schemas.microsoft.com/office/drawing/2014/main" id="{0BF15384-C962-08C6-53A1-DF070A34AD03}"/>
                      </a:ext>
                    </a:extLst>
                  </p:cNvPr>
                  <p:cNvGrpSpPr/>
                  <p:nvPr userDrawn="1"/>
                </p:nvGrpSpPr>
                <p:grpSpPr>
                  <a:xfrm>
                    <a:off x="13554906" y="3320109"/>
                    <a:ext cx="443917" cy="425811"/>
                    <a:chOff x="12909684" y="1276143"/>
                    <a:chExt cx="443917" cy="425811"/>
                  </a:xfrm>
                </p:grpSpPr>
                <p:sp>
                  <p:nvSpPr>
                    <p:cNvPr id="143" name="Rechthoek 142">
                      <a:extLst>
                        <a:ext uri="{FF2B5EF4-FFF2-40B4-BE49-F238E27FC236}">
                          <a16:creationId xmlns:a16="http://schemas.microsoft.com/office/drawing/2014/main" id="{0F1AF08B-A50F-2DB9-DB28-C230234F5A67}"/>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144" name="Rechthoek 143">
                      <a:extLst>
                        <a:ext uri="{FF2B5EF4-FFF2-40B4-BE49-F238E27FC236}">
                          <a16:creationId xmlns:a16="http://schemas.microsoft.com/office/drawing/2014/main" id="{2607B1DC-8FDA-787A-31A1-D0FE6E39CF67}"/>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145" name="Ovaal 144">
                      <a:extLst>
                        <a:ext uri="{FF2B5EF4-FFF2-40B4-BE49-F238E27FC236}">
                          <a16:creationId xmlns:a16="http://schemas.microsoft.com/office/drawing/2014/main" id="{8947C30A-DE70-EF2C-D523-486EDE37FA00}"/>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pic>
                <p:nvPicPr>
                  <p:cNvPr id="141" name="Afbeelding 140">
                    <a:extLst>
                      <a:ext uri="{FF2B5EF4-FFF2-40B4-BE49-F238E27FC236}">
                        <a16:creationId xmlns:a16="http://schemas.microsoft.com/office/drawing/2014/main" id="{3A704B37-C9C4-19D5-8E37-F7F2AABC52FF}"/>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13567296" y="3424991"/>
                    <a:ext cx="173367" cy="140220"/>
                  </a:xfrm>
                  <a:prstGeom prst="rect">
                    <a:avLst/>
                  </a:prstGeom>
                </p:spPr>
              </p:pic>
              <p:pic>
                <p:nvPicPr>
                  <p:cNvPr id="142" name="Afbeelding 141">
                    <a:extLst>
                      <a:ext uri="{FF2B5EF4-FFF2-40B4-BE49-F238E27FC236}">
                        <a16:creationId xmlns:a16="http://schemas.microsoft.com/office/drawing/2014/main" id="{E9E55744-8F9F-5199-AB33-54A8085C9235}"/>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134" name="Groep 133">
                  <a:extLst>
                    <a:ext uri="{FF2B5EF4-FFF2-40B4-BE49-F238E27FC236}">
                      <a16:creationId xmlns:a16="http://schemas.microsoft.com/office/drawing/2014/main" id="{188A72ED-51FD-17AE-FF87-5B2E7FAB55F0}"/>
                    </a:ext>
                  </a:extLst>
                </p:cNvPr>
                <p:cNvGrpSpPr/>
                <p:nvPr userDrawn="1"/>
              </p:nvGrpSpPr>
              <p:grpSpPr>
                <a:xfrm>
                  <a:off x="13103513" y="3705268"/>
                  <a:ext cx="145820" cy="146462"/>
                  <a:chOff x="13096169" y="3602278"/>
                  <a:chExt cx="145820" cy="146462"/>
                </a:xfrm>
              </p:grpSpPr>
              <p:sp>
                <p:nvSpPr>
                  <p:cNvPr id="138" name="Rechthoek 137">
                    <a:extLst>
                      <a:ext uri="{FF2B5EF4-FFF2-40B4-BE49-F238E27FC236}">
                        <a16:creationId xmlns:a16="http://schemas.microsoft.com/office/drawing/2014/main" id="{0E4E4571-4C51-42DB-D81E-363DF8E4CD45}"/>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39" name="Rechthoek 138">
                    <a:extLst>
                      <a:ext uri="{FF2B5EF4-FFF2-40B4-BE49-F238E27FC236}">
                        <a16:creationId xmlns:a16="http://schemas.microsoft.com/office/drawing/2014/main" id="{B2C708AA-C921-03AF-9DF0-0A288ECB622F}"/>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135" name="Groep 134">
                  <a:extLst>
                    <a:ext uri="{FF2B5EF4-FFF2-40B4-BE49-F238E27FC236}">
                      <a16:creationId xmlns:a16="http://schemas.microsoft.com/office/drawing/2014/main" id="{156BC322-7355-6EE1-CC69-2F72C7B36765}"/>
                    </a:ext>
                  </a:extLst>
                </p:cNvPr>
                <p:cNvGrpSpPr/>
                <p:nvPr userDrawn="1"/>
              </p:nvGrpSpPr>
              <p:grpSpPr>
                <a:xfrm rot="10800000">
                  <a:off x="13061402" y="3665637"/>
                  <a:ext cx="145820" cy="146462"/>
                  <a:chOff x="13096169" y="3602278"/>
                  <a:chExt cx="145820" cy="146462"/>
                </a:xfrm>
              </p:grpSpPr>
              <p:sp>
                <p:nvSpPr>
                  <p:cNvPr id="136" name="Rechthoek 135">
                    <a:extLst>
                      <a:ext uri="{FF2B5EF4-FFF2-40B4-BE49-F238E27FC236}">
                        <a16:creationId xmlns:a16="http://schemas.microsoft.com/office/drawing/2014/main" id="{F6A10FE6-0AA4-18DA-0FB9-378A29F8E437}"/>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37" name="Rechthoek 136">
                    <a:extLst>
                      <a:ext uri="{FF2B5EF4-FFF2-40B4-BE49-F238E27FC236}">
                        <a16:creationId xmlns:a16="http://schemas.microsoft.com/office/drawing/2014/main" id="{1AF05017-3136-7DD8-03B1-1E02FB081478}"/>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sp>
            <p:nvSpPr>
              <p:cNvPr id="131" name="Rechthoek 130">
                <a:extLst>
                  <a:ext uri="{FF2B5EF4-FFF2-40B4-BE49-F238E27FC236}">
                    <a16:creationId xmlns:a16="http://schemas.microsoft.com/office/drawing/2014/main" id="{498B56E3-2C8C-9773-A1D0-B9074186BFEA}"/>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Crop</a:t>
                </a:r>
              </a:p>
            </p:txBody>
          </p:sp>
          <p:sp>
            <p:nvSpPr>
              <p:cNvPr id="132" name="Gelijkbenige driehoek 131">
                <a:extLst>
                  <a:ext uri="{FF2B5EF4-FFF2-40B4-BE49-F238E27FC236}">
                    <a16:creationId xmlns:a16="http://schemas.microsoft.com/office/drawing/2014/main" id="{5E65E42E-A240-33D7-5A43-B665795DC4DB}"/>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102" name="Ovaal 101">
              <a:extLst>
                <a:ext uri="{FF2B5EF4-FFF2-40B4-BE49-F238E27FC236}">
                  <a16:creationId xmlns:a16="http://schemas.microsoft.com/office/drawing/2014/main" id="{0A89D081-B057-91EB-1745-5F7AFBEF143E}"/>
                </a:ext>
              </a:extLst>
            </p:cNvPr>
            <p:cNvSpPr/>
            <p:nvPr userDrawn="1"/>
          </p:nvSpPr>
          <p:spPr>
            <a:xfrm>
              <a:off x="-3603587" y="4275081"/>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03" name="Rechthoek 102">
              <a:extLst>
                <a:ext uri="{FF2B5EF4-FFF2-40B4-BE49-F238E27FC236}">
                  <a16:creationId xmlns:a16="http://schemas.microsoft.com/office/drawing/2014/main" id="{42179035-D332-8081-C9AD-20723EB6466C}"/>
                </a:ext>
              </a:extLst>
            </p:cNvPr>
            <p:cNvSpPr/>
            <p:nvPr userDrawn="1"/>
          </p:nvSpPr>
          <p:spPr>
            <a:xfrm>
              <a:off x="-3319415" y="4275082"/>
              <a:ext cx="2944682" cy="636023"/>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To make sure the logo is kept in it’s original ratio,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 the arrow below 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‘Crop’</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Now choose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‘Fit’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04" name="Groep 103">
              <a:extLst>
                <a:ext uri="{FF2B5EF4-FFF2-40B4-BE49-F238E27FC236}">
                  <a16:creationId xmlns:a16="http://schemas.microsoft.com/office/drawing/2014/main" id="{A624CA4F-DEFB-5320-0156-BF0C0241B657}"/>
                </a:ext>
              </a:extLst>
            </p:cNvPr>
            <p:cNvGrpSpPr/>
            <p:nvPr userDrawn="1"/>
          </p:nvGrpSpPr>
          <p:grpSpPr>
            <a:xfrm>
              <a:off x="-3314821" y="5023930"/>
              <a:ext cx="1108877" cy="563933"/>
              <a:chOff x="-3314821" y="3885197"/>
              <a:chExt cx="1108877" cy="563933"/>
            </a:xfrm>
          </p:grpSpPr>
          <p:sp>
            <p:nvSpPr>
              <p:cNvPr id="115" name="Rechthoek 114">
                <a:extLst>
                  <a:ext uri="{FF2B5EF4-FFF2-40B4-BE49-F238E27FC236}">
                    <a16:creationId xmlns:a16="http://schemas.microsoft.com/office/drawing/2014/main" id="{A5E35BFC-E273-592B-F260-D3896EB0E206}"/>
                  </a:ext>
                </a:extLst>
              </p:cNvPr>
              <p:cNvSpPr/>
              <p:nvPr userDrawn="1"/>
            </p:nvSpPr>
            <p:spPr>
              <a:xfrm>
                <a:off x="-3314821" y="3885197"/>
                <a:ext cx="1055607"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116" name="Rechthoek 115">
                <a:extLst>
                  <a:ext uri="{FF2B5EF4-FFF2-40B4-BE49-F238E27FC236}">
                    <a16:creationId xmlns:a16="http://schemas.microsoft.com/office/drawing/2014/main" id="{4ADE4399-6093-804A-AB33-6E2D4B819B85}"/>
                  </a:ext>
                </a:extLst>
              </p:cNvPr>
              <p:cNvSpPr/>
              <p:nvPr userDrawn="1"/>
            </p:nvSpPr>
            <p:spPr>
              <a:xfrm>
                <a:off x="-3304718" y="4138922"/>
                <a:ext cx="1043588"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17" name="Tekstvak 116">
                <a:extLst>
                  <a:ext uri="{FF2B5EF4-FFF2-40B4-BE49-F238E27FC236}">
                    <a16:creationId xmlns:a16="http://schemas.microsoft.com/office/drawing/2014/main" id="{4B9ABC3D-7CE2-B00C-540B-1FA0F3B4C1DA}"/>
                  </a:ext>
                </a:extLst>
              </p:cNvPr>
              <p:cNvSpPr txBox="1"/>
              <p:nvPr userDrawn="1"/>
            </p:nvSpPr>
            <p:spPr>
              <a:xfrm>
                <a:off x="-3069820" y="3949098"/>
                <a:ext cx="794156" cy="137495"/>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Fill</a:t>
                </a:r>
              </a:p>
            </p:txBody>
          </p:sp>
          <p:sp>
            <p:nvSpPr>
              <p:cNvPr id="118" name="Tekstvak 117">
                <a:extLst>
                  <a:ext uri="{FF2B5EF4-FFF2-40B4-BE49-F238E27FC236}">
                    <a16:creationId xmlns:a16="http://schemas.microsoft.com/office/drawing/2014/main" id="{379AD10C-CF28-4E33-1A16-F8321B3C72B9}"/>
                  </a:ext>
                </a:extLst>
              </p:cNvPr>
              <p:cNvSpPr txBox="1"/>
              <p:nvPr userDrawn="1"/>
            </p:nvSpPr>
            <p:spPr>
              <a:xfrm>
                <a:off x="-3069819" y="4199018"/>
                <a:ext cx="800912"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Fit</a:t>
                </a:r>
              </a:p>
            </p:txBody>
          </p:sp>
          <p:sp>
            <p:nvSpPr>
              <p:cNvPr id="119" name="Vrije vorm: vorm 118">
                <a:extLst>
                  <a:ext uri="{FF2B5EF4-FFF2-40B4-BE49-F238E27FC236}">
                    <a16:creationId xmlns:a16="http://schemas.microsoft.com/office/drawing/2014/main" id="{6263437F-DF9D-176A-4EA6-791894C6E109}"/>
                  </a:ext>
                </a:extLst>
              </p:cNvPr>
              <p:cNvSpPr/>
              <p:nvPr userDrawn="1"/>
            </p:nvSpPr>
            <p:spPr>
              <a:xfrm>
                <a:off x="-2303506" y="426913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grpSp>
            <p:nvGrpSpPr>
              <p:cNvPr id="120" name="Groep 119">
                <a:extLst>
                  <a:ext uri="{FF2B5EF4-FFF2-40B4-BE49-F238E27FC236}">
                    <a16:creationId xmlns:a16="http://schemas.microsoft.com/office/drawing/2014/main" id="{E066A39C-205D-A48C-5A7E-09F4543869D7}"/>
                  </a:ext>
                </a:extLst>
              </p:cNvPr>
              <p:cNvGrpSpPr/>
              <p:nvPr userDrawn="1"/>
            </p:nvGrpSpPr>
            <p:grpSpPr>
              <a:xfrm>
                <a:off x="-3254609" y="3946178"/>
                <a:ext cx="184194" cy="143334"/>
                <a:chOff x="6218544" y="2402421"/>
                <a:chExt cx="144156" cy="112178"/>
              </a:xfrm>
            </p:grpSpPr>
            <p:sp>
              <p:nvSpPr>
                <p:cNvPr id="126" name="Rechthoek 125">
                  <a:extLst>
                    <a:ext uri="{FF2B5EF4-FFF2-40B4-BE49-F238E27FC236}">
                      <a16:creationId xmlns:a16="http://schemas.microsoft.com/office/drawing/2014/main" id="{C9346853-871C-2764-C229-D0618CB27D02}"/>
                    </a:ext>
                  </a:extLst>
                </p:cNvPr>
                <p:cNvSpPr/>
                <p:nvPr userDrawn="1"/>
              </p:nvSpPr>
              <p:spPr>
                <a:xfrm>
                  <a:off x="6218544" y="2414588"/>
                  <a:ext cx="144156" cy="100011"/>
                </a:xfrm>
                <a:prstGeom prst="rect">
                  <a:avLst/>
                </a:prstGeom>
                <a:solidFill>
                  <a:schemeClr val="bg1"/>
                </a:solidFill>
                <a:ln w="12700" cap="rnd" cmpd="sng" algn="ctr">
                  <a:solidFill>
                    <a:srgbClr val="818181"/>
                  </a:solidFill>
                  <a:prstDash val="sysDash"/>
                </a:ln>
                <a:effectLst/>
              </p:spPr>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27" name="Rechthoek 47">
                  <a:extLst>
                    <a:ext uri="{FF2B5EF4-FFF2-40B4-BE49-F238E27FC236}">
                      <a16:creationId xmlns:a16="http://schemas.microsoft.com/office/drawing/2014/main" id="{4D6B321D-15BC-903A-DE0D-0DFCE87A75E5}"/>
                    </a:ext>
                  </a:extLst>
                </p:cNvPr>
                <p:cNvSpPr/>
                <p:nvPr userDrawn="1"/>
              </p:nvSpPr>
              <p:spPr>
                <a:xfrm>
                  <a:off x="6224587" y="2445544"/>
                  <a:ext cx="95251" cy="64805"/>
                </a:xfrm>
                <a:custGeom>
                  <a:avLst/>
                  <a:gdLst>
                    <a:gd name="connsiteX0" fmla="*/ 0 w 148606"/>
                    <a:gd name="connsiteY0" fmla="*/ 0 h 148606"/>
                    <a:gd name="connsiteX1" fmla="*/ 148606 w 148606"/>
                    <a:gd name="connsiteY1" fmla="*/ 0 h 148606"/>
                    <a:gd name="connsiteX2" fmla="*/ 148606 w 148606"/>
                    <a:gd name="connsiteY2" fmla="*/ 148606 h 148606"/>
                    <a:gd name="connsiteX3" fmla="*/ 0 w 148606"/>
                    <a:gd name="connsiteY3" fmla="*/ 148606 h 148606"/>
                    <a:gd name="connsiteX4" fmla="*/ 0 w 148606"/>
                    <a:gd name="connsiteY4" fmla="*/ 0 h 148606"/>
                    <a:gd name="connsiteX0" fmla="*/ 0 w 148606"/>
                    <a:gd name="connsiteY0" fmla="*/ 0 h 148606"/>
                    <a:gd name="connsiteX1" fmla="*/ 148606 w 148606"/>
                    <a:gd name="connsiteY1" fmla="*/ 148606 h 148606"/>
                    <a:gd name="connsiteX2" fmla="*/ 0 w 148606"/>
                    <a:gd name="connsiteY2" fmla="*/ 148606 h 148606"/>
                    <a:gd name="connsiteX3" fmla="*/ 0 w 148606"/>
                    <a:gd name="connsiteY3" fmla="*/ 0 h 148606"/>
                    <a:gd name="connsiteX0" fmla="*/ 66675 w 148606"/>
                    <a:gd name="connsiteY0" fmla="*/ 0 h 148606"/>
                    <a:gd name="connsiteX1" fmla="*/ 148606 w 148606"/>
                    <a:gd name="connsiteY1" fmla="*/ 148606 h 148606"/>
                    <a:gd name="connsiteX2" fmla="*/ 0 w 148606"/>
                    <a:gd name="connsiteY2" fmla="*/ 148606 h 148606"/>
                    <a:gd name="connsiteX3" fmla="*/ 66675 w 148606"/>
                    <a:gd name="connsiteY3" fmla="*/ 0 h 148606"/>
                    <a:gd name="connsiteX0" fmla="*/ 71437 w 148606"/>
                    <a:gd name="connsiteY0" fmla="*/ 0 h 120031"/>
                    <a:gd name="connsiteX1" fmla="*/ 148606 w 148606"/>
                    <a:gd name="connsiteY1" fmla="*/ 120031 h 120031"/>
                    <a:gd name="connsiteX2" fmla="*/ 0 w 148606"/>
                    <a:gd name="connsiteY2" fmla="*/ 120031 h 120031"/>
                    <a:gd name="connsiteX3" fmla="*/ 71437 w 148606"/>
                    <a:gd name="connsiteY3" fmla="*/ 0 h 120031"/>
                    <a:gd name="connsiteX0" fmla="*/ 73234 w 151858"/>
                    <a:gd name="connsiteY0" fmla="*/ 0 h 120031"/>
                    <a:gd name="connsiteX1" fmla="*/ 150403 w 151858"/>
                    <a:gd name="connsiteY1" fmla="*/ 120031 h 120031"/>
                    <a:gd name="connsiteX2" fmla="*/ 1797 w 151858"/>
                    <a:gd name="connsiteY2" fmla="*/ 120031 h 120031"/>
                    <a:gd name="connsiteX3" fmla="*/ 73234 w 151858"/>
                    <a:gd name="connsiteY3" fmla="*/ 0 h 120031"/>
                    <a:gd name="connsiteX0" fmla="*/ 73583 w 152474"/>
                    <a:gd name="connsiteY0" fmla="*/ 40 h 120071"/>
                    <a:gd name="connsiteX1" fmla="*/ 150752 w 152474"/>
                    <a:gd name="connsiteY1" fmla="*/ 120071 h 120071"/>
                    <a:gd name="connsiteX2" fmla="*/ 2146 w 152474"/>
                    <a:gd name="connsiteY2" fmla="*/ 120071 h 120071"/>
                    <a:gd name="connsiteX3" fmla="*/ 73583 w 152474"/>
                    <a:gd name="connsiteY3" fmla="*/ 40 h 120071"/>
                    <a:gd name="connsiteX0" fmla="*/ 73583 w 152474"/>
                    <a:gd name="connsiteY0" fmla="*/ 35 h 136734"/>
                    <a:gd name="connsiteX1" fmla="*/ 150752 w 152474"/>
                    <a:gd name="connsiteY1" fmla="*/ 136734 h 136734"/>
                    <a:gd name="connsiteX2" fmla="*/ 2146 w 152474"/>
                    <a:gd name="connsiteY2" fmla="*/ 136734 h 136734"/>
                    <a:gd name="connsiteX3" fmla="*/ 73583 w 152474"/>
                    <a:gd name="connsiteY3" fmla="*/ 35 h 136734"/>
                  </a:gdLst>
                  <a:ahLst/>
                  <a:cxnLst>
                    <a:cxn ang="0">
                      <a:pos x="connsiteX0" y="connsiteY0"/>
                    </a:cxn>
                    <a:cxn ang="0">
                      <a:pos x="connsiteX1" y="connsiteY1"/>
                    </a:cxn>
                    <a:cxn ang="0">
                      <a:pos x="connsiteX2" y="connsiteY2"/>
                    </a:cxn>
                    <a:cxn ang="0">
                      <a:pos x="connsiteX3" y="connsiteY3"/>
                    </a:cxn>
                  </a:cxnLst>
                  <a:rect l="l" t="t" r="r" b="b"/>
                  <a:pathLst>
                    <a:path w="152474" h="136734">
                      <a:moveTo>
                        <a:pt x="73583" y="35"/>
                      </a:moveTo>
                      <a:cubicBezTo>
                        <a:pt x="110257" y="-2347"/>
                        <a:pt x="162658" y="116729"/>
                        <a:pt x="150752" y="136734"/>
                      </a:cubicBezTo>
                      <a:lnTo>
                        <a:pt x="2146" y="136734"/>
                      </a:lnTo>
                      <a:cubicBezTo>
                        <a:pt x="-10716" y="116729"/>
                        <a:pt x="36909" y="2417"/>
                        <a:pt x="73583" y="35"/>
                      </a:cubicBezTo>
                      <a:close/>
                    </a:path>
                  </a:pathLst>
                </a:cu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28" name="Rechthoek 47">
                  <a:extLst>
                    <a:ext uri="{FF2B5EF4-FFF2-40B4-BE49-F238E27FC236}">
                      <a16:creationId xmlns:a16="http://schemas.microsoft.com/office/drawing/2014/main" id="{1862BF0E-6102-16BE-E032-53D5236FDF37}"/>
                    </a:ext>
                  </a:extLst>
                </p:cNvPr>
                <p:cNvSpPr/>
                <p:nvPr userDrawn="1"/>
              </p:nvSpPr>
              <p:spPr>
                <a:xfrm>
                  <a:off x="6296025" y="2457450"/>
                  <a:ext cx="64294" cy="52388"/>
                </a:xfrm>
                <a:custGeom>
                  <a:avLst/>
                  <a:gdLst>
                    <a:gd name="connsiteX0" fmla="*/ 0 w 148606"/>
                    <a:gd name="connsiteY0" fmla="*/ 0 h 148606"/>
                    <a:gd name="connsiteX1" fmla="*/ 148606 w 148606"/>
                    <a:gd name="connsiteY1" fmla="*/ 0 h 148606"/>
                    <a:gd name="connsiteX2" fmla="*/ 148606 w 148606"/>
                    <a:gd name="connsiteY2" fmla="*/ 148606 h 148606"/>
                    <a:gd name="connsiteX3" fmla="*/ 0 w 148606"/>
                    <a:gd name="connsiteY3" fmla="*/ 148606 h 148606"/>
                    <a:gd name="connsiteX4" fmla="*/ 0 w 148606"/>
                    <a:gd name="connsiteY4" fmla="*/ 0 h 148606"/>
                    <a:gd name="connsiteX0" fmla="*/ 0 w 148606"/>
                    <a:gd name="connsiteY0" fmla="*/ 0 h 148606"/>
                    <a:gd name="connsiteX1" fmla="*/ 148606 w 148606"/>
                    <a:gd name="connsiteY1" fmla="*/ 148606 h 148606"/>
                    <a:gd name="connsiteX2" fmla="*/ 0 w 148606"/>
                    <a:gd name="connsiteY2" fmla="*/ 148606 h 148606"/>
                    <a:gd name="connsiteX3" fmla="*/ 0 w 148606"/>
                    <a:gd name="connsiteY3" fmla="*/ 0 h 148606"/>
                    <a:gd name="connsiteX0" fmla="*/ 66675 w 148606"/>
                    <a:gd name="connsiteY0" fmla="*/ 0 h 148606"/>
                    <a:gd name="connsiteX1" fmla="*/ 148606 w 148606"/>
                    <a:gd name="connsiteY1" fmla="*/ 148606 h 148606"/>
                    <a:gd name="connsiteX2" fmla="*/ 0 w 148606"/>
                    <a:gd name="connsiteY2" fmla="*/ 148606 h 148606"/>
                    <a:gd name="connsiteX3" fmla="*/ 66675 w 148606"/>
                    <a:gd name="connsiteY3" fmla="*/ 0 h 148606"/>
                    <a:gd name="connsiteX0" fmla="*/ 71437 w 148606"/>
                    <a:gd name="connsiteY0" fmla="*/ 0 h 120031"/>
                    <a:gd name="connsiteX1" fmla="*/ 148606 w 148606"/>
                    <a:gd name="connsiteY1" fmla="*/ 120031 h 120031"/>
                    <a:gd name="connsiteX2" fmla="*/ 0 w 148606"/>
                    <a:gd name="connsiteY2" fmla="*/ 120031 h 120031"/>
                    <a:gd name="connsiteX3" fmla="*/ 71437 w 148606"/>
                    <a:gd name="connsiteY3" fmla="*/ 0 h 120031"/>
                    <a:gd name="connsiteX0" fmla="*/ 73234 w 151858"/>
                    <a:gd name="connsiteY0" fmla="*/ 0 h 120031"/>
                    <a:gd name="connsiteX1" fmla="*/ 150403 w 151858"/>
                    <a:gd name="connsiteY1" fmla="*/ 120031 h 120031"/>
                    <a:gd name="connsiteX2" fmla="*/ 1797 w 151858"/>
                    <a:gd name="connsiteY2" fmla="*/ 120031 h 120031"/>
                    <a:gd name="connsiteX3" fmla="*/ 73234 w 151858"/>
                    <a:gd name="connsiteY3" fmla="*/ 0 h 120031"/>
                    <a:gd name="connsiteX0" fmla="*/ 73583 w 152474"/>
                    <a:gd name="connsiteY0" fmla="*/ 40 h 120071"/>
                    <a:gd name="connsiteX1" fmla="*/ 150752 w 152474"/>
                    <a:gd name="connsiteY1" fmla="*/ 120071 h 120071"/>
                    <a:gd name="connsiteX2" fmla="*/ 2146 w 152474"/>
                    <a:gd name="connsiteY2" fmla="*/ 120071 h 120071"/>
                    <a:gd name="connsiteX3" fmla="*/ 73583 w 152474"/>
                    <a:gd name="connsiteY3" fmla="*/ 40 h 120071"/>
                    <a:gd name="connsiteX0" fmla="*/ 73583 w 152474"/>
                    <a:gd name="connsiteY0" fmla="*/ 35 h 136734"/>
                    <a:gd name="connsiteX1" fmla="*/ 150752 w 152474"/>
                    <a:gd name="connsiteY1" fmla="*/ 136734 h 136734"/>
                    <a:gd name="connsiteX2" fmla="*/ 2146 w 152474"/>
                    <a:gd name="connsiteY2" fmla="*/ 136734 h 136734"/>
                    <a:gd name="connsiteX3" fmla="*/ 73583 w 152474"/>
                    <a:gd name="connsiteY3" fmla="*/ 35 h 136734"/>
                  </a:gdLst>
                  <a:ahLst/>
                  <a:cxnLst>
                    <a:cxn ang="0">
                      <a:pos x="connsiteX0" y="connsiteY0"/>
                    </a:cxn>
                    <a:cxn ang="0">
                      <a:pos x="connsiteX1" y="connsiteY1"/>
                    </a:cxn>
                    <a:cxn ang="0">
                      <a:pos x="connsiteX2" y="connsiteY2"/>
                    </a:cxn>
                    <a:cxn ang="0">
                      <a:pos x="connsiteX3" y="connsiteY3"/>
                    </a:cxn>
                  </a:cxnLst>
                  <a:rect l="l" t="t" r="r" b="b"/>
                  <a:pathLst>
                    <a:path w="152474" h="136734">
                      <a:moveTo>
                        <a:pt x="73583" y="35"/>
                      </a:moveTo>
                      <a:cubicBezTo>
                        <a:pt x="110257" y="-2347"/>
                        <a:pt x="162658" y="116729"/>
                        <a:pt x="150752" y="136734"/>
                      </a:cubicBezTo>
                      <a:lnTo>
                        <a:pt x="2146" y="136734"/>
                      </a:lnTo>
                      <a:cubicBezTo>
                        <a:pt x="-10716" y="116729"/>
                        <a:pt x="36909" y="2417"/>
                        <a:pt x="73583" y="35"/>
                      </a:cubicBezTo>
                      <a:close/>
                    </a:path>
                  </a:pathLst>
                </a:cu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29" name="Koorde 128">
                  <a:extLst>
                    <a:ext uri="{FF2B5EF4-FFF2-40B4-BE49-F238E27FC236}">
                      <a16:creationId xmlns:a16="http://schemas.microsoft.com/office/drawing/2014/main" id="{A440DC52-EB84-0A29-6A4C-8B51BB5D65F9}"/>
                    </a:ext>
                  </a:extLst>
                </p:cNvPr>
                <p:cNvSpPr/>
                <p:nvPr userDrawn="1"/>
              </p:nvSpPr>
              <p:spPr>
                <a:xfrm>
                  <a:off x="6290536" y="2402421"/>
                  <a:ext cx="37785" cy="37785"/>
                </a:xfrm>
                <a:prstGeom prst="chord">
                  <a:avLst>
                    <a:gd name="adj1" fmla="val 21457318"/>
                    <a:gd name="adj2" fmla="val 11002272"/>
                  </a:avLst>
                </a:prstGeom>
                <a:solidFill>
                  <a:srgbClr val="E9C07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121" name="Groep 120">
                <a:extLst>
                  <a:ext uri="{FF2B5EF4-FFF2-40B4-BE49-F238E27FC236}">
                    <a16:creationId xmlns:a16="http://schemas.microsoft.com/office/drawing/2014/main" id="{9EC32611-98F5-045E-6237-57FE4FBD0625}"/>
                  </a:ext>
                </a:extLst>
              </p:cNvPr>
              <p:cNvGrpSpPr/>
              <p:nvPr userDrawn="1"/>
            </p:nvGrpSpPr>
            <p:grpSpPr>
              <a:xfrm>
                <a:off x="-3254609" y="4199853"/>
                <a:ext cx="184194" cy="124747"/>
                <a:chOff x="6218544" y="2636044"/>
                <a:chExt cx="144156" cy="97631"/>
              </a:xfrm>
            </p:grpSpPr>
            <p:sp>
              <p:nvSpPr>
                <p:cNvPr id="122" name="Rechthoek 121">
                  <a:extLst>
                    <a:ext uri="{FF2B5EF4-FFF2-40B4-BE49-F238E27FC236}">
                      <a16:creationId xmlns:a16="http://schemas.microsoft.com/office/drawing/2014/main" id="{CEEBBE2D-3C51-1ED1-6005-1D79493CD08B}"/>
                    </a:ext>
                  </a:extLst>
                </p:cNvPr>
                <p:cNvSpPr/>
                <p:nvPr userDrawn="1"/>
              </p:nvSpPr>
              <p:spPr>
                <a:xfrm>
                  <a:off x="6218544" y="2636044"/>
                  <a:ext cx="144156" cy="92869"/>
                </a:xfrm>
                <a:prstGeom prst="rect">
                  <a:avLst/>
                </a:prstGeom>
                <a:solidFill>
                  <a:schemeClr val="bg1"/>
                </a:solidFill>
                <a:ln w="12700" cap="rnd" cmpd="sng" algn="ctr">
                  <a:solidFill>
                    <a:srgbClr val="818181"/>
                  </a:solidFill>
                  <a:prstDash val="sysDash"/>
                </a:ln>
                <a:effectLst/>
              </p:spPr>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23" name="Rechthoek 122">
                  <a:extLst>
                    <a:ext uri="{FF2B5EF4-FFF2-40B4-BE49-F238E27FC236}">
                      <a16:creationId xmlns:a16="http://schemas.microsoft.com/office/drawing/2014/main" id="{4584ECEF-8FDD-A1AF-6B3B-3DBA5820ED98}"/>
                    </a:ext>
                  </a:extLst>
                </p:cNvPr>
                <p:cNvSpPr/>
                <p:nvPr userDrawn="1"/>
              </p:nvSpPr>
              <p:spPr>
                <a:xfrm>
                  <a:off x="6249409" y="2636045"/>
                  <a:ext cx="85725" cy="97630"/>
                </a:xfrm>
                <a:prstGeom prst="rect">
                  <a:avLst/>
                </a:prstGeom>
                <a:solidFill>
                  <a:srgbClr val="F0F0F0"/>
                </a:solidFill>
                <a:ln w="9525">
                  <a:solidFill>
                    <a:srgbClr val="B7B4B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24" name="Ovaal 123">
                  <a:extLst>
                    <a:ext uri="{FF2B5EF4-FFF2-40B4-BE49-F238E27FC236}">
                      <a16:creationId xmlns:a16="http://schemas.microsoft.com/office/drawing/2014/main" id="{152CDF02-7556-DBBA-8343-48FF3FE20BB8}"/>
                    </a:ext>
                  </a:extLst>
                </p:cNvPr>
                <p:cNvSpPr/>
                <p:nvPr userDrawn="1"/>
              </p:nvSpPr>
              <p:spPr>
                <a:xfrm>
                  <a:off x="6297938" y="2655636"/>
                  <a:ext cx="21328" cy="21328"/>
                </a:xfrm>
                <a:prstGeom prst="ellipse">
                  <a:avLst/>
                </a:prstGeom>
                <a:solidFill>
                  <a:srgbClr val="E9C07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25" name="Rechthoek 47">
                  <a:extLst>
                    <a:ext uri="{FF2B5EF4-FFF2-40B4-BE49-F238E27FC236}">
                      <a16:creationId xmlns:a16="http://schemas.microsoft.com/office/drawing/2014/main" id="{76459356-44B5-A713-4DFF-A041C2F86DFB}"/>
                    </a:ext>
                  </a:extLst>
                </p:cNvPr>
                <p:cNvSpPr/>
                <p:nvPr userDrawn="1"/>
              </p:nvSpPr>
              <p:spPr>
                <a:xfrm>
                  <a:off x="6261434" y="2675670"/>
                  <a:ext cx="45896" cy="37785"/>
                </a:xfrm>
                <a:custGeom>
                  <a:avLst/>
                  <a:gdLst>
                    <a:gd name="connsiteX0" fmla="*/ 0 w 148606"/>
                    <a:gd name="connsiteY0" fmla="*/ 0 h 148606"/>
                    <a:gd name="connsiteX1" fmla="*/ 148606 w 148606"/>
                    <a:gd name="connsiteY1" fmla="*/ 0 h 148606"/>
                    <a:gd name="connsiteX2" fmla="*/ 148606 w 148606"/>
                    <a:gd name="connsiteY2" fmla="*/ 148606 h 148606"/>
                    <a:gd name="connsiteX3" fmla="*/ 0 w 148606"/>
                    <a:gd name="connsiteY3" fmla="*/ 148606 h 148606"/>
                    <a:gd name="connsiteX4" fmla="*/ 0 w 148606"/>
                    <a:gd name="connsiteY4" fmla="*/ 0 h 148606"/>
                    <a:gd name="connsiteX0" fmla="*/ 0 w 148606"/>
                    <a:gd name="connsiteY0" fmla="*/ 0 h 148606"/>
                    <a:gd name="connsiteX1" fmla="*/ 148606 w 148606"/>
                    <a:gd name="connsiteY1" fmla="*/ 148606 h 148606"/>
                    <a:gd name="connsiteX2" fmla="*/ 0 w 148606"/>
                    <a:gd name="connsiteY2" fmla="*/ 148606 h 148606"/>
                    <a:gd name="connsiteX3" fmla="*/ 0 w 148606"/>
                    <a:gd name="connsiteY3" fmla="*/ 0 h 148606"/>
                    <a:gd name="connsiteX0" fmla="*/ 66675 w 148606"/>
                    <a:gd name="connsiteY0" fmla="*/ 0 h 148606"/>
                    <a:gd name="connsiteX1" fmla="*/ 148606 w 148606"/>
                    <a:gd name="connsiteY1" fmla="*/ 148606 h 148606"/>
                    <a:gd name="connsiteX2" fmla="*/ 0 w 148606"/>
                    <a:gd name="connsiteY2" fmla="*/ 148606 h 148606"/>
                    <a:gd name="connsiteX3" fmla="*/ 66675 w 148606"/>
                    <a:gd name="connsiteY3" fmla="*/ 0 h 148606"/>
                    <a:gd name="connsiteX0" fmla="*/ 71437 w 148606"/>
                    <a:gd name="connsiteY0" fmla="*/ 0 h 120031"/>
                    <a:gd name="connsiteX1" fmla="*/ 148606 w 148606"/>
                    <a:gd name="connsiteY1" fmla="*/ 120031 h 120031"/>
                    <a:gd name="connsiteX2" fmla="*/ 0 w 148606"/>
                    <a:gd name="connsiteY2" fmla="*/ 120031 h 120031"/>
                    <a:gd name="connsiteX3" fmla="*/ 71437 w 148606"/>
                    <a:gd name="connsiteY3" fmla="*/ 0 h 120031"/>
                    <a:gd name="connsiteX0" fmla="*/ 73234 w 151858"/>
                    <a:gd name="connsiteY0" fmla="*/ 0 h 120031"/>
                    <a:gd name="connsiteX1" fmla="*/ 150403 w 151858"/>
                    <a:gd name="connsiteY1" fmla="*/ 120031 h 120031"/>
                    <a:gd name="connsiteX2" fmla="*/ 1797 w 151858"/>
                    <a:gd name="connsiteY2" fmla="*/ 120031 h 120031"/>
                    <a:gd name="connsiteX3" fmla="*/ 73234 w 151858"/>
                    <a:gd name="connsiteY3" fmla="*/ 0 h 120031"/>
                    <a:gd name="connsiteX0" fmla="*/ 73583 w 152474"/>
                    <a:gd name="connsiteY0" fmla="*/ 40 h 120071"/>
                    <a:gd name="connsiteX1" fmla="*/ 150752 w 152474"/>
                    <a:gd name="connsiteY1" fmla="*/ 120071 h 120071"/>
                    <a:gd name="connsiteX2" fmla="*/ 2146 w 152474"/>
                    <a:gd name="connsiteY2" fmla="*/ 120071 h 120071"/>
                    <a:gd name="connsiteX3" fmla="*/ 73583 w 152474"/>
                    <a:gd name="connsiteY3" fmla="*/ 40 h 120071"/>
                    <a:gd name="connsiteX0" fmla="*/ 73583 w 152474"/>
                    <a:gd name="connsiteY0" fmla="*/ 35 h 136734"/>
                    <a:gd name="connsiteX1" fmla="*/ 150752 w 152474"/>
                    <a:gd name="connsiteY1" fmla="*/ 136734 h 136734"/>
                    <a:gd name="connsiteX2" fmla="*/ 2146 w 152474"/>
                    <a:gd name="connsiteY2" fmla="*/ 136734 h 136734"/>
                    <a:gd name="connsiteX3" fmla="*/ 73583 w 152474"/>
                    <a:gd name="connsiteY3" fmla="*/ 35 h 136734"/>
                  </a:gdLst>
                  <a:ahLst/>
                  <a:cxnLst>
                    <a:cxn ang="0">
                      <a:pos x="connsiteX0" y="connsiteY0"/>
                    </a:cxn>
                    <a:cxn ang="0">
                      <a:pos x="connsiteX1" y="connsiteY1"/>
                    </a:cxn>
                    <a:cxn ang="0">
                      <a:pos x="connsiteX2" y="connsiteY2"/>
                    </a:cxn>
                    <a:cxn ang="0">
                      <a:pos x="connsiteX3" y="connsiteY3"/>
                    </a:cxn>
                  </a:cxnLst>
                  <a:rect l="l" t="t" r="r" b="b"/>
                  <a:pathLst>
                    <a:path w="152474" h="136734">
                      <a:moveTo>
                        <a:pt x="73583" y="35"/>
                      </a:moveTo>
                      <a:cubicBezTo>
                        <a:pt x="110257" y="-2347"/>
                        <a:pt x="162658" y="116729"/>
                        <a:pt x="150752" y="136734"/>
                      </a:cubicBezTo>
                      <a:lnTo>
                        <a:pt x="2146" y="136734"/>
                      </a:lnTo>
                      <a:cubicBezTo>
                        <a:pt x="-10716" y="116729"/>
                        <a:pt x="36909" y="2417"/>
                        <a:pt x="73583" y="35"/>
                      </a:cubicBezTo>
                      <a:close/>
                    </a:path>
                  </a:pathLst>
                </a:cu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sp>
          <p:nvSpPr>
            <p:cNvPr id="105" name="Rechthoek 104">
              <a:extLst>
                <a:ext uri="{FF2B5EF4-FFF2-40B4-BE49-F238E27FC236}">
                  <a16:creationId xmlns:a16="http://schemas.microsoft.com/office/drawing/2014/main" id="{499EB517-577D-638D-172F-029C7C34DCCE}"/>
                </a:ext>
              </a:extLst>
            </p:cNvPr>
            <p:cNvSpPr/>
            <p:nvPr userDrawn="1"/>
          </p:nvSpPr>
          <p:spPr>
            <a:xfrm>
              <a:off x="-3786164" y="5766665"/>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‘Inspiration'</a:t>
              </a:r>
            </a:p>
          </p:txBody>
        </p:sp>
        <p:grpSp>
          <p:nvGrpSpPr>
            <p:cNvPr id="106" name="ICOON_info">
              <a:extLst>
                <a:ext uri="{FF2B5EF4-FFF2-40B4-BE49-F238E27FC236}">
                  <a16:creationId xmlns:a16="http://schemas.microsoft.com/office/drawing/2014/main" id="{4B23BDFF-812F-384A-C2E3-46E34398722A}"/>
                </a:ext>
              </a:extLst>
            </p:cNvPr>
            <p:cNvGrpSpPr/>
            <p:nvPr userDrawn="1"/>
          </p:nvGrpSpPr>
          <p:grpSpPr>
            <a:xfrm>
              <a:off x="-376736" y="5595616"/>
              <a:ext cx="283685" cy="283685"/>
              <a:chOff x="-510741" y="5913713"/>
              <a:chExt cx="267555" cy="267555"/>
            </a:xfrm>
          </p:grpSpPr>
          <p:sp>
            <p:nvSpPr>
              <p:cNvPr id="113" name="Ovaal 112">
                <a:extLst>
                  <a:ext uri="{FF2B5EF4-FFF2-40B4-BE49-F238E27FC236}">
                    <a16:creationId xmlns:a16="http://schemas.microsoft.com/office/drawing/2014/main" id="{E5102671-BF6F-81C8-05B2-408E22299131}"/>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114" name="Graphic 163" descr="Informatie">
                <a:extLst>
                  <a:ext uri="{FF2B5EF4-FFF2-40B4-BE49-F238E27FC236}">
                    <a16:creationId xmlns:a16="http://schemas.microsoft.com/office/drawing/2014/main" id="{A810A063-9DF6-EA07-E4C7-792A9ACCD538}"/>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107" name="Groep 106">
              <a:extLst>
                <a:ext uri="{FF2B5EF4-FFF2-40B4-BE49-F238E27FC236}">
                  <a16:creationId xmlns:a16="http://schemas.microsoft.com/office/drawing/2014/main" id="{1E4B3947-FE49-4581-DC91-DC26B325748C}"/>
                </a:ext>
              </a:extLst>
            </p:cNvPr>
            <p:cNvGrpSpPr/>
            <p:nvPr userDrawn="1"/>
          </p:nvGrpSpPr>
          <p:grpSpPr>
            <a:xfrm>
              <a:off x="-938434" y="5904042"/>
              <a:ext cx="627798" cy="576693"/>
              <a:chOff x="-938434" y="4570310"/>
              <a:chExt cx="627798" cy="576693"/>
            </a:xfrm>
          </p:grpSpPr>
          <p:grpSp>
            <p:nvGrpSpPr>
              <p:cNvPr id="108" name="Inspireren">
                <a:extLst>
                  <a:ext uri="{FF2B5EF4-FFF2-40B4-BE49-F238E27FC236}">
                    <a16:creationId xmlns:a16="http://schemas.microsoft.com/office/drawing/2014/main" id="{68A9CC23-55CE-BD2E-45D8-448FDAF3DE85}"/>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110" name="Freeform 12">
                  <a:extLst>
                    <a:ext uri="{FF2B5EF4-FFF2-40B4-BE49-F238E27FC236}">
                      <a16:creationId xmlns:a16="http://schemas.microsoft.com/office/drawing/2014/main" id="{EFAF2B40-55EA-8F4F-3EF3-5FAE23276105}"/>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111" name="Freeform 13">
                  <a:extLst>
                    <a:ext uri="{FF2B5EF4-FFF2-40B4-BE49-F238E27FC236}">
                      <a16:creationId xmlns:a16="http://schemas.microsoft.com/office/drawing/2014/main" id="{AACC584A-7FB1-EF00-2A90-50F8FFCF4EF0}"/>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112" name="Freeform 14">
                  <a:extLst>
                    <a:ext uri="{FF2B5EF4-FFF2-40B4-BE49-F238E27FC236}">
                      <a16:creationId xmlns:a16="http://schemas.microsoft.com/office/drawing/2014/main" id="{8BB2FE97-0B56-5B96-8164-366ECF33451B}"/>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109" name="Tekstvak 108">
                <a:extLst>
                  <a:ext uri="{FF2B5EF4-FFF2-40B4-BE49-F238E27FC236}">
                    <a16:creationId xmlns:a16="http://schemas.microsoft.com/office/drawing/2014/main" id="{662F9EE2-67EE-5542-3ED0-44576F963F64}"/>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spTree>
    <p:extLst>
      <p:ext uri="{BB962C8B-B14F-4D97-AF65-F5344CB8AC3E}">
        <p14:creationId xmlns:p14="http://schemas.microsoft.com/office/powerpoint/2010/main" val="1380889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 Icon instruction">
    <p:spTree>
      <p:nvGrpSpPr>
        <p:cNvPr id="1" name=""/>
        <p:cNvGrpSpPr/>
        <p:nvPr/>
      </p:nvGrpSpPr>
      <p:grpSpPr>
        <a:xfrm>
          <a:off x="0" y="0"/>
          <a:ext cx="0" cy="0"/>
          <a:chOff x="0" y="0"/>
          <a:chExt cx="0" cy="0"/>
        </a:xfrm>
      </p:grpSpPr>
      <p:sp>
        <p:nvSpPr>
          <p:cNvPr id="7" name="Rechthoek: afgeronde hoeken 6">
            <a:extLst>
              <a:ext uri="{FF2B5EF4-FFF2-40B4-BE49-F238E27FC236}">
                <a16:creationId xmlns:a16="http://schemas.microsoft.com/office/drawing/2014/main" id="{EE82F239-2B35-4039-9A61-4FB8C953EA19}"/>
              </a:ext>
            </a:extLst>
          </p:cNvPr>
          <p:cNvSpPr/>
          <p:nvPr userDrawn="1"/>
        </p:nvSpPr>
        <p:spPr>
          <a:xfrm>
            <a:off x="0" y="-367937"/>
            <a:ext cx="1899431" cy="24622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l"/>
            <a:r>
              <a:rPr lang="en-GB" sz="1600" b="1" cap="none" baseline="0" noProof="0" dirty="0">
                <a:solidFill>
                  <a:schemeClr val="accent1"/>
                </a:solidFill>
                <a:latin typeface="+mj-lt"/>
              </a:rPr>
              <a:t>Title + Icon instruction</a:t>
            </a:r>
          </a:p>
        </p:txBody>
      </p:sp>
      <p:sp>
        <p:nvSpPr>
          <p:cNvPr id="5" name="Tijdelijke aanduiding voor tekst 15">
            <a:extLst>
              <a:ext uri="{FF2B5EF4-FFF2-40B4-BE49-F238E27FC236}">
                <a16:creationId xmlns:a16="http://schemas.microsoft.com/office/drawing/2014/main" id="{1573DD9B-8FD8-C1EC-787F-42558CEE97FA}"/>
              </a:ext>
            </a:extLst>
          </p:cNvPr>
          <p:cNvSpPr>
            <a:spLocks noGrp="1"/>
          </p:cNvSpPr>
          <p:nvPr>
            <p:ph type="body" sz="quarter" idx="14" hasCustomPrompt="1"/>
          </p:nvPr>
        </p:nvSpPr>
        <p:spPr>
          <a:xfrm>
            <a:off x="720000" y="6060536"/>
            <a:ext cx="932400" cy="475200"/>
          </a:xfrm>
          <a:blipFill>
            <a:blip r:embed="rId2"/>
            <a:stretch>
              <a:fillRect/>
            </a:stretch>
          </a:blipFill>
        </p:spPr>
        <p:txBody>
          <a:bodyPr/>
          <a:lstStyle>
            <a:lvl1pPr marL="0" indent="0">
              <a:buNone/>
              <a:defRPr sz="100"/>
            </a:lvl1pPr>
          </a:lstStyle>
          <a:p>
            <a:pPr lvl="0"/>
            <a:r>
              <a:rPr lang="en-GB" dirty="0"/>
              <a:t> </a:t>
            </a:r>
          </a:p>
        </p:txBody>
      </p:sp>
      <p:sp>
        <p:nvSpPr>
          <p:cNvPr id="8" name="Tijdelijke aanduiding voor tekst 12">
            <a:extLst>
              <a:ext uri="{FF2B5EF4-FFF2-40B4-BE49-F238E27FC236}">
                <a16:creationId xmlns:a16="http://schemas.microsoft.com/office/drawing/2014/main" id="{FBA7C0EF-C85B-4505-8107-015B15633D93}"/>
              </a:ext>
            </a:extLst>
          </p:cNvPr>
          <p:cNvSpPr>
            <a:spLocks noGrp="1"/>
          </p:cNvSpPr>
          <p:nvPr>
            <p:ph type="body" sz="quarter" idx="18" hasCustomPrompt="1"/>
          </p:nvPr>
        </p:nvSpPr>
        <p:spPr>
          <a:xfrm>
            <a:off x="708207" y="707795"/>
            <a:ext cx="36000" cy="396000"/>
          </a:xfrm>
          <a:custGeom>
            <a:avLst/>
            <a:gdLst>
              <a:gd name="connsiteX0" fmla="*/ 18000 w 36000"/>
              <a:gd name="connsiteY0" fmla="*/ 0 h 396000"/>
              <a:gd name="connsiteX1" fmla="*/ 36000 w 36000"/>
              <a:gd name="connsiteY1" fmla="*/ 18000 h 396000"/>
              <a:gd name="connsiteX2" fmla="*/ 36000 w 36000"/>
              <a:gd name="connsiteY2" fmla="*/ 378000 h 396000"/>
              <a:gd name="connsiteX3" fmla="*/ 18000 w 36000"/>
              <a:gd name="connsiteY3" fmla="*/ 396000 h 396000"/>
              <a:gd name="connsiteX4" fmla="*/ 0 w 36000"/>
              <a:gd name="connsiteY4" fmla="*/ 378000 h 396000"/>
              <a:gd name="connsiteX5" fmla="*/ 0 w 36000"/>
              <a:gd name="connsiteY5" fmla="*/ 18000 h 396000"/>
              <a:gd name="connsiteX6" fmla="*/ 18000 w 36000"/>
              <a:gd name="connsiteY6" fmla="*/ 0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 h="396000">
                <a:moveTo>
                  <a:pt x="18000" y="0"/>
                </a:moveTo>
                <a:cubicBezTo>
                  <a:pt x="27941" y="0"/>
                  <a:pt x="36000" y="8059"/>
                  <a:pt x="36000" y="18000"/>
                </a:cubicBezTo>
                <a:lnTo>
                  <a:pt x="36000" y="378000"/>
                </a:lnTo>
                <a:cubicBezTo>
                  <a:pt x="36000" y="387941"/>
                  <a:pt x="27941" y="396000"/>
                  <a:pt x="18000" y="396000"/>
                </a:cubicBezTo>
                <a:cubicBezTo>
                  <a:pt x="8059" y="396000"/>
                  <a:pt x="0" y="387941"/>
                  <a:pt x="0" y="378000"/>
                </a:cubicBezTo>
                <a:lnTo>
                  <a:pt x="0" y="18000"/>
                </a:lnTo>
                <a:cubicBezTo>
                  <a:pt x="0" y="8059"/>
                  <a:pt x="8059" y="0"/>
                  <a:pt x="18000" y="0"/>
                </a:cubicBezTo>
                <a:close/>
              </a:path>
            </a:pathLst>
          </a:custGeom>
          <a:solidFill>
            <a:schemeClr val="accent1"/>
          </a:solidFill>
        </p:spPr>
        <p:txBody>
          <a:bodyPr wrap="square">
            <a:noAutofit/>
          </a:bodyPr>
          <a:lstStyle>
            <a:lvl1pPr marL="0" indent="0">
              <a:buNone/>
              <a:defRPr sz="100"/>
            </a:lvl1pPr>
          </a:lstStyle>
          <a:p>
            <a:pPr lvl="0"/>
            <a:r>
              <a:rPr lang="en-GB" dirty="0"/>
              <a:t> </a:t>
            </a:r>
          </a:p>
        </p:txBody>
      </p:sp>
      <p:sp>
        <p:nvSpPr>
          <p:cNvPr id="10" name="Tijdelijke aanduiding voor titel 1">
            <a:extLst>
              <a:ext uri="{FF2B5EF4-FFF2-40B4-BE49-F238E27FC236}">
                <a16:creationId xmlns:a16="http://schemas.microsoft.com/office/drawing/2014/main" id="{66DDD4FA-5C0A-526B-A5D0-BD4D9C52DA68}"/>
              </a:ext>
            </a:extLst>
          </p:cNvPr>
          <p:cNvSpPr>
            <a:spLocks noGrp="1"/>
          </p:cNvSpPr>
          <p:nvPr>
            <p:ph type="title" hasCustomPrompt="1"/>
          </p:nvPr>
        </p:nvSpPr>
        <p:spPr>
          <a:xfrm>
            <a:off x="865163" y="722313"/>
            <a:ext cx="10606838" cy="342211"/>
          </a:xfrm>
          <a:prstGeom prst="rect">
            <a:avLst/>
          </a:prstGeom>
        </p:spPr>
        <p:txBody>
          <a:bodyPr vert="horz" lIns="0" tIns="0" rIns="0" bIns="0" rtlCol="0" anchor="t">
            <a:noAutofit/>
          </a:bodyPr>
          <a:lstStyle/>
          <a:p>
            <a:r>
              <a:rPr lang="en-GB" noProof="0" dirty="0"/>
              <a:t>Place the title of the slide here</a:t>
            </a:r>
          </a:p>
        </p:txBody>
      </p:sp>
      <p:grpSp>
        <p:nvGrpSpPr>
          <p:cNvPr id="2" name="INSTRUCTIE">
            <a:extLst>
              <a:ext uri="{FF2B5EF4-FFF2-40B4-BE49-F238E27FC236}">
                <a16:creationId xmlns:a16="http://schemas.microsoft.com/office/drawing/2014/main" id="{27301E8F-2690-34FE-0491-351D4189D0F1}"/>
              </a:ext>
            </a:extLst>
          </p:cNvPr>
          <p:cNvGrpSpPr/>
          <p:nvPr userDrawn="1"/>
        </p:nvGrpSpPr>
        <p:grpSpPr>
          <a:xfrm>
            <a:off x="12377595" y="0"/>
            <a:ext cx="3693113" cy="6209710"/>
            <a:chOff x="-3786164" y="0"/>
            <a:chExt cx="3693113" cy="6209710"/>
          </a:xfrm>
        </p:grpSpPr>
        <p:sp>
          <p:nvSpPr>
            <p:cNvPr id="3" name="Rechthoek 2">
              <a:extLst>
                <a:ext uri="{FF2B5EF4-FFF2-40B4-BE49-F238E27FC236}">
                  <a16:creationId xmlns:a16="http://schemas.microsoft.com/office/drawing/2014/main" id="{F15F0C9B-ED32-4675-F5DB-6631D7D95C14}"/>
                </a:ext>
              </a:extLst>
            </p:cNvPr>
            <p:cNvSpPr/>
            <p:nvPr userDrawn="1"/>
          </p:nvSpPr>
          <p:spPr>
            <a:xfrm>
              <a:off x="-3786164" y="0"/>
              <a:ext cx="3593091" cy="5572125"/>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tx2"/>
                  </a:solidFill>
                  <a:latin typeface="Calibri" panose="020F0502020204030204" pitchFamily="34" charset="0"/>
                  <a:cs typeface="Calibri" panose="020F0502020204030204" pitchFamily="34" charset="0"/>
                </a:rPr>
                <a:t>Insert/edit an Icon</a:t>
              </a:r>
            </a:p>
          </p:txBody>
        </p:sp>
        <p:sp>
          <p:nvSpPr>
            <p:cNvPr id="4" name="Rechthoek 3">
              <a:extLst>
                <a:ext uri="{FF2B5EF4-FFF2-40B4-BE49-F238E27FC236}">
                  <a16:creationId xmlns:a16="http://schemas.microsoft.com/office/drawing/2014/main" id="{8385148C-FA61-4888-DC5F-79BCD49F78E2}"/>
                </a:ext>
              </a:extLst>
            </p:cNvPr>
            <p:cNvSpPr/>
            <p:nvPr userDrawn="1"/>
          </p:nvSpPr>
          <p:spPr>
            <a:xfrm>
              <a:off x="-3786164" y="5381710"/>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‘Inspiration'</a:t>
              </a:r>
            </a:p>
          </p:txBody>
        </p:sp>
        <p:sp>
          <p:nvSpPr>
            <p:cNvPr id="6" name="Ovaal 5">
              <a:extLst>
                <a:ext uri="{FF2B5EF4-FFF2-40B4-BE49-F238E27FC236}">
                  <a16:creationId xmlns:a16="http://schemas.microsoft.com/office/drawing/2014/main" id="{8F800E00-5DFE-6197-8A54-3294D2ABAA59}"/>
                </a:ext>
              </a:extLst>
            </p:cNvPr>
            <p:cNvSpPr/>
            <p:nvPr userDrawn="1"/>
          </p:nvSpPr>
          <p:spPr>
            <a:xfrm>
              <a:off x="-3603587" y="46532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9" name="Rechthoek 8">
              <a:extLst>
                <a:ext uri="{FF2B5EF4-FFF2-40B4-BE49-F238E27FC236}">
                  <a16:creationId xmlns:a16="http://schemas.microsoft.com/office/drawing/2014/main" id="{751D9F3E-67FC-452D-6B43-E44ECAE3877D}"/>
                </a:ext>
              </a:extLst>
            </p:cNvPr>
            <p:cNvSpPr/>
            <p:nvPr userDrawn="1"/>
          </p:nvSpPr>
          <p:spPr>
            <a:xfrm>
              <a:off x="-3319416" y="465323"/>
              <a:ext cx="2944087" cy="661851"/>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icon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Go to</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on 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‘Icons’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11" name="Ovaal 10">
              <a:extLst>
                <a:ext uri="{FF2B5EF4-FFF2-40B4-BE49-F238E27FC236}">
                  <a16:creationId xmlns:a16="http://schemas.microsoft.com/office/drawing/2014/main" id="{470CD354-F309-3705-793D-F4A6E614CF92}"/>
                </a:ext>
              </a:extLst>
            </p:cNvPr>
            <p:cNvSpPr/>
            <p:nvPr userDrawn="1"/>
          </p:nvSpPr>
          <p:spPr>
            <a:xfrm>
              <a:off x="-3603587" y="181118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2" name="Rechthoek 11">
              <a:extLst>
                <a:ext uri="{FF2B5EF4-FFF2-40B4-BE49-F238E27FC236}">
                  <a16:creationId xmlns:a16="http://schemas.microsoft.com/office/drawing/2014/main" id="{104E7768-A176-E5BD-B1A3-8CF8F3C25A65}"/>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category and icon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13" name="Rechthoek 12">
              <a:extLst>
                <a:ext uri="{FF2B5EF4-FFF2-40B4-BE49-F238E27FC236}">
                  <a16:creationId xmlns:a16="http://schemas.microsoft.com/office/drawing/2014/main" id="{28B6CC47-8726-F032-65AB-DE99F89EAB01}"/>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1000" b="1" noProof="0" dirty="0">
                  <a:solidFill>
                    <a:srgbClr val="211F26"/>
                  </a:solidFill>
                  <a:latin typeface="Calibri" panose="020F0502020204030204" pitchFamily="34" charset="0"/>
                  <a:cs typeface="Calibri" panose="020F0502020204030204" pitchFamily="34" charset="0"/>
                </a:rPr>
                <a:t>Insert</a:t>
              </a:r>
            </a:p>
          </p:txBody>
        </p:sp>
        <p:sp>
          <p:nvSpPr>
            <p:cNvPr id="14" name="Ovaal 13">
              <a:extLst>
                <a:ext uri="{FF2B5EF4-FFF2-40B4-BE49-F238E27FC236}">
                  <a16:creationId xmlns:a16="http://schemas.microsoft.com/office/drawing/2014/main" id="{95D93FB0-EDC3-4222-9D34-17E42AACF4E5}"/>
                </a:ext>
              </a:extLst>
            </p:cNvPr>
            <p:cNvSpPr/>
            <p:nvPr userDrawn="1"/>
          </p:nvSpPr>
          <p:spPr>
            <a:xfrm>
              <a:off x="-3603587" y="263483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5" name="Rechthoek 14">
              <a:extLst>
                <a:ext uri="{FF2B5EF4-FFF2-40B4-BE49-F238E27FC236}">
                  <a16:creationId xmlns:a16="http://schemas.microsoft.com/office/drawing/2014/main" id="{A9B09610-AE51-83C8-9780-7C7D249F7DFC}"/>
                </a:ext>
              </a:extLst>
            </p:cNvPr>
            <p:cNvSpPr/>
            <p:nvPr userDrawn="1"/>
          </p:nvSpPr>
          <p:spPr>
            <a:xfrm>
              <a:off x="-3319415" y="2634835"/>
              <a:ext cx="2944682" cy="637754"/>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Drag the icon to the preferred position on the slide. To give the icon a different colour,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‘Drawing Tools’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‘Format’ </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‘Shape Fill’</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6" name="ICOON_info">
              <a:extLst>
                <a:ext uri="{FF2B5EF4-FFF2-40B4-BE49-F238E27FC236}">
                  <a16:creationId xmlns:a16="http://schemas.microsoft.com/office/drawing/2014/main" id="{18C0E431-238E-1B94-2638-A17D412C9316}"/>
                </a:ext>
              </a:extLst>
            </p:cNvPr>
            <p:cNvGrpSpPr/>
            <p:nvPr userDrawn="1"/>
          </p:nvGrpSpPr>
          <p:grpSpPr>
            <a:xfrm>
              <a:off x="-376736" y="5210661"/>
              <a:ext cx="283685" cy="283685"/>
              <a:chOff x="-510741" y="5913713"/>
              <a:chExt cx="267555" cy="267555"/>
            </a:xfrm>
          </p:grpSpPr>
          <p:sp>
            <p:nvSpPr>
              <p:cNvPr id="75" name="Ovaal 74">
                <a:extLst>
                  <a:ext uri="{FF2B5EF4-FFF2-40B4-BE49-F238E27FC236}">
                    <a16:creationId xmlns:a16="http://schemas.microsoft.com/office/drawing/2014/main" id="{03C2F0ED-3096-5244-C114-8E652593588C}"/>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76" name="Graphic 163" descr="Informatie">
                <a:extLst>
                  <a:ext uri="{FF2B5EF4-FFF2-40B4-BE49-F238E27FC236}">
                    <a16:creationId xmlns:a16="http://schemas.microsoft.com/office/drawing/2014/main" id="{E9E6A109-D17E-EF74-E77B-A7C63520ACF3}"/>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17" name="Groep 16">
              <a:extLst>
                <a:ext uri="{FF2B5EF4-FFF2-40B4-BE49-F238E27FC236}">
                  <a16:creationId xmlns:a16="http://schemas.microsoft.com/office/drawing/2014/main" id="{A16C703F-6E18-BBA0-7128-710A3D8E187C}"/>
                </a:ext>
              </a:extLst>
            </p:cNvPr>
            <p:cNvGrpSpPr/>
            <p:nvPr userDrawn="1"/>
          </p:nvGrpSpPr>
          <p:grpSpPr>
            <a:xfrm>
              <a:off x="-938434" y="5519087"/>
              <a:ext cx="627798" cy="576693"/>
              <a:chOff x="-938434" y="4570310"/>
              <a:chExt cx="627798" cy="576693"/>
            </a:xfrm>
          </p:grpSpPr>
          <p:grpSp>
            <p:nvGrpSpPr>
              <p:cNvPr id="70" name="Inspireren">
                <a:extLst>
                  <a:ext uri="{FF2B5EF4-FFF2-40B4-BE49-F238E27FC236}">
                    <a16:creationId xmlns:a16="http://schemas.microsoft.com/office/drawing/2014/main" id="{79526D32-3AA3-E967-6366-35BDF8FD2D28}"/>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72" name="Freeform 12">
                  <a:extLst>
                    <a:ext uri="{FF2B5EF4-FFF2-40B4-BE49-F238E27FC236}">
                      <a16:creationId xmlns:a16="http://schemas.microsoft.com/office/drawing/2014/main" id="{FE54E9D6-C931-6128-E1B5-D8B0951AEA2C}"/>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73" name="Freeform 13">
                  <a:extLst>
                    <a:ext uri="{FF2B5EF4-FFF2-40B4-BE49-F238E27FC236}">
                      <a16:creationId xmlns:a16="http://schemas.microsoft.com/office/drawing/2014/main" id="{5FC6A98C-1206-36C2-7C6A-899156BAC042}"/>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74" name="Freeform 14">
                  <a:extLst>
                    <a:ext uri="{FF2B5EF4-FFF2-40B4-BE49-F238E27FC236}">
                      <a16:creationId xmlns:a16="http://schemas.microsoft.com/office/drawing/2014/main" id="{C65152A4-DA10-4273-D433-BFB1D22B873F}"/>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71" name="Tekstvak 70">
                <a:extLst>
                  <a:ext uri="{FF2B5EF4-FFF2-40B4-BE49-F238E27FC236}">
                    <a16:creationId xmlns:a16="http://schemas.microsoft.com/office/drawing/2014/main" id="{761D3C45-ABB3-61D2-8389-97E41A75F64E}"/>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nvGrpSpPr>
            <p:cNvPr id="18" name="Groep 17">
              <a:extLst>
                <a:ext uri="{FF2B5EF4-FFF2-40B4-BE49-F238E27FC236}">
                  <a16:creationId xmlns:a16="http://schemas.microsoft.com/office/drawing/2014/main" id="{B1FCE2C9-B43E-A18B-7B83-59F3FE2C68BC}"/>
                </a:ext>
              </a:extLst>
            </p:cNvPr>
            <p:cNvGrpSpPr/>
            <p:nvPr userDrawn="1"/>
          </p:nvGrpSpPr>
          <p:grpSpPr>
            <a:xfrm>
              <a:off x="-3398401" y="1222628"/>
              <a:ext cx="491631" cy="410839"/>
              <a:chOff x="-3241990" y="1222628"/>
              <a:chExt cx="491631" cy="410839"/>
            </a:xfrm>
          </p:grpSpPr>
          <p:sp>
            <p:nvSpPr>
              <p:cNvPr id="57" name="Tekstvak 56">
                <a:extLst>
                  <a:ext uri="{FF2B5EF4-FFF2-40B4-BE49-F238E27FC236}">
                    <a16:creationId xmlns:a16="http://schemas.microsoft.com/office/drawing/2014/main" id="{24782728-0B1D-A4F0-51B6-9EEAF95BB900}"/>
                  </a:ext>
                </a:extLst>
              </p:cNvPr>
              <p:cNvSpPr txBox="1"/>
              <p:nvPr userDrawn="1"/>
            </p:nvSpPr>
            <p:spPr>
              <a:xfrm>
                <a:off x="-3241990" y="1489960"/>
                <a:ext cx="491631" cy="14350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Icons</a:t>
                </a:r>
              </a:p>
            </p:txBody>
          </p:sp>
          <p:grpSp>
            <p:nvGrpSpPr>
              <p:cNvPr id="58" name="Groep 57">
                <a:extLst>
                  <a:ext uri="{FF2B5EF4-FFF2-40B4-BE49-F238E27FC236}">
                    <a16:creationId xmlns:a16="http://schemas.microsoft.com/office/drawing/2014/main" id="{3FCFFBDF-9EE5-57DC-7148-BBF7A46799A5}"/>
                  </a:ext>
                </a:extLst>
              </p:cNvPr>
              <p:cNvGrpSpPr/>
              <p:nvPr userDrawn="1"/>
            </p:nvGrpSpPr>
            <p:grpSpPr>
              <a:xfrm>
                <a:off x="-3119153" y="1222628"/>
                <a:ext cx="245956" cy="246691"/>
                <a:chOff x="1314120" y="4794393"/>
                <a:chExt cx="1787447" cy="1792785"/>
              </a:xfrm>
            </p:grpSpPr>
            <p:grpSp>
              <p:nvGrpSpPr>
                <p:cNvPr id="59" name="Groep 58">
                  <a:extLst>
                    <a:ext uri="{FF2B5EF4-FFF2-40B4-BE49-F238E27FC236}">
                      <a16:creationId xmlns:a16="http://schemas.microsoft.com/office/drawing/2014/main" id="{1F625FA4-027E-62AC-C716-2D864C42ACF9}"/>
                    </a:ext>
                  </a:extLst>
                </p:cNvPr>
                <p:cNvGrpSpPr/>
                <p:nvPr/>
              </p:nvGrpSpPr>
              <p:grpSpPr>
                <a:xfrm>
                  <a:off x="1314120" y="4794393"/>
                  <a:ext cx="1787447" cy="1792785"/>
                  <a:chOff x="1314120" y="4794393"/>
                  <a:chExt cx="1787447" cy="1792785"/>
                </a:xfrm>
                <a:gradFill>
                  <a:gsLst>
                    <a:gs pos="0">
                      <a:srgbClr val="9D9FA1"/>
                    </a:gs>
                    <a:gs pos="70000">
                      <a:srgbClr val="211F26"/>
                    </a:gs>
                  </a:gsLst>
                  <a:lin ang="2700000" scaled="0"/>
                </a:gradFill>
              </p:grpSpPr>
              <p:grpSp>
                <p:nvGrpSpPr>
                  <p:cNvPr id="61" name="Groep 60">
                    <a:extLst>
                      <a:ext uri="{FF2B5EF4-FFF2-40B4-BE49-F238E27FC236}">
                        <a16:creationId xmlns:a16="http://schemas.microsoft.com/office/drawing/2014/main" id="{32622739-AD5A-B781-7192-56C54AD3F027}"/>
                      </a:ext>
                    </a:extLst>
                  </p:cNvPr>
                  <p:cNvGrpSpPr/>
                  <p:nvPr/>
                </p:nvGrpSpPr>
                <p:grpSpPr>
                  <a:xfrm>
                    <a:off x="1314120" y="4794393"/>
                    <a:ext cx="1787447" cy="1792785"/>
                    <a:chOff x="1314120" y="4794393"/>
                    <a:chExt cx="1787447" cy="1792785"/>
                  </a:xfrm>
                  <a:grpFill/>
                </p:grpSpPr>
                <p:sp>
                  <p:nvSpPr>
                    <p:cNvPr id="66" name="Vrije vorm: vorm 65">
                      <a:extLst>
                        <a:ext uri="{FF2B5EF4-FFF2-40B4-BE49-F238E27FC236}">
                          <a16:creationId xmlns:a16="http://schemas.microsoft.com/office/drawing/2014/main" id="{9AB89D3B-2245-79E2-DDFC-5FB4E7809979}"/>
                        </a:ext>
                      </a:extLst>
                    </p:cNvPr>
                    <p:cNvSpPr/>
                    <p:nvPr/>
                  </p:nvSpPr>
                  <p:spPr>
                    <a:xfrm>
                      <a:off x="1314120" y="4794393"/>
                      <a:ext cx="854131" cy="854131"/>
                    </a:xfrm>
                    <a:custGeom>
                      <a:avLst/>
                      <a:gdLst>
                        <a:gd name="connsiteX0" fmla="*/ 716202 w 854130"/>
                        <a:gd name="connsiteY0" fmla="*/ 139664 h 854130"/>
                        <a:gd name="connsiteX1" fmla="*/ 716202 w 854130"/>
                        <a:gd name="connsiteY1" fmla="*/ 716202 h 854130"/>
                        <a:gd name="connsiteX2" fmla="*/ 139664 w 854130"/>
                        <a:gd name="connsiteY2" fmla="*/ 716202 h 854130"/>
                        <a:gd name="connsiteX3" fmla="*/ 139664 w 854130"/>
                        <a:gd name="connsiteY3" fmla="*/ 139664 h 854130"/>
                        <a:gd name="connsiteX4" fmla="*/ 716202 w 854130"/>
                        <a:gd name="connsiteY4" fmla="*/ 139664 h 854130"/>
                        <a:gd name="connsiteX5" fmla="*/ 849660 w 854130"/>
                        <a:gd name="connsiteY5" fmla="*/ 6206 h 854130"/>
                        <a:gd name="connsiteX6" fmla="*/ 6206 w 854130"/>
                        <a:gd name="connsiteY6" fmla="*/ 6206 h 854130"/>
                        <a:gd name="connsiteX7" fmla="*/ 6206 w 854130"/>
                        <a:gd name="connsiteY7" fmla="*/ 849660 h 854130"/>
                        <a:gd name="connsiteX8" fmla="*/ 849660 w 854130"/>
                        <a:gd name="connsiteY8" fmla="*/ 849660 h 854130"/>
                        <a:gd name="connsiteX9" fmla="*/ 849660 w 854130"/>
                        <a:gd name="connsiteY9" fmla="*/ 6206 h 854130"/>
                        <a:gd name="connsiteX10" fmla="*/ 849660 w 854130"/>
                        <a:gd name="connsiteY10" fmla="*/ 6206 h 85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4130" h="854130">
                          <a:moveTo>
                            <a:pt x="716202" y="139664"/>
                          </a:moveTo>
                          <a:lnTo>
                            <a:pt x="716202" y="716202"/>
                          </a:lnTo>
                          <a:lnTo>
                            <a:pt x="139664" y="716202"/>
                          </a:lnTo>
                          <a:lnTo>
                            <a:pt x="139664" y="139664"/>
                          </a:lnTo>
                          <a:lnTo>
                            <a:pt x="716202" y="139664"/>
                          </a:lnTo>
                          <a:moveTo>
                            <a:pt x="849660" y="6206"/>
                          </a:moveTo>
                          <a:lnTo>
                            <a:pt x="6206" y="6206"/>
                          </a:lnTo>
                          <a:lnTo>
                            <a:pt x="6206" y="849660"/>
                          </a:lnTo>
                          <a:lnTo>
                            <a:pt x="849660" y="849660"/>
                          </a:lnTo>
                          <a:lnTo>
                            <a:pt x="849660" y="6206"/>
                          </a:lnTo>
                          <a:lnTo>
                            <a:pt x="849660" y="6206"/>
                          </a:lnTo>
                          <a:close/>
                        </a:path>
                      </a:pathLst>
                    </a:custGeom>
                    <a:grpFill/>
                    <a:ln w="8858" cap="flat">
                      <a:noFill/>
                      <a:prstDash val="solid"/>
                      <a:miter/>
                    </a:ln>
                  </p:spPr>
                  <p:txBody>
                    <a:bodyPr rtlCol="0" anchor="ctr"/>
                    <a:lstStyle/>
                    <a:p>
                      <a:pPr defTabSz="995469"/>
                      <a:endParaRPr lang="en-GB" sz="8108" noProof="0" dirty="0">
                        <a:solidFill>
                          <a:srgbClr val="211F26"/>
                        </a:solidFill>
                        <a:latin typeface="Segoe UI Light"/>
                      </a:endParaRPr>
                    </a:p>
                  </p:txBody>
                </p:sp>
                <p:sp>
                  <p:nvSpPr>
                    <p:cNvPr id="67" name="Vrije vorm: vorm 66">
                      <a:extLst>
                        <a:ext uri="{FF2B5EF4-FFF2-40B4-BE49-F238E27FC236}">
                          <a16:creationId xmlns:a16="http://schemas.microsoft.com/office/drawing/2014/main" id="{B8E5E6CF-D994-A132-7DBE-B7014892DF06}"/>
                        </a:ext>
                      </a:extLst>
                    </p:cNvPr>
                    <p:cNvSpPr/>
                    <p:nvPr/>
                  </p:nvSpPr>
                  <p:spPr>
                    <a:xfrm>
                      <a:off x="2247436" y="4794393"/>
                      <a:ext cx="854131" cy="854131"/>
                    </a:xfrm>
                    <a:custGeom>
                      <a:avLst/>
                      <a:gdLst>
                        <a:gd name="connsiteX0" fmla="*/ 716202 w 854130"/>
                        <a:gd name="connsiteY0" fmla="*/ 139664 h 854130"/>
                        <a:gd name="connsiteX1" fmla="*/ 716202 w 854130"/>
                        <a:gd name="connsiteY1" fmla="*/ 716202 h 854130"/>
                        <a:gd name="connsiteX2" fmla="*/ 139664 w 854130"/>
                        <a:gd name="connsiteY2" fmla="*/ 716202 h 854130"/>
                        <a:gd name="connsiteX3" fmla="*/ 139664 w 854130"/>
                        <a:gd name="connsiteY3" fmla="*/ 139664 h 854130"/>
                        <a:gd name="connsiteX4" fmla="*/ 716202 w 854130"/>
                        <a:gd name="connsiteY4" fmla="*/ 139664 h 854130"/>
                        <a:gd name="connsiteX5" fmla="*/ 849660 w 854130"/>
                        <a:gd name="connsiteY5" fmla="*/ 6206 h 854130"/>
                        <a:gd name="connsiteX6" fmla="*/ 6206 w 854130"/>
                        <a:gd name="connsiteY6" fmla="*/ 6206 h 854130"/>
                        <a:gd name="connsiteX7" fmla="*/ 6206 w 854130"/>
                        <a:gd name="connsiteY7" fmla="*/ 849660 h 854130"/>
                        <a:gd name="connsiteX8" fmla="*/ 849660 w 854130"/>
                        <a:gd name="connsiteY8" fmla="*/ 849660 h 854130"/>
                        <a:gd name="connsiteX9" fmla="*/ 849660 w 854130"/>
                        <a:gd name="connsiteY9" fmla="*/ 6206 h 854130"/>
                        <a:gd name="connsiteX10" fmla="*/ 849660 w 854130"/>
                        <a:gd name="connsiteY10" fmla="*/ 6206 h 85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4130" h="854130">
                          <a:moveTo>
                            <a:pt x="716202" y="139664"/>
                          </a:moveTo>
                          <a:lnTo>
                            <a:pt x="716202" y="716202"/>
                          </a:lnTo>
                          <a:lnTo>
                            <a:pt x="139664" y="716202"/>
                          </a:lnTo>
                          <a:lnTo>
                            <a:pt x="139664" y="139664"/>
                          </a:lnTo>
                          <a:lnTo>
                            <a:pt x="716202" y="139664"/>
                          </a:lnTo>
                          <a:moveTo>
                            <a:pt x="849660" y="6206"/>
                          </a:moveTo>
                          <a:lnTo>
                            <a:pt x="6206" y="6206"/>
                          </a:lnTo>
                          <a:lnTo>
                            <a:pt x="6206" y="849660"/>
                          </a:lnTo>
                          <a:lnTo>
                            <a:pt x="849660" y="849660"/>
                          </a:lnTo>
                          <a:lnTo>
                            <a:pt x="849660" y="6206"/>
                          </a:lnTo>
                          <a:lnTo>
                            <a:pt x="849660" y="6206"/>
                          </a:lnTo>
                          <a:close/>
                        </a:path>
                      </a:pathLst>
                    </a:custGeom>
                    <a:grpFill/>
                    <a:ln w="8858" cap="flat">
                      <a:noFill/>
                      <a:prstDash val="solid"/>
                      <a:miter/>
                    </a:ln>
                  </p:spPr>
                  <p:txBody>
                    <a:bodyPr rtlCol="0" anchor="ctr"/>
                    <a:lstStyle/>
                    <a:p>
                      <a:pPr defTabSz="995469"/>
                      <a:endParaRPr lang="en-GB" sz="8108" noProof="0" dirty="0">
                        <a:solidFill>
                          <a:srgbClr val="211F26"/>
                        </a:solidFill>
                        <a:latin typeface="Segoe UI Light"/>
                      </a:endParaRPr>
                    </a:p>
                  </p:txBody>
                </p:sp>
                <p:sp>
                  <p:nvSpPr>
                    <p:cNvPr id="68" name="Vrije vorm: vorm 67">
                      <a:extLst>
                        <a:ext uri="{FF2B5EF4-FFF2-40B4-BE49-F238E27FC236}">
                          <a16:creationId xmlns:a16="http://schemas.microsoft.com/office/drawing/2014/main" id="{BA6A2CBB-FFDF-35CE-B78D-61703A99E7F1}"/>
                        </a:ext>
                      </a:extLst>
                    </p:cNvPr>
                    <p:cNvSpPr/>
                    <p:nvPr/>
                  </p:nvSpPr>
                  <p:spPr>
                    <a:xfrm>
                      <a:off x="1314120" y="5733047"/>
                      <a:ext cx="854131" cy="854131"/>
                    </a:xfrm>
                    <a:custGeom>
                      <a:avLst/>
                      <a:gdLst>
                        <a:gd name="connsiteX0" fmla="*/ 716202 w 854130"/>
                        <a:gd name="connsiteY0" fmla="*/ 139664 h 854130"/>
                        <a:gd name="connsiteX1" fmla="*/ 716202 w 854130"/>
                        <a:gd name="connsiteY1" fmla="*/ 716202 h 854130"/>
                        <a:gd name="connsiteX2" fmla="*/ 139664 w 854130"/>
                        <a:gd name="connsiteY2" fmla="*/ 716202 h 854130"/>
                        <a:gd name="connsiteX3" fmla="*/ 139664 w 854130"/>
                        <a:gd name="connsiteY3" fmla="*/ 139664 h 854130"/>
                        <a:gd name="connsiteX4" fmla="*/ 716202 w 854130"/>
                        <a:gd name="connsiteY4" fmla="*/ 139664 h 854130"/>
                        <a:gd name="connsiteX5" fmla="*/ 849660 w 854130"/>
                        <a:gd name="connsiteY5" fmla="*/ 6206 h 854130"/>
                        <a:gd name="connsiteX6" fmla="*/ 6206 w 854130"/>
                        <a:gd name="connsiteY6" fmla="*/ 6206 h 854130"/>
                        <a:gd name="connsiteX7" fmla="*/ 6206 w 854130"/>
                        <a:gd name="connsiteY7" fmla="*/ 849660 h 854130"/>
                        <a:gd name="connsiteX8" fmla="*/ 849660 w 854130"/>
                        <a:gd name="connsiteY8" fmla="*/ 849660 h 854130"/>
                        <a:gd name="connsiteX9" fmla="*/ 849660 w 854130"/>
                        <a:gd name="connsiteY9" fmla="*/ 6206 h 854130"/>
                        <a:gd name="connsiteX10" fmla="*/ 849660 w 854130"/>
                        <a:gd name="connsiteY10" fmla="*/ 6206 h 85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4130" h="854130">
                          <a:moveTo>
                            <a:pt x="716202" y="139664"/>
                          </a:moveTo>
                          <a:lnTo>
                            <a:pt x="716202" y="716202"/>
                          </a:lnTo>
                          <a:lnTo>
                            <a:pt x="139664" y="716202"/>
                          </a:lnTo>
                          <a:lnTo>
                            <a:pt x="139664" y="139664"/>
                          </a:lnTo>
                          <a:lnTo>
                            <a:pt x="716202" y="139664"/>
                          </a:lnTo>
                          <a:moveTo>
                            <a:pt x="849660" y="6206"/>
                          </a:moveTo>
                          <a:lnTo>
                            <a:pt x="6206" y="6206"/>
                          </a:lnTo>
                          <a:lnTo>
                            <a:pt x="6206" y="849660"/>
                          </a:lnTo>
                          <a:lnTo>
                            <a:pt x="849660" y="849660"/>
                          </a:lnTo>
                          <a:lnTo>
                            <a:pt x="849660" y="6206"/>
                          </a:lnTo>
                          <a:lnTo>
                            <a:pt x="849660" y="6206"/>
                          </a:lnTo>
                          <a:close/>
                        </a:path>
                      </a:pathLst>
                    </a:custGeom>
                    <a:grpFill/>
                    <a:ln w="8858" cap="flat">
                      <a:noFill/>
                      <a:prstDash val="solid"/>
                      <a:miter/>
                    </a:ln>
                  </p:spPr>
                  <p:txBody>
                    <a:bodyPr rtlCol="0" anchor="ctr"/>
                    <a:lstStyle/>
                    <a:p>
                      <a:pPr defTabSz="995469"/>
                      <a:endParaRPr lang="en-GB" sz="8108" noProof="0" dirty="0">
                        <a:solidFill>
                          <a:srgbClr val="211F26"/>
                        </a:solidFill>
                        <a:latin typeface="Segoe UI Light"/>
                      </a:endParaRPr>
                    </a:p>
                  </p:txBody>
                </p:sp>
                <p:sp>
                  <p:nvSpPr>
                    <p:cNvPr id="69" name="Vrije vorm: vorm 68">
                      <a:extLst>
                        <a:ext uri="{FF2B5EF4-FFF2-40B4-BE49-F238E27FC236}">
                          <a16:creationId xmlns:a16="http://schemas.microsoft.com/office/drawing/2014/main" id="{40231BC3-757C-ADFC-C32B-FBAD1497D879}"/>
                        </a:ext>
                      </a:extLst>
                    </p:cNvPr>
                    <p:cNvSpPr/>
                    <p:nvPr/>
                  </p:nvSpPr>
                  <p:spPr>
                    <a:xfrm>
                      <a:off x="2247436" y="5733047"/>
                      <a:ext cx="854131" cy="854131"/>
                    </a:xfrm>
                    <a:custGeom>
                      <a:avLst/>
                      <a:gdLst>
                        <a:gd name="connsiteX0" fmla="*/ 716202 w 854130"/>
                        <a:gd name="connsiteY0" fmla="*/ 139664 h 854130"/>
                        <a:gd name="connsiteX1" fmla="*/ 716202 w 854130"/>
                        <a:gd name="connsiteY1" fmla="*/ 716202 h 854130"/>
                        <a:gd name="connsiteX2" fmla="*/ 139664 w 854130"/>
                        <a:gd name="connsiteY2" fmla="*/ 716202 h 854130"/>
                        <a:gd name="connsiteX3" fmla="*/ 139664 w 854130"/>
                        <a:gd name="connsiteY3" fmla="*/ 139664 h 854130"/>
                        <a:gd name="connsiteX4" fmla="*/ 716202 w 854130"/>
                        <a:gd name="connsiteY4" fmla="*/ 139664 h 854130"/>
                        <a:gd name="connsiteX5" fmla="*/ 849660 w 854130"/>
                        <a:gd name="connsiteY5" fmla="*/ 6206 h 854130"/>
                        <a:gd name="connsiteX6" fmla="*/ 6206 w 854130"/>
                        <a:gd name="connsiteY6" fmla="*/ 6206 h 854130"/>
                        <a:gd name="connsiteX7" fmla="*/ 6206 w 854130"/>
                        <a:gd name="connsiteY7" fmla="*/ 849660 h 854130"/>
                        <a:gd name="connsiteX8" fmla="*/ 849660 w 854130"/>
                        <a:gd name="connsiteY8" fmla="*/ 849660 h 854130"/>
                        <a:gd name="connsiteX9" fmla="*/ 849660 w 854130"/>
                        <a:gd name="connsiteY9" fmla="*/ 6206 h 854130"/>
                        <a:gd name="connsiteX10" fmla="*/ 849660 w 854130"/>
                        <a:gd name="connsiteY10" fmla="*/ 6206 h 85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4130" h="854130">
                          <a:moveTo>
                            <a:pt x="716202" y="139664"/>
                          </a:moveTo>
                          <a:lnTo>
                            <a:pt x="716202" y="716202"/>
                          </a:lnTo>
                          <a:lnTo>
                            <a:pt x="139664" y="716202"/>
                          </a:lnTo>
                          <a:lnTo>
                            <a:pt x="139664" y="139664"/>
                          </a:lnTo>
                          <a:lnTo>
                            <a:pt x="716202" y="139664"/>
                          </a:lnTo>
                          <a:moveTo>
                            <a:pt x="849660" y="6206"/>
                          </a:moveTo>
                          <a:lnTo>
                            <a:pt x="6206" y="6206"/>
                          </a:lnTo>
                          <a:lnTo>
                            <a:pt x="6206" y="849660"/>
                          </a:lnTo>
                          <a:lnTo>
                            <a:pt x="849660" y="849660"/>
                          </a:lnTo>
                          <a:lnTo>
                            <a:pt x="849660" y="6206"/>
                          </a:lnTo>
                          <a:lnTo>
                            <a:pt x="849660" y="6206"/>
                          </a:lnTo>
                          <a:close/>
                        </a:path>
                      </a:pathLst>
                    </a:custGeom>
                    <a:grpFill/>
                    <a:ln w="8858" cap="flat">
                      <a:noFill/>
                      <a:prstDash val="solid"/>
                      <a:miter/>
                    </a:ln>
                  </p:spPr>
                  <p:txBody>
                    <a:bodyPr rtlCol="0" anchor="ctr"/>
                    <a:lstStyle/>
                    <a:p>
                      <a:pPr defTabSz="995469"/>
                      <a:endParaRPr lang="en-GB" sz="8108" noProof="0" dirty="0">
                        <a:solidFill>
                          <a:srgbClr val="211F26"/>
                        </a:solidFill>
                        <a:latin typeface="Segoe UI Light"/>
                      </a:endParaRPr>
                    </a:p>
                  </p:txBody>
                </p:sp>
              </p:grpSp>
              <p:grpSp>
                <p:nvGrpSpPr>
                  <p:cNvPr id="62" name="Groep 61">
                    <a:extLst>
                      <a:ext uri="{FF2B5EF4-FFF2-40B4-BE49-F238E27FC236}">
                        <a16:creationId xmlns:a16="http://schemas.microsoft.com/office/drawing/2014/main" id="{5DE26B81-ED25-9905-1594-E2B6EA0AA019}"/>
                      </a:ext>
                    </a:extLst>
                  </p:cNvPr>
                  <p:cNvGrpSpPr/>
                  <p:nvPr/>
                </p:nvGrpSpPr>
                <p:grpSpPr>
                  <a:xfrm>
                    <a:off x="1544558" y="5023941"/>
                    <a:ext cx="1270519" cy="1329241"/>
                    <a:chOff x="1544558" y="5023941"/>
                    <a:chExt cx="1270519" cy="1329241"/>
                  </a:xfrm>
                  <a:grpFill/>
                </p:grpSpPr>
                <p:sp>
                  <p:nvSpPr>
                    <p:cNvPr id="63" name="Vrije vorm: vorm 62">
                      <a:extLst>
                        <a:ext uri="{FF2B5EF4-FFF2-40B4-BE49-F238E27FC236}">
                          <a16:creationId xmlns:a16="http://schemas.microsoft.com/office/drawing/2014/main" id="{29CDFD7E-7A07-2BF6-B3BB-DCE97B4EF2E1}"/>
                        </a:ext>
                      </a:extLst>
                    </p:cNvPr>
                    <p:cNvSpPr/>
                    <p:nvPr/>
                  </p:nvSpPr>
                  <p:spPr>
                    <a:xfrm>
                      <a:off x="1544558" y="5033728"/>
                      <a:ext cx="391477" cy="391477"/>
                    </a:xfrm>
                    <a:custGeom>
                      <a:avLst/>
                      <a:gdLst>
                        <a:gd name="connsiteX0" fmla="*/ 338071 w 391476"/>
                        <a:gd name="connsiteY0" fmla="*/ 146781 h 391476"/>
                        <a:gd name="connsiteX1" fmla="*/ 338071 w 391476"/>
                        <a:gd name="connsiteY1" fmla="*/ 54251 h 391476"/>
                        <a:gd name="connsiteX2" fmla="*/ 290026 w 391476"/>
                        <a:gd name="connsiteY2" fmla="*/ 54251 h 391476"/>
                        <a:gd name="connsiteX3" fmla="*/ 290026 w 391476"/>
                        <a:gd name="connsiteY3" fmla="*/ 98737 h 391476"/>
                        <a:gd name="connsiteX4" fmla="*/ 197496 w 391476"/>
                        <a:gd name="connsiteY4" fmla="*/ 6206 h 391476"/>
                        <a:gd name="connsiteX5" fmla="*/ 6206 w 391476"/>
                        <a:gd name="connsiteY5" fmla="*/ 197496 h 391476"/>
                        <a:gd name="connsiteX6" fmla="*/ 7096 w 391476"/>
                        <a:gd name="connsiteY6" fmla="*/ 387896 h 391476"/>
                        <a:gd name="connsiteX7" fmla="*/ 146781 w 391476"/>
                        <a:gd name="connsiteY7" fmla="*/ 387896 h 391476"/>
                        <a:gd name="connsiteX8" fmla="*/ 242871 w 391476"/>
                        <a:gd name="connsiteY8" fmla="*/ 387896 h 391476"/>
                        <a:gd name="connsiteX9" fmla="*/ 388785 w 391476"/>
                        <a:gd name="connsiteY9" fmla="*/ 387896 h 391476"/>
                        <a:gd name="connsiteX10" fmla="*/ 388785 w 391476"/>
                        <a:gd name="connsiteY10" fmla="*/ 197496 h 391476"/>
                        <a:gd name="connsiteX11" fmla="*/ 338071 w 391476"/>
                        <a:gd name="connsiteY11" fmla="*/ 146781 h 39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1476" h="391476">
                          <a:moveTo>
                            <a:pt x="338071" y="146781"/>
                          </a:moveTo>
                          <a:lnTo>
                            <a:pt x="338071" y="54251"/>
                          </a:lnTo>
                          <a:lnTo>
                            <a:pt x="290026" y="54251"/>
                          </a:lnTo>
                          <a:lnTo>
                            <a:pt x="290026" y="98737"/>
                          </a:lnTo>
                          <a:lnTo>
                            <a:pt x="197496" y="6206"/>
                          </a:lnTo>
                          <a:lnTo>
                            <a:pt x="6206" y="197496"/>
                          </a:lnTo>
                          <a:lnTo>
                            <a:pt x="7096" y="387896"/>
                          </a:lnTo>
                          <a:lnTo>
                            <a:pt x="146781" y="387896"/>
                          </a:lnTo>
                          <a:lnTo>
                            <a:pt x="242871" y="387896"/>
                          </a:lnTo>
                          <a:lnTo>
                            <a:pt x="388785" y="387896"/>
                          </a:lnTo>
                          <a:lnTo>
                            <a:pt x="388785" y="197496"/>
                          </a:lnTo>
                          <a:lnTo>
                            <a:pt x="338071" y="146781"/>
                          </a:lnTo>
                          <a:close/>
                        </a:path>
                      </a:pathLst>
                    </a:custGeom>
                    <a:grpFill/>
                    <a:ln w="8858" cap="flat">
                      <a:noFill/>
                      <a:prstDash val="solid"/>
                      <a:miter/>
                    </a:ln>
                  </p:spPr>
                  <p:txBody>
                    <a:bodyPr rtlCol="0" anchor="ctr"/>
                    <a:lstStyle/>
                    <a:p>
                      <a:pPr defTabSz="995469"/>
                      <a:endParaRPr lang="en-GB" sz="8108" noProof="0" dirty="0">
                        <a:solidFill>
                          <a:srgbClr val="211F26"/>
                        </a:solidFill>
                        <a:latin typeface="Segoe UI Light"/>
                      </a:endParaRPr>
                    </a:p>
                  </p:txBody>
                </p:sp>
                <p:sp>
                  <p:nvSpPr>
                    <p:cNvPr id="64" name="Vrije vorm: vorm 63">
                      <a:extLst>
                        <a:ext uri="{FF2B5EF4-FFF2-40B4-BE49-F238E27FC236}">
                          <a16:creationId xmlns:a16="http://schemas.microsoft.com/office/drawing/2014/main" id="{EE9CB5C2-3029-BB24-2776-75114186E51D}"/>
                        </a:ext>
                      </a:extLst>
                    </p:cNvPr>
                    <p:cNvSpPr/>
                    <p:nvPr/>
                  </p:nvSpPr>
                  <p:spPr>
                    <a:xfrm>
                      <a:off x="2530367" y="5023941"/>
                      <a:ext cx="284710" cy="391477"/>
                    </a:xfrm>
                    <a:custGeom>
                      <a:avLst/>
                      <a:gdLst>
                        <a:gd name="connsiteX0" fmla="*/ 208172 w 284710"/>
                        <a:gd name="connsiteY0" fmla="*/ 169914 h 391476"/>
                        <a:gd name="connsiteX1" fmla="*/ 238423 w 284710"/>
                        <a:gd name="connsiteY1" fmla="*/ 100516 h 391476"/>
                        <a:gd name="connsiteX2" fmla="*/ 145892 w 284710"/>
                        <a:gd name="connsiteY2" fmla="*/ 6206 h 391476"/>
                        <a:gd name="connsiteX3" fmla="*/ 53361 w 284710"/>
                        <a:gd name="connsiteY3" fmla="*/ 100516 h 391476"/>
                        <a:gd name="connsiteX4" fmla="*/ 83611 w 284710"/>
                        <a:gd name="connsiteY4" fmla="*/ 169914 h 391476"/>
                        <a:gd name="connsiteX5" fmla="*/ 6206 w 284710"/>
                        <a:gd name="connsiteY5" fmla="*/ 272232 h 391476"/>
                        <a:gd name="connsiteX6" fmla="*/ 6206 w 284710"/>
                        <a:gd name="connsiteY6" fmla="*/ 321167 h 391476"/>
                        <a:gd name="connsiteX7" fmla="*/ 6206 w 284710"/>
                        <a:gd name="connsiteY7" fmla="*/ 332733 h 391476"/>
                        <a:gd name="connsiteX8" fmla="*/ 6206 w 284710"/>
                        <a:gd name="connsiteY8" fmla="*/ 342520 h 391476"/>
                        <a:gd name="connsiteX9" fmla="*/ 6206 w 284710"/>
                        <a:gd name="connsiteY9" fmla="*/ 346079 h 391476"/>
                        <a:gd name="connsiteX10" fmla="*/ 6206 w 284710"/>
                        <a:gd name="connsiteY10" fmla="*/ 358535 h 391476"/>
                        <a:gd name="connsiteX11" fmla="*/ 6206 w 284710"/>
                        <a:gd name="connsiteY11" fmla="*/ 389675 h 391476"/>
                        <a:gd name="connsiteX12" fmla="*/ 287357 w 284710"/>
                        <a:gd name="connsiteY12" fmla="*/ 389675 h 391476"/>
                        <a:gd name="connsiteX13" fmla="*/ 287357 w 284710"/>
                        <a:gd name="connsiteY13" fmla="*/ 272232 h 391476"/>
                        <a:gd name="connsiteX14" fmla="*/ 208172 w 284710"/>
                        <a:gd name="connsiteY14" fmla="*/ 169914 h 39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4710" h="391476">
                          <a:moveTo>
                            <a:pt x="208172" y="169914"/>
                          </a:moveTo>
                          <a:cubicBezTo>
                            <a:pt x="226856" y="153010"/>
                            <a:pt x="238423" y="128097"/>
                            <a:pt x="238423" y="100516"/>
                          </a:cubicBezTo>
                          <a:cubicBezTo>
                            <a:pt x="238423" y="48912"/>
                            <a:pt x="196606" y="6206"/>
                            <a:pt x="145892" y="6206"/>
                          </a:cubicBezTo>
                          <a:cubicBezTo>
                            <a:pt x="95178" y="6206"/>
                            <a:pt x="53361" y="48023"/>
                            <a:pt x="53361" y="100516"/>
                          </a:cubicBezTo>
                          <a:cubicBezTo>
                            <a:pt x="53361" y="128097"/>
                            <a:pt x="64927" y="152120"/>
                            <a:pt x="83611" y="169914"/>
                          </a:cubicBezTo>
                          <a:cubicBezTo>
                            <a:pt x="37346" y="187709"/>
                            <a:pt x="6206" y="224187"/>
                            <a:pt x="6206" y="272232"/>
                          </a:cubicBezTo>
                          <a:lnTo>
                            <a:pt x="6206" y="321167"/>
                          </a:lnTo>
                          <a:lnTo>
                            <a:pt x="6206" y="332733"/>
                          </a:lnTo>
                          <a:lnTo>
                            <a:pt x="6206" y="342520"/>
                          </a:lnTo>
                          <a:lnTo>
                            <a:pt x="6206" y="346079"/>
                          </a:lnTo>
                          <a:lnTo>
                            <a:pt x="6206" y="358535"/>
                          </a:lnTo>
                          <a:lnTo>
                            <a:pt x="6206" y="389675"/>
                          </a:lnTo>
                          <a:lnTo>
                            <a:pt x="287357" y="389675"/>
                          </a:lnTo>
                          <a:lnTo>
                            <a:pt x="287357" y="272232"/>
                          </a:lnTo>
                          <a:cubicBezTo>
                            <a:pt x="285578" y="224187"/>
                            <a:pt x="253548" y="186819"/>
                            <a:pt x="208172" y="169914"/>
                          </a:cubicBezTo>
                          <a:close/>
                        </a:path>
                      </a:pathLst>
                    </a:custGeom>
                    <a:grpFill/>
                    <a:ln w="8858" cap="flat">
                      <a:noFill/>
                      <a:prstDash val="solid"/>
                      <a:miter/>
                    </a:ln>
                  </p:spPr>
                  <p:txBody>
                    <a:bodyPr rtlCol="0" anchor="ctr"/>
                    <a:lstStyle/>
                    <a:p>
                      <a:pPr defTabSz="995469"/>
                      <a:endParaRPr lang="en-GB" sz="8108" noProof="0" dirty="0">
                        <a:solidFill>
                          <a:srgbClr val="211F26"/>
                        </a:solidFill>
                        <a:latin typeface="Segoe UI Light"/>
                      </a:endParaRPr>
                    </a:p>
                  </p:txBody>
                </p:sp>
                <p:sp>
                  <p:nvSpPr>
                    <p:cNvPr id="65" name="Vrije vorm: vorm 64">
                      <a:extLst>
                        <a:ext uri="{FF2B5EF4-FFF2-40B4-BE49-F238E27FC236}">
                          <a16:creationId xmlns:a16="http://schemas.microsoft.com/office/drawing/2014/main" id="{5AFA1DD4-787A-C7B6-A1BD-7C33B2A09494}"/>
                        </a:ext>
                      </a:extLst>
                    </p:cNvPr>
                    <p:cNvSpPr/>
                    <p:nvPr/>
                  </p:nvSpPr>
                  <p:spPr>
                    <a:xfrm>
                      <a:off x="1599720" y="5961705"/>
                      <a:ext cx="275813" cy="391477"/>
                    </a:xfrm>
                    <a:custGeom>
                      <a:avLst/>
                      <a:gdLst>
                        <a:gd name="connsiteX0" fmla="*/ 142333 w 275813"/>
                        <a:gd name="connsiteY0" fmla="*/ 388785 h 391476"/>
                        <a:gd name="connsiteX1" fmla="*/ 278460 w 275813"/>
                        <a:gd name="connsiteY1" fmla="*/ 252658 h 391476"/>
                        <a:gd name="connsiteX2" fmla="*/ 274011 w 275813"/>
                        <a:gd name="connsiteY2" fmla="*/ 219738 h 391476"/>
                        <a:gd name="connsiteX3" fmla="*/ 269563 w 275813"/>
                        <a:gd name="connsiteY3" fmla="*/ 206393 h 391476"/>
                        <a:gd name="connsiteX4" fmla="*/ 242871 w 275813"/>
                        <a:gd name="connsiteY4" fmla="*/ 161907 h 391476"/>
                        <a:gd name="connsiteX5" fmla="*/ 142333 w 275813"/>
                        <a:gd name="connsiteY5" fmla="*/ 6206 h 391476"/>
                        <a:gd name="connsiteX6" fmla="*/ 41795 w 275813"/>
                        <a:gd name="connsiteY6" fmla="*/ 161907 h 391476"/>
                        <a:gd name="connsiteX7" fmla="*/ 15103 w 275813"/>
                        <a:gd name="connsiteY7" fmla="*/ 206393 h 391476"/>
                        <a:gd name="connsiteX8" fmla="*/ 10654 w 275813"/>
                        <a:gd name="connsiteY8" fmla="*/ 219738 h 391476"/>
                        <a:gd name="connsiteX9" fmla="*/ 6206 w 275813"/>
                        <a:gd name="connsiteY9" fmla="*/ 252658 h 391476"/>
                        <a:gd name="connsiteX10" fmla="*/ 142333 w 275813"/>
                        <a:gd name="connsiteY10" fmla="*/ 388785 h 391476"/>
                        <a:gd name="connsiteX11" fmla="*/ 142333 w 275813"/>
                        <a:gd name="connsiteY11" fmla="*/ 388785 h 39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5813" h="391476">
                          <a:moveTo>
                            <a:pt x="142333" y="388785"/>
                          </a:moveTo>
                          <a:cubicBezTo>
                            <a:pt x="217069" y="388785"/>
                            <a:pt x="278460" y="328284"/>
                            <a:pt x="278460" y="252658"/>
                          </a:cubicBezTo>
                          <a:cubicBezTo>
                            <a:pt x="278460" y="241092"/>
                            <a:pt x="276681" y="230415"/>
                            <a:pt x="274011" y="219738"/>
                          </a:cubicBezTo>
                          <a:cubicBezTo>
                            <a:pt x="273122" y="215290"/>
                            <a:pt x="271342" y="210841"/>
                            <a:pt x="269563" y="206393"/>
                          </a:cubicBezTo>
                          <a:lnTo>
                            <a:pt x="242871" y="161907"/>
                          </a:lnTo>
                          <a:lnTo>
                            <a:pt x="142333" y="6206"/>
                          </a:lnTo>
                          <a:lnTo>
                            <a:pt x="41795" y="161907"/>
                          </a:lnTo>
                          <a:lnTo>
                            <a:pt x="15103" y="206393"/>
                          </a:lnTo>
                          <a:cubicBezTo>
                            <a:pt x="13324" y="210841"/>
                            <a:pt x="12434" y="215290"/>
                            <a:pt x="10654" y="219738"/>
                          </a:cubicBezTo>
                          <a:cubicBezTo>
                            <a:pt x="7985" y="230415"/>
                            <a:pt x="6206" y="241092"/>
                            <a:pt x="6206" y="252658"/>
                          </a:cubicBezTo>
                          <a:cubicBezTo>
                            <a:pt x="6206" y="327395"/>
                            <a:pt x="67596" y="388785"/>
                            <a:pt x="142333" y="388785"/>
                          </a:cubicBezTo>
                          <a:lnTo>
                            <a:pt x="142333" y="388785"/>
                          </a:lnTo>
                          <a:close/>
                        </a:path>
                      </a:pathLst>
                    </a:custGeom>
                    <a:grpFill/>
                    <a:ln w="8858" cap="flat">
                      <a:noFill/>
                      <a:prstDash val="solid"/>
                      <a:miter/>
                    </a:ln>
                  </p:spPr>
                  <p:txBody>
                    <a:bodyPr rtlCol="0" anchor="ctr"/>
                    <a:lstStyle/>
                    <a:p>
                      <a:pPr defTabSz="995469"/>
                      <a:endParaRPr lang="en-GB" sz="8108" noProof="0" dirty="0">
                        <a:solidFill>
                          <a:srgbClr val="211F26"/>
                        </a:solidFill>
                        <a:latin typeface="Segoe UI Light"/>
                      </a:endParaRPr>
                    </a:p>
                  </p:txBody>
                </p:sp>
              </p:grpSp>
            </p:grpSp>
            <p:sp>
              <p:nvSpPr>
                <p:cNvPr id="60" name="Vrije vorm: vorm 59">
                  <a:extLst>
                    <a:ext uri="{FF2B5EF4-FFF2-40B4-BE49-F238E27FC236}">
                      <a16:creationId xmlns:a16="http://schemas.microsoft.com/office/drawing/2014/main" id="{33D5068E-E631-AF0F-C822-193D0122C4BC}"/>
                    </a:ext>
                  </a:extLst>
                </p:cNvPr>
                <p:cNvSpPr/>
                <p:nvPr/>
              </p:nvSpPr>
              <p:spPr>
                <a:xfrm>
                  <a:off x="2476984" y="5962595"/>
                  <a:ext cx="391477" cy="391477"/>
                </a:xfrm>
                <a:custGeom>
                  <a:avLst/>
                  <a:gdLst>
                    <a:gd name="connsiteX0" fmla="*/ 43574 w 391476"/>
                    <a:gd name="connsiteY0" fmla="*/ 81832 h 391476"/>
                    <a:gd name="connsiteX1" fmla="*/ 10654 w 391476"/>
                    <a:gd name="connsiteY1" fmla="*/ 149451 h 391476"/>
                    <a:gd name="connsiteX2" fmla="*/ 65817 w 391476"/>
                    <a:gd name="connsiteY2" fmla="*/ 176142 h 391476"/>
                    <a:gd name="connsiteX3" fmla="*/ 64038 w 391476"/>
                    <a:gd name="connsiteY3" fmla="*/ 205503 h 391476"/>
                    <a:gd name="connsiteX4" fmla="*/ 6206 w 391476"/>
                    <a:gd name="connsiteY4" fmla="*/ 225966 h 391476"/>
                    <a:gd name="connsiteX5" fmla="*/ 31118 w 391476"/>
                    <a:gd name="connsiteY5" fmla="*/ 297144 h 391476"/>
                    <a:gd name="connsiteX6" fmla="*/ 88950 w 391476"/>
                    <a:gd name="connsiteY6" fmla="*/ 276680 h 391476"/>
                    <a:gd name="connsiteX7" fmla="*/ 108524 w 391476"/>
                    <a:gd name="connsiteY7" fmla="*/ 298034 h 391476"/>
                    <a:gd name="connsiteX8" fmla="*/ 81832 w 391476"/>
                    <a:gd name="connsiteY8" fmla="*/ 353196 h 391476"/>
                    <a:gd name="connsiteX9" fmla="*/ 149451 w 391476"/>
                    <a:gd name="connsiteY9" fmla="*/ 386116 h 391476"/>
                    <a:gd name="connsiteX10" fmla="*/ 176142 w 391476"/>
                    <a:gd name="connsiteY10" fmla="*/ 330953 h 391476"/>
                    <a:gd name="connsiteX11" fmla="*/ 205503 w 391476"/>
                    <a:gd name="connsiteY11" fmla="*/ 332733 h 391476"/>
                    <a:gd name="connsiteX12" fmla="*/ 225966 w 391476"/>
                    <a:gd name="connsiteY12" fmla="*/ 390565 h 391476"/>
                    <a:gd name="connsiteX13" fmla="*/ 297144 w 391476"/>
                    <a:gd name="connsiteY13" fmla="*/ 365652 h 391476"/>
                    <a:gd name="connsiteX14" fmla="*/ 276681 w 391476"/>
                    <a:gd name="connsiteY14" fmla="*/ 307821 h 391476"/>
                    <a:gd name="connsiteX15" fmla="*/ 298034 w 391476"/>
                    <a:gd name="connsiteY15" fmla="*/ 288247 h 391476"/>
                    <a:gd name="connsiteX16" fmla="*/ 353196 w 391476"/>
                    <a:gd name="connsiteY16" fmla="*/ 314938 h 391476"/>
                    <a:gd name="connsiteX17" fmla="*/ 386116 w 391476"/>
                    <a:gd name="connsiteY17" fmla="*/ 247320 h 391476"/>
                    <a:gd name="connsiteX18" fmla="*/ 330953 w 391476"/>
                    <a:gd name="connsiteY18" fmla="*/ 220628 h 391476"/>
                    <a:gd name="connsiteX19" fmla="*/ 332733 w 391476"/>
                    <a:gd name="connsiteY19" fmla="*/ 191267 h 391476"/>
                    <a:gd name="connsiteX20" fmla="*/ 390565 w 391476"/>
                    <a:gd name="connsiteY20" fmla="*/ 170804 h 391476"/>
                    <a:gd name="connsiteX21" fmla="*/ 365653 w 391476"/>
                    <a:gd name="connsiteY21" fmla="*/ 99626 h 391476"/>
                    <a:gd name="connsiteX22" fmla="*/ 307821 w 391476"/>
                    <a:gd name="connsiteY22" fmla="*/ 120090 h 391476"/>
                    <a:gd name="connsiteX23" fmla="*/ 288247 w 391476"/>
                    <a:gd name="connsiteY23" fmla="*/ 98737 h 391476"/>
                    <a:gd name="connsiteX24" fmla="*/ 314938 w 391476"/>
                    <a:gd name="connsiteY24" fmla="*/ 43574 h 391476"/>
                    <a:gd name="connsiteX25" fmla="*/ 247320 w 391476"/>
                    <a:gd name="connsiteY25" fmla="*/ 10654 h 391476"/>
                    <a:gd name="connsiteX26" fmla="*/ 220628 w 391476"/>
                    <a:gd name="connsiteY26" fmla="*/ 65817 h 391476"/>
                    <a:gd name="connsiteX27" fmla="*/ 191267 w 391476"/>
                    <a:gd name="connsiteY27" fmla="*/ 64038 h 391476"/>
                    <a:gd name="connsiteX28" fmla="*/ 170804 w 391476"/>
                    <a:gd name="connsiteY28" fmla="*/ 6206 h 391476"/>
                    <a:gd name="connsiteX29" fmla="*/ 99626 w 391476"/>
                    <a:gd name="connsiteY29" fmla="*/ 31118 h 391476"/>
                    <a:gd name="connsiteX30" fmla="*/ 120090 w 391476"/>
                    <a:gd name="connsiteY30" fmla="*/ 88950 h 391476"/>
                    <a:gd name="connsiteX31" fmla="*/ 98737 w 391476"/>
                    <a:gd name="connsiteY31" fmla="*/ 108524 h 391476"/>
                    <a:gd name="connsiteX32" fmla="*/ 43574 w 391476"/>
                    <a:gd name="connsiteY32" fmla="*/ 81832 h 39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1476" h="391476">
                      <a:moveTo>
                        <a:pt x="43574" y="81832"/>
                      </a:moveTo>
                      <a:lnTo>
                        <a:pt x="10654" y="149451"/>
                      </a:lnTo>
                      <a:lnTo>
                        <a:pt x="65817" y="176142"/>
                      </a:lnTo>
                      <a:cubicBezTo>
                        <a:pt x="64038" y="185929"/>
                        <a:pt x="64038" y="195716"/>
                        <a:pt x="64038" y="205503"/>
                      </a:cubicBezTo>
                      <a:lnTo>
                        <a:pt x="6206" y="225966"/>
                      </a:lnTo>
                      <a:lnTo>
                        <a:pt x="31118" y="297144"/>
                      </a:lnTo>
                      <a:lnTo>
                        <a:pt x="88950" y="276680"/>
                      </a:lnTo>
                      <a:cubicBezTo>
                        <a:pt x="94288" y="284688"/>
                        <a:pt x="101406" y="291806"/>
                        <a:pt x="108524" y="298034"/>
                      </a:cubicBezTo>
                      <a:lnTo>
                        <a:pt x="81832" y="353196"/>
                      </a:lnTo>
                      <a:lnTo>
                        <a:pt x="149451" y="386116"/>
                      </a:lnTo>
                      <a:lnTo>
                        <a:pt x="176142" y="330953"/>
                      </a:lnTo>
                      <a:cubicBezTo>
                        <a:pt x="185929" y="332733"/>
                        <a:pt x="195716" y="332733"/>
                        <a:pt x="205503" y="332733"/>
                      </a:cubicBezTo>
                      <a:lnTo>
                        <a:pt x="225966" y="390565"/>
                      </a:lnTo>
                      <a:lnTo>
                        <a:pt x="297144" y="365652"/>
                      </a:lnTo>
                      <a:lnTo>
                        <a:pt x="276681" y="307821"/>
                      </a:lnTo>
                      <a:cubicBezTo>
                        <a:pt x="284688" y="302482"/>
                        <a:pt x="291806" y="295365"/>
                        <a:pt x="298034" y="288247"/>
                      </a:cubicBezTo>
                      <a:lnTo>
                        <a:pt x="353196" y="314938"/>
                      </a:lnTo>
                      <a:lnTo>
                        <a:pt x="386116" y="247320"/>
                      </a:lnTo>
                      <a:lnTo>
                        <a:pt x="330953" y="220628"/>
                      </a:lnTo>
                      <a:cubicBezTo>
                        <a:pt x="332733" y="210841"/>
                        <a:pt x="332733" y="201054"/>
                        <a:pt x="332733" y="191267"/>
                      </a:cubicBezTo>
                      <a:lnTo>
                        <a:pt x="390565" y="170804"/>
                      </a:lnTo>
                      <a:lnTo>
                        <a:pt x="365653" y="99626"/>
                      </a:lnTo>
                      <a:lnTo>
                        <a:pt x="307821" y="120090"/>
                      </a:lnTo>
                      <a:cubicBezTo>
                        <a:pt x="302482" y="112082"/>
                        <a:pt x="295365" y="104965"/>
                        <a:pt x="288247" y="98737"/>
                      </a:cubicBezTo>
                      <a:lnTo>
                        <a:pt x="314938" y="43574"/>
                      </a:lnTo>
                      <a:lnTo>
                        <a:pt x="247320" y="10654"/>
                      </a:lnTo>
                      <a:lnTo>
                        <a:pt x="220628" y="65817"/>
                      </a:lnTo>
                      <a:cubicBezTo>
                        <a:pt x="210841" y="64038"/>
                        <a:pt x="201054" y="64038"/>
                        <a:pt x="191267" y="64038"/>
                      </a:cubicBezTo>
                      <a:lnTo>
                        <a:pt x="170804" y="6206"/>
                      </a:lnTo>
                      <a:lnTo>
                        <a:pt x="99626" y="31118"/>
                      </a:lnTo>
                      <a:lnTo>
                        <a:pt x="120090" y="88950"/>
                      </a:lnTo>
                      <a:cubicBezTo>
                        <a:pt x="112082" y="94288"/>
                        <a:pt x="104965" y="101406"/>
                        <a:pt x="98737" y="108524"/>
                      </a:cubicBezTo>
                      <a:lnTo>
                        <a:pt x="43574" y="81832"/>
                      </a:lnTo>
                      <a:close/>
                    </a:path>
                  </a:pathLst>
                </a:custGeom>
                <a:solidFill>
                  <a:srgbClr val="1FF524"/>
                </a:solidFill>
                <a:ln w="8858" cap="flat">
                  <a:noFill/>
                  <a:prstDash val="solid"/>
                  <a:miter/>
                </a:ln>
              </p:spPr>
              <p:txBody>
                <a:bodyPr rtlCol="0" anchor="ctr"/>
                <a:lstStyle/>
                <a:p>
                  <a:pPr defTabSz="995469"/>
                  <a:endParaRPr lang="en-GB" sz="8108" noProof="0" dirty="0">
                    <a:solidFill>
                      <a:srgbClr val="211F26"/>
                    </a:solidFill>
                    <a:latin typeface="Segoe UI Light"/>
                  </a:endParaRPr>
                </a:p>
              </p:txBody>
            </p:sp>
          </p:grpSp>
        </p:grpSp>
        <p:grpSp>
          <p:nvGrpSpPr>
            <p:cNvPr id="19" name="Groep 18">
              <a:extLst>
                <a:ext uri="{FF2B5EF4-FFF2-40B4-BE49-F238E27FC236}">
                  <a16:creationId xmlns:a16="http://schemas.microsoft.com/office/drawing/2014/main" id="{757A3953-63B0-B425-A4C7-111921C4EAEA}"/>
                </a:ext>
              </a:extLst>
            </p:cNvPr>
            <p:cNvGrpSpPr/>
            <p:nvPr userDrawn="1"/>
          </p:nvGrpSpPr>
          <p:grpSpPr>
            <a:xfrm>
              <a:off x="-3314820" y="3391746"/>
              <a:ext cx="1201132" cy="331361"/>
              <a:chOff x="-3314820" y="3391746"/>
              <a:chExt cx="1201132" cy="331361"/>
            </a:xfrm>
          </p:grpSpPr>
          <p:sp>
            <p:nvSpPr>
              <p:cNvPr id="48" name="Rechthoek 47">
                <a:extLst>
                  <a:ext uri="{FF2B5EF4-FFF2-40B4-BE49-F238E27FC236}">
                    <a16:creationId xmlns:a16="http://schemas.microsoft.com/office/drawing/2014/main" id="{7055A213-A9B0-24CF-04CF-3D9E7E8A3626}"/>
                  </a:ext>
                </a:extLst>
              </p:cNvPr>
              <p:cNvSpPr/>
              <p:nvPr userDrawn="1"/>
            </p:nvSpPr>
            <p:spPr>
              <a:xfrm>
                <a:off x="-3314820" y="3391746"/>
                <a:ext cx="1201132" cy="272279"/>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49" name="Rechthoek 48">
                <a:extLst>
                  <a:ext uri="{FF2B5EF4-FFF2-40B4-BE49-F238E27FC236}">
                    <a16:creationId xmlns:a16="http://schemas.microsoft.com/office/drawing/2014/main" id="{DDC3A9AC-12B5-4E0A-CDF2-4B1D99547E4B}"/>
                  </a:ext>
                </a:extLst>
              </p:cNvPr>
              <p:cNvSpPr/>
              <p:nvPr userDrawn="1"/>
            </p:nvSpPr>
            <p:spPr>
              <a:xfrm>
                <a:off x="-3304719" y="3404581"/>
                <a:ext cx="1181841"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50" name="Tekstvak 49">
                <a:extLst>
                  <a:ext uri="{FF2B5EF4-FFF2-40B4-BE49-F238E27FC236}">
                    <a16:creationId xmlns:a16="http://schemas.microsoft.com/office/drawing/2014/main" id="{A50A0969-F5AC-BD40-5A65-9F879FF73C4E}"/>
                  </a:ext>
                </a:extLst>
              </p:cNvPr>
              <p:cNvSpPr txBox="1"/>
              <p:nvPr userDrawn="1"/>
            </p:nvSpPr>
            <p:spPr>
              <a:xfrm>
                <a:off x="-3069820" y="3472995"/>
                <a:ext cx="669411" cy="121205"/>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Shape Fill</a:t>
                </a:r>
              </a:p>
            </p:txBody>
          </p:sp>
          <p:sp>
            <p:nvSpPr>
              <p:cNvPr id="51" name="Vrije vorm: vorm 50">
                <a:extLst>
                  <a:ext uri="{FF2B5EF4-FFF2-40B4-BE49-F238E27FC236}">
                    <a16:creationId xmlns:a16="http://schemas.microsoft.com/office/drawing/2014/main" id="{23D5FFEC-CEE3-9561-A821-CB7FD51C7758}"/>
                  </a:ext>
                </a:extLst>
              </p:cNvPr>
              <p:cNvSpPr/>
              <p:nvPr userDrawn="1"/>
            </p:nvSpPr>
            <p:spPr>
              <a:xfrm>
                <a:off x="-2390883" y="3543107"/>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grpSp>
            <p:nvGrpSpPr>
              <p:cNvPr id="52" name="Groep 51">
                <a:extLst>
                  <a:ext uri="{FF2B5EF4-FFF2-40B4-BE49-F238E27FC236}">
                    <a16:creationId xmlns:a16="http://schemas.microsoft.com/office/drawing/2014/main" id="{F51DFF29-3E16-5D8C-D679-90AAFB862ACD}"/>
                  </a:ext>
                </a:extLst>
              </p:cNvPr>
              <p:cNvGrpSpPr/>
              <p:nvPr userDrawn="1"/>
            </p:nvGrpSpPr>
            <p:grpSpPr>
              <a:xfrm>
                <a:off x="-3243855" y="3446665"/>
                <a:ext cx="157453" cy="147831"/>
                <a:chOff x="-899320" y="3037554"/>
                <a:chExt cx="175977" cy="165227"/>
              </a:xfrm>
            </p:grpSpPr>
            <p:sp>
              <p:nvSpPr>
                <p:cNvPr id="54" name="Vrije vorm: vorm 53">
                  <a:extLst>
                    <a:ext uri="{FF2B5EF4-FFF2-40B4-BE49-F238E27FC236}">
                      <a16:creationId xmlns:a16="http://schemas.microsoft.com/office/drawing/2014/main" id="{3EA2D7E7-F172-6D30-3E98-331EFD9D6FDF}"/>
                    </a:ext>
                  </a:extLst>
                </p:cNvPr>
                <p:cNvSpPr/>
                <p:nvPr userDrawn="1"/>
              </p:nvSpPr>
              <p:spPr>
                <a:xfrm>
                  <a:off x="-804124" y="3081338"/>
                  <a:ext cx="80781" cy="121443"/>
                </a:xfrm>
                <a:custGeom>
                  <a:avLst/>
                  <a:gdLst>
                    <a:gd name="connsiteX0" fmla="*/ 0 w 54768"/>
                    <a:gd name="connsiteY0" fmla="*/ 0 h 71437"/>
                    <a:gd name="connsiteX1" fmla="*/ 4762 w 54768"/>
                    <a:gd name="connsiteY1" fmla="*/ 71437 h 71437"/>
                    <a:gd name="connsiteX2" fmla="*/ 54768 w 54768"/>
                    <a:gd name="connsiteY2" fmla="*/ 4762 h 71437"/>
                    <a:gd name="connsiteX3" fmla="*/ 0 w 54768"/>
                    <a:gd name="connsiteY3" fmla="*/ 0 h 71437"/>
                    <a:gd name="connsiteX0" fmla="*/ 0 w 54768"/>
                    <a:gd name="connsiteY0" fmla="*/ 0 h 71437"/>
                    <a:gd name="connsiteX1" fmla="*/ 4762 w 54768"/>
                    <a:gd name="connsiteY1" fmla="*/ 71437 h 71437"/>
                    <a:gd name="connsiteX2" fmla="*/ 54768 w 54768"/>
                    <a:gd name="connsiteY2" fmla="*/ 4762 h 71437"/>
                    <a:gd name="connsiteX3" fmla="*/ 0 w 54768"/>
                    <a:gd name="connsiteY3" fmla="*/ 0 h 71437"/>
                    <a:gd name="connsiteX0" fmla="*/ 0 w 61912"/>
                    <a:gd name="connsiteY0" fmla="*/ 4763 h 76200"/>
                    <a:gd name="connsiteX1" fmla="*/ 4762 w 61912"/>
                    <a:gd name="connsiteY1" fmla="*/ 76200 h 76200"/>
                    <a:gd name="connsiteX2" fmla="*/ 61912 w 61912"/>
                    <a:gd name="connsiteY2" fmla="*/ 0 h 76200"/>
                    <a:gd name="connsiteX3" fmla="*/ 0 w 61912"/>
                    <a:gd name="connsiteY3" fmla="*/ 4763 h 76200"/>
                    <a:gd name="connsiteX0" fmla="*/ 0 w 61912"/>
                    <a:gd name="connsiteY0" fmla="*/ 50015 h 121452"/>
                    <a:gd name="connsiteX1" fmla="*/ 4762 w 61912"/>
                    <a:gd name="connsiteY1" fmla="*/ 121452 h 121452"/>
                    <a:gd name="connsiteX2" fmla="*/ 61912 w 61912"/>
                    <a:gd name="connsiteY2" fmla="*/ 45252 h 121452"/>
                    <a:gd name="connsiteX3" fmla="*/ 7143 w 61912"/>
                    <a:gd name="connsiteY3" fmla="*/ 9 h 121452"/>
                    <a:gd name="connsiteX4" fmla="*/ 0 w 61912"/>
                    <a:gd name="connsiteY4" fmla="*/ 50015 h 121452"/>
                    <a:gd name="connsiteX0" fmla="*/ 30217 w 92129"/>
                    <a:gd name="connsiteY0" fmla="*/ 50015 h 121452"/>
                    <a:gd name="connsiteX1" fmla="*/ 34979 w 92129"/>
                    <a:gd name="connsiteY1" fmla="*/ 121452 h 121452"/>
                    <a:gd name="connsiteX2" fmla="*/ 92129 w 92129"/>
                    <a:gd name="connsiteY2" fmla="*/ 45252 h 121452"/>
                    <a:gd name="connsiteX3" fmla="*/ 37360 w 92129"/>
                    <a:gd name="connsiteY3" fmla="*/ 9 h 121452"/>
                    <a:gd name="connsiteX4" fmla="*/ 30217 w 92129"/>
                    <a:gd name="connsiteY4" fmla="*/ 50015 h 121452"/>
                    <a:gd name="connsiteX0" fmla="*/ 30217 w 92129"/>
                    <a:gd name="connsiteY0" fmla="*/ 50006 h 121443"/>
                    <a:gd name="connsiteX1" fmla="*/ 34979 w 92129"/>
                    <a:gd name="connsiteY1" fmla="*/ 121443 h 121443"/>
                    <a:gd name="connsiteX2" fmla="*/ 92129 w 92129"/>
                    <a:gd name="connsiteY2" fmla="*/ 45243 h 121443"/>
                    <a:gd name="connsiteX3" fmla="*/ 37360 w 92129"/>
                    <a:gd name="connsiteY3" fmla="*/ 0 h 121443"/>
                    <a:gd name="connsiteX4" fmla="*/ 30217 w 92129"/>
                    <a:gd name="connsiteY4" fmla="*/ 50006 h 121443"/>
                    <a:gd name="connsiteX0" fmla="*/ 30217 w 92490"/>
                    <a:gd name="connsiteY0" fmla="*/ 50006 h 121443"/>
                    <a:gd name="connsiteX1" fmla="*/ 34979 w 92490"/>
                    <a:gd name="connsiteY1" fmla="*/ 121443 h 121443"/>
                    <a:gd name="connsiteX2" fmla="*/ 92129 w 92490"/>
                    <a:gd name="connsiteY2" fmla="*/ 45243 h 121443"/>
                    <a:gd name="connsiteX3" fmla="*/ 37360 w 92490"/>
                    <a:gd name="connsiteY3" fmla="*/ 0 h 121443"/>
                    <a:gd name="connsiteX4" fmla="*/ 30217 w 92490"/>
                    <a:gd name="connsiteY4" fmla="*/ 50006 h 121443"/>
                    <a:gd name="connsiteX0" fmla="*/ 30217 w 80781"/>
                    <a:gd name="connsiteY0" fmla="*/ 50006 h 121443"/>
                    <a:gd name="connsiteX1" fmla="*/ 34979 w 80781"/>
                    <a:gd name="connsiteY1" fmla="*/ 121443 h 121443"/>
                    <a:gd name="connsiteX2" fmla="*/ 80222 w 80781"/>
                    <a:gd name="connsiteY2" fmla="*/ 52387 h 121443"/>
                    <a:gd name="connsiteX3" fmla="*/ 37360 w 80781"/>
                    <a:gd name="connsiteY3" fmla="*/ 0 h 121443"/>
                    <a:gd name="connsiteX4" fmla="*/ 30217 w 80781"/>
                    <a:gd name="connsiteY4" fmla="*/ 50006 h 121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81" h="121443">
                      <a:moveTo>
                        <a:pt x="30217" y="50006"/>
                      </a:moveTo>
                      <a:lnTo>
                        <a:pt x="34979" y="121443"/>
                      </a:lnTo>
                      <a:lnTo>
                        <a:pt x="80222" y="52387"/>
                      </a:lnTo>
                      <a:cubicBezTo>
                        <a:pt x="84191" y="29368"/>
                        <a:pt x="66729" y="1588"/>
                        <a:pt x="37360" y="0"/>
                      </a:cubicBezTo>
                      <a:cubicBezTo>
                        <a:pt x="-43602" y="21431"/>
                        <a:pt x="32598" y="33337"/>
                        <a:pt x="30217" y="50006"/>
                      </a:cubicBezTo>
                      <a:close/>
                    </a:path>
                  </a:pathLst>
                </a:custGeom>
                <a:solidFill>
                  <a:srgbClr val="366FA8"/>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1" i="0" u="none" strike="noStrike" kern="0" cap="none" spc="0" normalizeH="0" baseline="0" noProof="0" dirty="0">
                    <a:ln>
                      <a:noFill/>
                    </a:ln>
                    <a:solidFill>
                      <a:prstClr val="black"/>
                    </a:solidFill>
                    <a:effectLst/>
                    <a:uLnTx/>
                    <a:uFillTx/>
                    <a:latin typeface="Segoe UI Light"/>
                    <a:ea typeface="+mn-ea"/>
                    <a:cs typeface="+mn-cs"/>
                  </a:endParaRPr>
                </a:p>
              </p:txBody>
            </p:sp>
            <p:sp>
              <p:nvSpPr>
                <p:cNvPr id="55" name="Rechthoek: afgeronde hoeken 54">
                  <a:extLst>
                    <a:ext uri="{FF2B5EF4-FFF2-40B4-BE49-F238E27FC236}">
                      <a16:creationId xmlns:a16="http://schemas.microsoft.com/office/drawing/2014/main" id="{59C70048-0187-5E80-C182-F9ED541313E6}"/>
                    </a:ext>
                  </a:extLst>
                </p:cNvPr>
                <p:cNvSpPr/>
                <p:nvPr userDrawn="1"/>
              </p:nvSpPr>
              <p:spPr>
                <a:xfrm rot="2903873">
                  <a:off x="-887744" y="3085651"/>
                  <a:ext cx="99751" cy="122903"/>
                </a:xfrm>
                <a:prstGeom prst="roundRect">
                  <a:avLst>
                    <a:gd name="adj" fmla="val 2911"/>
                  </a:avLst>
                </a:prstGeom>
                <a:solidFill>
                  <a:sysClr val="window" lastClr="FFFFFF"/>
                </a:solidFill>
                <a:ln w="12700" cap="flat" cmpd="sng" algn="ctr">
                  <a:solidFill>
                    <a:srgbClr val="818181"/>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en-GB" sz="7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6" name="Vrije vorm: vorm 55">
                  <a:extLst>
                    <a:ext uri="{FF2B5EF4-FFF2-40B4-BE49-F238E27FC236}">
                      <a16:creationId xmlns:a16="http://schemas.microsoft.com/office/drawing/2014/main" id="{D9B6E005-E9C1-83A0-2322-B4FEDE76044B}"/>
                    </a:ext>
                  </a:extLst>
                </p:cNvPr>
                <p:cNvSpPr/>
                <p:nvPr userDrawn="1"/>
              </p:nvSpPr>
              <p:spPr>
                <a:xfrm>
                  <a:off x="-894646" y="3037554"/>
                  <a:ext cx="64753" cy="85767"/>
                </a:xfrm>
                <a:custGeom>
                  <a:avLst/>
                  <a:gdLst>
                    <a:gd name="connsiteX0" fmla="*/ 0 w 52388"/>
                    <a:gd name="connsiteY0" fmla="*/ 76203 h 76203"/>
                    <a:gd name="connsiteX1" fmla="*/ 26194 w 52388"/>
                    <a:gd name="connsiteY1" fmla="*/ 3 h 76203"/>
                    <a:gd name="connsiteX2" fmla="*/ 52388 w 52388"/>
                    <a:gd name="connsiteY2" fmla="*/ 73822 h 76203"/>
                    <a:gd name="connsiteX0" fmla="*/ 0 w 52388"/>
                    <a:gd name="connsiteY0" fmla="*/ 76203 h 76203"/>
                    <a:gd name="connsiteX1" fmla="*/ 26194 w 52388"/>
                    <a:gd name="connsiteY1" fmla="*/ 3 h 76203"/>
                    <a:gd name="connsiteX2" fmla="*/ 52388 w 52388"/>
                    <a:gd name="connsiteY2" fmla="*/ 73822 h 76203"/>
                    <a:gd name="connsiteX0" fmla="*/ 0 w 46443"/>
                    <a:gd name="connsiteY0" fmla="*/ 78387 h 78387"/>
                    <a:gd name="connsiteX1" fmla="*/ 20249 w 46443"/>
                    <a:gd name="connsiteY1" fmla="*/ 11 h 78387"/>
                    <a:gd name="connsiteX2" fmla="*/ 46443 w 46443"/>
                    <a:gd name="connsiteY2" fmla="*/ 73830 h 78387"/>
                    <a:gd name="connsiteX0" fmla="*/ 135 w 46578"/>
                    <a:gd name="connsiteY0" fmla="*/ 78387 h 78387"/>
                    <a:gd name="connsiteX1" fmla="*/ 20384 w 46578"/>
                    <a:gd name="connsiteY1" fmla="*/ 11 h 78387"/>
                    <a:gd name="connsiteX2" fmla="*/ 46578 w 46578"/>
                    <a:gd name="connsiteY2" fmla="*/ 73830 h 78387"/>
                    <a:gd name="connsiteX0" fmla="*/ 295 w 46738"/>
                    <a:gd name="connsiteY0" fmla="*/ 78387 h 78387"/>
                    <a:gd name="connsiteX1" fmla="*/ 20544 w 46738"/>
                    <a:gd name="connsiteY1" fmla="*/ 11 h 78387"/>
                    <a:gd name="connsiteX2" fmla="*/ 46738 w 46738"/>
                    <a:gd name="connsiteY2" fmla="*/ 73830 h 78387"/>
                    <a:gd name="connsiteX0" fmla="*/ 127 w 39137"/>
                    <a:gd name="connsiteY0" fmla="*/ 78452 h 78452"/>
                    <a:gd name="connsiteX1" fmla="*/ 20376 w 39137"/>
                    <a:gd name="connsiteY1" fmla="*/ 76 h 78452"/>
                    <a:gd name="connsiteX2" fmla="*/ 39137 w 39137"/>
                    <a:gd name="connsiteY2" fmla="*/ 67366 h 78452"/>
                    <a:gd name="connsiteX0" fmla="*/ 127 w 39933"/>
                    <a:gd name="connsiteY0" fmla="*/ 78470 h 78470"/>
                    <a:gd name="connsiteX1" fmla="*/ 20376 w 39933"/>
                    <a:gd name="connsiteY1" fmla="*/ 94 h 78470"/>
                    <a:gd name="connsiteX2" fmla="*/ 39137 w 39933"/>
                    <a:gd name="connsiteY2" fmla="*/ 67384 h 78470"/>
                    <a:gd name="connsiteX0" fmla="*/ 219 w 40422"/>
                    <a:gd name="connsiteY0" fmla="*/ 78381 h 78381"/>
                    <a:gd name="connsiteX1" fmla="*/ 20468 w 40422"/>
                    <a:gd name="connsiteY1" fmla="*/ 5 h 78381"/>
                    <a:gd name="connsiteX2" fmla="*/ 39229 w 40422"/>
                    <a:gd name="connsiteY2" fmla="*/ 67295 h 78381"/>
                  </a:gdLst>
                  <a:ahLst/>
                  <a:cxnLst>
                    <a:cxn ang="0">
                      <a:pos x="connsiteX0" y="connsiteY0"/>
                    </a:cxn>
                    <a:cxn ang="0">
                      <a:pos x="connsiteX1" y="connsiteY1"/>
                    </a:cxn>
                    <a:cxn ang="0">
                      <a:pos x="connsiteX2" y="connsiteY2"/>
                    </a:cxn>
                  </a:cxnLst>
                  <a:rect l="l" t="t" r="r" b="b"/>
                  <a:pathLst>
                    <a:path w="40422" h="78381">
                      <a:moveTo>
                        <a:pt x="219" y="78381"/>
                      </a:moveTo>
                      <a:cubicBezTo>
                        <a:pt x="-1454" y="18717"/>
                        <a:pt x="6534" y="-324"/>
                        <a:pt x="20468" y="5"/>
                      </a:cubicBezTo>
                      <a:cubicBezTo>
                        <a:pt x="34402" y="334"/>
                        <a:pt x="43874" y="23658"/>
                        <a:pt x="39229" y="67295"/>
                      </a:cubicBezTo>
                    </a:path>
                  </a:pathLst>
                </a:custGeom>
                <a:noFill/>
                <a:ln w="12700" cap="flat" cmpd="sng" algn="ctr">
                  <a:solidFill>
                    <a:srgbClr val="818181"/>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en-GB" sz="7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53" name="Gelijkbenige driehoek 52">
                <a:extLst>
                  <a:ext uri="{FF2B5EF4-FFF2-40B4-BE49-F238E27FC236}">
                    <a16:creationId xmlns:a16="http://schemas.microsoft.com/office/drawing/2014/main" id="{942FFD04-010D-3AB6-028D-DA0E622BBD4A}"/>
                  </a:ext>
                </a:extLst>
              </p:cNvPr>
              <p:cNvSpPr/>
              <p:nvPr userDrawn="1"/>
            </p:nvSpPr>
            <p:spPr>
              <a:xfrm rot="10800000">
                <a:off x="-2290755" y="3519194"/>
                <a:ext cx="94890" cy="50291"/>
              </a:xfrm>
              <a:prstGeom prst="triangle">
                <a:avLst/>
              </a:prstGeom>
              <a:solidFill>
                <a:sysClr val="windowText" lastClr="000000"/>
              </a:solidFill>
              <a:ln w="12700" cap="flat" cmpd="sng" algn="ctr">
                <a:no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white"/>
                  </a:solidFill>
                  <a:effectLst/>
                  <a:uLnTx/>
                  <a:uFillTx/>
                  <a:latin typeface="Segoe UI Light"/>
                  <a:ea typeface="+mn-ea"/>
                  <a:cs typeface="+mn-cs"/>
                </a:endParaRPr>
              </a:p>
            </p:txBody>
          </p:sp>
        </p:grpSp>
        <p:sp>
          <p:nvSpPr>
            <p:cNvPr id="20" name="Ovaal 19">
              <a:extLst>
                <a:ext uri="{FF2B5EF4-FFF2-40B4-BE49-F238E27FC236}">
                  <a16:creationId xmlns:a16="http://schemas.microsoft.com/office/drawing/2014/main" id="{FB535694-FA8C-FE6E-3B5C-5DA9E9E7FEA7}"/>
                </a:ext>
              </a:extLst>
            </p:cNvPr>
            <p:cNvSpPr/>
            <p:nvPr userDrawn="1"/>
          </p:nvSpPr>
          <p:spPr>
            <a:xfrm>
              <a:off x="-3603587" y="391614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21" name="Rechthoek 20">
              <a:extLst>
                <a:ext uri="{FF2B5EF4-FFF2-40B4-BE49-F238E27FC236}">
                  <a16:creationId xmlns:a16="http://schemas.microsoft.com/office/drawing/2014/main" id="{E089C222-6C64-FC77-4C9D-FFDAE61AAD61}"/>
                </a:ext>
              </a:extLst>
            </p:cNvPr>
            <p:cNvSpPr/>
            <p:nvPr userDrawn="1"/>
          </p:nvSpPr>
          <p:spPr>
            <a:xfrm>
              <a:off x="-3319415" y="391614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Choose one of the theme </a:t>
              </a:r>
              <a:r>
                <a:rPr kumimoji="0" lang="en-GB" sz="12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colors</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of the set </a:t>
              </a:r>
              <a:r>
                <a:rPr kumimoji="0" lang="en-GB" sz="12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colorpallet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22" name="Groep 21">
              <a:extLst>
                <a:ext uri="{FF2B5EF4-FFF2-40B4-BE49-F238E27FC236}">
                  <a16:creationId xmlns:a16="http://schemas.microsoft.com/office/drawing/2014/main" id="{F0D29FB7-EEF8-E665-B1A0-FD2F8E407657}"/>
                </a:ext>
              </a:extLst>
            </p:cNvPr>
            <p:cNvGrpSpPr/>
            <p:nvPr userDrawn="1"/>
          </p:nvGrpSpPr>
          <p:grpSpPr>
            <a:xfrm>
              <a:off x="-3333646" y="4635104"/>
              <a:ext cx="2012897" cy="490702"/>
              <a:chOff x="12731803" y="3562552"/>
              <a:chExt cx="2012897" cy="490702"/>
            </a:xfrm>
          </p:grpSpPr>
          <p:sp>
            <p:nvSpPr>
              <p:cNvPr id="33" name="Rechthoek 32">
                <a:extLst>
                  <a:ext uri="{FF2B5EF4-FFF2-40B4-BE49-F238E27FC236}">
                    <a16:creationId xmlns:a16="http://schemas.microsoft.com/office/drawing/2014/main" id="{732ABA06-4EA5-F269-6B93-749AA0809D0E}"/>
                  </a:ext>
                </a:extLst>
              </p:cNvPr>
              <p:cNvSpPr/>
              <p:nvPr userDrawn="1"/>
            </p:nvSpPr>
            <p:spPr>
              <a:xfrm>
                <a:off x="12747554" y="3562552"/>
                <a:ext cx="1997146" cy="490702"/>
              </a:xfrm>
              <a:prstGeom prst="rect">
                <a:avLst/>
              </a:prstGeom>
              <a:solidFill>
                <a:sysClr val="window" lastClr="FFFFFF"/>
              </a:solidFill>
              <a:ln w="12700" cap="flat" cmpd="sng" algn="ctr">
                <a:solidFill>
                  <a:srgbClr val="D1D1D1"/>
                </a:solidFill>
                <a:prstDash val="solid"/>
                <a:miter lim="800000"/>
              </a:ln>
              <a:effectLst/>
            </p:spPr>
            <p:txBody>
              <a:bodyPr rot="0" spcFirstLastPara="0"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en-GB" sz="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4" name="Rechthoek 33">
                <a:extLst>
                  <a:ext uri="{FF2B5EF4-FFF2-40B4-BE49-F238E27FC236}">
                    <a16:creationId xmlns:a16="http://schemas.microsoft.com/office/drawing/2014/main" id="{68D90262-18DB-7097-C8FD-45EFFDBABF78}"/>
                  </a:ext>
                </a:extLst>
              </p:cNvPr>
              <p:cNvSpPr/>
              <p:nvPr userDrawn="1"/>
            </p:nvSpPr>
            <p:spPr>
              <a:xfrm>
                <a:off x="12766168" y="3578469"/>
                <a:ext cx="1965344" cy="254977"/>
              </a:xfrm>
              <a:prstGeom prst="rect">
                <a:avLst/>
              </a:prstGeom>
              <a:solidFill>
                <a:srgbClr val="EBEBEB"/>
              </a:solidFill>
              <a:ln w="12700" cap="flat" cmpd="sng" algn="ctr">
                <a:no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white"/>
                  </a:solidFill>
                  <a:effectLst/>
                  <a:uLnTx/>
                  <a:uFillTx/>
                  <a:latin typeface="Segoe UI Light"/>
                  <a:ea typeface="+mn-ea"/>
                  <a:cs typeface="+mn-cs"/>
                </a:endParaRPr>
              </a:p>
            </p:txBody>
          </p:sp>
          <p:sp>
            <p:nvSpPr>
              <p:cNvPr id="35" name="Tekstvak 34">
                <a:extLst>
                  <a:ext uri="{FF2B5EF4-FFF2-40B4-BE49-F238E27FC236}">
                    <a16:creationId xmlns:a16="http://schemas.microsoft.com/office/drawing/2014/main" id="{9C804717-8A6C-AEED-2935-DC972AAA706E}"/>
                  </a:ext>
                </a:extLst>
              </p:cNvPr>
              <p:cNvSpPr txBox="1"/>
              <p:nvPr userDrawn="1"/>
            </p:nvSpPr>
            <p:spPr>
              <a:xfrm>
                <a:off x="12731803" y="3591461"/>
                <a:ext cx="1052979" cy="216982"/>
              </a:xfrm>
              <a:prstGeom prst="rect">
                <a:avLst/>
              </a:prstGeom>
              <a:noFill/>
            </p:spPr>
            <p:txBody>
              <a:bodyPr wrap="square" rtlCol="0">
                <a:spAutoFit/>
              </a:bodyPr>
              <a:lstStyle/>
              <a:p>
                <a:pPr marL="0" marR="0" lvl="0" indent="0" algn="l" defTabSz="1217512" rtl="0" eaLnBrk="1" fontAlgn="auto" latinLnBrk="0" hangingPunct="1">
                  <a:lnSpc>
                    <a:spcPct val="90000"/>
                  </a:lnSpc>
                  <a:spcBef>
                    <a:spcPts val="600"/>
                  </a:spcBef>
                  <a:spcAft>
                    <a:spcPts val="600"/>
                  </a:spcAft>
                  <a:buClrTx/>
                  <a:buSzTx/>
                  <a:buFontTx/>
                  <a:buNone/>
                  <a:tabLst/>
                  <a:defRPr/>
                </a:pPr>
                <a:r>
                  <a:rPr lang="en-GB" sz="900" b="1" kern="1200" noProof="0" dirty="0">
                    <a:solidFill>
                      <a:srgbClr val="211F26"/>
                    </a:solidFill>
                    <a:latin typeface="Calibri" panose="020F0502020204030204" pitchFamily="34" charset="0"/>
                    <a:ea typeface="+mn-ea"/>
                    <a:cs typeface="Calibri" panose="020F0502020204030204" pitchFamily="34" charset="0"/>
                  </a:rPr>
                  <a:t>Colours</a:t>
                </a:r>
              </a:p>
            </p:txBody>
          </p:sp>
          <p:sp>
            <p:nvSpPr>
              <p:cNvPr id="36" name="Rechthoek 35">
                <a:extLst>
                  <a:ext uri="{FF2B5EF4-FFF2-40B4-BE49-F238E27FC236}">
                    <a16:creationId xmlns:a16="http://schemas.microsoft.com/office/drawing/2014/main" id="{79C789DC-789F-F3F6-721F-20671F5D7B5F}"/>
                  </a:ext>
                </a:extLst>
              </p:cNvPr>
              <p:cNvSpPr/>
              <p:nvPr userDrawn="1"/>
            </p:nvSpPr>
            <p:spPr>
              <a:xfrm>
                <a:off x="12814699" y="3874304"/>
                <a:ext cx="136620" cy="136620"/>
              </a:xfrm>
              <a:prstGeom prst="rect">
                <a:avLst/>
              </a:prstGeom>
              <a:solidFill>
                <a:sysClr val="window" lastClr="FFFFFF"/>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white"/>
                  </a:solidFill>
                  <a:effectLst/>
                  <a:uLnTx/>
                  <a:uFillTx/>
                  <a:latin typeface="Segoe UI Light"/>
                  <a:ea typeface="+mn-ea"/>
                  <a:cs typeface="+mn-cs"/>
                </a:endParaRPr>
              </a:p>
            </p:txBody>
          </p:sp>
          <p:sp>
            <p:nvSpPr>
              <p:cNvPr id="37" name="Rechthoek 36">
                <a:extLst>
                  <a:ext uri="{FF2B5EF4-FFF2-40B4-BE49-F238E27FC236}">
                    <a16:creationId xmlns:a16="http://schemas.microsoft.com/office/drawing/2014/main" id="{2A5440AC-520A-223C-637C-345BB8136949}"/>
                  </a:ext>
                </a:extLst>
              </p:cNvPr>
              <p:cNvSpPr/>
              <p:nvPr userDrawn="1"/>
            </p:nvSpPr>
            <p:spPr>
              <a:xfrm>
                <a:off x="13007154" y="3870040"/>
                <a:ext cx="136620" cy="136620"/>
              </a:xfrm>
              <a:prstGeom prst="rect">
                <a:avLst/>
              </a:prstGeom>
              <a:solidFill>
                <a:sysClr val="windowText" lastClr="000000"/>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white"/>
                  </a:solidFill>
                  <a:effectLst/>
                  <a:uLnTx/>
                  <a:uFillTx/>
                  <a:latin typeface="Segoe UI Light"/>
                  <a:ea typeface="+mn-ea"/>
                  <a:cs typeface="+mn-cs"/>
                </a:endParaRPr>
              </a:p>
            </p:txBody>
          </p:sp>
          <p:sp>
            <p:nvSpPr>
              <p:cNvPr id="38" name="Rechthoek 37">
                <a:extLst>
                  <a:ext uri="{FF2B5EF4-FFF2-40B4-BE49-F238E27FC236}">
                    <a16:creationId xmlns:a16="http://schemas.microsoft.com/office/drawing/2014/main" id="{1E27B165-6123-30D5-21F2-0CFA276217CC}"/>
                  </a:ext>
                </a:extLst>
              </p:cNvPr>
              <p:cNvSpPr/>
              <p:nvPr userDrawn="1"/>
            </p:nvSpPr>
            <p:spPr>
              <a:xfrm>
                <a:off x="13199609" y="3870040"/>
                <a:ext cx="136620" cy="136620"/>
              </a:xfrm>
              <a:prstGeom prst="rect">
                <a:avLst/>
              </a:prstGeom>
              <a:solidFill>
                <a:schemeClr val="bg2"/>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white"/>
                  </a:solidFill>
                  <a:effectLst/>
                  <a:uLnTx/>
                  <a:uFillTx/>
                  <a:latin typeface="Segoe UI Light"/>
                  <a:ea typeface="+mn-ea"/>
                  <a:cs typeface="+mn-cs"/>
                </a:endParaRPr>
              </a:p>
            </p:txBody>
          </p:sp>
          <p:sp>
            <p:nvSpPr>
              <p:cNvPr id="39" name="Rechthoek 38">
                <a:extLst>
                  <a:ext uri="{FF2B5EF4-FFF2-40B4-BE49-F238E27FC236}">
                    <a16:creationId xmlns:a16="http://schemas.microsoft.com/office/drawing/2014/main" id="{753D1B26-54A6-641F-B149-58E98E516950}"/>
                  </a:ext>
                </a:extLst>
              </p:cNvPr>
              <p:cNvSpPr/>
              <p:nvPr userDrawn="1"/>
            </p:nvSpPr>
            <p:spPr>
              <a:xfrm>
                <a:off x="13392064" y="3870040"/>
                <a:ext cx="136620" cy="136620"/>
              </a:xfrm>
              <a:prstGeom prst="rect">
                <a:avLst/>
              </a:prstGeom>
              <a:solidFill>
                <a:schemeClr val="tx2"/>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white"/>
                  </a:solidFill>
                  <a:effectLst/>
                  <a:uLnTx/>
                  <a:uFillTx/>
                  <a:latin typeface="Segoe UI Light"/>
                  <a:ea typeface="+mn-ea"/>
                  <a:cs typeface="+mn-cs"/>
                </a:endParaRPr>
              </a:p>
            </p:txBody>
          </p:sp>
          <p:sp>
            <p:nvSpPr>
              <p:cNvPr id="40" name="Rechthoek 39">
                <a:extLst>
                  <a:ext uri="{FF2B5EF4-FFF2-40B4-BE49-F238E27FC236}">
                    <a16:creationId xmlns:a16="http://schemas.microsoft.com/office/drawing/2014/main" id="{110EC36C-1054-64F1-390C-067FC410894E}"/>
                  </a:ext>
                </a:extLst>
              </p:cNvPr>
              <p:cNvSpPr/>
              <p:nvPr userDrawn="1"/>
            </p:nvSpPr>
            <p:spPr>
              <a:xfrm>
                <a:off x="13776974" y="3870040"/>
                <a:ext cx="136620" cy="136620"/>
              </a:xfrm>
              <a:prstGeom prst="rect">
                <a:avLst/>
              </a:prstGeom>
              <a:solidFill>
                <a:schemeClr val="accent2"/>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white"/>
                  </a:solidFill>
                  <a:effectLst/>
                  <a:uLnTx/>
                  <a:uFillTx/>
                  <a:latin typeface="Segoe UI Light"/>
                  <a:ea typeface="+mn-ea"/>
                  <a:cs typeface="+mn-cs"/>
                </a:endParaRPr>
              </a:p>
            </p:txBody>
          </p:sp>
          <p:sp>
            <p:nvSpPr>
              <p:cNvPr id="41" name="Rechthoek 40">
                <a:extLst>
                  <a:ext uri="{FF2B5EF4-FFF2-40B4-BE49-F238E27FC236}">
                    <a16:creationId xmlns:a16="http://schemas.microsoft.com/office/drawing/2014/main" id="{C88D22ED-7BBE-5866-493E-368844452819}"/>
                  </a:ext>
                </a:extLst>
              </p:cNvPr>
              <p:cNvSpPr/>
              <p:nvPr userDrawn="1"/>
            </p:nvSpPr>
            <p:spPr>
              <a:xfrm>
                <a:off x="13969429" y="3870040"/>
                <a:ext cx="136620" cy="136620"/>
              </a:xfrm>
              <a:prstGeom prst="rect">
                <a:avLst/>
              </a:prstGeom>
              <a:solidFill>
                <a:schemeClr val="accent3"/>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white"/>
                  </a:solidFill>
                  <a:effectLst/>
                  <a:uLnTx/>
                  <a:uFillTx/>
                  <a:latin typeface="Segoe UI Light"/>
                  <a:ea typeface="+mn-ea"/>
                  <a:cs typeface="+mn-cs"/>
                </a:endParaRPr>
              </a:p>
            </p:txBody>
          </p:sp>
          <p:sp>
            <p:nvSpPr>
              <p:cNvPr id="42" name="Rechthoek 41">
                <a:extLst>
                  <a:ext uri="{FF2B5EF4-FFF2-40B4-BE49-F238E27FC236}">
                    <a16:creationId xmlns:a16="http://schemas.microsoft.com/office/drawing/2014/main" id="{B49B3E2B-48B9-C5FF-6ACF-A972F7D12FA4}"/>
                  </a:ext>
                </a:extLst>
              </p:cNvPr>
              <p:cNvSpPr/>
              <p:nvPr userDrawn="1"/>
            </p:nvSpPr>
            <p:spPr>
              <a:xfrm>
                <a:off x="14161884" y="3870040"/>
                <a:ext cx="136620" cy="136620"/>
              </a:xfrm>
              <a:prstGeom prst="rect">
                <a:avLst/>
              </a:prstGeom>
              <a:solidFill>
                <a:schemeClr val="accent4"/>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white"/>
                  </a:solidFill>
                  <a:effectLst/>
                  <a:uLnTx/>
                  <a:uFillTx/>
                  <a:latin typeface="Segoe UI Light"/>
                  <a:ea typeface="+mn-ea"/>
                  <a:cs typeface="+mn-cs"/>
                </a:endParaRPr>
              </a:p>
            </p:txBody>
          </p:sp>
          <p:sp>
            <p:nvSpPr>
              <p:cNvPr id="43" name="Rechthoek 42">
                <a:extLst>
                  <a:ext uri="{FF2B5EF4-FFF2-40B4-BE49-F238E27FC236}">
                    <a16:creationId xmlns:a16="http://schemas.microsoft.com/office/drawing/2014/main" id="{DEC697E8-712E-BFC5-FB21-28C690999AF3}"/>
                  </a:ext>
                </a:extLst>
              </p:cNvPr>
              <p:cNvSpPr/>
              <p:nvPr userDrawn="1"/>
            </p:nvSpPr>
            <p:spPr>
              <a:xfrm>
                <a:off x="14354339" y="3870040"/>
                <a:ext cx="136620" cy="136620"/>
              </a:xfrm>
              <a:prstGeom prst="rect">
                <a:avLst/>
              </a:prstGeom>
              <a:solidFill>
                <a:schemeClr val="accent5"/>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white"/>
                  </a:solidFill>
                  <a:effectLst/>
                  <a:uLnTx/>
                  <a:uFillTx/>
                  <a:latin typeface="Segoe UI Light"/>
                  <a:ea typeface="+mn-ea"/>
                  <a:cs typeface="+mn-cs"/>
                </a:endParaRPr>
              </a:p>
            </p:txBody>
          </p:sp>
          <p:sp>
            <p:nvSpPr>
              <p:cNvPr id="44" name="Rechthoek 43">
                <a:extLst>
                  <a:ext uri="{FF2B5EF4-FFF2-40B4-BE49-F238E27FC236}">
                    <a16:creationId xmlns:a16="http://schemas.microsoft.com/office/drawing/2014/main" id="{ED841C00-0C11-E7AA-D29A-04BD66D4CE77}"/>
                  </a:ext>
                </a:extLst>
              </p:cNvPr>
              <p:cNvSpPr/>
              <p:nvPr userDrawn="1"/>
            </p:nvSpPr>
            <p:spPr>
              <a:xfrm>
                <a:off x="14546797" y="3870040"/>
                <a:ext cx="136620" cy="136620"/>
              </a:xfrm>
              <a:prstGeom prst="rect">
                <a:avLst/>
              </a:prstGeom>
              <a:solidFill>
                <a:schemeClr val="accent6"/>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white"/>
                  </a:solidFill>
                  <a:effectLst/>
                  <a:uLnTx/>
                  <a:uFillTx/>
                  <a:latin typeface="Segoe UI Light"/>
                  <a:ea typeface="+mn-ea"/>
                  <a:cs typeface="+mn-cs"/>
                </a:endParaRPr>
              </a:p>
            </p:txBody>
          </p:sp>
          <p:grpSp>
            <p:nvGrpSpPr>
              <p:cNvPr id="45" name="Groep 44">
                <a:extLst>
                  <a:ext uri="{FF2B5EF4-FFF2-40B4-BE49-F238E27FC236}">
                    <a16:creationId xmlns:a16="http://schemas.microsoft.com/office/drawing/2014/main" id="{103BBCC8-553B-7BD3-B07A-CC6375D604EE}"/>
                  </a:ext>
                </a:extLst>
              </p:cNvPr>
              <p:cNvGrpSpPr/>
              <p:nvPr userDrawn="1"/>
            </p:nvGrpSpPr>
            <p:grpSpPr>
              <a:xfrm>
                <a:off x="13580316" y="3865836"/>
                <a:ext cx="151508" cy="147961"/>
                <a:chOff x="13580316" y="3865836"/>
                <a:chExt cx="151508" cy="147961"/>
              </a:xfrm>
            </p:grpSpPr>
            <p:sp>
              <p:nvSpPr>
                <p:cNvPr id="46" name="Rechthoek 45">
                  <a:extLst>
                    <a:ext uri="{FF2B5EF4-FFF2-40B4-BE49-F238E27FC236}">
                      <a16:creationId xmlns:a16="http://schemas.microsoft.com/office/drawing/2014/main" id="{EC49CB0E-7CE1-37DB-1A69-90E95BA731E9}"/>
                    </a:ext>
                  </a:extLst>
                </p:cNvPr>
                <p:cNvSpPr/>
                <p:nvPr userDrawn="1"/>
              </p:nvSpPr>
              <p:spPr>
                <a:xfrm>
                  <a:off x="13584519" y="3870040"/>
                  <a:ext cx="136620" cy="136620"/>
                </a:xfrm>
                <a:prstGeom prst="rect">
                  <a:avLst/>
                </a:prstGeom>
                <a:solidFill>
                  <a:schemeClr val="accent1"/>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white"/>
                    </a:solidFill>
                    <a:effectLst/>
                    <a:uLnTx/>
                    <a:uFillTx/>
                    <a:latin typeface="Segoe UI Light"/>
                    <a:ea typeface="+mn-ea"/>
                    <a:cs typeface="+mn-cs"/>
                  </a:endParaRPr>
                </a:p>
              </p:txBody>
            </p:sp>
            <p:sp>
              <p:nvSpPr>
                <p:cNvPr id="47" name="Rechthoek 46">
                  <a:extLst>
                    <a:ext uri="{FF2B5EF4-FFF2-40B4-BE49-F238E27FC236}">
                      <a16:creationId xmlns:a16="http://schemas.microsoft.com/office/drawing/2014/main" id="{914DA0CC-45E7-DA04-EBC1-23E8CB11D013}"/>
                    </a:ext>
                  </a:extLst>
                </p:cNvPr>
                <p:cNvSpPr/>
                <p:nvPr userDrawn="1"/>
              </p:nvSpPr>
              <p:spPr>
                <a:xfrm>
                  <a:off x="13580316" y="3865836"/>
                  <a:ext cx="151508" cy="147961"/>
                </a:xfrm>
                <a:prstGeom prst="rect">
                  <a:avLst/>
                </a:prstGeom>
                <a:noFill/>
                <a:ln w="12700" cap="flat" cmpd="sng" algn="ctr">
                  <a:solidFill>
                    <a:srgbClr val="F29132"/>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white"/>
                    </a:solidFill>
                    <a:effectLst/>
                    <a:uLnTx/>
                    <a:uFillTx/>
                    <a:latin typeface="Segoe UI Light"/>
                    <a:ea typeface="+mn-ea"/>
                    <a:cs typeface="+mn-cs"/>
                  </a:endParaRPr>
                </a:p>
              </p:txBody>
            </p:sp>
          </p:grpSp>
        </p:grpSp>
        <p:grpSp>
          <p:nvGrpSpPr>
            <p:cNvPr id="23" name="Groep 22">
              <a:extLst>
                <a:ext uri="{FF2B5EF4-FFF2-40B4-BE49-F238E27FC236}">
                  <a16:creationId xmlns:a16="http://schemas.microsoft.com/office/drawing/2014/main" id="{264F1E97-62A1-83FF-0E65-28C438452C2B}"/>
                </a:ext>
              </a:extLst>
            </p:cNvPr>
            <p:cNvGrpSpPr/>
            <p:nvPr userDrawn="1"/>
          </p:nvGrpSpPr>
          <p:grpSpPr>
            <a:xfrm>
              <a:off x="-3314820" y="4363463"/>
              <a:ext cx="1201132" cy="835929"/>
              <a:chOff x="-3314820" y="3391746"/>
              <a:chExt cx="1201132" cy="835929"/>
            </a:xfrm>
          </p:grpSpPr>
          <p:sp>
            <p:nvSpPr>
              <p:cNvPr id="24" name="Rechthoek 23">
                <a:extLst>
                  <a:ext uri="{FF2B5EF4-FFF2-40B4-BE49-F238E27FC236}">
                    <a16:creationId xmlns:a16="http://schemas.microsoft.com/office/drawing/2014/main" id="{FF3C3D46-55D1-6441-48E7-88FD5E8FAB2A}"/>
                  </a:ext>
                </a:extLst>
              </p:cNvPr>
              <p:cNvSpPr/>
              <p:nvPr userDrawn="1"/>
            </p:nvSpPr>
            <p:spPr>
              <a:xfrm>
                <a:off x="-3314820" y="3391746"/>
                <a:ext cx="1201132" cy="272279"/>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5" name="Rechthoek 24">
                <a:extLst>
                  <a:ext uri="{FF2B5EF4-FFF2-40B4-BE49-F238E27FC236}">
                    <a16:creationId xmlns:a16="http://schemas.microsoft.com/office/drawing/2014/main" id="{DAB2C25C-9EDB-E464-6C24-BA852D8629E2}"/>
                  </a:ext>
                </a:extLst>
              </p:cNvPr>
              <p:cNvSpPr/>
              <p:nvPr userDrawn="1"/>
            </p:nvSpPr>
            <p:spPr>
              <a:xfrm>
                <a:off x="-3304719" y="3404581"/>
                <a:ext cx="1181841"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6" name="Tekstvak 25">
                <a:extLst>
                  <a:ext uri="{FF2B5EF4-FFF2-40B4-BE49-F238E27FC236}">
                    <a16:creationId xmlns:a16="http://schemas.microsoft.com/office/drawing/2014/main" id="{08AAB207-FDE4-7875-4D44-DB69AF1764B8}"/>
                  </a:ext>
                </a:extLst>
              </p:cNvPr>
              <p:cNvSpPr txBox="1"/>
              <p:nvPr userDrawn="1"/>
            </p:nvSpPr>
            <p:spPr>
              <a:xfrm>
                <a:off x="-3069820" y="3472995"/>
                <a:ext cx="725510"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Shape Fill</a:t>
                </a:r>
              </a:p>
            </p:txBody>
          </p:sp>
          <p:sp>
            <p:nvSpPr>
              <p:cNvPr id="27" name="Vrije vorm: vorm 26">
                <a:extLst>
                  <a:ext uri="{FF2B5EF4-FFF2-40B4-BE49-F238E27FC236}">
                    <a16:creationId xmlns:a16="http://schemas.microsoft.com/office/drawing/2014/main" id="{4CB9DD2F-C309-1FDF-A868-C822BFF487D9}"/>
                  </a:ext>
                </a:extLst>
              </p:cNvPr>
              <p:cNvSpPr/>
              <p:nvPr userDrawn="1"/>
            </p:nvSpPr>
            <p:spPr>
              <a:xfrm>
                <a:off x="-2404225" y="4047675"/>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grpSp>
            <p:nvGrpSpPr>
              <p:cNvPr id="28" name="Groep 27">
                <a:extLst>
                  <a:ext uri="{FF2B5EF4-FFF2-40B4-BE49-F238E27FC236}">
                    <a16:creationId xmlns:a16="http://schemas.microsoft.com/office/drawing/2014/main" id="{0D754B0C-15A0-032D-BE2D-FDB17A10A7F7}"/>
                  </a:ext>
                </a:extLst>
              </p:cNvPr>
              <p:cNvGrpSpPr/>
              <p:nvPr userDrawn="1"/>
            </p:nvGrpSpPr>
            <p:grpSpPr>
              <a:xfrm>
                <a:off x="-3243855" y="3446665"/>
                <a:ext cx="157453" cy="147831"/>
                <a:chOff x="-899320" y="3037554"/>
                <a:chExt cx="175977" cy="165227"/>
              </a:xfrm>
            </p:grpSpPr>
            <p:sp>
              <p:nvSpPr>
                <p:cNvPr id="30" name="Vrije vorm: vorm 29">
                  <a:extLst>
                    <a:ext uri="{FF2B5EF4-FFF2-40B4-BE49-F238E27FC236}">
                      <a16:creationId xmlns:a16="http://schemas.microsoft.com/office/drawing/2014/main" id="{77AB00D0-401B-C0D0-D829-12A2D660A201}"/>
                    </a:ext>
                  </a:extLst>
                </p:cNvPr>
                <p:cNvSpPr/>
                <p:nvPr userDrawn="1"/>
              </p:nvSpPr>
              <p:spPr>
                <a:xfrm>
                  <a:off x="-804124" y="3081338"/>
                  <a:ext cx="80781" cy="121443"/>
                </a:xfrm>
                <a:custGeom>
                  <a:avLst/>
                  <a:gdLst>
                    <a:gd name="connsiteX0" fmla="*/ 0 w 54768"/>
                    <a:gd name="connsiteY0" fmla="*/ 0 h 71437"/>
                    <a:gd name="connsiteX1" fmla="*/ 4762 w 54768"/>
                    <a:gd name="connsiteY1" fmla="*/ 71437 h 71437"/>
                    <a:gd name="connsiteX2" fmla="*/ 54768 w 54768"/>
                    <a:gd name="connsiteY2" fmla="*/ 4762 h 71437"/>
                    <a:gd name="connsiteX3" fmla="*/ 0 w 54768"/>
                    <a:gd name="connsiteY3" fmla="*/ 0 h 71437"/>
                    <a:gd name="connsiteX0" fmla="*/ 0 w 54768"/>
                    <a:gd name="connsiteY0" fmla="*/ 0 h 71437"/>
                    <a:gd name="connsiteX1" fmla="*/ 4762 w 54768"/>
                    <a:gd name="connsiteY1" fmla="*/ 71437 h 71437"/>
                    <a:gd name="connsiteX2" fmla="*/ 54768 w 54768"/>
                    <a:gd name="connsiteY2" fmla="*/ 4762 h 71437"/>
                    <a:gd name="connsiteX3" fmla="*/ 0 w 54768"/>
                    <a:gd name="connsiteY3" fmla="*/ 0 h 71437"/>
                    <a:gd name="connsiteX0" fmla="*/ 0 w 61912"/>
                    <a:gd name="connsiteY0" fmla="*/ 4763 h 76200"/>
                    <a:gd name="connsiteX1" fmla="*/ 4762 w 61912"/>
                    <a:gd name="connsiteY1" fmla="*/ 76200 h 76200"/>
                    <a:gd name="connsiteX2" fmla="*/ 61912 w 61912"/>
                    <a:gd name="connsiteY2" fmla="*/ 0 h 76200"/>
                    <a:gd name="connsiteX3" fmla="*/ 0 w 61912"/>
                    <a:gd name="connsiteY3" fmla="*/ 4763 h 76200"/>
                    <a:gd name="connsiteX0" fmla="*/ 0 w 61912"/>
                    <a:gd name="connsiteY0" fmla="*/ 50015 h 121452"/>
                    <a:gd name="connsiteX1" fmla="*/ 4762 w 61912"/>
                    <a:gd name="connsiteY1" fmla="*/ 121452 h 121452"/>
                    <a:gd name="connsiteX2" fmla="*/ 61912 w 61912"/>
                    <a:gd name="connsiteY2" fmla="*/ 45252 h 121452"/>
                    <a:gd name="connsiteX3" fmla="*/ 7143 w 61912"/>
                    <a:gd name="connsiteY3" fmla="*/ 9 h 121452"/>
                    <a:gd name="connsiteX4" fmla="*/ 0 w 61912"/>
                    <a:gd name="connsiteY4" fmla="*/ 50015 h 121452"/>
                    <a:gd name="connsiteX0" fmla="*/ 30217 w 92129"/>
                    <a:gd name="connsiteY0" fmla="*/ 50015 h 121452"/>
                    <a:gd name="connsiteX1" fmla="*/ 34979 w 92129"/>
                    <a:gd name="connsiteY1" fmla="*/ 121452 h 121452"/>
                    <a:gd name="connsiteX2" fmla="*/ 92129 w 92129"/>
                    <a:gd name="connsiteY2" fmla="*/ 45252 h 121452"/>
                    <a:gd name="connsiteX3" fmla="*/ 37360 w 92129"/>
                    <a:gd name="connsiteY3" fmla="*/ 9 h 121452"/>
                    <a:gd name="connsiteX4" fmla="*/ 30217 w 92129"/>
                    <a:gd name="connsiteY4" fmla="*/ 50015 h 121452"/>
                    <a:gd name="connsiteX0" fmla="*/ 30217 w 92129"/>
                    <a:gd name="connsiteY0" fmla="*/ 50006 h 121443"/>
                    <a:gd name="connsiteX1" fmla="*/ 34979 w 92129"/>
                    <a:gd name="connsiteY1" fmla="*/ 121443 h 121443"/>
                    <a:gd name="connsiteX2" fmla="*/ 92129 w 92129"/>
                    <a:gd name="connsiteY2" fmla="*/ 45243 h 121443"/>
                    <a:gd name="connsiteX3" fmla="*/ 37360 w 92129"/>
                    <a:gd name="connsiteY3" fmla="*/ 0 h 121443"/>
                    <a:gd name="connsiteX4" fmla="*/ 30217 w 92129"/>
                    <a:gd name="connsiteY4" fmla="*/ 50006 h 121443"/>
                    <a:gd name="connsiteX0" fmla="*/ 30217 w 92490"/>
                    <a:gd name="connsiteY0" fmla="*/ 50006 h 121443"/>
                    <a:gd name="connsiteX1" fmla="*/ 34979 w 92490"/>
                    <a:gd name="connsiteY1" fmla="*/ 121443 h 121443"/>
                    <a:gd name="connsiteX2" fmla="*/ 92129 w 92490"/>
                    <a:gd name="connsiteY2" fmla="*/ 45243 h 121443"/>
                    <a:gd name="connsiteX3" fmla="*/ 37360 w 92490"/>
                    <a:gd name="connsiteY3" fmla="*/ 0 h 121443"/>
                    <a:gd name="connsiteX4" fmla="*/ 30217 w 92490"/>
                    <a:gd name="connsiteY4" fmla="*/ 50006 h 121443"/>
                    <a:gd name="connsiteX0" fmla="*/ 30217 w 80781"/>
                    <a:gd name="connsiteY0" fmla="*/ 50006 h 121443"/>
                    <a:gd name="connsiteX1" fmla="*/ 34979 w 80781"/>
                    <a:gd name="connsiteY1" fmla="*/ 121443 h 121443"/>
                    <a:gd name="connsiteX2" fmla="*/ 80222 w 80781"/>
                    <a:gd name="connsiteY2" fmla="*/ 52387 h 121443"/>
                    <a:gd name="connsiteX3" fmla="*/ 37360 w 80781"/>
                    <a:gd name="connsiteY3" fmla="*/ 0 h 121443"/>
                    <a:gd name="connsiteX4" fmla="*/ 30217 w 80781"/>
                    <a:gd name="connsiteY4" fmla="*/ 50006 h 121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81" h="121443">
                      <a:moveTo>
                        <a:pt x="30217" y="50006"/>
                      </a:moveTo>
                      <a:lnTo>
                        <a:pt x="34979" y="121443"/>
                      </a:lnTo>
                      <a:lnTo>
                        <a:pt x="80222" y="52387"/>
                      </a:lnTo>
                      <a:cubicBezTo>
                        <a:pt x="84191" y="29368"/>
                        <a:pt x="66729" y="1588"/>
                        <a:pt x="37360" y="0"/>
                      </a:cubicBezTo>
                      <a:cubicBezTo>
                        <a:pt x="-43602" y="21431"/>
                        <a:pt x="32598" y="33337"/>
                        <a:pt x="30217" y="50006"/>
                      </a:cubicBezTo>
                      <a:close/>
                    </a:path>
                  </a:pathLst>
                </a:custGeom>
                <a:solidFill>
                  <a:srgbClr val="366FA8"/>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1" i="0" u="none" strike="noStrike" kern="0" cap="none" spc="0" normalizeH="0" baseline="0" noProof="0" dirty="0">
                    <a:ln>
                      <a:noFill/>
                    </a:ln>
                    <a:solidFill>
                      <a:prstClr val="black"/>
                    </a:solidFill>
                    <a:effectLst/>
                    <a:uLnTx/>
                    <a:uFillTx/>
                    <a:latin typeface="Segoe UI Light"/>
                    <a:ea typeface="+mn-ea"/>
                    <a:cs typeface="+mn-cs"/>
                  </a:endParaRPr>
                </a:p>
              </p:txBody>
            </p:sp>
            <p:sp>
              <p:nvSpPr>
                <p:cNvPr id="31" name="Rechthoek: afgeronde hoeken 30">
                  <a:extLst>
                    <a:ext uri="{FF2B5EF4-FFF2-40B4-BE49-F238E27FC236}">
                      <a16:creationId xmlns:a16="http://schemas.microsoft.com/office/drawing/2014/main" id="{E958A602-4880-D85A-9C5F-8AAA92C2C9BA}"/>
                    </a:ext>
                  </a:extLst>
                </p:cNvPr>
                <p:cNvSpPr/>
                <p:nvPr userDrawn="1"/>
              </p:nvSpPr>
              <p:spPr>
                <a:xfrm rot="2903873">
                  <a:off x="-887744" y="3085651"/>
                  <a:ext cx="99751" cy="122903"/>
                </a:xfrm>
                <a:prstGeom prst="roundRect">
                  <a:avLst>
                    <a:gd name="adj" fmla="val 2911"/>
                  </a:avLst>
                </a:prstGeom>
                <a:solidFill>
                  <a:sysClr val="window" lastClr="FFFFFF"/>
                </a:solidFill>
                <a:ln w="12700" cap="flat" cmpd="sng" algn="ctr">
                  <a:solidFill>
                    <a:srgbClr val="818181"/>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en-GB" sz="7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2" name="Vrije vorm: vorm 31">
                  <a:extLst>
                    <a:ext uri="{FF2B5EF4-FFF2-40B4-BE49-F238E27FC236}">
                      <a16:creationId xmlns:a16="http://schemas.microsoft.com/office/drawing/2014/main" id="{4F06197E-2E65-34FF-AC4A-29696D3277CE}"/>
                    </a:ext>
                  </a:extLst>
                </p:cNvPr>
                <p:cNvSpPr/>
                <p:nvPr userDrawn="1"/>
              </p:nvSpPr>
              <p:spPr>
                <a:xfrm>
                  <a:off x="-894646" y="3037554"/>
                  <a:ext cx="64753" cy="85767"/>
                </a:xfrm>
                <a:custGeom>
                  <a:avLst/>
                  <a:gdLst>
                    <a:gd name="connsiteX0" fmla="*/ 0 w 52388"/>
                    <a:gd name="connsiteY0" fmla="*/ 76203 h 76203"/>
                    <a:gd name="connsiteX1" fmla="*/ 26194 w 52388"/>
                    <a:gd name="connsiteY1" fmla="*/ 3 h 76203"/>
                    <a:gd name="connsiteX2" fmla="*/ 52388 w 52388"/>
                    <a:gd name="connsiteY2" fmla="*/ 73822 h 76203"/>
                    <a:gd name="connsiteX0" fmla="*/ 0 w 52388"/>
                    <a:gd name="connsiteY0" fmla="*/ 76203 h 76203"/>
                    <a:gd name="connsiteX1" fmla="*/ 26194 w 52388"/>
                    <a:gd name="connsiteY1" fmla="*/ 3 h 76203"/>
                    <a:gd name="connsiteX2" fmla="*/ 52388 w 52388"/>
                    <a:gd name="connsiteY2" fmla="*/ 73822 h 76203"/>
                    <a:gd name="connsiteX0" fmla="*/ 0 w 46443"/>
                    <a:gd name="connsiteY0" fmla="*/ 78387 h 78387"/>
                    <a:gd name="connsiteX1" fmla="*/ 20249 w 46443"/>
                    <a:gd name="connsiteY1" fmla="*/ 11 h 78387"/>
                    <a:gd name="connsiteX2" fmla="*/ 46443 w 46443"/>
                    <a:gd name="connsiteY2" fmla="*/ 73830 h 78387"/>
                    <a:gd name="connsiteX0" fmla="*/ 135 w 46578"/>
                    <a:gd name="connsiteY0" fmla="*/ 78387 h 78387"/>
                    <a:gd name="connsiteX1" fmla="*/ 20384 w 46578"/>
                    <a:gd name="connsiteY1" fmla="*/ 11 h 78387"/>
                    <a:gd name="connsiteX2" fmla="*/ 46578 w 46578"/>
                    <a:gd name="connsiteY2" fmla="*/ 73830 h 78387"/>
                    <a:gd name="connsiteX0" fmla="*/ 295 w 46738"/>
                    <a:gd name="connsiteY0" fmla="*/ 78387 h 78387"/>
                    <a:gd name="connsiteX1" fmla="*/ 20544 w 46738"/>
                    <a:gd name="connsiteY1" fmla="*/ 11 h 78387"/>
                    <a:gd name="connsiteX2" fmla="*/ 46738 w 46738"/>
                    <a:gd name="connsiteY2" fmla="*/ 73830 h 78387"/>
                    <a:gd name="connsiteX0" fmla="*/ 127 w 39137"/>
                    <a:gd name="connsiteY0" fmla="*/ 78452 h 78452"/>
                    <a:gd name="connsiteX1" fmla="*/ 20376 w 39137"/>
                    <a:gd name="connsiteY1" fmla="*/ 76 h 78452"/>
                    <a:gd name="connsiteX2" fmla="*/ 39137 w 39137"/>
                    <a:gd name="connsiteY2" fmla="*/ 67366 h 78452"/>
                    <a:gd name="connsiteX0" fmla="*/ 127 w 39933"/>
                    <a:gd name="connsiteY0" fmla="*/ 78470 h 78470"/>
                    <a:gd name="connsiteX1" fmla="*/ 20376 w 39933"/>
                    <a:gd name="connsiteY1" fmla="*/ 94 h 78470"/>
                    <a:gd name="connsiteX2" fmla="*/ 39137 w 39933"/>
                    <a:gd name="connsiteY2" fmla="*/ 67384 h 78470"/>
                    <a:gd name="connsiteX0" fmla="*/ 219 w 40422"/>
                    <a:gd name="connsiteY0" fmla="*/ 78381 h 78381"/>
                    <a:gd name="connsiteX1" fmla="*/ 20468 w 40422"/>
                    <a:gd name="connsiteY1" fmla="*/ 5 h 78381"/>
                    <a:gd name="connsiteX2" fmla="*/ 39229 w 40422"/>
                    <a:gd name="connsiteY2" fmla="*/ 67295 h 78381"/>
                  </a:gdLst>
                  <a:ahLst/>
                  <a:cxnLst>
                    <a:cxn ang="0">
                      <a:pos x="connsiteX0" y="connsiteY0"/>
                    </a:cxn>
                    <a:cxn ang="0">
                      <a:pos x="connsiteX1" y="connsiteY1"/>
                    </a:cxn>
                    <a:cxn ang="0">
                      <a:pos x="connsiteX2" y="connsiteY2"/>
                    </a:cxn>
                  </a:cxnLst>
                  <a:rect l="l" t="t" r="r" b="b"/>
                  <a:pathLst>
                    <a:path w="40422" h="78381">
                      <a:moveTo>
                        <a:pt x="219" y="78381"/>
                      </a:moveTo>
                      <a:cubicBezTo>
                        <a:pt x="-1454" y="18717"/>
                        <a:pt x="6534" y="-324"/>
                        <a:pt x="20468" y="5"/>
                      </a:cubicBezTo>
                      <a:cubicBezTo>
                        <a:pt x="34402" y="334"/>
                        <a:pt x="43874" y="23658"/>
                        <a:pt x="39229" y="67295"/>
                      </a:cubicBezTo>
                    </a:path>
                  </a:pathLst>
                </a:custGeom>
                <a:noFill/>
                <a:ln w="12700" cap="flat" cmpd="sng" algn="ctr">
                  <a:solidFill>
                    <a:srgbClr val="818181"/>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en-GB" sz="7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9" name="Gelijkbenige driehoek 28">
                <a:extLst>
                  <a:ext uri="{FF2B5EF4-FFF2-40B4-BE49-F238E27FC236}">
                    <a16:creationId xmlns:a16="http://schemas.microsoft.com/office/drawing/2014/main" id="{646E3AF6-70EE-B18F-7B32-B0D2869BD5F5}"/>
                  </a:ext>
                </a:extLst>
              </p:cNvPr>
              <p:cNvSpPr/>
              <p:nvPr userDrawn="1"/>
            </p:nvSpPr>
            <p:spPr>
              <a:xfrm rot="10800000">
                <a:off x="-2288478" y="3519194"/>
                <a:ext cx="94890" cy="50291"/>
              </a:xfrm>
              <a:prstGeom prst="triangle">
                <a:avLst/>
              </a:prstGeom>
              <a:solidFill>
                <a:sysClr val="windowText" lastClr="000000"/>
              </a:solidFill>
              <a:ln w="12700" cap="flat" cmpd="sng" algn="ctr">
                <a:no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white"/>
                  </a:solidFill>
                  <a:effectLst/>
                  <a:uLnTx/>
                  <a:uFillTx/>
                  <a:latin typeface="Segoe UI Light"/>
                  <a:ea typeface="+mn-ea"/>
                  <a:cs typeface="+mn-cs"/>
                </a:endParaRPr>
              </a:p>
            </p:txBody>
          </p:sp>
        </p:grpSp>
      </p:grpSp>
    </p:spTree>
    <p:extLst>
      <p:ext uri="{BB962C8B-B14F-4D97-AF65-F5344CB8AC3E}">
        <p14:creationId xmlns:p14="http://schemas.microsoft.com/office/powerpoint/2010/main" val="2110612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hart">
    <p:spTree>
      <p:nvGrpSpPr>
        <p:cNvPr id="1" name=""/>
        <p:cNvGrpSpPr/>
        <p:nvPr/>
      </p:nvGrpSpPr>
      <p:grpSpPr>
        <a:xfrm>
          <a:off x="0" y="0"/>
          <a:ext cx="0" cy="0"/>
          <a:chOff x="0" y="0"/>
          <a:chExt cx="0" cy="0"/>
        </a:xfrm>
      </p:grpSpPr>
      <p:sp>
        <p:nvSpPr>
          <p:cNvPr id="7" name="Rechthoek: afgeronde hoeken 6">
            <a:extLst>
              <a:ext uri="{FF2B5EF4-FFF2-40B4-BE49-F238E27FC236}">
                <a16:creationId xmlns:a16="http://schemas.microsoft.com/office/drawing/2014/main" id="{EE82F239-2B35-4039-9A61-4FB8C953EA19}"/>
              </a:ext>
            </a:extLst>
          </p:cNvPr>
          <p:cNvSpPr/>
          <p:nvPr userDrawn="1"/>
        </p:nvSpPr>
        <p:spPr>
          <a:xfrm>
            <a:off x="0" y="-367937"/>
            <a:ext cx="464871" cy="24622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l"/>
            <a:r>
              <a:rPr lang="en-GB" sz="1600" b="1" cap="none" baseline="0" noProof="0" dirty="0">
                <a:solidFill>
                  <a:schemeClr val="accent1"/>
                </a:solidFill>
                <a:latin typeface="+mj-lt"/>
              </a:rPr>
              <a:t>Chart</a:t>
            </a:r>
          </a:p>
        </p:txBody>
      </p:sp>
      <p:sp>
        <p:nvSpPr>
          <p:cNvPr id="5" name="Tijdelijke aanduiding voor tekst 15">
            <a:extLst>
              <a:ext uri="{FF2B5EF4-FFF2-40B4-BE49-F238E27FC236}">
                <a16:creationId xmlns:a16="http://schemas.microsoft.com/office/drawing/2014/main" id="{1573DD9B-8FD8-C1EC-787F-42558CEE97FA}"/>
              </a:ext>
            </a:extLst>
          </p:cNvPr>
          <p:cNvSpPr>
            <a:spLocks noGrp="1"/>
          </p:cNvSpPr>
          <p:nvPr>
            <p:ph type="body" sz="quarter" idx="14" hasCustomPrompt="1"/>
          </p:nvPr>
        </p:nvSpPr>
        <p:spPr>
          <a:xfrm>
            <a:off x="720000" y="6060536"/>
            <a:ext cx="932400" cy="475200"/>
          </a:xfrm>
          <a:blipFill>
            <a:blip r:embed="rId2"/>
            <a:stretch>
              <a:fillRect/>
            </a:stretch>
          </a:blipFill>
        </p:spPr>
        <p:txBody>
          <a:bodyPr/>
          <a:lstStyle>
            <a:lvl1pPr marL="0" indent="0">
              <a:buNone/>
              <a:defRPr sz="100"/>
            </a:lvl1pPr>
          </a:lstStyle>
          <a:p>
            <a:pPr lvl="0"/>
            <a:r>
              <a:rPr lang="en-GB" dirty="0"/>
              <a:t> </a:t>
            </a:r>
          </a:p>
        </p:txBody>
      </p:sp>
      <p:sp>
        <p:nvSpPr>
          <p:cNvPr id="8" name="Tijdelijke aanduiding voor tekst 12">
            <a:extLst>
              <a:ext uri="{FF2B5EF4-FFF2-40B4-BE49-F238E27FC236}">
                <a16:creationId xmlns:a16="http://schemas.microsoft.com/office/drawing/2014/main" id="{FBA7C0EF-C85B-4505-8107-015B15633D93}"/>
              </a:ext>
            </a:extLst>
          </p:cNvPr>
          <p:cNvSpPr>
            <a:spLocks noGrp="1"/>
          </p:cNvSpPr>
          <p:nvPr>
            <p:ph type="body" sz="quarter" idx="18" hasCustomPrompt="1"/>
          </p:nvPr>
        </p:nvSpPr>
        <p:spPr>
          <a:xfrm>
            <a:off x="708207" y="707795"/>
            <a:ext cx="36000" cy="396000"/>
          </a:xfrm>
          <a:custGeom>
            <a:avLst/>
            <a:gdLst>
              <a:gd name="connsiteX0" fmla="*/ 18000 w 36000"/>
              <a:gd name="connsiteY0" fmla="*/ 0 h 396000"/>
              <a:gd name="connsiteX1" fmla="*/ 36000 w 36000"/>
              <a:gd name="connsiteY1" fmla="*/ 18000 h 396000"/>
              <a:gd name="connsiteX2" fmla="*/ 36000 w 36000"/>
              <a:gd name="connsiteY2" fmla="*/ 378000 h 396000"/>
              <a:gd name="connsiteX3" fmla="*/ 18000 w 36000"/>
              <a:gd name="connsiteY3" fmla="*/ 396000 h 396000"/>
              <a:gd name="connsiteX4" fmla="*/ 0 w 36000"/>
              <a:gd name="connsiteY4" fmla="*/ 378000 h 396000"/>
              <a:gd name="connsiteX5" fmla="*/ 0 w 36000"/>
              <a:gd name="connsiteY5" fmla="*/ 18000 h 396000"/>
              <a:gd name="connsiteX6" fmla="*/ 18000 w 36000"/>
              <a:gd name="connsiteY6" fmla="*/ 0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 h="396000">
                <a:moveTo>
                  <a:pt x="18000" y="0"/>
                </a:moveTo>
                <a:cubicBezTo>
                  <a:pt x="27941" y="0"/>
                  <a:pt x="36000" y="8059"/>
                  <a:pt x="36000" y="18000"/>
                </a:cubicBezTo>
                <a:lnTo>
                  <a:pt x="36000" y="378000"/>
                </a:lnTo>
                <a:cubicBezTo>
                  <a:pt x="36000" y="387941"/>
                  <a:pt x="27941" y="396000"/>
                  <a:pt x="18000" y="396000"/>
                </a:cubicBezTo>
                <a:cubicBezTo>
                  <a:pt x="8059" y="396000"/>
                  <a:pt x="0" y="387941"/>
                  <a:pt x="0" y="378000"/>
                </a:cubicBezTo>
                <a:lnTo>
                  <a:pt x="0" y="18000"/>
                </a:lnTo>
                <a:cubicBezTo>
                  <a:pt x="0" y="8059"/>
                  <a:pt x="8059" y="0"/>
                  <a:pt x="18000" y="0"/>
                </a:cubicBezTo>
                <a:close/>
              </a:path>
            </a:pathLst>
          </a:custGeom>
          <a:solidFill>
            <a:schemeClr val="accent1"/>
          </a:solidFill>
        </p:spPr>
        <p:txBody>
          <a:bodyPr wrap="square">
            <a:noAutofit/>
          </a:bodyPr>
          <a:lstStyle>
            <a:lvl1pPr marL="0" indent="0">
              <a:buNone/>
              <a:defRPr sz="100"/>
            </a:lvl1pPr>
          </a:lstStyle>
          <a:p>
            <a:pPr lvl="0"/>
            <a:r>
              <a:rPr lang="en-GB" dirty="0"/>
              <a:t> </a:t>
            </a:r>
          </a:p>
        </p:txBody>
      </p:sp>
      <p:sp>
        <p:nvSpPr>
          <p:cNvPr id="10" name="Tijdelijke aanduiding voor titel 1">
            <a:extLst>
              <a:ext uri="{FF2B5EF4-FFF2-40B4-BE49-F238E27FC236}">
                <a16:creationId xmlns:a16="http://schemas.microsoft.com/office/drawing/2014/main" id="{66DDD4FA-5C0A-526B-A5D0-BD4D9C52DA68}"/>
              </a:ext>
            </a:extLst>
          </p:cNvPr>
          <p:cNvSpPr>
            <a:spLocks noGrp="1"/>
          </p:cNvSpPr>
          <p:nvPr>
            <p:ph type="title" hasCustomPrompt="1"/>
          </p:nvPr>
        </p:nvSpPr>
        <p:spPr>
          <a:xfrm>
            <a:off x="865163" y="722313"/>
            <a:ext cx="10606838" cy="342211"/>
          </a:xfrm>
          <a:prstGeom prst="rect">
            <a:avLst/>
          </a:prstGeom>
        </p:spPr>
        <p:txBody>
          <a:bodyPr vert="horz" lIns="0" tIns="0" rIns="0" bIns="0" rtlCol="0" anchor="t">
            <a:noAutofit/>
          </a:bodyPr>
          <a:lstStyle/>
          <a:p>
            <a:r>
              <a:rPr lang="en-GB" noProof="0" dirty="0"/>
              <a:t>Place the title of the slide here</a:t>
            </a:r>
          </a:p>
        </p:txBody>
      </p:sp>
      <p:sp>
        <p:nvSpPr>
          <p:cNvPr id="11" name="Tijdelijke aanduiding voor grafiek 17">
            <a:extLst>
              <a:ext uri="{FF2B5EF4-FFF2-40B4-BE49-F238E27FC236}">
                <a16:creationId xmlns:a16="http://schemas.microsoft.com/office/drawing/2014/main" id="{E2499F84-50F4-66C8-3B98-7F662F1EF77B}"/>
              </a:ext>
            </a:extLst>
          </p:cNvPr>
          <p:cNvSpPr>
            <a:spLocks noGrp="1"/>
          </p:cNvSpPr>
          <p:nvPr>
            <p:ph type="chart" sz="quarter" idx="19" hasCustomPrompt="1"/>
          </p:nvPr>
        </p:nvSpPr>
        <p:spPr>
          <a:xfrm>
            <a:off x="708207" y="1592263"/>
            <a:ext cx="10740163" cy="4213225"/>
          </a:xfrm>
          <a:solidFill>
            <a:schemeClr val="bg1">
              <a:lumMod val="95000"/>
            </a:schemeClr>
          </a:solidFill>
        </p:spPr>
        <p:txBody>
          <a:bodyPr tIns="0" bIns="1080000" anchor="ctr" anchorCtr="0"/>
          <a:lstStyle>
            <a:lvl1pPr marL="0" indent="0" algn="ctr">
              <a:buNone/>
              <a:defRPr sz="1200" i="1">
                <a:solidFill>
                  <a:schemeClr val="bg1">
                    <a:lumMod val="50000"/>
                  </a:schemeClr>
                </a:solidFill>
              </a:defRPr>
            </a:lvl1pPr>
          </a:lstStyle>
          <a:p>
            <a:r>
              <a:rPr lang="en-GB" dirty="0"/>
              <a:t>Click on the pictogram below to insert a chart</a:t>
            </a:r>
          </a:p>
        </p:txBody>
      </p:sp>
    </p:spTree>
    <p:extLst>
      <p:ext uri="{BB962C8B-B14F-4D97-AF65-F5344CB8AC3E}">
        <p14:creationId xmlns:p14="http://schemas.microsoft.com/office/powerpoint/2010/main" val="2636282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3EABB-6D53-D19E-6B6B-B7E53EB8593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NL"/>
          </a:p>
        </p:txBody>
      </p:sp>
      <p:sp>
        <p:nvSpPr>
          <p:cNvPr id="3" name="Text Placeholder 2">
            <a:extLst>
              <a:ext uri="{FF2B5EF4-FFF2-40B4-BE49-F238E27FC236}">
                <a16:creationId xmlns:a16="http://schemas.microsoft.com/office/drawing/2014/main" id="{C1F21D90-74BC-C2F2-1CFC-844E7FD9F6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CD55C76-8AE6-28FF-CA8B-E525F5D538A6}"/>
              </a:ext>
            </a:extLst>
          </p:cNvPr>
          <p:cNvSpPr>
            <a:spLocks noGrp="1"/>
          </p:cNvSpPr>
          <p:nvPr>
            <p:ph type="dt" sz="half" idx="10"/>
          </p:nvPr>
        </p:nvSpPr>
        <p:spPr/>
        <p:txBody>
          <a:bodyPr/>
          <a:lstStyle/>
          <a:p>
            <a:fld id="{B5A07361-5060-C248-9459-4B7CCF8EDB5E}" type="datetimeFigureOut">
              <a:rPr lang="en-NL" smtClean="0"/>
              <a:t>08/12/2023</a:t>
            </a:fld>
            <a:endParaRPr lang="en-NL"/>
          </a:p>
        </p:txBody>
      </p:sp>
      <p:sp>
        <p:nvSpPr>
          <p:cNvPr id="5" name="Footer Placeholder 4">
            <a:extLst>
              <a:ext uri="{FF2B5EF4-FFF2-40B4-BE49-F238E27FC236}">
                <a16:creationId xmlns:a16="http://schemas.microsoft.com/office/drawing/2014/main" id="{EF8379AA-A0F3-EE8B-B389-644581ECA3C5}"/>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A0478C77-D438-5272-B3DD-985497A66D20}"/>
              </a:ext>
            </a:extLst>
          </p:cNvPr>
          <p:cNvSpPr>
            <a:spLocks noGrp="1"/>
          </p:cNvSpPr>
          <p:nvPr>
            <p:ph type="sldNum" sz="quarter" idx="12"/>
          </p:nvPr>
        </p:nvSpPr>
        <p:spPr/>
        <p:txBody>
          <a:bodyPr/>
          <a:lstStyle/>
          <a:p>
            <a:fld id="{4BE3B3C6-2268-8440-B311-FB511AE9F661}" type="slidenum">
              <a:rPr lang="en-NL" smtClean="0"/>
              <a:t>‹#›</a:t>
            </a:fld>
            <a:endParaRPr lang="en-NL"/>
          </a:p>
        </p:txBody>
      </p:sp>
    </p:spTree>
    <p:extLst>
      <p:ext uri="{BB962C8B-B14F-4D97-AF65-F5344CB8AC3E}">
        <p14:creationId xmlns:p14="http://schemas.microsoft.com/office/powerpoint/2010/main" val="23733173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Chart (2x) + Text">
    <p:spTree>
      <p:nvGrpSpPr>
        <p:cNvPr id="1" name=""/>
        <p:cNvGrpSpPr/>
        <p:nvPr/>
      </p:nvGrpSpPr>
      <p:grpSpPr>
        <a:xfrm>
          <a:off x="0" y="0"/>
          <a:ext cx="0" cy="0"/>
          <a:chOff x="0" y="0"/>
          <a:chExt cx="0" cy="0"/>
        </a:xfrm>
      </p:grpSpPr>
      <p:sp>
        <p:nvSpPr>
          <p:cNvPr id="7" name="Rechthoek: afgeronde hoeken 6">
            <a:extLst>
              <a:ext uri="{FF2B5EF4-FFF2-40B4-BE49-F238E27FC236}">
                <a16:creationId xmlns:a16="http://schemas.microsoft.com/office/drawing/2014/main" id="{EE82F239-2B35-4039-9A61-4FB8C953EA19}"/>
              </a:ext>
            </a:extLst>
          </p:cNvPr>
          <p:cNvSpPr/>
          <p:nvPr userDrawn="1"/>
        </p:nvSpPr>
        <p:spPr>
          <a:xfrm>
            <a:off x="0" y="-367937"/>
            <a:ext cx="1381660" cy="24622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l"/>
            <a:r>
              <a:rPr lang="en-GB" sz="1600" b="1" cap="none" baseline="0" noProof="0" dirty="0">
                <a:solidFill>
                  <a:schemeClr val="accent1"/>
                </a:solidFill>
                <a:latin typeface="+mj-lt"/>
              </a:rPr>
              <a:t>Chart (2x) + Text</a:t>
            </a:r>
          </a:p>
        </p:txBody>
      </p:sp>
      <p:sp>
        <p:nvSpPr>
          <p:cNvPr id="5" name="Tijdelijke aanduiding voor tekst 15">
            <a:extLst>
              <a:ext uri="{FF2B5EF4-FFF2-40B4-BE49-F238E27FC236}">
                <a16:creationId xmlns:a16="http://schemas.microsoft.com/office/drawing/2014/main" id="{1573DD9B-8FD8-C1EC-787F-42558CEE97FA}"/>
              </a:ext>
            </a:extLst>
          </p:cNvPr>
          <p:cNvSpPr>
            <a:spLocks noGrp="1"/>
          </p:cNvSpPr>
          <p:nvPr>
            <p:ph type="body" sz="quarter" idx="14" hasCustomPrompt="1"/>
          </p:nvPr>
        </p:nvSpPr>
        <p:spPr>
          <a:xfrm>
            <a:off x="720000" y="6060536"/>
            <a:ext cx="932400" cy="475200"/>
          </a:xfrm>
          <a:blipFill>
            <a:blip r:embed="rId2"/>
            <a:stretch>
              <a:fillRect/>
            </a:stretch>
          </a:blipFill>
        </p:spPr>
        <p:txBody>
          <a:bodyPr/>
          <a:lstStyle>
            <a:lvl1pPr marL="0" indent="0">
              <a:buNone/>
              <a:defRPr sz="100"/>
            </a:lvl1pPr>
          </a:lstStyle>
          <a:p>
            <a:pPr lvl="0"/>
            <a:r>
              <a:rPr lang="en-GB" dirty="0"/>
              <a:t> </a:t>
            </a:r>
          </a:p>
        </p:txBody>
      </p:sp>
      <p:sp>
        <p:nvSpPr>
          <p:cNvPr id="8" name="Tijdelijke aanduiding voor tekst 12">
            <a:extLst>
              <a:ext uri="{FF2B5EF4-FFF2-40B4-BE49-F238E27FC236}">
                <a16:creationId xmlns:a16="http://schemas.microsoft.com/office/drawing/2014/main" id="{FBA7C0EF-C85B-4505-8107-015B15633D93}"/>
              </a:ext>
            </a:extLst>
          </p:cNvPr>
          <p:cNvSpPr>
            <a:spLocks noGrp="1"/>
          </p:cNvSpPr>
          <p:nvPr>
            <p:ph type="body" sz="quarter" idx="18" hasCustomPrompt="1"/>
          </p:nvPr>
        </p:nvSpPr>
        <p:spPr>
          <a:xfrm>
            <a:off x="708207" y="707795"/>
            <a:ext cx="36000" cy="396000"/>
          </a:xfrm>
          <a:custGeom>
            <a:avLst/>
            <a:gdLst>
              <a:gd name="connsiteX0" fmla="*/ 18000 w 36000"/>
              <a:gd name="connsiteY0" fmla="*/ 0 h 396000"/>
              <a:gd name="connsiteX1" fmla="*/ 36000 w 36000"/>
              <a:gd name="connsiteY1" fmla="*/ 18000 h 396000"/>
              <a:gd name="connsiteX2" fmla="*/ 36000 w 36000"/>
              <a:gd name="connsiteY2" fmla="*/ 378000 h 396000"/>
              <a:gd name="connsiteX3" fmla="*/ 18000 w 36000"/>
              <a:gd name="connsiteY3" fmla="*/ 396000 h 396000"/>
              <a:gd name="connsiteX4" fmla="*/ 0 w 36000"/>
              <a:gd name="connsiteY4" fmla="*/ 378000 h 396000"/>
              <a:gd name="connsiteX5" fmla="*/ 0 w 36000"/>
              <a:gd name="connsiteY5" fmla="*/ 18000 h 396000"/>
              <a:gd name="connsiteX6" fmla="*/ 18000 w 36000"/>
              <a:gd name="connsiteY6" fmla="*/ 0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 h="396000">
                <a:moveTo>
                  <a:pt x="18000" y="0"/>
                </a:moveTo>
                <a:cubicBezTo>
                  <a:pt x="27941" y="0"/>
                  <a:pt x="36000" y="8059"/>
                  <a:pt x="36000" y="18000"/>
                </a:cubicBezTo>
                <a:lnTo>
                  <a:pt x="36000" y="378000"/>
                </a:lnTo>
                <a:cubicBezTo>
                  <a:pt x="36000" y="387941"/>
                  <a:pt x="27941" y="396000"/>
                  <a:pt x="18000" y="396000"/>
                </a:cubicBezTo>
                <a:cubicBezTo>
                  <a:pt x="8059" y="396000"/>
                  <a:pt x="0" y="387941"/>
                  <a:pt x="0" y="378000"/>
                </a:cubicBezTo>
                <a:lnTo>
                  <a:pt x="0" y="18000"/>
                </a:lnTo>
                <a:cubicBezTo>
                  <a:pt x="0" y="8059"/>
                  <a:pt x="8059" y="0"/>
                  <a:pt x="18000" y="0"/>
                </a:cubicBezTo>
                <a:close/>
              </a:path>
            </a:pathLst>
          </a:custGeom>
          <a:solidFill>
            <a:schemeClr val="accent1"/>
          </a:solidFill>
        </p:spPr>
        <p:txBody>
          <a:bodyPr wrap="square">
            <a:noAutofit/>
          </a:bodyPr>
          <a:lstStyle>
            <a:lvl1pPr marL="0" indent="0">
              <a:buNone/>
              <a:defRPr sz="100"/>
            </a:lvl1pPr>
          </a:lstStyle>
          <a:p>
            <a:pPr lvl="0"/>
            <a:r>
              <a:rPr lang="en-GB" dirty="0"/>
              <a:t> </a:t>
            </a:r>
          </a:p>
        </p:txBody>
      </p:sp>
      <p:sp>
        <p:nvSpPr>
          <p:cNvPr id="10" name="Tijdelijke aanduiding voor titel 1">
            <a:extLst>
              <a:ext uri="{FF2B5EF4-FFF2-40B4-BE49-F238E27FC236}">
                <a16:creationId xmlns:a16="http://schemas.microsoft.com/office/drawing/2014/main" id="{66DDD4FA-5C0A-526B-A5D0-BD4D9C52DA68}"/>
              </a:ext>
            </a:extLst>
          </p:cNvPr>
          <p:cNvSpPr>
            <a:spLocks noGrp="1"/>
          </p:cNvSpPr>
          <p:nvPr>
            <p:ph type="title" hasCustomPrompt="1"/>
          </p:nvPr>
        </p:nvSpPr>
        <p:spPr>
          <a:xfrm>
            <a:off x="865163" y="722313"/>
            <a:ext cx="10606838" cy="342211"/>
          </a:xfrm>
          <a:prstGeom prst="rect">
            <a:avLst/>
          </a:prstGeom>
        </p:spPr>
        <p:txBody>
          <a:bodyPr vert="horz" lIns="0" tIns="0" rIns="0" bIns="0" rtlCol="0" anchor="t">
            <a:noAutofit/>
          </a:bodyPr>
          <a:lstStyle/>
          <a:p>
            <a:r>
              <a:rPr lang="en-GB" noProof="0" dirty="0"/>
              <a:t>Place the title of the slide here</a:t>
            </a:r>
          </a:p>
        </p:txBody>
      </p:sp>
      <p:sp>
        <p:nvSpPr>
          <p:cNvPr id="2" name="Tijdelijke aanduiding voor grafiek 17">
            <a:extLst>
              <a:ext uri="{FF2B5EF4-FFF2-40B4-BE49-F238E27FC236}">
                <a16:creationId xmlns:a16="http://schemas.microsoft.com/office/drawing/2014/main" id="{5357136A-41AE-0CB1-D161-95DB5EAFD060}"/>
              </a:ext>
            </a:extLst>
          </p:cNvPr>
          <p:cNvSpPr>
            <a:spLocks noGrp="1"/>
          </p:cNvSpPr>
          <p:nvPr>
            <p:ph type="chart" sz="quarter" idx="13" hasCustomPrompt="1"/>
          </p:nvPr>
        </p:nvSpPr>
        <p:spPr>
          <a:xfrm>
            <a:off x="6383338" y="2789382"/>
            <a:ext cx="5088663" cy="3016106"/>
          </a:xfrm>
          <a:solidFill>
            <a:schemeClr val="bg1">
              <a:lumMod val="95000"/>
            </a:schemeClr>
          </a:solidFill>
        </p:spPr>
        <p:txBody>
          <a:bodyPr tIns="0" bIns="1080000" anchor="ctr" anchorCtr="0"/>
          <a:lstStyle>
            <a:lvl1pPr marL="0" indent="0" algn="ctr">
              <a:buNone/>
              <a:defRPr sz="1200" i="1">
                <a:solidFill>
                  <a:schemeClr val="bg1">
                    <a:lumMod val="50000"/>
                  </a:schemeClr>
                </a:solidFill>
              </a:defRPr>
            </a:lvl1pPr>
          </a:lstStyle>
          <a:p>
            <a:r>
              <a:rPr lang="en-GB" dirty="0"/>
              <a:t>Click on the pictogram below to insert a chart</a:t>
            </a:r>
          </a:p>
        </p:txBody>
      </p:sp>
      <p:sp>
        <p:nvSpPr>
          <p:cNvPr id="3" name="Tijdelijke aanduiding voor grafiek 17">
            <a:extLst>
              <a:ext uri="{FF2B5EF4-FFF2-40B4-BE49-F238E27FC236}">
                <a16:creationId xmlns:a16="http://schemas.microsoft.com/office/drawing/2014/main" id="{5B897FE4-D259-7ACE-3ED9-DDAF67D48030}"/>
              </a:ext>
            </a:extLst>
          </p:cNvPr>
          <p:cNvSpPr>
            <a:spLocks noGrp="1"/>
          </p:cNvSpPr>
          <p:nvPr>
            <p:ph type="chart" sz="quarter" idx="19" hasCustomPrompt="1"/>
          </p:nvPr>
        </p:nvSpPr>
        <p:spPr>
          <a:xfrm>
            <a:off x="714375" y="2789382"/>
            <a:ext cx="5057775" cy="3016106"/>
          </a:xfrm>
          <a:solidFill>
            <a:schemeClr val="bg1">
              <a:lumMod val="95000"/>
            </a:schemeClr>
          </a:solidFill>
        </p:spPr>
        <p:txBody>
          <a:bodyPr tIns="0" bIns="1080000" anchor="ctr" anchorCtr="0"/>
          <a:lstStyle>
            <a:lvl1pPr marL="0" indent="0" algn="ctr">
              <a:buNone/>
              <a:defRPr sz="1200" i="1">
                <a:solidFill>
                  <a:schemeClr val="bg1">
                    <a:lumMod val="50000"/>
                  </a:schemeClr>
                </a:solidFill>
              </a:defRPr>
            </a:lvl1pPr>
          </a:lstStyle>
          <a:p>
            <a:r>
              <a:rPr lang="en-GB" dirty="0"/>
              <a:t>Click on the pictogram below to insert a chart</a:t>
            </a:r>
          </a:p>
        </p:txBody>
      </p:sp>
      <p:sp>
        <p:nvSpPr>
          <p:cNvPr id="6" name="Tijdelijke aanduiding voor tekst 5">
            <a:extLst>
              <a:ext uri="{FF2B5EF4-FFF2-40B4-BE49-F238E27FC236}">
                <a16:creationId xmlns:a16="http://schemas.microsoft.com/office/drawing/2014/main" id="{120C864B-59DB-4869-4C46-0BDB8F49F16D}"/>
              </a:ext>
            </a:extLst>
          </p:cNvPr>
          <p:cNvSpPr>
            <a:spLocks noGrp="1"/>
          </p:cNvSpPr>
          <p:nvPr>
            <p:ph type="body" sz="quarter" idx="20" hasCustomPrompt="1"/>
          </p:nvPr>
        </p:nvSpPr>
        <p:spPr>
          <a:xfrm>
            <a:off x="719999" y="1603142"/>
            <a:ext cx="10740164" cy="1076684"/>
          </a:xfrm>
        </p:spPr>
        <p:txBody>
          <a:bodyPr/>
          <a:lstStyle/>
          <a:p>
            <a:pPr lvl="0"/>
            <a:r>
              <a:rPr lang="en-GB" noProof="0" dirty="0"/>
              <a:t>Plain text #1</a:t>
            </a:r>
          </a:p>
          <a:p>
            <a:pPr lvl="1"/>
            <a:r>
              <a:rPr lang="en-GB" noProof="0" dirty="0"/>
              <a:t>Plain text #2</a:t>
            </a:r>
          </a:p>
          <a:p>
            <a:pPr lvl="2"/>
            <a:r>
              <a:rPr lang="en-GB" noProof="0" dirty="0"/>
              <a:t>Heading #1</a:t>
            </a:r>
          </a:p>
          <a:p>
            <a:pPr lvl="3"/>
            <a:r>
              <a:rPr lang="en-GB" noProof="0" dirty="0"/>
              <a:t>Heading #2</a:t>
            </a:r>
          </a:p>
          <a:p>
            <a:pPr lvl="4"/>
            <a:r>
              <a:rPr lang="en-GB" noProof="0" dirty="0"/>
              <a:t>Heading #3</a:t>
            </a:r>
          </a:p>
          <a:p>
            <a:pPr lvl="5"/>
            <a:r>
              <a:rPr lang="en-GB" noProof="0" dirty="0"/>
              <a:t>Heading #4</a:t>
            </a:r>
          </a:p>
          <a:p>
            <a:pPr lvl="6"/>
            <a:r>
              <a:rPr lang="en-GB" noProof="0" dirty="0"/>
              <a:t>Source</a:t>
            </a:r>
          </a:p>
          <a:p>
            <a:pPr lvl="7"/>
            <a:r>
              <a:rPr lang="en-GB" noProof="0" dirty="0"/>
              <a:t>Plain text #1</a:t>
            </a:r>
          </a:p>
          <a:p>
            <a:pPr marL="0" marR="0" lvl="8" indent="0" algn="l" defTabSz="914400" rtl="0" eaLnBrk="1" fontAlgn="auto" latinLnBrk="0" hangingPunct="1">
              <a:lnSpc>
                <a:spcPct val="90000"/>
              </a:lnSpc>
              <a:spcBef>
                <a:spcPts val="600"/>
              </a:spcBef>
              <a:spcAft>
                <a:spcPts val="600"/>
              </a:spcAft>
              <a:buClr>
                <a:schemeClr val="tx2"/>
              </a:buClr>
              <a:buSzTx/>
              <a:buFontTx/>
              <a:buNone/>
              <a:tabLst/>
              <a:defRPr/>
            </a:pPr>
            <a:r>
              <a:rPr lang="en-GB" noProof="0" dirty="0"/>
              <a:t>Plain text #2</a:t>
            </a:r>
          </a:p>
        </p:txBody>
      </p:sp>
    </p:spTree>
    <p:extLst>
      <p:ext uri="{BB962C8B-B14F-4D97-AF65-F5344CB8AC3E}">
        <p14:creationId xmlns:p14="http://schemas.microsoft.com/office/powerpoint/2010/main" val="1126268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able Background light yellow">
    <p:spTree>
      <p:nvGrpSpPr>
        <p:cNvPr id="1" name=""/>
        <p:cNvGrpSpPr/>
        <p:nvPr/>
      </p:nvGrpSpPr>
      <p:grpSpPr>
        <a:xfrm>
          <a:off x="0" y="0"/>
          <a:ext cx="0" cy="0"/>
          <a:chOff x="0" y="0"/>
          <a:chExt cx="0" cy="0"/>
        </a:xfrm>
      </p:grpSpPr>
      <p:sp>
        <p:nvSpPr>
          <p:cNvPr id="2" name="Tijdelijke aanduiding voor tekst 10">
            <a:extLst>
              <a:ext uri="{FF2B5EF4-FFF2-40B4-BE49-F238E27FC236}">
                <a16:creationId xmlns:a16="http://schemas.microsoft.com/office/drawing/2014/main" id="{C5486F79-511F-03A7-9903-B9B40C35C0DD}"/>
              </a:ext>
            </a:extLst>
          </p:cNvPr>
          <p:cNvSpPr txBox="1">
            <a:spLocks/>
          </p:cNvSpPr>
          <p:nvPr userDrawn="1"/>
        </p:nvSpPr>
        <p:spPr>
          <a:xfrm>
            <a:off x="193040" y="225424"/>
            <a:ext cx="11805920" cy="6424295"/>
          </a:xfrm>
          <a:prstGeom prst="roundRect">
            <a:avLst>
              <a:gd name="adj" fmla="val 3563"/>
            </a:avLst>
          </a:prstGeom>
          <a:solidFill>
            <a:schemeClr val="accent2">
              <a:alpha val="20000"/>
            </a:schemeClr>
          </a:solidFill>
        </p:spPr>
        <p:txBody>
          <a:bodyPr wrap="square">
            <a:noAutofit/>
          </a:bodyPr>
          <a:lstStyle>
            <a:lvl1pPr marL="0" indent="0" algn="l" defTabSz="914400" rtl="0" eaLnBrk="1" latinLnBrk="0" hangingPunct="1">
              <a:lnSpc>
                <a:spcPct val="90000"/>
              </a:lnSpc>
              <a:spcBef>
                <a:spcPts val="600"/>
              </a:spcBef>
              <a:spcAft>
                <a:spcPts val="600"/>
              </a:spcAft>
              <a:buClr>
                <a:schemeClr val="accent1"/>
              </a:buClr>
              <a:buSzPct val="110000"/>
              <a:buFont typeface="Calibri Light" panose="020F0302020204030204" pitchFamily="34" charset="0"/>
              <a:buNone/>
              <a:defRPr sz="100" kern="1200">
                <a:solidFill>
                  <a:schemeClr val="tx1"/>
                </a:solidFill>
                <a:latin typeface="+mn-lt"/>
                <a:ea typeface="+mn-ea"/>
                <a:cs typeface="+mn-cs"/>
              </a:defRPr>
            </a:lvl1pPr>
            <a:lvl2pPr marL="355600" indent="-177800" algn="l" defTabSz="914400" rtl="0" eaLnBrk="1" latinLnBrk="0" hangingPunct="1">
              <a:lnSpc>
                <a:spcPct val="90000"/>
              </a:lnSpc>
              <a:spcBef>
                <a:spcPts val="600"/>
              </a:spcBef>
              <a:spcAft>
                <a:spcPts val="600"/>
              </a:spcAft>
              <a:buClr>
                <a:schemeClr val="tx2"/>
              </a:buClr>
              <a:buFont typeface="Arial" panose="020B0604020202020204" pitchFamily="34" charset="0"/>
              <a:buChar char="•"/>
              <a:tabLst/>
              <a:defRPr sz="1600" kern="1200">
                <a:solidFill>
                  <a:schemeClr val="tx1"/>
                </a:solidFill>
                <a:latin typeface="+mn-lt"/>
                <a:ea typeface="+mn-ea"/>
                <a:cs typeface="+mn-cs"/>
              </a:defRPr>
            </a:lvl2pPr>
            <a:lvl3pPr marL="531813" indent="-176213" algn="l" defTabSz="914400" rtl="0" eaLnBrk="1" latinLnBrk="0" hangingPunct="1">
              <a:lnSpc>
                <a:spcPct val="90000"/>
              </a:lnSpc>
              <a:spcBef>
                <a:spcPts val="600"/>
              </a:spcBef>
              <a:spcAft>
                <a:spcPts val="600"/>
              </a:spcAft>
              <a:buClr>
                <a:schemeClr val="tx2"/>
              </a:buClr>
              <a:buFont typeface="Calibri Light" panose="020F0302020204030204" pitchFamily="34" charset="0"/>
              <a:buChar char="-"/>
              <a:defRPr sz="1400" kern="1200">
                <a:solidFill>
                  <a:schemeClr val="tx1"/>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5"/>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2000" b="1" i="0" kern="1200" cap="none" baseline="0">
                <a:solidFill>
                  <a:schemeClr val="accent2"/>
                </a:solidFill>
                <a:latin typeface="+mj-lt"/>
                <a:ea typeface="+mn-ea"/>
                <a:cs typeface="+mn-cs"/>
              </a:defRPr>
            </a:lvl6pPr>
            <a:lvl7pPr marL="342900" indent="-342900" algn="l" defTabSz="914400" rtl="0" eaLnBrk="1" latinLnBrk="0" hangingPunct="1">
              <a:lnSpc>
                <a:spcPct val="90000"/>
              </a:lnSpc>
              <a:spcBef>
                <a:spcPts val="600"/>
              </a:spcBef>
              <a:spcAft>
                <a:spcPts val="600"/>
              </a:spcAft>
              <a:buClr>
                <a:schemeClr val="tx2"/>
              </a:buClr>
              <a:buFont typeface="+mj-lt"/>
              <a:buAutoNum type="arabicPeriod"/>
              <a:tabLst/>
              <a:defRPr sz="1600" kern="1200">
                <a:solidFill>
                  <a:schemeClr val="tx1"/>
                </a:solidFill>
                <a:latin typeface="+mn-lt"/>
                <a:ea typeface="+mn-ea"/>
                <a:cs typeface="+mn-cs"/>
              </a:defRPr>
            </a:lvl7pPr>
            <a:lvl8pPr marL="342900" indent="-342900" algn="l" defTabSz="914400" rtl="0" eaLnBrk="1" latinLnBrk="0" hangingPunct="1">
              <a:lnSpc>
                <a:spcPct val="90000"/>
              </a:lnSpc>
              <a:spcBef>
                <a:spcPts val="600"/>
              </a:spcBef>
              <a:spcAft>
                <a:spcPts val="600"/>
              </a:spcAft>
              <a:buClr>
                <a:schemeClr val="tx2"/>
              </a:buClr>
              <a:buFont typeface="+mj-lt"/>
              <a:buAutoNum type="alphaLcPeriod"/>
              <a:defRPr sz="1600" kern="1200">
                <a:solidFill>
                  <a:schemeClr val="tx1"/>
                </a:solidFill>
                <a:latin typeface="+mn-lt"/>
                <a:ea typeface="+mn-ea"/>
                <a:cs typeface="+mn-cs"/>
              </a:defRPr>
            </a:lvl8pPr>
            <a:lvl9pPr marL="541338" indent="-180975" algn="l" defTabSz="914400" rtl="0" eaLnBrk="1" latinLnBrk="0" hangingPunct="1">
              <a:lnSpc>
                <a:spcPct val="90000"/>
              </a:lnSpc>
              <a:spcBef>
                <a:spcPts val="600"/>
              </a:spcBef>
              <a:spcAft>
                <a:spcPts val="600"/>
              </a:spcAft>
              <a:buClr>
                <a:schemeClr val="tx2"/>
              </a:buClr>
              <a:buFont typeface="Arial" panose="020B0604020202020204" pitchFamily="34" charset="0"/>
              <a:buChar char="•"/>
              <a:defRPr sz="1600" i="0" kern="1200">
                <a:solidFill>
                  <a:schemeClr val="tx1"/>
                </a:solidFill>
                <a:latin typeface="+mn-lt"/>
                <a:ea typeface="+mn-ea"/>
                <a:cs typeface="+mn-cs"/>
              </a:defRPr>
            </a:lvl9pPr>
          </a:lstStyle>
          <a:p>
            <a:r>
              <a:rPr lang="en-GB" dirty="0"/>
              <a:t> </a:t>
            </a:r>
          </a:p>
        </p:txBody>
      </p:sp>
      <p:sp>
        <p:nvSpPr>
          <p:cNvPr id="7" name="Rechthoek: afgeronde hoeken 6">
            <a:extLst>
              <a:ext uri="{FF2B5EF4-FFF2-40B4-BE49-F238E27FC236}">
                <a16:creationId xmlns:a16="http://schemas.microsoft.com/office/drawing/2014/main" id="{EE82F239-2B35-4039-9A61-4FB8C953EA19}"/>
              </a:ext>
            </a:extLst>
          </p:cNvPr>
          <p:cNvSpPr/>
          <p:nvPr userDrawn="1"/>
        </p:nvSpPr>
        <p:spPr>
          <a:xfrm>
            <a:off x="0" y="-367937"/>
            <a:ext cx="2537361" cy="24622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cap="none" baseline="0" noProof="0" dirty="0">
                <a:solidFill>
                  <a:schemeClr val="accent1"/>
                </a:solidFill>
                <a:latin typeface="+mj-lt"/>
              </a:rPr>
              <a:t>Table Background light yellow</a:t>
            </a:r>
          </a:p>
        </p:txBody>
      </p:sp>
      <p:sp>
        <p:nvSpPr>
          <p:cNvPr id="6" name="Tijdelijke aanduiding voor tekst 15">
            <a:extLst>
              <a:ext uri="{FF2B5EF4-FFF2-40B4-BE49-F238E27FC236}">
                <a16:creationId xmlns:a16="http://schemas.microsoft.com/office/drawing/2014/main" id="{09DECA43-D965-9D0A-41D5-F3876840B572}"/>
              </a:ext>
            </a:extLst>
          </p:cNvPr>
          <p:cNvSpPr>
            <a:spLocks noGrp="1"/>
          </p:cNvSpPr>
          <p:nvPr>
            <p:ph type="body" sz="quarter" idx="14" hasCustomPrompt="1"/>
          </p:nvPr>
        </p:nvSpPr>
        <p:spPr>
          <a:xfrm>
            <a:off x="720000" y="6060536"/>
            <a:ext cx="932400" cy="475200"/>
          </a:xfrm>
          <a:blipFill>
            <a:blip r:embed="rId2"/>
            <a:stretch>
              <a:fillRect/>
            </a:stretch>
          </a:blipFill>
        </p:spPr>
        <p:txBody>
          <a:bodyPr/>
          <a:lstStyle>
            <a:lvl1pPr marL="0" indent="0">
              <a:buNone/>
              <a:defRPr sz="100"/>
            </a:lvl1pPr>
          </a:lstStyle>
          <a:p>
            <a:pPr lvl="0"/>
            <a:r>
              <a:rPr lang="en-GB" dirty="0"/>
              <a:t> </a:t>
            </a:r>
          </a:p>
        </p:txBody>
      </p:sp>
      <p:sp>
        <p:nvSpPr>
          <p:cNvPr id="9" name="Tijdelijke aanduiding voor tekst 12">
            <a:extLst>
              <a:ext uri="{FF2B5EF4-FFF2-40B4-BE49-F238E27FC236}">
                <a16:creationId xmlns:a16="http://schemas.microsoft.com/office/drawing/2014/main" id="{08E277AE-61D4-621B-A01F-33E58D465E99}"/>
              </a:ext>
            </a:extLst>
          </p:cNvPr>
          <p:cNvSpPr>
            <a:spLocks noGrp="1"/>
          </p:cNvSpPr>
          <p:nvPr>
            <p:ph type="body" sz="quarter" idx="18" hasCustomPrompt="1"/>
          </p:nvPr>
        </p:nvSpPr>
        <p:spPr>
          <a:xfrm>
            <a:off x="708207" y="707795"/>
            <a:ext cx="36000" cy="396000"/>
          </a:xfrm>
          <a:custGeom>
            <a:avLst/>
            <a:gdLst>
              <a:gd name="connsiteX0" fmla="*/ 18000 w 36000"/>
              <a:gd name="connsiteY0" fmla="*/ 0 h 396000"/>
              <a:gd name="connsiteX1" fmla="*/ 36000 w 36000"/>
              <a:gd name="connsiteY1" fmla="*/ 18000 h 396000"/>
              <a:gd name="connsiteX2" fmla="*/ 36000 w 36000"/>
              <a:gd name="connsiteY2" fmla="*/ 378000 h 396000"/>
              <a:gd name="connsiteX3" fmla="*/ 18000 w 36000"/>
              <a:gd name="connsiteY3" fmla="*/ 396000 h 396000"/>
              <a:gd name="connsiteX4" fmla="*/ 0 w 36000"/>
              <a:gd name="connsiteY4" fmla="*/ 378000 h 396000"/>
              <a:gd name="connsiteX5" fmla="*/ 0 w 36000"/>
              <a:gd name="connsiteY5" fmla="*/ 18000 h 396000"/>
              <a:gd name="connsiteX6" fmla="*/ 18000 w 36000"/>
              <a:gd name="connsiteY6" fmla="*/ 0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 h="396000">
                <a:moveTo>
                  <a:pt x="18000" y="0"/>
                </a:moveTo>
                <a:cubicBezTo>
                  <a:pt x="27941" y="0"/>
                  <a:pt x="36000" y="8059"/>
                  <a:pt x="36000" y="18000"/>
                </a:cubicBezTo>
                <a:lnTo>
                  <a:pt x="36000" y="378000"/>
                </a:lnTo>
                <a:cubicBezTo>
                  <a:pt x="36000" y="387941"/>
                  <a:pt x="27941" y="396000"/>
                  <a:pt x="18000" y="396000"/>
                </a:cubicBezTo>
                <a:cubicBezTo>
                  <a:pt x="8059" y="396000"/>
                  <a:pt x="0" y="387941"/>
                  <a:pt x="0" y="378000"/>
                </a:cubicBezTo>
                <a:lnTo>
                  <a:pt x="0" y="18000"/>
                </a:lnTo>
                <a:cubicBezTo>
                  <a:pt x="0" y="8059"/>
                  <a:pt x="8059" y="0"/>
                  <a:pt x="18000" y="0"/>
                </a:cubicBezTo>
                <a:close/>
              </a:path>
            </a:pathLst>
          </a:custGeom>
          <a:solidFill>
            <a:schemeClr val="accent1"/>
          </a:solidFill>
        </p:spPr>
        <p:txBody>
          <a:bodyPr wrap="square">
            <a:noAutofit/>
          </a:bodyPr>
          <a:lstStyle>
            <a:lvl1pPr marL="0" indent="0">
              <a:buNone/>
              <a:defRPr sz="100"/>
            </a:lvl1pPr>
          </a:lstStyle>
          <a:p>
            <a:pPr lvl="0"/>
            <a:r>
              <a:rPr lang="en-GB" dirty="0"/>
              <a:t> </a:t>
            </a:r>
          </a:p>
        </p:txBody>
      </p:sp>
      <p:sp>
        <p:nvSpPr>
          <p:cNvPr id="10" name="Tijdelijke aanduiding voor titel 1">
            <a:extLst>
              <a:ext uri="{FF2B5EF4-FFF2-40B4-BE49-F238E27FC236}">
                <a16:creationId xmlns:a16="http://schemas.microsoft.com/office/drawing/2014/main" id="{3BDE1E35-E226-A6FC-616D-413231FAFE80}"/>
              </a:ext>
            </a:extLst>
          </p:cNvPr>
          <p:cNvSpPr>
            <a:spLocks noGrp="1"/>
          </p:cNvSpPr>
          <p:nvPr>
            <p:ph type="title" hasCustomPrompt="1"/>
          </p:nvPr>
        </p:nvSpPr>
        <p:spPr>
          <a:xfrm>
            <a:off x="865163" y="722313"/>
            <a:ext cx="10606838" cy="342211"/>
          </a:xfrm>
          <a:prstGeom prst="rect">
            <a:avLst/>
          </a:prstGeom>
        </p:spPr>
        <p:txBody>
          <a:bodyPr vert="horz" lIns="0" tIns="0" rIns="0" bIns="0" rtlCol="0" anchor="t">
            <a:noAutofit/>
          </a:bodyPr>
          <a:lstStyle/>
          <a:p>
            <a:r>
              <a:rPr lang="en-GB" noProof="0" dirty="0"/>
              <a:t>Place the title of the slide here</a:t>
            </a:r>
          </a:p>
        </p:txBody>
      </p:sp>
      <p:sp>
        <p:nvSpPr>
          <p:cNvPr id="3" name="Tijdelijke aanduiding voor tabel 16">
            <a:extLst>
              <a:ext uri="{FF2B5EF4-FFF2-40B4-BE49-F238E27FC236}">
                <a16:creationId xmlns:a16="http://schemas.microsoft.com/office/drawing/2014/main" id="{17434077-7945-8C8B-A9C8-03E7FEC8ED32}"/>
              </a:ext>
            </a:extLst>
          </p:cNvPr>
          <p:cNvSpPr>
            <a:spLocks noGrp="1"/>
          </p:cNvSpPr>
          <p:nvPr>
            <p:ph type="tbl" sz="quarter" idx="13" hasCustomPrompt="1"/>
          </p:nvPr>
        </p:nvSpPr>
        <p:spPr>
          <a:xfrm>
            <a:off x="720000" y="1592263"/>
            <a:ext cx="10752000" cy="4213225"/>
          </a:xfrm>
          <a:noFill/>
        </p:spPr>
        <p:txBody>
          <a:bodyPr tIns="0" bIns="1080000" anchor="ctr" anchorCtr="0"/>
          <a:lstStyle>
            <a:lvl1pPr marL="0" indent="0" algn="ctr">
              <a:buNone/>
              <a:defRPr sz="1200" i="1">
                <a:solidFill>
                  <a:schemeClr val="bg1">
                    <a:lumMod val="50000"/>
                  </a:schemeClr>
                </a:solidFill>
              </a:defRPr>
            </a:lvl1pPr>
          </a:lstStyle>
          <a:p>
            <a:r>
              <a:rPr lang="en-GB" dirty="0"/>
              <a:t>Click on the pictogram below to insert a table</a:t>
            </a:r>
          </a:p>
        </p:txBody>
      </p:sp>
    </p:spTree>
    <p:extLst>
      <p:ext uri="{BB962C8B-B14F-4D97-AF65-F5344CB8AC3E}">
        <p14:creationId xmlns:p14="http://schemas.microsoft.com/office/powerpoint/2010/main" val="3976631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Diagram">
    <p:spTree>
      <p:nvGrpSpPr>
        <p:cNvPr id="1" name=""/>
        <p:cNvGrpSpPr/>
        <p:nvPr/>
      </p:nvGrpSpPr>
      <p:grpSpPr>
        <a:xfrm>
          <a:off x="0" y="0"/>
          <a:ext cx="0" cy="0"/>
          <a:chOff x="0" y="0"/>
          <a:chExt cx="0" cy="0"/>
        </a:xfrm>
      </p:grpSpPr>
      <p:sp>
        <p:nvSpPr>
          <p:cNvPr id="2" name="Tijdelijke aanduiding voor tekst 10">
            <a:extLst>
              <a:ext uri="{FF2B5EF4-FFF2-40B4-BE49-F238E27FC236}">
                <a16:creationId xmlns:a16="http://schemas.microsoft.com/office/drawing/2014/main" id="{EC75E586-75E4-9F58-629C-42972F2C3D7A}"/>
              </a:ext>
            </a:extLst>
          </p:cNvPr>
          <p:cNvSpPr txBox="1">
            <a:spLocks/>
          </p:cNvSpPr>
          <p:nvPr userDrawn="1"/>
        </p:nvSpPr>
        <p:spPr>
          <a:xfrm>
            <a:off x="193040" y="225424"/>
            <a:ext cx="11805920" cy="6424295"/>
          </a:xfrm>
          <a:prstGeom prst="roundRect">
            <a:avLst>
              <a:gd name="adj" fmla="val 3563"/>
            </a:avLst>
          </a:prstGeom>
          <a:solidFill>
            <a:srgbClr val="FCE4D4"/>
          </a:solidFill>
        </p:spPr>
        <p:txBody>
          <a:bodyPr wrap="square">
            <a:noAutofit/>
          </a:bodyPr>
          <a:lstStyle>
            <a:lvl1pPr marL="0" indent="0" algn="l" defTabSz="914400" rtl="0" eaLnBrk="1" latinLnBrk="0" hangingPunct="1">
              <a:lnSpc>
                <a:spcPct val="90000"/>
              </a:lnSpc>
              <a:spcBef>
                <a:spcPts val="600"/>
              </a:spcBef>
              <a:spcAft>
                <a:spcPts val="600"/>
              </a:spcAft>
              <a:buClr>
                <a:schemeClr val="accent1"/>
              </a:buClr>
              <a:buSzPct val="110000"/>
              <a:buFont typeface="Calibri Light" panose="020F0302020204030204" pitchFamily="34" charset="0"/>
              <a:buNone/>
              <a:defRPr sz="100" kern="1200">
                <a:solidFill>
                  <a:schemeClr val="tx1"/>
                </a:solidFill>
                <a:latin typeface="+mn-lt"/>
                <a:ea typeface="+mn-ea"/>
                <a:cs typeface="+mn-cs"/>
              </a:defRPr>
            </a:lvl1pPr>
            <a:lvl2pPr marL="355600" indent="-177800" algn="l" defTabSz="914400" rtl="0" eaLnBrk="1" latinLnBrk="0" hangingPunct="1">
              <a:lnSpc>
                <a:spcPct val="90000"/>
              </a:lnSpc>
              <a:spcBef>
                <a:spcPts val="600"/>
              </a:spcBef>
              <a:spcAft>
                <a:spcPts val="600"/>
              </a:spcAft>
              <a:buClr>
                <a:schemeClr val="tx2"/>
              </a:buClr>
              <a:buFont typeface="Arial" panose="020B0604020202020204" pitchFamily="34" charset="0"/>
              <a:buChar char="•"/>
              <a:tabLst/>
              <a:defRPr sz="1600" kern="1200">
                <a:solidFill>
                  <a:schemeClr val="tx1"/>
                </a:solidFill>
                <a:latin typeface="+mn-lt"/>
                <a:ea typeface="+mn-ea"/>
                <a:cs typeface="+mn-cs"/>
              </a:defRPr>
            </a:lvl2pPr>
            <a:lvl3pPr marL="531813" indent="-176213" algn="l" defTabSz="914400" rtl="0" eaLnBrk="1" latinLnBrk="0" hangingPunct="1">
              <a:lnSpc>
                <a:spcPct val="90000"/>
              </a:lnSpc>
              <a:spcBef>
                <a:spcPts val="600"/>
              </a:spcBef>
              <a:spcAft>
                <a:spcPts val="600"/>
              </a:spcAft>
              <a:buClr>
                <a:schemeClr val="tx2"/>
              </a:buClr>
              <a:buFont typeface="Calibri Light" panose="020F0302020204030204" pitchFamily="34" charset="0"/>
              <a:buChar char="-"/>
              <a:defRPr sz="1400" kern="1200">
                <a:solidFill>
                  <a:schemeClr val="tx1"/>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5"/>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2000" b="1" i="0" kern="1200" cap="none" baseline="0">
                <a:solidFill>
                  <a:schemeClr val="accent2"/>
                </a:solidFill>
                <a:latin typeface="+mj-lt"/>
                <a:ea typeface="+mn-ea"/>
                <a:cs typeface="+mn-cs"/>
              </a:defRPr>
            </a:lvl6pPr>
            <a:lvl7pPr marL="342900" indent="-342900" algn="l" defTabSz="914400" rtl="0" eaLnBrk="1" latinLnBrk="0" hangingPunct="1">
              <a:lnSpc>
                <a:spcPct val="90000"/>
              </a:lnSpc>
              <a:spcBef>
                <a:spcPts val="600"/>
              </a:spcBef>
              <a:spcAft>
                <a:spcPts val="600"/>
              </a:spcAft>
              <a:buClr>
                <a:schemeClr val="tx2"/>
              </a:buClr>
              <a:buFont typeface="+mj-lt"/>
              <a:buAutoNum type="arabicPeriod"/>
              <a:tabLst/>
              <a:defRPr sz="1600" kern="1200">
                <a:solidFill>
                  <a:schemeClr val="tx1"/>
                </a:solidFill>
                <a:latin typeface="+mn-lt"/>
                <a:ea typeface="+mn-ea"/>
                <a:cs typeface="+mn-cs"/>
              </a:defRPr>
            </a:lvl7pPr>
            <a:lvl8pPr marL="342900" indent="-342900" algn="l" defTabSz="914400" rtl="0" eaLnBrk="1" latinLnBrk="0" hangingPunct="1">
              <a:lnSpc>
                <a:spcPct val="90000"/>
              </a:lnSpc>
              <a:spcBef>
                <a:spcPts val="600"/>
              </a:spcBef>
              <a:spcAft>
                <a:spcPts val="600"/>
              </a:spcAft>
              <a:buClr>
                <a:schemeClr val="tx2"/>
              </a:buClr>
              <a:buFont typeface="+mj-lt"/>
              <a:buAutoNum type="alphaLcPeriod"/>
              <a:defRPr sz="1600" kern="1200">
                <a:solidFill>
                  <a:schemeClr val="tx1"/>
                </a:solidFill>
                <a:latin typeface="+mn-lt"/>
                <a:ea typeface="+mn-ea"/>
                <a:cs typeface="+mn-cs"/>
              </a:defRPr>
            </a:lvl8pPr>
            <a:lvl9pPr marL="541338" indent="-180975" algn="l" defTabSz="914400" rtl="0" eaLnBrk="1" latinLnBrk="0" hangingPunct="1">
              <a:lnSpc>
                <a:spcPct val="90000"/>
              </a:lnSpc>
              <a:spcBef>
                <a:spcPts val="600"/>
              </a:spcBef>
              <a:spcAft>
                <a:spcPts val="600"/>
              </a:spcAft>
              <a:buClr>
                <a:schemeClr val="tx2"/>
              </a:buClr>
              <a:buFont typeface="Arial" panose="020B0604020202020204" pitchFamily="34" charset="0"/>
              <a:buChar char="•"/>
              <a:defRPr sz="1600" i="0" kern="1200">
                <a:solidFill>
                  <a:schemeClr val="tx1"/>
                </a:solidFill>
                <a:latin typeface="+mn-lt"/>
                <a:ea typeface="+mn-ea"/>
                <a:cs typeface="+mn-cs"/>
              </a:defRPr>
            </a:lvl9pPr>
          </a:lstStyle>
          <a:p>
            <a:r>
              <a:rPr lang="en-GB" dirty="0"/>
              <a:t> </a:t>
            </a:r>
          </a:p>
        </p:txBody>
      </p:sp>
      <p:sp>
        <p:nvSpPr>
          <p:cNvPr id="11" name="Tijdelijke aanduiding voor afbeelding 32">
            <a:extLst>
              <a:ext uri="{FF2B5EF4-FFF2-40B4-BE49-F238E27FC236}">
                <a16:creationId xmlns:a16="http://schemas.microsoft.com/office/drawing/2014/main" id="{021214F8-6F0D-D4C4-930F-857B8BFAD785}"/>
              </a:ext>
            </a:extLst>
          </p:cNvPr>
          <p:cNvSpPr>
            <a:spLocks noGrp="1"/>
          </p:cNvSpPr>
          <p:nvPr>
            <p:ph type="pic" sz="quarter" idx="21" hasCustomPrompt="1"/>
          </p:nvPr>
        </p:nvSpPr>
        <p:spPr>
          <a:xfrm>
            <a:off x="1656046" y="1597457"/>
            <a:ext cx="781627" cy="781200"/>
          </a:xfrm>
          <a:prstGeom prst="roundRect">
            <a:avLst>
              <a:gd name="adj" fmla="val 12395"/>
            </a:avLst>
          </a:prstGeom>
          <a:solidFill>
            <a:schemeClr val="bg1">
              <a:lumMod val="95000"/>
            </a:schemeClr>
          </a:solidFill>
          <a:ln w="15875">
            <a:noFill/>
          </a:ln>
        </p:spPr>
        <p:txBody>
          <a:bodyPr wrap="square" lIns="0" tIns="0" rIns="0" bIns="504000" anchor="ctr" anchorCtr="0">
            <a:noAutofit/>
          </a:bodyPr>
          <a:lstStyle>
            <a:lvl1pPr marL="0" indent="0" algn="ctr">
              <a:lnSpc>
                <a:spcPct val="70000"/>
              </a:lnSpc>
              <a:buNone/>
              <a:defRPr sz="800" i="1">
                <a:solidFill>
                  <a:schemeClr val="bg1">
                    <a:lumMod val="50000"/>
                  </a:schemeClr>
                </a:solidFill>
              </a:defRPr>
            </a:lvl1pPr>
          </a:lstStyle>
          <a:p>
            <a:r>
              <a:rPr lang="en-GB" dirty="0"/>
              <a:t>Insert image here.</a:t>
            </a:r>
          </a:p>
        </p:txBody>
      </p:sp>
      <p:sp>
        <p:nvSpPr>
          <p:cNvPr id="12" name="Tijdelijke aanduiding voor afbeelding 32">
            <a:extLst>
              <a:ext uri="{FF2B5EF4-FFF2-40B4-BE49-F238E27FC236}">
                <a16:creationId xmlns:a16="http://schemas.microsoft.com/office/drawing/2014/main" id="{7CD82504-9C97-F337-C19A-B0E3C1E862A1}"/>
              </a:ext>
            </a:extLst>
          </p:cNvPr>
          <p:cNvSpPr>
            <a:spLocks noGrp="1"/>
          </p:cNvSpPr>
          <p:nvPr>
            <p:ph type="pic" sz="quarter" idx="22" hasCustomPrompt="1"/>
          </p:nvPr>
        </p:nvSpPr>
        <p:spPr>
          <a:xfrm>
            <a:off x="4926000" y="1597457"/>
            <a:ext cx="781627" cy="781200"/>
          </a:xfrm>
          <a:prstGeom prst="roundRect">
            <a:avLst>
              <a:gd name="adj" fmla="val 12395"/>
            </a:avLst>
          </a:prstGeom>
          <a:solidFill>
            <a:schemeClr val="bg1">
              <a:lumMod val="95000"/>
            </a:schemeClr>
          </a:solidFill>
          <a:ln w="15875">
            <a:noFill/>
          </a:ln>
        </p:spPr>
        <p:txBody>
          <a:bodyPr wrap="square" lIns="0" tIns="0" rIns="0" bIns="504000" anchor="ctr" anchorCtr="0">
            <a:noAutofit/>
          </a:bodyPr>
          <a:lstStyle>
            <a:lvl1pPr marL="0" indent="0" algn="ctr">
              <a:lnSpc>
                <a:spcPct val="70000"/>
              </a:lnSpc>
              <a:buNone/>
              <a:defRPr sz="800" i="1">
                <a:solidFill>
                  <a:schemeClr val="bg1">
                    <a:lumMod val="50000"/>
                  </a:schemeClr>
                </a:solidFill>
              </a:defRPr>
            </a:lvl1pPr>
          </a:lstStyle>
          <a:p>
            <a:r>
              <a:rPr lang="en-GB" dirty="0"/>
              <a:t>Insert image here.</a:t>
            </a:r>
          </a:p>
        </p:txBody>
      </p:sp>
      <p:sp>
        <p:nvSpPr>
          <p:cNvPr id="13" name="Tijdelijke aanduiding voor afbeelding 32">
            <a:extLst>
              <a:ext uri="{FF2B5EF4-FFF2-40B4-BE49-F238E27FC236}">
                <a16:creationId xmlns:a16="http://schemas.microsoft.com/office/drawing/2014/main" id="{30471FF7-1250-02A0-D21D-3A9FF58FF8D6}"/>
              </a:ext>
            </a:extLst>
          </p:cNvPr>
          <p:cNvSpPr>
            <a:spLocks noGrp="1"/>
          </p:cNvSpPr>
          <p:nvPr>
            <p:ph type="pic" sz="quarter" idx="23" hasCustomPrompt="1"/>
          </p:nvPr>
        </p:nvSpPr>
        <p:spPr>
          <a:xfrm>
            <a:off x="8196326" y="1597457"/>
            <a:ext cx="781627" cy="781200"/>
          </a:xfrm>
          <a:prstGeom prst="roundRect">
            <a:avLst>
              <a:gd name="adj" fmla="val 12395"/>
            </a:avLst>
          </a:prstGeom>
          <a:solidFill>
            <a:schemeClr val="bg1">
              <a:lumMod val="95000"/>
            </a:schemeClr>
          </a:solidFill>
          <a:ln w="15875">
            <a:noFill/>
          </a:ln>
        </p:spPr>
        <p:txBody>
          <a:bodyPr wrap="square" lIns="0" tIns="0" rIns="0" bIns="504000" anchor="ctr" anchorCtr="0">
            <a:noAutofit/>
          </a:bodyPr>
          <a:lstStyle>
            <a:lvl1pPr marL="0" indent="0" algn="ctr">
              <a:lnSpc>
                <a:spcPct val="70000"/>
              </a:lnSpc>
              <a:buNone/>
              <a:defRPr sz="800" i="1">
                <a:solidFill>
                  <a:schemeClr val="bg1">
                    <a:lumMod val="50000"/>
                  </a:schemeClr>
                </a:solidFill>
              </a:defRPr>
            </a:lvl1pPr>
          </a:lstStyle>
          <a:p>
            <a:r>
              <a:rPr lang="en-GB" dirty="0"/>
              <a:t>Insert image here.</a:t>
            </a:r>
          </a:p>
        </p:txBody>
      </p:sp>
      <p:sp>
        <p:nvSpPr>
          <p:cNvPr id="7" name="Rechthoek: afgeronde hoeken 6">
            <a:extLst>
              <a:ext uri="{FF2B5EF4-FFF2-40B4-BE49-F238E27FC236}">
                <a16:creationId xmlns:a16="http://schemas.microsoft.com/office/drawing/2014/main" id="{EE82F239-2B35-4039-9A61-4FB8C953EA19}"/>
              </a:ext>
            </a:extLst>
          </p:cNvPr>
          <p:cNvSpPr/>
          <p:nvPr userDrawn="1"/>
        </p:nvSpPr>
        <p:spPr>
          <a:xfrm>
            <a:off x="0" y="-367937"/>
            <a:ext cx="715260" cy="24622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l"/>
            <a:r>
              <a:rPr lang="en-GB" sz="1600" b="1" cap="none" baseline="0" noProof="0" dirty="0">
                <a:solidFill>
                  <a:schemeClr val="accent1"/>
                </a:solidFill>
                <a:latin typeface="+mj-lt"/>
              </a:rPr>
              <a:t>Diagram</a:t>
            </a:r>
          </a:p>
        </p:txBody>
      </p:sp>
      <p:sp>
        <p:nvSpPr>
          <p:cNvPr id="5" name="Tijdelijke aanduiding voor tekst 15">
            <a:extLst>
              <a:ext uri="{FF2B5EF4-FFF2-40B4-BE49-F238E27FC236}">
                <a16:creationId xmlns:a16="http://schemas.microsoft.com/office/drawing/2014/main" id="{1573DD9B-8FD8-C1EC-787F-42558CEE97FA}"/>
              </a:ext>
            </a:extLst>
          </p:cNvPr>
          <p:cNvSpPr>
            <a:spLocks noGrp="1"/>
          </p:cNvSpPr>
          <p:nvPr>
            <p:ph type="body" sz="quarter" idx="14" hasCustomPrompt="1"/>
          </p:nvPr>
        </p:nvSpPr>
        <p:spPr>
          <a:xfrm>
            <a:off x="720000" y="6060536"/>
            <a:ext cx="932400" cy="475200"/>
          </a:xfrm>
          <a:blipFill>
            <a:blip r:embed="rId2"/>
            <a:stretch>
              <a:fillRect/>
            </a:stretch>
          </a:blipFill>
        </p:spPr>
        <p:txBody>
          <a:bodyPr/>
          <a:lstStyle>
            <a:lvl1pPr marL="0" indent="0">
              <a:buNone/>
              <a:defRPr sz="100"/>
            </a:lvl1pPr>
          </a:lstStyle>
          <a:p>
            <a:pPr lvl="0"/>
            <a:r>
              <a:rPr lang="en-GB" dirty="0"/>
              <a:t> </a:t>
            </a:r>
          </a:p>
        </p:txBody>
      </p:sp>
      <p:sp>
        <p:nvSpPr>
          <p:cNvPr id="8" name="Tijdelijke aanduiding voor tekst 12">
            <a:extLst>
              <a:ext uri="{FF2B5EF4-FFF2-40B4-BE49-F238E27FC236}">
                <a16:creationId xmlns:a16="http://schemas.microsoft.com/office/drawing/2014/main" id="{FBA7C0EF-C85B-4505-8107-015B15633D93}"/>
              </a:ext>
            </a:extLst>
          </p:cNvPr>
          <p:cNvSpPr>
            <a:spLocks noGrp="1"/>
          </p:cNvSpPr>
          <p:nvPr>
            <p:ph type="body" sz="quarter" idx="18" hasCustomPrompt="1"/>
          </p:nvPr>
        </p:nvSpPr>
        <p:spPr>
          <a:xfrm>
            <a:off x="708207" y="707795"/>
            <a:ext cx="36000" cy="396000"/>
          </a:xfrm>
          <a:custGeom>
            <a:avLst/>
            <a:gdLst>
              <a:gd name="connsiteX0" fmla="*/ 18000 w 36000"/>
              <a:gd name="connsiteY0" fmla="*/ 0 h 396000"/>
              <a:gd name="connsiteX1" fmla="*/ 36000 w 36000"/>
              <a:gd name="connsiteY1" fmla="*/ 18000 h 396000"/>
              <a:gd name="connsiteX2" fmla="*/ 36000 w 36000"/>
              <a:gd name="connsiteY2" fmla="*/ 378000 h 396000"/>
              <a:gd name="connsiteX3" fmla="*/ 18000 w 36000"/>
              <a:gd name="connsiteY3" fmla="*/ 396000 h 396000"/>
              <a:gd name="connsiteX4" fmla="*/ 0 w 36000"/>
              <a:gd name="connsiteY4" fmla="*/ 378000 h 396000"/>
              <a:gd name="connsiteX5" fmla="*/ 0 w 36000"/>
              <a:gd name="connsiteY5" fmla="*/ 18000 h 396000"/>
              <a:gd name="connsiteX6" fmla="*/ 18000 w 36000"/>
              <a:gd name="connsiteY6" fmla="*/ 0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 h="396000">
                <a:moveTo>
                  <a:pt x="18000" y="0"/>
                </a:moveTo>
                <a:cubicBezTo>
                  <a:pt x="27941" y="0"/>
                  <a:pt x="36000" y="8059"/>
                  <a:pt x="36000" y="18000"/>
                </a:cubicBezTo>
                <a:lnTo>
                  <a:pt x="36000" y="378000"/>
                </a:lnTo>
                <a:cubicBezTo>
                  <a:pt x="36000" y="387941"/>
                  <a:pt x="27941" y="396000"/>
                  <a:pt x="18000" y="396000"/>
                </a:cubicBezTo>
                <a:cubicBezTo>
                  <a:pt x="8059" y="396000"/>
                  <a:pt x="0" y="387941"/>
                  <a:pt x="0" y="378000"/>
                </a:cubicBezTo>
                <a:lnTo>
                  <a:pt x="0" y="18000"/>
                </a:lnTo>
                <a:cubicBezTo>
                  <a:pt x="0" y="8059"/>
                  <a:pt x="8059" y="0"/>
                  <a:pt x="18000" y="0"/>
                </a:cubicBezTo>
                <a:close/>
              </a:path>
            </a:pathLst>
          </a:custGeom>
          <a:solidFill>
            <a:schemeClr val="accent1"/>
          </a:solidFill>
        </p:spPr>
        <p:txBody>
          <a:bodyPr wrap="square">
            <a:noAutofit/>
          </a:bodyPr>
          <a:lstStyle>
            <a:lvl1pPr marL="0" indent="0">
              <a:buNone/>
              <a:defRPr sz="100"/>
            </a:lvl1pPr>
          </a:lstStyle>
          <a:p>
            <a:pPr lvl="0"/>
            <a:r>
              <a:rPr lang="en-GB" dirty="0"/>
              <a:t> </a:t>
            </a:r>
          </a:p>
        </p:txBody>
      </p:sp>
      <p:sp>
        <p:nvSpPr>
          <p:cNvPr id="10" name="Tijdelijke aanduiding voor titel 1">
            <a:extLst>
              <a:ext uri="{FF2B5EF4-FFF2-40B4-BE49-F238E27FC236}">
                <a16:creationId xmlns:a16="http://schemas.microsoft.com/office/drawing/2014/main" id="{66DDD4FA-5C0A-526B-A5D0-BD4D9C52DA68}"/>
              </a:ext>
            </a:extLst>
          </p:cNvPr>
          <p:cNvSpPr>
            <a:spLocks noGrp="1"/>
          </p:cNvSpPr>
          <p:nvPr>
            <p:ph type="title" hasCustomPrompt="1"/>
          </p:nvPr>
        </p:nvSpPr>
        <p:spPr>
          <a:xfrm>
            <a:off x="865163" y="722313"/>
            <a:ext cx="10606838" cy="342211"/>
          </a:xfrm>
          <a:prstGeom prst="rect">
            <a:avLst/>
          </a:prstGeom>
        </p:spPr>
        <p:txBody>
          <a:bodyPr vert="horz" lIns="0" tIns="0" rIns="0" bIns="0" rtlCol="0" anchor="t">
            <a:noAutofit/>
          </a:bodyPr>
          <a:lstStyle/>
          <a:p>
            <a:r>
              <a:rPr lang="en-GB" noProof="0" dirty="0"/>
              <a:t>Place the title of the slide here</a:t>
            </a:r>
          </a:p>
        </p:txBody>
      </p:sp>
      <p:grpSp>
        <p:nvGrpSpPr>
          <p:cNvPr id="3" name="INSTRUCTION">
            <a:extLst>
              <a:ext uri="{FF2B5EF4-FFF2-40B4-BE49-F238E27FC236}">
                <a16:creationId xmlns:a16="http://schemas.microsoft.com/office/drawing/2014/main" id="{72940814-3D70-FBF5-A2D9-270397FE3975}"/>
              </a:ext>
            </a:extLst>
          </p:cNvPr>
          <p:cNvGrpSpPr/>
          <p:nvPr userDrawn="1"/>
        </p:nvGrpSpPr>
        <p:grpSpPr>
          <a:xfrm>
            <a:off x="12377595" y="0"/>
            <a:ext cx="3693113" cy="5054643"/>
            <a:chOff x="-3786164" y="0"/>
            <a:chExt cx="3693113" cy="5054643"/>
          </a:xfrm>
        </p:grpSpPr>
        <p:sp>
          <p:nvSpPr>
            <p:cNvPr id="4" name="Rechthoek 3">
              <a:extLst>
                <a:ext uri="{FF2B5EF4-FFF2-40B4-BE49-F238E27FC236}">
                  <a16:creationId xmlns:a16="http://schemas.microsoft.com/office/drawing/2014/main" id="{F1EB98DB-6735-B2FE-8121-2C9FF4A01D2E}"/>
                </a:ext>
              </a:extLst>
            </p:cNvPr>
            <p:cNvSpPr/>
            <p:nvPr userDrawn="1"/>
          </p:nvSpPr>
          <p:spPr>
            <a:xfrm>
              <a:off x="-3786164" y="0"/>
              <a:ext cx="3593091" cy="4391599"/>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Insert/edit an image</a:t>
              </a:r>
            </a:p>
          </p:txBody>
        </p:sp>
        <p:sp>
          <p:nvSpPr>
            <p:cNvPr id="6" name="Rechthoek 5">
              <a:extLst>
                <a:ext uri="{FF2B5EF4-FFF2-40B4-BE49-F238E27FC236}">
                  <a16:creationId xmlns:a16="http://schemas.microsoft.com/office/drawing/2014/main" id="{72944FD3-64BE-B9C7-1526-7964E2795DA4}"/>
                </a:ext>
              </a:extLst>
            </p:cNvPr>
            <p:cNvSpPr/>
            <p:nvPr userDrawn="1"/>
          </p:nvSpPr>
          <p:spPr>
            <a:xfrm>
              <a:off x="-3786164" y="4226643"/>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‘Inspiration'</a:t>
              </a:r>
            </a:p>
          </p:txBody>
        </p:sp>
        <p:sp>
          <p:nvSpPr>
            <p:cNvPr id="9" name="Ovaal 8">
              <a:extLst>
                <a:ext uri="{FF2B5EF4-FFF2-40B4-BE49-F238E27FC236}">
                  <a16:creationId xmlns:a16="http://schemas.microsoft.com/office/drawing/2014/main" id="{A2653B07-AE6D-F4CF-E6FF-5B348982470A}"/>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74" name="Rechthoek 73">
              <a:extLst>
                <a:ext uri="{FF2B5EF4-FFF2-40B4-BE49-F238E27FC236}">
                  <a16:creationId xmlns:a16="http://schemas.microsoft.com/office/drawing/2014/main" id="{E8892E53-A5B2-9219-6618-53E1A5589239}"/>
                </a:ext>
              </a:extLst>
            </p:cNvPr>
            <p:cNvSpPr/>
            <p:nvPr userDrawn="1"/>
          </p:nvSpPr>
          <p:spPr>
            <a:xfrm>
              <a:off x="-3319416" y="465323"/>
              <a:ext cx="3008779" cy="661851"/>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75" name="Ovaal 74">
              <a:extLst>
                <a:ext uri="{FF2B5EF4-FFF2-40B4-BE49-F238E27FC236}">
                  <a16:creationId xmlns:a16="http://schemas.microsoft.com/office/drawing/2014/main" id="{7A7B7CA7-4306-997B-3F4F-1079EE4424D8}"/>
                </a:ext>
              </a:extLst>
            </p:cNvPr>
            <p:cNvSpPr/>
            <p:nvPr userDrawn="1"/>
          </p:nvSpPr>
          <p:spPr>
            <a:xfrm>
              <a:off x="-3603587" y="18111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76" name="Rechthoek 75">
              <a:extLst>
                <a:ext uri="{FF2B5EF4-FFF2-40B4-BE49-F238E27FC236}">
                  <a16:creationId xmlns:a16="http://schemas.microsoft.com/office/drawing/2014/main" id="{EF629E23-51B2-1EF4-25BC-119207152FAD}"/>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77" name="Rechthoek 76">
              <a:extLst>
                <a:ext uri="{FF2B5EF4-FFF2-40B4-BE49-F238E27FC236}">
                  <a16:creationId xmlns:a16="http://schemas.microsoft.com/office/drawing/2014/main" id="{9C292A80-A5B7-E5AF-2C61-851DFE8732E8}"/>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1000" b="1" noProof="0" dirty="0">
                  <a:solidFill>
                    <a:srgbClr val="211F26"/>
                  </a:solidFill>
                  <a:latin typeface="Calibri" panose="020F0502020204030204" pitchFamily="34" charset="0"/>
                  <a:cs typeface="Calibri" panose="020F0502020204030204" pitchFamily="34" charset="0"/>
                </a:rPr>
                <a:t>Insert</a:t>
              </a:r>
            </a:p>
          </p:txBody>
        </p:sp>
        <p:sp>
          <p:nvSpPr>
            <p:cNvPr id="78" name="Ovaal 77">
              <a:extLst>
                <a:ext uri="{FF2B5EF4-FFF2-40B4-BE49-F238E27FC236}">
                  <a16:creationId xmlns:a16="http://schemas.microsoft.com/office/drawing/2014/main" id="{101ABA3A-7587-9A13-AAE4-B161F6A153FF}"/>
                </a:ext>
              </a:extLst>
            </p:cNvPr>
            <p:cNvSpPr/>
            <p:nvPr userDrawn="1"/>
          </p:nvSpPr>
          <p:spPr>
            <a:xfrm>
              <a:off x="-3603587" y="263483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79" name="Rechthoek 78">
              <a:extLst>
                <a:ext uri="{FF2B5EF4-FFF2-40B4-BE49-F238E27FC236}">
                  <a16:creationId xmlns:a16="http://schemas.microsoft.com/office/drawing/2014/main" id="{11D5E12B-C910-02CE-0BFE-95F9A7DAF430}"/>
                </a:ext>
              </a:extLst>
            </p:cNvPr>
            <p:cNvSpPr/>
            <p:nvPr userDrawn="1"/>
          </p:nvSpPr>
          <p:spPr>
            <a:xfrm>
              <a:off x="-3319415" y="2634835"/>
              <a:ext cx="2944682" cy="794165"/>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‘Crop’</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grpSp>
          <p:nvGrpSpPr>
            <p:cNvPr id="80" name="Groep 79">
              <a:extLst>
                <a:ext uri="{FF2B5EF4-FFF2-40B4-BE49-F238E27FC236}">
                  <a16:creationId xmlns:a16="http://schemas.microsoft.com/office/drawing/2014/main" id="{40AED630-93DE-6833-0C47-32A5566F61A8}"/>
                </a:ext>
              </a:extLst>
            </p:cNvPr>
            <p:cNvGrpSpPr/>
            <p:nvPr userDrawn="1"/>
          </p:nvGrpSpPr>
          <p:grpSpPr>
            <a:xfrm>
              <a:off x="-3414453" y="3534339"/>
              <a:ext cx="514284" cy="506545"/>
              <a:chOff x="12617641" y="3403239"/>
              <a:chExt cx="752963" cy="741634"/>
            </a:xfrm>
          </p:grpSpPr>
          <p:grpSp>
            <p:nvGrpSpPr>
              <p:cNvPr id="97" name="Groep 96">
                <a:extLst>
                  <a:ext uri="{FF2B5EF4-FFF2-40B4-BE49-F238E27FC236}">
                    <a16:creationId xmlns:a16="http://schemas.microsoft.com/office/drawing/2014/main" id="{6D578BB1-3127-B98A-3B48-4FC06A5BAB77}"/>
                  </a:ext>
                </a:extLst>
              </p:cNvPr>
              <p:cNvGrpSpPr/>
              <p:nvPr userDrawn="1"/>
            </p:nvGrpSpPr>
            <p:grpSpPr>
              <a:xfrm>
                <a:off x="12771530" y="3403239"/>
                <a:ext cx="467176" cy="448491"/>
                <a:chOff x="12782157" y="3403239"/>
                <a:chExt cx="467176" cy="448491"/>
              </a:xfrm>
            </p:grpSpPr>
            <p:grpSp>
              <p:nvGrpSpPr>
                <p:cNvPr id="100" name="Groep 99">
                  <a:extLst>
                    <a:ext uri="{FF2B5EF4-FFF2-40B4-BE49-F238E27FC236}">
                      <a16:creationId xmlns:a16="http://schemas.microsoft.com/office/drawing/2014/main" id="{7671041C-1FB2-4D3D-0A8A-FD11C280672C}"/>
                    </a:ext>
                  </a:extLst>
                </p:cNvPr>
                <p:cNvGrpSpPr/>
                <p:nvPr userDrawn="1"/>
              </p:nvGrpSpPr>
              <p:grpSpPr>
                <a:xfrm>
                  <a:off x="12782157" y="3403239"/>
                  <a:ext cx="412976" cy="396132"/>
                  <a:chOff x="13554906" y="3320109"/>
                  <a:chExt cx="443917" cy="425811"/>
                </a:xfrm>
              </p:grpSpPr>
              <p:grpSp>
                <p:nvGrpSpPr>
                  <p:cNvPr id="107" name="Groep 106">
                    <a:extLst>
                      <a:ext uri="{FF2B5EF4-FFF2-40B4-BE49-F238E27FC236}">
                        <a16:creationId xmlns:a16="http://schemas.microsoft.com/office/drawing/2014/main" id="{C4ABC13B-E21A-9B6E-9063-44C5391C384E}"/>
                      </a:ext>
                    </a:extLst>
                  </p:cNvPr>
                  <p:cNvGrpSpPr/>
                  <p:nvPr userDrawn="1"/>
                </p:nvGrpSpPr>
                <p:grpSpPr>
                  <a:xfrm>
                    <a:off x="13554906" y="3320109"/>
                    <a:ext cx="443917" cy="425811"/>
                    <a:chOff x="12909684" y="1276143"/>
                    <a:chExt cx="443917" cy="425811"/>
                  </a:xfrm>
                </p:grpSpPr>
                <p:sp>
                  <p:nvSpPr>
                    <p:cNvPr id="110" name="Rechthoek 109">
                      <a:extLst>
                        <a:ext uri="{FF2B5EF4-FFF2-40B4-BE49-F238E27FC236}">
                          <a16:creationId xmlns:a16="http://schemas.microsoft.com/office/drawing/2014/main" id="{39B1035E-8C0E-6EF0-2B39-90268601C06C}"/>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111" name="Rechthoek 110">
                      <a:extLst>
                        <a:ext uri="{FF2B5EF4-FFF2-40B4-BE49-F238E27FC236}">
                          <a16:creationId xmlns:a16="http://schemas.microsoft.com/office/drawing/2014/main" id="{EF5C2D25-C005-50D3-8E5B-AD8F20541BB5}"/>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112" name="Ovaal 111">
                      <a:extLst>
                        <a:ext uri="{FF2B5EF4-FFF2-40B4-BE49-F238E27FC236}">
                          <a16:creationId xmlns:a16="http://schemas.microsoft.com/office/drawing/2014/main" id="{E401B4A4-22A9-4C4A-6C06-42AA99F8E5E0}"/>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pic>
                <p:nvPicPr>
                  <p:cNvPr id="108" name="Afbeelding 107">
                    <a:extLst>
                      <a:ext uri="{FF2B5EF4-FFF2-40B4-BE49-F238E27FC236}">
                        <a16:creationId xmlns:a16="http://schemas.microsoft.com/office/drawing/2014/main" id="{E65B87B2-F274-6AD4-C224-4476053167CC}"/>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13567296" y="3424991"/>
                    <a:ext cx="173367" cy="140220"/>
                  </a:xfrm>
                  <a:prstGeom prst="rect">
                    <a:avLst/>
                  </a:prstGeom>
                </p:spPr>
              </p:pic>
              <p:pic>
                <p:nvPicPr>
                  <p:cNvPr id="109" name="Afbeelding 108">
                    <a:extLst>
                      <a:ext uri="{FF2B5EF4-FFF2-40B4-BE49-F238E27FC236}">
                        <a16:creationId xmlns:a16="http://schemas.microsoft.com/office/drawing/2014/main" id="{FC5A99CF-F488-BDB3-33AA-99CB9F7E30D9}"/>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101" name="Groep 100">
                  <a:extLst>
                    <a:ext uri="{FF2B5EF4-FFF2-40B4-BE49-F238E27FC236}">
                      <a16:creationId xmlns:a16="http://schemas.microsoft.com/office/drawing/2014/main" id="{376C5047-B3DC-9B8E-1714-BD62E8FCEFBC}"/>
                    </a:ext>
                  </a:extLst>
                </p:cNvPr>
                <p:cNvGrpSpPr/>
                <p:nvPr userDrawn="1"/>
              </p:nvGrpSpPr>
              <p:grpSpPr>
                <a:xfrm>
                  <a:off x="13103513" y="3705268"/>
                  <a:ext cx="145820" cy="146462"/>
                  <a:chOff x="13096169" y="3602278"/>
                  <a:chExt cx="145820" cy="146462"/>
                </a:xfrm>
              </p:grpSpPr>
              <p:sp>
                <p:nvSpPr>
                  <p:cNvPr id="105" name="Rechthoek 104">
                    <a:extLst>
                      <a:ext uri="{FF2B5EF4-FFF2-40B4-BE49-F238E27FC236}">
                        <a16:creationId xmlns:a16="http://schemas.microsoft.com/office/drawing/2014/main" id="{6221E737-ECEE-BA0D-D1BE-BE2F1CD6AB17}"/>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06" name="Rechthoek 105">
                    <a:extLst>
                      <a:ext uri="{FF2B5EF4-FFF2-40B4-BE49-F238E27FC236}">
                        <a16:creationId xmlns:a16="http://schemas.microsoft.com/office/drawing/2014/main" id="{9C0FD69A-0EAB-18AB-0EDB-19315F043343}"/>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102" name="Groep 101">
                  <a:extLst>
                    <a:ext uri="{FF2B5EF4-FFF2-40B4-BE49-F238E27FC236}">
                      <a16:creationId xmlns:a16="http://schemas.microsoft.com/office/drawing/2014/main" id="{BC454A1B-701D-88B0-C5B8-BDCFE393F3B5}"/>
                    </a:ext>
                  </a:extLst>
                </p:cNvPr>
                <p:cNvGrpSpPr/>
                <p:nvPr userDrawn="1"/>
              </p:nvGrpSpPr>
              <p:grpSpPr>
                <a:xfrm rot="10800000">
                  <a:off x="13061402" y="3665637"/>
                  <a:ext cx="145820" cy="146462"/>
                  <a:chOff x="13096169" y="3602278"/>
                  <a:chExt cx="145820" cy="146462"/>
                </a:xfrm>
              </p:grpSpPr>
              <p:sp>
                <p:nvSpPr>
                  <p:cNvPr id="103" name="Rechthoek 102">
                    <a:extLst>
                      <a:ext uri="{FF2B5EF4-FFF2-40B4-BE49-F238E27FC236}">
                        <a16:creationId xmlns:a16="http://schemas.microsoft.com/office/drawing/2014/main" id="{051A272D-F5E5-E5FD-53BF-CA18E2C6DD7E}"/>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04" name="Rechthoek 103">
                    <a:extLst>
                      <a:ext uri="{FF2B5EF4-FFF2-40B4-BE49-F238E27FC236}">
                        <a16:creationId xmlns:a16="http://schemas.microsoft.com/office/drawing/2014/main" id="{12CED7FF-4AA2-9B91-FF5A-C5C133138A3A}"/>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sp>
            <p:nvSpPr>
              <p:cNvPr id="98" name="Rechthoek 97">
                <a:extLst>
                  <a:ext uri="{FF2B5EF4-FFF2-40B4-BE49-F238E27FC236}">
                    <a16:creationId xmlns:a16="http://schemas.microsoft.com/office/drawing/2014/main" id="{0EE34930-FEC3-5C53-3658-8220089E7949}"/>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Crop</a:t>
                </a:r>
              </a:p>
            </p:txBody>
          </p:sp>
          <p:sp>
            <p:nvSpPr>
              <p:cNvPr id="99" name="Gelijkbenige driehoek 98">
                <a:extLst>
                  <a:ext uri="{FF2B5EF4-FFF2-40B4-BE49-F238E27FC236}">
                    <a16:creationId xmlns:a16="http://schemas.microsoft.com/office/drawing/2014/main" id="{947DCB66-64EB-8AC4-F9E8-FB44E8D329BA}"/>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81" name="ICOON_info">
              <a:extLst>
                <a:ext uri="{FF2B5EF4-FFF2-40B4-BE49-F238E27FC236}">
                  <a16:creationId xmlns:a16="http://schemas.microsoft.com/office/drawing/2014/main" id="{27A7DF91-57BF-6D8A-B404-2E0F7A2560B2}"/>
                </a:ext>
              </a:extLst>
            </p:cNvPr>
            <p:cNvGrpSpPr/>
            <p:nvPr userDrawn="1"/>
          </p:nvGrpSpPr>
          <p:grpSpPr>
            <a:xfrm>
              <a:off x="-376736" y="4055594"/>
              <a:ext cx="283685" cy="283685"/>
              <a:chOff x="-510741" y="5913713"/>
              <a:chExt cx="267555" cy="267555"/>
            </a:xfrm>
          </p:grpSpPr>
          <p:sp>
            <p:nvSpPr>
              <p:cNvPr id="95" name="Ovaal 94">
                <a:extLst>
                  <a:ext uri="{FF2B5EF4-FFF2-40B4-BE49-F238E27FC236}">
                    <a16:creationId xmlns:a16="http://schemas.microsoft.com/office/drawing/2014/main" id="{6637EC95-8243-777C-E001-BE1F458BF722}"/>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96" name="Graphic 163" descr="Informatie">
                <a:extLst>
                  <a:ext uri="{FF2B5EF4-FFF2-40B4-BE49-F238E27FC236}">
                    <a16:creationId xmlns:a16="http://schemas.microsoft.com/office/drawing/2014/main" id="{5417C2CD-32A4-EBA9-4D3F-BDE713FD900A}"/>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82" name="Groep 81">
              <a:extLst>
                <a:ext uri="{FF2B5EF4-FFF2-40B4-BE49-F238E27FC236}">
                  <a16:creationId xmlns:a16="http://schemas.microsoft.com/office/drawing/2014/main" id="{78ECD8D2-433A-43B6-64C0-5E2FB02D5DDB}"/>
                </a:ext>
              </a:extLst>
            </p:cNvPr>
            <p:cNvGrpSpPr/>
            <p:nvPr userDrawn="1"/>
          </p:nvGrpSpPr>
          <p:grpSpPr>
            <a:xfrm>
              <a:off x="-938434" y="4364020"/>
              <a:ext cx="627798" cy="576693"/>
              <a:chOff x="-938434" y="4570310"/>
              <a:chExt cx="627798" cy="576693"/>
            </a:xfrm>
          </p:grpSpPr>
          <p:grpSp>
            <p:nvGrpSpPr>
              <p:cNvPr id="90" name="Inspireren">
                <a:extLst>
                  <a:ext uri="{FF2B5EF4-FFF2-40B4-BE49-F238E27FC236}">
                    <a16:creationId xmlns:a16="http://schemas.microsoft.com/office/drawing/2014/main" id="{30FF6053-C048-C416-031D-1EAAC25CED4E}"/>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92" name="Freeform 12">
                  <a:extLst>
                    <a:ext uri="{FF2B5EF4-FFF2-40B4-BE49-F238E27FC236}">
                      <a16:creationId xmlns:a16="http://schemas.microsoft.com/office/drawing/2014/main" id="{EBE4487B-4F19-CC6A-9D25-699AC2DED834}"/>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mn-lt"/>
                  </a:endParaRPr>
                </a:p>
              </p:txBody>
            </p:sp>
            <p:sp>
              <p:nvSpPr>
                <p:cNvPr id="93" name="Freeform 13">
                  <a:extLst>
                    <a:ext uri="{FF2B5EF4-FFF2-40B4-BE49-F238E27FC236}">
                      <a16:creationId xmlns:a16="http://schemas.microsoft.com/office/drawing/2014/main" id="{51313655-A467-EFFE-82A6-74D296B430FE}"/>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mn-lt"/>
                  </a:endParaRPr>
                </a:p>
              </p:txBody>
            </p:sp>
            <p:sp>
              <p:nvSpPr>
                <p:cNvPr id="94" name="Freeform 14">
                  <a:extLst>
                    <a:ext uri="{FF2B5EF4-FFF2-40B4-BE49-F238E27FC236}">
                      <a16:creationId xmlns:a16="http://schemas.microsoft.com/office/drawing/2014/main" id="{2C8642D5-BC9B-50D4-2A84-D401626D55D2}"/>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mn-lt"/>
                  </a:endParaRPr>
                </a:p>
              </p:txBody>
            </p:sp>
          </p:grpSp>
          <p:sp>
            <p:nvSpPr>
              <p:cNvPr id="91" name="Tekstvak 90">
                <a:extLst>
                  <a:ext uri="{FF2B5EF4-FFF2-40B4-BE49-F238E27FC236}">
                    <a16:creationId xmlns:a16="http://schemas.microsoft.com/office/drawing/2014/main" id="{02BDA4B4-2489-5A86-FE48-BC7391D9AAAB}"/>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nvGrpSpPr>
            <p:cNvPr id="83" name="Groep 82">
              <a:extLst>
                <a:ext uri="{FF2B5EF4-FFF2-40B4-BE49-F238E27FC236}">
                  <a16:creationId xmlns:a16="http://schemas.microsoft.com/office/drawing/2014/main" id="{712D408B-B8B1-FC55-70C6-FCF9E92FB8EA}"/>
                </a:ext>
              </a:extLst>
            </p:cNvPr>
            <p:cNvGrpSpPr/>
            <p:nvPr userDrawn="1"/>
          </p:nvGrpSpPr>
          <p:grpSpPr>
            <a:xfrm>
              <a:off x="-3365484" y="1226982"/>
              <a:ext cx="446937" cy="406485"/>
              <a:chOff x="-3563526" y="1409294"/>
              <a:chExt cx="354190" cy="322133"/>
            </a:xfrm>
          </p:grpSpPr>
          <p:grpSp>
            <p:nvGrpSpPr>
              <p:cNvPr id="84" name="Groep 83">
                <a:extLst>
                  <a:ext uri="{FF2B5EF4-FFF2-40B4-BE49-F238E27FC236}">
                    <a16:creationId xmlns:a16="http://schemas.microsoft.com/office/drawing/2014/main" id="{C1FC1E5A-CAA5-CF08-1528-45E111A37467}"/>
                  </a:ext>
                </a:extLst>
              </p:cNvPr>
              <p:cNvGrpSpPr/>
              <p:nvPr userDrawn="1"/>
            </p:nvGrpSpPr>
            <p:grpSpPr>
              <a:xfrm>
                <a:off x="-3499992" y="1409294"/>
                <a:ext cx="225195" cy="195499"/>
                <a:chOff x="8987389" y="1361199"/>
                <a:chExt cx="2200275" cy="1914525"/>
              </a:xfrm>
            </p:grpSpPr>
            <p:sp>
              <p:nvSpPr>
                <p:cNvPr id="86" name="Vrije vorm: vorm 85">
                  <a:extLst>
                    <a:ext uri="{FF2B5EF4-FFF2-40B4-BE49-F238E27FC236}">
                      <a16:creationId xmlns:a16="http://schemas.microsoft.com/office/drawing/2014/main" id="{8F195757-4737-AF66-FE50-5CA360A549CF}"/>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995469"/>
                  <a:endParaRPr lang="en-GB" sz="7200" noProof="0" dirty="0">
                    <a:solidFill>
                      <a:srgbClr val="211F26"/>
                    </a:solidFill>
                    <a:latin typeface="+mn-lt"/>
                  </a:endParaRPr>
                </a:p>
              </p:txBody>
            </p:sp>
            <p:grpSp>
              <p:nvGrpSpPr>
                <p:cNvPr id="87" name="Groep 86">
                  <a:extLst>
                    <a:ext uri="{FF2B5EF4-FFF2-40B4-BE49-F238E27FC236}">
                      <a16:creationId xmlns:a16="http://schemas.microsoft.com/office/drawing/2014/main" id="{49CA7923-6000-F62E-FD09-4EAD0ABD4648}"/>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88" name="Vrije vorm: vorm 87">
                    <a:extLst>
                      <a:ext uri="{FF2B5EF4-FFF2-40B4-BE49-F238E27FC236}">
                        <a16:creationId xmlns:a16="http://schemas.microsoft.com/office/drawing/2014/main" id="{323CA4DD-5FF3-8288-8C77-FC113766A192}"/>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995469"/>
                    <a:endParaRPr lang="en-GB" sz="7200" noProof="0" dirty="0">
                      <a:solidFill>
                        <a:srgbClr val="211F26"/>
                      </a:solidFill>
                      <a:latin typeface="+mn-lt"/>
                    </a:endParaRPr>
                  </a:p>
                </p:txBody>
              </p:sp>
              <p:sp>
                <p:nvSpPr>
                  <p:cNvPr id="89" name="Vrije vorm: vorm 88">
                    <a:extLst>
                      <a:ext uri="{FF2B5EF4-FFF2-40B4-BE49-F238E27FC236}">
                        <a16:creationId xmlns:a16="http://schemas.microsoft.com/office/drawing/2014/main" id="{BB927DE6-CA26-C73B-E755-70FFD3934877}"/>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995469"/>
                    <a:endParaRPr lang="en-GB" sz="7200" noProof="0" dirty="0">
                      <a:solidFill>
                        <a:srgbClr val="211F26"/>
                      </a:solidFill>
                      <a:latin typeface="+mn-lt"/>
                    </a:endParaRPr>
                  </a:p>
                </p:txBody>
              </p:sp>
            </p:grpSp>
          </p:grpSp>
          <p:sp>
            <p:nvSpPr>
              <p:cNvPr id="85" name="Tekstvak 84">
                <a:extLst>
                  <a:ext uri="{FF2B5EF4-FFF2-40B4-BE49-F238E27FC236}">
                    <a16:creationId xmlns:a16="http://schemas.microsoft.com/office/drawing/2014/main" id="{8186BF35-E84B-7FA9-E06B-3A3B359DEEB5}"/>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spTree>
    <p:extLst>
      <p:ext uri="{BB962C8B-B14F-4D97-AF65-F5344CB8AC3E}">
        <p14:creationId xmlns:p14="http://schemas.microsoft.com/office/powerpoint/2010/main" val="1375514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itle only #1">
    <p:spTree>
      <p:nvGrpSpPr>
        <p:cNvPr id="1" name=""/>
        <p:cNvGrpSpPr/>
        <p:nvPr/>
      </p:nvGrpSpPr>
      <p:grpSpPr>
        <a:xfrm>
          <a:off x="0" y="0"/>
          <a:ext cx="0" cy="0"/>
          <a:chOff x="0" y="0"/>
          <a:chExt cx="0" cy="0"/>
        </a:xfrm>
      </p:grpSpPr>
      <p:sp>
        <p:nvSpPr>
          <p:cNvPr id="7" name="Rechthoek: afgeronde hoeken 6">
            <a:extLst>
              <a:ext uri="{FF2B5EF4-FFF2-40B4-BE49-F238E27FC236}">
                <a16:creationId xmlns:a16="http://schemas.microsoft.com/office/drawing/2014/main" id="{EE82F239-2B35-4039-9A61-4FB8C953EA19}"/>
              </a:ext>
            </a:extLst>
          </p:cNvPr>
          <p:cNvSpPr/>
          <p:nvPr userDrawn="1"/>
        </p:nvSpPr>
        <p:spPr>
          <a:xfrm>
            <a:off x="0" y="-367937"/>
            <a:ext cx="1041952" cy="24622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l"/>
            <a:r>
              <a:rPr lang="en-GB" sz="1600" b="1" cap="none" baseline="0" noProof="0" dirty="0">
                <a:solidFill>
                  <a:schemeClr val="accent1"/>
                </a:solidFill>
                <a:latin typeface="+mj-lt"/>
              </a:rPr>
              <a:t>Title only #1</a:t>
            </a:r>
          </a:p>
        </p:txBody>
      </p:sp>
      <p:sp>
        <p:nvSpPr>
          <p:cNvPr id="5" name="Tijdelijke aanduiding voor tekst 15">
            <a:extLst>
              <a:ext uri="{FF2B5EF4-FFF2-40B4-BE49-F238E27FC236}">
                <a16:creationId xmlns:a16="http://schemas.microsoft.com/office/drawing/2014/main" id="{1573DD9B-8FD8-C1EC-787F-42558CEE97FA}"/>
              </a:ext>
            </a:extLst>
          </p:cNvPr>
          <p:cNvSpPr>
            <a:spLocks noGrp="1"/>
          </p:cNvSpPr>
          <p:nvPr>
            <p:ph type="body" sz="quarter" idx="14" hasCustomPrompt="1"/>
          </p:nvPr>
        </p:nvSpPr>
        <p:spPr>
          <a:xfrm>
            <a:off x="720000" y="6060536"/>
            <a:ext cx="932400" cy="475200"/>
          </a:xfrm>
          <a:blipFill>
            <a:blip r:embed="rId2"/>
            <a:stretch>
              <a:fillRect/>
            </a:stretch>
          </a:blipFill>
        </p:spPr>
        <p:txBody>
          <a:bodyPr/>
          <a:lstStyle>
            <a:lvl1pPr marL="0" indent="0">
              <a:buNone/>
              <a:defRPr sz="100"/>
            </a:lvl1pPr>
          </a:lstStyle>
          <a:p>
            <a:pPr lvl="0"/>
            <a:r>
              <a:rPr lang="en-GB" dirty="0"/>
              <a:t> </a:t>
            </a:r>
          </a:p>
        </p:txBody>
      </p:sp>
      <p:sp>
        <p:nvSpPr>
          <p:cNvPr id="8" name="Tijdelijke aanduiding voor tekst 12">
            <a:extLst>
              <a:ext uri="{FF2B5EF4-FFF2-40B4-BE49-F238E27FC236}">
                <a16:creationId xmlns:a16="http://schemas.microsoft.com/office/drawing/2014/main" id="{FBA7C0EF-C85B-4505-8107-015B15633D93}"/>
              </a:ext>
            </a:extLst>
          </p:cNvPr>
          <p:cNvSpPr>
            <a:spLocks noGrp="1"/>
          </p:cNvSpPr>
          <p:nvPr>
            <p:ph type="body" sz="quarter" idx="18" hasCustomPrompt="1"/>
          </p:nvPr>
        </p:nvSpPr>
        <p:spPr>
          <a:xfrm>
            <a:off x="708207" y="707795"/>
            <a:ext cx="36000" cy="396000"/>
          </a:xfrm>
          <a:custGeom>
            <a:avLst/>
            <a:gdLst>
              <a:gd name="connsiteX0" fmla="*/ 18000 w 36000"/>
              <a:gd name="connsiteY0" fmla="*/ 0 h 396000"/>
              <a:gd name="connsiteX1" fmla="*/ 36000 w 36000"/>
              <a:gd name="connsiteY1" fmla="*/ 18000 h 396000"/>
              <a:gd name="connsiteX2" fmla="*/ 36000 w 36000"/>
              <a:gd name="connsiteY2" fmla="*/ 378000 h 396000"/>
              <a:gd name="connsiteX3" fmla="*/ 18000 w 36000"/>
              <a:gd name="connsiteY3" fmla="*/ 396000 h 396000"/>
              <a:gd name="connsiteX4" fmla="*/ 0 w 36000"/>
              <a:gd name="connsiteY4" fmla="*/ 378000 h 396000"/>
              <a:gd name="connsiteX5" fmla="*/ 0 w 36000"/>
              <a:gd name="connsiteY5" fmla="*/ 18000 h 396000"/>
              <a:gd name="connsiteX6" fmla="*/ 18000 w 36000"/>
              <a:gd name="connsiteY6" fmla="*/ 0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 h="396000">
                <a:moveTo>
                  <a:pt x="18000" y="0"/>
                </a:moveTo>
                <a:cubicBezTo>
                  <a:pt x="27941" y="0"/>
                  <a:pt x="36000" y="8059"/>
                  <a:pt x="36000" y="18000"/>
                </a:cubicBezTo>
                <a:lnTo>
                  <a:pt x="36000" y="378000"/>
                </a:lnTo>
                <a:cubicBezTo>
                  <a:pt x="36000" y="387941"/>
                  <a:pt x="27941" y="396000"/>
                  <a:pt x="18000" y="396000"/>
                </a:cubicBezTo>
                <a:cubicBezTo>
                  <a:pt x="8059" y="396000"/>
                  <a:pt x="0" y="387941"/>
                  <a:pt x="0" y="378000"/>
                </a:cubicBezTo>
                <a:lnTo>
                  <a:pt x="0" y="18000"/>
                </a:lnTo>
                <a:cubicBezTo>
                  <a:pt x="0" y="8059"/>
                  <a:pt x="8059" y="0"/>
                  <a:pt x="18000" y="0"/>
                </a:cubicBezTo>
                <a:close/>
              </a:path>
            </a:pathLst>
          </a:custGeom>
          <a:solidFill>
            <a:schemeClr val="accent1"/>
          </a:solidFill>
        </p:spPr>
        <p:txBody>
          <a:bodyPr wrap="square">
            <a:noAutofit/>
          </a:bodyPr>
          <a:lstStyle>
            <a:lvl1pPr marL="0" indent="0">
              <a:buNone/>
              <a:defRPr sz="100"/>
            </a:lvl1pPr>
          </a:lstStyle>
          <a:p>
            <a:pPr lvl="0"/>
            <a:r>
              <a:rPr lang="en-GB" dirty="0"/>
              <a:t> </a:t>
            </a:r>
          </a:p>
        </p:txBody>
      </p:sp>
      <p:sp>
        <p:nvSpPr>
          <p:cNvPr id="10" name="Tijdelijke aanduiding voor titel 1">
            <a:extLst>
              <a:ext uri="{FF2B5EF4-FFF2-40B4-BE49-F238E27FC236}">
                <a16:creationId xmlns:a16="http://schemas.microsoft.com/office/drawing/2014/main" id="{66DDD4FA-5C0A-526B-A5D0-BD4D9C52DA68}"/>
              </a:ext>
            </a:extLst>
          </p:cNvPr>
          <p:cNvSpPr>
            <a:spLocks noGrp="1"/>
          </p:cNvSpPr>
          <p:nvPr>
            <p:ph type="title" hasCustomPrompt="1"/>
          </p:nvPr>
        </p:nvSpPr>
        <p:spPr>
          <a:xfrm>
            <a:off x="865163" y="722313"/>
            <a:ext cx="10606838" cy="342211"/>
          </a:xfrm>
          <a:prstGeom prst="rect">
            <a:avLst/>
          </a:prstGeom>
        </p:spPr>
        <p:txBody>
          <a:bodyPr vert="horz" lIns="0" tIns="0" rIns="0" bIns="0" rtlCol="0" anchor="t">
            <a:noAutofit/>
          </a:bodyPr>
          <a:lstStyle/>
          <a:p>
            <a:r>
              <a:rPr lang="en-GB" noProof="0" dirty="0"/>
              <a:t>Place the title of the slide here</a:t>
            </a:r>
          </a:p>
        </p:txBody>
      </p:sp>
    </p:spTree>
    <p:extLst>
      <p:ext uri="{BB962C8B-B14F-4D97-AF65-F5344CB8AC3E}">
        <p14:creationId xmlns:p14="http://schemas.microsoft.com/office/powerpoint/2010/main" val="1404560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le only Background light orange">
    <p:spTree>
      <p:nvGrpSpPr>
        <p:cNvPr id="1" name=""/>
        <p:cNvGrpSpPr/>
        <p:nvPr/>
      </p:nvGrpSpPr>
      <p:grpSpPr>
        <a:xfrm>
          <a:off x="0" y="0"/>
          <a:ext cx="0" cy="0"/>
          <a:chOff x="0" y="0"/>
          <a:chExt cx="0" cy="0"/>
        </a:xfrm>
      </p:grpSpPr>
      <p:sp>
        <p:nvSpPr>
          <p:cNvPr id="2" name="Tijdelijke aanduiding voor tekst 10">
            <a:extLst>
              <a:ext uri="{FF2B5EF4-FFF2-40B4-BE49-F238E27FC236}">
                <a16:creationId xmlns:a16="http://schemas.microsoft.com/office/drawing/2014/main" id="{EC75E586-75E4-9F58-629C-42972F2C3D7A}"/>
              </a:ext>
            </a:extLst>
          </p:cNvPr>
          <p:cNvSpPr txBox="1">
            <a:spLocks/>
          </p:cNvSpPr>
          <p:nvPr userDrawn="1"/>
        </p:nvSpPr>
        <p:spPr>
          <a:xfrm>
            <a:off x="193040" y="225424"/>
            <a:ext cx="11805920" cy="6424295"/>
          </a:xfrm>
          <a:prstGeom prst="roundRect">
            <a:avLst>
              <a:gd name="adj" fmla="val 3563"/>
            </a:avLst>
          </a:prstGeom>
          <a:solidFill>
            <a:srgbClr val="FCE4D4"/>
          </a:solidFill>
        </p:spPr>
        <p:txBody>
          <a:bodyPr wrap="square">
            <a:noAutofit/>
          </a:bodyPr>
          <a:lstStyle>
            <a:lvl1pPr marL="0" indent="0" algn="l" defTabSz="914400" rtl="0" eaLnBrk="1" latinLnBrk="0" hangingPunct="1">
              <a:lnSpc>
                <a:spcPct val="90000"/>
              </a:lnSpc>
              <a:spcBef>
                <a:spcPts val="600"/>
              </a:spcBef>
              <a:spcAft>
                <a:spcPts val="600"/>
              </a:spcAft>
              <a:buClr>
                <a:schemeClr val="accent1"/>
              </a:buClr>
              <a:buSzPct val="110000"/>
              <a:buFont typeface="Calibri Light" panose="020F0302020204030204" pitchFamily="34" charset="0"/>
              <a:buNone/>
              <a:defRPr sz="100" kern="1200">
                <a:solidFill>
                  <a:schemeClr val="tx1"/>
                </a:solidFill>
                <a:latin typeface="+mn-lt"/>
                <a:ea typeface="+mn-ea"/>
                <a:cs typeface="+mn-cs"/>
              </a:defRPr>
            </a:lvl1pPr>
            <a:lvl2pPr marL="355600" indent="-177800" algn="l" defTabSz="914400" rtl="0" eaLnBrk="1" latinLnBrk="0" hangingPunct="1">
              <a:lnSpc>
                <a:spcPct val="90000"/>
              </a:lnSpc>
              <a:spcBef>
                <a:spcPts val="600"/>
              </a:spcBef>
              <a:spcAft>
                <a:spcPts val="600"/>
              </a:spcAft>
              <a:buClr>
                <a:schemeClr val="tx2"/>
              </a:buClr>
              <a:buFont typeface="Arial" panose="020B0604020202020204" pitchFamily="34" charset="0"/>
              <a:buChar char="•"/>
              <a:tabLst/>
              <a:defRPr sz="1600" kern="1200">
                <a:solidFill>
                  <a:schemeClr val="tx1"/>
                </a:solidFill>
                <a:latin typeface="+mn-lt"/>
                <a:ea typeface="+mn-ea"/>
                <a:cs typeface="+mn-cs"/>
              </a:defRPr>
            </a:lvl2pPr>
            <a:lvl3pPr marL="531813" indent="-176213" algn="l" defTabSz="914400" rtl="0" eaLnBrk="1" latinLnBrk="0" hangingPunct="1">
              <a:lnSpc>
                <a:spcPct val="90000"/>
              </a:lnSpc>
              <a:spcBef>
                <a:spcPts val="600"/>
              </a:spcBef>
              <a:spcAft>
                <a:spcPts val="600"/>
              </a:spcAft>
              <a:buClr>
                <a:schemeClr val="tx2"/>
              </a:buClr>
              <a:buFont typeface="Calibri Light" panose="020F0302020204030204" pitchFamily="34" charset="0"/>
              <a:buChar char="-"/>
              <a:defRPr sz="1400" kern="1200">
                <a:solidFill>
                  <a:schemeClr val="tx1"/>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5"/>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2000" b="1" i="0" kern="1200" cap="none" baseline="0">
                <a:solidFill>
                  <a:schemeClr val="accent2"/>
                </a:solidFill>
                <a:latin typeface="+mj-lt"/>
                <a:ea typeface="+mn-ea"/>
                <a:cs typeface="+mn-cs"/>
              </a:defRPr>
            </a:lvl6pPr>
            <a:lvl7pPr marL="342900" indent="-342900" algn="l" defTabSz="914400" rtl="0" eaLnBrk="1" latinLnBrk="0" hangingPunct="1">
              <a:lnSpc>
                <a:spcPct val="90000"/>
              </a:lnSpc>
              <a:spcBef>
                <a:spcPts val="600"/>
              </a:spcBef>
              <a:spcAft>
                <a:spcPts val="600"/>
              </a:spcAft>
              <a:buClr>
                <a:schemeClr val="tx2"/>
              </a:buClr>
              <a:buFont typeface="+mj-lt"/>
              <a:buAutoNum type="arabicPeriod"/>
              <a:tabLst/>
              <a:defRPr sz="1600" kern="1200">
                <a:solidFill>
                  <a:schemeClr val="tx1"/>
                </a:solidFill>
                <a:latin typeface="+mn-lt"/>
                <a:ea typeface="+mn-ea"/>
                <a:cs typeface="+mn-cs"/>
              </a:defRPr>
            </a:lvl7pPr>
            <a:lvl8pPr marL="342900" indent="-342900" algn="l" defTabSz="914400" rtl="0" eaLnBrk="1" latinLnBrk="0" hangingPunct="1">
              <a:lnSpc>
                <a:spcPct val="90000"/>
              </a:lnSpc>
              <a:spcBef>
                <a:spcPts val="600"/>
              </a:spcBef>
              <a:spcAft>
                <a:spcPts val="600"/>
              </a:spcAft>
              <a:buClr>
                <a:schemeClr val="tx2"/>
              </a:buClr>
              <a:buFont typeface="+mj-lt"/>
              <a:buAutoNum type="alphaLcPeriod"/>
              <a:defRPr sz="1600" kern="1200">
                <a:solidFill>
                  <a:schemeClr val="tx1"/>
                </a:solidFill>
                <a:latin typeface="+mn-lt"/>
                <a:ea typeface="+mn-ea"/>
                <a:cs typeface="+mn-cs"/>
              </a:defRPr>
            </a:lvl8pPr>
            <a:lvl9pPr marL="541338" indent="-180975" algn="l" defTabSz="914400" rtl="0" eaLnBrk="1" latinLnBrk="0" hangingPunct="1">
              <a:lnSpc>
                <a:spcPct val="90000"/>
              </a:lnSpc>
              <a:spcBef>
                <a:spcPts val="600"/>
              </a:spcBef>
              <a:spcAft>
                <a:spcPts val="600"/>
              </a:spcAft>
              <a:buClr>
                <a:schemeClr val="tx2"/>
              </a:buClr>
              <a:buFont typeface="Arial" panose="020B0604020202020204" pitchFamily="34" charset="0"/>
              <a:buChar char="•"/>
              <a:defRPr sz="1600" i="0" kern="1200">
                <a:solidFill>
                  <a:schemeClr val="tx1"/>
                </a:solidFill>
                <a:latin typeface="+mn-lt"/>
                <a:ea typeface="+mn-ea"/>
                <a:cs typeface="+mn-cs"/>
              </a:defRPr>
            </a:lvl9pPr>
          </a:lstStyle>
          <a:p>
            <a:r>
              <a:rPr lang="en-GB" dirty="0"/>
              <a:t> </a:t>
            </a:r>
          </a:p>
        </p:txBody>
      </p:sp>
      <p:sp>
        <p:nvSpPr>
          <p:cNvPr id="7" name="Rechthoek: afgeronde hoeken 6">
            <a:extLst>
              <a:ext uri="{FF2B5EF4-FFF2-40B4-BE49-F238E27FC236}">
                <a16:creationId xmlns:a16="http://schemas.microsoft.com/office/drawing/2014/main" id="{EE82F239-2B35-4039-9A61-4FB8C953EA19}"/>
              </a:ext>
            </a:extLst>
          </p:cNvPr>
          <p:cNvSpPr/>
          <p:nvPr userDrawn="1"/>
        </p:nvSpPr>
        <p:spPr>
          <a:xfrm>
            <a:off x="0" y="-367937"/>
            <a:ext cx="2906373" cy="24622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cap="none" baseline="0" noProof="0" dirty="0">
                <a:solidFill>
                  <a:schemeClr val="accent1"/>
                </a:solidFill>
                <a:latin typeface="+mj-lt"/>
              </a:rPr>
              <a:t>Title only Background light orange</a:t>
            </a:r>
          </a:p>
        </p:txBody>
      </p:sp>
      <p:sp>
        <p:nvSpPr>
          <p:cNvPr id="5" name="Tijdelijke aanduiding voor tekst 15">
            <a:extLst>
              <a:ext uri="{FF2B5EF4-FFF2-40B4-BE49-F238E27FC236}">
                <a16:creationId xmlns:a16="http://schemas.microsoft.com/office/drawing/2014/main" id="{1573DD9B-8FD8-C1EC-787F-42558CEE97FA}"/>
              </a:ext>
            </a:extLst>
          </p:cNvPr>
          <p:cNvSpPr>
            <a:spLocks noGrp="1"/>
          </p:cNvSpPr>
          <p:nvPr>
            <p:ph type="body" sz="quarter" idx="14" hasCustomPrompt="1"/>
          </p:nvPr>
        </p:nvSpPr>
        <p:spPr>
          <a:xfrm>
            <a:off x="720000" y="6060536"/>
            <a:ext cx="932400" cy="475200"/>
          </a:xfrm>
          <a:blipFill>
            <a:blip r:embed="rId2"/>
            <a:stretch>
              <a:fillRect/>
            </a:stretch>
          </a:blipFill>
        </p:spPr>
        <p:txBody>
          <a:bodyPr/>
          <a:lstStyle>
            <a:lvl1pPr marL="0" indent="0">
              <a:buNone/>
              <a:defRPr sz="100"/>
            </a:lvl1pPr>
          </a:lstStyle>
          <a:p>
            <a:pPr lvl="0"/>
            <a:r>
              <a:rPr lang="en-GB" dirty="0"/>
              <a:t> </a:t>
            </a:r>
          </a:p>
        </p:txBody>
      </p:sp>
      <p:sp>
        <p:nvSpPr>
          <p:cNvPr id="8" name="Tijdelijke aanduiding voor tekst 12">
            <a:extLst>
              <a:ext uri="{FF2B5EF4-FFF2-40B4-BE49-F238E27FC236}">
                <a16:creationId xmlns:a16="http://schemas.microsoft.com/office/drawing/2014/main" id="{FBA7C0EF-C85B-4505-8107-015B15633D93}"/>
              </a:ext>
            </a:extLst>
          </p:cNvPr>
          <p:cNvSpPr>
            <a:spLocks noGrp="1"/>
          </p:cNvSpPr>
          <p:nvPr>
            <p:ph type="body" sz="quarter" idx="18" hasCustomPrompt="1"/>
          </p:nvPr>
        </p:nvSpPr>
        <p:spPr>
          <a:xfrm>
            <a:off x="708207" y="707795"/>
            <a:ext cx="36000" cy="396000"/>
          </a:xfrm>
          <a:custGeom>
            <a:avLst/>
            <a:gdLst>
              <a:gd name="connsiteX0" fmla="*/ 18000 w 36000"/>
              <a:gd name="connsiteY0" fmla="*/ 0 h 396000"/>
              <a:gd name="connsiteX1" fmla="*/ 36000 w 36000"/>
              <a:gd name="connsiteY1" fmla="*/ 18000 h 396000"/>
              <a:gd name="connsiteX2" fmla="*/ 36000 w 36000"/>
              <a:gd name="connsiteY2" fmla="*/ 378000 h 396000"/>
              <a:gd name="connsiteX3" fmla="*/ 18000 w 36000"/>
              <a:gd name="connsiteY3" fmla="*/ 396000 h 396000"/>
              <a:gd name="connsiteX4" fmla="*/ 0 w 36000"/>
              <a:gd name="connsiteY4" fmla="*/ 378000 h 396000"/>
              <a:gd name="connsiteX5" fmla="*/ 0 w 36000"/>
              <a:gd name="connsiteY5" fmla="*/ 18000 h 396000"/>
              <a:gd name="connsiteX6" fmla="*/ 18000 w 36000"/>
              <a:gd name="connsiteY6" fmla="*/ 0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 h="396000">
                <a:moveTo>
                  <a:pt x="18000" y="0"/>
                </a:moveTo>
                <a:cubicBezTo>
                  <a:pt x="27941" y="0"/>
                  <a:pt x="36000" y="8059"/>
                  <a:pt x="36000" y="18000"/>
                </a:cubicBezTo>
                <a:lnTo>
                  <a:pt x="36000" y="378000"/>
                </a:lnTo>
                <a:cubicBezTo>
                  <a:pt x="36000" y="387941"/>
                  <a:pt x="27941" y="396000"/>
                  <a:pt x="18000" y="396000"/>
                </a:cubicBezTo>
                <a:cubicBezTo>
                  <a:pt x="8059" y="396000"/>
                  <a:pt x="0" y="387941"/>
                  <a:pt x="0" y="378000"/>
                </a:cubicBezTo>
                <a:lnTo>
                  <a:pt x="0" y="18000"/>
                </a:lnTo>
                <a:cubicBezTo>
                  <a:pt x="0" y="8059"/>
                  <a:pt x="8059" y="0"/>
                  <a:pt x="18000" y="0"/>
                </a:cubicBezTo>
                <a:close/>
              </a:path>
            </a:pathLst>
          </a:custGeom>
          <a:solidFill>
            <a:schemeClr val="accent1"/>
          </a:solidFill>
        </p:spPr>
        <p:txBody>
          <a:bodyPr wrap="square">
            <a:noAutofit/>
          </a:bodyPr>
          <a:lstStyle>
            <a:lvl1pPr marL="0" indent="0">
              <a:buNone/>
              <a:defRPr sz="100"/>
            </a:lvl1pPr>
          </a:lstStyle>
          <a:p>
            <a:pPr lvl="0"/>
            <a:r>
              <a:rPr lang="en-GB" dirty="0"/>
              <a:t> </a:t>
            </a:r>
          </a:p>
        </p:txBody>
      </p:sp>
      <p:sp>
        <p:nvSpPr>
          <p:cNvPr id="10" name="Tijdelijke aanduiding voor titel 1">
            <a:extLst>
              <a:ext uri="{FF2B5EF4-FFF2-40B4-BE49-F238E27FC236}">
                <a16:creationId xmlns:a16="http://schemas.microsoft.com/office/drawing/2014/main" id="{66DDD4FA-5C0A-526B-A5D0-BD4D9C52DA68}"/>
              </a:ext>
            </a:extLst>
          </p:cNvPr>
          <p:cNvSpPr>
            <a:spLocks noGrp="1"/>
          </p:cNvSpPr>
          <p:nvPr>
            <p:ph type="title" hasCustomPrompt="1"/>
          </p:nvPr>
        </p:nvSpPr>
        <p:spPr>
          <a:xfrm>
            <a:off x="865163" y="722313"/>
            <a:ext cx="10606838" cy="342211"/>
          </a:xfrm>
          <a:prstGeom prst="rect">
            <a:avLst/>
          </a:prstGeom>
        </p:spPr>
        <p:txBody>
          <a:bodyPr vert="horz" lIns="0" tIns="0" rIns="0" bIns="0" rtlCol="0" anchor="t">
            <a:noAutofit/>
          </a:bodyPr>
          <a:lstStyle/>
          <a:p>
            <a:r>
              <a:rPr lang="en-GB" noProof="0" dirty="0"/>
              <a:t>Place the title of the slide here</a:t>
            </a:r>
          </a:p>
        </p:txBody>
      </p:sp>
    </p:spTree>
    <p:extLst>
      <p:ext uri="{BB962C8B-B14F-4D97-AF65-F5344CB8AC3E}">
        <p14:creationId xmlns:p14="http://schemas.microsoft.com/office/powerpoint/2010/main" val="2604175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 Background light orange + Icon instruction">
    <p:spTree>
      <p:nvGrpSpPr>
        <p:cNvPr id="1" name=""/>
        <p:cNvGrpSpPr/>
        <p:nvPr/>
      </p:nvGrpSpPr>
      <p:grpSpPr>
        <a:xfrm>
          <a:off x="0" y="0"/>
          <a:ext cx="0" cy="0"/>
          <a:chOff x="0" y="0"/>
          <a:chExt cx="0" cy="0"/>
        </a:xfrm>
      </p:grpSpPr>
      <p:sp>
        <p:nvSpPr>
          <p:cNvPr id="2" name="Tijdelijke aanduiding voor tekst 10">
            <a:extLst>
              <a:ext uri="{FF2B5EF4-FFF2-40B4-BE49-F238E27FC236}">
                <a16:creationId xmlns:a16="http://schemas.microsoft.com/office/drawing/2014/main" id="{EC75E586-75E4-9F58-629C-42972F2C3D7A}"/>
              </a:ext>
            </a:extLst>
          </p:cNvPr>
          <p:cNvSpPr txBox="1">
            <a:spLocks/>
          </p:cNvSpPr>
          <p:nvPr userDrawn="1"/>
        </p:nvSpPr>
        <p:spPr>
          <a:xfrm>
            <a:off x="193040" y="225424"/>
            <a:ext cx="11805920" cy="6424295"/>
          </a:xfrm>
          <a:prstGeom prst="roundRect">
            <a:avLst>
              <a:gd name="adj" fmla="val 3563"/>
            </a:avLst>
          </a:prstGeom>
          <a:solidFill>
            <a:srgbClr val="FCE4D4"/>
          </a:solidFill>
        </p:spPr>
        <p:txBody>
          <a:bodyPr wrap="square">
            <a:noAutofit/>
          </a:bodyPr>
          <a:lstStyle>
            <a:lvl1pPr marL="0" indent="0" algn="l" defTabSz="914400" rtl="0" eaLnBrk="1" latinLnBrk="0" hangingPunct="1">
              <a:lnSpc>
                <a:spcPct val="90000"/>
              </a:lnSpc>
              <a:spcBef>
                <a:spcPts val="600"/>
              </a:spcBef>
              <a:spcAft>
                <a:spcPts val="600"/>
              </a:spcAft>
              <a:buClr>
                <a:schemeClr val="accent1"/>
              </a:buClr>
              <a:buSzPct val="110000"/>
              <a:buFont typeface="Calibri Light" panose="020F0302020204030204" pitchFamily="34" charset="0"/>
              <a:buNone/>
              <a:defRPr sz="100" kern="1200">
                <a:solidFill>
                  <a:schemeClr val="tx1"/>
                </a:solidFill>
                <a:latin typeface="+mn-lt"/>
                <a:ea typeface="+mn-ea"/>
                <a:cs typeface="+mn-cs"/>
              </a:defRPr>
            </a:lvl1pPr>
            <a:lvl2pPr marL="355600" indent="-177800" algn="l" defTabSz="914400" rtl="0" eaLnBrk="1" latinLnBrk="0" hangingPunct="1">
              <a:lnSpc>
                <a:spcPct val="90000"/>
              </a:lnSpc>
              <a:spcBef>
                <a:spcPts val="600"/>
              </a:spcBef>
              <a:spcAft>
                <a:spcPts val="600"/>
              </a:spcAft>
              <a:buClr>
                <a:schemeClr val="tx2"/>
              </a:buClr>
              <a:buFont typeface="Arial" panose="020B0604020202020204" pitchFamily="34" charset="0"/>
              <a:buChar char="•"/>
              <a:tabLst/>
              <a:defRPr sz="1600" kern="1200">
                <a:solidFill>
                  <a:schemeClr val="tx1"/>
                </a:solidFill>
                <a:latin typeface="+mn-lt"/>
                <a:ea typeface="+mn-ea"/>
                <a:cs typeface="+mn-cs"/>
              </a:defRPr>
            </a:lvl2pPr>
            <a:lvl3pPr marL="531813" indent="-176213" algn="l" defTabSz="914400" rtl="0" eaLnBrk="1" latinLnBrk="0" hangingPunct="1">
              <a:lnSpc>
                <a:spcPct val="90000"/>
              </a:lnSpc>
              <a:spcBef>
                <a:spcPts val="600"/>
              </a:spcBef>
              <a:spcAft>
                <a:spcPts val="600"/>
              </a:spcAft>
              <a:buClr>
                <a:schemeClr val="tx2"/>
              </a:buClr>
              <a:buFont typeface="Calibri Light" panose="020F0302020204030204" pitchFamily="34" charset="0"/>
              <a:buChar char="-"/>
              <a:defRPr sz="1400" kern="1200">
                <a:solidFill>
                  <a:schemeClr val="tx1"/>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5"/>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2000" b="1" i="0" kern="1200" cap="none" baseline="0">
                <a:solidFill>
                  <a:schemeClr val="accent2"/>
                </a:solidFill>
                <a:latin typeface="+mj-lt"/>
                <a:ea typeface="+mn-ea"/>
                <a:cs typeface="+mn-cs"/>
              </a:defRPr>
            </a:lvl6pPr>
            <a:lvl7pPr marL="342900" indent="-342900" algn="l" defTabSz="914400" rtl="0" eaLnBrk="1" latinLnBrk="0" hangingPunct="1">
              <a:lnSpc>
                <a:spcPct val="90000"/>
              </a:lnSpc>
              <a:spcBef>
                <a:spcPts val="600"/>
              </a:spcBef>
              <a:spcAft>
                <a:spcPts val="600"/>
              </a:spcAft>
              <a:buClr>
                <a:schemeClr val="tx2"/>
              </a:buClr>
              <a:buFont typeface="+mj-lt"/>
              <a:buAutoNum type="arabicPeriod"/>
              <a:tabLst/>
              <a:defRPr sz="1600" kern="1200">
                <a:solidFill>
                  <a:schemeClr val="tx1"/>
                </a:solidFill>
                <a:latin typeface="+mn-lt"/>
                <a:ea typeface="+mn-ea"/>
                <a:cs typeface="+mn-cs"/>
              </a:defRPr>
            </a:lvl7pPr>
            <a:lvl8pPr marL="342900" indent="-342900" algn="l" defTabSz="914400" rtl="0" eaLnBrk="1" latinLnBrk="0" hangingPunct="1">
              <a:lnSpc>
                <a:spcPct val="90000"/>
              </a:lnSpc>
              <a:spcBef>
                <a:spcPts val="600"/>
              </a:spcBef>
              <a:spcAft>
                <a:spcPts val="600"/>
              </a:spcAft>
              <a:buClr>
                <a:schemeClr val="tx2"/>
              </a:buClr>
              <a:buFont typeface="+mj-lt"/>
              <a:buAutoNum type="alphaLcPeriod"/>
              <a:defRPr sz="1600" kern="1200">
                <a:solidFill>
                  <a:schemeClr val="tx1"/>
                </a:solidFill>
                <a:latin typeface="+mn-lt"/>
                <a:ea typeface="+mn-ea"/>
                <a:cs typeface="+mn-cs"/>
              </a:defRPr>
            </a:lvl8pPr>
            <a:lvl9pPr marL="541338" indent="-180975" algn="l" defTabSz="914400" rtl="0" eaLnBrk="1" latinLnBrk="0" hangingPunct="1">
              <a:lnSpc>
                <a:spcPct val="90000"/>
              </a:lnSpc>
              <a:spcBef>
                <a:spcPts val="600"/>
              </a:spcBef>
              <a:spcAft>
                <a:spcPts val="600"/>
              </a:spcAft>
              <a:buClr>
                <a:schemeClr val="tx2"/>
              </a:buClr>
              <a:buFont typeface="Arial" panose="020B0604020202020204" pitchFamily="34" charset="0"/>
              <a:buChar char="•"/>
              <a:defRPr sz="1600" i="0" kern="1200">
                <a:solidFill>
                  <a:schemeClr val="tx1"/>
                </a:solidFill>
                <a:latin typeface="+mn-lt"/>
                <a:ea typeface="+mn-ea"/>
                <a:cs typeface="+mn-cs"/>
              </a:defRPr>
            </a:lvl9pPr>
          </a:lstStyle>
          <a:p>
            <a:r>
              <a:rPr lang="en-GB" dirty="0"/>
              <a:t> </a:t>
            </a:r>
          </a:p>
        </p:txBody>
      </p:sp>
      <p:sp>
        <p:nvSpPr>
          <p:cNvPr id="7" name="Rechthoek: afgeronde hoeken 6">
            <a:extLst>
              <a:ext uri="{FF2B5EF4-FFF2-40B4-BE49-F238E27FC236}">
                <a16:creationId xmlns:a16="http://schemas.microsoft.com/office/drawing/2014/main" id="{EE82F239-2B35-4039-9A61-4FB8C953EA19}"/>
              </a:ext>
            </a:extLst>
          </p:cNvPr>
          <p:cNvSpPr/>
          <p:nvPr userDrawn="1"/>
        </p:nvSpPr>
        <p:spPr>
          <a:xfrm>
            <a:off x="0" y="-367937"/>
            <a:ext cx="4166205" cy="24622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cap="none" baseline="0" noProof="0" dirty="0">
                <a:solidFill>
                  <a:schemeClr val="accent1"/>
                </a:solidFill>
                <a:latin typeface="+mj-lt"/>
              </a:rPr>
              <a:t>Title + Background light orange + Icon instruction</a:t>
            </a:r>
            <a:endParaRPr lang="en-GB" sz="1600" b="1" cap="none" baseline="0" noProof="0" dirty="0">
              <a:solidFill>
                <a:schemeClr val="accent1"/>
              </a:solidFill>
              <a:latin typeface="+mj-lt"/>
            </a:endParaRPr>
          </a:p>
        </p:txBody>
      </p:sp>
      <p:sp>
        <p:nvSpPr>
          <p:cNvPr id="5" name="Tijdelijke aanduiding voor tekst 15">
            <a:extLst>
              <a:ext uri="{FF2B5EF4-FFF2-40B4-BE49-F238E27FC236}">
                <a16:creationId xmlns:a16="http://schemas.microsoft.com/office/drawing/2014/main" id="{1573DD9B-8FD8-C1EC-787F-42558CEE97FA}"/>
              </a:ext>
            </a:extLst>
          </p:cNvPr>
          <p:cNvSpPr>
            <a:spLocks noGrp="1"/>
          </p:cNvSpPr>
          <p:nvPr>
            <p:ph type="body" sz="quarter" idx="14" hasCustomPrompt="1"/>
          </p:nvPr>
        </p:nvSpPr>
        <p:spPr>
          <a:xfrm>
            <a:off x="720000" y="6060536"/>
            <a:ext cx="932400" cy="475200"/>
          </a:xfrm>
          <a:blipFill>
            <a:blip r:embed="rId2"/>
            <a:stretch>
              <a:fillRect/>
            </a:stretch>
          </a:blipFill>
        </p:spPr>
        <p:txBody>
          <a:bodyPr/>
          <a:lstStyle>
            <a:lvl1pPr marL="0" indent="0">
              <a:buNone/>
              <a:defRPr sz="100"/>
            </a:lvl1pPr>
          </a:lstStyle>
          <a:p>
            <a:pPr lvl="0"/>
            <a:r>
              <a:rPr lang="en-GB" dirty="0"/>
              <a:t> </a:t>
            </a:r>
          </a:p>
        </p:txBody>
      </p:sp>
      <p:sp>
        <p:nvSpPr>
          <p:cNvPr id="8" name="Tijdelijke aanduiding voor tekst 12">
            <a:extLst>
              <a:ext uri="{FF2B5EF4-FFF2-40B4-BE49-F238E27FC236}">
                <a16:creationId xmlns:a16="http://schemas.microsoft.com/office/drawing/2014/main" id="{FBA7C0EF-C85B-4505-8107-015B15633D93}"/>
              </a:ext>
            </a:extLst>
          </p:cNvPr>
          <p:cNvSpPr>
            <a:spLocks noGrp="1"/>
          </p:cNvSpPr>
          <p:nvPr>
            <p:ph type="body" sz="quarter" idx="18" hasCustomPrompt="1"/>
          </p:nvPr>
        </p:nvSpPr>
        <p:spPr>
          <a:xfrm>
            <a:off x="708207" y="707795"/>
            <a:ext cx="36000" cy="396000"/>
          </a:xfrm>
          <a:custGeom>
            <a:avLst/>
            <a:gdLst>
              <a:gd name="connsiteX0" fmla="*/ 18000 w 36000"/>
              <a:gd name="connsiteY0" fmla="*/ 0 h 396000"/>
              <a:gd name="connsiteX1" fmla="*/ 36000 w 36000"/>
              <a:gd name="connsiteY1" fmla="*/ 18000 h 396000"/>
              <a:gd name="connsiteX2" fmla="*/ 36000 w 36000"/>
              <a:gd name="connsiteY2" fmla="*/ 378000 h 396000"/>
              <a:gd name="connsiteX3" fmla="*/ 18000 w 36000"/>
              <a:gd name="connsiteY3" fmla="*/ 396000 h 396000"/>
              <a:gd name="connsiteX4" fmla="*/ 0 w 36000"/>
              <a:gd name="connsiteY4" fmla="*/ 378000 h 396000"/>
              <a:gd name="connsiteX5" fmla="*/ 0 w 36000"/>
              <a:gd name="connsiteY5" fmla="*/ 18000 h 396000"/>
              <a:gd name="connsiteX6" fmla="*/ 18000 w 36000"/>
              <a:gd name="connsiteY6" fmla="*/ 0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 h="396000">
                <a:moveTo>
                  <a:pt x="18000" y="0"/>
                </a:moveTo>
                <a:cubicBezTo>
                  <a:pt x="27941" y="0"/>
                  <a:pt x="36000" y="8059"/>
                  <a:pt x="36000" y="18000"/>
                </a:cubicBezTo>
                <a:lnTo>
                  <a:pt x="36000" y="378000"/>
                </a:lnTo>
                <a:cubicBezTo>
                  <a:pt x="36000" y="387941"/>
                  <a:pt x="27941" y="396000"/>
                  <a:pt x="18000" y="396000"/>
                </a:cubicBezTo>
                <a:cubicBezTo>
                  <a:pt x="8059" y="396000"/>
                  <a:pt x="0" y="387941"/>
                  <a:pt x="0" y="378000"/>
                </a:cubicBezTo>
                <a:lnTo>
                  <a:pt x="0" y="18000"/>
                </a:lnTo>
                <a:cubicBezTo>
                  <a:pt x="0" y="8059"/>
                  <a:pt x="8059" y="0"/>
                  <a:pt x="18000" y="0"/>
                </a:cubicBezTo>
                <a:close/>
              </a:path>
            </a:pathLst>
          </a:custGeom>
          <a:solidFill>
            <a:schemeClr val="accent1"/>
          </a:solidFill>
        </p:spPr>
        <p:txBody>
          <a:bodyPr wrap="square">
            <a:noAutofit/>
          </a:bodyPr>
          <a:lstStyle>
            <a:lvl1pPr marL="0" indent="0">
              <a:buNone/>
              <a:defRPr sz="100"/>
            </a:lvl1pPr>
          </a:lstStyle>
          <a:p>
            <a:pPr lvl="0"/>
            <a:r>
              <a:rPr lang="en-GB" dirty="0"/>
              <a:t> </a:t>
            </a:r>
          </a:p>
        </p:txBody>
      </p:sp>
      <p:sp>
        <p:nvSpPr>
          <p:cNvPr id="10" name="Tijdelijke aanduiding voor titel 1">
            <a:extLst>
              <a:ext uri="{FF2B5EF4-FFF2-40B4-BE49-F238E27FC236}">
                <a16:creationId xmlns:a16="http://schemas.microsoft.com/office/drawing/2014/main" id="{66DDD4FA-5C0A-526B-A5D0-BD4D9C52DA68}"/>
              </a:ext>
            </a:extLst>
          </p:cNvPr>
          <p:cNvSpPr>
            <a:spLocks noGrp="1"/>
          </p:cNvSpPr>
          <p:nvPr>
            <p:ph type="title" hasCustomPrompt="1"/>
          </p:nvPr>
        </p:nvSpPr>
        <p:spPr>
          <a:xfrm>
            <a:off x="865163" y="722313"/>
            <a:ext cx="10606838" cy="342211"/>
          </a:xfrm>
          <a:prstGeom prst="rect">
            <a:avLst/>
          </a:prstGeom>
        </p:spPr>
        <p:txBody>
          <a:bodyPr vert="horz" lIns="0" tIns="0" rIns="0" bIns="0" rtlCol="0" anchor="t">
            <a:noAutofit/>
          </a:bodyPr>
          <a:lstStyle/>
          <a:p>
            <a:r>
              <a:rPr lang="en-GB" noProof="0" dirty="0"/>
              <a:t>Place the title of the slide here</a:t>
            </a:r>
          </a:p>
        </p:txBody>
      </p:sp>
      <p:grpSp>
        <p:nvGrpSpPr>
          <p:cNvPr id="3" name="INSTRUCTIE">
            <a:extLst>
              <a:ext uri="{FF2B5EF4-FFF2-40B4-BE49-F238E27FC236}">
                <a16:creationId xmlns:a16="http://schemas.microsoft.com/office/drawing/2014/main" id="{80CD635A-125C-4285-27FC-43D952FE42BB}"/>
              </a:ext>
            </a:extLst>
          </p:cNvPr>
          <p:cNvGrpSpPr/>
          <p:nvPr userDrawn="1"/>
        </p:nvGrpSpPr>
        <p:grpSpPr>
          <a:xfrm>
            <a:off x="12377595" y="0"/>
            <a:ext cx="3693113" cy="6209710"/>
            <a:chOff x="-3786164" y="0"/>
            <a:chExt cx="3693113" cy="6209710"/>
          </a:xfrm>
        </p:grpSpPr>
        <p:sp>
          <p:nvSpPr>
            <p:cNvPr id="4" name="Rechthoek 3">
              <a:extLst>
                <a:ext uri="{FF2B5EF4-FFF2-40B4-BE49-F238E27FC236}">
                  <a16:creationId xmlns:a16="http://schemas.microsoft.com/office/drawing/2014/main" id="{6FF3D6C5-1582-EC2C-875B-2AEAB980976D}"/>
                </a:ext>
              </a:extLst>
            </p:cNvPr>
            <p:cNvSpPr/>
            <p:nvPr userDrawn="1"/>
          </p:nvSpPr>
          <p:spPr>
            <a:xfrm>
              <a:off x="-3786164" y="0"/>
              <a:ext cx="3593091" cy="5572125"/>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tx2"/>
                  </a:solidFill>
                  <a:latin typeface="Calibri" panose="020F0502020204030204" pitchFamily="34" charset="0"/>
                  <a:cs typeface="Calibri" panose="020F0502020204030204" pitchFamily="34" charset="0"/>
                </a:rPr>
                <a:t>Insert/edit an Icon</a:t>
              </a:r>
            </a:p>
          </p:txBody>
        </p:sp>
        <p:sp>
          <p:nvSpPr>
            <p:cNvPr id="6" name="Rechthoek 5">
              <a:extLst>
                <a:ext uri="{FF2B5EF4-FFF2-40B4-BE49-F238E27FC236}">
                  <a16:creationId xmlns:a16="http://schemas.microsoft.com/office/drawing/2014/main" id="{6D25777F-23E3-589E-A414-B813A89D7DD9}"/>
                </a:ext>
              </a:extLst>
            </p:cNvPr>
            <p:cNvSpPr/>
            <p:nvPr userDrawn="1"/>
          </p:nvSpPr>
          <p:spPr>
            <a:xfrm>
              <a:off x="-3786164" y="5381710"/>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‘Inspiration'</a:t>
              </a:r>
            </a:p>
          </p:txBody>
        </p:sp>
        <p:sp>
          <p:nvSpPr>
            <p:cNvPr id="9" name="Ovaal 8">
              <a:extLst>
                <a:ext uri="{FF2B5EF4-FFF2-40B4-BE49-F238E27FC236}">
                  <a16:creationId xmlns:a16="http://schemas.microsoft.com/office/drawing/2014/main" id="{BD7BA451-3FFD-8ADF-58F3-EB136AED18B5}"/>
                </a:ext>
              </a:extLst>
            </p:cNvPr>
            <p:cNvSpPr/>
            <p:nvPr userDrawn="1"/>
          </p:nvSpPr>
          <p:spPr>
            <a:xfrm>
              <a:off x="-3603587" y="46532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1" name="Rechthoek 10">
              <a:extLst>
                <a:ext uri="{FF2B5EF4-FFF2-40B4-BE49-F238E27FC236}">
                  <a16:creationId xmlns:a16="http://schemas.microsoft.com/office/drawing/2014/main" id="{45ABF8ED-27BA-A903-3C52-F8F751C0A96A}"/>
                </a:ext>
              </a:extLst>
            </p:cNvPr>
            <p:cNvSpPr/>
            <p:nvPr userDrawn="1"/>
          </p:nvSpPr>
          <p:spPr>
            <a:xfrm>
              <a:off x="-3319416" y="465323"/>
              <a:ext cx="2944087" cy="661851"/>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icon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Go to</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on 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‘Icons’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12" name="Ovaal 11">
              <a:extLst>
                <a:ext uri="{FF2B5EF4-FFF2-40B4-BE49-F238E27FC236}">
                  <a16:creationId xmlns:a16="http://schemas.microsoft.com/office/drawing/2014/main" id="{29B9E169-8DF2-09A2-B23A-D665ADE434DA}"/>
                </a:ext>
              </a:extLst>
            </p:cNvPr>
            <p:cNvSpPr/>
            <p:nvPr userDrawn="1"/>
          </p:nvSpPr>
          <p:spPr>
            <a:xfrm>
              <a:off x="-3603587" y="181118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3" name="Rechthoek 12">
              <a:extLst>
                <a:ext uri="{FF2B5EF4-FFF2-40B4-BE49-F238E27FC236}">
                  <a16:creationId xmlns:a16="http://schemas.microsoft.com/office/drawing/2014/main" id="{66402A1D-962B-3985-3E79-0F556C451A60}"/>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category and icon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14" name="Rechthoek 13">
              <a:extLst>
                <a:ext uri="{FF2B5EF4-FFF2-40B4-BE49-F238E27FC236}">
                  <a16:creationId xmlns:a16="http://schemas.microsoft.com/office/drawing/2014/main" id="{C0A1854D-94DB-19EE-B384-37D71794097D}"/>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1000" b="1" noProof="0" dirty="0">
                  <a:solidFill>
                    <a:srgbClr val="211F26"/>
                  </a:solidFill>
                  <a:latin typeface="Calibri" panose="020F0502020204030204" pitchFamily="34" charset="0"/>
                  <a:cs typeface="Calibri" panose="020F0502020204030204" pitchFamily="34" charset="0"/>
                </a:rPr>
                <a:t>Insert</a:t>
              </a:r>
            </a:p>
          </p:txBody>
        </p:sp>
        <p:sp>
          <p:nvSpPr>
            <p:cNvPr id="15" name="Ovaal 14">
              <a:extLst>
                <a:ext uri="{FF2B5EF4-FFF2-40B4-BE49-F238E27FC236}">
                  <a16:creationId xmlns:a16="http://schemas.microsoft.com/office/drawing/2014/main" id="{78887A09-F656-489F-3588-9162D83F1F04}"/>
                </a:ext>
              </a:extLst>
            </p:cNvPr>
            <p:cNvSpPr/>
            <p:nvPr userDrawn="1"/>
          </p:nvSpPr>
          <p:spPr>
            <a:xfrm>
              <a:off x="-3603587" y="263483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6" name="Rechthoek 15">
              <a:extLst>
                <a:ext uri="{FF2B5EF4-FFF2-40B4-BE49-F238E27FC236}">
                  <a16:creationId xmlns:a16="http://schemas.microsoft.com/office/drawing/2014/main" id="{3CE02DE7-8FF0-4EA9-345E-4DEA185DE07B}"/>
                </a:ext>
              </a:extLst>
            </p:cNvPr>
            <p:cNvSpPr/>
            <p:nvPr userDrawn="1"/>
          </p:nvSpPr>
          <p:spPr>
            <a:xfrm>
              <a:off x="-3319415" y="2634835"/>
              <a:ext cx="2944682" cy="637754"/>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Drag the icon to the preferred position on the slide. To give the icon a different colour,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‘Drawing Tools’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‘Format’ </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‘Shape Fill’</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7" name="ICOON_info">
              <a:extLst>
                <a:ext uri="{FF2B5EF4-FFF2-40B4-BE49-F238E27FC236}">
                  <a16:creationId xmlns:a16="http://schemas.microsoft.com/office/drawing/2014/main" id="{6C375540-B5ED-36D2-62A1-A12D6CD2EEFC}"/>
                </a:ext>
              </a:extLst>
            </p:cNvPr>
            <p:cNvGrpSpPr/>
            <p:nvPr userDrawn="1"/>
          </p:nvGrpSpPr>
          <p:grpSpPr>
            <a:xfrm>
              <a:off x="-376736" y="5210661"/>
              <a:ext cx="283685" cy="283685"/>
              <a:chOff x="-510741" y="5913713"/>
              <a:chExt cx="267555" cy="267555"/>
            </a:xfrm>
          </p:grpSpPr>
          <p:sp>
            <p:nvSpPr>
              <p:cNvPr id="76" name="Ovaal 75">
                <a:extLst>
                  <a:ext uri="{FF2B5EF4-FFF2-40B4-BE49-F238E27FC236}">
                    <a16:creationId xmlns:a16="http://schemas.microsoft.com/office/drawing/2014/main" id="{D4C5B1C2-938F-3BDE-C8CD-0D1EDB5A0A7D}"/>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77" name="Graphic 163" descr="Informatie">
                <a:extLst>
                  <a:ext uri="{FF2B5EF4-FFF2-40B4-BE49-F238E27FC236}">
                    <a16:creationId xmlns:a16="http://schemas.microsoft.com/office/drawing/2014/main" id="{691A459E-6F3A-C76B-1260-EFBFB6CBF703}"/>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18" name="Groep 17">
              <a:extLst>
                <a:ext uri="{FF2B5EF4-FFF2-40B4-BE49-F238E27FC236}">
                  <a16:creationId xmlns:a16="http://schemas.microsoft.com/office/drawing/2014/main" id="{8E95E5FB-D889-511A-97D0-9CD03DEE7758}"/>
                </a:ext>
              </a:extLst>
            </p:cNvPr>
            <p:cNvGrpSpPr/>
            <p:nvPr userDrawn="1"/>
          </p:nvGrpSpPr>
          <p:grpSpPr>
            <a:xfrm>
              <a:off x="-938434" y="5519087"/>
              <a:ext cx="627798" cy="576693"/>
              <a:chOff x="-938434" y="4570310"/>
              <a:chExt cx="627798" cy="576693"/>
            </a:xfrm>
          </p:grpSpPr>
          <p:grpSp>
            <p:nvGrpSpPr>
              <p:cNvPr id="71" name="Inspireren">
                <a:extLst>
                  <a:ext uri="{FF2B5EF4-FFF2-40B4-BE49-F238E27FC236}">
                    <a16:creationId xmlns:a16="http://schemas.microsoft.com/office/drawing/2014/main" id="{3A309DAE-4206-3F11-18D5-FE0A9735EBA1}"/>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73" name="Freeform 12">
                  <a:extLst>
                    <a:ext uri="{FF2B5EF4-FFF2-40B4-BE49-F238E27FC236}">
                      <a16:creationId xmlns:a16="http://schemas.microsoft.com/office/drawing/2014/main" id="{33E0AD9F-8655-18BD-78B5-0648785CFAA2}"/>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74" name="Freeform 13">
                  <a:extLst>
                    <a:ext uri="{FF2B5EF4-FFF2-40B4-BE49-F238E27FC236}">
                      <a16:creationId xmlns:a16="http://schemas.microsoft.com/office/drawing/2014/main" id="{759382E1-C755-15B7-A056-56DCF9C4B790}"/>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75" name="Freeform 14">
                  <a:extLst>
                    <a:ext uri="{FF2B5EF4-FFF2-40B4-BE49-F238E27FC236}">
                      <a16:creationId xmlns:a16="http://schemas.microsoft.com/office/drawing/2014/main" id="{56FB153C-95EC-E86C-9CD1-78F7DFCD4FA9}"/>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72" name="Tekstvak 71">
                <a:extLst>
                  <a:ext uri="{FF2B5EF4-FFF2-40B4-BE49-F238E27FC236}">
                    <a16:creationId xmlns:a16="http://schemas.microsoft.com/office/drawing/2014/main" id="{238B5472-36F1-C714-2A01-4646C690DA45}"/>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nvGrpSpPr>
            <p:cNvPr id="19" name="Groep 18">
              <a:extLst>
                <a:ext uri="{FF2B5EF4-FFF2-40B4-BE49-F238E27FC236}">
                  <a16:creationId xmlns:a16="http://schemas.microsoft.com/office/drawing/2014/main" id="{2DFF9A18-3EF5-084D-7D95-79ACEF964B0D}"/>
                </a:ext>
              </a:extLst>
            </p:cNvPr>
            <p:cNvGrpSpPr/>
            <p:nvPr userDrawn="1"/>
          </p:nvGrpSpPr>
          <p:grpSpPr>
            <a:xfrm>
              <a:off x="-3398401" y="1222628"/>
              <a:ext cx="491631" cy="410839"/>
              <a:chOff x="-3241990" y="1222628"/>
              <a:chExt cx="491631" cy="410839"/>
            </a:xfrm>
          </p:grpSpPr>
          <p:sp>
            <p:nvSpPr>
              <p:cNvPr id="58" name="Tekstvak 57">
                <a:extLst>
                  <a:ext uri="{FF2B5EF4-FFF2-40B4-BE49-F238E27FC236}">
                    <a16:creationId xmlns:a16="http://schemas.microsoft.com/office/drawing/2014/main" id="{09693DB7-9396-B0E2-FC0A-5C205A1C5856}"/>
                  </a:ext>
                </a:extLst>
              </p:cNvPr>
              <p:cNvSpPr txBox="1"/>
              <p:nvPr userDrawn="1"/>
            </p:nvSpPr>
            <p:spPr>
              <a:xfrm>
                <a:off x="-3241990" y="1489960"/>
                <a:ext cx="491631" cy="14350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Icons</a:t>
                </a:r>
              </a:p>
            </p:txBody>
          </p:sp>
          <p:grpSp>
            <p:nvGrpSpPr>
              <p:cNvPr id="59" name="Groep 58">
                <a:extLst>
                  <a:ext uri="{FF2B5EF4-FFF2-40B4-BE49-F238E27FC236}">
                    <a16:creationId xmlns:a16="http://schemas.microsoft.com/office/drawing/2014/main" id="{3202D1AA-06EE-0F21-221B-8502D8D763D5}"/>
                  </a:ext>
                </a:extLst>
              </p:cNvPr>
              <p:cNvGrpSpPr/>
              <p:nvPr userDrawn="1"/>
            </p:nvGrpSpPr>
            <p:grpSpPr>
              <a:xfrm>
                <a:off x="-3119153" y="1222628"/>
                <a:ext cx="245956" cy="246691"/>
                <a:chOff x="1314120" y="4794393"/>
                <a:chExt cx="1787447" cy="1792785"/>
              </a:xfrm>
            </p:grpSpPr>
            <p:grpSp>
              <p:nvGrpSpPr>
                <p:cNvPr id="60" name="Groep 59">
                  <a:extLst>
                    <a:ext uri="{FF2B5EF4-FFF2-40B4-BE49-F238E27FC236}">
                      <a16:creationId xmlns:a16="http://schemas.microsoft.com/office/drawing/2014/main" id="{A3C2587A-3A75-4367-ED10-476CD0B20FD5}"/>
                    </a:ext>
                  </a:extLst>
                </p:cNvPr>
                <p:cNvGrpSpPr/>
                <p:nvPr/>
              </p:nvGrpSpPr>
              <p:grpSpPr>
                <a:xfrm>
                  <a:off x="1314120" y="4794393"/>
                  <a:ext cx="1787447" cy="1792785"/>
                  <a:chOff x="1314120" y="4794393"/>
                  <a:chExt cx="1787447" cy="1792785"/>
                </a:xfrm>
                <a:gradFill>
                  <a:gsLst>
                    <a:gs pos="0">
                      <a:srgbClr val="9D9FA1"/>
                    </a:gs>
                    <a:gs pos="70000">
                      <a:srgbClr val="211F26"/>
                    </a:gs>
                  </a:gsLst>
                  <a:lin ang="2700000" scaled="0"/>
                </a:gradFill>
              </p:grpSpPr>
              <p:grpSp>
                <p:nvGrpSpPr>
                  <p:cNvPr id="62" name="Groep 61">
                    <a:extLst>
                      <a:ext uri="{FF2B5EF4-FFF2-40B4-BE49-F238E27FC236}">
                        <a16:creationId xmlns:a16="http://schemas.microsoft.com/office/drawing/2014/main" id="{FBB60E6F-34A1-1324-1958-D6A59E09BF81}"/>
                      </a:ext>
                    </a:extLst>
                  </p:cNvPr>
                  <p:cNvGrpSpPr/>
                  <p:nvPr/>
                </p:nvGrpSpPr>
                <p:grpSpPr>
                  <a:xfrm>
                    <a:off x="1314120" y="4794393"/>
                    <a:ext cx="1787447" cy="1792785"/>
                    <a:chOff x="1314120" y="4794393"/>
                    <a:chExt cx="1787447" cy="1792785"/>
                  </a:xfrm>
                  <a:grpFill/>
                </p:grpSpPr>
                <p:sp>
                  <p:nvSpPr>
                    <p:cNvPr id="67" name="Vrije vorm: vorm 66">
                      <a:extLst>
                        <a:ext uri="{FF2B5EF4-FFF2-40B4-BE49-F238E27FC236}">
                          <a16:creationId xmlns:a16="http://schemas.microsoft.com/office/drawing/2014/main" id="{BBFC0BEA-1DFB-3385-CE0C-9FEC7BAEEE54}"/>
                        </a:ext>
                      </a:extLst>
                    </p:cNvPr>
                    <p:cNvSpPr/>
                    <p:nvPr/>
                  </p:nvSpPr>
                  <p:spPr>
                    <a:xfrm>
                      <a:off x="1314120" y="4794393"/>
                      <a:ext cx="854131" cy="854131"/>
                    </a:xfrm>
                    <a:custGeom>
                      <a:avLst/>
                      <a:gdLst>
                        <a:gd name="connsiteX0" fmla="*/ 716202 w 854130"/>
                        <a:gd name="connsiteY0" fmla="*/ 139664 h 854130"/>
                        <a:gd name="connsiteX1" fmla="*/ 716202 w 854130"/>
                        <a:gd name="connsiteY1" fmla="*/ 716202 h 854130"/>
                        <a:gd name="connsiteX2" fmla="*/ 139664 w 854130"/>
                        <a:gd name="connsiteY2" fmla="*/ 716202 h 854130"/>
                        <a:gd name="connsiteX3" fmla="*/ 139664 w 854130"/>
                        <a:gd name="connsiteY3" fmla="*/ 139664 h 854130"/>
                        <a:gd name="connsiteX4" fmla="*/ 716202 w 854130"/>
                        <a:gd name="connsiteY4" fmla="*/ 139664 h 854130"/>
                        <a:gd name="connsiteX5" fmla="*/ 849660 w 854130"/>
                        <a:gd name="connsiteY5" fmla="*/ 6206 h 854130"/>
                        <a:gd name="connsiteX6" fmla="*/ 6206 w 854130"/>
                        <a:gd name="connsiteY6" fmla="*/ 6206 h 854130"/>
                        <a:gd name="connsiteX7" fmla="*/ 6206 w 854130"/>
                        <a:gd name="connsiteY7" fmla="*/ 849660 h 854130"/>
                        <a:gd name="connsiteX8" fmla="*/ 849660 w 854130"/>
                        <a:gd name="connsiteY8" fmla="*/ 849660 h 854130"/>
                        <a:gd name="connsiteX9" fmla="*/ 849660 w 854130"/>
                        <a:gd name="connsiteY9" fmla="*/ 6206 h 854130"/>
                        <a:gd name="connsiteX10" fmla="*/ 849660 w 854130"/>
                        <a:gd name="connsiteY10" fmla="*/ 6206 h 85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4130" h="854130">
                          <a:moveTo>
                            <a:pt x="716202" y="139664"/>
                          </a:moveTo>
                          <a:lnTo>
                            <a:pt x="716202" y="716202"/>
                          </a:lnTo>
                          <a:lnTo>
                            <a:pt x="139664" y="716202"/>
                          </a:lnTo>
                          <a:lnTo>
                            <a:pt x="139664" y="139664"/>
                          </a:lnTo>
                          <a:lnTo>
                            <a:pt x="716202" y="139664"/>
                          </a:lnTo>
                          <a:moveTo>
                            <a:pt x="849660" y="6206"/>
                          </a:moveTo>
                          <a:lnTo>
                            <a:pt x="6206" y="6206"/>
                          </a:lnTo>
                          <a:lnTo>
                            <a:pt x="6206" y="849660"/>
                          </a:lnTo>
                          <a:lnTo>
                            <a:pt x="849660" y="849660"/>
                          </a:lnTo>
                          <a:lnTo>
                            <a:pt x="849660" y="6206"/>
                          </a:lnTo>
                          <a:lnTo>
                            <a:pt x="849660" y="6206"/>
                          </a:lnTo>
                          <a:close/>
                        </a:path>
                      </a:pathLst>
                    </a:custGeom>
                    <a:grpFill/>
                    <a:ln w="8858" cap="flat">
                      <a:noFill/>
                      <a:prstDash val="solid"/>
                      <a:miter/>
                    </a:ln>
                  </p:spPr>
                  <p:txBody>
                    <a:bodyPr rtlCol="0" anchor="ctr"/>
                    <a:lstStyle/>
                    <a:p>
                      <a:pPr defTabSz="995469"/>
                      <a:endParaRPr lang="en-GB" sz="8108" noProof="0" dirty="0">
                        <a:solidFill>
                          <a:srgbClr val="211F26"/>
                        </a:solidFill>
                        <a:latin typeface="Segoe UI Light"/>
                      </a:endParaRPr>
                    </a:p>
                  </p:txBody>
                </p:sp>
                <p:sp>
                  <p:nvSpPr>
                    <p:cNvPr id="68" name="Vrije vorm: vorm 67">
                      <a:extLst>
                        <a:ext uri="{FF2B5EF4-FFF2-40B4-BE49-F238E27FC236}">
                          <a16:creationId xmlns:a16="http://schemas.microsoft.com/office/drawing/2014/main" id="{81AFD984-241E-8161-6D92-FC2E885E02AC}"/>
                        </a:ext>
                      </a:extLst>
                    </p:cNvPr>
                    <p:cNvSpPr/>
                    <p:nvPr/>
                  </p:nvSpPr>
                  <p:spPr>
                    <a:xfrm>
                      <a:off x="2247436" y="4794393"/>
                      <a:ext cx="854131" cy="854131"/>
                    </a:xfrm>
                    <a:custGeom>
                      <a:avLst/>
                      <a:gdLst>
                        <a:gd name="connsiteX0" fmla="*/ 716202 w 854130"/>
                        <a:gd name="connsiteY0" fmla="*/ 139664 h 854130"/>
                        <a:gd name="connsiteX1" fmla="*/ 716202 w 854130"/>
                        <a:gd name="connsiteY1" fmla="*/ 716202 h 854130"/>
                        <a:gd name="connsiteX2" fmla="*/ 139664 w 854130"/>
                        <a:gd name="connsiteY2" fmla="*/ 716202 h 854130"/>
                        <a:gd name="connsiteX3" fmla="*/ 139664 w 854130"/>
                        <a:gd name="connsiteY3" fmla="*/ 139664 h 854130"/>
                        <a:gd name="connsiteX4" fmla="*/ 716202 w 854130"/>
                        <a:gd name="connsiteY4" fmla="*/ 139664 h 854130"/>
                        <a:gd name="connsiteX5" fmla="*/ 849660 w 854130"/>
                        <a:gd name="connsiteY5" fmla="*/ 6206 h 854130"/>
                        <a:gd name="connsiteX6" fmla="*/ 6206 w 854130"/>
                        <a:gd name="connsiteY6" fmla="*/ 6206 h 854130"/>
                        <a:gd name="connsiteX7" fmla="*/ 6206 w 854130"/>
                        <a:gd name="connsiteY7" fmla="*/ 849660 h 854130"/>
                        <a:gd name="connsiteX8" fmla="*/ 849660 w 854130"/>
                        <a:gd name="connsiteY8" fmla="*/ 849660 h 854130"/>
                        <a:gd name="connsiteX9" fmla="*/ 849660 w 854130"/>
                        <a:gd name="connsiteY9" fmla="*/ 6206 h 854130"/>
                        <a:gd name="connsiteX10" fmla="*/ 849660 w 854130"/>
                        <a:gd name="connsiteY10" fmla="*/ 6206 h 85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4130" h="854130">
                          <a:moveTo>
                            <a:pt x="716202" y="139664"/>
                          </a:moveTo>
                          <a:lnTo>
                            <a:pt x="716202" y="716202"/>
                          </a:lnTo>
                          <a:lnTo>
                            <a:pt x="139664" y="716202"/>
                          </a:lnTo>
                          <a:lnTo>
                            <a:pt x="139664" y="139664"/>
                          </a:lnTo>
                          <a:lnTo>
                            <a:pt x="716202" y="139664"/>
                          </a:lnTo>
                          <a:moveTo>
                            <a:pt x="849660" y="6206"/>
                          </a:moveTo>
                          <a:lnTo>
                            <a:pt x="6206" y="6206"/>
                          </a:lnTo>
                          <a:lnTo>
                            <a:pt x="6206" y="849660"/>
                          </a:lnTo>
                          <a:lnTo>
                            <a:pt x="849660" y="849660"/>
                          </a:lnTo>
                          <a:lnTo>
                            <a:pt x="849660" y="6206"/>
                          </a:lnTo>
                          <a:lnTo>
                            <a:pt x="849660" y="6206"/>
                          </a:lnTo>
                          <a:close/>
                        </a:path>
                      </a:pathLst>
                    </a:custGeom>
                    <a:grpFill/>
                    <a:ln w="8858" cap="flat">
                      <a:noFill/>
                      <a:prstDash val="solid"/>
                      <a:miter/>
                    </a:ln>
                  </p:spPr>
                  <p:txBody>
                    <a:bodyPr rtlCol="0" anchor="ctr"/>
                    <a:lstStyle/>
                    <a:p>
                      <a:pPr defTabSz="995469"/>
                      <a:endParaRPr lang="en-GB" sz="8108" noProof="0" dirty="0">
                        <a:solidFill>
                          <a:srgbClr val="211F26"/>
                        </a:solidFill>
                        <a:latin typeface="Segoe UI Light"/>
                      </a:endParaRPr>
                    </a:p>
                  </p:txBody>
                </p:sp>
                <p:sp>
                  <p:nvSpPr>
                    <p:cNvPr id="69" name="Vrije vorm: vorm 68">
                      <a:extLst>
                        <a:ext uri="{FF2B5EF4-FFF2-40B4-BE49-F238E27FC236}">
                          <a16:creationId xmlns:a16="http://schemas.microsoft.com/office/drawing/2014/main" id="{FE5BED22-D782-5F4F-AD42-6E5ECBEE7B6B}"/>
                        </a:ext>
                      </a:extLst>
                    </p:cNvPr>
                    <p:cNvSpPr/>
                    <p:nvPr/>
                  </p:nvSpPr>
                  <p:spPr>
                    <a:xfrm>
                      <a:off x="1314120" y="5733047"/>
                      <a:ext cx="854131" cy="854131"/>
                    </a:xfrm>
                    <a:custGeom>
                      <a:avLst/>
                      <a:gdLst>
                        <a:gd name="connsiteX0" fmla="*/ 716202 w 854130"/>
                        <a:gd name="connsiteY0" fmla="*/ 139664 h 854130"/>
                        <a:gd name="connsiteX1" fmla="*/ 716202 w 854130"/>
                        <a:gd name="connsiteY1" fmla="*/ 716202 h 854130"/>
                        <a:gd name="connsiteX2" fmla="*/ 139664 w 854130"/>
                        <a:gd name="connsiteY2" fmla="*/ 716202 h 854130"/>
                        <a:gd name="connsiteX3" fmla="*/ 139664 w 854130"/>
                        <a:gd name="connsiteY3" fmla="*/ 139664 h 854130"/>
                        <a:gd name="connsiteX4" fmla="*/ 716202 w 854130"/>
                        <a:gd name="connsiteY4" fmla="*/ 139664 h 854130"/>
                        <a:gd name="connsiteX5" fmla="*/ 849660 w 854130"/>
                        <a:gd name="connsiteY5" fmla="*/ 6206 h 854130"/>
                        <a:gd name="connsiteX6" fmla="*/ 6206 w 854130"/>
                        <a:gd name="connsiteY6" fmla="*/ 6206 h 854130"/>
                        <a:gd name="connsiteX7" fmla="*/ 6206 w 854130"/>
                        <a:gd name="connsiteY7" fmla="*/ 849660 h 854130"/>
                        <a:gd name="connsiteX8" fmla="*/ 849660 w 854130"/>
                        <a:gd name="connsiteY8" fmla="*/ 849660 h 854130"/>
                        <a:gd name="connsiteX9" fmla="*/ 849660 w 854130"/>
                        <a:gd name="connsiteY9" fmla="*/ 6206 h 854130"/>
                        <a:gd name="connsiteX10" fmla="*/ 849660 w 854130"/>
                        <a:gd name="connsiteY10" fmla="*/ 6206 h 85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4130" h="854130">
                          <a:moveTo>
                            <a:pt x="716202" y="139664"/>
                          </a:moveTo>
                          <a:lnTo>
                            <a:pt x="716202" y="716202"/>
                          </a:lnTo>
                          <a:lnTo>
                            <a:pt x="139664" y="716202"/>
                          </a:lnTo>
                          <a:lnTo>
                            <a:pt x="139664" y="139664"/>
                          </a:lnTo>
                          <a:lnTo>
                            <a:pt x="716202" y="139664"/>
                          </a:lnTo>
                          <a:moveTo>
                            <a:pt x="849660" y="6206"/>
                          </a:moveTo>
                          <a:lnTo>
                            <a:pt x="6206" y="6206"/>
                          </a:lnTo>
                          <a:lnTo>
                            <a:pt x="6206" y="849660"/>
                          </a:lnTo>
                          <a:lnTo>
                            <a:pt x="849660" y="849660"/>
                          </a:lnTo>
                          <a:lnTo>
                            <a:pt x="849660" y="6206"/>
                          </a:lnTo>
                          <a:lnTo>
                            <a:pt x="849660" y="6206"/>
                          </a:lnTo>
                          <a:close/>
                        </a:path>
                      </a:pathLst>
                    </a:custGeom>
                    <a:grpFill/>
                    <a:ln w="8858" cap="flat">
                      <a:noFill/>
                      <a:prstDash val="solid"/>
                      <a:miter/>
                    </a:ln>
                  </p:spPr>
                  <p:txBody>
                    <a:bodyPr rtlCol="0" anchor="ctr"/>
                    <a:lstStyle/>
                    <a:p>
                      <a:pPr defTabSz="995469"/>
                      <a:endParaRPr lang="en-GB" sz="8108" noProof="0" dirty="0">
                        <a:solidFill>
                          <a:srgbClr val="211F26"/>
                        </a:solidFill>
                        <a:latin typeface="Segoe UI Light"/>
                      </a:endParaRPr>
                    </a:p>
                  </p:txBody>
                </p:sp>
                <p:sp>
                  <p:nvSpPr>
                    <p:cNvPr id="70" name="Vrije vorm: vorm 69">
                      <a:extLst>
                        <a:ext uri="{FF2B5EF4-FFF2-40B4-BE49-F238E27FC236}">
                          <a16:creationId xmlns:a16="http://schemas.microsoft.com/office/drawing/2014/main" id="{3AD3A497-8966-CA3C-9BC4-A49A107CB1C4}"/>
                        </a:ext>
                      </a:extLst>
                    </p:cNvPr>
                    <p:cNvSpPr/>
                    <p:nvPr/>
                  </p:nvSpPr>
                  <p:spPr>
                    <a:xfrm>
                      <a:off x="2247436" y="5733047"/>
                      <a:ext cx="854131" cy="854131"/>
                    </a:xfrm>
                    <a:custGeom>
                      <a:avLst/>
                      <a:gdLst>
                        <a:gd name="connsiteX0" fmla="*/ 716202 w 854130"/>
                        <a:gd name="connsiteY0" fmla="*/ 139664 h 854130"/>
                        <a:gd name="connsiteX1" fmla="*/ 716202 w 854130"/>
                        <a:gd name="connsiteY1" fmla="*/ 716202 h 854130"/>
                        <a:gd name="connsiteX2" fmla="*/ 139664 w 854130"/>
                        <a:gd name="connsiteY2" fmla="*/ 716202 h 854130"/>
                        <a:gd name="connsiteX3" fmla="*/ 139664 w 854130"/>
                        <a:gd name="connsiteY3" fmla="*/ 139664 h 854130"/>
                        <a:gd name="connsiteX4" fmla="*/ 716202 w 854130"/>
                        <a:gd name="connsiteY4" fmla="*/ 139664 h 854130"/>
                        <a:gd name="connsiteX5" fmla="*/ 849660 w 854130"/>
                        <a:gd name="connsiteY5" fmla="*/ 6206 h 854130"/>
                        <a:gd name="connsiteX6" fmla="*/ 6206 w 854130"/>
                        <a:gd name="connsiteY6" fmla="*/ 6206 h 854130"/>
                        <a:gd name="connsiteX7" fmla="*/ 6206 w 854130"/>
                        <a:gd name="connsiteY7" fmla="*/ 849660 h 854130"/>
                        <a:gd name="connsiteX8" fmla="*/ 849660 w 854130"/>
                        <a:gd name="connsiteY8" fmla="*/ 849660 h 854130"/>
                        <a:gd name="connsiteX9" fmla="*/ 849660 w 854130"/>
                        <a:gd name="connsiteY9" fmla="*/ 6206 h 854130"/>
                        <a:gd name="connsiteX10" fmla="*/ 849660 w 854130"/>
                        <a:gd name="connsiteY10" fmla="*/ 6206 h 85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4130" h="854130">
                          <a:moveTo>
                            <a:pt x="716202" y="139664"/>
                          </a:moveTo>
                          <a:lnTo>
                            <a:pt x="716202" y="716202"/>
                          </a:lnTo>
                          <a:lnTo>
                            <a:pt x="139664" y="716202"/>
                          </a:lnTo>
                          <a:lnTo>
                            <a:pt x="139664" y="139664"/>
                          </a:lnTo>
                          <a:lnTo>
                            <a:pt x="716202" y="139664"/>
                          </a:lnTo>
                          <a:moveTo>
                            <a:pt x="849660" y="6206"/>
                          </a:moveTo>
                          <a:lnTo>
                            <a:pt x="6206" y="6206"/>
                          </a:lnTo>
                          <a:lnTo>
                            <a:pt x="6206" y="849660"/>
                          </a:lnTo>
                          <a:lnTo>
                            <a:pt x="849660" y="849660"/>
                          </a:lnTo>
                          <a:lnTo>
                            <a:pt x="849660" y="6206"/>
                          </a:lnTo>
                          <a:lnTo>
                            <a:pt x="849660" y="6206"/>
                          </a:lnTo>
                          <a:close/>
                        </a:path>
                      </a:pathLst>
                    </a:custGeom>
                    <a:grpFill/>
                    <a:ln w="8858" cap="flat">
                      <a:noFill/>
                      <a:prstDash val="solid"/>
                      <a:miter/>
                    </a:ln>
                  </p:spPr>
                  <p:txBody>
                    <a:bodyPr rtlCol="0" anchor="ctr"/>
                    <a:lstStyle/>
                    <a:p>
                      <a:pPr defTabSz="995469"/>
                      <a:endParaRPr lang="en-GB" sz="8108" noProof="0" dirty="0">
                        <a:solidFill>
                          <a:srgbClr val="211F26"/>
                        </a:solidFill>
                        <a:latin typeface="Segoe UI Light"/>
                      </a:endParaRPr>
                    </a:p>
                  </p:txBody>
                </p:sp>
              </p:grpSp>
              <p:grpSp>
                <p:nvGrpSpPr>
                  <p:cNvPr id="63" name="Groep 62">
                    <a:extLst>
                      <a:ext uri="{FF2B5EF4-FFF2-40B4-BE49-F238E27FC236}">
                        <a16:creationId xmlns:a16="http://schemas.microsoft.com/office/drawing/2014/main" id="{0EE95AD4-7E6E-7D1F-2F40-985FCE0B1516}"/>
                      </a:ext>
                    </a:extLst>
                  </p:cNvPr>
                  <p:cNvGrpSpPr/>
                  <p:nvPr/>
                </p:nvGrpSpPr>
                <p:grpSpPr>
                  <a:xfrm>
                    <a:off x="1544558" y="5023941"/>
                    <a:ext cx="1270519" cy="1329241"/>
                    <a:chOff x="1544558" y="5023941"/>
                    <a:chExt cx="1270519" cy="1329241"/>
                  </a:xfrm>
                  <a:grpFill/>
                </p:grpSpPr>
                <p:sp>
                  <p:nvSpPr>
                    <p:cNvPr id="64" name="Vrije vorm: vorm 63">
                      <a:extLst>
                        <a:ext uri="{FF2B5EF4-FFF2-40B4-BE49-F238E27FC236}">
                          <a16:creationId xmlns:a16="http://schemas.microsoft.com/office/drawing/2014/main" id="{B63C3D21-44CB-47DA-5CED-91B4345EECCE}"/>
                        </a:ext>
                      </a:extLst>
                    </p:cNvPr>
                    <p:cNvSpPr/>
                    <p:nvPr/>
                  </p:nvSpPr>
                  <p:spPr>
                    <a:xfrm>
                      <a:off x="1544558" y="5033728"/>
                      <a:ext cx="391477" cy="391477"/>
                    </a:xfrm>
                    <a:custGeom>
                      <a:avLst/>
                      <a:gdLst>
                        <a:gd name="connsiteX0" fmla="*/ 338071 w 391476"/>
                        <a:gd name="connsiteY0" fmla="*/ 146781 h 391476"/>
                        <a:gd name="connsiteX1" fmla="*/ 338071 w 391476"/>
                        <a:gd name="connsiteY1" fmla="*/ 54251 h 391476"/>
                        <a:gd name="connsiteX2" fmla="*/ 290026 w 391476"/>
                        <a:gd name="connsiteY2" fmla="*/ 54251 h 391476"/>
                        <a:gd name="connsiteX3" fmla="*/ 290026 w 391476"/>
                        <a:gd name="connsiteY3" fmla="*/ 98737 h 391476"/>
                        <a:gd name="connsiteX4" fmla="*/ 197496 w 391476"/>
                        <a:gd name="connsiteY4" fmla="*/ 6206 h 391476"/>
                        <a:gd name="connsiteX5" fmla="*/ 6206 w 391476"/>
                        <a:gd name="connsiteY5" fmla="*/ 197496 h 391476"/>
                        <a:gd name="connsiteX6" fmla="*/ 7096 w 391476"/>
                        <a:gd name="connsiteY6" fmla="*/ 387896 h 391476"/>
                        <a:gd name="connsiteX7" fmla="*/ 146781 w 391476"/>
                        <a:gd name="connsiteY7" fmla="*/ 387896 h 391476"/>
                        <a:gd name="connsiteX8" fmla="*/ 242871 w 391476"/>
                        <a:gd name="connsiteY8" fmla="*/ 387896 h 391476"/>
                        <a:gd name="connsiteX9" fmla="*/ 388785 w 391476"/>
                        <a:gd name="connsiteY9" fmla="*/ 387896 h 391476"/>
                        <a:gd name="connsiteX10" fmla="*/ 388785 w 391476"/>
                        <a:gd name="connsiteY10" fmla="*/ 197496 h 391476"/>
                        <a:gd name="connsiteX11" fmla="*/ 338071 w 391476"/>
                        <a:gd name="connsiteY11" fmla="*/ 146781 h 39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1476" h="391476">
                          <a:moveTo>
                            <a:pt x="338071" y="146781"/>
                          </a:moveTo>
                          <a:lnTo>
                            <a:pt x="338071" y="54251"/>
                          </a:lnTo>
                          <a:lnTo>
                            <a:pt x="290026" y="54251"/>
                          </a:lnTo>
                          <a:lnTo>
                            <a:pt x="290026" y="98737"/>
                          </a:lnTo>
                          <a:lnTo>
                            <a:pt x="197496" y="6206"/>
                          </a:lnTo>
                          <a:lnTo>
                            <a:pt x="6206" y="197496"/>
                          </a:lnTo>
                          <a:lnTo>
                            <a:pt x="7096" y="387896"/>
                          </a:lnTo>
                          <a:lnTo>
                            <a:pt x="146781" y="387896"/>
                          </a:lnTo>
                          <a:lnTo>
                            <a:pt x="242871" y="387896"/>
                          </a:lnTo>
                          <a:lnTo>
                            <a:pt x="388785" y="387896"/>
                          </a:lnTo>
                          <a:lnTo>
                            <a:pt x="388785" y="197496"/>
                          </a:lnTo>
                          <a:lnTo>
                            <a:pt x="338071" y="146781"/>
                          </a:lnTo>
                          <a:close/>
                        </a:path>
                      </a:pathLst>
                    </a:custGeom>
                    <a:grpFill/>
                    <a:ln w="8858" cap="flat">
                      <a:noFill/>
                      <a:prstDash val="solid"/>
                      <a:miter/>
                    </a:ln>
                  </p:spPr>
                  <p:txBody>
                    <a:bodyPr rtlCol="0" anchor="ctr"/>
                    <a:lstStyle/>
                    <a:p>
                      <a:pPr defTabSz="995469"/>
                      <a:endParaRPr lang="en-GB" sz="8108" noProof="0" dirty="0">
                        <a:solidFill>
                          <a:srgbClr val="211F26"/>
                        </a:solidFill>
                        <a:latin typeface="Segoe UI Light"/>
                      </a:endParaRPr>
                    </a:p>
                  </p:txBody>
                </p:sp>
                <p:sp>
                  <p:nvSpPr>
                    <p:cNvPr id="65" name="Vrije vorm: vorm 64">
                      <a:extLst>
                        <a:ext uri="{FF2B5EF4-FFF2-40B4-BE49-F238E27FC236}">
                          <a16:creationId xmlns:a16="http://schemas.microsoft.com/office/drawing/2014/main" id="{42874F3B-2CCB-6FDD-E0AC-8F42CD9CBE6E}"/>
                        </a:ext>
                      </a:extLst>
                    </p:cNvPr>
                    <p:cNvSpPr/>
                    <p:nvPr/>
                  </p:nvSpPr>
                  <p:spPr>
                    <a:xfrm>
                      <a:off x="2530367" y="5023941"/>
                      <a:ext cx="284710" cy="391477"/>
                    </a:xfrm>
                    <a:custGeom>
                      <a:avLst/>
                      <a:gdLst>
                        <a:gd name="connsiteX0" fmla="*/ 208172 w 284710"/>
                        <a:gd name="connsiteY0" fmla="*/ 169914 h 391476"/>
                        <a:gd name="connsiteX1" fmla="*/ 238423 w 284710"/>
                        <a:gd name="connsiteY1" fmla="*/ 100516 h 391476"/>
                        <a:gd name="connsiteX2" fmla="*/ 145892 w 284710"/>
                        <a:gd name="connsiteY2" fmla="*/ 6206 h 391476"/>
                        <a:gd name="connsiteX3" fmla="*/ 53361 w 284710"/>
                        <a:gd name="connsiteY3" fmla="*/ 100516 h 391476"/>
                        <a:gd name="connsiteX4" fmla="*/ 83611 w 284710"/>
                        <a:gd name="connsiteY4" fmla="*/ 169914 h 391476"/>
                        <a:gd name="connsiteX5" fmla="*/ 6206 w 284710"/>
                        <a:gd name="connsiteY5" fmla="*/ 272232 h 391476"/>
                        <a:gd name="connsiteX6" fmla="*/ 6206 w 284710"/>
                        <a:gd name="connsiteY6" fmla="*/ 321167 h 391476"/>
                        <a:gd name="connsiteX7" fmla="*/ 6206 w 284710"/>
                        <a:gd name="connsiteY7" fmla="*/ 332733 h 391476"/>
                        <a:gd name="connsiteX8" fmla="*/ 6206 w 284710"/>
                        <a:gd name="connsiteY8" fmla="*/ 342520 h 391476"/>
                        <a:gd name="connsiteX9" fmla="*/ 6206 w 284710"/>
                        <a:gd name="connsiteY9" fmla="*/ 346079 h 391476"/>
                        <a:gd name="connsiteX10" fmla="*/ 6206 w 284710"/>
                        <a:gd name="connsiteY10" fmla="*/ 358535 h 391476"/>
                        <a:gd name="connsiteX11" fmla="*/ 6206 w 284710"/>
                        <a:gd name="connsiteY11" fmla="*/ 389675 h 391476"/>
                        <a:gd name="connsiteX12" fmla="*/ 287357 w 284710"/>
                        <a:gd name="connsiteY12" fmla="*/ 389675 h 391476"/>
                        <a:gd name="connsiteX13" fmla="*/ 287357 w 284710"/>
                        <a:gd name="connsiteY13" fmla="*/ 272232 h 391476"/>
                        <a:gd name="connsiteX14" fmla="*/ 208172 w 284710"/>
                        <a:gd name="connsiteY14" fmla="*/ 169914 h 39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4710" h="391476">
                          <a:moveTo>
                            <a:pt x="208172" y="169914"/>
                          </a:moveTo>
                          <a:cubicBezTo>
                            <a:pt x="226856" y="153010"/>
                            <a:pt x="238423" y="128097"/>
                            <a:pt x="238423" y="100516"/>
                          </a:cubicBezTo>
                          <a:cubicBezTo>
                            <a:pt x="238423" y="48912"/>
                            <a:pt x="196606" y="6206"/>
                            <a:pt x="145892" y="6206"/>
                          </a:cubicBezTo>
                          <a:cubicBezTo>
                            <a:pt x="95178" y="6206"/>
                            <a:pt x="53361" y="48023"/>
                            <a:pt x="53361" y="100516"/>
                          </a:cubicBezTo>
                          <a:cubicBezTo>
                            <a:pt x="53361" y="128097"/>
                            <a:pt x="64927" y="152120"/>
                            <a:pt x="83611" y="169914"/>
                          </a:cubicBezTo>
                          <a:cubicBezTo>
                            <a:pt x="37346" y="187709"/>
                            <a:pt x="6206" y="224187"/>
                            <a:pt x="6206" y="272232"/>
                          </a:cubicBezTo>
                          <a:lnTo>
                            <a:pt x="6206" y="321167"/>
                          </a:lnTo>
                          <a:lnTo>
                            <a:pt x="6206" y="332733"/>
                          </a:lnTo>
                          <a:lnTo>
                            <a:pt x="6206" y="342520"/>
                          </a:lnTo>
                          <a:lnTo>
                            <a:pt x="6206" y="346079"/>
                          </a:lnTo>
                          <a:lnTo>
                            <a:pt x="6206" y="358535"/>
                          </a:lnTo>
                          <a:lnTo>
                            <a:pt x="6206" y="389675"/>
                          </a:lnTo>
                          <a:lnTo>
                            <a:pt x="287357" y="389675"/>
                          </a:lnTo>
                          <a:lnTo>
                            <a:pt x="287357" y="272232"/>
                          </a:lnTo>
                          <a:cubicBezTo>
                            <a:pt x="285578" y="224187"/>
                            <a:pt x="253548" y="186819"/>
                            <a:pt x="208172" y="169914"/>
                          </a:cubicBezTo>
                          <a:close/>
                        </a:path>
                      </a:pathLst>
                    </a:custGeom>
                    <a:grpFill/>
                    <a:ln w="8858" cap="flat">
                      <a:noFill/>
                      <a:prstDash val="solid"/>
                      <a:miter/>
                    </a:ln>
                  </p:spPr>
                  <p:txBody>
                    <a:bodyPr rtlCol="0" anchor="ctr"/>
                    <a:lstStyle/>
                    <a:p>
                      <a:pPr defTabSz="995469"/>
                      <a:endParaRPr lang="en-GB" sz="8108" noProof="0" dirty="0">
                        <a:solidFill>
                          <a:srgbClr val="211F26"/>
                        </a:solidFill>
                        <a:latin typeface="Segoe UI Light"/>
                      </a:endParaRPr>
                    </a:p>
                  </p:txBody>
                </p:sp>
                <p:sp>
                  <p:nvSpPr>
                    <p:cNvPr id="66" name="Vrije vorm: vorm 65">
                      <a:extLst>
                        <a:ext uri="{FF2B5EF4-FFF2-40B4-BE49-F238E27FC236}">
                          <a16:creationId xmlns:a16="http://schemas.microsoft.com/office/drawing/2014/main" id="{B2D9C799-131D-D508-4565-ACE256ED022B}"/>
                        </a:ext>
                      </a:extLst>
                    </p:cNvPr>
                    <p:cNvSpPr/>
                    <p:nvPr/>
                  </p:nvSpPr>
                  <p:spPr>
                    <a:xfrm>
                      <a:off x="1599720" y="5961705"/>
                      <a:ext cx="275813" cy="391477"/>
                    </a:xfrm>
                    <a:custGeom>
                      <a:avLst/>
                      <a:gdLst>
                        <a:gd name="connsiteX0" fmla="*/ 142333 w 275813"/>
                        <a:gd name="connsiteY0" fmla="*/ 388785 h 391476"/>
                        <a:gd name="connsiteX1" fmla="*/ 278460 w 275813"/>
                        <a:gd name="connsiteY1" fmla="*/ 252658 h 391476"/>
                        <a:gd name="connsiteX2" fmla="*/ 274011 w 275813"/>
                        <a:gd name="connsiteY2" fmla="*/ 219738 h 391476"/>
                        <a:gd name="connsiteX3" fmla="*/ 269563 w 275813"/>
                        <a:gd name="connsiteY3" fmla="*/ 206393 h 391476"/>
                        <a:gd name="connsiteX4" fmla="*/ 242871 w 275813"/>
                        <a:gd name="connsiteY4" fmla="*/ 161907 h 391476"/>
                        <a:gd name="connsiteX5" fmla="*/ 142333 w 275813"/>
                        <a:gd name="connsiteY5" fmla="*/ 6206 h 391476"/>
                        <a:gd name="connsiteX6" fmla="*/ 41795 w 275813"/>
                        <a:gd name="connsiteY6" fmla="*/ 161907 h 391476"/>
                        <a:gd name="connsiteX7" fmla="*/ 15103 w 275813"/>
                        <a:gd name="connsiteY7" fmla="*/ 206393 h 391476"/>
                        <a:gd name="connsiteX8" fmla="*/ 10654 w 275813"/>
                        <a:gd name="connsiteY8" fmla="*/ 219738 h 391476"/>
                        <a:gd name="connsiteX9" fmla="*/ 6206 w 275813"/>
                        <a:gd name="connsiteY9" fmla="*/ 252658 h 391476"/>
                        <a:gd name="connsiteX10" fmla="*/ 142333 w 275813"/>
                        <a:gd name="connsiteY10" fmla="*/ 388785 h 391476"/>
                        <a:gd name="connsiteX11" fmla="*/ 142333 w 275813"/>
                        <a:gd name="connsiteY11" fmla="*/ 388785 h 39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5813" h="391476">
                          <a:moveTo>
                            <a:pt x="142333" y="388785"/>
                          </a:moveTo>
                          <a:cubicBezTo>
                            <a:pt x="217069" y="388785"/>
                            <a:pt x="278460" y="328284"/>
                            <a:pt x="278460" y="252658"/>
                          </a:cubicBezTo>
                          <a:cubicBezTo>
                            <a:pt x="278460" y="241092"/>
                            <a:pt x="276681" y="230415"/>
                            <a:pt x="274011" y="219738"/>
                          </a:cubicBezTo>
                          <a:cubicBezTo>
                            <a:pt x="273122" y="215290"/>
                            <a:pt x="271342" y="210841"/>
                            <a:pt x="269563" y="206393"/>
                          </a:cubicBezTo>
                          <a:lnTo>
                            <a:pt x="242871" y="161907"/>
                          </a:lnTo>
                          <a:lnTo>
                            <a:pt x="142333" y="6206"/>
                          </a:lnTo>
                          <a:lnTo>
                            <a:pt x="41795" y="161907"/>
                          </a:lnTo>
                          <a:lnTo>
                            <a:pt x="15103" y="206393"/>
                          </a:lnTo>
                          <a:cubicBezTo>
                            <a:pt x="13324" y="210841"/>
                            <a:pt x="12434" y="215290"/>
                            <a:pt x="10654" y="219738"/>
                          </a:cubicBezTo>
                          <a:cubicBezTo>
                            <a:pt x="7985" y="230415"/>
                            <a:pt x="6206" y="241092"/>
                            <a:pt x="6206" y="252658"/>
                          </a:cubicBezTo>
                          <a:cubicBezTo>
                            <a:pt x="6206" y="327395"/>
                            <a:pt x="67596" y="388785"/>
                            <a:pt x="142333" y="388785"/>
                          </a:cubicBezTo>
                          <a:lnTo>
                            <a:pt x="142333" y="388785"/>
                          </a:lnTo>
                          <a:close/>
                        </a:path>
                      </a:pathLst>
                    </a:custGeom>
                    <a:grpFill/>
                    <a:ln w="8858" cap="flat">
                      <a:noFill/>
                      <a:prstDash val="solid"/>
                      <a:miter/>
                    </a:ln>
                  </p:spPr>
                  <p:txBody>
                    <a:bodyPr rtlCol="0" anchor="ctr"/>
                    <a:lstStyle/>
                    <a:p>
                      <a:pPr defTabSz="995469"/>
                      <a:endParaRPr lang="en-GB" sz="8108" noProof="0" dirty="0">
                        <a:solidFill>
                          <a:srgbClr val="211F26"/>
                        </a:solidFill>
                        <a:latin typeface="Segoe UI Light"/>
                      </a:endParaRPr>
                    </a:p>
                  </p:txBody>
                </p:sp>
              </p:grpSp>
            </p:grpSp>
            <p:sp>
              <p:nvSpPr>
                <p:cNvPr id="61" name="Vrije vorm: vorm 60">
                  <a:extLst>
                    <a:ext uri="{FF2B5EF4-FFF2-40B4-BE49-F238E27FC236}">
                      <a16:creationId xmlns:a16="http://schemas.microsoft.com/office/drawing/2014/main" id="{1EA3AD18-67C0-27F7-BDB2-97CE994D8099}"/>
                    </a:ext>
                  </a:extLst>
                </p:cNvPr>
                <p:cNvSpPr/>
                <p:nvPr/>
              </p:nvSpPr>
              <p:spPr>
                <a:xfrm>
                  <a:off x="2476984" y="5962595"/>
                  <a:ext cx="391477" cy="391477"/>
                </a:xfrm>
                <a:custGeom>
                  <a:avLst/>
                  <a:gdLst>
                    <a:gd name="connsiteX0" fmla="*/ 43574 w 391476"/>
                    <a:gd name="connsiteY0" fmla="*/ 81832 h 391476"/>
                    <a:gd name="connsiteX1" fmla="*/ 10654 w 391476"/>
                    <a:gd name="connsiteY1" fmla="*/ 149451 h 391476"/>
                    <a:gd name="connsiteX2" fmla="*/ 65817 w 391476"/>
                    <a:gd name="connsiteY2" fmla="*/ 176142 h 391476"/>
                    <a:gd name="connsiteX3" fmla="*/ 64038 w 391476"/>
                    <a:gd name="connsiteY3" fmla="*/ 205503 h 391476"/>
                    <a:gd name="connsiteX4" fmla="*/ 6206 w 391476"/>
                    <a:gd name="connsiteY4" fmla="*/ 225966 h 391476"/>
                    <a:gd name="connsiteX5" fmla="*/ 31118 w 391476"/>
                    <a:gd name="connsiteY5" fmla="*/ 297144 h 391476"/>
                    <a:gd name="connsiteX6" fmla="*/ 88950 w 391476"/>
                    <a:gd name="connsiteY6" fmla="*/ 276680 h 391476"/>
                    <a:gd name="connsiteX7" fmla="*/ 108524 w 391476"/>
                    <a:gd name="connsiteY7" fmla="*/ 298034 h 391476"/>
                    <a:gd name="connsiteX8" fmla="*/ 81832 w 391476"/>
                    <a:gd name="connsiteY8" fmla="*/ 353196 h 391476"/>
                    <a:gd name="connsiteX9" fmla="*/ 149451 w 391476"/>
                    <a:gd name="connsiteY9" fmla="*/ 386116 h 391476"/>
                    <a:gd name="connsiteX10" fmla="*/ 176142 w 391476"/>
                    <a:gd name="connsiteY10" fmla="*/ 330953 h 391476"/>
                    <a:gd name="connsiteX11" fmla="*/ 205503 w 391476"/>
                    <a:gd name="connsiteY11" fmla="*/ 332733 h 391476"/>
                    <a:gd name="connsiteX12" fmla="*/ 225966 w 391476"/>
                    <a:gd name="connsiteY12" fmla="*/ 390565 h 391476"/>
                    <a:gd name="connsiteX13" fmla="*/ 297144 w 391476"/>
                    <a:gd name="connsiteY13" fmla="*/ 365652 h 391476"/>
                    <a:gd name="connsiteX14" fmla="*/ 276681 w 391476"/>
                    <a:gd name="connsiteY14" fmla="*/ 307821 h 391476"/>
                    <a:gd name="connsiteX15" fmla="*/ 298034 w 391476"/>
                    <a:gd name="connsiteY15" fmla="*/ 288247 h 391476"/>
                    <a:gd name="connsiteX16" fmla="*/ 353196 w 391476"/>
                    <a:gd name="connsiteY16" fmla="*/ 314938 h 391476"/>
                    <a:gd name="connsiteX17" fmla="*/ 386116 w 391476"/>
                    <a:gd name="connsiteY17" fmla="*/ 247320 h 391476"/>
                    <a:gd name="connsiteX18" fmla="*/ 330953 w 391476"/>
                    <a:gd name="connsiteY18" fmla="*/ 220628 h 391476"/>
                    <a:gd name="connsiteX19" fmla="*/ 332733 w 391476"/>
                    <a:gd name="connsiteY19" fmla="*/ 191267 h 391476"/>
                    <a:gd name="connsiteX20" fmla="*/ 390565 w 391476"/>
                    <a:gd name="connsiteY20" fmla="*/ 170804 h 391476"/>
                    <a:gd name="connsiteX21" fmla="*/ 365653 w 391476"/>
                    <a:gd name="connsiteY21" fmla="*/ 99626 h 391476"/>
                    <a:gd name="connsiteX22" fmla="*/ 307821 w 391476"/>
                    <a:gd name="connsiteY22" fmla="*/ 120090 h 391476"/>
                    <a:gd name="connsiteX23" fmla="*/ 288247 w 391476"/>
                    <a:gd name="connsiteY23" fmla="*/ 98737 h 391476"/>
                    <a:gd name="connsiteX24" fmla="*/ 314938 w 391476"/>
                    <a:gd name="connsiteY24" fmla="*/ 43574 h 391476"/>
                    <a:gd name="connsiteX25" fmla="*/ 247320 w 391476"/>
                    <a:gd name="connsiteY25" fmla="*/ 10654 h 391476"/>
                    <a:gd name="connsiteX26" fmla="*/ 220628 w 391476"/>
                    <a:gd name="connsiteY26" fmla="*/ 65817 h 391476"/>
                    <a:gd name="connsiteX27" fmla="*/ 191267 w 391476"/>
                    <a:gd name="connsiteY27" fmla="*/ 64038 h 391476"/>
                    <a:gd name="connsiteX28" fmla="*/ 170804 w 391476"/>
                    <a:gd name="connsiteY28" fmla="*/ 6206 h 391476"/>
                    <a:gd name="connsiteX29" fmla="*/ 99626 w 391476"/>
                    <a:gd name="connsiteY29" fmla="*/ 31118 h 391476"/>
                    <a:gd name="connsiteX30" fmla="*/ 120090 w 391476"/>
                    <a:gd name="connsiteY30" fmla="*/ 88950 h 391476"/>
                    <a:gd name="connsiteX31" fmla="*/ 98737 w 391476"/>
                    <a:gd name="connsiteY31" fmla="*/ 108524 h 391476"/>
                    <a:gd name="connsiteX32" fmla="*/ 43574 w 391476"/>
                    <a:gd name="connsiteY32" fmla="*/ 81832 h 39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1476" h="391476">
                      <a:moveTo>
                        <a:pt x="43574" y="81832"/>
                      </a:moveTo>
                      <a:lnTo>
                        <a:pt x="10654" y="149451"/>
                      </a:lnTo>
                      <a:lnTo>
                        <a:pt x="65817" y="176142"/>
                      </a:lnTo>
                      <a:cubicBezTo>
                        <a:pt x="64038" y="185929"/>
                        <a:pt x="64038" y="195716"/>
                        <a:pt x="64038" y="205503"/>
                      </a:cubicBezTo>
                      <a:lnTo>
                        <a:pt x="6206" y="225966"/>
                      </a:lnTo>
                      <a:lnTo>
                        <a:pt x="31118" y="297144"/>
                      </a:lnTo>
                      <a:lnTo>
                        <a:pt x="88950" y="276680"/>
                      </a:lnTo>
                      <a:cubicBezTo>
                        <a:pt x="94288" y="284688"/>
                        <a:pt x="101406" y="291806"/>
                        <a:pt x="108524" y="298034"/>
                      </a:cubicBezTo>
                      <a:lnTo>
                        <a:pt x="81832" y="353196"/>
                      </a:lnTo>
                      <a:lnTo>
                        <a:pt x="149451" y="386116"/>
                      </a:lnTo>
                      <a:lnTo>
                        <a:pt x="176142" y="330953"/>
                      </a:lnTo>
                      <a:cubicBezTo>
                        <a:pt x="185929" y="332733"/>
                        <a:pt x="195716" y="332733"/>
                        <a:pt x="205503" y="332733"/>
                      </a:cubicBezTo>
                      <a:lnTo>
                        <a:pt x="225966" y="390565"/>
                      </a:lnTo>
                      <a:lnTo>
                        <a:pt x="297144" y="365652"/>
                      </a:lnTo>
                      <a:lnTo>
                        <a:pt x="276681" y="307821"/>
                      </a:lnTo>
                      <a:cubicBezTo>
                        <a:pt x="284688" y="302482"/>
                        <a:pt x="291806" y="295365"/>
                        <a:pt x="298034" y="288247"/>
                      </a:cubicBezTo>
                      <a:lnTo>
                        <a:pt x="353196" y="314938"/>
                      </a:lnTo>
                      <a:lnTo>
                        <a:pt x="386116" y="247320"/>
                      </a:lnTo>
                      <a:lnTo>
                        <a:pt x="330953" y="220628"/>
                      </a:lnTo>
                      <a:cubicBezTo>
                        <a:pt x="332733" y="210841"/>
                        <a:pt x="332733" y="201054"/>
                        <a:pt x="332733" y="191267"/>
                      </a:cubicBezTo>
                      <a:lnTo>
                        <a:pt x="390565" y="170804"/>
                      </a:lnTo>
                      <a:lnTo>
                        <a:pt x="365653" y="99626"/>
                      </a:lnTo>
                      <a:lnTo>
                        <a:pt x="307821" y="120090"/>
                      </a:lnTo>
                      <a:cubicBezTo>
                        <a:pt x="302482" y="112082"/>
                        <a:pt x="295365" y="104965"/>
                        <a:pt x="288247" y="98737"/>
                      </a:cubicBezTo>
                      <a:lnTo>
                        <a:pt x="314938" y="43574"/>
                      </a:lnTo>
                      <a:lnTo>
                        <a:pt x="247320" y="10654"/>
                      </a:lnTo>
                      <a:lnTo>
                        <a:pt x="220628" y="65817"/>
                      </a:lnTo>
                      <a:cubicBezTo>
                        <a:pt x="210841" y="64038"/>
                        <a:pt x="201054" y="64038"/>
                        <a:pt x="191267" y="64038"/>
                      </a:cubicBezTo>
                      <a:lnTo>
                        <a:pt x="170804" y="6206"/>
                      </a:lnTo>
                      <a:lnTo>
                        <a:pt x="99626" y="31118"/>
                      </a:lnTo>
                      <a:lnTo>
                        <a:pt x="120090" y="88950"/>
                      </a:lnTo>
                      <a:cubicBezTo>
                        <a:pt x="112082" y="94288"/>
                        <a:pt x="104965" y="101406"/>
                        <a:pt x="98737" y="108524"/>
                      </a:cubicBezTo>
                      <a:lnTo>
                        <a:pt x="43574" y="81832"/>
                      </a:lnTo>
                      <a:close/>
                    </a:path>
                  </a:pathLst>
                </a:custGeom>
                <a:solidFill>
                  <a:srgbClr val="1FF524"/>
                </a:solidFill>
                <a:ln w="8858" cap="flat">
                  <a:noFill/>
                  <a:prstDash val="solid"/>
                  <a:miter/>
                </a:ln>
              </p:spPr>
              <p:txBody>
                <a:bodyPr rtlCol="0" anchor="ctr"/>
                <a:lstStyle/>
                <a:p>
                  <a:pPr defTabSz="995469"/>
                  <a:endParaRPr lang="en-GB" sz="8108" noProof="0" dirty="0">
                    <a:solidFill>
                      <a:srgbClr val="211F26"/>
                    </a:solidFill>
                    <a:latin typeface="Segoe UI Light"/>
                  </a:endParaRPr>
                </a:p>
              </p:txBody>
            </p:sp>
          </p:grpSp>
        </p:grpSp>
        <p:grpSp>
          <p:nvGrpSpPr>
            <p:cNvPr id="20" name="Groep 19">
              <a:extLst>
                <a:ext uri="{FF2B5EF4-FFF2-40B4-BE49-F238E27FC236}">
                  <a16:creationId xmlns:a16="http://schemas.microsoft.com/office/drawing/2014/main" id="{A9923B81-D84D-D649-2341-D3008C1EBD67}"/>
                </a:ext>
              </a:extLst>
            </p:cNvPr>
            <p:cNvGrpSpPr/>
            <p:nvPr userDrawn="1"/>
          </p:nvGrpSpPr>
          <p:grpSpPr>
            <a:xfrm>
              <a:off x="-3314820" y="3391746"/>
              <a:ext cx="1201132" cy="331361"/>
              <a:chOff x="-3314820" y="3391746"/>
              <a:chExt cx="1201132" cy="331361"/>
            </a:xfrm>
          </p:grpSpPr>
          <p:sp>
            <p:nvSpPr>
              <p:cNvPr id="49" name="Rechthoek 48">
                <a:extLst>
                  <a:ext uri="{FF2B5EF4-FFF2-40B4-BE49-F238E27FC236}">
                    <a16:creationId xmlns:a16="http://schemas.microsoft.com/office/drawing/2014/main" id="{32BF7988-CE36-0F25-58BF-90D45C1F0A0C}"/>
                  </a:ext>
                </a:extLst>
              </p:cNvPr>
              <p:cNvSpPr/>
              <p:nvPr userDrawn="1"/>
            </p:nvSpPr>
            <p:spPr>
              <a:xfrm>
                <a:off x="-3314820" y="3391746"/>
                <a:ext cx="1201132" cy="272279"/>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50" name="Rechthoek 49">
                <a:extLst>
                  <a:ext uri="{FF2B5EF4-FFF2-40B4-BE49-F238E27FC236}">
                    <a16:creationId xmlns:a16="http://schemas.microsoft.com/office/drawing/2014/main" id="{3066FAC2-717E-48CA-2CC1-6D40879C693B}"/>
                  </a:ext>
                </a:extLst>
              </p:cNvPr>
              <p:cNvSpPr/>
              <p:nvPr userDrawn="1"/>
            </p:nvSpPr>
            <p:spPr>
              <a:xfrm>
                <a:off x="-3304719" y="3404581"/>
                <a:ext cx="1181841"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51" name="Tekstvak 50">
                <a:extLst>
                  <a:ext uri="{FF2B5EF4-FFF2-40B4-BE49-F238E27FC236}">
                    <a16:creationId xmlns:a16="http://schemas.microsoft.com/office/drawing/2014/main" id="{A5E40E00-70D1-386A-B936-ACB751517341}"/>
                  </a:ext>
                </a:extLst>
              </p:cNvPr>
              <p:cNvSpPr txBox="1"/>
              <p:nvPr userDrawn="1"/>
            </p:nvSpPr>
            <p:spPr>
              <a:xfrm>
                <a:off x="-3069820" y="3472995"/>
                <a:ext cx="669411" cy="121205"/>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Shape Fill</a:t>
                </a:r>
              </a:p>
            </p:txBody>
          </p:sp>
          <p:sp>
            <p:nvSpPr>
              <p:cNvPr id="52" name="Vrije vorm: vorm 51">
                <a:extLst>
                  <a:ext uri="{FF2B5EF4-FFF2-40B4-BE49-F238E27FC236}">
                    <a16:creationId xmlns:a16="http://schemas.microsoft.com/office/drawing/2014/main" id="{AD23F961-C779-C95D-DEA7-9E409C210DDD}"/>
                  </a:ext>
                </a:extLst>
              </p:cNvPr>
              <p:cNvSpPr/>
              <p:nvPr userDrawn="1"/>
            </p:nvSpPr>
            <p:spPr>
              <a:xfrm>
                <a:off x="-2390883" y="3543107"/>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grpSp>
            <p:nvGrpSpPr>
              <p:cNvPr id="53" name="Groep 52">
                <a:extLst>
                  <a:ext uri="{FF2B5EF4-FFF2-40B4-BE49-F238E27FC236}">
                    <a16:creationId xmlns:a16="http://schemas.microsoft.com/office/drawing/2014/main" id="{0E8C9E5D-4975-A842-1D55-175B9BC2C1C4}"/>
                  </a:ext>
                </a:extLst>
              </p:cNvPr>
              <p:cNvGrpSpPr/>
              <p:nvPr userDrawn="1"/>
            </p:nvGrpSpPr>
            <p:grpSpPr>
              <a:xfrm>
                <a:off x="-3243855" y="3446665"/>
                <a:ext cx="157453" cy="147831"/>
                <a:chOff x="-899320" y="3037554"/>
                <a:chExt cx="175977" cy="165227"/>
              </a:xfrm>
            </p:grpSpPr>
            <p:sp>
              <p:nvSpPr>
                <p:cNvPr id="55" name="Vrije vorm: vorm 54">
                  <a:extLst>
                    <a:ext uri="{FF2B5EF4-FFF2-40B4-BE49-F238E27FC236}">
                      <a16:creationId xmlns:a16="http://schemas.microsoft.com/office/drawing/2014/main" id="{250DE43D-B1E6-B9D2-1B72-77F67ACF086C}"/>
                    </a:ext>
                  </a:extLst>
                </p:cNvPr>
                <p:cNvSpPr/>
                <p:nvPr userDrawn="1"/>
              </p:nvSpPr>
              <p:spPr>
                <a:xfrm>
                  <a:off x="-804124" y="3081338"/>
                  <a:ext cx="80781" cy="121443"/>
                </a:xfrm>
                <a:custGeom>
                  <a:avLst/>
                  <a:gdLst>
                    <a:gd name="connsiteX0" fmla="*/ 0 w 54768"/>
                    <a:gd name="connsiteY0" fmla="*/ 0 h 71437"/>
                    <a:gd name="connsiteX1" fmla="*/ 4762 w 54768"/>
                    <a:gd name="connsiteY1" fmla="*/ 71437 h 71437"/>
                    <a:gd name="connsiteX2" fmla="*/ 54768 w 54768"/>
                    <a:gd name="connsiteY2" fmla="*/ 4762 h 71437"/>
                    <a:gd name="connsiteX3" fmla="*/ 0 w 54768"/>
                    <a:gd name="connsiteY3" fmla="*/ 0 h 71437"/>
                    <a:gd name="connsiteX0" fmla="*/ 0 w 54768"/>
                    <a:gd name="connsiteY0" fmla="*/ 0 h 71437"/>
                    <a:gd name="connsiteX1" fmla="*/ 4762 w 54768"/>
                    <a:gd name="connsiteY1" fmla="*/ 71437 h 71437"/>
                    <a:gd name="connsiteX2" fmla="*/ 54768 w 54768"/>
                    <a:gd name="connsiteY2" fmla="*/ 4762 h 71437"/>
                    <a:gd name="connsiteX3" fmla="*/ 0 w 54768"/>
                    <a:gd name="connsiteY3" fmla="*/ 0 h 71437"/>
                    <a:gd name="connsiteX0" fmla="*/ 0 w 61912"/>
                    <a:gd name="connsiteY0" fmla="*/ 4763 h 76200"/>
                    <a:gd name="connsiteX1" fmla="*/ 4762 w 61912"/>
                    <a:gd name="connsiteY1" fmla="*/ 76200 h 76200"/>
                    <a:gd name="connsiteX2" fmla="*/ 61912 w 61912"/>
                    <a:gd name="connsiteY2" fmla="*/ 0 h 76200"/>
                    <a:gd name="connsiteX3" fmla="*/ 0 w 61912"/>
                    <a:gd name="connsiteY3" fmla="*/ 4763 h 76200"/>
                    <a:gd name="connsiteX0" fmla="*/ 0 w 61912"/>
                    <a:gd name="connsiteY0" fmla="*/ 50015 h 121452"/>
                    <a:gd name="connsiteX1" fmla="*/ 4762 w 61912"/>
                    <a:gd name="connsiteY1" fmla="*/ 121452 h 121452"/>
                    <a:gd name="connsiteX2" fmla="*/ 61912 w 61912"/>
                    <a:gd name="connsiteY2" fmla="*/ 45252 h 121452"/>
                    <a:gd name="connsiteX3" fmla="*/ 7143 w 61912"/>
                    <a:gd name="connsiteY3" fmla="*/ 9 h 121452"/>
                    <a:gd name="connsiteX4" fmla="*/ 0 w 61912"/>
                    <a:gd name="connsiteY4" fmla="*/ 50015 h 121452"/>
                    <a:gd name="connsiteX0" fmla="*/ 30217 w 92129"/>
                    <a:gd name="connsiteY0" fmla="*/ 50015 h 121452"/>
                    <a:gd name="connsiteX1" fmla="*/ 34979 w 92129"/>
                    <a:gd name="connsiteY1" fmla="*/ 121452 h 121452"/>
                    <a:gd name="connsiteX2" fmla="*/ 92129 w 92129"/>
                    <a:gd name="connsiteY2" fmla="*/ 45252 h 121452"/>
                    <a:gd name="connsiteX3" fmla="*/ 37360 w 92129"/>
                    <a:gd name="connsiteY3" fmla="*/ 9 h 121452"/>
                    <a:gd name="connsiteX4" fmla="*/ 30217 w 92129"/>
                    <a:gd name="connsiteY4" fmla="*/ 50015 h 121452"/>
                    <a:gd name="connsiteX0" fmla="*/ 30217 w 92129"/>
                    <a:gd name="connsiteY0" fmla="*/ 50006 h 121443"/>
                    <a:gd name="connsiteX1" fmla="*/ 34979 w 92129"/>
                    <a:gd name="connsiteY1" fmla="*/ 121443 h 121443"/>
                    <a:gd name="connsiteX2" fmla="*/ 92129 w 92129"/>
                    <a:gd name="connsiteY2" fmla="*/ 45243 h 121443"/>
                    <a:gd name="connsiteX3" fmla="*/ 37360 w 92129"/>
                    <a:gd name="connsiteY3" fmla="*/ 0 h 121443"/>
                    <a:gd name="connsiteX4" fmla="*/ 30217 w 92129"/>
                    <a:gd name="connsiteY4" fmla="*/ 50006 h 121443"/>
                    <a:gd name="connsiteX0" fmla="*/ 30217 w 92490"/>
                    <a:gd name="connsiteY0" fmla="*/ 50006 h 121443"/>
                    <a:gd name="connsiteX1" fmla="*/ 34979 w 92490"/>
                    <a:gd name="connsiteY1" fmla="*/ 121443 h 121443"/>
                    <a:gd name="connsiteX2" fmla="*/ 92129 w 92490"/>
                    <a:gd name="connsiteY2" fmla="*/ 45243 h 121443"/>
                    <a:gd name="connsiteX3" fmla="*/ 37360 w 92490"/>
                    <a:gd name="connsiteY3" fmla="*/ 0 h 121443"/>
                    <a:gd name="connsiteX4" fmla="*/ 30217 w 92490"/>
                    <a:gd name="connsiteY4" fmla="*/ 50006 h 121443"/>
                    <a:gd name="connsiteX0" fmla="*/ 30217 w 80781"/>
                    <a:gd name="connsiteY0" fmla="*/ 50006 h 121443"/>
                    <a:gd name="connsiteX1" fmla="*/ 34979 w 80781"/>
                    <a:gd name="connsiteY1" fmla="*/ 121443 h 121443"/>
                    <a:gd name="connsiteX2" fmla="*/ 80222 w 80781"/>
                    <a:gd name="connsiteY2" fmla="*/ 52387 h 121443"/>
                    <a:gd name="connsiteX3" fmla="*/ 37360 w 80781"/>
                    <a:gd name="connsiteY3" fmla="*/ 0 h 121443"/>
                    <a:gd name="connsiteX4" fmla="*/ 30217 w 80781"/>
                    <a:gd name="connsiteY4" fmla="*/ 50006 h 121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81" h="121443">
                      <a:moveTo>
                        <a:pt x="30217" y="50006"/>
                      </a:moveTo>
                      <a:lnTo>
                        <a:pt x="34979" y="121443"/>
                      </a:lnTo>
                      <a:lnTo>
                        <a:pt x="80222" y="52387"/>
                      </a:lnTo>
                      <a:cubicBezTo>
                        <a:pt x="84191" y="29368"/>
                        <a:pt x="66729" y="1588"/>
                        <a:pt x="37360" y="0"/>
                      </a:cubicBezTo>
                      <a:cubicBezTo>
                        <a:pt x="-43602" y="21431"/>
                        <a:pt x="32598" y="33337"/>
                        <a:pt x="30217" y="50006"/>
                      </a:cubicBezTo>
                      <a:close/>
                    </a:path>
                  </a:pathLst>
                </a:custGeom>
                <a:solidFill>
                  <a:srgbClr val="366FA8"/>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1" i="0" u="none" strike="noStrike" kern="0" cap="none" spc="0" normalizeH="0" baseline="0" noProof="0" dirty="0">
                    <a:ln>
                      <a:noFill/>
                    </a:ln>
                    <a:solidFill>
                      <a:prstClr val="black"/>
                    </a:solidFill>
                    <a:effectLst/>
                    <a:uLnTx/>
                    <a:uFillTx/>
                    <a:latin typeface="Segoe UI Light"/>
                    <a:ea typeface="+mn-ea"/>
                    <a:cs typeface="+mn-cs"/>
                  </a:endParaRPr>
                </a:p>
              </p:txBody>
            </p:sp>
            <p:sp>
              <p:nvSpPr>
                <p:cNvPr id="56" name="Rechthoek: afgeronde hoeken 55">
                  <a:extLst>
                    <a:ext uri="{FF2B5EF4-FFF2-40B4-BE49-F238E27FC236}">
                      <a16:creationId xmlns:a16="http://schemas.microsoft.com/office/drawing/2014/main" id="{B2023A8C-2A7D-34B6-2143-3DA85A64A053}"/>
                    </a:ext>
                  </a:extLst>
                </p:cNvPr>
                <p:cNvSpPr/>
                <p:nvPr userDrawn="1"/>
              </p:nvSpPr>
              <p:spPr>
                <a:xfrm rot="2903873">
                  <a:off x="-887744" y="3085651"/>
                  <a:ext cx="99751" cy="122903"/>
                </a:xfrm>
                <a:prstGeom prst="roundRect">
                  <a:avLst>
                    <a:gd name="adj" fmla="val 2911"/>
                  </a:avLst>
                </a:prstGeom>
                <a:solidFill>
                  <a:sysClr val="window" lastClr="FFFFFF"/>
                </a:solidFill>
                <a:ln w="12700" cap="flat" cmpd="sng" algn="ctr">
                  <a:solidFill>
                    <a:srgbClr val="818181"/>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en-GB" sz="7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7" name="Vrije vorm: vorm 56">
                  <a:extLst>
                    <a:ext uri="{FF2B5EF4-FFF2-40B4-BE49-F238E27FC236}">
                      <a16:creationId xmlns:a16="http://schemas.microsoft.com/office/drawing/2014/main" id="{EACAB253-A186-9E03-E8F0-6EC9FB65E985}"/>
                    </a:ext>
                  </a:extLst>
                </p:cNvPr>
                <p:cNvSpPr/>
                <p:nvPr userDrawn="1"/>
              </p:nvSpPr>
              <p:spPr>
                <a:xfrm>
                  <a:off x="-894646" y="3037554"/>
                  <a:ext cx="64753" cy="85767"/>
                </a:xfrm>
                <a:custGeom>
                  <a:avLst/>
                  <a:gdLst>
                    <a:gd name="connsiteX0" fmla="*/ 0 w 52388"/>
                    <a:gd name="connsiteY0" fmla="*/ 76203 h 76203"/>
                    <a:gd name="connsiteX1" fmla="*/ 26194 w 52388"/>
                    <a:gd name="connsiteY1" fmla="*/ 3 h 76203"/>
                    <a:gd name="connsiteX2" fmla="*/ 52388 w 52388"/>
                    <a:gd name="connsiteY2" fmla="*/ 73822 h 76203"/>
                    <a:gd name="connsiteX0" fmla="*/ 0 w 52388"/>
                    <a:gd name="connsiteY0" fmla="*/ 76203 h 76203"/>
                    <a:gd name="connsiteX1" fmla="*/ 26194 w 52388"/>
                    <a:gd name="connsiteY1" fmla="*/ 3 h 76203"/>
                    <a:gd name="connsiteX2" fmla="*/ 52388 w 52388"/>
                    <a:gd name="connsiteY2" fmla="*/ 73822 h 76203"/>
                    <a:gd name="connsiteX0" fmla="*/ 0 w 46443"/>
                    <a:gd name="connsiteY0" fmla="*/ 78387 h 78387"/>
                    <a:gd name="connsiteX1" fmla="*/ 20249 w 46443"/>
                    <a:gd name="connsiteY1" fmla="*/ 11 h 78387"/>
                    <a:gd name="connsiteX2" fmla="*/ 46443 w 46443"/>
                    <a:gd name="connsiteY2" fmla="*/ 73830 h 78387"/>
                    <a:gd name="connsiteX0" fmla="*/ 135 w 46578"/>
                    <a:gd name="connsiteY0" fmla="*/ 78387 h 78387"/>
                    <a:gd name="connsiteX1" fmla="*/ 20384 w 46578"/>
                    <a:gd name="connsiteY1" fmla="*/ 11 h 78387"/>
                    <a:gd name="connsiteX2" fmla="*/ 46578 w 46578"/>
                    <a:gd name="connsiteY2" fmla="*/ 73830 h 78387"/>
                    <a:gd name="connsiteX0" fmla="*/ 295 w 46738"/>
                    <a:gd name="connsiteY0" fmla="*/ 78387 h 78387"/>
                    <a:gd name="connsiteX1" fmla="*/ 20544 w 46738"/>
                    <a:gd name="connsiteY1" fmla="*/ 11 h 78387"/>
                    <a:gd name="connsiteX2" fmla="*/ 46738 w 46738"/>
                    <a:gd name="connsiteY2" fmla="*/ 73830 h 78387"/>
                    <a:gd name="connsiteX0" fmla="*/ 127 w 39137"/>
                    <a:gd name="connsiteY0" fmla="*/ 78452 h 78452"/>
                    <a:gd name="connsiteX1" fmla="*/ 20376 w 39137"/>
                    <a:gd name="connsiteY1" fmla="*/ 76 h 78452"/>
                    <a:gd name="connsiteX2" fmla="*/ 39137 w 39137"/>
                    <a:gd name="connsiteY2" fmla="*/ 67366 h 78452"/>
                    <a:gd name="connsiteX0" fmla="*/ 127 w 39933"/>
                    <a:gd name="connsiteY0" fmla="*/ 78470 h 78470"/>
                    <a:gd name="connsiteX1" fmla="*/ 20376 w 39933"/>
                    <a:gd name="connsiteY1" fmla="*/ 94 h 78470"/>
                    <a:gd name="connsiteX2" fmla="*/ 39137 w 39933"/>
                    <a:gd name="connsiteY2" fmla="*/ 67384 h 78470"/>
                    <a:gd name="connsiteX0" fmla="*/ 219 w 40422"/>
                    <a:gd name="connsiteY0" fmla="*/ 78381 h 78381"/>
                    <a:gd name="connsiteX1" fmla="*/ 20468 w 40422"/>
                    <a:gd name="connsiteY1" fmla="*/ 5 h 78381"/>
                    <a:gd name="connsiteX2" fmla="*/ 39229 w 40422"/>
                    <a:gd name="connsiteY2" fmla="*/ 67295 h 78381"/>
                  </a:gdLst>
                  <a:ahLst/>
                  <a:cxnLst>
                    <a:cxn ang="0">
                      <a:pos x="connsiteX0" y="connsiteY0"/>
                    </a:cxn>
                    <a:cxn ang="0">
                      <a:pos x="connsiteX1" y="connsiteY1"/>
                    </a:cxn>
                    <a:cxn ang="0">
                      <a:pos x="connsiteX2" y="connsiteY2"/>
                    </a:cxn>
                  </a:cxnLst>
                  <a:rect l="l" t="t" r="r" b="b"/>
                  <a:pathLst>
                    <a:path w="40422" h="78381">
                      <a:moveTo>
                        <a:pt x="219" y="78381"/>
                      </a:moveTo>
                      <a:cubicBezTo>
                        <a:pt x="-1454" y="18717"/>
                        <a:pt x="6534" y="-324"/>
                        <a:pt x="20468" y="5"/>
                      </a:cubicBezTo>
                      <a:cubicBezTo>
                        <a:pt x="34402" y="334"/>
                        <a:pt x="43874" y="23658"/>
                        <a:pt x="39229" y="67295"/>
                      </a:cubicBezTo>
                    </a:path>
                  </a:pathLst>
                </a:custGeom>
                <a:noFill/>
                <a:ln w="12700" cap="flat" cmpd="sng" algn="ctr">
                  <a:solidFill>
                    <a:srgbClr val="818181"/>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en-GB" sz="7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54" name="Gelijkbenige driehoek 53">
                <a:extLst>
                  <a:ext uri="{FF2B5EF4-FFF2-40B4-BE49-F238E27FC236}">
                    <a16:creationId xmlns:a16="http://schemas.microsoft.com/office/drawing/2014/main" id="{A889B63E-2F36-DF1B-6583-15A324F80F9C}"/>
                  </a:ext>
                </a:extLst>
              </p:cNvPr>
              <p:cNvSpPr/>
              <p:nvPr userDrawn="1"/>
            </p:nvSpPr>
            <p:spPr>
              <a:xfrm rot="10800000">
                <a:off x="-2290755" y="3519194"/>
                <a:ext cx="94890" cy="50291"/>
              </a:xfrm>
              <a:prstGeom prst="triangle">
                <a:avLst/>
              </a:prstGeom>
              <a:solidFill>
                <a:sysClr val="windowText" lastClr="000000"/>
              </a:solidFill>
              <a:ln w="12700" cap="flat" cmpd="sng" algn="ctr">
                <a:no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white"/>
                  </a:solidFill>
                  <a:effectLst/>
                  <a:uLnTx/>
                  <a:uFillTx/>
                  <a:latin typeface="Segoe UI Light"/>
                  <a:ea typeface="+mn-ea"/>
                  <a:cs typeface="+mn-cs"/>
                </a:endParaRPr>
              </a:p>
            </p:txBody>
          </p:sp>
        </p:grpSp>
        <p:sp>
          <p:nvSpPr>
            <p:cNvPr id="21" name="Ovaal 20">
              <a:extLst>
                <a:ext uri="{FF2B5EF4-FFF2-40B4-BE49-F238E27FC236}">
                  <a16:creationId xmlns:a16="http://schemas.microsoft.com/office/drawing/2014/main" id="{F6FAF4FE-1B26-76E3-C9F6-F1A19034720F}"/>
                </a:ext>
              </a:extLst>
            </p:cNvPr>
            <p:cNvSpPr/>
            <p:nvPr userDrawn="1"/>
          </p:nvSpPr>
          <p:spPr>
            <a:xfrm>
              <a:off x="-3603587" y="391614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22" name="Rechthoek 21">
              <a:extLst>
                <a:ext uri="{FF2B5EF4-FFF2-40B4-BE49-F238E27FC236}">
                  <a16:creationId xmlns:a16="http://schemas.microsoft.com/office/drawing/2014/main" id="{1F9D9880-F75D-3699-5BC9-377429F1848A}"/>
                </a:ext>
              </a:extLst>
            </p:cNvPr>
            <p:cNvSpPr/>
            <p:nvPr userDrawn="1"/>
          </p:nvSpPr>
          <p:spPr>
            <a:xfrm>
              <a:off x="-3319415" y="391614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Choose one of the theme </a:t>
              </a:r>
              <a:r>
                <a:rPr kumimoji="0" lang="en-GB" sz="12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colors</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of the set </a:t>
              </a:r>
              <a:r>
                <a:rPr kumimoji="0" lang="en-GB" sz="12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colorpallet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23" name="Groep 22">
              <a:extLst>
                <a:ext uri="{FF2B5EF4-FFF2-40B4-BE49-F238E27FC236}">
                  <a16:creationId xmlns:a16="http://schemas.microsoft.com/office/drawing/2014/main" id="{61D728F6-378E-E680-22DD-6C14D4A1DA72}"/>
                </a:ext>
              </a:extLst>
            </p:cNvPr>
            <p:cNvGrpSpPr/>
            <p:nvPr userDrawn="1"/>
          </p:nvGrpSpPr>
          <p:grpSpPr>
            <a:xfrm>
              <a:off x="-3333646" y="4635104"/>
              <a:ext cx="2012897" cy="490702"/>
              <a:chOff x="12731803" y="3562552"/>
              <a:chExt cx="2012897" cy="490702"/>
            </a:xfrm>
          </p:grpSpPr>
          <p:sp>
            <p:nvSpPr>
              <p:cNvPr id="34" name="Rechthoek 33">
                <a:extLst>
                  <a:ext uri="{FF2B5EF4-FFF2-40B4-BE49-F238E27FC236}">
                    <a16:creationId xmlns:a16="http://schemas.microsoft.com/office/drawing/2014/main" id="{D9F7CCD7-119E-006B-07CC-5BBD4336CFF9}"/>
                  </a:ext>
                </a:extLst>
              </p:cNvPr>
              <p:cNvSpPr/>
              <p:nvPr userDrawn="1"/>
            </p:nvSpPr>
            <p:spPr>
              <a:xfrm>
                <a:off x="12747554" y="3562552"/>
                <a:ext cx="1997146" cy="490702"/>
              </a:xfrm>
              <a:prstGeom prst="rect">
                <a:avLst/>
              </a:prstGeom>
              <a:solidFill>
                <a:sysClr val="window" lastClr="FFFFFF"/>
              </a:solidFill>
              <a:ln w="12700" cap="flat" cmpd="sng" algn="ctr">
                <a:solidFill>
                  <a:srgbClr val="D1D1D1"/>
                </a:solidFill>
                <a:prstDash val="solid"/>
                <a:miter lim="800000"/>
              </a:ln>
              <a:effectLst/>
            </p:spPr>
            <p:txBody>
              <a:bodyPr rot="0" spcFirstLastPara="0"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en-GB" sz="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5" name="Rechthoek 34">
                <a:extLst>
                  <a:ext uri="{FF2B5EF4-FFF2-40B4-BE49-F238E27FC236}">
                    <a16:creationId xmlns:a16="http://schemas.microsoft.com/office/drawing/2014/main" id="{9C62B489-FF1D-43FE-0CCC-9C2537DDA5A8}"/>
                  </a:ext>
                </a:extLst>
              </p:cNvPr>
              <p:cNvSpPr/>
              <p:nvPr userDrawn="1"/>
            </p:nvSpPr>
            <p:spPr>
              <a:xfrm>
                <a:off x="12766168" y="3578469"/>
                <a:ext cx="1965344" cy="254977"/>
              </a:xfrm>
              <a:prstGeom prst="rect">
                <a:avLst/>
              </a:prstGeom>
              <a:solidFill>
                <a:srgbClr val="EBEBEB"/>
              </a:solidFill>
              <a:ln w="12700" cap="flat" cmpd="sng" algn="ctr">
                <a:no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white"/>
                  </a:solidFill>
                  <a:effectLst/>
                  <a:uLnTx/>
                  <a:uFillTx/>
                  <a:latin typeface="Segoe UI Light"/>
                  <a:ea typeface="+mn-ea"/>
                  <a:cs typeface="+mn-cs"/>
                </a:endParaRPr>
              </a:p>
            </p:txBody>
          </p:sp>
          <p:sp>
            <p:nvSpPr>
              <p:cNvPr id="36" name="Tekstvak 35">
                <a:extLst>
                  <a:ext uri="{FF2B5EF4-FFF2-40B4-BE49-F238E27FC236}">
                    <a16:creationId xmlns:a16="http://schemas.microsoft.com/office/drawing/2014/main" id="{0BCB16AA-6645-9F30-E510-A5FFAF3D7774}"/>
                  </a:ext>
                </a:extLst>
              </p:cNvPr>
              <p:cNvSpPr txBox="1"/>
              <p:nvPr userDrawn="1"/>
            </p:nvSpPr>
            <p:spPr>
              <a:xfrm>
                <a:off x="12731803" y="3591461"/>
                <a:ext cx="1052979" cy="216982"/>
              </a:xfrm>
              <a:prstGeom prst="rect">
                <a:avLst/>
              </a:prstGeom>
              <a:noFill/>
            </p:spPr>
            <p:txBody>
              <a:bodyPr wrap="square" rtlCol="0">
                <a:spAutoFit/>
              </a:bodyPr>
              <a:lstStyle/>
              <a:p>
                <a:pPr marL="0" marR="0" lvl="0" indent="0" algn="l" defTabSz="1217512" rtl="0" eaLnBrk="1" fontAlgn="auto" latinLnBrk="0" hangingPunct="1">
                  <a:lnSpc>
                    <a:spcPct val="90000"/>
                  </a:lnSpc>
                  <a:spcBef>
                    <a:spcPts val="600"/>
                  </a:spcBef>
                  <a:spcAft>
                    <a:spcPts val="600"/>
                  </a:spcAft>
                  <a:buClrTx/>
                  <a:buSzTx/>
                  <a:buFontTx/>
                  <a:buNone/>
                  <a:tabLst/>
                  <a:defRPr/>
                </a:pPr>
                <a:r>
                  <a:rPr lang="en-GB" sz="900" b="1" kern="1200" noProof="0" dirty="0">
                    <a:solidFill>
                      <a:srgbClr val="211F26"/>
                    </a:solidFill>
                    <a:latin typeface="Calibri" panose="020F0502020204030204" pitchFamily="34" charset="0"/>
                    <a:ea typeface="+mn-ea"/>
                    <a:cs typeface="Calibri" panose="020F0502020204030204" pitchFamily="34" charset="0"/>
                  </a:rPr>
                  <a:t>Colours</a:t>
                </a:r>
              </a:p>
            </p:txBody>
          </p:sp>
          <p:sp>
            <p:nvSpPr>
              <p:cNvPr id="37" name="Rechthoek 36">
                <a:extLst>
                  <a:ext uri="{FF2B5EF4-FFF2-40B4-BE49-F238E27FC236}">
                    <a16:creationId xmlns:a16="http://schemas.microsoft.com/office/drawing/2014/main" id="{CD881E52-9768-2502-8A61-E0ECA9C2EE90}"/>
                  </a:ext>
                </a:extLst>
              </p:cNvPr>
              <p:cNvSpPr/>
              <p:nvPr userDrawn="1"/>
            </p:nvSpPr>
            <p:spPr>
              <a:xfrm>
                <a:off x="12814699" y="3874304"/>
                <a:ext cx="136620" cy="136620"/>
              </a:xfrm>
              <a:prstGeom prst="rect">
                <a:avLst/>
              </a:prstGeom>
              <a:solidFill>
                <a:sysClr val="window" lastClr="FFFFFF"/>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white"/>
                  </a:solidFill>
                  <a:effectLst/>
                  <a:uLnTx/>
                  <a:uFillTx/>
                  <a:latin typeface="Segoe UI Light"/>
                  <a:ea typeface="+mn-ea"/>
                  <a:cs typeface="+mn-cs"/>
                </a:endParaRPr>
              </a:p>
            </p:txBody>
          </p:sp>
          <p:sp>
            <p:nvSpPr>
              <p:cNvPr id="38" name="Rechthoek 37">
                <a:extLst>
                  <a:ext uri="{FF2B5EF4-FFF2-40B4-BE49-F238E27FC236}">
                    <a16:creationId xmlns:a16="http://schemas.microsoft.com/office/drawing/2014/main" id="{E08A4C9E-5688-7B8C-DEFC-39B9EBE4155E}"/>
                  </a:ext>
                </a:extLst>
              </p:cNvPr>
              <p:cNvSpPr/>
              <p:nvPr userDrawn="1"/>
            </p:nvSpPr>
            <p:spPr>
              <a:xfrm>
                <a:off x="13007154" y="3870040"/>
                <a:ext cx="136620" cy="136620"/>
              </a:xfrm>
              <a:prstGeom prst="rect">
                <a:avLst/>
              </a:prstGeom>
              <a:solidFill>
                <a:sysClr val="windowText" lastClr="000000"/>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white"/>
                  </a:solidFill>
                  <a:effectLst/>
                  <a:uLnTx/>
                  <a:uFillTx/>
                  <a:latin typeface="Segoe UI Light"/>
                  <a:ea typeface="+mn-ea"/>
                  <a:cs typeface="+mn-cs"/>
                </a:endParaRPr>
              </a:p>
            </p:txBody>
          </p:sp>
          <p:sp>
            <p:nvSpPr>
              <p:cNvPr id="39" name="Rechthoek 38">
                <a:extLst>
                  <a:ext uri="{FF2B5EF4-FFF2-40B4-BE49-F238E27FC236}">
                    <a16:creationId xmlns:a16="http://schemas.microsoft.com/office/drawing/2014/main" id="{85DDB66B-8432-FE82-3727-FB2ED34C0E58}"/>
                  </a:ext>
                </a:extLst>
              </p:cNvPr>
              <p:cNvSpPr/>
              <p:nvPr userDrawn="1"/>
            </p:nvSpPr>
            <p:spPr>
              <a:xfrm>
                <a:off x="13199609" y="3870040"/>
                <a:ext cx="136620" cy="136620"/>
              </a:xfrm>
              <a:prstGeom prst="rect">
                <a:avLst/>
              </a:prstGeom>
              <a:solidFill>
                <a:schemeClr val="bg2"/>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white"/>
                  </a:solidFill>
                  <a:effectLst/>
                  <a:uLnTx/>
                  <a:uFillTx/>
                  <a:latin typeface="Segoe UI Light"/>
                  <a:ea typeface="+mn-ea"/>
                  <a:cs typeface="+mn-cs"/>
                </a:endParaRPr>
              </a:p>
            </p:txBody>
          </p:sp>
          <p:sp>
            <p:nvSpPr>
              <p:cNvPr id="40" name="Rechthoek 39">
                <a:extLst>
                  <a:ext uri="{FF2B5EF4-FFF2-40B4-BE49-F238E27FC236}">
                    <a16:creationId xmlns:a16="http://schemas.microsoft.com/office/drawing/2014/main" id="{57FE6BFB-36D7-FA36-403A-BCE6DD3C799C}"/>
                  </a:ext>
                </a:extLst>
              </p:cNvPr>
              <p:cNvSpPr/>
              <p:nvPr userDrawn="1"/>
            </p:nvSpPr>
            <p:spPr>
              <a:xfrm>
                <a:off x="13392064" y="3870040"/>
                <a:ext cx="136620" cy="136620"/>
              </a:xfrm>
              <a:prstGeom prst="rect">
                <a:avLst/>
              </a:prstGeom>
              <a:solidFill>
                <a:schemeClr val="tx2"/>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white"/>
                  </a:solidFill>
                  <a:effectLst/>
                  <a:uLnTx/>
                  <a:uFillTx/>
                  <a:latin typeface="Segoe UI Light"/>
                  <a:ea typeface="+mn-ea"/>
                  <a:cs typeface="+mn-cs"/>
                </a:endParaRPr>
              </a:p>
            </p:txBody>
          </p:sp>
          <p:sp>
            <p:nvSpPr>
              <p:cNvPr id="41" name="Rechthoek 40">
                <a:extLst>
                  <a:ext uri="{FF2B5EF4-FFF2-40B4-BE49-F238E27FC236}">
                    <a16:creationId xmlns:a16="http://schemas.microsoft.com/office/drawing/2014/main" id="{C0307FB6-C027-DC59-59F7-DF28C9D82AFB}"/>
                  </a:ext>
                </a:extLst>
              </p:cNvPr>
              <p:cNvSpPr/>
              <p:nvPr userDrawn="1"/>
            </p:nvSpPr>
            <p:spPr>
              <a:xfrm>
                <a:off x="13776974" y="3870040"/>
                <a:ext cx="136620" cy="136620"/>
              </a:xfrm>
              <a:prstGeom prst="rect">
                <a:avLst/>
              </a:prstGeom>
              <a:solidFill>
                <a:schemeClr val="accent2"/>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white"/>
                  </a:solidFill>
                  <a:effectLst/>
                  <a:uLnTx/>
                  <a:uFillTx/>
                  <a:latin typeface="Segoe UI Light"/>
                  <a:ea typeface="+mn-ea"/>
                  <a:cs typeface="+mn-cs"/>
                </a:endParaRPr>
              </a:p>
            </p:txBody>
          </p:sp>
          <p:sp>
            <p:nvSpPr>
              <p:cNvPr id="42" name="Rechthoek 41">
                <a:extLst>
                  <a:ext uri="{FF2B5EF4-FFF2-40B4-BE49-F238E27FC236}">
                    <a16:creationId xmlns:a16="http://schemas.microsoft.com/office/drawing/2014/main" id="{A6706E88-AE1B-FC3E-8B96-073718E14E82}"/>
                  </a:ext>
                </a:extLst>
              </p:cNvPr>
              <p:cNvSpPr/>
              <p:nvPr userDrawn="1"/>
            </p:nvSpPr>
            <p:spPr>
              <a:xfrm>
                <a:off x="13969429" y="3870040"/>
                <a:ext cx="136620" cy="136620"/>
              </a:xfrm>
              <a:prstGeom prst="rect">
                <a:avLst/>
              </a:prstGeom>
              <a:solidFill>
                <a:schemeClr val="accent3"/>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white"/>
                  </a:solidFill>
                  <a:effectLst/>
                  <a:uLnTx/>
                  <a:uFillTx/>
                  <a:latin typeface="Segoe UI Light"/>
                  <a:ea typeface="+mn-ea"/>
                  <a:cs typeface="+mn-cs"/>
                </a:endParaRPr>
              </a:p>
            </p:txBody>
          </p:sp>
          <p:sp>
            <p:nvSpPr>
              <p:cNvPr id="43" name="Rechthoek 42">
                <a:extLst>
                  <a:ext uri="{FF2B5EF4-FFF2-40B4-BE49-F238E27FC236}">
                    <a16:creationId xmlns:a16="http://schemas.microsoft.com/office/drawing/2014/main" id="{DC5AC27F-C101-72A3-81FE-BB575B9B3633}"/>
                  </a:ext>
                </a:extLst>
              </p:cNvPr>
              <p:cNvSpPr/>
              <p:nvPr userDrawn="1"/>
            </p:nvSpPr>
            <p:spPr>
              <a:xfrm>
                <a:off x="14161884" y="3870040"/>
                <a:ext cx="136620" cy="136620"/>
              </a:xfrm>
              <a:prstGeom prst="rect">
                <a:avLst/>
              </a:prstGeom>
              <a:solidFill>
                <a:schemeClr val="accent4"/>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white"/>
                  </a:solidFill>
                  <a:effectLst/>
                  <a:uLnTx/>
                  <a:uFillTx/>
                  <a:latin typeface="Segoe UI Light"/>
                  <a:ea typeface="+mn-ea"/>
                  <a:cs typeface="+mn-cs"/>
                </a:endParaRPr>
              </a:p>
            </p:txBody>
          </p:sp>
          <p:sp>
            <p:nvSpPr>
              <p:cNvPr id="44" name="Rechthoek 43">
                <a:extLst>
                  <a:ext uri="{FF2B5EF4-FFF2-40B4-BE49-F238E27FC236}">
                    <a16:creationId xmlns:a16="http://schemas.microsoft.com/office/drawing/2014/main" id="{D7A70B08-C6A7-C6A9-EEB1-EDDDDD15300A}"/>
                  </a:ext>
                </a:extLst>
              </p:cNvPr>
              <p:cNvSpPr/>
              <p:nvPr userDrawn="1"/>
            </p:nvSpPr>
            <p:spPr>
              <a:xfrm>
                <a:off x="14354339" y="3870040"/>
                <a:ext cx="136620" cy="136620"/>
              </a:xfrm>
              <a:prstGeom prst="rect">
                <a:avLst/>
              </a:prstGeom>
              <a:solidFill>
                <a:schemeClr val="accent5"/>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white"/>
                  </a:solidFill>
                  <a:effectLst/>
                  <a:uLnTx/>
                  <a:uFillTx/>
                  <a:latin typeface="Segoe UI Light"/>
                  <a:ea typeface="+mn-ea"/>
                  <a:cs typeface="+mn-cs"/>
                </a:endParaRPr>
              </a:p>
            </p:txBody>
          </p:sp>
          <p:sp>
            <p:nvSpPr>
              <p:cNvPr id="45" name="Rechthoek 44">
                <a:extLst>
                  <a:ext uri="{FF2B5EF4-FFF2-40B4-BE49-F238E27FC236}">
                    <a16:creationId xmlns:a16="http://schemas.microsoft.com/office/drawing/2014/main" id="{A51F8087-F4E6-96A4-2DFD-25E22F458E0B}"/>
                  </a:ext>
                </a:extLst>
              </p:cNvPr>
              <p:cNvSpPr/>
              <p:nvPr userDrawn="1"/>
            </p:nvSpPr>
            <p:spPr>
              <a:xfrm>
                <a:off x="14546797" y="3870040"/>
                <a:ext cx="136620" cy="136620"/>
              </a:xfrm>
              <a:prstGeom prst="rect">
                <a:avLst/>
              </a:prstGeom>
              <a:solidFill>
                <a:schemeClr val="accent6"/>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white"/>
                  </a:solidFill>
                  <a:effectLst/>
                  <a:uLnTx/>
                  <a:uFillTx/>
                  <a:latin typeface="Segoe UI Light"/>
                  <a:ea typeface="+mn-ea"/>
                  <a:cs typeface="+mn-cs"/>
                </a:endParaRPr>
              </a:p>
            </p:txBody>
          </p:sp>
          <p:grpSp>
            <p:nvGrpSpPr>
              <p:cNvPr id="46" name="Groep 45">
                <a:extLst>
                  <a:ext uri="{FF2B5EF4-FFF2-40B4-BE49-F238E27FC236}">
                    <a16:creationId xmlns:a16="http://schemas.microsoft.com/office/drawing/2014/main" id="{747FD7BB-9F26-D202-B3D3-EFF85EBCFD71}"/>
                  </a:ext>
                </a:extLst>
              </p:cNvPr>
              <p:cNvGrpSpPr/>
              <p:nvPr userDrawn="1"/>
            </p:nvGrpSpPr>
            <p:grpSpPr>
              <a:xfrm>
                <a:off x="13580316" y="3865836"/>
                <a:ext cx="151508" cy="147961"/>
                <a:chOff x="13580316" y="3865836"/>
                <a:chExt cx="151508" cy="147961"/>
              </a:xfrm>
            </p:grpSpPr>
            <p:sp>
              <p:nvSpPr>
                <p:cNvPr id="47" name="Rechthoek 46">
                  <a:extLst>
                    <a:ext uri="{FF2B5EF4-FFF2-40B4-BE49-F238E27FC236}">
                      <a16:creationId xmlns:a16="http://schemas.microsoft.com/office/drawing/2014/main" id="{BB9ACAFA-4A83-384F-5288-2C17CC347AF3}"/>
                    </a:ext>
                  </a:extLst>
                </p:cNvPr>
                <p:cNvSpPr/>
                <p:nvPr userDrawn="1"/>
              </p:nvSpPr>
              <p:spPr>
                <a:xfrm>
                  <a:off x="13584519" y="3870040"/>
                  <a:ext cx="136620" cy="136620"/>
                </a:xfrm>
                <a:prstGeom prst="rect">
                  <a:avLst/>
                </a:prstGeom>
                <a:solidFill>
                  <a:schemeClr val="accent1"/>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white"/>
                    </a:solidFill>
                    <a:effectLst/>
                    <a:uLnTx/>
                    <a:uFillTx/>
                    <a:latin typeface="Segoe UI Light"/>
                    <a:ea typeface="+mn-ea"/>
                    <a:cs typeface="+mn-cs"/>
                  </a:endParaRPr>
                </a:p>
              </p:txBody>
            </p:sp>
            <p:sp>
              <p:nvSpPr>
                <p:cNvPr id="48" name="Rechthoek 47">
                  <a:extLst>
                    <a:ext uri="{FF2B5EF4-FFF2-40B4-BE49-F238E27FC236}">
                      <a16:creationId xmlns:a16="http://schemas.microsoft.com/office/drawing/2014/main" id="{B3F6F0FB-40EA-9467-B5FF-D4AF2F08E6FB}"/>
                    </a:ext>
                  </a:extLst>
                </p:cNvPr>
                <p:cNvSpPr/>
                <p:nvPr userDrawn="1"/>
              </p:nvSpPr>
              <p:spPr>
                <a:xfrm>
                  <a:off x="13580316" y="3865836"/>
                  <a:ext cx="151508" cy="147961"/>
                </a:xfrm>
                <a:prstGeom prst="rect">
                  <a:avLst/>
                </a:prstGeom>
                <a:noFill/>
                <a:ln w="12700" cap="flat" cmpd="sng" algn="ctr">
                  <a:solidFill>
                    <a:srgbClr val="F29132"/>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white"/>
                    </a:solidFill>
                    <a:effectLst/>
                    <a:uLnTx/>
                    <a:uFillTx/>
                    <a:latin typeface="Segoe UI Light"/>
                    <a:ea typeface="+mn-ea"/>
                    <a:cs typeface="+mn-cs"/>
                  </a:endParaRPr>
                </a:p>
              </p:txBody>
            </p:sp>
          </p:grpSp>
        </p:grpSp>
        <p:grpSp>
          <p:nvGrpSpPr>
            <p:cNvPr id="24" name="Groep 23">
              <a:extLst>
                <a:ext uri="{FF2B5EF4-FFF2-40B4-BE49-F238E27FC236}">
                  <a16:creationId xmlns:a16="http://schemas.microsoft.com/office/drawing/2014/main" id="{AA0FEA7F-E646-478B-3FB9-9C56DC6EE5E1}"/>
                </a:ext>
              </a:extLst>
            </p:cNvPr>
            <p:cNvGrpSpPr/>
            <p:nvPr userDrawn="1"/>
          </p:nvGrpSpPr>
          <p:grpSpPr>
            <a:xfrm>
              <a:off x="-3314820" y="4363463"/>
              <a:ext cx="1201132" cy="835929"/>
              <a:chOff x="-3314820" y="3391746"/>
              <a:chExt cx="1201132" cy="835929"/>
            </a:xfrm>
          </p:grpSpPr>
          <p:sp>
            <p:nvSpPr>
              <p:cNvPr id="25" name="Rechthoek 24">
                <a:extLst>
                  <a:ext uri="{FF2B5EF4-FFF2-40B4-BE49-F238E27FC236}">
                    <a16:creationId xmlns:a16="http://schemas.microsoft.com/office/drawing/2014/main" id="{8245790A-B49B-C50F-669F-5D6F1A77FD5A}"/>
                  </a:ext>
                </a:extLst>
              </p:cNvPr>
              <p:cNvSpPr/>
              <p:nvPr userDrawn="1"/>
            </p:nvSpPr>
            <p:spPr>
              <a:xfrm>
                <a:off x="-3314820" y="3391746"/>
                <a:ext cx="1201132" cy="272279"/>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6" name="Rechthoek 25">
                <a:extLst>
                  <a:ext uri="{FF2B5EF4-FFF2-40B4-BE49-F238E27FC236}">
                    <a16:creationId xmlns:a16="http://schemas.microsoft.com/office/drawing/2014/main" id="{873360CA-5926-A2CF-A3C3-6B4351791EF9}"/>
                  </a:ext>
                </a:extLst>
              </p:cNvPr>
              <p:cNvSpPr/>
              <p:nvPr userDrawn="1"/>
            </p:nvSpPr>
            <p:spPr>
              <a:xfrm>
                <a:off x="-3304719" y="3404581"/>
                <a:ext cx="1181841"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7" name="Tekstvak 26">
                <a:extLst>
                  <a:ext uri="{FF2B5EF4-FFF2-40B4-BE49-F238E27FC236}">
                    <a16:creationId xmlns:a16="http://schemas.microsoft.com/office/drawing/2014/main" id="{50149DBF-0AE4-3A2F-F952-91B270085E56}"/>
                  </a:ext>
                </a:extLst>
              </p:cNvPr>
              <p:cNvSpPr txBox="1"/>
              <p:nvPr userDrawn="1"/>
            </p:nvSpPr>
            <p:spPr>
              <a:xfrm>
                <a:off x="-3069820" y="3472995"/>
                <a:ext cx="725510"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Shape Fill</a:t>
                </a:r>
              </a:p>
            </p:txBody>
          </p:sp>
          <p:sp>
            <p:nvSpPr>
              <p:cNvPr id="28" name="Vrije vorm: vorm 27">
                <a:extLst>
                  <a:ext uri="{FF2B5EF4-FFF2-40B4-BE49-F238E27FC236}">
                    <a16:creationId xmlns:a16="http://schemas.microsoft.com/office/drawing/2014/main" id="{C3E1E613-6E5E-09C0-7E68-14540C7C01DF}"/>
                  </a:ext>
                </a:extLst>
              </p:cNvPr>
              <p:cNvSpPr/>
              <p:nvPr userDrawn="1"/>
            </p:nvSpPr>
            <p:spPr>
              <a:xfrm>
                <a:off x="-2404225" y="4047675"/>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grpSp>
            <p:nvGrpSpPr>
              <p:cNvPr id="29" name="Groep 28">
                <a:extLst>
                  <a:ext uri="{FF2B5EF4-FFF2-40B4-BE49-F238E27FC236}">
                    <a16:creationId xmlns:a16="http://schemas.microsoft.com/office/drawing/2014/main" id="{66005AC5-8479-D84A-FEF4-FDFC4C2A4C57}"/>
                  </a:ext>
                </a:extLst>
              </p:cNvPr>
              <p:cNvGrpSpPr/>
              <p:nvPr userDrawn="1"/>
            </p:nvGrpSpPr>
            <p:grpSpPr>
              <a:xfrm>
                <a:off x="-3243855" y="3446665"/>
                <a:ext cx="157453" cy="147831"/>
                <a:chOff x="-899320" y="3037554"/>
                <a:chExt cx="175977" cy="165227"/>
              </a:xfrm>
            </p:grpSpPr>
            <p:sp>
              <p:nvSpPr>
                <p:cNvPr id="31" name="Vrije vorm: vorm 30">
                  <a:extLst>
                    <a:ext uri="{FF2B5EF4-FFF2-40B4-BE49-F238E27FC236}">
                      <a16:creationId xmlns:a16="http://schemas.microsoft.com/office/drawing/2014/main" id="{8E7289CD-247A-4CC2-031A-12E6C7D00683}"/>
                    </a:ext>
                  </a:extLst>
                </p:cNvPr>
                <p:cNvSpPr/>
                <p:nvPr userDrawn="1"/>
              </p:nvSpPr>
              <p:spPr>
                <a:xfrm>
                  <a:off x="-804124" y="3081338"/>
                  <a:ext cx="80781" cy="121443"/>
                </a:xfrm>
                <a:custGeom>
                  <a:avLst/>
                  <a:gdLst>
                    <a:gd name="connsiteX0" fmla="*/ 0 w 54768"/>
                    <a:gd name="connsiteY0" fmla="*/ 0 h 71437"/>
                    <a:gd name="connsiteX1" fmla="*/ 4762 w 54768"/>
                    <a:gd name="connsiteY1" fmla="*/ 71437 h 71437"/>
                    <a:gd name="connsiteX2" fmla="*/ 54768 w 54768"/>
                    <a:gd name="connsiteY2" fmla="*/ 4762 h 71437"/>
                    <a:gd name="connsiteX3" fmla="*/ 0 w 54768"/>
                    <a:gd name="connsiteY3" fmla="*/ 0 h 71437"/>
                    <a:gd name="connsiteX0" fmla="*/ 0 w 54768"/>
                    <a:gd name="connsiteY0" fmla="*/ 0 h 71437"/>
                    <a:gd name="connsiteX1" fmla="*/ 4762 w 54768"/>
                    <a:gd name="connsiteY1" fmla="*/ 71437 h 71437"/>
                    <a:gd name="connsiteX2" fmla="*/ 54768 w 54768"/>
                    <a:gd name="connsiteY2" fmla="*/ 4762 h 71437"/>
                    <a:gd name="connsiteX3" fmla="*/ 0 w 54768"/>
                    <a:gd name="connsiteY3" fmla="*/ 0 h 71437"/>
                    <a:gd name="connsiteX0" fmla="*/ 0 w 61912"/>
                    <a:gd name="connsiteY0" fmla="*/ 4763 h 76200"/>
                    <a:gd name="connsiteX1" fmla="*/ 4762 w 61912"/>
                    <a:gd name="connsiteY1" fmla="*/ 76200 h 76200"/>
                    <a:gd name="connsiteX2" fmla="*/ 61912 w 61912"/>
                    <a:gd name="connsiteY2" fmla="*/ 0 h 76200"/>
                    <a:gd name="connsiteX3" fmla="*/ 0 w 61912"/>
                    <a:gd name="connsiteY3" fmla="*/ 4763 h 76200"/>
                    <a:gd name="connsiteX0" fmla="*/ 0 w 61912"/>
                    <a:gd name="connsiteY0" fmla="*/ 50015 h 121452"/>
                    <a:gd name="connsiteX1" fmla="*/ 4762 w 61912"/>
                    <a:gd name="connsiteY1" fmla="*/ 121452 h 121452"/>
                    <a:gd name="connsiteX2" fmla="*/ 61912 w 61912"/>
                    <a:gd name="connsiteY2" fmla="*/ 45252 h 121452"/>
                    <a:gd name="connsiteX3" fmla="*/ 7143 w 61912"/>
                    <a:gd name="connsiteY3" fmla="*/ 9 h 121452"/>
                    <a:gd name="connsiteX4" fmla="*/ 0 w 61912"/>
                    <a:gd name="connsiteY4" fmla="*/ 50015 h 121452"/>
                    <a:gd name="connsiteX0" fmla="*/ 30217 w 92129"/>
                    <a:gd name="connsiteY0" fmla="*/ 50015 h 121452"/>
                    <a:gd name="connsiteX1" fmla="*/ 34979 w 92129"/>
                    <a:gd name="connsiteY1" fmla="*/ 121452 h 121452"/>
                    <a:gd name="connsiteX2" fmla="*/ 92129 w 92129"/>
                    <a:gd name="connsiteY2" fmla="*/ 45252 h 121452"/>
                    <a:gd name="connsiteX3" fmla="*/ 37360 w 92129"/>
                    <a:gd name="connsiteY3" fmla="*/ 9 h 121452"/>
                    <a:gd name="connsiteX4" fmla="*/ 30217 w 92129"/>
                    <a:gd name="connsiteY4" fmla="*/ 50015 h 121452"/>
                    <a:gd name="connsiteX0" fmla="*/ 30217 w 92129"/>
                    <a:gd name="connsiteY0" fmla="*/ 50006 h 121443"/>
                    <a:gd name="connsiteX1" fmla="*/ 34979 w 92129"/>
                    <a:gd name="connsiteY1" fmla="*/ 121443 h 121443"/>
                    <a:gd name="connsiteX2" fmla="*/ 92129 w 92129"/>
                    <a:gd name="connsiteY2" fmla="*/ 45243 h 121443"/>
                    <a:gd name="connsiteX3" fmla="*/ 37360 w 92129"/>
                    <a:gd name="connsiteY3" fmla="*/ 0 h 121443"/>
                    <a:gd name="connsiteX4" fmla="*/ 30217 w 92129"/>
                    <a:gd name="connsiteY4" fmla="*/ 50006 h 121443"/>
                    <a:gd name="connsiteX0" fmla="*/ 30217 w 92490"/>
                    <a:gd name="connsiteY0" fmla="*/ 50006 h 121443"/>
                    <a:gd name="connsiteX1" fmla="*/ 34979 w 92490"/>
                    <a:gd name="connsiteY1" fmla="*/ 121443 h 121443"/>
                    <a:gd name="connsiteX2" fmla="*/ 92129 w 92490"/>
                    <a:gd name="connsiteY2" fmla="*/ 45243 h 121443"/>
                    <a:gd name="connsiteX3" fmla="*/ 37360 w 92490"/>
                    <a:gd name="connsiteY3" fmla="*/ 0 h 121443"/>
                    <a:gd name="connsiteX4" fmla="*/ 30217 w 92490"/>
                    <a:gd name="connsiteY4" fmla="*/ 50006 h 121443"/>
                    <a:gd name="connsiteX0" fmla="*/ 30217 w 80781"/>
                    <a:gd name="connsiteY0" fmla="*/ 50006 h 121443"/>
                    <a:gd name="connsiteX1" fmla="*/ 34979 w 80781"/>
                    <a:gd name="connsiteY1" fmla="*/ 121443 h 121443"/>
                    <a:gd name="connsiteX2" fmla="*/ 80222 w 80781"/>
                    <a:gd name="connsiteY2" fmla="*/ 52387 h 121443"/>
                    <a:gd name="connsiteX3" fmla="*/ 37360 w 80781"/>
                    <a:gd name="connsiteY3" fmla="*/ 0 h 121443"/>
                    <a:gd name="connsiteX4" fmla="*/ 30217 w 80781"/>
                    <a:gd name="connsiteY4" fmla="*/ 50006 h 121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81" h="121443">
                      <a:moveTo>
                        <a:pt x="30217" y="50006"/>
                      </a:moveTo>
                      <a:lnTo>
                        <a:pt x="34979" y="121443"/>
                      </a:lnTo>
                      <a:lnTo>
                        <a:pt x="80222" y="52387"/>
                      </a:lnTo>
                      <a:cubicBezTo>
                        <a:pt x="84191" y="29368"/>
                        <a:pt x="66729" y="1588"/>
                        <a:pt x="37360" y="0"/>
                      </a:cubicBezTo>
                      <a:cubicBezTo>
                        <a:pt x="-43602" y="21431"/>
                        <a:pt x="32598" y="33337"/>
                        <a:pt x="30217" y="50006"/>
                      </a:cubicBezTo>
                      <a:close/>
                    </a:path>
                  </a:pathLst>
                </a:custGeom>
                <a:solidFill>
                  <a:srgbClr val="366FA8"/>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1" i="0" u="none" strike="noStrike" kern="0" cap="none" spc="0" normalizeH="0" baseline="0" noProof="0" dirty="0">
                    <a:ln>
                      <a:noFill/>
                    </a:ln>
                    <a:solidFill>
                      <a:prstClr val="black"/>
                    </a:solidFill>
                    <a:effectLst/>
                    <a:uLnTx/>
                    <a:uFillTx/>
                    <a:latin typeface="Segoe UI Light"/>
                    <a:ea typeface="+mn-ea"/>
                    <a:cs typeface="+mn-cs"/>
                  </a:endParaRPr>
                </a:p>
              </p:txBody>
            </p:sp>
            <p:sp>
              <p:nvSpPr>
                <p:cNvPr id="32" name="Rechthoek: afgeronde hoeken 31">
                  <a:extLst>
                    <a:ext uri="{FF2B5EF4-FFF2-40B4-BE49-F238E27FC236}">
                      <a16:creationId xmlns:a16="http://schemas.microsoft.com/office/drawing/2014/main" id="{7FB1CFD9-0425-B725-E671-08C401C11D98}"/>
                    </a:ext>
                  </a:extLst>
                </p:cNvPr>
                <p:cNvSpPr/>
                <p:nvPr userDrawn="1"/>
              </p:nvSpPr>
              <p:spPr>
                <a:xfrm rot="2903873">
                  <a:off x="-887744" y="3085651"/>
                  <a:ext cx="99751" cy="122903"/>
                </a:xfrm>
                <a:prstGeom prst="roundRect">
                  <a:avLst>
                    <a:gd name="adj" fmla="val 2911"/>
                  </a:avLst>
                </a:prstGeom>
                <a:solidFill>
                  <a:sysClr val="window" lastClr="FFFFFF"/>
                </a:solidFill>
                <a:ln w="12700" cap="flat" cmpd="sng" algn="ctr">
                  <a:solidFill>
                    <a:srgbClr val="818181"/>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en-GB" sz="7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3" name="Vrije vorm: vorm 32">
                  <a:extLst>
                    <a:ext uri="{FF2B5EF4-FFF2-40B4-BE49-F238E27FC236}">
                      <a16:creationId xmlns:a16="http://schemas.microsoft.com/office/drawing/2014/main" id="{D0694DF1-CF00-979E-F655-142CF0C8BAA4}"/>
                    </a:ext>
                  </a:extLst>
                </p:cNvPr>
                <p:cNvSpPr/>
                <p:nvPr userDrawn="1"/>
              </p:nvSpPr>
              <p:spPr>
                <a:xfrm>
                  <a:off x="-894646" y="3037554"/>
                  <a:ext cx="64753" cy="85767"/>
                </a:xfrm>
                <a:custGeom>
                  <a:avLst/>
                  <a:gdLst>
                    <a:gd name="connsiteX0" fmla="*/ 0 w 52388"/>
                    <a:gd name="connsiteY0" fmla="*/ 76203 h 76203"/>
                    <a:gd name="connsiteX1" fmla="*/ 26194 w 52388"/>
                    <a:gd name="connsiteY1" fmla="*/ 3 h 76203"/>
                    <a:gd name="connsiteX2" fmla="*/ 52388 w 52388"/>
                    <a:gd name="connsiteY2" fmla="*/ 73822 h 76203"/>
                    <a:gd name="connsiteX0" fmla="*/ 0 w 52388"/>
                    <a:gd name="connsiteY0" fmla="*/ 76203 h 76203"/>
                    <a:gd name="connsiteX1" fmla="*/ 26194 w 52388"/>
                    <a:gd name="connsiteY1" fmla="*/ 3 h 76203"/>
                    <a:gd name="connsiteX2" fmla="*/ 52388 w 52388"/>
                    <a:gd name="connsiteY2" fmla="*/ 73822 h 76203"/>
                    <a:gd name="connsiteX0" fmla="*/ 0 w 46443"/>
                    <a:gd name="connsiteY0" fmla="*/ 78387 h 78387"/>
                    <a:gd name="connsiteX1" fmla="*/ 20249 w 46443"/>
                    <a:gd name="connsiteY1" fmla="*/ 11 h 78387"/>
                    <a:gd name="connsiteX2" fmla="*/ 46443 w 46443"/>
                    <a:gd name="connsiteY2" fmla="*/ 73830 h 78387"/>
                    <a:gd name="connsiteX0" fmla="*/ 135 w 46578"/>
                    <a:gd name="connsiteY0" fmla="*/ 78387 h 78387"/>
                    <a:gd name="connsiteX1" fmla="*/ 20384 w 46578"/>
                    <a:gd name="connsiteY1" fmla="*/ 11 h 78387"/>
                    <a:gd name="connsiteX2" fmla="*/ 46578 w 46578"/>
                    <a:gd name="connsiteY2" fmla="*/ 73830 h 78387"/>
                    <a:gd name="connsiteX0" fmla="*/ 295 w 46738"/>
                    <a:gd name="connsiteY0" fmla="*/ 78387 h 78387"/>
                    <a:gd name="connsiteX1" fmla="*/ 20544 w 46738"/>
                    <a:gd name="connsiteY1" fmla="*/ 11 h 78387"/>
                    <a:gd name="connsiteX2" fmla="*/ 46738 w 46738"/>
                    <a:gd name="connsiteY2" fmla="*/ 73830 h 78387"/>
                    <a:gd name="connsiteX0" fmla="*/ 127 w 39137"/>
                    <a:gd name="connsiteY0" fmla="*/ 78452 h 78452"/>
                    <a:gd name="connsiteX1" fmla="*/ 20376 w 39137"/>
                    <a:gd name="connsiteY1" fmla="*/ 76 h 78452"/>
                    <a:gd name="connsiteX2" fmla="*/ 39137 w 39137"/>
                    <a:gd name="connsiteY2" fmla="*/ 67366 h 78452"/>
                    <a:gd name="connsiteX0" fmla="*/ 127 w 39933"/>
                    <a:gd name="connsiteY0" fmla="*/ 78470 h 78470"/>
                    <a:gd name="connsiteX1" fmla="*/ 20376 w 39933"/>
                    <a:gd name="connsiteY1" fmla="*/ 94 h 78470"/>
                    <a:gd name="connsiteX2" fmla="*/ 39137 w 39933"/>
                    <a:gd name="connsiteY2" fmla="*/ 67384 h 78470"/>
                    <a:gd name="connsiteX0" fmla="*/ 219 w 40422"/>
                    <a:gd name="connsiteY0" fmla="*/ 78381 h 78381"/>
                    <a:gd name="connsiteX1" fmla="*/ 20468 w 40422"/>
                    <a:gd name="connsiteY1" fmla="*/ 5 h 78381"/>
                    <a:gd name="connsiteX2" fmla="*/ 39229 w 40422"/>
                    <a:gd name="connsiteY2" fmla="*/ 67295 h 78381"/>
                  </a:gdLst>
                  <a:ahLst/>
                  <a:cxnLst>
                    <a:cxn ang="0">
                      <a:pos x="connsiteX0" y="connsiteY0"/>
                    </a:cxn>
                    <a:cxn ang="0">
                      <a:pos x="connsiteX1" y="connsiteY1"/>
                    </a:cxn>
                    <a:cxn ang="0">
                      <a:pos x="connsiteX2" y="connsiteY2"/>
                    </a:cxn>
                  </a:cxnLst>
                  <a:rect l="l" t="t" r="r" b="b"/>
                  <a:pathLst>
                    <a:path w="40422" h="78381">
                      <a:moveTo>
                        <a:pt x="219" y="78381"/>
                      </a:moveTo>
                      <a:cubicBezTo>
                        <a:pt x="-1454" y="18717"/>
                        <a:pt x="6534" y="-324"/>
                        <a:pt x="20468" y="5"/>
                      </a:cubicBezTo>
                      <a:cubicBezTo>
                        <a:pt x="34402" y="334"/>
                        <a:pt x="43874" y="23658"/>
                        <a:pt x="39229" y="67295"/>
                      </a:cubicBezTo>
                    </a:path>
                  </a:pathLst>
                </a:custGeom>
                <a:noFill/>
                <a:ln w="12700" cap="flat" cmpd="sng" algn="ctr">
                  <a:solidFill>
                    <a:srgbClr val="818181"/>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en-GB" sz="7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30" name="Gelijkbenige driehoek 29">
                <a:extLst>
                  <a:ext uri="{FF2B5EF4-FFF2-40B4-BE49-F238E27FC236}">
                    <a16:creationId xmlns:a16="http://schemas.microsoft.com/office/drawing/2014/main" id="{6D49340C-61D8-65D0-1479-DBF0D04BF5FE}"/>
                  </a:ext>
                </a:extLst>
              </p:cNvPr>
              <p:cNvSpPr/>
              <p:nvPr userDrawn="1"/>
            </p:nvSpPr>
            <p:spPr>
              <a:xfrm rot="10800000">
                <a:off x="-2288478" y="3519194"/>
                <a:ext cx="94890" cy="50291"/>
              </a:xfrm>
              <a:prstGeom prst="triangle">
                <a:avLst/>
              </a:prstGeom>
              <a:solidFill>
                <a:sysClr val="windowText" lastClr="000000"/>
              </a:solidFill>
              <a:ln w="12700" cap="flat" cmpd="sng" algn="ctr">
                <a:no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white"/>
                  </a:solidFill>
                  <a:effectLst/>
                  <a:uLnTx/>
                  <a:uFillTx/>
                  <a:latin typeface="Segoe UI Light"/>
                  <a:ea typeface="+mn-ea"/>
                  <a:cs typeface="+mn-cs"/>
                </a:endParaRPr>
              </a:p>
            </p:txBody>
          </p:sp>
        </p:grpSp>
      </p:grpSp>
    </p:spTree>
    <p:extLst>
      <p:ext uri="{BB962C8B-B14F-4D97-AF65-F5344CB8AC3E}">
        <p14:creationId xmlns:p14="http://schemas.microsoft.com/office/powerpoint/2010/main" val="2859187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 Yellow background + Icon Instruction">
    <p:spTree>
      <p:nvGrpSpPr>
        <p:cNvPr id="1" name=""/>
        <p:cNvGrpSpPr/>
        <p:nvPr/>
      </p:nvGrpSpPr>
      <p:grpSpPr>
        <a:xfrm>
          <a:off x="0" y="0"/>
          <a:ext cx="0" cy="0"/>
          <a:chOff x="0" y="0"/>
          <a:chExt cx="0" cy="0"/>
        </a:xfrm>
      </p:grpSpPr>
      <p:sp>
        <p:nvSpPr>
          <p:cNvPr id="2" name="Tijdelijke aanduiding voor tekst 10">
            <a:extLst>
              <a:ext uri="{FF2B5EF4-FFF2-40B4-BE49-F238E27FC236}">
                <a16:creationId xmlns:a16="http://schemas.microsoft.com/office/drawing/2014/main" id="{C5486F79-511F-03A7-9903-B9B40C35C0DD}"/>
              </a:ext>
            </a:extLst>
          </p:cNvPr>
          <p:cNvSpPr txBox="1">
            <a:spLocks/>
          </p:cNvSpPr>
          <p:nvPr userDrawn="1"/>
        </p:nvSpPr>
        <p:spPr>
          <a:xfrm>
            <a:off x="193040" y="225424"/>
            <a:ext cx="11805920" cy="6424295"/>
          </a:xfrm>
          <a:prstGeom prst="roundRect">
            <a:avLst>
              <a:gd name="adj" fmla="val 3563"/>
            </a:avLst>
          </a:prstGeom>
          <a:solidFill>
            <a:schemeClr val="accent2"/>
          </a:solidFill>
        </p:spPr>
        <p:txBody>
          <a:bodyPr wrap="square">
            <a:noAutofit/>
          </a:bodyPr>
          <a:lstStyle>
            <a:lvl1pPr marL="0" indent="0" algn="l" defTabSz="914400" rtl="0" eaLnBrk="1" latinLnBrk="0" hangingPunct="1">
              <a:lnSpc>
                <a:spcPct val="90000"/>
              </a:lnSpc>
              <a:spcBef>
                <a:spcPts val="600"/>
              </a:spcBef>
              <a:spcAft>
                <a:spcPts val="600"/>
              </a:spcAft>
              <a:buClr>
                <a:schemeClr val="accent1"/>
              </a:buClr>
              <a:buSzPct val="110000"/>
              <a:buFont typeface="Calibri Light" panose="020F0302020204030204" pitchFamily="34" charset="0"/>
              <a:buNone/>
              <a:defRPr sz="100" kern="1200">
                <a:solidFill>
                  <a:schemeClr val="tx1"/>
                </a:solidFill>
                <a:latin typeface="+mn-lt"/>
                <a:ea typeface="+mn-ea"/>
                <a:cs typeface="+mn-cs"/>
              </a:defRPr>
            </a:lvl1pPr>
            <a:lvl2pPr marL="355600" indent="-177800" algn="l" defTabSz="914400" rtl="0" eaLnBrk="1" latinLnBrk="0" hangingPunct="1">
              <a:lnSpc>
                <a:spcPct val="90000"/>
              </a:lnSpc>
              <a:spcBef>
                <a:spcPts val="600"/>
              </a:spcBef>
              <a:spcAft>
                <a:spcPts val="600"/>
              </a:spcAft>
              <a:buClr>
                <a:schemeClr val="tx2"/>
              </a:buClr>
              <a:buFont typeface="Arial" panose="020B0604020202020204" pitchFamily="34" charset="0"/>
              <a:buChar char="•"/>
              <a:tabLst/>
              <a:defRPr sz="1600" kern="1200">
                <a:solidFill>
                  <a:schemeClr val="tx1"/>
                </a:solidFill>
                <a:latin typeface="+mn-lt"/>
                <a:ea typeface="+mn-ea"/>
                <a:cs typeface="+mn-cs"/>
              </a:defRPr>
            </a:lvl2pPr>
            <a:lvl3pPr marL="531813" indent="-176213" algn="l" defTabSz="914400" rtl="0" eaLnBrk="1" latinLnBrk="0" hangingPunct="1">
              <a:lnSpc>
                <a:spcPct val="90000"/>
              </a:lnSpc>
              <a:spcBef>
                <a:spcPts val="600"/>
              </a:spcBef>
              <a:spcAft>
                <a:spcPts val="600"/>
              </a:spcAft>
              <a:buClr>
                <a:schemeClr val="tx2"/>
              </a:buClr>
              <a:buFont typeface="Calibri Light" panose="020F0302020204030204" pitchFamily="34" charset="0"/>
              <a:buChar char="-"/>
              <a:defRPr sz="1400" kern="1200">
                <a:solidFill>
                  <a:schemeClr val="tx1"/>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5"/>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2000" b="1" i="0" kern="1200" cap="none" baseline="0">
                <a:solidFill>
                  <a:schemeClr val="accent2"/>
                </a:solidFill>
                <a:latin typeface="+mj-lt"/>
                <a:ea typeface="+mn-ea"/>
                <a:cs typeface="+mn-cs"/>
              </a:defRPr>
            </a:lvl6pPr>
            <a:lvl7pPr marL="342900" indent="-342900" algn="l" defTabSz="914400" rtl="0" eaLnBrk="1" latinLnBrk="0" hangingPunct="1">
              <a:lnSpc>
                <a:spcPct val="90000"/>
              </a:lnSpc>
              <a:spcBef>
                <a:spcPts val="600"/>
              </a:spcBef>
              <a:spcAft>
                <a:spcPts val="600"/>
              </a:spcAft>
              <a:buClr>
                <a:schemeClr val="tx2"/>
              </a:buClr>
              <a:buFont typeface="+mj-lt"/>
              <a:buAutoNum type="arabicPeriod"/>
              <a:tabLst/>
              <a:defRPr sz="1600" kern="1200">
                <a:solidFill>
                  <a:schemeClr val="tx1"/>
                </a:solidFill>
                <a:latin typeface="+mn-lt"/>
                <a:ea typeface="+mn-ea"/>
                <a:cs typeface="+mn-cs"/>
              </a:defRPr>
            </a:lvl7pPr>
            <a:lvl8pPr marL="342900" indent="-342900" algn="l" defTabSz="914400" rtl="0" eaLnBrk="1" latinLnBrk="0" hangingPunct="1">
              <a:lnSpc>
                <a:spcPct val="90000"/>
              </a:lnSpc>
              <a:spcBef>
                <a:spcPts val="600"/>
              </a:spcBef>
              <a:spcAft>
                <a:spcPts val="600"/>
              </a:spcAft>
              <a:buClr>
                <a:schemeClr val="tx2"/>
              </a:buClr>
              <a:buFont typeface="+mj-lt"/>
              <a:buAutoNum type="alphaLcPeriod"/>
              <a:defRPr sz="1600" kern="1200">
                <a:solidFill>
                  <a:schemeClr val="tx1"/>
                </a:solidFill>
                <a:latin typeface="+mn-lt"/>
                <a:ea typeface="+mn-ea"/>
                <a:cs typeface="+mn-cs"/>
              </a:defRPr>
            </a:lvl8pPr>
            <a:lvl9pPr marL="541338" indent="-180975" algn="l" defTabSz="914400" rtl="0" eaLnBrk="1" latinLnBrk="0" hangingPunct="1">
              <a:lnSpc>
                <a:spcPct val="90000"/>
              </a:lnSpc>
              <a:spcBef>
                <a:spcPts val="600"/>
              </a:spcBef>
              <a:spcAft>
                <a:spcPts val="600"/>
              </a:spcAft>
              <a:buClr>
                <a:schemeClr val="tx2"/>
              </a:buClr>
              <a:buFont typeface="Arial" panose="020B0604020202020204" pitchFamily="34" charset="0"/>
              <a:buChar char="•"/>
              <a:defRPr sz="1600" i="0" kern="1200">
                <a:solidFill>
                  <a:schemeClr val="tx1"/>
                </a:solidFill>
                <a:latin typeface="+mn-lt"/>
                <a:ea typeface="+mn-ea"/>
                <a:cs typeface="+mn-cs"/>
              </a:defRPr>
            </a:lvl9pPr>
          </a:lstStyle>
          <a:p>
            <a:r>
              <a:rPr lang="en-GB" dirty="0"/>
              <a:t> </a:t>
            </a:r>
          </a:p>
        </p:txBody>
      </p:sp>
      <p:sp>
        <p:nvSpPr>
          <p:cNvPr id="7" name="Rechthoek: afgeronde hoeken 6">
            <a:extLst>
              <a:ext uri="{FF2B5EF4-FFF2-40B4-BE49-F238E27FC236}">
                <a16:creationId xmlns:a16="http://schemas.microsoft.com/office/drawing/2014/main" id="{EE82F239-2B35-4039-9A61-4FB8C953EA19}"/>
              </a:ext>
            </a:extLst>
          </p:cNvPr>
          <p:cNvSpPr/>
          <p:nvPr userDrawn="1"/>
        </p:nvSpPr>
        <p:spPr>
          <a:xfrm>
            <a:off x="0" y="-367937"/>
            <a:ext cx="3709157" cy="24622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cap="none" baseline="0" noProof="0" dirty="0">
                <a:solidFill>
                  <a:schemeClr val="accent1"/>
                </a:solidFill>
                <a:latin typeface="+mj-lt"/>
              </a:rPr>
              <a:t>Title + Yellow background + Icon Instruction</a:t>
            </a:r>
            <a:endParaRPr lang="en-GB" sz="1600" b="1" cap="none" baseline="0" noProof="0" dirty="0">
              <a:solidFill>
                <a:schemeClr val="accent1"/>
              </a:solidFill>
              <a:latin typeface="+mj-lt"/>
            </a:endParaRPr>
          </a:p>
        </p:txBody>
      </p:sp>
      <p:sp>
        <p:nvSpPr>
          <p:cNvPr id="6" name="Tijdelijke aanduiding voor tekst 15">
            <a:extLst>
              <a:ext uri="{FF2B5EF4-FFF2-40B4-BE49-F238E27FC236}">
                <a16:creationId xmlns:a16="http://schemas.microsoft.com/office/drawing/2014/main" id="{09DECA43-D965-9D0A-41D5-F3876840B572}"/>
              </a:ext>
            </a:extLst>
          </p:cNvPr>
          <p:cNvSpPr>
            <a:spLocks noGrp="1"/>
          </p:cNvSpPr>
          <p:nvPr>
            <p:ph type="body" sz="quarter" idx="14" hasCustomPrompt="1"/>
          </p:nvPr>
        </p:nvSpPr>
        <p:spPr>
          <a:xfrm>
            <a:off x="720000" y="6060536"/>
            <a:ext cx="932400" cy="475200"/>
          </a:xfrm>
          <a:blipFill>
            <a:blip r:embed="rId2"/>
            <a:stretch>
              <a:fillRect/>
            </a:stretch>
          </a:blipFill>
        </p:spPr>
        <p:txBody>
          <a:bodyPr/>
          <a:lstStyle>
            <a:lvl1pPr marL="0" indent="0">
              <a:buNone/>
              <a:defRPr sz="100"/>
            </a:lvl1pPr>
          </a:lstStyle>
          <a:p>
            <a:pPr lvl="0"/>
            <a:r>
              <a:rPr lang="en-GB" dirty="0"/>
              <a:t> </a:t>
            </a:r>
          </a:p>
        </p:txBody>
      </p:sp>
      <p:sp>
        <p:nvSpPr>
          <p:cNvPr id="9" name="Tijdelijke aanduiding voor tekst 12">
            <a:extLst>
              <a:ext uri="{FF2B5EF4-FFF2-40B4-BE49-F238E27FC236}">
                <a16:creationId xmlns:a16="http://schemas.microsoft.com/office/drawing/2014/main" id="{08E277AE-61D4-621B-A01F-33E58D465E99}"/>
              </a:ext>
            </a:extLst>
          </p:cNvPr>
          <p:cNvSpPr>
            <a:spLocks noGrp="1"/>
          </p:cNvSpPr>
          <p:nvPr>
            <p:ph type="body" sz="quarter" idx="18" hasCustomPrompt="1"/>
          </p:nvPr>
        </p:nvSpPr>
        <p:spPr>
          <a:xfrm>
            <a:off x="708207" y="707795"/>
            <a:ext cx="36000" cy="396000"/>
          </a:xfrm>
          <a:custGeom>
            <a:avLst/>
            <a:gdLst>
              <a:gd name="connsiteX0" fmla="*/ 18000 w 36000"/>
              <a:gd name="connsiteY0" fmla="*/ 0 h 396000"/>
              <a:gd name="connsiteX1" fmla="*/ 36000 w 36000"/>
              <a:gd name="connsiteY1" fmla="*/ 18000 h 396000"/>
              <a:gd name="connsiteX2" fmla="*/ 36000 w 36000"/>
              <a:gd name="connsiteY2" fmla="*/ 378000 h 396000"/>
              <a:gd name="connsiteX3" fmla="*/ 18000 w 36000"/>
              <a:gd name="connsiteY3" fmla="*/ 396000 h 396000"/>
              <a:gd name="connsiteX4" fmla="*/ 0 w 36000"/>
              <a:gd name="connsiteY4" fmla="*/ 378000 h 396000"/>
              <a:gd name="connsiteX5" fmla="*/ 0 w 36000"/>
              <a:gd name="connsiteY5" fmla="*/ 18000 h 396000"/>
              <a:gd name="connsiteX6" fmla="*/ 18000 w 36000"/>
              <a:gd name="connsiteY6" fmla="*/ 0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 h="396000">
                <a:moveTo>
                  <a:pt x="18000" y="0"/>
                </a:moveTo>
                <a:cubicBezTo>
                  <a:pt x="27941" y="0"/>
                  <a:pt x="36000" y="8059"/>
                  <a:pt x="36000" y="18000"/>
                </a:cubicBezTo>
                <a:lnTo>
                  <a:pt x="36000" y="378000"/>
                </a:lnTo>
                <a:cubicBezTo>
                  <a:pt x="36000" y="387941"/>
                  <a:pt x="27941" y="396000"/>
                  <a:pt x="18000" y="396000"/>
                </a:cubicBezTo>
                <a:cubicBezTo>
                  <a:pt x="8059" y="396000"/>
                  <a:pt x="0" y="387941"/>
                  <a:pt x="0" y="378000"/>
                </a:cubicBezTo>
                <a:lnTo>
                  <a:pt x="0" y="18000"/>
                </a:lnTo>
                <a:cubicBezTo>
                  <a:pt x="0" y="8059"/>
                  <a:pt x="8059" y="0"/>
                  <a:pt x="18000" y="0"/>
                </a:cubicBezTo>
                <a:close/>
              </a:path>
            </a:pathLst>
          </a:custGeom>
          <a:solidFill>
            <a:schemeClr val="accent1"/>
          </a:solidFill>
        </p:spPr>
        <p:txBody>
          <a:bodyPr wrap="square">
            <a:noAutofit/>
          </a:bodyPr>
          <a:lstStyle>
            <a:lvl1pPr marL="0" indent="0">
              <a:buNone/>
              <a:defRPr sz="100"/>
            </a:lvl1pPr>
          </a:lstStyle>
          <a:p>
            <a:pPr lvl="0"/>
            <a:r>
              <a:rPr lang="en-GB" dirty="0"/>
              <a:t> </a:t>
            </a:r>
          </a:p>
        </p:txBody>
      </p:sp>
      <p:sp>
        <p:nvSpPr>
          <p:cNvPr id="10" name="Tijdelijke aanduiding voor titel 1">
            <a:extLst>
              <a:ext uri="{FF2B5EF4-FFF2-40B4-BE49-F238E27FC236}">
                <a16:creationId xmlns:a16="http://schemas.microsoft.com/office/drawing/2014/main" id="{3BDE1E35-E226-A6FC-616D-413231FAFE80}"/>
              </a:ext>
            </a:extLst>
          </p:cNvPr>
          <p:cNvSpPr>
            <a:spLocks noGrp="1"/>
          </p:cNvSpPr>
          <p:nvPr>
            <p:ph type="title" hasCustomPrompt="1"/>
          </p:nvPr>
        </p:nvSpPr>
        <p:spPr>
          <a:xfrm>
            <a:off x="865163" y="722313"/>
            <a:ext cx="10606838" cy="342211"/>
          </a:xfrm>
          <a:prstGeom prst="rect">
            <a:avLst/>
          </a:prstGeom>
        </p:spPr>
        <p:txBody>
          <a:bodyPr vert="horz" lIns="0" tIns="0" rIns="0" bIns="0" rtlCol="0" anchor="t">
            <a:noAutofit/>
          </a:bodyPr>
          <a:lstStyle/>
          <a:p>
            <a:r>
              <a:rPr lang="en-GB" noProof="0" dirty="0"/>
              <a:t>Place the title of the slide here</a:t>
            </a:r>
          </a:p>
        </p:txBody>
      </p:sp>
      <p:grpSp>
        <p:nvGrpSpPr>
          <p:cNvPr id="3" name="INSTRUCTIE">
            <a:extLst>
              <a:ext uri="{FF2B5EF4-FFF2-40B4-BE49-F238E27FC236}">
                <a16:creationId xmlns:a16="http://schemas.microsoft.com/office/drawing/2014/main" id="{32D570EA-6423-3CDF-CBC7-04548005540A}"/>
              </a:ext>
            </a:extLst>
          </p:cNvPr>
          <p:cNvGrpSpPr/>
          <p:nvPr userDrawn="1"/>
        </p:nvGrpSpPr>
        <p:grpSpPr>
          <a:xfrm>
            <a:off x="12377595" y="0"/>
            <a:ext cx="3693113" cy="6209710"/>
            <a:chOff x="-3786164" y="0"/>
            <a:chExt cx="3693113" cy="6209710"/>
          </a:xfrm>
        </p:grpSpPr>
        <p:sp>
          <p:nvSpPr>
            <p:cNvPr id="4" name="Rechthoek 3">
              <a:extLst>
                <a:ext uri="{FF2B5EF4-FFF2-40B4-BE49-F238E27FC236}">
                  <a16:creationId xmlns:a16="http://schemas.microsoft.com/office/drawing/2014/main" id="{DCAA4662-D612-AA46-FEA3-0C6D36772405}"/>
                </a:ext>
              </a:extLst>
            </p:cNvPr>
            <p:cNvSpPr/>
            <p:nvPr userDrawn="1"/>
          </p:nvSpPr>
          <p:spPr>
            <a:xfrm>
              <a:off x="-3786164" y="0"/>
              <a:ext cx="3593091" cy="5572125"/>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tx2"/>
                  </a:solidFill>
                  <a:latin typeface="Calibri" panose="020F0502020204030204" pitchFamily="34" charset="0"/>
                  <a:cs typeface="Calibri" panose="020F0502020204030204" pitchFamily="34" charset="0"/>
                </a:rPr>
                <a:t>Insert/edit an Icon</a:t>
              </a:r>
            </a:p>
          </p:txBody>
        </p:sp>
        <p:sp>
          <p:nvSpPr>
            <p:cNvPr id="5" name="Rechthoek 4">
              <a:extLst>
                <a:ext uri="{FF2B5EF4-FFF2-40B4-BE49-F238E27FC236}">
                  <a16:creationId xmlns:a16="http://schemas.microsoft.com/office/drawing/2014/main" id="{AA88BBA4-DC69-B5B5-FF53-3A940DB7CC81}"/>
                </a:ext>
              </a:extLst>
            </p:cNvPr>
            <p:cNvSpPr/>
            <p:nvPr userDrawn="1"/>
          </p:nvSpPr>
          <p:spPr>
            <a:xfrm>
              <a:off x="-3786164" y="5381710"/>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‘Inspiration'</a:t>
              </a:r>
            </a:p>
          </p:txBody>
        </p:sp>
        <p:sp>
          <p:nvSpPr>
            <p:cNvPr id="8" name="Ovaal 7">
              <a:extLst>
                <a:ext uri="{FF2B5EF4-FFF2-40B4-BE49-F238E27FC236}">
                  <a16:creationId xmlns:a16="http://schemas.microsoft.com/office/drawing/2014/main" id="{DF26FAC9-E47C-132E-8617-256B6C16015A}"/>
                </a:ext>
              </a:extLst>
            </p:cNvPr>
            <p:cNvSpPr/>
            <p:nvPr userDrawn="1"/>
          </p:nvSpPr>
          <p:spPr>
            <a:xfrm>
              <a:off x="-3603587" y="46532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1" name="Rechthoek 10">
              <a:extLst>
                <a:ext uri="{FF2B5EF4-FFF2-40B4-BE49-F238E27FC236}">
                  <a16:creationId xmlns:a16="http://schemas.microsoft.com/office/drawing/2014/main" id="{C991A27E-4D31-C1FA-8F92-FC0487ACD711}"/>
                </a:ext>
              </a:extLst>
            </p:cNvPr>
            <p:cNvSpPr/>
            <p:nvPr userDrawn="1"/>
          </p:nvSpPr>
          <p:spPr>
            <a:xfrm>
              <a:off x="-3319416" y="465323"/>
              <a:ext cx="2944087" cy="661851"/>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icon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Go to</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on 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‘Icons’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12" name="Ovaal 11">
              <a:extLst>
                <a:ext uri="{FF2B5EF4-FFF2-40B4-BE49-F238E27FC236}">
                  <a16:creationId xmlns:a16="http://schemas.microsoft.com/office/drawing/2014/main" id="{4038653D-E3A3-138A-4809-55DB11FBD96A}"/>
                </a:ext>
              </a:extLst>
            </p:cNvPr>
            <p:cNvSpPr/>
            <p:nvPr userDrawn="1"/>
          </p:nvSpPr>
          <p:spPr>
            <a:xfrm>
              <a:off x="-3603587" y="181118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3" name="Rechthoek 12">
              <a:extLst>
                <a:ext uri="{FF2B5EF4-FFF2-40B4-BE49-F238E27FC236}">
                  <a16:creationId xmlns:a16="http://schemas.microsoft.com/office/drawing/2014/main" id="{7FBBED15-826B-0491-97FF-C9721E880312}"/>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category and icon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14" name="Rechthoek 13">
              <a:extLst>
                <a:ext uri="{FF2B5EF4-FFF2-40B4-BE49-F238E27FC236}">
                  <a16:creationId xmlns:a16="http://schemas.microsoft.com/office/drawing/2014/main" id="{42F2482A-05C5-4FD4-E24A-7B9B080B50BA}"/>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1000" b="1" noProof="0" dirty="0">
                  <a:solidFill>
                    <a:srgbClr val="211F26"/>
                  </a:solidFill>
                  <a:latin typeface="Calibri" panose="020F0502020204030204" pitchFamily="34" charset="0"/>
                  <a:cs typeface="Calibri" panose="020F0502020204030204" pitchFamily="34" charset="0"/>
                </a:rPr>
                <a:t>Insert</a:t>
              </a:r>
            </a:p>
          </p:txBody>
        </p:sp>
        <p:sp>
          <p:nvSpPr>
            <p:cNvPr id="15" name="Ovaal 14">
              <a:extLst>
                <a:ext uri="{FF2B5EF4-FFF2-40B4-BE49-F238E27FC236}">
                  <a16:creationId xmlns:a16="http://schemas.microsoft.com/office/drawing/2014/main" id="{A76CB7F4-305C-1A91-2E3E-3294AC8098ED}"/>
                </a:ext>
              </a:extLst>
            </p:cNvPr>
            <p:cNvSpPr/>
            <p:nvPr userDrawn="1"/>
          </p:nvSpPr>
          <p:spPr>
            <a:xfrm>
              <a:off x="-3603587" y="263483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6" name="Rechthoek 15">
              <a:extLst>
                <a:ext uri="{FF2B5EF4-FFF2-40B4-BE49-F238E27FC236}">
                  <a16:creationId xmlns:a16="http://schemas.microsoft.com/office/drawing/2014/main" id="{E82A5E65-8D1A-DA5C-6755-92DFDB54FDB5}"/>
                </a:ext>
              </a:extLst>
            </p:cNvPr>
            <p:cNvSpPr/>
            <p:nvPr userDrawn="1"/>
          </p:nvSpPr>
          <p:spPr>
            <a:xfrm>
              <a:off x="-3319415" y="2634835"/>
              <a:ext cx="2944682" cy="637754"/>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Drag the icon to the preferred position on the slide. To give the icon a different colour,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‘Drawing Tools’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‘Format’ </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‘Shape Fill’</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7" name="ICOON_info">
              <a:extLst>
                <a:ext uri="{FF2B5EF4-FFF2-40B4-BE49-F238E27FC236}">
                  <a16:creationId xmlns:a16="http://schemas.microsoft.com/office/drawing/2014/main" id="{BA3CF14C-B984-E3F8-CF2B-AD4104CC8D30}"/>
                </a:ext>
              </a:extLst>
            </p:cNvPr>
            <p:cNvGrpSpPr/>
            <p:nvPr userDrawn="1"/>
          </p:nvGrpSpPr>
          <p:grpSpPr>
            <a:xfrm>
              <a:off x="-376736" y="5210661"/>
              <a:ext cx="283685" cy="283685"/>
              <a:chOff x="-510741" y="5913713"/>
              <a:chExt cx="267555" cy="267555"/>
            </a:xfrm>
          </p:grpSpPr>
          <p:sp>
            <p:nvSpPr>
              <p:cNvPr id="76" name="Ovaal 75">
                <a:extLst>
                  <a:ext uri="{FF2B5EF4-FFF2-40B4-BE49-F238E27FC236}">
                    <a16:creationId xmlns:a16="http://schemas.microsoft.com/office/drawing/2014/main" id="{E1235D8E-CAD7-B8F7-88A6-EBAD95E29A31}"/>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77" name="Graphic 163" descr="Informatie">
                <a:extLst>
                  <a:ext uri="{FF2B5EF4-FFF2-40B4-BE49-F238E27FC236}">
                    <a16:creationId xmlns:a16="http://schemas.microsoft.com/office/drawing/2014/main" id="{625F2AED-A12C-55CC-169D-80B8FFC37615}"/>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18" name="Groep 17">
              <a:extLst>
                <a:ext uri="{FF2B5EF4-FFF2-40B4-BE49-F238E27FC236}">
                  <a16:creationId xmlns:a16="http://schemas.microsoft.com/office/drawing/2014/main" id="{312BF026-1AC3-861D-A771-400D3316ACDE}"/>
                </a:ext>
              </a:extLst>
            </p:cNvPr>
            <p:cNvGrpSpPr/>
            <p:nvPr userDrawn="1"/>
          </p:nvGrpSpPr>
          <p:grpSpPr>
            <a:xfrm>
              <a:off x="-938434" y="5519087"/>
              <a:ext cx="627798" cy="576693"/>
              <a:chOff x="-938434" y="4570310"/>
              <a:chExt cx="627798" cy="576693"/>
            </a:xfrm>
          </p:grpSpPr>
          <p:grpSp>
            <p:nvGrpSpPr>
              <p:cNvPr id="71" name="Inspireren">
                <a:extLst>
                  <a:ext uri="{FF2B5EF4-FFF2-40B4-BE49-F238E27FC236}">
                    <a16:creationId xmlns:a16="http://schemas.microsoft.com/office/drawing/2014/main" id="{7C94623E-C05E-4C96-74BC-2F567CC99C95}"/>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73" name="Freeform 12">
                  <a:extLst>
                    <a:ext uri="{FF2B5EF4-FFF2-40B4-BE49-F238E27FC236}">
                      <a16:creationId xmlns:a16="http://schemas.microsoft.com/office/drawing/2014/main" id="{7D7AC6BD-310F-BB0A-E82F-42630F3EE785}"/>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74" name="Freeform 13">
                  <a:extLst>
                    <a:ext uri="{FF2B5EF4-FFF2-40B4-BE49-F238E27FC236}">
                      <a16:creationId xmlns:a16="http://schemas.microsoft.com/office/drawing/2014/main" id="{EC6BD738-2A0B-F8AE-FC35-C0057A6912E5}"/>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75" name="Freeform 14">
                  <a:extLst>
                    <a:ext uri="{FF2B5EF4-FFF2-40B4-BE49-F238E27FC236}">
                      <a16:creationId xmlns:a16="http://schemas.microsoft.com/office/drawing/2014/main" id="{4D070AAF-5025-DF89-37E5-D925E97F93AE}"/>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72" name="Tekstvak 71">
                <a:extLst>
                  <a:ext uri="{FF2B5EF4-FFF2-40B4-BE49-F238E27FC236}">
                    <a16:creationId xmlns:a16="http://schemas.microsoft.com/office/drawing/2014/main" id="{C27E72B2-C377-8A0C-CEDA-6D13CD859239}"/>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nvGrpSpPr>
            <p:cNvPr id="19" name="Groep 18">
              <a:extLst>
                <a:ext uri="{FF2B5EF4-FFF2-40B4-BE49-F238E27FC236}">
                  <a16:creationId xmlns:a16="http://schemas.microsoft.com/office/drawing/2014/main" id="{FA1CED56-7D79-C3EE-FBB9-F39D1322CB23}"/>
                </a:ext>
              </a:extLst>
            </p:cNvPr>
            <p:cNvGrpSpPr/>
            <p:nvPr userDrawn="1"/>
          </p:nvGrpSpPr>
          <p:grpSpPr>
            <a:xfrm>
              <a:off x="-3398401" y="1222628"/>
              <a:ext cx="491631" cy="410839"/>
              <a:chOff x="-3241990" y="1222628"/>
              <a:chExt cx="491631" cy="410839"/>
            </a:xfrm>
          </p:grpSpPr>
          <p:sp>
            <p:nvSpPr>
              <p:cNvPr id="58" name="Tekstvak 57">
                <a:extLst>
                  <a:ext uri="{FF2B5EF4-FFF2-40B4-BE49-F238E27FC236}">
                    <a16:creationId xmlns:a16="http://schemas.microsoft.com/office/drawing/2014/main" id="{A880A6FF-91F6-3AE2-91F8-CEA005E82E1B}"/>
                  </a:ext>
                </a:extLst>
              </p:cNvPr>
              <p:cNvSpPr txBox="1"/>
              <p:nvPr userDrawn="1"/>
            </p:nvSpPr>
            <p:spPr>
              <a:xfrm>
                <a:off x="-3241990" y="1489960"/>
                <a:ext cx="491631" cy="14350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Icons</a:t>
                </a:r>
              </a:p>
            </p:txBody>
          </p:sp>
          <p:grpSp>
            <p:nvGrpSpPr>
              <p:cNvPr id="59" name="Groep 58">
                <a:extLst>
                  <a:ext uri="{FF2B5EF4-FFF2-40B4-BE49-F238E27FC236}">
                    <a16:creationId xmlns:a16="http://schemas.microsoft.com/office/drawing/2014/main" id="{789E9555-6449-9F15-6821-F7B929CB9374}"/>
                  </a:ext>
                </a:extLst>
              </p:cNvPr>
              <p:cNvGrpSpPr/>
              <p:nvPr userDrawn="1"/>
            </p:nvGrpSpPr>
            <p:grpSpPr>
              <a:xfrm>
                <a:off x="-3119153" y="1222628"/>
                <a:ext cx="245956" cy="246691"/>
                <a:chOff x="1314120" y="4794393"/>
                <a:chExt cx="1787447" cy="1792785"/>
              </a:xfrm>
            </p:grpSpPr>
            <p:grpSp>
              <p:nvGrpSpPr>
                <p:cNvPr id="60" name="Groep 59">
                  <a:extLst>
                    <a:ext uri="{FF2B5EF4-FFF2-40B4-BE49-F238E27FC236}">
                      <a16:creationId xmlns:a16="http://schemas.microsoft.com/office/drawing/2014/main" id="{291A503E-0F13-F710-B3F0-7F90448B3FD6}"/>
                    </a:ext>
                  </a:extLst>
                </p:cNvPr>
                <p:cNvGrpSpPr/>
                <p:nvPr/>
              </p:nvGrpSpPr>
              <p:grpSpPr>
                <a:xfrm>
                  <a:off x="1314120" y="4794393"/>
                  <a:ext cx="1787447" cy="1792785"/>
                  <a:chOff x="1314120" y="4794393"/>
                  <a:chExt cx="1787447" cy="1792785"/>
                </a:xfrm>
                <a:gradFill>
                  <a:gsLst>
                    <a:gs pos="0">
                      <a:srgbClr val="9D9FA1"/>
                    </a:gs>
                    <a:gs pos="70000">
                      <a:srgbClr val="211F26"/>
                    </a:gs>
                  </a:gsLst>
                  <a:lin ang="2700000" scaled="0"/>
                </a:gradFill>
              </p:grpSpPr>
              <p:grpSp>
                <p:nvGrpSpPr>
                  <p:cNvPr id="62" name="Groep 61">
                    <a:extLst>
                      <a:ext uri="{FF2B5EF4-FFF2-40B4-BE49-F238E27FC236}">
                        <a16:creationId xmlns:a16="http://schemas.microsoft.com/office/drawing/2014/main" id="{4A9116F6-3B3D-4C39-34E7-F781A15B2E75}"/>
                      </a:ext>
                    </a:extLst>
                  </p:cNvPr>
                  <p:cNvGrpSpPr/>
                  <p:nvPr/>
                </p:nvGrpSpPr>
                <p:grpSpPr>
                  <a:xfrm>
                    <a:off x="1314120" y="4794393"/>
                    <a:ext cx="1787447" cy="1792785"/>
                    <a:chOff x="1314120" y="4794393"/>
                    <a:chExt cx="1787447" cy="1792785"/>
                  </a:xfrm>
                  <a:grpFill/>
                </p:grpSpPr>
                <p:sp>
                  <p:nvSpPr>
                    <p:cNvPr id="67" name="Vrije vorm: vorm 66">
                      <a:extLst>
                        <a:ext uri="{FF2B5EF4-FFF2-40B4-BE49-F238E27FC236}">
                          <a16:creationId xmlns:a16="http://schemas.microsoft.com/office/drawing/2014/main" id="{BFBF5A60-9C46-DCFC-1D57-BDD1DA0C87F6}"/>
                        </a:ext>
                      </a:extLst>
                    </p:cNvPr>
                    <p:cNvSpPr/>
                    <p:nvPr/>
                  </p:nvSpPr>
                  <p:spPr>
                    <a:xfrm>
                      <a:off x="1314120" y="4794393"/>
                      <a:ext cx="854131" cy="854131"/>
                    </a:xfrm>
                    <a:custGeom>
                      <a:avLst/>
                      <a:gdLst>
                        <a:gd name="connsiteX0" fmla="*/ 716202 w 854130"/>
                        <a:gd name="connsiteY0" fmla="*/ 139664 h 854130"/>
                        <a:gd name="connsiteX1" fmla="*/ 716202 w 854130"/>
                        <a:gd name="connsiteY1" fmla="*/ 716202 h 854130"/>
                        <a:gd name="connsiteX2" fmla="*/ 139664 w 854130"/>
                        <a:gd name="connsiteY2" fmla="*/ 716202 h 854130"/>
                        <a:gd name="connsiteX3" fmla="*/ 139664 w 854130"/>
                        <a:gd name="connsiteY3" fmla="*/ 139664 h 854130"/>
                        <a:gd name="connsiteX4" fmla="*/ 716202 w 854130"/>
                        <a:gd name="connsiteY4" fmla="*/ 139664 h 854130"/>
                        <a:gd name="connsiteX5" fmla="*/ 849660 w 854130"/>
                        <a:gd name="connsiteY5" fmla="*/ 6206 h 854130"/>
                        <a:gd name="connsiteX6" fmla="*/ 6206 w 854130"/>
                        <a:gd name="connsiteY6" fmla="*/ 6206 h 854130"/>
                        <a:gd name="connsiteX7" fmla="*/ 6206 w 854130"/>
                        <a:gd name="connsiteY7" fmla="*/ 849660 h 854130"/>
                        <a:gd name="connsiteX8" fmla="*/ 849660 w 854130"/>
                        <a:gd name="connsiteY8" fmla="*/ 849660 h 854130"/>
                        <a:gd name="connsiteX9" fmla="*/ 849660 w 854130"/>
                        <a:gd name="connsiteY9" fmla="*/ 6206 h 854130"/>
                        <a:gd name="connsiteX10" fmla="*/ 849660 w 854130"/>
                        <a:gd name="connsiteY10" fmla="*/ 6206 h 85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4130" h="854130">
                          <a:moveTo>
                            <a:pt x="716202" y="139664"/>
                          </a:moveTo>
                          <a:lnTo>
                            <a:pt x="716202" y="716202"/>
                          </a:lnTo>
                          <a:lnTo>
                            <a:pt x="139664" y="716202"/>
                          </a:lnTo>
                          <a:lnTo>
                            <a:pt x="139664" y="139664"/>
                          </a:lnTo>
                          <a:lnTo>
                            <a:pt x="716202" y="139664"/>
                          </a:lnTo>
                          <a:moveTo>
                            <a:pt x="849660" y="6206"/>
                          </a:moveTo>
                          <a:lnTo>
                            <a:pt x="6206" y="6206"/>
                          </a:lnTo>
                          <a:lnTo>
                            <a:pt x="6206" y="849660"/>
                          </a:lnTo>
                          <a:lnTo>
                            <a:pt x="849660" y="849660"/>
                          </a:lnTo>
                          <a:lnTo>
                            <a:pt x="849660" y="6206"/>
                          </a:lnTo>
                          <a:lnTo>
                            <a:pt x="849660" y="6206"/>
                          </a:lnTo>
                          <a:close/>
                        </a:path>
                      </a:pathLst>
                    </a:custGeom>
                    <a:grpFill/>
                    <a:ln w="8858" cap="flat">
                      <a:noFill/>
                      <a:prstDash val="solid"/>
                      <a:miter/>
                    </a:ln>
                  </p:spPr>
                  <p:txBody>
                    <a:bodyPr rtlCol="0" anchor="ctr"/>
                    <a:lstStyle/>
                    <a:p>
                      <a:pPr defTabSz="995469"/>
                      <a:endParaRPr lang="en-GB" sz="8108" noProof="0" dirty="0">
                        <a:solidFill>
                          <a:srgbClr val="211F26"/>
                        </a:solidFill>
                        <a:latin typeface="Segoe UI Light"/>
                      </a:endParaRPr>
                    </a:p>
                  </p:txBody>
                </p:sp>
                <p:sp>
                  <p:nvSpPr>
                    <p:cNvPr id="68" name="Vrije vorm: vorm 67">
                      <a:extLst>
                        <a:ext uri="{FF2B5EF4-FFF2-40B4-BE49-F238E27FC236}">
                          <a16:creationId xmlns:a16="http://schemas.microsoft.com/office/drawing/2014/main" id="{6A08ABC2-9139-109A-4A58-85F1EE060100}"/>
                        </a:ext>
                      </a:extLst>
                    </p:cNvPr>
                    <p:cNvSpPr/>
                    <p:nvPr/>
                  </p:nvSpPr>
                  <p:spPr>
                    <a:xfrm>
                      <a:off x="2247436" y="4794393"/>
                      <a:ext cx="854131" cy="854131"/>
                    </a:xfrm>
                    <a:custGeom>
                      <a:avLst/>
                      <a:gdLst>
                        <a:gd name="connsiteX0" fmla="*/ 716202 w 854130"/>
                        <a:gd name="connsiteY0" fmla="*/ 139664 h 854130"/>
                        <a:gd name="connsiteX1" fmla="*/ 716202 w 854130"/>
                        <a:gd name="connsiteY1" fmla="*/ 716202 h 854130"/>
                        <a:gd name="connsiteX2" fmla="*/ 139664 w 854130"/>
                        <a:gd name="connsiteY2" fmla="*/ 716202 h 854130"/>
                        <a:gd name="connsiteX3" fmla="*/ 139664 w 854130"/>
                        <a:gd name="connsiteY3" fmla="*/ 139664 h 854130"/>
                        <a:gd name="connsiteX4" fmla="*/ 716202 w 854130"/>
                        <a:gd name="connsiteY4" fmla="*/ 139664 h 854130"/>
                        <a:gd name="connsiteX5" fmla="*/ 849660 w 854130"/>
                        <a:gd name="connsiteY5" fmla="*/ 6206 h 854130"/>
                        <a:gd name="connsiteX6" fmla="*/ 6206 w 854130"/>
                        <a:gd name="connsiteY6" fmla="*/ 6206 h 854130"/>
                        <a:gd name="connsiteX7" fmla="*/ 6206 w 854130"/>
                        <a:gd name="connsiteY7" fmla="*/ 849660 h 854130"/>
                        <a:gd name="connsiteX8" fmla="*/ 849660 w 854130"/>
                        <a:gd name="connsiteY8" fmla="*/ 849660 h 854130"/>
                        <a:gd name="connsiteX9" fmla="*/ 849660 w 854130"/>
                        <a:gd name="connsiteY9" fmla="*/ 6206 h 854130"/>
                        <a:gd name="connsiteX10" fmla="*/ 849660 w 854130"/>
                        <a:gd name="connsiteY10" fmla="*/ 6206 h 85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4130" h="854130">
                          <a:moveTo>
                            <a:pt x="716202" y="139664"/>
                          </a:moveTo>
                          <a:lnTo>
                            <a:pt x="716202" y="716202"/>
                          </a:lnTo>
                          <a:lnTo>
                            <a:pt x="139664" y="716202"/>
                          </a:lnTo>
                          <a:lnTo>
                            <a:pt x="139664" y="139664"/>
                          </a:lnTo>
                          <a:lnTo>
                            <a:pt x="716202" y="139664"/>
                          </a:lnTo>
                          <a:moveTo>
                            <a:pt x="849660" y="6206"/>
                          </a:moveTo>
                          <a:lnTo>
                            <a:pt x="6206" y="6206"/>
                          </a:lnTo>
                          <a:lnTo>
                            <a:pt x="6206" y="849660"/>
                          </a:lnTo>
                          <a:lnTo>
                            <a:pt x="849660" y="849660"/>
                          </a:lnTo>
                          <a:lnTo>
                            <a:pt x="849660" y="6206"/>
                          </a:lnTo>
                          <a:lnTo>
                            <a:pt x="849660" y="6206"/>
                          </a:lnTo>
                          <a:close/>
                        </a:path>
                      </a:pathLst>
                    </a:custGeom>
                    <a:grpFill/>
                    <a:ln w="8858" cap="flat">
                      <a:noFill/>
                      <a:prstDash val="solid"/>
                      <a:miter/>
                    </a:ln>
                  </p:spPr>
                  <p:txBody>
                    <a:bodyPr rtlCol="0" anchor="ctr"/>
                    <a:lstStyle/>
                    <a:p>
                      <a:pPr defTabSz="995469"/>
                      <a:endParaRPr lang="en-GB" sz="8108" noProof="0" dirty="0">
                        <a:solidFill>
                          <a:srgbClr val="211F26"/>
                        </a:solidFill>
                        <a:latin typeface="Segoe UI Light"/>
                      </a:endParaRPr>
                    </a:p>
                  </p:txBody>
                </p:sp>
                <p:sp>
                  <p:nvSpPr>
                    <p:cNvPr id="69" name="Vrije vorm: vorm 68">
                      <a:extLst>
                        <a:ext uri="{FF2B5EF4-FFF2-40B4-BE49-F238E27FC236}">
                          <a16:creationId xmlns:a16="http://schemas.microsoft.com/office/drawing/2014/main" id="{343D8843-EA72-2762-4C3B-240F9732EE66}"/>
                        </a:ext>
                      </a:extLst>
                    </p:cNvPr>
                    <p:cNvSpPr/>
                    <p:nvPr/>
                  </p:nvSpPr>
                  <p:spPr>
                    <a:xfrm>
                      <a:off x="1314120" y="5733047"/>
                      <a:ext cx="854131" cy="854131"/>
                    </a:xfrm>
                    <a:custGeom>
                      <a:avLst/>
                      <a:gdLst>
                        <a:gd name="connsiteX0" fmla="*/ 716202 w 854130"/>
                        <a:gd name="connsiteY0" fmla="*/ 139664 h 854130"/>
                        <a:gd name="connsiteX1" fmla="*/ 716202 w 854130"/>
                        <a:gd name="connsiteY1" fmla="*/ 716202 h 854130"/>
                        <a:gd name="connsiteX2" fmla="*/ 139664 w 854130"/>
                        <a:gd name="connsiteY2" fmla="*/ 716202 h 854130"/>
                        <a:gd name="connsiteX3" fmla="*/ 139664 w 854130"/>
                        <a:gd name="connsiteY3" fmla="*/ 139664 h 854130"/>
                        <a:gd name="connsiteX4" fmla="*/ 716202 w 854130"/>
                        <a:gd name="connsiteY4" fmla="*/ 139664 h 854130"/>
                        <a:gd name="connsiteX5" fmla="*/ 849660 w 854130"/>
                        <a:gd name="connsiteY5" fmla="*/ 6206 h 854130"/>
                        <a:gd name="connsiteX6" fmla="*/ 6206 w 854130"/>
                        <a:gd name="connsiteY6" fmla="*/ 6206 h 854130"/>
                        <a:gd name="connsiteX7" fmla="*/ 6206 w 854130"/>
                        <a:gd name="connsiteY7" fmla="*/ 849660 h 854130"/>
                        <a:gd name="connsiteX8" fmla="*/ 849660 w 854130"/>
                        <a:gd name="connsiteY8" fmla="*/ 849660 h 854130"/>
                        <a:gd name="connsiteX9" fmla="*/ 849660 w 854130"/>
                        <a:gd name="connsiteY9" fmla="*/ 6206 h 854130"/>
                        <a:gd name="connsiteX10" fmla="*/ 849660 w 854130"/>
                        <a:gd name="connsiteY10" fmla="*/ 6206 h 85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4130" h="854130">
                          <a:moveTo>
                            <a:pt x="716202" y="139664"/>
                          </a:moveTo>
                          <a:lnTo>
                            <a:pt x="716202" y="716202"/>
                          </a:lnTo>
                          <a:lnTo>
                            <a:pt x="139664" y="716202"/>
                          </a:lnTo>
                          <a:lnTo>
                            <a:pt x="139664" y="139664"/>
                          </a:lnTo>
                          <a:lnTo>
                            <a:pt x="716202" y="139664"/>
                          </a:lnTo>
                          <a:moveTo>
                            <a:pt x="849660" y="6206"/>
                          </a:moveTo>
                          <a:lnTo>
                            <a:pt x="6206" y="6206"/>
                          </a:lnTo>
                          <a:lnTo>
                            <a:pt x="6206" y="849660"/>
                          </a:lnTo>
                          <a:lnTo>
                            <a:pt x="849660" y="849660"/>
                          </a:lnTo>
                          <a:lnTo>
                            <a:pt x="849660" y="6206"/>
                          </a:lnTo>
                          <a:lnTo>
                            <a:pt x="849660" y="6206"/>
                          </a:lnTo>
                          <a:close/>
                        </a:path>
                      </a:pathLst>
                    </a:custGeom>
                    <a:grpFill/>
                    <a:ln w="8858" cap="flat">
                      <a:noFill/>
                      <a:prstDash val="solid"/>
                      <a:miter/>
                    </a:ln>
                  </p:spPr>
                  <p:txBody>
                    <a:bodyPr rtlCol="0" anchor="ctr"/>
                    <a:lstStyle/>
                    <a:p>
                      <a:pPr defTabSz="995469"/>
                      <a:endParaRPr lang="en-GB" sz="8108" noProof="0" dirty="0">
                        <a:solidFill>
                          <a:srgbClr val="211F26"/>
                        </a:solidFill>
                        <a:latin typeface="Segoe UI Light"/>
                      </a:endParaRPr>
                    </a:p>
                  </p:txBody>
                </p:sp>
                <p:sp>
                  <p:nvSpPr>
                    <p:cNvPr id="70" name="Vrije vorm: vorm 69">
                      <a:extLst>
                        <a:ext uri="{FF2B5EF4-FFF2-40B4-BE49-F238E27FC236}">
                          <a16:creationId xmlns:a16="http://schemas.microsoft.com/office/drawing/2014/main" id="{F83B8CEB-FA38-2C49-0F5D-0BF0CB2A93E0}"/>
                        </a:ext>
                      </a:extLst>
                    </p:cNvPr>
                    <p:cNvSpPr/>
                    <p:nvPr/>
                  </p:nvSpPr>
                  <p:spPr>
                    <a:xfrm>
                      <a:off x="2247436" y="5733047"/>
                      <a:ext cx="854131" cy="854131"/>
                    </a:xfrm>
                    <a:custGeom>
                      <a:avLst/>
                      <a:gdLst>
                        <a:gd name="connsiteX0" fmla="*/ 716202 w 854130"/>
                        <a:gd name="connsiteY0" fmla="*/ 139664 h 854130"/>
                        <a:gd name="connsiteX1" fmla="*/ 716202 w 854130"/>
                        <a:gd name="connsiteY1" fmla="*/ 716202 h 854130"/>
                        <a:gd name="connsiteX2" fmla="*/ 139664 w 854130"/>
                        <a:gd name="connsiteY2" fmla="*/ 716202 h 854130"/>
                        <a:gd name="connsiteX3" fmla="*/ 139664 w 854130"/>
                        <a:gd name="connsiteY3" fmla="*/ 139664 h 854130"/>
                        <a:gd name="connsiteX4" fmla="*/ 716202 w 854130"/>
                        <a:gd name="connsiteY4" fmla="*/ 139664 h 854130"/>
                        <a:gd name="connsiteX5" fmla="*/ 849660 w 854130"/>
                        <a:gd name="connsiteY5" fmla="*/ 6206 h 854130"/>
                        <a:gd name="connsiteX6" fmla="*/ 6206 w 854130"/>
                        <a:gd name="connsiteY6" fmla="*/ 6206 h 854130"/>
                        <a:gd name="connsiteX7" fmla="*/ 6206 w 854130"/>
                        <a:gd name="connsiteY7" fmla="*/ 849660 h 854130"/>
                        <a:gd name="connsiteX8" fmla="*/ 849660 w 854130"/>
                        <a:gd name="connsiteY8" fmla="*/ 849660 h 854130"/>
                        <a:gd name="connsiteX9" fmla="*/ 849660 w 854130"/>
                        <a:gd name="connsiteY9" fmla="*/ 6206 h 854130"/>
                        <a:gd name="connsiteX10" fmla="*/ 849660 w 854130"/>
                        <a:gd name="connsiteY10" fmla="*/ 6206 h 85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4130" h="854130">
                          <a:moveTo>
                            <a:pt x="716202" y="139664"/>
                          </a:moveTo>
                          <a:lnTo>
                            <a:pt x="716202" y="716202"/>
                          </a:lnTo>
                          <a:lnTo>
                            <a:pt x="139664" y="716202"/>
                          </a:lnTo>
                          <a:lnTo>
                            <a:pt x="139664" y="139664"/>
                          </a:lnTo>
                          <a:lnTo>
                            <a:pt x="716202" y="139664"/>
                          </a:lnTo>
                          <a:moveTo>
                            <a:pt x="849660" y="6206"/>
                          </a:moveTo>
                          <a:lnTo>
                            <a:pt x="6206" y="6206"/>
                          </a:lnTo>
                          <a:lnTo>
                            <a:pt x="6206" y="849660"/>
                          </a:lnTo>
                          <a:lnTo>
                            <a:pt x="849660" y="849660"/>
                          </a:lnTo>
                          <a:lnTo>
                            <a:pt x="849660" y="6206"/>
                          </a:lnTo>
                          <a:lnTo>
                            <a:pt x="849660" y="6206"/>
                          </a:lnTo>
                          <a:close/>
                        </a:path>
                      </a:pathLst>
                    </a:custGeom>
                    <a:grpFill/>
                    <a:ln w="8858" cap="flat">
                      <a:noFill/>
                      <a:prstDash val="solid"/>
                      <a:miter/>
                    </a:ln>
                  </p:spPr>
                  <p:txBody>
                    <a:bodyPr rtlCol="0" anchor="ctr"/>
                    <a:lstStyle/>
                    <a:p>
                      <a:pPr defTabSz="995469"/>
                      <a:endParaRPr lang="en-GB" sz="8108" noProof="0" dirty="0">
                        <a:solidFill>
                          <a:srgbClr val="211F26"/>
                        </a:solidFill>
                        <a:latin typeface="Segoe UI Light"/>
                      </a:endParaRPr>
                    </a:p>
                  </p:txBody>
                </p:sp>
              </p:grpSp>
              <p:grpSp>
                <p:nvGrpSpPr>
                  <p:cNvPr id="63" name="Groep 62">
                    <a:extLst>
                      <a:ext uri="{FF2B5EF4-FFF2-40B4-BE49-F238E27FC236}">
                        <a16:creationId xmlns:a16="http://schemas.microsoft.com/office/drawing/2014/main" id="{D7C68B56-BCDC-0C1D-1FDA-5F9E7F778666}"/>
                      </a:ext>
                    </a:extLst>
                  </p:cNvPr>
                  <p:cNvGrpSpPr/>
                  <p:nvPr/>
                </p:nvGrpSpPr>
                <p:grpSpPr>
                  <a:xfrm>
                    <a:off x="1544558" y="5023941"/>
                    <a:ext cx="1270519" cy="1329241"/>
                    <a:chOff x="1544558" y="5023941"/>
                    <a:chExt cx="1270519" cy="1329241"/>
                  </a:xfrm>
                  <a:grpFill/>
                </p:grpSpPr>
                <p:sp>
                  <p:nvSpPr>
                    <p:cNvPr id="64" name="Vrije vorm: vorm 63">
                      <a:extLst>
                        <a:ext uri="{FF2B5EF4-FFF2-40B4-BE49-F238E27FC236}">
                          <a16:creationId xmlns:a16="http://schemas.microsoft.com/office/drawing/2014/main" id="{B65E39A0-7764-97F0-B733-E746C54B2806}"/>
                        </a:ext>
                      </a:extLst>
                    </p:cNvPr>
                    <p:cNvSpPr/>
                    <p:nvPr/>
                  </p:nvSpPr>
                  <p:spPr>
                    <a:xfrm>
                      <a:off x="1544558" y="5033728"/>
                      <a:ext cx="391477" cy="391477"/>
                    </a:xfrm>
                    <a:custGeom>
                      <a:avLst/>
                      <a:gdLst>
                        <a:gd name="connsiteX0" fmla="*/ 338071 w 391476"/>
                        <a:gd name="connsiteY0" fmla="*/ 146781 h 391476"/>
                        <a:gd name="connsiteX1" fmla="*/ 338071 w 391476"/>
                        <a:gd name="connsiteY1" fmla="*/ 54251 h 391476"/>
                        <a:gd name="connsiteX2" fmla="*/ 290026 w 391476"/>
                        <a:gd name="connsiteY2" fmla="*/ 54251 h 391476"/>
                        <a:gd name="connsiteX3" fmla="*/ 290026 w 391476"/>
                        <a:gd name="connsiteY3" fmla="*/ 98737 h 391476"/>
                        <a:gd name="connsiteX4" fmla="*/ 197496 w 391476"/>
                        <a:gd name="connsiteY4" fmla="*/ 6206 h 391476"/>
                        <a:gd name="connsiteX5" fmla="*/ 6206 w 391476"/>
                        <a:gd name="connsiteY5" fmla="*/ 197496 h 391476"/>
                        <a:gd name="connsiteX6" fmla="*/ 7096 w 391476"/>
                        <a:gd name="connsiteY6" fmla="*/ 387896 h 391476"/>
                        <a:gd name="connsiteX7" fmla="*/ 146781 w 391476"/>
                        <a:gd name="connsiteY7" fmla="*/ 387896 h 391476"/>
                        <a:gd name="connsiteX8" fmla="*/ 242871 w 391476"/>
                        <a:gd name="connsiteY8" fmla="*/ 387896 h 391476"/>
                        <a:gd name="connsiteX9" fmla="*/ 388785 w 391476"/>
                        <a:gd name="connsiteY9" fmla="*/ 387896 h 391476"/>
                        <a:gd name="connsiteX10" fmla="*/ 388785 w 391476"/>
                        <a:gd name="connsiteY10" fmla="*/ 197496 h 391476"/>
                        <a:gd name="connsiteX11" fmla="*/ 338071 w 391476"/>
                        <a:gd name="connsiteY11" fmla="*/ 146781 h 39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1476" h="391476">
                          <a:moveTo>
                            <a:pt x="338071" y="146781"/>
                          </a:moveTo>
                          <a:lnTo>
                            <a:pt x="338071" y="54251"/>
                          </a:lnTo>
                          <a:lnTo>
                            <a:pt x="290026" y="54251"/>
                          </a:lnTo>
                          <a:lnTo>
                            <a:pt x="290026" y="98737"/>
                          </a:lnTo>
                          <a:lnTo>
                            <a:pt x="197496" y="6206"/>
                          </a:lnTo>
                          <a:lnTo>
                            <a:pt x="6206" y="197496"/>
                          </a:lnTo>
                          <a:lnTo>
                            <a:pt x="7096" y="387896"/>
                          </a:lnTo>
                          <a:lnTo>
                            <a:pt x="146781" y="387896"/>
                          </a:lnTo>
                          <a:lnTo>
                            <a:pt x="242871" y="387896"/>
                          </a:lnTo>
                          <a:lnTo>
                            <a:pt x="388785" y="387896"/>
                          </a:lnTo>
                          <a:lnTo>
                            <a:pt x="388785" y="197496"/>
                          </a:lnTo>
                          <a:lnTo>
                            <a:pt x="338071" y="146781"/>
                          </a:lnTo>
                          <a:close/>
                        </a:path>
                      </a:pathLst>
                    </a:custGeom>
                    <a:grpFill/>
                    <a:ln w="8858" cap="flat">
                      <a:noFill/>
                      <a:prstDash val="solid"/>
                      <a:miter/>
                    </a:ln>
                  </p:spPr>
                  <p:txBody>
                    <a:bodyPr rtlCol="0" anchor="ctr"/>
                    <a:lstStyle/>
                    <a:p>
                      <a:pPr defTabSz="995469"/>
                      <a:endParaRPr lang="en-GB" sz="8108" noProof="0" dirty="0">
                        <a:solidFill>
                          <a:srgbClr val="211F26"/>
                        </a:solidFill>
                        <a:latin typeface="Segoe UI Light"/>
                      </a:endParaRPr>
                    </a:p>
                  </p:txBody>
                </p:sp>
                <p:sp>
                  <p:nvSpPr>
                    <p:cNvPr id="65" name="Vrije vorm: vorm 64">
                      <a:extLst>
                        <a:ext uri="{FF2B5EF4-FFF2-40B4-BE49-F238E27FC236}">
                          <a16:creationId xmlns:a16="http://schemas.microsoft.com/office/drawing/2014/main" id="{D2D49EDA-8400-FE22-1761-FEBB37850C2D}"/>
                        </a:ext>
                      </a:extLst>
                    </p:cNvPr>
                    <p:cNvSpPr/>
                    <p:nvPr/>
                  </p:nvSpPr>
                  <p:spPr>
                    <a:xfrm>
                      <a:off x="2530367" y="5023941"/>
                      <a:ext cx="284710" cy="391477"/>
                    </a:xfrm>
                    <a:custGeom>
                      <a:avLst/>
                      <a:gdLst>
                        <a:gd name="connsiteX0" fmla="*/ 208172 w 284710"/>
                        <a:gd name="connsiteY0" fmla="*/ 169914 h 391476"/>
                        <a:gd name="connsiteX1" fmla="*/ 238423 w 284710"/>
                        <a:gd name="connsiteY1" fmla="*/ 100516 h 391476"/>
                        <a:gd name="connsiteX2" fmla="*/ 145892 w 284710"/>
                        <a:gd name="connsiteY2" fmla="*/ 6206 h 391476"/>
                        <a:gd name="connsiteX3" fmla="*/ 53361 w 284710"/>
                        <a:gd name="connsiteY3" fmla="*/ 100516 h 391476"/>
                        <a:gd name="connsiteX4" fmla="*/ 83611 w 284710"/>
                        <a:gd name="connsiteY4" fmla="*/ 169914 h 391476"/>
                        <a:gd name="connsiteX5" fmla="*/ 6206 w 284710"/>
                        <a:gd name="connsiteY5" fmla="*/ 272232 h 391476"/>
                        <a:gd name="connsiteX6" fmla="*/ 6206 w 284710"/>
                        <a:gd name="connsiteY6" fmla="*/ 321167 h 391476"/>
                        <a:gd name="connsiteX7" fmla="*/ 6206 w 284710"/>
                        <a:gd name="connsiteY7" fmla="*/ 332733 h 391476"/>
                        <a:gd name="connsiteX8" fmla="*/ 6206 w 284710"/>
                        <a:gd name="connsiteY8" fmla="*/ 342520 h 391476"/>
                        <a:gd name="connsiteX9" fmla="*/ 6206 w 284710"/>
                        <a:gd name="connsiteY9" fmla="*/ 346079 h 391476"/>
                        <a:gd name="connsiteX10" fmla="*/ 6206 w 284710"/>
                        <a:gd name="connsiteY10" fmla="*/ 358535 h 391476"/>
                        <a:gd name="connsiteX11" fmla="*/ 6206 w 284710"/>
                        <a:gd name="connsiteY11" fmla="*/ 389675 h 391476"/>
                        <a:gd name="connsiteX12" fmla="*/ 287357 w 284710"/>
                        <a:gd name="connsiteY12" fmla="*/ 389675 h 391476"/>
                        <a:gd name="connsiteX13" fmla="*/ 287357 w 284710"/>
                        <a:gd name="connsiteY13" fmla="*/ 272232 h 391476"/>
                        <a:gd name="connsiteX14" fmla="*/ 208172 w 284710"/>
                        <a:gd name="connsiteY14" fmla="*/ 169914 h 39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4710" h="391476">
                          <a:moveTo>
                            <a:pt x="208172" y="169914"/>
                          </a:moveTo>
                          <a:cubicBezTo>
                            <a:pt x="226856" y="153010"/>
                            <a:pt x="238423" y="128097"/>
                            <a:pt x="238423" y="100516"/>
                          </a:cubicBezTo>
                          <a:cubicBezTo>
                            <a:pt x="238423" y="48912"/>
                            <a:pt x="196606" y="6206"/>
                            <a:pt x="145892" y="6206"/>
                          </a:cubicBezTo>
                          <a:cubicBezTo>
                            <a:pt x="95178" y="6206"/>
                            <a:pt x="53361" y="48023"/>
                            <a:pt x="53361" y="100516"/>
                          </a:cubicBezTo>
                          <a:cubicBezTo>
                            <a:pt x="53361" y="128097"/>
                            <a:pt x="64927" y="152120"/>
                            <a:pt x="83611" y="169914"/>
                          </a:cubicBezTo>
                          <a:cubicBezTo>
                            <a:pt x="37346" y="187709"/>
                            <a:pt x="6206" y="224187"/>
                            <a:pt x="6206" y="272232"/>
                          </a:cubicBezTo>
                          <a:lnTo>
                            <a:pt x="6206" y="321167"/>
                          </a:lnTo>
                          <a:lnTo>
                            <a:pt x="6206" y="332733"/>
                          </a:lnTo>
                          <a:lnTo>
                            <a:pt x="6206" y="342520"/>
                          </a:lnTo>
                          <a:lnTo>
                            <a:pt x="6206" y="346079"/>
                          </a:lnTo>
                          <a:lnTo>
                            <a:pt x="6206" y="358535"/>
                          </a:lnTo>
                          <a:lnTo>
                            <a:pt x="6206" y="389675"/>
                          </a:lnTo>
                          <a:lnTo>
                            <a:pt x="287357" y="389675"/>
                          </a:lnTo>
                          <a:lnTo>
                            <a:pt x="287357" y="272232"/>
                          </a:lnTo>
                          <a:cubicBezTo>
                            <a:pt x="285578" y="224187"/>
                            <a:pt x="253548" y="186819"/>
                            <a:pt x="208172" y="169914"/>
                          </a:cubicBezTo>
                          <a:close/>
                        </a:path>
                      </a:pathLst>
                    </a:custGeom>
                    <a:grpFill/>
                    <a:ln w="8858" cap="flat">
                      <a:noFill/>
                      <a:prstDash val="solid"/>
                      <a:miter/>
                    </a:ln>
                  </p:spPr>
                  <p:txBody>
                    <a:bodyPr rtlCol="0" anchor="ctr"/>
                    <a:lstStyle/>
                    <a:p>
                      <a:pPr defTabSz="995469"/>
                      <a:endParaRPr lang="en-GB" sz="8108" noProof="0" dirty="0">
                        <a:solidFill>
                          <a:srgbClr val="211F26"/>
                        </a:solidFill>
                        <a:latin typeface="Segoe UI Light"/>
                      </a:endParaRPr>
                    </a:p>
                  </p:txBody>
                </p:sp>
                <p:sp>
                  <p:nvSpPr>
                    <p:cNvPr id="66" name="Vrije vorm: vorm 65">
                      <a:extLst>
                        <a:ext uri="{FF2B5EF4-FFF2-40B4-BE49-F238E27FC236}">
                          <a16:creationId xmlns:a16="http://schemas.microsoft.com/office/drawing/2014/main" id="{F13AE00E-4FA2-1C3B-6C83-4BBF9663F6C0}"/>
                        </a:ext>
                      </a:extLst>
                    </p:cNvPr>
                    <p:cNvSpPr/>
                    <p:nvPr/>
                  </p:nvSpPr>
                  <p:spPr>
                    <a:xfrm>
                      <a:off x="1599720" y="5961705"/>
                      <a:ext cx="275813" cy="391477"/>
                    </a:xfrm>
                    <a:custGeom>
                      <a:avLst/>
                      <a:gdLst>
                        <a:gd name="connsiteX0" fmla="*/ 142333 w 275813"/>
                        <a:gd name="connsiteY0" fmla="*/ 388785 h 391476"/>
                        <a:gd name="connsiteX1" fmla="*/ 278460 w 275813"/>
                        <a:gd name="connsiteY1" fmla="*/ 252658 h 391476"/>
                        <a:gd name="connsiteX2" fmla="*/ 274011 w 275813"/>
                        <a:gd name="connsiteY2" fmla="*/ 219738 h 391476"/>
                        <a:gd name="connsiteX3" fmla="*/ 269563 w 275813"/>
                        <a:gd name="connsiteY3" fmla="*/ 206393 h 391476"/>
                        <a:gd name="connsiteX4" fmla="*/ 242871 w 275813"/>
                        <a:gd name="connsiteY4" fmla="*/ 161907 h 391476"/>
                        <a:gd name="connsiteX5" fmla="*/ 142333 w 275813"/>
                        <a:gd name="connsiteY5" fmla="*/ 6206 h 391476"/>
                        <a:gd name="connsiteX6" fmla="*/ 41795 w 275813"/>
                        <a:gd name="connsiteY6" fmla="*/ 161907 h 391476"/>
                        <a:gd name="connsiteX7" fmla="*/ 15103 w 275813"/>
                        <a:gd name="connsiteY7" fmla="*/ 206393 h 391476"/>
                        <a:gd name="connsiteX8" fmla="*/ 10654 w 275813"/>
                        <a:gd name="connsiteY8" fmla="*/ 219738 h 391476"/>
                        <a:gd name="connsiteX9" fmla="*/ 6206 w 275813"/>
                        <a:gd name="connsiteY9" fmla="*/ 252658 h 391476"/>
                        <a:gd name="connsiteX10" fmla="*/ 142333 w 275813"/>
                        <a:gd name="connsiteY10" fmla="*/ 388785 h 391476"/>
                        <a:gd name="connsiteX11" fmla="*/ 142333 w 275813"/>
                        <a:gd name="connsiteY11" fmla="*/ 388785 h 39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5813" h="391476">
                          <a:moveTo>
                            <a:pt x="142333" y="388785"/>
                          </a:moveTo>
                          <a:cubicBezTo>
                            <a:pt x="217069" y="388785"/>
                            <a:pt x="278460" y="328284"/>
                            <a:pt x="278460" y="252658"/>
                          </a:cubicBezTo>
                          <a:cubicBezTo>
                            <a:pt x="278460" y="241092"/>
                            <a:pt x="276681" y="230415"/>
                            <a:pt x="274011" y="219738"/>
                          </a:cubicBezTo>
                          <a:cubicBezTo>
                            <a:pt x="273122" y="215290"/>
                            <a:pt x="271342" y="210841"/>
                            <a:pt x="269563" y="206393"/>
                          </a:cubicBezTo>
                          <a:lnTo>
                            <a:pt x="242871" y="161907"/>
                          </a:lnTo>
                          <a:lnTo>
                            <a:pt x="142333" y="6206"/>
                          </a:lnTo>
                          <a:lnTo>
                            <a:pt x="41795" y="161907"/>
                          </a:lnTo>
                          <a:lnTo>
                            <a:pt x="15103" y="206393"/>
                          </a:lnTo>
                          <a:cubicBezTo>
                            <a:pt x="13324" y="210841"/>
                            <a:pt x="12434" y="215290"/>
                            <a:pt x="10654" y="219738"/>
                          </a:cubicBezTo>
                          <a:cubicBezTo>
                            <a:pt x="7985" y="230415"/>
                            <a:pt x="6206" y="241092"/>
                            <a:pt x="6206" y="252658"/>
                          </a:cubicBezTo>
                          <a:cubicBezTo>
                            <a:pt x="6206" y="327395"/>
                            <a:pt x="67596" y="388785"/>
                            <a:pt x="142333" y="388785"/>
                          </a:cubicBezTo>
                          <a:lnTo>
                            <a:pt x="142333" y="388785"/>
                          </a:lnTo>
                          <a:close/>
                        </a:path>
                      </a:pathLst>
                    </a:custGeom>
                    <a:grpFill/>
                    <a:ln w="8858" cap="flat">
                      <a:noFill/>
                      <a:prstDash val="solid"/>
                      <a:miter/>
                    </a:ln>
                  </p:spPr>
                  <p:txBody>
                    <a:bodyPr rtlCol="0" anchor="ctr"/>
                    <a:lstStyle/>
                    <a:p>
                      <a:pPr defTabSz="995469"/>
                      <a:endParaRPr lang="en-GB" sz="8108" noProof="0" dirty="0">
                        <a:solidFill>
                          <a:srgbClr val="211F26"/>
                        </a:solidFill>
                        <a:latin typeface="Segoe UI Light"/>
                      </a:endParaRPr>
                    </a:p>
                  </p:txBody>
                </p:sp>
              </p:grpSp>
            </p:grpSp>
            <p:sp>
              <p:nvSpPr>
                <p:cNvPr id="61" name="Vrije vorm: vorm 60">
                  <a:extLst>
                    <a:ext uri="{FF2B5EF4-FFF2-40B4-BE49-F238E27FC236}">
                      <a16:creationId xmlns:a16="http://schemas.microsoft.com/office/drawing/2014/main" id="{4848EB6C-9C8E-4662-5CBC-22386E007F0A}"/>
                    </a:ext>
                  </a:extLst>
                </p:cNvPr>
                <p:cNvSpPr/>
                <p:nvPr/>
              </p:nvSpPr>
              <p:spPr>
                <a:xfrm>
                  <a:off x="2476984" y="5962595"/>
                  <a:ext cx="391477" cy="391477"/>
                </a:xfrm>
                <a:custGeom>
                  <a:avLst/>
                  <a:gdLst>
                    <a:gd name="connsiteX0" fmla="*/ 43574 w 391476"/>
                    <a:gd name="connsiteY0" fmla="*/ 81832 h 391476"/>
                    <a:gd name="connsiteX1" fmla="*/ 10654 w 391476"/>
                    <a:gd name="connsiteY1" fmla="*/ 149451 h 391476"/>
                    <a:gd name="connsiteX2" fmla="*/ 65817 w 391476"/>
                    <a:gd name="connsiteY2" fmla="*/ 176142 h 391476"/>
                    <a:gd name="connsiteX3" fmla="*/ 64038 w 391476"/>
                    <a:gd name="connsiteY3" fmla="*/ 205503 h 391476"/>
                    <a:gd name="connsiteX4" fmla="*/ 6206 w 391476"/>
                    <a:gd name="connsiteY4" fmla="*/ 225966 h 391476"/>
                    <a:gd name="connsiteX5" fmla="*/ 31118 w 391476"/>
                    <a:gd name="connsiteY5" fmla="*/ 297144 h 391476"/>
                    <a:gd name="connsiteX6" fmla="*/ 88950 w 391476"/>
                    <a:gd name="connsiteY6" fmla="*/ 276680 h 391476"/>
                    <a:gd name="connsiteX7" fmla="*/ 108524 w 391476"/>
                    <a:gd name="connsiteY7" fmla="*/ 298034 h 391476"/>
                    <a:gd name="connsiteX8" fmla="*/ 81832 w 391476"/>
                    <a:gd name="connsiteY8" fmla="*/ 353196 h 391476"/>
                    <a:gd name="connsiteX9" fmla="*/ 149451 w 391476"/>
                    <a:gd name="connsiteY9" fmla="*/ 386116 h 391476"/>
                    <a:gd name="connsiteX10" fmla="*/ 176142 w 391476"/>
                    <a:gd name="connsiteY10" fmla="*/ 330953 h 391476"/>
                    <a:gd name="connsiteX11" fmla="*/ 205503 w 391476"/>
                    <a:gd name="connsiteY11" fmla="*/ 332733 h 391476"/>
                    <a:gd name="connsiteX12" fmla="*/ 225966 w 391476"/>
                    <a:gd name="connsiteY12" fmla="*/ 390565 h 391476"/>
                    <a:gd name="connsiteX13" fmla="*/ 297144 w 391476"/>
                    <a:gd name="connsiteY13" fmla="*/ 365652 h 391476"/>
                    <a:gd name="connsiteX14" fmla="*/ 276681 w 391476"/>
                    <a:gd name="connsiteY14" fmla="*/ 307821 h 391476"/>
                    <a:gd name="connsiteX15" fmla="*/ 298034 w 391476"/>
                    <a:gd name="connsiteY15" fmla="*/ 288247 h 391476"/>
                    <a:gd name="connsiteX16" fmla="*/ 353196 w 391476"/>
                    <a:gd name="connsiteY16" fmla="*/ 314938 h 391476"/>
                    <a:gd name="connsiteX17" fmla="*/ 386116 w 391476"/>
                    <a:gd name="connsiteY17" fmla="*/ 247320 h 391476"/>
                    <a:gd name="connsiteX18" fmla="*/ 330953 w 391476"/>
                    <a:gd name="connsiteY18" fmla="*/ 220628 h 391476"/>
                    <a:gd name="connsiteX19" fmla="*/ 332733 w 391476"/>
                    <a:gd name="connsiteY19" fmla="*/ 191267 h 391476"/>
                    <a:gd name="connsiteX20" fmla="*/ 390565 w 391476"/>
                    <a:gd name="connsiteY20" fmla="*/ 170804 h 391476"/>
                    <a:gd name="connsiteX21" fmla="*/ 365653 w 391476"/>
                    <a:gd name="connsiteY21" fmla="*/ 99626 h 391476"/>
                    <a:gd name="connsiteX22" fmla="*/ 307821 w 391476"/>
                    <a:gd name="connsiteY22" fmla="*/ 120090 h 391476"/>
                    <a:gd name="connsiteX23" fmla="*/ 288247 w 391476"/>
                    <a:gd name="connsiteY23" fmla="*/ 98737 h 391476"/>
                    <a:gd name="connsiteX24" fmla="*/ 314938 w 391476"/>
                    <a:gd name="connsiteY24" fmla="*/ 43574 h 391476"/>
                    <a:gd name="connsiteX25" fmla="*/ 247320 w 391476"/>
                    <a:gd name="connsiteY25" fmla="*/ 10654 h 391476"/>
                    <a:gd name="connsiteX26" fmla="*/ 220628 w 391476"/>
                    <a:gd name="connsiteY26" fmla="*/ 65817 h 391476"/>
                    <a:gd name="connsiteX27" fmla="*/ 191267 w 391476"/>
                    <a:gd name="connsiteY27" fmla="*/ 64038 h 391476"/>
                    <a:gd name="connsiteX28" fmla="*/ 170804 w 391476"/>
                    <a:gd name="connsiteY28" fmla="*/ 6206 h 391476"/>
                    <a:gd name="connsiteX29" fmla="*/ 99626 w 391476"/>
                    <a:gd name="connsiteY29" fmla="*/ 31118 h 391476"/>
                    <a:gd name="connsiteX30" fmla="*/ 120090 w 391476"/>
                    <a:gd name="connsiteY30" fmla="*/ 88950 h 391476"/>
                    <a:gd name="connsiteX31" fmla="*/ 98737 w 391476"/>
                    <a:gd name="connsiteY31" fmla="*/ 108524 h 391476"/>
                    <a:gd name="connsiteX32" fmla="*/ 43574 w 391476"/>
                    <a:gd name="connsiteY32" fmla="*/ 81832 h 39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1476" h="391476">
                      <a:moveTo>
                        <a:pt x="43574" y="81832"/>
                      </a:moveTo>
                      <a:lnTo>
                        <a:pt x="10654" y="149451"/>
                      </a:lnTo>
                      <a:lnTo>
                        <a:pt x="65817" y="176142"/>
                      </a:lnTo>
                      <a:cubicBezTo>
                        <a:pt x="64038" y="185929"/>
                        <a:pt x="64038" y="195716"/>
                        <a:pt x="64038" y="205503"/>
                      </a:cubicBezTo>
                      <a:lnTo>
                        <a:pt x="6206" y="225966"/>
                      </a:lnTo>
                      <a:lnTo>
                        <a:pt x="31118" y="297144"/>
                      </a:lnTo>
                      <a:lnTo>
                        <a:pt x="88950" y="276680"/>
                      </a:lnTo>
                      <a:cubicBezTo>
                        <a:pt x="94288" y="284688"/>
                        <a:pt x="101406" y="291806"/>
                        <a:pt x="108524" y="298034"/>
                      </a:cubicBezTo>
                      <a:lnTo>
                        <a:pt x="81832" y="353196"/>
                      </a:lnTo>
                      <a:lnTo>
                        <a:pt x="149451" y="386116"/>
                      </a:lnTo>
                      <a:lnTo>
                        <a:pt x="176142" y="330953"/>
                      </a:lnTo>
                      <a:cubicBezTo>
                        <a:pt x="185929" y="332733"/>
                        <a:pt x="195716" y="332733"/>
                        <a:pt x="205503" y="332733"/>
                      </a:cubicBezTo>
                      <a:lnTo>
                        <a:pt x="225966" y="390565"/>
                      </a:lnTo>
                      <a:lnTo>
                        <a:pt x="297144" y="365652"/>
                      </a:lnTo>
                      <a:lnTo>
                        <a:pt x="276681" y="307821"/>
                      </a:lnTo>
                      <a:cubicBezTo>
                        <a:pt x="284688" y="302482"/>
                        <a:pt x="291806" y="295365"/>
                        <a:pt x="298034" y="288247"/>
                      </a:cubicBezTo>
                      <a:lnTo>
                        <a:pt x="353196" y="314938"/>
                      </a:lnTo>
                      <a:lnTo>
                        <a:pt x="386116" y="247320"/>
                      </a:lnTo>
                      <a:lnTo>
                        <a:pt x="330953" y="220628"/>
                      </a:lnTo>
                      <a:cubicBezTo>
                        <a:pt x="332733" y="210841"/>
                        <a:pt x="332733" y="201054"/>
                        <a:pt x="332733" y="191267"/>
                      </a:cubicBezTo>
                      <a:lnTo>
                        <a:pt x="390565" y="170804"/>
                      </a:lnTo>
                      <a:lnTo>
                        <a:pt x="365653" y="99626"/>
                      </a:lnTo>
                      <a:lnTo>
                        <a:pt x="307821" y="120090"/>
                      </a:lnTo>
                      <a:cubicBezTo>
                        <a:pt x="302482" y="112082"/>
                        <a:pt x="295365" y="104965"/>
                        <a:pt x="288247" y="98737"/>
                      </a:cubicBezTo>
                      <a:lnTo>
                        <a:pt x="314938" y="43574"/>
                      </a:lnTo>
                      <a:lnTo>
                        <a:pt x="247320" y="10654"/>
                      </a:lnTo>
                      <a:lnTo>
                        <a:pt x="220628" y="65817"/>
                      </a:lnTo>
                      <a:cubicBezTo>
                        <a:pt x="210841" y="64038"/>
                        <a:pt x="201054" y="64038"/>
                        <a:pt x="191267" y="64038"/>
                      </a:cubicBezTo>
                      <a:lnTo>
                        <a:pt x="170804" y="6206"/>
                      </a:lnTo>
                      <a:lnTo>
                        <a:pt x="99626" y="31118"/>
                      </a:lnTo>
                      <a:lnTo>
                        <a:pt x="120090" y="88950"/>
                      </a:lnTo>
                      <a:cubicBezTo>
                        <a:pt x="112082" y="94288"/>
                        <a:pt x="104965" y="101406"/>
                        <a:pt x="98737" y="108524"/>
                      </a:cubicBezTo>
                      <a:lnTo>
                        <a:pt x="43574" y="81832"/>
                      </a:lnTo>
                      <a:close/>
                    </a:path>
                  </a:pathLst>
                </a:custGeom>
                <a:solidFill>
                  <a:srgbClr val="1FF524"/>
                </a:solidFill>
                <a:ln w="8858" cap="flat">
                  <a:noFill/>
                  <a:prstDash val="solid"/>
                  <a:miter/>
                </a:ln>
              </p:spPr>
              <p:txBody>
                <a:bodyPr rtlCol="0" anchor="ctr"/>
                <a:lstStyle/>
                <a:p>
                  <a:pPr defTabSz="995469"/>
                  <a:endParaRPr lang="en-GB" sz="8108" noProof="0" dirty="0">
                    <a:solidFill>
                      <a:srgbClr val="211F26"/>
                    </a:solidFill>
                    <a:latin typeface="Segoe UI Light"/>
                  </a:endParaRPr>
                </a:p>
              </p:txBody>
            </p:sp>
          </p:grpSp>
        </p:grpSp>
        <p:grpSp>
          <p:nvGrpSpPr>
            <p:cNvPr id="20" name="Groep 19">
              <a:extLst>
                <a:ext uri="{FF2B5EF4-FFF2-40B4-BE49-F238E27FC236}">
                  <a16:creationId xmlns:a16="http://schemas.microsoft.com/office/drawing/2014/main" id="{ABD0FBD7-E990-1AF7-2D98-3E19F6D19FC8}"/>
                </a:ext>
              </a:extLst>
            </p:cNvPr>
            <p:cNvGrpSpPr/>
            <p:nvPr userDrawn="1"/>
          </p:nvGrpSpPr>
          <p:grpSpPr>
            <a:xfrm>
              <a:off x="-3314820" y="3391746"/>
              <a:ext cx="1201132" cy="331361"/>
              <a:chOff x="-3314820" y="3391746"/>
              <a:chExt cx="1201132" cy="331361"/>
            </a:xfrm>
          </p:grpSpPr>
          <p:sp>
            <p:nvSpPr>
              <p:cNvPr id="49" name="Rechthoek 48">
                <a:extLst>
                  <a:ext uri="{FF2B5EF4-FFF2-40B4-BE49-F238E27FC236}">
                    <a16:creationId xmlns:a16="http://schemas.microsoft.com/office/drawing/2014/main" id="{500A8541-FCA7-8BCB-DDF5-B4DE62A80B5B}"/>
                  </a:ext>
                </a:extLst>
              </p:cNvPr>
              <p:cNvSpPr/>
              <p:nvPr userDrawn="1"/>
            </p:nvSpPr>
            <p:spPr>
              <a:xfrm>
                <a:off x="-3314820" y="3391746"/>
                <a:ext cx="1201132" cy="272279"/>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50" name="Rechthoek 49">
                <a:extLst>
                  <a:ext uri="{FF2B5EF4-FFF2-40B4-BE49-F238E27FC236}">
                    <a16:creationId xmlns:a16="http://schemas.microsoft.com/office/drawing/2014/main" id="{03BFC9D3-BEEF-8F1A-3068-E0EB58332F61}"/>
                  </a:ext>
                </a:extLst>
              </p:cNvPr>
              <p:cNvSpPr/>
              <p:nvPr userDrawn="1"/>
            </p:nvSpPr>
            <p:spPr>
              <a:xfrm>
                <a:off x="-3304719" y="3404581"/>
                <a:ext cx="1181841"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51" name="Tekstvak 50">
                <a:extLst>
                  <a:ext uri="{FF2B5EF4-FFF2-40B4-BE49-F238E27FC236}">
                    <a16:creationId xmlns:a16="http://schemas.microsoft.com/office/drawing/2014/main" id="{808B4BB6-2102-D0B2-2466-E5F6F6AB39F5}"/>
                  </a:ext>
                </a:extLst>
              </p:cNvPr>
              <p:cNvSpPr txBox="1"/>
              <p:nvPr userDrawn="1"/>
            </p:nvSpPr>
            <p:spPr>
              <a:xfrm>
                <a:off x="-3069820" y="3472995"/>
                <a:ext cx="669411" cy="121205"/>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Shape Fill</a:t>
                </a:r>
              </a:p>
            </p:txBody>
          </p:sp>
          <p:sp>
            <p:nvSpPr>
              <p:cNvPr id="52" name="Vrije vorm: vorm 51">
                <a:extLst>
                  <a:ext uri="{FF2B5EF4-FFF2-40B4-BE49-F238E27FC236}">
                    <a16:creationId xmlns:a16="http://schemas.microsoft.com/office/drawing/2014/main" id="{BB72F2E7-CE14-4B10-C6D4-292B38EEC217}"/>
                  </a:ext>
                </a:extLst>
              </p:cNvPr>
              <p:cNvSpPr/>
              <p:nvPr userDrawn="1"/>
            </p:nvSpPr>
            <p:spPr>
              <a:xfrm>
                <a:off x="-2390883" y="3543107"/>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grpSp>
            <p:nvGrpSpPr>
              <p:cNvPr id="53" name="Groep 52">
                <a:extLst>
                  <a:ext uri="{FF2B5EF4-FFF2-40B4-BE49-F238E27FC236}">
                    <a16:creationId xmlns:a16="http://schemas.microsoft.com/office/drawing/2014/main" id="{EAF97F7D-1A8E-B14F-78F7-8073328B7302}"/>
                  </a:ext>
                </a:extLst>
              </p:cNvPr>
              <p:cNvGrpSpPr/>
              <p:nvPr userDrawn="1"/>
            </p:nvGrpSpPr>
            <p:grpSpPr>
              <a:xfrm>
                <a:off x="-3243855" y="3446665"/>
                <a:ext cx="157453" cy="147831"/>
                <a:chOff x="-899320" y="3037554"/>
                <a:chExt cx="175977" cy="165227"/>
              </a:xfrm>
            </p:grpSpPr>
            <p:sp>
              <p:nvSpPr>
                <p:cNvPr id="55" name="Vrije vorm: vorm 54">
                  <a:extLst>
                    <a:ext uri="{FF2B5EF4-FFF2-40B4-BE49-F238E27FC236}">
                      <a16:creationId xmlns:a16="http://schemas.microsoft.com/office/drawing/2014/main" id="{EAE7E576-0DBB-2455-20AA-0B57150B6D9A}"/>
                    </a:ext>
                  </a:extLst>
                </p:cNvPr>
                <p:cNvSpPr/>
                <p:nvPr userDrawn="1"/>
              </p:nvSpPr>
              <p:spPr>
                <a:xfrm>
                  <a:off x="-804124" y="3081338"/>
                  <a:ext cx="80781" cy="121443"/>
                </a:xfrm>
                <a:custGeom>
                  <a:avLst/>
                  <a:gdLst>
                    <a:gd name="connsiteX0" fmla="*/ 0 w 54768"/>
                    <a:gd name="connsiteY0" fmla="*/ 0 h 71437"/>
                    <a:gd name="connsiteX1" fmla="*/ 4762 w 54768"/>
                    <a:gd name="connsiteY1" fmla="*/ 71437 h 71437"/>
                    <a:gd name="connsiteX2" fmla="*/ 54768 w 54768"/>
                    <a:gd name="connsiteY2" fmla="*/ 4762 h 71437"/>
                    <a:gd name="connsiteX3" fmla="*/ 0 w 54768"/>
                    <a:gd name="connsiteY3" fmla="*/ 0 h 71437"/>
                    <a:gd name="connsiteX0" fmla="*/ 0 w 54768"/>
                    <a:gd name="connsiteY0" fmla="*/ 0 h 71437"/>
                    <a:gd name="connsiteX1" fmla="*/ 4762 w 54768"/>
                    <a:gd name="connsiteY1" fmla="*/ 71437 h 71437"/>
                    <a:gd name="connsiteX2" fmla="*/ 54768 w 54768"/>
                    <a:gd name="connsiteY2" fmla="*/ 4762 h 71437"/>
                    <a:gd name="connsiteX3" fmla="*/ 0 w 54768"/>
                    <a:gd name="connsiteY3" fmla="*/ 0 h 71437"/>
                    <a:gd name="connsiteX0" fmla="*/ 0 w 61912"/>
                    <a:gd name="connsiteY0" fmla="*/ 4763 h 76200"/>
                    <a:gd name="connsiteX1" fmla="*/ 4762 w 61912"/>
                    <a:gd name="connsiteY1" fmla="*/ 76200 h 76200"/>
                    <a:gd name="connsiteX2" fmla="*/ 61912 w 61912"/>
                    <a:gd name="connsiteY2" fmla="*/ 0 h 76200"/>
                    <a:gd name="connsiteX3" fmla="*/ 0 w 61912"/>
                    <a:gd name="connsiteY3" fmla="*/ 4763 h 76200"/>
                    <a:gd name="connsiteX0" fmla="*/ 0 w 61912"/>
                    <a:gd name="connsiteY0" fmla="*/ 50015 h 121452"/>
                    <a:gd name="connsiteX1" fmla="*/ 4762 w 61912"/>
                    <a:gd name="connsiteY1" fmla="*/ 121452 h 121452"/>
                    <a:gd name="connsiteX2" fmla="*/ 61912 w 61912"/>
                    <a:gd name="connsiteY2" fmla="*/ 45252 h 121452"/>
                    <a:gd name="connsiteX3" fmla="*/ 7143 w 61912"/>
                    <a:gd name="connsiteY3" fmla="*/ 9 h 121452"/>
                    <a:gd name="connsiteX4" fmla="*/ 0 w 61912"/>
                    <a:gd name="connsiteY4" fmla="*/ 50015 h 121452"/>
                    <a:gd name="connsiteX0" fmla="*/ 30217 w 92129"/>
                    <a:gd name="connsiteY0" fmla="*/ 50015 h 121452"/>
                    <a:gd name="connsiteX1" fmla="*/ 34979 w 92129"/>
                    <a:gd name="connsiteY1" fmla="*/ 121452 h 121452"/>
                    <a:gd name="connsiteX2" fmla="*/ 92129 w 92129"/>
                    <a:gd name="connsiteY2" fmla="*/ 45252 h 121452"/>
                    <a:gd name="connsiteX3" fmla="*/ 37360 w 92129"/>
                    <a:gd name="connsiteY3" fmla="*/ 9 h 121452"/>
                    <a:gd name="connsiteX4" fmla="*/ 30217 w 92129"/>
                    <a:gd name="connsiteY4" fmla="*/ 50015 h 121452"/>
                    <a:gd name="connsiteX0" fmla="*/ 30217 w 92129"/>
                    <a:gd name="connsiteY0" fmla="*/ 50006 h 121443"/>
                    <a:gd name="connsiteX1" fmla="*/ 34979 w 92129"/>
                    <a:gd name="connsiteY1" fmla="*/ 121443 h 121443"/>
                    <a:gd name="connsiteX2" fmla="*/ 92129 w 92129"/>
                    <a:gd name="connsiteY2" fmla="*/ 45243 h 121443"/>
                    <a:gd name="connsiteX3" fmla="*/ 37360 w 92129"/>
                    <a:gd name="connsiteY3" fmla="*/ 0 h 121443"/>
                    <a:gd name="connsiteX4" fmla="*/ 30217 w 92129"/>
                    <a:gd name="connsiteY4" fmla="*/ 50006 h 121443"/>
                    <a:gd name="connsiteX0" fmla="*/ 30217 w 92490"/>
                    <a:gd name="connsiteY0" fmla="*/ 50006 h 121443"/>
                    <a:gd name="connsiteX1" fmla="*/ 34979 w 92490"/>
                    <a:gd name="connsiteY1" fmla="*/ 121443 h 121443"/>
                    <a:gd name="connsiteX2" fmla="*/ 92129 w 92490"/>
                    <a:gd name="connsiteY2" fmla="*/ 45243 h 121443"/>
                    <a:gd name="connsiteX3" fmla="*/ 37360 w 92490"/>
                    <a:gd name="connsiteY3" fmla="*/ 0 h 121443"/>
                    <a:gd name="connsiteX4" fmla="*/ 30217 w 92490"/>
                    <a:gd name="connsiteY4" fmla="*/ 50006 h 121443"/>
                    <a:gd name="connsiteX0" fmla="*/ 30217 w 80781"/>
                    <a:gd name="connsiteY0" fmla="*/ 50006 h 121443"/>
                    <a:gd name="connsiteX1" fmla="*/ 34979 w 80781"/>
                    <a:gd name="connsiteY1" fmla="*/ 121443 h 121443"/>
                    <a:gd name="connsiteX2" fmla="*/ 80222 w 80781"/>
                    <a:gd name="connsiteY2" fmla="*/ 52387 h 121443"/>
                    <a:gd name="connsiteX3" fmla="*/ 37360 w 80781"/>
                    <a:gd name="connsiteY3" fmla="*/ 0 h 121443"/>
                    <a:gd name="connsiteX4" fmla="*/ 30217 w 80781"/>
                    <a:gd name="connsiteY4" fmla="*/ 50006 h 121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81" h="121443">
                      <a:moveTo>
                        <a:pt x="30217" y="50006"/>
                      </a:moveTo>
                      <a:lnTo>
                        <a:pt x="34979" y="121443"/>
                      </a:lnTo>
                      <a:lnTo>
                        <a:pt x="80222" y="52387"/>
                      </a:lnTo>
                      <a:cubicBezTo>
                        <a:pt x="84191" y="29368"/>
                        <a:pt x="66729" y="1588"/>
                        <a:pt x="37360" y="0"/>
                      </a:cubicBezTo>
                      <a:cubicBezTo>
                        <a:pt x="-43602" y="21431"/>
                        <a:pt x="32598" y="33337"/>
                        <a:pt x="30217" y="50006"/>
                      </a:cubicBezTo>
                      <a:close/>
                    </a:path>
                  </a:pathLst>
                </a:custGeom>
                <a:solidFill>
                  <a:srgbClr val="366FA8"/>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1" i="0" u="none" strike="noStrike" kern="0" cap="none" spc="0" normalizeH="0" baseline="0" noProof="0" dirty="0">
                    <a:ln>
                      <a:noFill/>
                    </a:ln>
                    <a:solidFill>
                      <a:prstClr val="black"/>
                    </a:solidFill>
                    <a:effectLst/>
                    <a:uLnTx/>
                    <a:uFillTx/>
                    <a:latin typeface="Segoe UI Light"/>
                    <a:ea typeface="+mn-ea"/>
                    <a:cs typeface="+mn-cs"/>
                  </a:endParaRPr>
                </a:p>
              </p:txBody>
            </p:sp>
            <p:sp>
              <p:nvSpPr>
                <p:cNvPr id="56" name="Rechthoek: afgeronde hoeken 55">
                  <a:extLst>
                    <a:ext uri="{FF2B5EF4-FFF2-40B4-BE49-F238E27FC236}">
                      <a16:creationId xmlns:a16="http://schemas.microsoft.com/office/drawing/2014/main" id="{A6B09135-FA11-B33F-0141-92CCB8976982}"/>
                    </a:ext>
                  </a:extLst>
                </p:cNvPr>
                <p:cNvSpPr/>
                <p:nvPr userDrawn="1"/>
              </p:nvSpPr>
              <p:spPr>
                <a:xfrm rot="2903873">
                  <a:off x="-887744" y="3085651"/>
                  <a:ext cx="99751" cy="122903"/>
                </a:xfrm>
                <a:prstGeom prst="roundRect">
                  <a:avLst>
                    <a:gd name="adj" fmla="val 2911"/>
                  </a:avLst>
                </a:prstGeom>
                <a:solidFill>
                  <a:sysClr val="window" lastClr="FFFFFF"/>
                </a:solidFill>
                <a:ln w="12700" cap="flat" cmpd="sng" algn="ctr">
                  <a:solidFill>
                    <a:srgbClr val="818181"/>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en-GB" sz="7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7" name="Vrije vorm: vorm 56">
                  <a:extLst>
                    <a:ext uri="{FF2B5EF4-FFF2-40B4-BE49-F238E27FC236}">
                      <a16:creationId xmlns:a16="http://schemas.microsoft.com/office/drawing/2014/main" id="{2F00AA91-90C7-FA41-CFA7-1888747EF4C8}"/>
                    </a:ext>
                  </a:extLst>
                </p:cNvPr>
                <p:cNvSpPr/>
                <p:nvPr userDrawn="1"/>
              </p:nvSpPr>
              <p:spPr>
                <a:xfrm>
                  <a:off x="-894646" y="3037554"/>
                  <a:ext cx="64753" cy="85767"/>
                </a:xfrm>
                <a:custGeom>
                  <a:avLst/>
                  <a:gdLst>
                    <a:gd name="connsiteX0" fmla="*/ 0 w 52388"/>
                    <a:gd name="connsiteY0" fmla="*/ 76203 h 76203"/>
                    <a:gd name="connsiteX1" fmla="*/ 26194 w 52388"/>
                    <a:gd name="connsiteY1" fmla="*/ 3 h 76203"/>
                    <a:gd name="connsiteX2" fmla="*/ 52388 w 52388"/>
                    <a:gd name="connsiteY2" fmla="*/ 73822 h 76203"/>
                    <a:gd name="connsiteX0" fmla="*/ 0 w 52388"/>
                    <a:gd name="connsiteY0" fmla="*/ 76203 h 76203"/>
                    <a:gd name="connsiteX1" fmla="*/ 26194 w 52388"/>
                    <a:gd name="connsiteY1" fmla="*/ 3 h 76203"/>
                    <a:gd name="connsiteX2" fmla="*/ 52388 w 52388"/>
                    <a:gd name="connsiteY2" fmla="*/ 73822 h 76203"/>
                    <a:gd name="connsiteX0" fmla="*/ 0 w 46443"/>
                    <a:gd name="connsiteY0" fmla="*/ 78387 h 78387"/>
                    <a:gd name="connsiteX1" fmla="*/ 20249 w 46443"/>
                    <a:gd name="connsiteY1" fmla="*/ 11 h 78387"/>
                    <a:gd name="connsiteX2" fmla="*/ 46443 w 46443"/>
                    <a:gd name="connsiteY2" fmla="*/ 73830 h 78387"/>
                    <a:gd name="connsiteX0" fmla="*/ 135 w 46578"/>
                    <a:gd name="connsiteY0" fmla="*/ 78387 h 78387"/>
                    <a:gd name="connsiteX1" fmla="*/ 20384 w 46578"/>
                    <a:gd name="connsiteY1" fmla="*/ 11 h 78387"/>
                    <a:gd name="connsiteX2" fmla="*/ 46578 w 46578"/>
                    <a:gd name="connsiteY2" fmla="*/ 73830 h 78387"/>
                    <a:gd name="connsiteX0" fmla="*/ 295 w 46738"/>
                    <a:gd name="connsiteY0" fmla="*/ 78387 h 78387"/>
                    <a:gd name="connsiteX1" fmla="*/ 20544 w 46738"/>
                    <a:gd name="connsiteY1" fmla="*/ 11 h 78387"/>
                    <a:gd name="connsiteX2" fmla="*/ 46738 w 46738"/>
                    <a:gd name="connsiteY2" fmla="*/ 73830 h 78387"/>
                    <a:gd name="connsiteX0" fmla="*/ 127 w 39137"/>
                    <a:gd name="connsiteY0" fmla="*/ 78452 h 78452"/>
                    <a:gd name="connsiteX1" fmla="*/ 20376 w 39137"/>
                    <a:gd name="connsiteY1" fmla="*/ 76 h 78452"/>
                    <a:gd name="connsiteX2" fmla="*/ 39137 w 39137"/>
                    <a:gd name="connsiteY2" fmla="*/ 67366 h 78452"/>
                    <a:gd name="connsiteX0" fmla="*/ 127 w 39933"/>
                    <a:gd name="connsiteY0" fmla="*/ 78470 h 78470"/>
                    <a:gd name="connsiteX1" fmla="*/ 20376 w 39933"/>
                    <a:gd name="connsiteY1" fmla="*/ 94 h 78470"/>
                    <a:gd name="connsiteX2" fmla="*/ 39137 w 39933"/>
                    <a:gd name="connsiteY2" fmla="*/ 67384 h 78470"/>
                    <a:gd name="connsiteX0" fmla="*/ 219 w 40422"/>
                    <a:gd name="connsiteY0" fmla="*/ 78381 h 78381"/>
                    <a:gd name="connsiteX1" fmla="*/ 20468 w 40422"/>
                    <a:gd name="connsiteY1" fmla="*/ 5 h 78381"/>
                    <a:gd name="connsiteX2" fmla="*/ 39229 w 40422"/>
                    <a:gd name="connsiteY2" fmla="*/ 67295 h 78381"/>
                  </a:gdLst>
                  <a:ahLst/>
                  <a:cxnLst>
                    <a:cxn ang="0">
                      <a:pos x="connsiteX0" y="connsiteY0"/>
                    </a:cxn>
                    <a:cxn ang="0">
                      <a:pos x="connsiteX1" y="connsiteY1"/>
                    </a:cxn>
                    <a:cxn ang="0">
                      <a:pos x="connsiteX2" y="connsiteY2"/>
                    </a:cxn>
                  </a:cxnLst>
                  <a:rect l="l" t="t" r="r" b="b"/>
                  <a:pathLst>
                    <a:path w="40422" h="78381">
                      <a:moveTo>
                        <a:pt x="219" y="78381"/>
                      </a:moveTo>
                      <a:cubicBezTo>
                        <a:pt x="-1454" y="18717"/>
                        <a:pt x="6534" y="-324"/>
                        <a:pt x="20468" y="5"/>
                      </a:cubicBezTo>
                      <a:cubicBezTo>
                        <a:pt x="34402" y="334"/>
                        <a:pt x="43874" y="23658"/>
                        <a:pt x="39229" y="67295"/>
                      </a:cubicBezTo>
                    </a:path>
                  </a:pathLst>
                </a:custGeom>
                <a:noFill/>
                <a:ln w="12700" cap="flat" cmpd="sng" algn="ctr">
                  <a:solidFill>
                    <a:srgbClr val="818181"/>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en-GB" sz="7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54" name="Gelijkbenige driehoek 53">
                <a:extLst>
                  <a:ext uri="{FF2B5EF4-FFF2-40B4-BE49-F238E27FC236}">
                    <a16:creationId xmlns:a16="http://schemas.microsoft.com/office/drawing/2014/main" id="{C9DD9F31-9B47-D7BA-8A13-DFE1390A71AF}"/>
                  </a:ext>
                </a:extLst>
              </p:cNvPr>
              <p:cNvSpPr/>
              <p:nvPr userDrawn="1"/>
            </p:nvSpPr>
            <p:spPr>
              <a:xfrm rot="10800000">
                <a:off x="-2290755" y="3519194"/>
                <a:ext cx="94890" cy="50291"/>
              </a:xfrm>
              <a:prstGeom prst="triangle">
                <a:avLst/>
              </a:prstGeom>
              <a:solidFill>
                <a:sysClr val="windowText" lastClr="000000"/>
              </a:solidFill>
              <a:ln w="12700" cap="flat" cmpd="sng" algn="ctr">
                <a:no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white"/>
                  </a:solidFill>
                  <a:effectLst/>
                  <a:uLnTx/>
                  <a:uFillTx/>
                  <a:latin typeface="Segoe UI Light"/>
                  <a:ea typeface="+mn-ea"/>
                  <a:cs typeface="+mn-cs"/>
                </a:endParaRPr>
              </a:p>
            </p:txBody>
          </p:sp>
        </p:grpSp>
        <p:sp>
          <p:nvSpPr>
            <p:cNvPr id="21" name="Ovaal 20">
              <a:extLst>
                <a:ext uri="{FF2B5EF4-FFF2-40B4-BE49-F238E27FC236}">
                  <a16:creationId xmlns:a16="http://schemas.microsoft.com/office/drawing/2014/main" id="{91B021F8-C1FE-2C68-3E7C-325D9E75C64F}"/>
                </a:ext>
              </a:extLst>
            </p:cNvPr>
            <p:cNvSpPr/>
            <p:nvPr userDrawn="1"/>
          </p:nvSpPr>
          <p:spPr>
            <a:xfrm>
              <a:off x="-3603587" y="391614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22" name="Rechthoek 21">
              <a:extLst>
                <a:ext uri="{FF2B5EF4-FFF2-40B4-BE49-F238E27FC236}">
                  <a16:creationId xmlns:a16="http://schemas.microsoft.com/office/drawing/2014/main" id="{442248B9-B642-DA81-30F1-FF4333592517}"/>
                </a:ext>
              </a:extLst>
            </p:cNvPr>
            <p:cNvSpPr/>
            <p:nvPr userDrawn="1"/>
          </p:nvSpPr>
          <p:spPr>
            <a:xfrm>
              <a:off x="-3319415" y="391614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Choose one of the theme </a:t>
              </a:r>
              <a:r>
                <a:rPr kumimoji="0" lang="en-GB" sz="12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colors</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of the set </a:t>
              </a:r>
              <a:r>
                <a:rPr kumimoji="0" lang="en-GB" sz="12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colorpallet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23" name="Groep 22">
              <a:extLst>
                <a:ext uri="{FF2B5EF4-FFF2-40B4-BE49-F238E27FC236}">
                  <a16:creationId xmlns:a16="http://schemas.microsoft.com/office/drawing/2014/main" id="{B920258F-4D1D-F14D-A746-C053BA03B550}"/>
                </a:ext>
              </a:extLst>
            </p:cNvPr>
            <p:cNvGrpSpPr/>
            <p:nvPr userDrawn="1"/>
          </p:nvGrpSpPr>
          <p:grpSpPr>
            <a:xfrm>
              <a:off x="-3333646" y="4635104"/>
              <a:ext cx="2012897" cy="490702"/>
              <a:chOff x="12731803" y="3562552"/>
              <a:chExt cx="2012897" cy="490702"/>
            </a:xfrm>
          </p:grpSpPr>
          <p:sp>
            <p:nvSpPr>
              <p:cNvPr id="34" name="Rechthoek 33">
                <a:extLst>
                  <a:ext uri="{FF2B5EF4-FFF2-40B4-BE49-F238E27FC236}">
                    <a16:creationId xmlns:a16="http://schemas.microsoft.com/office/drawing/2014/main" id="{FBC53FE8-9A39-C73E-D017-C6A193E8B002}"/>
                  </a:ext>
                </a:extLst>
              </p:cNvPr>
              <p:cNvSpPr/>
              <p:nvPr userDrawn="1"/>
            </p:nvSpPr>
            <p:spPr>
              <a:xfrm>
                <a:off x="12747554" y="3562552"/>
                <a:ext cx="1997146" cy="490702"/>
              </a:xfrm>
              <a:prstGeom prst="rect">
                <a:avLst/>
              </a:prstGeom>
              <a:solidFill>
                <a:sysClr val="window" lastClr="FFFFFF"/>
              </a:solidFill>
              <a:ln w="12700" cap="flat" cmpd="sng" algn="ctr">
                <a:solidFill>
                  <a:srgbClr val="D1D1D1"/>
                </a:solidFill>
                <a:prstDash val="solid"/>
                <a:miter lim="800000"/>
              </a:ln>
              <a:effectLst/>
            </p:spPr>
            <p:txBody>
              <a:bodyPr rot="0" spcFirstLastPara="0"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en-GB" sz="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5" name="Rechthoek 34">
                <a:extLst>
                  <a:ext uri="{FF2B5EF4-FFF2-40B4-BE49-F238E27FC236}">
                    <a16:creationId xmlns:a16="http://schemas.microsoft.com/office/drawing/2014/main" id="{520C1403-6F89-F92D-7D7A-673E9820A77F}"/>
                  </a:ext>
                </a:extLst>
              </p:cNvPr>
              <p:cNvSpPr/>
              <p:nvPr userDrawn="1"/>
            </p:nvSpPr>
            <p:spPr>
              <a:xfrm>
                <a:off x="12766168" y="3578469"/>
                <a:ext cx="1965344" cy="254977"/>
              </a:xfrm>
              <a:prstGeom prst="rect">
                <a:avLst/>
              </a:prstGeom>
              <a:solidFill>
                <a:srgbClr val="EBEBEB"/>
              </a:solidFill>
              <a:ln w="12700" cap="flat" cmpd="sng" algn="ctr">
                <a:no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white"/>
                  </a:solidFill>
                  <a:effectLst/>
                  <a:uLnTx/>
                  <a:uFillTx/>
                  <a:latin typeface="Segoe UI Light"/>
                  <a:ea typeface="+mn-ea"/>
                  <a:cs typeface="+mn-cs"/>
                </a:endParaRPr>
              </a:p>
            </p:txBody>
          </p:sp>
          <p:sp>
            <p:nvSpPr>
              <p:cNvPr id="36" name="Tekstvak 35">
                <a:extLst>
                  <a:ext uri="{FF2B5EF4-FFF2-40B4-BE49-F238E27FC236}">
                    <a16:creationId xmlns:a16="http://schemas.microsoft.com/office/drawing/2014/main" id="{21A0B645-52DA-BB18-872F-9460F905D0BF}"/>
                  </a:ext>
                </a:extLst>
              </p:cNvPr>
              <p:cNvSpPr txBox="1"/>
              <p:nvPr userDrawn="1"/>
            </p:nvSpPr>
            <p:spPr>
              <a:xfrm>
                <a:off x="12731803" y="3591461"/>
                <a:ext cx="1052979" cy="216982"/>
              </a:xfrm>
              <a:prstGeom prst="rect">
                <a:avLst/>
              </a:prstGeom>
              <a:noFill/>
            </p:spPr>
            <p:txBody>
              <a:bodyPr wrap="square" rtlCol="0">
                <a:spAutoFit/>
              </a:bodyPr>
              <a:lstStyle/>
              <a:p>
                <a:pPr marL="0" marR="0" lvl="0" indent="0" algn="l" defTabSz="1217512" rtl="0" eaLnBrk="1" fontAlgn="auto" latinLnBrk="0" hangingPunct="1">
                  <a:lnSpc>
                    <a:spcPct val="90000"/>
                  </a:lnSpc>
                  <a:spcBef>
                    <a:spcPts val="600"/>
                  </a:spcBef>
                  <a:spcAft>
                    <a:spcPts val="600"/>
                  </a:spcAft>
                  <a:buClrTx/>
                  <a:buSzTx/>
                  <a:buFontTx/>
                  <a:buNone/>
                  <a:tabLst/>
                  <a:defRPr/>
                </a:pPr>
                <a:r>
                  <a:rPr lang="en-GB" sz="900" b="1" kern="1200" noProof="0" dirty="0">
                    <a:solidFill>
                      <a:srgbClr val="211F26"/>
                    </a:solidFill>
                    <a:latin typeface="Calibri" panose="020F0502020204030204" pitchFamily="34" charset="0"/>
                    <a:ea typeface="+mn-ea"/>
                    <a:cs typeface="Calibri" panose="020F0502020204030204" pitchFamily="34" charset="0"/>
                  </a:rPr>
                  <a:t>Colours</a:t>
                </a:r>
              </a:p>
            </p:txBody>
          </p:sp>
          <p:sp>
            <p:nvSpPr>
              <p:cNvPr id="37" name="Rechthoek 36">
                <a:extLst>
                  <a:ext uri="{FF2B5EF4-FFF2-40B4-BE49-F238E27FC236}">
                    <a16:creationId xmlns:a16="http://schemas.microsoft.com/office/drawing/2014/main" id="{16F23806-FDB8-F520-C1B5-C86B982E88E2}"/>
                  </a:ext>
                </a:extLst>
              </p:cNvPr>
              <p:cNvSpPr/>
              <p:nvPr userDrawn="1"/>
            </p:nvSpPr>
            <p:spPr>
              <a:xfrm>
                <a:off x="12814699" y="3874304"/>
                <a:ext cx="136620" cy="136620"/>
              </a:xfrm>
              <a:prstGeom prst="rect">
                <a:avLst/>
              </a:prstGeom>
              <a:solidFill>
                <a:sysClr val="window" lastClr="FFFFFF"/>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white"/>
                  </a:solidFill>
                  <a:effectLst/>
                  <a:uLnTx/>
                  <a:uFillTx/>
                  <a:latin typeface="Segoe UI Light"/>
                  <a:ea typeface="+mn-ea"/>
                  <a:cs typeface="+mn-cs"/>
                </a:endParaRPr>
              </a:p>
            </p:txBody>
          </p:sp>
          <p:sp>
            <p:nvSpPr>
              <p:cNvPr id="38" name="Rechthoek 37">
                <a:extLst>
                  <a:ext uri="{FF2B5EF4-FFF2-40B4-BE49-F238E27FC236}">
                    <a16:creationId xmlns:a16="http://schemas.microsoft.com/office/drawing/2014/main" id="{9EA6E5C0-A850-36D6-959D-98FD8FD8F3F3}"/>
                  </a:ext>
                </a:extLst>
              </p:cNvPr>
              <p:cNvSpPr/>
              <p:nvPr userDrawn="1"/>
            </p:nvSpPr>
            <p:spPr>
              <a:xfrm>
                <a:off x="13007154" y="3870040"/>
                <a:ext cx="136620" cy="136620"/>
              </a:xfrm>
              <a:prstGeom prst="rect">
                <a:avLst/>
              </a:prstGeom>
              <a:solidFill>
                <a:sysClr val="windowText" lastClr="000000"/>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white"/>
                  </a:solidFill>
                  <a:effectLst/>
                  <a:uLnTx/>
                  <a:uFillTx/>
                  <a:latin typeface="Segoe UI Light"/>
                  <a:ea typeface="+mn-ea"/>
                  <a:cs typeface="+mn-cs"/>
                </a:endParaRPr>
              </a:p>
            </p:txBody>
          </p:sp>
          <p:sp>
            <p:nvSpPr>
              <p:cNvPr id="39" name="Rechthoek 38">
                <a:extLst>
                  <a:ext uri="{FF2B5EF4-FFF2-40B4-BE49-F238E27FC236}">
                    <a16:creationId xmlns:a16="http://schemas.microsoft.com/office/drawing/2014/main" id="{31DE3F27-5881-FC2A-7070-AEC35BF7E77D}"/>
                  </a:ext>
                </a:extLst>
              </p:cNvPr>
              <p:cNvSpPr/>
              <p:nvPr userDrawn="1"/>
            </p:nvSpPr>
            <p:spPr>
              <a:xfrm>
                <a:off x="13199609" y="3870040"/>
                <a:ext cx="136620" cy="136620"/>
              </a:xfrm>
              <a:prstGeom prst="rect">
                <a:avLst/>
              </a:prstGeom>
              <a:solidFill>
                <a:schemeClr val="bg2"/>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white"/>
                  </a:solidFill>
                  <a:effectLst/>
                  <a:uLnTx/>
                  <a:uFillTx/>
                  <a:latin typeface="Segoe UI Light"/>
                  <a:ea typeface="+mn-ea"/>
                  <a:cs typeface="+mn-cs"/>
                </a:endParaRPr>
              </a:p>
            </p:txBody>
          </p:sp>
          <p:sp>
            <p:nvSpPr>
              <p:cNvPr id="40" name="Rechthoek 39">
                <a:extLst>
                  <a:ext uri="{FF2B5EF4-FFF2-40B4-BE49-F238E27FC236}">
                    <a16:creationId xmlns:a16="http://schemas.microsoft.com/office/drawing/2014/main" id="{2813544F-5057-862A-632C-E7C3DCA83B51}"/>
                  </a:ext>
                </a:extLst>
              </p:cNvPr>
              <p:cNvSpPr/>
              <p:nvPr userDrawn="1"/>
            </p:nvSpPr>
            <p:spPr>
              <a:xfrm>
                <a:off x="13392064" y="3870040"/>
                <a:ext cx="136620" cy="136620"/>
              </a:xfrm>
              <a:prstGeom prst="rect">
                <a:avLst/>
              </a:prstGeom>
              <a:solidFill>
                <a:schemeClr val="tx2"/>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white"/>
                  </a:solidFill>
                  <a:effectLst/>
                  <a:uLnTx/>
                  <a:uFillTx/>
                  <a:latin typeface="Segoe UI Light"/>
                  <a:ea typeface="+mn-ea"/>
                  <a:cs typeface="+mn-cs"/>
                </a:endParaRPr>
              </a:p>
            </p:txBody>
          </p:sp>
          <p:sp>
            <p:nvSpPr>
              <p:cNvPr id="41" name="Rechthoek 40">
                <a:extLst>
                  <a:ext uri="{FF2B5EF4-FFF2-40B4-BE49-F238E27FC236}">
                    <a16:creationId xmlns:a16="http://schemas.microsoft.com/office/drawing/2014/main" id="{E823257A-73D1-B47C-35A2-77C9A972DBE0}"/>
                  </a:ext>
                </a:extLst>
              </p:cNvPr>
              <p:cNvSpPr/>
              <p:nvPr userDrawn="1"/>
            </p:nvSpPr>
            <p:spPr>
              <a:xfrm>
                <a:off x="13776974" y="3870040"/>
                <a:ext cx="136620" cy="136620"/>
              </a:xfrm>
              <a:prstGeom prst="rect">
                <a:avLst/>
              </a:prstGeom>
              <a:solidFill>
                <a:schemeClr val="accent2"/>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white"/>
                  </a:solidFill>
                  <a:effectLst/>
                  <a:uLnTx/>
                  <a:uFillTx/>
                  <a:latin typeface="Segoe UI Light"/>
                  <a:ea typeface="+mn-ea"/>
                  <a:cs typeface="+mn-cs"/>
                </a:endParaRPr>
              </a:p>
            </p:txBody>
          </p:sp>
          <p:sp>
            <p:nvSpPr>
              <p:cNvPr id="42" name="Rechthoek 41">
                <a:extLst>
                  <a:ext uri="{FF2B5EF4-FFF2-40B4-BE49-F238E27FC236}">
                    <a16:creationId xmlns:a16="http://schemas.microsoft.com/office/drawing/2014/main" id="{D40911BC-6F6D-9767-8FF7-09256CD62A56}"/>
                  </a:ext>
                </a:extLst>
              </p:cNvPr>
              <p:cNvSpPr/>
              <p:nvPr userDrawn="1"/>
            </p:nvSpPr>
            <p:spPr>
              <a:xfrm>
                <a:off x="13969429" y="3870040"/>
                <a:ext cx="136620" cy="136620"/>
              </a:xfrm>
              <a:prstGeom prst="rect">
                <a:avLst/>
              </a:prstGeom>
              <a:solidFill>
                <a:schemeClr val="accent3"/>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white"/>
                  </a:solidFill>
                  <a:effectLst/>
                  <a:uLnTx/>
                  <a:uFillTx/>
                  <a:latin typeface="Segoe UI Light"/>
                  <a:ea typeface="+mn-ea"/>
                  <a:cs typeface="+mn-cs"/>
                </a:endParaRPr>
              </a:p>
            </p:txBody>
          </p:sp>
          <p:sp>
            <p:nvSpPr>
              <p:cNvPr id="43" name="Rechthoek 42">
                <a:extLst>
                  <a:ext uri="{FF2B5EF4-FFF2-40B4-BE49-F238E27FC236}">
                    <a16:creationId xmlns:a16="http://schemas.microsoft.com/office/drawing/2014/main" id="{6E9593DC-48BD-B202-AB4C-E4D5489B813B}"/>
                  </a:ext>
                </a:extLst>
              </p:cNvPr>
              <p:cNvSpPr/>
              <p:nvPr userDrawn="1"/>
            </p:nvSpPr>
            <p:spPr>
              <a:xfrm>
                <a:off x="14161884" y="3870040"/>
                <a:ext cx="136620" cy="136620"/>
              </a:xfrm>
              <a:prstGeom prst="rect">
                <a:avLst/>
              </a:prstGeom>
              <a:solidFill>
                <a:schemeClr val="accent4"/>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white"/>
                  </a:solidFill>
                  <a:effectLst/>
                  <a:uLnTx/>
                  <a:uFillTx/>
                  <a:latin typeface="Segoe UI Light"/>
                  <a:ea typeface="+mn-ea"/>
                  <a:cs typeface="+mn-cs"/>
                </a:endParaRPr>
              </a:p>
            </p:txBody>
          </p:sp>
          <p:sp>
            <p:nvSpPr>
              <p:cNvPr id="44" name="Rechthoek 43">
                <a:extLst>
                  <a:ext uri="{FF2B5EF4-FFF2-40B4-BE49-F238E27FC236}">
                    <a16:creationId xmlns:a16="http://schemas.microsoft.com/office/drawing/2014/main" id="{41F9C5CC-DDD8-4601-6B30-A1C26C40B54B}"/>
                  </a:ext>
                </a:extLst>
              </p:cNvPr>
              <p:cNvSpPr/>
              <p:nvPr userDrawn="1"/>
            </p:nvSpPr>
            <p:spPr>
              <a:xfrm>
                <a:off x="14354339" y="3870040"/>
                <a:ext cx="136620" cy="136620"/>
              </a:xfrm>
              <a:prstGeom prst="rect">
                <a:avLst/>
              </a:prstGeom>
              <a:solidFill>
                <a:schemeClr val="accent5"/>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white"/>
                  </a:solidFill>
                  <a:effectLst/>
                  <a:uLnTx/>
                  <a:uFillTx/>
                  <a:latin typeface="Segoe UI Light"/>
                  <a:ea typeface="+mn-ea"/>
                  <a:cs typeface="+mn-cs"/>
                </a:endParaRPr>
              </a:p>
            </p:txBody>
          </p:sp>
          <p:sp>
            <p:nvSpPr>
              <p:cNvPr id="45" name="Rechthoek 44">
                <a:extLst>
                  <a:ext uri="{FF2B5EF4-FFF2-40B4-BE49-F238E27FC236}">
                    <a16:creationId xmlns:a16="http://schemas.microsoft.com/office/drawing/2014/main" id="{1F6FDAD6-38D5-FC3B-BBA4-88065FD2E665}"/>
                  </a:ext>
                </a:extLst>
              </p:cNvPr>
              <p:cNvSpPr/>
              <p:nvPr userDrawn="1"/>
            </p:nvSpPr>
            <p:spPr>
              <a:xfrm>
                <a:off x="14546797" y="3870040"/>
                <a:ext cx="136620" cy="136620"/>
              </a:xfrm>
              <a:prstGeom prst="rect">
                <a:avLst/>
              </a:prstGeom>
              <a:solidFill>
                <a:schemeClr val="accent6"/>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white"/>
                  </a:solidFill>
                  <a:effectLst/>
                  <a:uLnTx/>
                  <a:uFillTx/>
                  <a:latin typeface="Segoe UI Light"/>
                  <a:ea typeface="+mn-ea"/>
                  <a:cs typeface="+mn-cs"/>
                </a:endParaRPr>
              </a:p>
            </p:txBody>
          </p:sp>
          <p:grpSp>
            <p:nvGrpSpPr>
              <p:cNvPr id="46" name="Groep 45">
                <a:extLst>
                  <a:ext uri="{FF2B5EF4-FFF2-40B4-BE49-F238E27FC236}">
                    <a16:creationId xmlns:a16="http://schemas.microsoft.com/office/drawing/2014/main" id="{31192A82-914A-EE9C-EA57-C724DE0B39D3}"/>
                  </a:ext>
                </a:extLst>
              </p:cNvPr>
              <p:cNvGrpSpPr/>
              <p:nvPr userDrawn="1"/>
            </p:nvGrpSpPr>
            <p:grpSpPr>
              <a:xfrm>
                <a:off x="13580316" y="3865836"/>
                <a:ext cx="151508" cy="147961"/>
                <a:chOff x="13580316" y="3865836"/>
                <a:chExt cx="151508" cy="147961"/>
              </a:xfrm>
            </p:grpSpPr>
            <p:sp>
              <p:nvSpPr>
                <p:cNvPr id="47" name="Rechthoek 46">
                  <a:extLst>
                    <a:ext uri="{FF2B5EF4-FFF2-40B4-BE49-F238E27FC236}">
                      <a16:creationId xmlns:a16="http://schemas.microsoft.com/office/drawing/2014/main" id="{8697C778-A64B-22EE-464C-B7F95AA7C971}"/>
                    </a:ext>
                  </a:extLst>
                </p:cNvPr>
                <p:cNvSpPr/>
                <p:nvPr userDrawn="1"/>
              </p:nvSpPr>
              <p:spPr>
                <a:xfrm>
                  <a:off x="13584519" y="3870040"/>
                  <a:ext cx="136620" cy="136620"/>
                </a:xfrm>
                <a:prstGeom prst="rect">
                  <a:avLst/>
                </a:prstGeom>
                <a:solidFill>
                  <a:schemeClr val="accent1"/>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white"/>
                    </a:solidFill>
                    <a:effectLst/>
                    <a:uLnTx/>
                    <a:uFillTx/>
                    <a:latin typeface="Segoe UI Light"/>
                    <a:ea typeface="+mn-ea"/>
                    <a:cs typeface="+mn-cs"/>
                  </a:endParaRPr>
                </a:p>
              </p:txBody>
            </p:sp>
            <p:sp>
              <p:nvSpPr>
                <p:cNvPr id="48" name="Rechthoek 47">
                  <a:extLst>
                    <a:ext uri="{FF2B5EF4-FFF2-40B4-BE49-F238E27FC236}">
                      <a16:creationId xmlns:a16="http://schemas.microsoft.com/office/drawing/2014/main" id="{83B6167B-3A14-1535-F892-B78F4309A354}"/>
                    </a:ext>
                  </a:extLst>
                </p:cNvPr>
                <p:cNvSpPr/>
                <p:nvPr userDrawn="1"/>
              </p:nvSpPr>
              <p:spPr>
                <a:xfrm>
                  <a:off x="13580316" y="3865836"/>
                  <a:ext cx="151508" cy="147961"/>
                </a:xfrm>
                <a:prstGeom prst="rect">
                  <a:avLst/>
                </a:prstGeom>
                <a:noFill/>
                <a:ln w="12700" cap="flat" cmpd="sng" algn="ctr">
                  <a:solidFill>
                    <a:srgbClr val="F29132"/>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white"/>
                    </a:solidFill>
                    <a:effectLst/>
                    <a:uLnTx/>
                    <a:uFillTx/>
                    <a:latin typeface="Segoe UI Light"/>
                    <a:ea typeface="+mn-ea"/>
                    <a:cs typeface="+mn-cs"/>
                  </a:endParaRPr>
                </a:p>
              </p:txBody>
            </p:sp>
          </p:grpSp>
        </p:grpSp>
        <p:grpSp>
          <p:nvGrpSpPr>
            <p:cNvPr id="24" name="Groep 23">
              <a:extLst>
                <a:ext uri="{FF2B5EF4-FFF2-40B4-BE49-F238E27FC236}">
                  <a16:creationId xmlns:a16="http://schemas.microsoft.com/office/drawing/2014/main" id="{DE8B709F-78CC-51DD-F683-D52BC2912D32}"/>
                </a:ext>
              </a:extLst>
            </p:cNvPr>
            <p:cNvGrpSpPr/>
            <p:nvPr userDrawn="1"/>
          </p:nvGrpSpPr>
          <p:grpSpPr>
            <a:xfrm>
              <a:off x="-3314820" y="4363463"/>
              <a:ext cx="1201132" cy="835929"/>
              <a:chOff x="-3314820" y="3391746"/>
              <a:chExt cx="1201132" cy="835929"/>
            </a:xfrm>
          </p:grpSpPr>
          <p:sp>
            <p:nvSpPr>
              <p:cNvPr id="25" name="Rechthoek 24">
                <a:extLst>
                  <a:ext uri="{FF2B5EF4-FFF2-40B4-BE49-F238E27FC236}">
                    <a16:creationId xmlns:a16="http://schemas.microsoft.com/office/drawing/2014/main" id="{B4AA48FE-775A-F8DF-E9F4-8006947A8A34}"/>
                  </a:ext>
                </a:extLst>
              </p:cNvPr>
              <p:cNvSpPr/>
              <p:nvPr userDrawn="1"/>
            </p:nvSpPr>
            <p:spPr>
              <a:xfrm>
                <a:off x="-3314820" y="3391746"/>
                <a:ext cx="1201132" cy="272279"/>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6" name="Rechthoek 25">
                <a:extLst>
                  <a:ext uri="{FF2B5EF4-FFF2-40B4-BE49-F238E27FC236}">
                    <a16:creationId xmlns:a16="http://schemas.microsoft.com/office/drawing/2014/main" id="{4AFCB737-629D-C783-F50C-580188E7C61C}"/>
                  </a:ext>
                </a:extLst>
              </p:cNvPr>
              <p:cNvSpPr/>
              <p:nvPr userDrawn="1"/>
            </p:nvSpPr>
            <p:spPr>
              <a:xfrm>
                <a:off x="-3304719" y="3404581"/>
                <a:ext cx="1181841"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7" name="Tekstvak 26">
                <a:extLst>
                  <a:ext uri="{FF2B5EF4-FFF2-40B4-BE49-F238E27FC236}">
                    <a16:creationId xmlns:a16="http://schemas.microsoft.com/office/drawing/2014/main" id="{D672534F-6AD7-903A-F73B-99AE79197072}"/>
                  </a:ext>
                </a:extLst>
              </p:cNvPr>
              <p:cNvSpPr txBox="1"/>
              <p:nvPr userDrawn="1"/>
            </p:nvSpPr>
            <p:spPr>
              <a:xfrm>
                <a:off x="-3069820" y="3472995"/>
                <a:ext cx="725510"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Shape Fill</a:t>
                </a:r>
              </a:p>
            </p:txBody>
          </p:sp>
          <p:sp>
            <p:nvSpPr>
              <p:cNvPr id="28" name="Vrije vorm: vorm 27">
                <a:extLst>
                  <a:ext uri="{FF2B5EF4-FFF2-40B4-BE49-F238E27FC236}">
                    <a16:creationId xmlns:a16="http://schemas.microsoft.com/office/drawing/2014/main" id="{B6D278AB-9D64-B5CA-5AFC-910ECB2D3201}"/>
                  </a:ext>
                </a:extLst>
              </p:cNvPr>
              <p:cNvSpPr/>
              <p:nvPr userDrawn="1"/>
            </p:nvSpPr>
            <p:spPr>
              <a:xfrm>
                <a:off x="-2404225" y="4047675"/>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grpSp>
            <p:nvGrpSpPr>
              <p:cNvPr id="29" name="Groep 28">
                <a:extLst>
                  <a:ext uri="{FF2B5EF4-FFF2-40B4-BE49-F238E27FC236}">
                    <a16:creationId xmlns:a16="http://schemas.microsoft.com/office/drawing/2014/main" id="{D61A93B2-19D3-188C-7BBB-C9ABC0F96ED8}"/>
                  </a:ext>
                </a:extLst>
              </p:cNvPr>
              <p:cNvGrpSpPr/>
              <p:nvPr userDrawn="1"/>
            </p:nvGrpSpPr>
            <p:grpSpPr>
              <a:xfrm>
                <a:off x="-3243855" y="3446665"/>
                <a:ext cx="157453" cy="147831"/>
                <a:chOff x="-899320" y="3037554"/>
                <a:chExt cx="175977" cy="165227"/>
              </a:xfrm>
            </p:grpSpPr>
            <p:sp>
              <p:nvSpPr>
                <p:cNvPr id="31" name="Vrije vorm: vorm 30">
                  <a:extLst>
                    <a:ext uri="{FF2B5EF4-FFF2-40B4-BE49-F238E27FC236}">
                      <a16:creationId xmlns:a16="http://schemas.microsoft.com/office/drawing/2014/main" id="{BB9A977D-41B7-D1F4-8981-B6A777B08B8E}"/>
                    </a:ext>
                  </a:extLst>
                </p:cNvPr>
                <p:cNvSpPr/>
                <p:nvPr userDrawn="1"/>
              </p:nvSpPr>
              <p:spPr>
                <a:xfrm>
                  <a:off x="-804124" y="3081338"/>
                  <a:ext cx="80781" cy="121443"/>
                </a:xfrm>
                <a:custGeom>
                  <a:avLst/>
                  <a:gdLst>
                    <a:gd name="connsiteX0" fmla="*/ 0 w 54768"/>
                    <a:gd name="connsiteY0" fmla="*/ 0 h 71437"/>
                    <a:gd name="connsiteX1" fmla="*/ 4762 w 54768"/>
                    <a:gd name="connsiteY1" fmla="*/ 71437 h 71437"/>
                    <a:gd name="connsiteX2" fmla="*/ 54768 w 54768"/>
                    <a:gd name="connsiteY2" fmla="*/ 4762 h 71437"/>
                    <a:gd name="connsiteX3" fmla="*/ 0 w 54768"/>
                    <a:gd name="connsiteY3" fmla="*/ 0 h 71437"/>
                    <a:gd name="connsiteX0" fmla="*/ 0 w 54768"/>
                    <a:gd name="connsiteY0" fmla="*/ 0 h 71437"/>
                    <a:gd name="connsiteX1" fmla="*/ 4762 w 54768"/>
                    <a:gd name="connsiteY1" fmla="*/ 71437 h 71437"/>
                    <a:gd name="connsiteX2" fmla="*/ 54768 w 54768"/>
                    <a:gd name="connsiteY2" fmla="*/ 4762 h 71437"/>
                    <a:gd name="connsiteX3" fmla="*/ 0 w 54768"/>
                    <a:gd name="connsiteY3" fmla="*/ 0 h 71437"/>
                    <a:gd name="connsiteX0" fmla="*/ 0 w 61912"/>
                    <a:gd name="connsiteY0" fmla="*/ 4763 h 76200"/>
                    <a:gd name="connsiteX1" fmla="*/ 4762 w 61912"/>
                    <a:gd name="connsiteY1" fmla="*/ 76200 h 76200"/>
                    <a:gd name="connsiteX2" fmla="*/ 61912 w 61912"/>
                    <a:gd name="connsiteY2" fmla="*/ 0 h 76200"/>
                    <a:gd name="connsiteX3" fmla="*/ 0 w 61912"/>
                    <a:gd name="connsiteY3" fmla="*/ 4763 h 76200"/>
                    <a:gd name="connsiteX0" fmla="*/ 0 w 61912"/>
                    <a:gd name="connsiteY0" fmla="*/ 50015 h 121452"/>
                    <a:gd name="connsiteX1" fmla="*/ 4762 w 61912"/>
                    <a:gd name="connsiteY1" fmla="*/ 121452 h 121452"/>
                    <a:gd name="connsiteX2" fmla="*/ 61912 w 61912"/>
                    <a:gd name="connsiteY2" fmla="*/ 45252 h 121452"/>
                    <a:gd name="connsiteX3" fmla="*/ 7143 w 61912"/>
                    <a:gd name="connsiteY3" fmla="*/ 9 h 121452"/>
                    <a:gd name="connsiteX4" fmla="*/ 0 w 61912"/>
                    <a:gd name="connsiteY4" fmla="*/ 50015 h 121452"/>
                    <a:gd name="connsiteX0" fmla="*/ 30217 w 92129"/>
                    <a:gd name="connsiteY0" fmla="*/ 50015 h 121452"/>
                    <a:gd name="connsiteX1" fmla="*/ 34979 w 92129"/>
                    <a:gd name="connsiteY1" fmla="*/ 121452 h 121452"/>
                    <a:gd name="connsiteX2" fmla="*/ 92129 w 92129"/>
                    <a:gd name="connsiteY2" fmla="*/ 45252 h 121452"/>
                    <a:gd name="connsiteX3" fmla="*/ 37360 w 92129"/>
                    <a:gd name="connsiteY3" fmla="*/ 9 h 121452"/>
                    <a:gd name="connsiteX4" fmla="*/ 30217 w 92129"/>
                    <a:gd name="connsiteY4" fmla="*/ 50015 h 121452"/>
                    <a:gd name="connsiteX0" fmla="*/ 30217 w 92129"/>
                    <a:gd name="connsiteY0" fmla="*/ 50006 h 121443"/>
                    <a:gd name="connsiteX1" fmla="*/ 34979 w 92129"/>
                    <a:gd name="connsiteY1" fmla="*/ 121443 h 121443"/>
                    <a:gd name="connsiteX2" fmla="*/ 92129 w 92129"/>
                    <a:gd name="connsiteY2" fmla="*/ 45243 h 121443"/>
                    <a:gd name="connsiteX3" fmla="*/ 37360 w 92129"/>
                    <a:gd name="connsiteY3" fmla="*/ 0 h 121443"/>
                    <a:gd name="connsiteX4" fmla="*/ 30217 w 92129"/>
                    <a:gd name="connsiteY4" fmla="*/ 50006 h 121443"/>
                    <a:gd name="connsiteX0" fmla="*/ 30217 w 92490"/>
                    <a:gd name="connsiteY0" fmla="*/ 50006 h 121443"/>
                    <a:gd name="connsiteX1" fmla="*/ 34979 w 92490"/>
                    <a:gd name="connsiteY1" fmla="*/ 121443 h 121443"/>
                    <a:gd name="connsiteX2" fmla="*/ 92129 w 92490"/>
                    <a:gd name="connsiteY2" fmla="*/ 45243 h 121443"/>
                    <a:gd name="connsiteX3" fmla="*/ 37360 w 92490"/>
                    <a:gd name="connsiteY3" fmla="*/ 0 h 121443"/>
                    <a:gd name="connsiteX4" fmla="*/ 30217 w 92490"/>
                    <a:gd name="connsiteY4" fmla="*/ 50006 h 121443"/>
                    <a:gd name="connsiteX0" fmla="*/ 30217 w 80781"/>
                    <a:gd name="connsiteY0" fmla="*/ 50006 h 121443"/>
                    <a:gd name="connsiteX1" fmla="*/ 34979 w 80781"/>
                    <a:gd name="connsiteY1" fmla="*/ 121443 h 121443"/>
                    <a:gd name="connsiteX2" fmla="*/ 80222 w 80781"/>
                    <a:gd name="connsiteY2" fmla="*/ 52387 h 121443"/>
                    <a:gd name="connsiteX3" fmla="*/ 37360 w 80781"/>
                    <a:gd name="connsiteY3" fmla="*/ 0 h 121443"/>
                    <a:gd name="connsiteX4" fmla="*/ 30217 w 80781"/>
                    <a:gd name="connsiteY4" fmla="*/ 50006 h 121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81" h="121443">
                      <a:moveTo>
                        <a:pt x="30217" y="50006"/>
                      </a:moveTo>
                      <a:lnTo>
                        <a:pt x="34979" y="121443"/>
                      </a:lnTo>
                      <a:lnTo>
                        <a:pt x="80222" y="52387"/>
                      </a:lnTo>
                      <a:cubicBezTo>
                        <a:pt x="84191" y="29368"/>
                        <a:pt x="66729" y="1588"/>
                        <a:pt x="37360" y="0"/>
                      </a:cubicBezTo>
                      <a:cubicBezTo>
                        <a:pt x="-43602" y="21431"/>
                        <a:pt x="32598" y="33337"/>
                        <a:pt x="30217" y="50006"/>
                      </a:cubicBezTo>
                      <a:close/>
                    </a:path>
                  </a:pathLst>
                </a:custGeom>
                <a:solidFill>
                  <a:srgbClr val="366FA8"/>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1" i="0" u="none" strike="noStrike" kern="0" cap="none" spc="0" normalizeH="0" baseline="0" noProof="0" dirty="0">
                    <a:ln>
                      <a:noFill/>
                    </a:ln>
                    <a:solidFill>
                      <a:prstClr val="black"/>
                    </a:solidFill>
                    <a:effectLst/>
                    <a:uLnTx/>
                    <a:uFillTx/>
                    <a:latin typeface="Segoe UI Light"/>
                    <a:ea typeface="+mn-ea"/>
                    <a:cs typeface="+mn-cs"/>
                  </a:endParaRPr>
                </a:p>
              </p:txBody>
            </p:sp>
            <p:sp>
              <p:nvSpPr>
                <p:cNvPr id="32" name="Rechthoek: afgeronde hoeken 31">
                  <a:extLst>
                    <a:ext uri="{FF2B5EF4-FFF2-40B4-BE49-F238E27FC236}">
                      <a16:creationId xmlns:a16="http://schemas.microsoft.com/office/drawing/2014/main" id="{68ADFE27-A5EB-0430-C777-F5BA7381E7C3}"/>
                    </a:ext>
                  </a:extLst>
                </p:cNvPr>
                <p:cNvSpPr/>
                <p:nvPr userDrawn="1"/>
              </p:nvSpPr>
              <p:spPr>
                <a:xfrm rot="2903873">
                  <a:off x="-887744" y="3085651"/>
                  <a:ext cx="99751" cy="122903"/>
                </a:xfrm>
                <a:prstGeom prst="roundRect">
                  <a:avLst>
                    <a:gd name="adj" fmla="val 2911"/>
                  </a:avLst>
                </a:prstGeom>
                <a:solidFill>
                  <a:sysClr val="window" lastClr="FFFFFF"/>
                </a:solidFill>
                <a:ln w="12700" cap="flat" cmpd="sng" algn="ctr">
                  <a:solidFill>
                    <a:srgbClr val="818181"/>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en-GB" sz="7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3" name="Vrije vorm: vorm 32">
                  <a:extLst>
                    <a:ext uri="{FF2B5EF4-FFF2-40B4-BE49-F238E27FC236}">
                      <a16:creationId xmlns:a16="http://schemas.microsoft.com/office/drawing/2014/main" id="{E58D5D3C-33FE-28A3-BC00-3B5DC64C3052}"/>
                    </a:ext>
                  </a:extLst>
                </p:cNvPr>
                <p:cNvSpPr/>
                <p:nvPr userDrawn="1"/>
              </p:nvSpPr>
              <p:spPr>
                <a:xfrm>
                  <a:off x="-894646" y="3037554"/>
                  <a:ext cx="64753" cy="85767"/>
                </a:xfrm>
                <a:custGeom>
                  <a:avLst/>
                  <a:gdLst>
                    <a:gd name="connsiteX0" fmla="*/ 0 w 52388"/>
                    <a:gd name="connsiteY0" fmla="*/ 76203 h 76203"/>
                    <a:gd name="connsiteX1" fmla="*/ 26194 w 52388"/>
                    <a:gd name="connsiteY1" fmla="*/ 3 h 76203"/>
                    <a:gd name="connsiteX2" fmla="*/ 52388 w 52388"/>
                    <a:gd name="connsiteY2" fmla="*/ 73822 h 76203"/>
                    <a:gd name="connsiteX0" fmla="*/ 0 w 52388"/>
                    <a:gd name="connsiteY0" fmla="*/ 76203 h 76203"/>
                    <a:gd name="connsiteX1" fmla="*/ 26194 w 52388"/>
                    <a:gd name="connsiteY1" fmla="*/ 3 h 76203"/>
                    <a:gd name="connsiteX2" fmla="*/ 52388 w 52388"/>
                    <a:gd name="connsiteY2" fmla="*/ 73822 h 76203"/>
                    <a:gd name="connsiteX0" fmla="*/ 0 w 46443"/>
                    <a:gd name="connsiteY0" fmla="*/ 78387 h 78387"/>
                    <a:gd name="connsiteX1" fmla="*/ 20249 w 46443"/>
                    <a:gd name="connsiteY1" fmla="*/ 11 h 78387"/>
                    <a:gd name="connsiteX2" fmla="*/ 46443 w 46443"/>
                    <a:gd name="connsiteY2" fmla="*/ 73830 h 78387"/>
                    <a:gd name="connsiteX0" fmla="*/ 135 w 46578"/>
                    <a:gd name="connsiteY0" fmla="*/ 78387 h 78387"/>
                    <a:gd name="connsiteX1" fmla="*/ 20384 w 46578"/>
                    <a:gd name="connsiteY1" fmla="*/ 11 h 78387"/>
                    <a:gd name="connsiteX2" fmla="*/ 46578 w 46578"/>
                    <a:gd name="connsiteY2" fmla="*/ 73830 h 78387"/>
                    <a:gd name="connsiteX0" fmla="*/ 295 w 46738"/>
                    <a:gd name="connsiteY0" fmla="*/ 78387 h 78387"/>
                    <a:gd name="connsiteX1" fmla="*/ 20544 w 46738"/>
                    <a:gd name="connsiteY1" fmla="*/ 11 h 78387"/>
                    <a:gd name="connsiteX2" fmla="*/ 46738 w 46738"/>
                    <a:gd name="connsiteY2" fmla="*/ 73830 h 78387"/>
                    <a:gd name="connsiteX0" fmla="*/ 127 w 39137"/>
                    <a:gd name="connsiteY0" fmla="*/ 78452 h 78452"/>
                    <a:gd name="connsiteX1" fmla="*/ 20376 w 39137"/>
                    <a:gd name="connsiteY1" fmla="*/ 76 h 78452"/>
                    <a:gd name="connsiteX2" fmla="*/ 39137 w 39137"/>
                    <a:gd name="connsiteY2" fmla="*/ 67366 h 78452"/>
                    <a:gd name="connsiteX0" fmla="*/ 127 w 39933"/>
                    <a:gd name="connsiteY0" fmla="*/ 78470 h 78470"/>
                    <a:gd name="connsiteX1" fmla="*/ 20376 w 39933"/>
                    <a:gd name="connsiteY1" fmla="*/ 94 h 78470"/>
                    <a:gd name="connsiteX2" fmla="*/ 39137 w 39933"/>
                    <a:gd name="connsiteY2" fmla="*/ 67384 h 78470"/>
                    <a:gd name="connsiteX0" fmla="*/ 219 w 40422"/>
                    <a:gd name="connsiteY0" fmla="*/ 78381 h 78381"/>
                    <a:gd name="connsiteX1" fmla="*/ 20468 w 40422"/>
                    <a:gd name="connsiteY1" fmla="*/ 5 h 78381"/>
                    <a:gd name="connsiteX2" fmla="*/ 39229 w 40422"/>
                    <a:gd name="connsiteY2" fmla="*/ 67295 h 78381"/>
                  </a:gdLst>
                  <a:ahLst/>
                  <a:cxnLst>
                    <a:cxn ang="0">
                      <a:pos x="connsiteX0" y="connsiteY0"/>
                    </a:cxn>
                    <a:cxn ang="0">
                      <a:pos x="connsiteX1" y="connsiteY1"/>
                    </a:cxn>
                    <a:cxn ang="0">
                      <a:pos x="connsiteX2" y="connsiteY2"/>
                    </a:cxn>
                  </a:cxnLst>
                  <a:rect l="l" t="t" r="r" b="b"/>
                  <a:pathLst>
                    <a:path w="40422" h="78381">
                      <a:moveTo>
                        <a:pt x="219" y="78381"/>
                      </a:moveTo>
                      <a:cubicBezTo>
                        <a:pt x="-1454" y="18717"/>
                        <a:pt x="6534" y="-324"/>
                        <a:pt x="20468" y="5"/>
                      </a:cubicBezTo>
                      <a:cubicBezTo>
                        <a:pt x="34402" y="334"/>
                        <a:pt x="43874" y="23658"/>
                        <a:pt x="39229" y="67295"/>
                      </a:cubicBezTo>
                    </a:path>
                  </a:pathLst>
                </a:custGeom>
                <a:noFill/>
                <a:ln w="12700" cap="flat" cmpd="sng" algn="ctr">
                  <a:solidFill>
                    <a:srgbClr val="818181"/>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en-GB" sz="7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30" name="Gelijkbenige driehoek 29">
                <a:extLst>
                  <a:ext uri="{FF2B5EF4-FFF2-40B4-BE49-F238E27FC236}">
                    <a16:creationId xmlns:a16="http://schemas.microsoft.com/office/drawing/2014/main" id="{E2F4DB95-18B9-EA44-902D-42EF5BD10254}"/>
                  </a:ext>
                </a:extLst>
              </p:cNvPr>
              <p:cNvSpPr/>
              <p:nvPr userDrawn="1"/>
            </p:nvSpPr>
            <p:spPr>
              <a:xfrm rot="10800000">
                <a:off x="-2288478" y="3519194"/>
                <a:ext cx="94890" cy="50291"/>
              </a:xfrm>
              <a:prstGeom prst="triangle">
                <a:avLst/>
              </a:prstGeom>
              <a:solidFill>
                <a:sysClr val="windowText" lastClr="000000"/>
              </a:solidFill>
              <a:ln w="12700" cap="flat" cmpd="sng" algn="ctr">
                <a:no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white"/>
                  </a:solidFill>
                  <a:effectLst/>
                  <a:uLnTx/>
                  <a:uFillTx/>
                  <a:latin typeface="Segoe UI Light"/>
                  <a:ea typeface="+mn-ea"/>
                  <a:cs typeface="+mn-cs"/>
                </a:endParaRPr>
              </a:p>
            </p:txBody>
          </p:sp>
        </p:grpSp>
      </p:grpSp>
    </p:spTree>
    <p:extLst>
      <p:ext uri="{BB962C8B-B14F-4D97-AF65-F5344CB8AC3E}">
        <p14:creationId xmlns:p14="http://schemas.microsoft.com/office/powerpoint/2010/main" val="582437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Empty + Icon instruction">
    <p:spTree>
      <p:nvGrpSpPr>
        <p:cNvPr id="1" name=""/>
        <p:cNvGrpSpPr/>
        <p:nvPr/>
      </p:nvGrpSpPr>
      <p:grpSpPr>
        <a:xfrm>
          <a:off x="0" y="0"/>
          <a:ext cx="0" cy="0"/>
          <a:chOff x="0" y="0"/>
          <a:chExt cx="0" cy="0"/>
        </a:xfrm>
      </p:grpSpPr>
      <p:sp>
        <p:nvSpPr>
          <p:cNvPr id="107" name="Tijdelijke aanduiding voor titel 1">
            <a:extLst>
              <a:ext uri="{FF2B5EF4-FFF2-40B4-BE49-F238E27FC236}">
                <a16:creationId xmlns:a16="http://schemas.microsoft.com/office/drawing/2014/main" id="{6487721E-6D8E-22A6-150E-48B5B7398741}"/>
              </a:ext>
            </a:extLst>
          </p:cNvPr>
          <p:cNvSpPr>
            <a:spLocks noGrp="1"/>
          </p:cNvSpPr>
          <p:nvPr>
            <p:ph type="title" hasCustomPrompt="1"/>
          </p:nvPr>
        </p:nvSpPr>
        <p:spPr>
          <a:xfrm>
            <a:off x="0" y="-367937"/>
            <a:ext cx="2086708" cy="342211"/>
          </a:xfrm>
          <a:prstGeom prst="rect">
            <a:avLst/>
          </a:prstGeom>
        </p:spPr>
        <p:txBody>
          <a:bodyPr vert="horz" lIns="0" tIns="0" rIns="0" bIns="0" rtlCol="0" anchor="t">
            <a:noAutofit/>
          </a:bodyPr>
          <a:lstStyle>
            <a:lvl1pPr>
              <a:defRPr sz="1600">
                <a:solidFill>
                  <a:schemeClr val="accent1"/>
                </a:solidFill>
              </a:defRPr>
            </a:lvl1pPr>
          </a:lstStyle>
          <a:p>
            <a:r>
              <a:rPr lang="en-GB" noProof="0" dirty="0"/>
              <a:t>Empty + Icon instruction</a:t>
            </a:r>
          </a:p>
        </p:txBody>
      </p:sp>
      <p:grpSp>
        <p:nvGrpSpPr>
          <p:cNvPr id="2" name="INSTRUCTIE">
            <a:extLst>
              <a:ext uri="{FF2B5EF4-FFF2-40B4-BE49-F238E27FC236}">
                <a16:creationId xmlns:a16="http://schemas.microsoft.com/office/drawing/2014/main" id="{9004385D-C938-8274-01BF-ACB99048FF6B}"/>
              </a:ext>
            </a:extLst>
          </p:cNvPr>
          <p:cNvGrpSpPr/>
          <p:nvPr userDrawn="1"/>
        </p:nvGrpSpPr>
        <p:grpSpPr>
          <a:xfrm>
            <a:off x="12377595" y="0"/>
            <a:ext cx="3693113" cy="6209710"/>
            <a:chOff x="-3786164" y="0"/>
            <a:chExt cx="3693113" cy="6209710"/>
          </a:xfrm>
        </p:grpSpPr>
        <p:sp>
          <p:nvSpPr>
            <p:cNvPr id="3" name="Rechthoek 2">
              <a:extLst>
                <a:ext uri="{FF2B5EF4-FFF2-40B4-BE49-F238E27FC236}">
                  <a16:creationId xmlns:a16="http://schemas.microsoft.com/office/drawing/2014/main" id="{29932B06-A73F-50D8-FDC2-8A39F8AD4C3D}"/>
                </a:ext>
              </a:extLst>
            </p:cNvPr>
            <p:cNvSpPr/>
            <p:nvPr userDrawn="1"/>
          </p:nvSpPr>
          <p:spPr>
            <a:xfrm>
              <a:off x="-3786164" y="0"/>
              <a:ext cx="3593091" cy="5572125"/>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tx2"/>
                  </a:solidFill>
                  <a:latin typeface="Calibri" panose="020F0502020204030204" pitchFamily="34" charset="0"/>
                  <a:cs typeface="Calibri" panose="020F0502020204030204" pitchFamily="34" charset="0"/>
                </a:rPr>
                <a:t>Insert/edit an Icon</a:t>
              </a:r>
            </a:p>
          </p:txBody>
        </p:sp>
        <p:sp>
          <p:nvSpPr>
            <p:cNvPr id="4" name="Rechthoek 3">
              <a:extLst>
                <a:ext uri="{FF2B5EF4-FFF2-40B4-BE49-F238E27FC236}">
                  <a16:creationId xmlns:a16="http://schemas.microsoft.com/office/drawing/2014/main" id="{CF400AD1-8164-EEAC-725C-3C6F55EA72C6}"/>
                </a:ext>
              </a:extLst>
            </p:cNvPr>
            <p:cNvSpPr/>
            <p:nvPr userDrawn="1"/>
          </p:nvSpPr>
          <p:spPr>
            <a:xfrm>
              <a:off x="-3786164" y="5381710"/>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‘Inspiration'</a:t>
              </a:r>
            </a:p>
          </p:txBody>
        </p:sp>
        <p:sp>
          <p:nvSpPr>
            <p:cNvPr id="5" name="Ovaal 4">
              <a:extLst>
                <a:ext uri="{FF2B5EF4-FFF2-40B4-BE49-F238E27FC236}">
                  <a16:creationId xmlns:a16="http://schemas.microsoft.com/office/drawing/2014/main" id="{C4FE7E1D-DFAE-C721-6336-263BA48078AB}"/>
                </a:ext>
              </a:extLst>
            </p:cNvPr>
            <p:cNvSpPr/>
            <p:nvPr userDrawn="1"/>
          </p:nvSpPr>
          <p:spPr>
            <a:xfrm>
              <a:off x="-3603587" y="46532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6" name="Rechthoek 5">
              <a:extLst>
                <a:ext uri="{FF2B5EF4-FFF2-40B4-BE49-F238E27FC236}">
                  <a16:creationId xmlns:a16="http://schemas.microsoft.com/office/drawing/2014/main" id="{B376AED2-D184-6EE1-93D9-8860BCBC17C1}"/>
                </a:ext>
              </a:extLst>
            </p:cNvPr>
            <p:cNvSpPr/>
            <p:nvPr userDrawn="1"/>
          </p:nvSpPr>
          <p:spPr>
            <a:xfrm>
              <a:off x="-3319416" y="465323"/>
              <a:ext cx="2944087" cy="661851"/>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icon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Go to</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on 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‘Icons’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7" name="Ovaal 6">
              <a:extLst>
                <a:ext uri="{FF2B5EF4-FFF2-40B4-BE49-F238E27FC236}">
                  <a16:creationId xmlns:a16="http://schemas.microsoft.com/office/drawing/2014/main" id="{922B04BC-8D91-7A49-BD3C-79C70178E0CE}"/>
                </a:ext>
              </a:extLst>
            </p:cNvPr>
            <p:cNvSpPr/>
            <p:nvPr userDrawn="1"/>
          </p:nvSpPr>
          <p:spPr>
            <a:xfrm>
              <a:off x="-3603587" y="181118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8" name="Rechthoek 7">
              <a:extLst>
                <a:ext uri="{FF2B5EF4-FFF2-40B4-BE49-F238E27FC236}">
                  <a16:creationId xmlns:a16="http://schemas.microsoft.com/office/drawing/2014/main" id="{B28325FB-B845-06C7-085A-57B8BC40C14B}"/>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category and icon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9" name="Rechthoek 8">
              <a:extLst>
                <a:ext uri="{FF2B5EF4-FFF2-40B4-BE49-F238E27FC236}">
                  <a16:creationId xmlns:a16="http://schemas.microsoft.com/office/drawing/2014/main" id="{0318C729-4D94-9A95-8236-85A65739FB0E}"/>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1000" b="1" noProof="0" dirty="0">
                  <a:solidFill>
                    <a:srgbClr val="211F26"/>
                  </a:solidFill>
                  <a:latin typeface="Calibri" panose="020F0502020204030204" pitchFamily="34" charset="0"/>
                  <a:cs typeface="Calibri" panose="020F0502020204030204" pitchFamily="34" charset="0"/>
                </a:rPr>
                <a:t>Insert</a:t>
              </a:r>
            </a:p>
          </p:txBody>
        </p:sp>
        <p:sp>
          <p:nvSpPr>
            <p:cNvPr id="10" name="Ovaal 9">
              <a:extLst>
                <a:ext uri="{FF2B5EF4-FFF2-40B4-BE49-F238E27FC236}">
                  <a16:creationId xmlns:a16="http://schemas.microsoft.com/office/drawing/2014/main" id="{21156064-C59B-2B81-B5F4-BC9978A4F198}"/>
                </a:ext>
              </a:extLst>
            </p:cNvPr>
            <p:cNvSpPr/>
            <p:nvPr userDrawn="1"/>
          </p:nvSpPr>
          <p:spPr>
            <a:xfrm>
              <a:off x="-3603587" y="263483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1" name="Rechthoek 10">
              <a:extLst>
                <a:ext uri="{FF2B5EF4-FFF2-40B4-BE49-F238E27FC236}">
                  <a16:creationId xmlns:a16="http://schemas.microsoft.com/office/drawing/2014/main" id="{FE67F04D-5AF3-D49D-F053-940C9E59F651}"/>
                </a:ext>
              </a:extLst>
            </p:cNvPr>
            <p:cNvSpPr/>
            <p:nvPr userDrawn="1"/>
          </p:nvSpPr>
          <p:spPr>
            <a:xfrm>
              <a:off x="-3319415" y="2634835"/>
              <a:ext cx="2944682" cy="637754"/>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Drag the icon to the preferred position on the slide. To give the icon a different colour,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‘Drawing Tools’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‘Format’ </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‘Shape Fill’</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2" name="ICOON_info">
              <a:extLst>
                <a:ext uri="{FF2B5EF4-FFF2-40B4-BE49-F238E27FC236}">
                  <a16:creationId xmlns:a16="http://schemas.microsoft.com/office/drawing/2014/main" id="{342DD01F-B996-E97D-4711-0C83CFC5A717}"/>
                </a:ext>
              </a:extLst>
            </p:cNvPr>
            <p:cNvGrpSpPr/>
            <p:nvPr userDrawn="1"/>
          </p:nvGrpSpPr>
          <p:grpSpPr>
            <a:xfrm>
              <a:off x="-376736" y="5210661"/>
              <a:ext cx="283685" cy="283685"/>
              <a:chOff x="-510741" y="5913713"/>
              <a:chExt cx="267555" cy="267555"/>
            </a:xfrm>
          </p:grpSpPr>
          <p:sp>
            <p:nvSpPr>
              <p:cNvPr id="71" name="Ovaal 70">
                <a:extLst>
                  <a:ext uri="{FF2B5EF4-FFF2-40B4-BE49-F238E27FC236}">
                    <a16:creationId xmlns:a16="http://schemas.microsoft.com/office/drawing/2014/main" id="{0FED0C4F-0514-DE11-EDF6-680963E5BF1E}"/>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72" name="Graphic 163" descr="Informatie">
                <a:extLst>
                  <a:ext uri="{FF2B5EF4-FFF2-40B4-BE49-F238E27FC236}">
                    <a16:creationId xmlns:a16="http://schemas.microsoft.com/office/drawing/2014/main" id="{A96A75EB-D797-869C-4C30-F925E2BE9ACD}"/>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13" name="Groep 12">
              <a:extLst>
                <a:ext uri="{FF2B5EF4-FFF2-40B4-BE49-F238E27FC236}">
                  <a16:creationId xmlns:a16="http://schemas.microsoft.com/office/drawing/2014/main" id="{A47E9E6E-F3A1-89AD-C31D-281589E5EBF1}"/>
                </a:ext>
              </a:extLst>
            </p:cNvPr>
            <p:cNvGrpSpPr/>
            <p:nvPr userDrawn="1"/>
          </p:nvGrpSpPr>
          <p:grpSpPr>
            <a:xfrm>
              <a:off x="-938434" y="5519087"/>
              <a:ext cx="627798" cy="576693"/>
              <a:chOff x="-938434" y="4570310"/>
              <a:chExt cx="627798" cy="576693"/>
            </a:xfrm>
          </p:grpSpPr>
          <p:grpSp>
            <p:nvGrpSpPr>
              <p:cNvPr id="66" name="Inspireren">
                <a:extLst>
                  <a:ext uri="{FF2B5EF4-FFF2-40B4-BE49-F238E27FC236}">
                    <a16:creationId xmlns:a16="http://schemas.microsoft.com/office/drawing/2014/main" id="{FB7B34C7-B56F-937B-6AC8-B12200E4322C}"/>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68" name="Freeform 12">
                  <a:extLst>
                    <a:ext uri="{FF2B5EF4-FFF2-40B4-BE49-F238E27FC236}">
                      <a16:creationId xmlns:a16="http://schemas.microsoft.com/office/drawing/2014/main" id="{8402E4C4-F86A-1AF2-1137-83BBC8E17B9B}"/>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69" name="Freeform 13">
                  <a:extLst>
                    <a:ext uri="{FF2B5EF4-FFF2-40B4-BE49-F238E27FC236}">
                      <a16:creationId xmlns:a16="http://schemas.microsoft.com/office/drawing/2014/main" id="{7DBCB892-87E1-E535-84B7-68DD568797A7}"/>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70" name="Freeform 14">
                  <a:extLst>
                    <a:ext uri="{FF2B5EF4-FFF2-40B4-BE49-F238E27FC236}">
                      <a16:creationId xmlns:a16="http://schemas.microsoft.com/office/drawing/2014/main" id="{CFE3F776-2501-1E73-8CD1-3EB4C59C78F6}"/>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67" name="Tekstvak 66">
                <a:extLst>
                  <a:ext uri="{FF2B5EF4-FFF2-40B4-BE49-F238E27FC236}">
                    <a16:creationId xmlns:a16="http://schemas.microsoft.com/office/drawing/2014/main" id="{9A784F53-360F-15EE-6342-EA4170F7AE62}"/>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nvGrpSpPr>
            <p:cNvPr id="14" name="Groep 13">
              <a:extLst>
                <a:ext uri="{FF2B5EF4-FFF2-40B4-BE49-F238E27FC236}">
                  <a16:creationId xmlns:a16="http://schemas.microsoft.com/office/drawing/2014/main" id="{D87A0C94-32D4-2BD2-AF1E-15FEA1E8E9E8}"/>
                </a:ext>
              </a:extLst>
            </p:cNvPr>
            <p:cNvGrpSpPr/>
            <p:nvPr userDrawn="1"/>
          </p:nvGrpSpPr>
          <p:grpSpPr>
            <a:xfrm>
              <a:off x="-3398401" y="1222628"/>
              <a:ext cx="491631" cy="410839"/>
              <a:chOff x="-3241990" y="1222628"/>
              <a:chExt cx="491631" cy="410839"/>
            </a:xfrm>
          </p:grpSpPr>
          <p:sp>
            <p:nvSpPr>
              <p:cNvPr id="53" name="Tekstvak 52">
                <a:extLst>
                  <a:ext uri="{FF2B5EF4-FFF2-40B4-BE49-F238E27FC236}">
                    <a16:creationId xmlns:a16="http://schemas.microsoft.com/office/drawing/2014/main" id="{0B603433-47AC-5A97-78EC-4BCA763DBCEC}"/>
                  </a:ext>
                </a:extLst>
              </p:cNvPr>
              <p:cNvSpPr txBox="1"/>
              <p:nvPr userDrawn="1"/>
            </p:nvSpPr>
            <p:spPr>
              <a:xfrm>
                <a:off x="-3241990" y="1489960"/>
                <a:ext cx="491631" cy="14350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Icons</a:t>
                </a:r>
              </a:p>
            </p:txBody>
          </p:sp>
          <p:grpSp>
            <p:nvGrpSpPr>
              <p:cNvPr id="54" name="Groep 53">
                <a:extLst>
                  <a:ext uri="{FF2B5EF4-FFF2-40B4-BE49-F238E27FC236}">
                    <a16:creationId xmlns:a16="http://schemas.microsoft.com/office/drawing/2014/main" id="{235D2F9A-A94A-EE66-7567-9A8E4934877F}"/>
                  </a:ext>
                </a:extLst>
              </p:cNvPr>
              <p:cNvGrpSpPr/>
              <p:nvPr userDrawn="1"/>
            </p:nvGrpSpPr>
            <p:grpSpPr>
              <a:xfrm>
                <a:off x="-3119153" y="1222628"/>
                <a:ext cx="245956" cy="246691"/>
                <a:chOff x="1314120" y="4794393"/>
                <a:chExt cx="1787447" cy="1792785"/>
              </a:xfrm>
            </p:grpSpPr>
            <p:grpSp>
              <p:nvGrpSpPr>
                <p:cNvPr id="55" name="Groep 54">
                  <a:extLst>
                    <a:ext uri="{FF2B5EF4-FFF2-40B4-BE49-F238E27FC236}">
                      <a16:creationId xmlns:a16="http://schemas.microsoft.com/office/drawing/2014/main" id="{227949A0-4D8A-6379-8867-F6C50C82FAEB}"/>
                    </a:ext>
                  </a:extLst>
                </p:cNvPr>
                <p:cNvGrpSpPr/>
                <p:nvPr/>
              </p:nvGrpSpPr>
              <p:grpSpPr>
                <a:xfrm>
                  <a:off x="1314120" y="4794393"/>
                  <a:ext cx="1787447" cy="1792785"/>
                  <a:chOff x="1314120" y="4794393"/>
                  <a:chExt cx="1787447" cy="1792785"/>
                </a:xfrm>
                <a:gradFill>
                  <a:gsLst>
                    <a:gs pos="0">
                      <a:srgbClr val="9D9FA1"/>
                    </a:gs>
                    <a:gs pos="70000">
                      <a:srgbClr val="211F26"/>
                    </a:gs>
                  </a:gsLst>
                  <a:lin ang="2700000" scaled="0"/>
                </a:gradFill>
              </p:grpSpPr>
              <p:grpSp>
                <p:nvGrpSpPr>
                  <p:cNvPr id="57" name="Groep 56">
                    <a:extLst>
                      <a:ext uri="{FF2B5EF4-FFF2-40B4-BE49-F238E27FC236}">
                        <a16:creationId xmlns:a16="http://schemas.microsoft.com/office/drawing/2014/main" id="{215244EB-ACEB-7B13-5AFC-5C64C81FBE9E}"/>
                      </a:ext>
                    </a:extLst>
                  </p:cNvPr>
                  <p:cNvGrpSpPr/>
                  <p:nvPr/>
                </p:nvGrpSpPr>
                <p:grpSpPr>
                  <a:xfrm>
                    <a:off x="1314120" y="4794393"/>
                    <a:ext cx="1787447" cy="1792785"/>
                    <a:chOff x="1314120" y="4794393"/>
                    <a:chExt cx="1787447" cy="1792785"/>
                  </a:xfrm>
                  <a:grpFill/>
                </p:grpSpPr>
                <p:sp>
                  <p:nvSpPr>
                    <p:cNvPr id="62" name="Vrije vorm: vorm 61">
                      <a:extLst>
                        <a:ext uri="{FF2B5EF4-FFF2-40B4-BE49-F238E27FC236}">
                          <a16:creationId xmlns:a16="http://schemas.microsoft.com/office/drawing/2014/main" id="{F209472A-5EAE-2292-4BC4-7124795DC4F7}"/>
                        </a:ext>
                      </a:extLst>
                    </p:cNvPr>
                    <p:cNvSpPr/>
                    <p:nvPr/>
                  </p:nvSpPr>
                  <p:spPr>
                    <a:xfrm>
                      <a:off x="1314120" y="4794393"/>
                      <a:ext cx="854131" cy="854131"/>
                    </a:xfrm>
                    <a:custGeom>
                      <a:avLst/>
                      <a:gdLst>
                        <a:gd name="connsiteX0" fmla="*/ 716202 w 854130"/>
                        <a:gd name="connsiteY0" fmla="*/ 139664 h 854130"/>
                        <a:gd name="connsiteX1" fmla="*/ 716202 w 854130"/>
                        <a:gd name="connsiteY1" fmla="*/ 716202 h 854130"/>
                        <a:gd name="connsiteX2" fmla="*/ 139664 w 854130"/>
                        <a:gd name="connsiteY2" fmla="*/ 716202 h 854130"/>
                        <a:gd name="connsiteX3" fmla="*/ 139664 w 854130"/>
                        <a:gd name="connsiteY3" fmla="*/ 139664 h 854130"/>
                        <a:gd name="connsiteX4" fmla="*/ 716202 w 854130"/>
                        <a:gd name="connsiteY4" fmla="*/ 139664 h 854130"/>
                        <a:gd name="connsiteX5" fmla="*/ 849660 w 854130"/>
                        <a:gd name="connsiteY5" fmla="*/ 6206 h 854130"/>
                        <a:gd name="connsiteX6" fmla="*/ 6206 w 854130"/>
                        <a:gd name="connsiteY6" fmla="*/ 6206 h 854130"/>
                        <a:gd name="connsiteX7" fmla="*/ 6206 w 854130"/>
                        <a:gd name="connsiteY7" fmla="*/ 849660 h 854130"/>
                        <a:gd name="connsiteX8" fmla="*/ 849660 w 854130"/>
                        <a:gd name="connsiteY8" fmla="*/ 849660 h 854130"/>
                        <a:gd name="connsiteX9" fmla="*/ 849660 w 854130"/>
                        <a:gd name="connsiteY9" fmla="*/ 6206 h 854130"/>
                        <a:gd name="connsiteX10" fmla="*/ 849660 w 854130"/>
                        <a:gd name="connsiteY10" fmla="*/ 6206 h 85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4130" h="854130">
                          <a:moveTo>
                            <a:pt x="716202" y="139664"/>
                          </a:moveTo>
                          <a:lnTo>
                            <a:pt x="716202" y="716202"/>
                          </a:lnTo>
                          <a:lnTo>
                            <a:pt x="139664" y="716202"/>
                          </a:lnTo>
                          <a:lnTo>
                            <a:pt x="139664" y="139664"/>
                          </a:lnTo>
                          <a:lnTo>
                            <a:pt x="716202" y="139664"/>
                          </a:lnTo>
                          <a:moveTo>
                            <a:pt x="849660" y="6206"/>
                          </a:moveTo>
                          <a:lnTo>
                            <a:pt x="6206" y="6206"/>
                          </a:lnTo>
                          <a:lnTo>
                            <a:pt x="6206" y="849660"/>
                          </a:lnTo>
                          <a:lnTo>
                            <a:pt x="849660" y="849660"/>
                          </a:lnTo>
                          <a:lnTo>
                            <a:pt x="849660" y="6206"/>
                          </a:lnTo>
                          <a:lnTo>
                            <a:pt x="849660" y="6206"/>
                          </a:lnTo>
                          <a:close/>
                        </a:path>
                      </a:pathLst>
                    </a:custGeom>
                    <a:grpFill/>
                    <a:ln w="8858" cap="flat">
                      <a:noFill/>
                      <a:prstDash val="solid"/>
                      <a:miter/>
                    </a:ln>
                  </p:spPr>
                  <p:txBody>
                    <a:bodyPr rtlCol="0" anchor="ctr"/>
                    <a:lstStyle/>
                    <a:p>
                      <a:pPr defTabSz="995469"/>
                      <a:endParaRPr lang="en-GB" sz="8108" noProof="0" dirty="0">
                        <a:solidFill>
                          <a:srgbClr val="211F26"/>
                        </a:solidFill>
                        <a:latin typeface="Segoe UI Light"/>
                      </a:endParaRPr>
                    </a:p>
                  </p:txBody>
                </p:sp>
                <p:sp>
                  <p:nvSpPr>
                    <p:cNvPr id="63" name="Vrije vorm: vorm 62">
                      <a:extLst>
                        <a:ext uri="{FF2B5EF4-FFF2-40B4-BE49-F238E27FC236}">
                          <a16:creationId xmlns:a16="http://schemas.microsoft.com/office/drawing/2014/main" id="{58F8C72A-F15E-218B-299B-C550B7B1CCB5}"/>
                        </a:ext>
                      </a:extLst>
                    </p:cNvPr>
                    <p:cNvSpPr/>
                    <p:nvPr/>
                  </p:nvSpPr>
                  <p:spPr>
                    <a:xfrm>
                      <a:off x="2247436" y="4794393"/>
                      <a:ext cx="854131" cy="854131"/>
                    </a:xfrm>
                    <a:custGeom>
                      <a:avLst/>
                      <a:gdLst>
                        <a:gd name="connsiteX0" fmla="*/ 716202 w 854130"/>
                        <a:gd name="connsiteY0" fmla="*/ 139664 h 854130"/>
                        <a:gd name="connsiteX1" fmla="*/ 716202 w 854130"/>
                        <a:gd name="connsiteY1" fmla="*/ 716202 h 854130"/>
                        <a:gd name="connsiteX2" fmla="*/ 139664 w 854130"/>
                        <a:gd name="connsiteY2" fmla="*/ 716202 h 854130"/>
                        <a:gd name="connsiteX3" fmla="*/ 139664 w 854130"/>
                        <a:gd name="connsiteY3" fmla="*/ 139664 h 854130"/>
                        <a:gd name="connsiteX4" fmla="*/ 716202 w 854130"/>
                        <a:gd name="connsiteY4" fmla="*/ 139664 h 854130"/>
                        <a:gd name="connsiteX5" fmla="*/ 849660 w 854130"/>
                        <a:gd name="connsiteY5" fmla="*/ 6206 h 854130"/>
                        <a:gd name="connsiteX6" fmla="*/ 6206 w 854130"/>
                        <a:gd name="connsiteY6" fmla="*/ 6206 h 854130"/>
                        <a:gd name="connsiteX7" fmla="*/ 6206 w 854130"/>
                        <a:gd name="connsiteY7" fmla="*/ 849660 h 854130"/>
                        <a:gd name="connsiteX8" fmla="*/ 849660 w 854130"/>
                        <a:gd name="connsiteY8" fmla="*/ 849660 h 854130"/>
                        <a:gd name="connsiteX9" fmla="*/ 849660 w 854130"/>
                        <a:gd name="connsiteY9" fmla="*/ 6206 h 854130"/>
                        <a:gd name="connsiteX10" fmla="*/ 849660 w 854130"/>
                        <a:gd name="connsiteY10" fmla="*/ 6206 h 85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4130" h="854130">
                          <a:moveTo>
                            <a:pt x="716202" y="139664"/>
                          </a:moveTo>
                          <a:lnTo>
                            <a:pt x="716202" y="716202"/>
                          </a:lnTo>
                          <a:lnTo>
                            <a:pt x="139664" y="716202"/>
                          </a:lnTo>
                          <a:lnTo>
                            <a:pt x="139664" y="139664"/>
                          </a:lnTo>
                          <a:lnTo>
                            <a:pt x="716202" y="139664"/>
                          </a:lnTo>
                          <a:moveTo>
                            <a:pt x="849660" y="6206"/>
                          </a:moveTo>
                          <a:lnTo>
                            <a:pt x="6206" y="6206"/>
                          </a:lnTo>
                          <a:lnTo>
                            <a:pt x="6206" y="849660"/>
                          </a:lnTo>
                          <a:lnTo>
                            <a:pt x="849660" y="849660"/>
                          </a:lnTo>
                          <a:lnTo>
                            <a:pt x="849660" y="6206"/>
                          </a:lnTo>
                          <a:lnTo>
                            <a:pt x="849660" y="6206"/>
                          </a:lnTo>
                          <a:close/>
                        </a:path>
                      </a:pathLst>
                    </a:custGeom>
                    <a:grpFill/>
                    <a:ln w="8858" cap="flat">
                      <a:noFill/>
                      <a:prstDash val="solid"/>
                      <a:miter/>
                    </a:ln>
                  </p:spPr>
                  <p:txBody>
                    <a:bodyPr rtlCol="0" anchor="ctr"/>
                    <a:lstStyle/>
                    <a:p>
                      <a:pPr defTabSz="995469"/>
                      <a:endParaRPr lang="en-GB" sz="8108" noProof="0" dirty="0">
                        <a:solidFill>
                          <a:srgbClr val="211F26"/>
                        </a:solidFill>
                        <a:latin typeface="Segoe UI Light"/>
                      </a:endParaRPr>
                    </a:p>
                  </p:txBody>
                </p:sp>
                <p:sp>
                  <p:nvSpPr>
                    <p:cNvPr id="64" name="Vrije vorm: vorm 63">
                      <a:extLst>
                        <a:ext uri="{FF2B5EF4-FFF2-40B4-BE49-F238E27FC236}">
                          <a16:creationId xmlns:a16="http://schemas.microsoft.com/office/drawing/2014/main" id="{7FAA36B6-3BB4-5095-77E8-BE03F61D1826}"/>
                        </a:ext>
                      </a:extLst>
                    </p:cNvPr>
                    <p:cNvSpPr/>
                    <p:nvPr/>
                  </p:nvSpPr>
                  <p:spPr>
                    <a:xfrm>
                      <a:off x="1314120" y="5733047"/>
                      <a:ext cx="854131" cy="854131"/>
                    </a:xfrm>
                    <a:custGeom>
                      <a:avLst/>
                      <a:gdLst>
                        <a:gd name="connsiteX0" fmla="*/ 716202 w 854130"/>
                        <a:gd name="connsiteY0" fmla="*/ 139664 h 854130"/>
                        <a:gd name="connsiteX1" fmla="*/ 716202 w 854130"/>
                        <a:gd name="connsiteY1" fmla="*/ 716202 h 854130"/>
                        <a:gd name="connsiteX2" fmla="*/ 139664 w 854130"/>
                        <a:gd name="connsiteY2" fmla="*/ 716202 h 854130"/>
                        <a:gd name="connsiteX3" fmla="*/ 139664 w 854130"/>
                        <a:gd name="connsiteY3" fmla="*/ 139664 h 854130"/>
                        <a:gd name="connsiteX4" fmla="*/ 716202 w 854130"/>
                        <a:gd name="connsiteY4" fmla="*/ 139664 h 854130"/>
                        <a:gd name="connsiteX5" fmla="*/ 849660 w 854130"/>
                        <a:gd name="connsiteY5" fmla="*/ 6206 h 854130"/>
                        <a:gd name="connsiteX6" fmla="*/ 6206 w 854130"/>
                        <a:gd name="connsiteY6" fmla="*/ 6206 h 854130"/>
                        <a:gd name="connsiteX7" fmla="*/ 6206 w 854130"/>
                        <a:gd name="connsiteY7" fmla="*/ 849660 h 854130"/>
                        <a:gd name="connsiteX8" fmla="*/ 849660 w 854130"/>
                        <a:gd name="connsiteY8" fmla="*/ 849660 h 854130"/>
                        <a:gd name="connsiteX9" fmla="*/ 849660 w 854130"/>
                        <a:gd name="connsiteY9" fmla="*/ 6206 h 854130"/>
                        <a:gd name="connsiteX10" fmla="*/ 849660 w 854130"/>
                        <a:gd name="connsiteY10" fmla="*/ 6206 h 85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4130" h="854130">
                          <a:moveTo>
                            <a:pt x="716202" y="139664"/>
                          </a:moveTo>
                          <a:lnTo>
                            <a:pt x="716202" y="716202"/>
                          </a:lnTo>
                          <a:lnTo>
                            <a:pt x="139664" y="716202"/>
                          </a:lnTo>
                          <a:lnTo>
                            <a:pt x="139664" y="139664"/>
                          </a:lnTo>
                          <a:lnTo>
                            <a:pt x="716202" y="139664"/>
                          </a:lnTo>
                          <a:moveTo>
                            <a:pt x="849660" y="6206"/>
                          </a:moveTo>
                          <a:lnTo>
                            <a:pt x="6206" y="6206"/>
                          </a:lnTo>
                          <a:lnTo>
                            <a:pt x="6206" y="849660"/>
                          </a:lnTo>
                          <a:lnTo>
                            <a:pt x="849660" y="849660"/>
                          </a:lnTo>
                          <a:lnTo>
                            <a:pt x="849660" y="6206"/>
                          </a:lnTo>
                          <a:lnTo>
                            <a:pt x="849660" y="6206"/>
                          </a:lnTo>
                          <a:close/>
                        </a:path>
                      </a:pathLst>
                    </a:custGeom>
                    <a:grpFill/>
                    <a:ln w="8858" cap="flat">
                      <a:noFill/>
                      <a:prstDash val="solid"/>
                      <a:miter/>
                    </a:ln>
                  </p:spPr>
                  <p:txBody>
                    <a:bodyPr rtlCol="0" anchor="ctr"/>
                    <a:lstStyle/>
                    <a:p>
                      <a:pPr defTabSz="995469"/>
                      <a:endParaRPr lang="en-GB" sz="8108" noProof="0" dirty="0">
                        <a:solidFill>
                          <a:srgbClr val="211F26"/>
                        </a:solidFill>
                        <a:latin typeface="Segoe UI Light"/>
                      </a:endParaRPr>
                    </a:p>
                  </p:txBody>
                </p:sp>
                <p:sp>
                  <p:nvSpPr>
                    <p:cNvPr id="65" name="Vrije vorm: vorm 64">
                      <a:extLst>
                        <a:ext uri="{FF2B5EF4-FFF2-40B4-BE49-F238E27FC236}">
                          <a16:creationId xmlns:a16="http://schemas.microsoft.com/office/drawing/2014/main" id="{FACDA09E-FAB5-8621-4517-0844AF1F63D0}"/>
                        </a:ext>
                      </a:extLst>
                    </p:cNvPr>
                    <p:cNvSpPr/>
                    <p:nvPr/>
                  </p:nvSpPr>
                  <p:spPr>
                    <a:xfrm>
                      <a:off x="2247436" y="5733047"/>
                      <a:ext cx="854131" cy="854131"/>
                    </a:xfrm>
                    <a:custGeom>
                      <a:avLst/>
                      <a:gdLst>
                        <a:gd name="connsiteX0" fmla="*/ 716202 w 854130"/>
                        <a:gd name="connsiteY0" fmla="*/ 139664 h 854130"/>
                        <a:gd name="connsiteX1" fmla="*/ 716202 w 854130"/>
                        <a:gd name="connsiteY1" fmla="*/ 716202 h 854130"/>
                        <a:gd name="connsiteX2" fmla="*/ 139664 w 854130"/>
                        <a:gd name="connsiteY2" fmla="*/ 716202 h 854130"/>
                        <a:gd name="connsiteX3" fmla="*/ 139664 w 854130"/>
                        <a:gd name="connsiteY3" fmla="*/ 139664 h 854130"/>
                        <a:gd name="connsiteX4" fmla="*/ 716202 w 854130"/>
                        <a:gd name="connsiteY4" fmla="*/ 139664 h 854130"/>
                        <a:gd name="connsiteX5" fmla="*/ 849660 w 854130"/>
                        <a:gd name="connsiteY5" fmla="*/ 6206 h 854130"/>
                        <a:gd name="connsiteX6" fmla="*/ 6206 w 854130"/>
                        <a:gd name="connsiteY6" fmla="*/ 6206 h 854130"/>
                        <a:gd name="connsiteX7" fmla="*/ 6206 w 854130"/>
                        <a:gd name="connsiteY7" fmla="*/ 849660 h 854130"/>
                        <a:gd name="connsiteX8" fmla="*/ 849660 w 854130"/>
                        <a:gd name="connsiteY8" fmla="*/ 849660 h 854130"/>
                        <a:gd name="connsiteX9" fmla="*/ 849660 w 854130"/>
                        <a:gd name="connsiteY9" fmla="*/ 6206 h 854130"/>
                        <a:gd name="connsiteX10" fmla="*/ 849660 w 854130"/>
                        <a:gd name="connsiteY10" fmla="*/ 6206 h 85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4130" h="854130">
                          <a:moveTo>
                            <a:pt x="716202" y="139664"/>
                          </a:moveTo>
                          <a:lnTo>
                            <a:pt x="716202" y="716202"/>
                          </a:lnTo>
                          <a:lnTo>
                            <a:pt x="139664" y="716202"/>
                          </a:lnTo>
                          <a:lnTo>
                            <a:pt x="139664" y="139664"/>
                          </a:lnTo>
                          <a:lnTo>
                            <a:pt x="716202" y="139664"/>
                          </a:lnTo>
                          <a:moveTo>
                            <a:pt x="849660" y="6206"/>
                          </a:moveTo>
                          <a:lnTo>
                            <a:pt x="6206" y="6206"/>
                          </a:lnTo>
                          <a:lnTo>
                            <a:pt x="6206" y="849660"/>
                          </a:lnTo>
                          <a:lnTo>
                            <a:pt x="849660" y="849660"/>
                          </a:lnTo>
                          <a:lnTo>
                            <a:pt x="849660" y="6206"/>
                          </a:lnTo>
                          <a:lnTo>
                            <a:pt x="849660" y="6206"/>
                          </a:lnTo>
                          <a:close/>
                        </a:path>
                      </a:pathLst>
                    </a:custGeom>
                    <a:grpFill/>
                    <a:ln w="8858" cap="flat">
                      <a:noFill/>
                      <a:prstDash val="solid"/>
                      <a:miter/>
                    </a:ln>
                  </p:spPr>
                  <p:txBody>
                    <a:bodyPr rtlCol="0" anchor="ctr"/>
                    <a:lstStyle/>
                    <a:p>
                      <a:pPr defTabSz="995469"/>
                      <a:endParaRPr lang="en-GB" sz="8108" noProof="0" dirty="0">
                        <a:solidFill>
                          <a:srgbClr val="211F26"/>
                        </a:solidFill>
                        <a:latin typeface="Segoe UI Light"/>
                      </a:endParaRPr>
                    </a:p>
                  </p:txBody>
                </p:sp>
              </p:grpSp>
              <p:grpSp>
                <p:nvGrpSpPr>
                  <p:cNvPr id="58" name="Groep 57">
                    <a:extLst>
                      <a:ext uri="{FF2B5EF4-FFF2-40B4-BE49-F238E27FC236}">
                        <a16:creationId xmlns:a16="http://schemas.microsoft.com/office/drawing/2014/main" id="{4FD10EFB-3FD1-8860-4033-9F4D5BC4F79D}"/>
                      </a:ext>
                    </a:extLst>
                  </p:cNvPr>
                  <p:cNvGrpSpPr/>
                  <p:nvPr/>
                </p:nvGrpSpPr>
                <p:grpSpPr>
                  <a:xfrm>
                    <a:off x="1544558" y="5023941"/>
                    <a:ext cx="1270519" cy="1329241"/>
                    <a:chOff x="1544558" y="5023941"/>
                    <a:chExt cx="1270519" cy="1329241"/>
                  </a:xfrm>
                  <a:grpFill/>
                </p:grpSpPr>
                <p:sp>
                  <p:nvSpPr>
                    <p:cNvPr id="59" name="Vrije vorm: vorm 58">
                      <a:extLst>
                        <a:ext uri="{FF2B5EF4-FFF2-40B4-BE49-F238E27FC236}">
                          <a16:creationId xmlns:a16="http://schemas.microsoft.com/office/drawing/2014/main" id="{79CBED31-E30A-331B-FA0B-568D716489BE}"/>
                        </a:ext>
                      </a:extLst>
                    </p:cNvPr>
                    <p:cNvSpPr/>
                    <p:nvPr/>
                  </p:nvSpPr>
                  <p:spPr>
                    <a:xfrm>
                      <a:off x="1544558" y="5033728"/>
                      <a:ext cx="391477" cy="391477"/>
                    </a:xfrm>
                    <a:custGeom>
                      <a:avLst/>
                      <a:gdLst>
                        <a:gd name="connsiteX0" fmla="*/ 338071 w 391476"/>
                        <a:gd name="connsiteY0" fmla="*/ 146781 h 391476"/>
                        <a:gd name="connsiteX1" fmla="*/ 338071 w 391476"/>
                        <a:gd name="connsiteY1" fmla="*/ 54251 h 391476"/>
                        <a:gd name="connsiteX2" fmla="*/ 290026 w 391476"/>
                        <a:gd name="connsiteY2" fmla="*/ 54251 h 391476"/>
                        <a:gd name="connsiteX3" fmla="*/ 290026 w 391476"/>
                        <a:gd name="connsiteY3" fmla="*/ 98737 h 391476"/>
                        <a:gd name="connsiteX4" fmla="*/ 197496 w 391476"/>
                        <a:gd name="connsiteY4" fmla="*/ 6206 h 391476"/>
                        <a:gd name="connsiteX5" fmla="*/ 6206 w 391476"/>
                        <a:gd name="connsiteY5" fmla="*/ 197496 h 391476"/>
                        <a:gd name="connsiteX6" fmla="*/ 7096 w 391476"/>
                        <a:gd name="connsiteY6" fmla="*/ 387896 h 391476"/>
                        <a:gd name="connsiteX7" fmla="*/ 146781 w 391476"/>
                        <a:gd name="connsiteY7" fmla="*/ 387896 h 391476"/>
                        <a:gd name="connsiteX8" fmla="*/ 242871 w 391476"/>
                        <a:gd name="connsiteY8" fmla="*/ 387896 h 391476"/>
                        <a:gd name="connsiteX9" fmla="*/ 388785 w 391476"/>
                        <a:gd name="connsiteY9" fmla="*/ 387896 h 391476"/>
                        <a:gd name="connsiteX10" fmla="*/ 388785 w 391476"/>
                        <a:gd name="connsiteY10" fmla="*/ 197496 h 391476"/>
                        <a:gd name="connsiteX11" fmla="*/ 338071 w 391476"/>
                        <a:gd name="connsiteY11" fmla="*/ 146781 h 39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1476" h="391476">
                          <a:moveTo>
                            <a:pt x="338071" y="146781"/>
                          </a:moveTo>
                          <a:lnTo>
                            <a:pt x="338071" y="54251"/>
                          </a:lnTo>
                          <a:lnTo>
                            <a:pt x="290026" y="54251"/>
                          </a:lnTo>
                          <a:lnTo>
                            <a:pt x="290026" y="98737"/>
                          </a:lnTo>
                          <a:lnTo>
                            <a:pt x="197496" y="6206"/>
                          </a:lnTo>
                          <a:lnTo>
                            <a:pt x="6206" y="197496"/>
                          </a:lnTo>
                          <a:lnTo>
                            <a:pt x="7096" y="387896"/>
                          </a:lnTo>
                          <a:lnTo>
                            <a:pt x="146781" y="387896"/>
                          </a:lnTo>
                          <a:lnTo>
                            <a:pt x="242871" y="387896"/>
                          </a:lnTo>
                          <a:lnTo>
                            <a:pt x="388785" y="387896"/>
                          </a:lnTo>
                          <a:lnTo>
                            <a:pt x="388785" y="197496"/>
                          </a:lnTo>
                          <a:lnTo>
                            <a:pt x="338071" y="146781"/>
                          </a:lnTo>
                          <a:close/>
                        </a:path>
                      </a:pathLst>
                    </a:custGeom>
                    <a:grpFill/>
                    <a:ln w="8858" cap="flat">
                      <a:noFill/>
                      <a:prstDash val="solid"/>
                      <a:miter/>
                    </a:ln>
                  </p:spPr>
                  <p:txBody>
                    <a:bodyPr rtlCol="0" anchor="ctr"/>
                    <a:lstStyle/>
                    <a:p>
                      <a:pPr defTabSz="995469"/>
                      <a:endParaRPr lang="en-GB" sz="8108" noProof="0" dirty="0">
                        <a:solidFill>
                          <a:srgbClr val="211F26"/>
                        </a:solidFill>
                        <a:latin typeface="Segoe UI Light"/>
                      </a:endParaRPr>
                    </a:p>
                  </p:txBody>
                </p:sp>
                <p:sp>
                  <p:nvSpPr>
                    <p:cNvPr id="60" name="Vrije vorm: vorm 59">
                      <a:extLst>
                        <a:ext uri="{FF2B5EF4-FFF2-40B4-BE49-F238E27FC236}">
                          <a16:creationId xmlns:a16="http://schemas.microsoft.com/office/drawing/2014/main" id="{CCE73A06-E118-A714-C12D-912625A2F746}"/>
                        </a:ext>
                      </a:extLst>
                    </p:cNvPr>
                    <p:cNvSpPr/>
                    <p:nvPr/>
                  </p:nvSpPr>
                  <p:spPr>
                    <a:xfrm>
                      <a:off x="2530367" y="5023941"/>
                      <a:ext cx="284710" cy="391477"/>
                    </a:xfrm>
                    <a:custGeom>
                      <a:avLst/>
                      <a:gdLst>
                        <a:gd name="connsiteX0" fmla="*/ 208172 w 284710"/>
                        <a:gd name="connsiteY0" fmla="*/ 169914 h 391476"/>
                        <a:gd name="connsiteX1" fmla="*/ 238423 w 284710"/>
                        <a:gd name="connsiteY1" fmla="*/ 100516 h 391476"/>
                        <a:gd name="connsiteX2" fmla="*/ 145892 w 284710"/>
                        <a:gd name="connsiteY2" fmla="*/ 6206 h 391476"/>
                        <a:gd name="connsiteX3" fmla="*/ 53361 w 284710"/>
                        <a:gd name="connsiteY3" fmla="*/ 100516 h 391476"/>
                        <a:gd name="connsiteX4" fmla="*/ 83611 w 284710"/>
                        <a:gd name="connsiteY4" fmla="*/ 169914 h 391476"/>
                        <a:gd name="connsiteX5" fmla="*/ 6206 w 284710"/>
                        <a:gd name="connsiteY5" fmla="*/ 272232 h 391476"/>
                        <a:gd name="connsiteX6" fmla="*/ 6206 w 284710"/>
                        <a:gd name="connsiteY6" fmla="*/ 321167 h 391476"/>
                        <a:gd name="connsiteX7" fmla="*/ 6206 w 284710"/>
                        <a:gd name="connsiteY7" fmla="*/ 332733 h 391476"/>
                        <a:gd name="connsiteX8" fmla="*/ 6206 w 284710"/>
                        <a:gd name="connsiteY8" fmla="*/ 342520 h 391476"/>
                        <a:gd name="connsiteX9" fmla="*/ 6206 w 284710"/>
                        <a:gd name="connsiteY9" fmla="*/ 346079 h 391476"/>
                        <a:gd name="connsiteX10" fmla="*/ 6206 w 284710"/>
                        <a:gd name="connsiteY10" fmla="*/ 358535 h 391476"/>
                        <a:gd name="connsiteX11" fmla="*/ 6206 w 284710"/>
                        <a:gd name="connsiteY11" fmla="*/ 389675 h 391476"/>
                        <a:gd name="connsiteX12" fmla="*/ 287357 w 284710"/>
                        <a:gd name="connsiteY12" fmla="*/ 389675 h 391476"/>
                        <a:gd name="connsiteX13" fmla="*/ 287357 w 284710"/>
                        <a:gd name="connsiteY13" fmla="*/ 272232 h 391476"/>
                        <a:gd name="connsiteX14" fmla="*/ 208172 w 284710"/>
                        <a:gd name="connsiteY14" fmla="*/ 169914 h 39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4710" h="391476">
                          <a:moveTo>
                            <a:pt x="208172" y="169914"/>
                          </a:moveTo>
                          <a:cubicBezTo>
                            <a:pt x="226856" y="153010"/>
                            <a:pt x="238423" y="128097"/>
                            <a:pt x="238423" y="100516"/>
                          </a:cubicBezTo>
                          <a:cubicBezTo>
                            <a:pt x="238423" y="48912"/>
                            <a:pt x="196606" y="6206"/>
                            <a:pt x="145892" y="6206"/>
                          </a:cubicBezTo>
                          <a:cubicBezTo>
                            <a:pt x="95178" y="6206"/>
                            <a:pt x="53361" y="48023"/>
                            <a:pt x="53361" y="100516"/>
                          </a:cubicBezTo>
                          <a:cubicBezTo>
                            <a:pt x="53361" y="128097"/>
                            <a:pt x="64927" y="152120"/>
                            <a:pt x="83611" y="169914"/>
                          </a:cubicBezTo>
                          <a:cubicBezTo>
                            <a:pt x="37346" y="187709"/>
                            <a:pt x="6206" y="224187"/>
                            <a:pt x="6206" y="272232"/>
                          </a:cubicBezTo>
                          <a:lnTo>
                            <a:pt x="6206" y="321167"/>
                          </a:lnTo>
                          <a:lnTo>
                            <a:pt x="6206" y="332733"/>
                          </a:lnTo>
                          <a:lnTo>
                            <a:pt x="6206" y="342520"/>
                          </a:lnTo>
                          <a:lnTo>
                            <a:pt x="6206" y="346079"/>
                          </a:lnTo>
                          <a:lnTo>
                            <a:pt x="6206" y="358535"/>
                          </a:lnTo>
                          <a:lnTo>
                            <a:pt x="6206" y="389675"/>
                          </a:lnTo>
                          <a:lnTo>
                            <a:pt x="287357" y="389675"/>
                          </a:lnTo>
                          <a:lnTo>
                            <a:pt x="287357" y="272232"/>
                          </a:lnTo>
                          <a:cubicBezTo>
                            <a:pt x="285578" y="224187"/>
                            <a:pt x="253548" y="186819"/>
                            <a:pt x="208172" y="169914"/>
                          </a:cubicBezTo>
                          <a:close/>
                        </a:path>
                      </a:pathLst>
                    </a:custGeom>
                    <a:grpFill/>
                    <a:ln w="8858" cap="flat">
                      <a:noFill/>
                      <a:prstDash val="solid"/>
                      <a:miter/>
                    </a:ln>
                  </p:spPr>
                  <p:txBody>
                    <a:bodyPr rtlCol="0" anchor="ctr"/>
                    <a:lstStyle/>
                    <a:p>
                      <a:pPr defTabSz="995469"/>
                      <a:endParaRPr lang="en-GB" sz="8108" noProof="0" dirty="0">
                        <a:solidFill>
                          <a:srgbClr val="211F26"/>
                        </a:solidFill>
                        <a:latin typeface="Segoe UI Light"/>
                      </a:endParaRPr>
                    </a:p>
                  </p:txBody>
                </p:sp>
                <p:sp>
                  <p:nvSpPr>
                    <p:cNvPr id="61" name="Vrije vorm: vorm 60">
                      <a:extLst>
                        <a:ext uri="{FF2B5EF4-FFF2-40B4-BE49-F238E27FC236}">
                          <a16:creationId xmlns:a16="http://schemas.microsoft.com/office/drawing/2014/main" id="{8E0767AE-BD40-33F6-203E-7BBFDBFC10BD}"/>
                        </a:ext>
                      </a:extLst>
                    </p:cNvPr>
                    <p:cNvSpPr/>
                    <p:nvPr/>
                  </p:nvSpPr>
                  <p:spPr>
                    <a:xfrm>
                      <a:off x="1599720" y="5961705"/>
                      <a:ext cx="275813" cy="391477"/>
                    </a:xfrm>
                    <a:custGeom>
                      <a:avLst/>
                      <a:gdLst>
                        <a:gd name="connsiteX0" fmla="*/ 142333 w 275813"/>
                        <a:gd name="connsiteY0" fmla="*/ 388785 h 391476"/>
                        <a:gd name="connsiteX1" fmla="*/ 278460 w 275813"/>
                        <a:gd name="connsiteY1" fmla="*/ 252658 h 391476"/>
                        <a:gd name="connsiteX2" fmla="*/ 274011 w 275813"/>
                        <a:gd name="connsiteY2" fmla="*/ 219738 h 391476"/>
                        <a:gd name="connsiteX3" fmla="*/ 269563 w 275813"/>
                        <a:gd name="connsiteY3" fmla="*/ 206393 h 391476"/>
                        <a:gd name="connsiteX4" fmla="*/ 242871 w 275813"/>
                        <a:gd name="connsiteY4" fmla="*/ 161907 h 391476"/>
                        <a:gd name="connsiteX5" fmla="*/ 142333 w 275813"/>
                        <a:gd name="connsiteY5" fmla="*/ 6206 h 391476"/>
                        <a:gd name="connsiteX6" fmla="*/ 41795 w 275813"/>
                        <a:gd name="connsiteY6" fmla="*/ 161907 h 391476"/>
                        <a:gd name="connsiteX7" fmla="*/ 15103 w 275813"/>
                        <a:gd name="connsiteY7" fmla="*/ 206393 h 391476"/>
                        <a:gd name="connsiteX8" fmla="*/ 10654 w 275813"/>
                        <a:gd name="connsiteY8" fmla="*/ 219738 h 391476"/>
                        <a:gd name="connsiteX9" fmla="*/ 6206 w 275813"/>
                        <a:gd name="connsiteY9" fmla="*/ 252658 h 391476"/>
                        <a:gd name="connsiteX10" fmla="*/ 142333 w 275813"/>
                        <a:gd name="connsiteY10" fmla="*/ 388785 h 391476"/>
                        <a:gd name="connsiteX11" fmla="*/ 142333 w 275813"/>
                        <a:gd name="connsiteY11" fmla="*/ 388785 h 39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5813" h="391476">
                          <a:moveTo>
                            <a:pt x="142333" y="388785"/>
                          </a:moveTo>
                          <a:cubicBezTo>
                            <a:pt x="217069" y="388785"/>
                            <a:pt x="278460" y="328284"/>
                            <a:pt x="278460" y="252658"/>
                          </a:cubicBezTo>
                          <a:cubicBezTo>
                            <a:pt x="278460" y="241092"/>
                            <a:pt x="276681" y="230415"/>
                            <a:pt x="274011" y="219738"/>
                          </a:cubicBezTo>
                          <a:cubicBezTo>
                            <a:pt x="273122" y="215290"/>
                            <a:pt x="271342" y="210841"/>
                            <a:pt x="269563" y="206393"/>
                          </a:cubicBezTo>
                          <a:lnTo>
                            <a:pt x="242871" y="161907"/>
                          </a:lnTo>
                          <a:lnTo>
                            <a:pt x="142333" y="6206"/>
                          </a:lnTo>
                          <a:lnTo>
                            <a:pt x="41795" y="161907"/>
                          </a:lnTo>
                          <a:lnTo>
                            <a:pt x="15103" y="206393"/>
                          </a:lnTo>
                          <a:cubicBezTo>
                            <a:pt x="13324" y="210841"/>
                            <a:pt x="12434" y="215290"/>
                            <a:pt x="10654" y="219738"/>
                          </a:cubicBezTo>
                          <a:cubicBezTo>
                            <a:pt x="7985" y="230415"/>
                            <a:pt x="6206" y="241092"/>
                            <a:pt x="6206" y="252658"/>
                          </a:cubicBezTo>
                          <a:cubicBezTo>
                            <a:pt x="6206" y="327395"/>
                            <a:pt x="67596" y="388785"/>
                            <a:pt x="142333" y="388785"/>
                          </a:cubicBezTo>
                          <a:lnTo>
                            <a:pt x="142333" y="388785"/>
                          </a:lnTo>
                          <a:close/>
                        </a:path>
                      </a:pathLst>
                    </a:custGeom>
                    <a:grpFill/>
                    <a:ln w="8858" cap="flat">
                      <a:noFill/>
                      <a:prstDash val="solid"/>
                      <a:miter/>
                    </a:ln>
                  </p:spPr>
                  <p:txBody>
                    <a:bodyPr rtlCol="0" anchor="ctr"/>
                    <a:lstStyle/>
                    <a:p>
                      <a:pPr defTabSz="995469"/>
                      <a:endParaRPr lang="en-GB" sz="8108" noProof="0" dirty="0">
                        <a:solidFill>
                          <a:srgbClr val="211F26"/>
                        </a:solidFill>
                        <a:latin typeface="Segoe UI Light"/>
                      </a:endParaRPr>
                    </a:p>
                  </p:txBody>
                </p:sp>
              </p:grpSp>
            </p:grpSp>
            <p:sp>
              <p:nvSpPr>
                <p:cNvPr id="56" name="Vrije vorm: vorm 55">
                  <a:extLst>
                    <a:ext uri="{FF2B5EF4-FFF2-40B4-BE49-F238E27FC236}">
                      <a16:creationId xmlns:a16="http://schemas.microsoft.com/office/drawing/2014/main" id="{D9777B5D-CAFD-F75E-345C-F77921557A35}"/>
                    </a:ext>
                  </a:extLst>
                </p:cNvPr>
                <p:cNvSpPr/>
                <p:nvPr/>
              </p:nvSpPr>
              <p:spPr>
                <a:xfrm>
                  <a:off x="2476984" y="5962595"/>
                  <a:ext cx="391477" cy="391477"/>
                </a:xfrm>
                <a:custGeom>
                  <a:avLst/>
                  <a:gdLst>
                    <a:gd name="connsiteX0" fmla="*/ 43574 w 391476"/>
                    <a:gd name="connsiteY0" fmla="*/ 81832 h 391476"/>
                    <a:gd name="connsiteX1" fmla="*/ 10654 w 391476"/>
                    <a:gd name="connsiteY1" fmla="*/ 149451 h 391476"/>
                    <a:gd name="connsiteX2" fmla="*/ 65817 w 391476"/>
                    <a:gd name="connsiteY2" fmla="*/ 176142 h 391476"/>
                    <a:gd name="connsiteX3" fmla="*/ 64038 w 391476"/>
                    <a:gd name="connsiteY3" fmla="*/ 205503 h 391476"/>
                    <a:gd name="connsiteX4" fmla="*/ 6206 w 391476"/>
                    <a:gd name="connsiteY4" fmla="*/ 225966 h 391476"/>
                    <a:gd name="connsiteX5" fmla="*/ 31118 w 391476"/>
                    <a:gd name="connsiteY5" fmla="*/ 297144 h 391476"/>
                    <a:gd name="connsiteX6" fmla="*/ 88950 w 391476"/>
                    <a:gd name="connsiteY6" fmla="*/ 276680 h 391476"/>
                    <a:gd name="connsiteX7" fmla="*/ 108524 w 391476"/>
                    <a:gd name="connsiteY7" fmla="*/ 298034 h 391476"/>
                    <a:gd name="connsiteX8" fmla="*/ 81832 w 391476"/>
                    <a:gd name="connsiteY8" fmla="*/ 353196 h 391476"/>
                    <a:gd name="connsiteX9" fmla="*/ 149451 w 391476"/>
                    <a:gd name="connsiteY9" fmla="*/ 386116 h 391476"/>
                    <a:gd name="connsiteX10" fmla="*/ 176142 w 391476"/>
                    <a:gd name="connsiteY10" fmla="*/ 330953 h 391476"/>
                    <a:gd name="connsiteX11" fmla="*/ 205503 w 391476"/>
                    <a:gd name="connsiteY11" fmla="*/ 332733 h 391476"/>
                    <a:gd name="connsiteX12" fmla="*/ 225966 w 391476"/>
                    <a:gd name="connsiteY12" fmla="*/ 390565 h 391476"/>
                    <a:gd name="connsiteX13" fmla="*/ 297144 w 391476"/>
                    <a:gd name="connsiteY13" fmla="*/ 365652 h 391476"/>
                    <a:gd name="connsiteX14" fmla="*/ 276681 w 391476"/>
                    <a:gd name="connsiteY14" fmla="*/ 307821 h 391476"/>
                    <a:gd name="connsiteX15" fmla="*/ 298034 w 391476"/>
                    <a:gd name="connsiteY15" fmla="*/ 288247 h 391476"/>
                    <a:gd name="connsiteX16" fmla="*/ 353196 w 391476"/>
                    <a:gd name="connsiteY16" fmla="*/ 314938 h 391476"/>
                    <a:gd name="connsiteX17" fmla="*/ 386116 w 391476"/>
                    <a:gd name="connsiteY17" fmla="*/ 247320 h 391476"/>
                    <a:gd name="connsiteX18" fmla="*/ 330953 w 391476"/>
                    <a:gd name="connsiteY18" fmla="*/ 220628 h 391476"/>
                    <a:gd name="connsiteX19" fmla="*/ 332733 w 391476"/>
                    <a:gd name="connsiteY19" fmla="*/ 191267 h 391476"/>
                    <a:gd name="connsiteX20" fmla="*/ 390565 w 391476"/>
                    <a:gd name="connsiteY20" fmla="*/ 170804 h 391476"/>
                    <a:gd name="connsiteX21" fmla="*/ 365653 w 391476"/>
                    <a:gd name="connsiteY21" fmla="*/ 99626 h 391476"/>
                    <a:gd name="connsiteX22" fmla="*/ 307821 w 391476"/>
                    <a:gd name="connsiteY22" fmla="*/ 120090 h 391476"/>
                    <a:gd name="connsiteX23" fmla="*/ 288247 w 391476"/>
                    <a:gd name="connsiteY23" fmla="*/ 98737 h 391476"/>
                    <a:gd name="connsiteX24" fmla="*/ 314938 w 391476"/>
                    <a:gd name="connsiteY24" fmla="*/ 43574 h 391476"/>
                    <a:gd name="connsiteX25" fmla="*/ 247320 w 391476"/>
                    <a:gd name="connsiteY25" fmla="*/ 10654 h 391476"/>
                    <a:gd name="connsiteX26" fmla="*/ 220628 w 391476"/>
                    <a:gd name="connsiteY26" fmla="*/ 65817 h 391476"/>
                    <a:gd name="connsiteX27" fmla="*/ 191267 w 391476"/>
                    <a:gd name="connsiteY27" fmla="*/ 64038 h 391476"/>
                    <a:gd name="connsiteX28" fmla="*/ 170804 w 391476"/>
                    <a:gd name="connsiteY28" fmla="*/ 6206 h 391476"/>
                    <a:gd name="connsiteX29" fmla="*/ 99626 w 391476"/>
                    <a:gd name="connsiteY29" fmla="*/ 31118 h 391476"/>
                    <a:gd name="connsiteX30" fmla="*/ 120090 w 391476"/>
                    <a:gd name="connsiteY30" fmla="*/ 88950 h 391476"/>
                    <a:gd name="connsiteX31" fmla="*/ 98737 w 391476"/>
                    <a:gd name="connsiteY31" fmla="*/ 108524 h 391476"/>
                    <a:gd name="connsiteX32" fmla="*/ 43574 w 391476"/>
                    <a:gd name="connsiteY32" fmla="*/ 81832 h 39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1476" h="391476">
                      <a:moveTo>
                        <a:pt x="43574" y="81832"/>
                      </a:moveTo>
                      <a:lnTo>
                        <a:pt x="10654" y="149451"/>
                      </a:lnTo>
                      <a:lnTo>
                        <a:pt x="65817" y="176142"/>
                      </a:lnTo>
                      <a:cubicBezTo>
                        <a:pt x="64038" y="185929"/>
                        <a:pt x="64038" y="195716"/>
                        <a:pt x="64038" y="205503"/>
                      </a:cubicBezTo>
                      <a:lnTo>
                        <a:pt x="6206" y="225966"/>
                      </a:lnTo>
                      <a:lnTo>
                        <a:pt x="31118" y="297144"/>
                      </a:lnTo>
                      <a:lnTo>
                        <a:pt x="88950" y="276680"/>
                      </a:lnTo>
                      <a:cubicBezTo>
                        <a:pt x="94288" y="284688"/>
                        <a:pt x="101406" y="291806"/>
                        <a:pt x="108524" y="298034"/>
                      </a:cubicBezTo>
                      <a:lnTo>
                        <a:pt x="81832" y="353196"/>
                      </a:lnTo>
                      <a:lnTo>
                        <a:pt x="149451" y="386116"/>
                      </a:lnTo>
                      <a:lnTo>
                        <a:pt x="176142" y="330953"/>
                      </a:lnTo>
                      <a:cubicBezTo>
                        <a:pt x="185929" y="332733"/>
                        <a:pt x="195716" y="332733"/>
                        <a:pt x="205503" y="332733"/>
                      </a:cubicBezTo>
                      <a:lnTo>
                        <a:pt x="225966" y="390565"/>
                      </a:lnTo>
                      <a:lnTo>
                        <a:pt x="297144" y="365652"/>
                      </a:lnTo>
                      <a:lnTo>
                        <a:pt x="276681" y="307821"/>
                      </a:lnTo>
                      <a:cubicBezTo>
                        <a:pt x="284688" y="302482"/>
                        <a:pt x="291806" y="295365"/>
                        <a:pt x="298034" y="288247"/>
                      </a:cubicBezTo>
                      <a:lnTo>
                        <a:pt x="353196" y="314938"/>
                      </a:lnTo>
                      <a:lnTo>
                        <a:pt x="386116" y="247320"/>
                      </a:lnTo>
                      <a:lnTo>
                        <a:pt x="330953" y="220628"/>
                      </a:lnTo>
                      <a:cubicBezTo>
                        <a:pt x="332733" y="210841"/>
                        <a:pt x="332733" y="201054"/>
                        <a:pt x="332733" y="191267"/>
                      </a:cubicBezTo>
                      <a:lnTo>
                        <a:pt x="390565" y="170804"/>
                      </a:lnTo>
                      <a:lnTo>
                        <a:pt x="365653" y="99626"/>
                      </a:lnTo>
                      <a:lnTo>
                        <a:pt x="307821" y="120090"/>
                      </a:lnTo>
                      <a:cubicBezTo>
                        <a:pt x="302482" y="112082"/>
                        <a:pt x="295365" y="104965"/>
                        <a:pt x="288247" y="98737"/>
                      </a:cubicBezTo>
                      <a:lnTo>
                        <a:pt x="314938" y="43574"/>
                      </a:lnTo>
                      <a:lnTo>
                        <a:pt x="247320" y="10654"/>
                      </a:lnTo>
                      <a:lnTo>
                        <a:pt x="220628" y="65817"/>
                      </a:lnTo>
                      <a:cubicBezTo>
                        <a:pt x="210841" y="64038"/>
                        <a:pt x="201054" y="64038"/>
                        <a:pt x="191267" y="64038"/>
                      </a:cubicBezTo>
                      <a:lnTo>
                        <a:pt x="170804" y="6206"/>
                      </a:lnTo>
                      <a:lnTo>
                        <a:pt x="99626" y="31118"/>
                      </a:lnTo>
                      <a:lnTo>
                        <a:pt x="120090" y="88950"/>
                      </a:lnTo>
                      <a:cubicBezTo>
                        <a:pt x="112082" y="94288"/>
                        <a:pt x="104965" y="101406"/>
                        <a:pt x="98737" y="108524"/>
                      </a:cubicBezTo>
                      <a:lnTo>
                        <a:pt x="43574" y="81832"/>
                      </a:lnTo>
                      <a:close/>
                    </a:path>
                  </a:pathLst>
                </a:custGeom>
                <a:solidFill>
                  <a:srgbClr val="1FF524"/>
                </a:solidFill>
                <a:ln w="8858" cap="flat">
                  <a:noFill/>
                  <a:prstDash val="solid"/>
                  <a:miter/>
                </a:ln>
              </p:spPr>
              <p:txBody>
                <a:bodyPr rtlCol="0" anchor="ctr"/>
                <a:lstStyle/>
                <a:p>
                  <a:pPr defTabSz="995469"/>
                  <a:endParaRPr lang="en-GB" sz="8108" noProof="0" dirty="0">
                    <a:solidFill>
                      <a:srgbClr val="211F26"/>
                    </a:solidFill>
                    <a:latin typeface="Segoe UI Light"/>
                  </a:endParaRPr>
                </a:p>
              </p:txBody>
            </p:sp>
          </p:grpSp>
        </p:grpSp>
        <p:grpSp>
          <p:nvGrpSpPr>
            <p:cNvPr id="15" name="Groep 14">
              <a:extLst>
                <a:ext uri="{FF2B5EF4-FFF2-40B4-BE49-F238E27FC236}">
                  <a16:creationId xmlns:a16="http://schemas.microsoft.com/office/drawing/2014/main" id="{CED200D7-A312-8F4E-4B65-30A0D5081750}"/>
                </a:ext>
              </a:extLst>
            </p:cNvPr>
            <p:cNvGrpSpPr/>
            <p:nvPr userDrawn="1"/>
          </p:nvGrpSpPr>
          <p:grpSpPr>
            <a:xfrm>
              <a:off x="-3314820" y="3391746"/>
              <a:ext cx="1201132" cy="331361"/>
              <a:chOff x="-3314820" y="3391746"/>
              <a:chExt cx="1201132" cy="331361"/>
            </a:xfrm>
          </p:grpSpPr>
          <p:sp>
            <p:nvSpPr>
              <p:cNvPr id="44" name="Rechthoek 43">
                <a:extLst>
                  <a:ext uri="{FF2B5EF4-FFF2-40B4-BE49-F238E27FC236}">
                    <a16:creationId xmlns:a16="http://schemas.microsoft.com/office/drawing/2014/main" id="{1E6D30EF-134B-36CF-2408-B90E916B38CC}"/>
                  </a:ext>
                </a:extLst>
              </p:cNvPr>
              <p:cNvSpPr/>
              <p:nvPr userDrawn="1"/>
            </p:nvSpPr>
            <p:spPr>
              <a:xfrm>
                <a:off x="-3314820" y="3391746"/>
                <a:ext cx="1201132" cy="272279"/>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45" name="Rechthoek 44">
                <a:extLst>
                  <a:ext uri="{FF2B5EF4-FFF2-40B4-BE49-F238E27FC236}">
                    <a16:creationId xmlns:a16="http://schemas.microsoft.com/office/drawing/2014/main" id="{552BF96D-6EB4-0BE7-6CF5-2107725BB739}"/>
                  </a:ext>
                </a:extLst>
              </p:cNvPr>
              <p:cNvSpPr/>
              <p:nvPr userDrawn="1"/>
            </p:nvSpPr>
            <p:spPr>
              <a:xfrm>
                <a:off x="-3304719" y="3404581"/>
                <a:ext cx="1181841"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46" name="Tekstvak 45">
                <a:extLst>
                  <a:ext uri="{FF2B5EF4-FFF2-40B4-BE49-F238E27FC236}">
                    <a16:creationId xmlns:a16="http://schemas.microsoft.com/office/drawing/2014/main" id="{E97E470D-3FFE-CDDC-2FBC-F84C0FED5A30}"/>
                  </a:ext>
                </a:extLst>
              </p:cNvPr>
              <p:cNvSpPr txBox="1"/>
              <p:nvPr userDrawn="1"/>
            </p:nvSpPr>
            <p:spPr>
              <a:xfrm>
                <a:off x="-3069820" y="3472995"/>
                <a:ext cx="669411" cy="121205"/>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Shape Fill</a:t>
                </a:r>
              </a:p>
            </p:txBody>
          </p:sp>
          <p:sp>
            <p:nvSpPr>
              <p:cNvPr id="47" name="Vrije vorm: vorm 46">
                <a:extLst>
                  <a:ext uri="{FF2B5EF4-FFF2-40B4-BE49-F238E27FC236}">
                    <a16:creationId xmlns:a16="http://schemas.microsoft.com/office/drawing/2014/main" id="{F34DF76B-88D0-E405-FDAF-1F4B688D7012}"/>
                  </a:ext>
                </a:extLst>
              </p:cNvPr>
              <p:cNvSpPr/>
              <p:nvPr userDrawn="1"/>
            </p:nvSpPr>
            <p:spPr>
              <a:xfrm>
                <a:off x="-2390883" y="3543107"/>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grpSp>
            <p:nvGrpSpPr>
              <p:cNvPr id="48" name="Groep 47">
                <a:extLst>
                  <a:ext uri="{FF2B5EF4-FFF2-40B4-BE49-F238E27FC236}">
                    <a16:creationId xmlns:a16="http://schemas.microsoft.com/office/drawing/2014/main" id="{59EAA276-2F78-92FC-886C-4D2240FDDA88}"/>
                  </a:ext>
                </a:extLst>
              </p:cNvPr>
              <p:cNvGrpSpPr/>
              <p:nvPr userDrawn="1"/>
            </p:nvGrpSpPr>
            <p:grpSpPr>
              <a:xfrm>
                <a:off x="-3243855" y="3446665"/>
                <a:ext cx="157453" cy="147831"/>
                <a:chOff x="-899320" y="3037554"/>
                <a:chExt cx="175977" cy="165227"/>
              </a:xfrm>
            </p:grpSpPr>
            <p:sp>
              <p:nvSpPr>
                <p:cNvPr id="50" name="Vrije vorm: vorm 49">
                  <a:extLst>
                    <a:ext uri="{FF2B5EF4-FFF2-40B4-BE49-F238E27FC236}">
                      <a16:creationId xmlns:a16="http://schemas.microsoft.com/office/drawing/2014/main" id="{1C2F4F89-3E07-6143-AF25-0BD1D2F681E3}"/>
                    </a:ext>
                  </a:extLst>
                </p:cNvPr>
                <p:cNvSpPr/>
                <p:nvPr userDrawn="1"/>
              </p:nvSpPr>
              <p:spPr>
                <a:xfrm>
                  <a:off x="-804124" y="3081338"/>
                  <a:ext cx="80781" cy="121443"/>
                </a:xfrm>
                <a:custGeom>
                  <a:avLst/>
                  <a:gdLst>
                    <a:gd name="connsiteX0" fmla="*/ 0 w 54768"/>
                    <a:gd name="connsiteY0" fmla="*/ 0 h 71437"/>
                    <a:gd name="connsiteX1" fmla="*/ 4762 w 54768"/>
                    <a:gd name="connsiteY1" fmla="*/ 71437 h 71437"/>
                    <a:gd name="connsiteX2" fmla="*/ 54768 w 54768"/>
                    <a:gd name="connsiteY2" fmla="*/ 4762 h 71437"/>
                    <a:gd name="connsiteX3" fmla="*/ 0 w 54768"/>
                    <a:gd name="connsiteY3" fmla="*/ 0 h 71437"/>
                    <a:gd name="connsiteX0" fmla="*/ 0 w 54768"/>
                    <a:gd name="connsiteY0" fmla="*/ 0 h 71437"/>
                    <a:gd name="connsiteX1" fmla="*/ 4762 w 54768"/>
                    <a:gd name="connsiteY1" fmla="*/ 71437 h 71437"/>
                    <a:gd name="connsiteX2" fmla="*/ 54768 w 54768"/>
                    <a:gd name="connsiteY2" fmla="*/ 4762 h 71437"/>
                    <a:gd name="connsiteX3" fmla="*/ 0 w 54768"/>
                    <a:gd name="connsiteY3" fmla="*/ 0 h 71437"/>
                    <a:gd name="connsiteX0" fmla="*/ 0 w 61912"/>
                    <a:gd name="connsiteY0" fmla="*/ 4763 h 76200"/>
                    <a:gd name="connsiteX1" fmla="*/ 4762 w 61912"/>
                    <a:gd name="connsiteY1" fmla="*/ 76200 h 76200"/>
                    <a:gd name="connsiteX2" fmla="*/ 61912 w 61912"/>
                    <a:gd name="connsiteY2" fmla="*/ 0 h 76200"/>
                    <a:gd name="connsiteX3" fmla="*/ 0 w 61912"/>
                    <a:gd name="connsiteY3" fmla="*/ 4763 h 76200"/>
                    <a:gd name="connsiteX0" fmla="*/ 0 w 61912"/>
                    <a:gd name="connsiteY0" fmla="*/ 50015 h 121452"/>
                    <a:gd name="connsiteX1" fmla="*/ 4762 w 61912"/>
                    <a:gd name="connsiteY1" fmla="*/ 121452 h 121452"/>
                    <a:gd name="connsiteX2" fmla="*/ 61912 w 61912"/>
                    <a:gd name="connsiteY2" fmla="*/ 45252 h 121452"/>
                    <a:gd name="connsiteX3" fmla="*/ 7143 w 61912"/>
                    <a:gd name="connsiteY3" fmla="*/ 9 h 121452"/>
                    <a:gd name="connsiteX4" fmla="*/ 0 w 61912"/>
                    <a:gd name="connsiteY4" fmla="*/ 50015 h 121452"/>
                    <a:gd name="connsiteX0" fmla="*/ 30217 w 92129"/>
                    <a:gd name="connsiteY0" fmla="*/ 50015 h 121452"/>
                    <a:gd name="connsiteX1" fmla="*/ 34979 w 92129"/>
                    <a:gd name="connsiteY1" fmla="*/ 121452 h 121452"/>
                    <a:gd name="connsiteX2" fmla="*/ 92129 w 92129"/>
                    <a:gd name="connsiteY2" fmla="*/ 45252 h 121452"/>
                    <a:gd name="connsiteX3" fmla="*/ 37360 w 92129"/>
                    <a:gd name="connsiteY3" fmla="*/ 9 h 121452"/>
                    <a:gd name="connsiteX4" fmla="*/ 30217 w 92129"/>
                    <a:gd name="connsiteY4" fmla="*/ 50015 h 121452"/>
                    <a:gd name="connsiteX0" fmla="*/ 30217 w 92129"/>
                    <a:gd name="connsiteY0" fmla="*/ 50006 h 121443"/>
                    <a:gd name="connsiteX1" fmla="*/ 34979 w 92129"/>
                    <a:gd name="connsiteY1" fmla="*/ 121443 h 121443"/>
                    <a:gd name="connsiteX2" fmla="*/ 92129 w 92129"/>
                    <a:gd name="connsiteY2" fmla="*/ 45243 h 121443"/>
                    <a:gd name="connsiteX3" fmla="*/ 37360 w 92129"/>
                    <a:gd name="connsiteY3" fmla="*/ 0 h 121443"/>
                    <a:gd name="connsiteX4" fmla="*/ 30217 w 92129"/>
                    <a:gd name="connsiteY4" fmla="*/ 50006 h 121443"/>
                    <a:gd name="connsiteX0" fmla="*/ 30217 w 92490"/>
                    <a:gd name="connsiteY0" fmla="*/ 50006 h 121443"/>
                    <a:gd name="connsiteX1" fmla="*/ 34979 w 92490"/>
                    <a:gd name="connsiteY1" fmla="*/ 121443 h 121443"/>
                    <a:gd name="connsiteX2" fmla="*/ 92129 w 92490"/>
                    <a:gd name="connsiteY2" fmla="*/ 45243 h 121443"/>
                    <a:gd name="connsiteX3" fmla="*/ 37360 w 92490"/>
                    <a:gd name="connsiteY3" fmla="*/ 0 h 121443"/>
                    <a:gd name="connsiteX4" fmla="*/ 30217 w 92490"/>
                    <a:gd name="connsiteY4" fmla="*/ 50006 h 121443"/>
                    <a:gd name="connsiteX0" fmla="*/ 30217 w 80781"/>
                    <a:gd name="connsiteY0" fmla="*/ 50006 h 121443"/>
                    <a:gd name="connsiteX1" fmla="*/ 34979 w 80781"/>
                    <a:gd name="connsiteY1" fmla="*/ 121443 h 121443"/>
                    <a:gd name="connsiteX2" fmla="*/ 80222 w 80781"/>
                    <a:gd name="connsiteY2" fmla="*/ 52387 h 121443"/>
                    <a:gd name="connsiteX3" fmla="*/ 37360 w 80781"/>
                    <a:gd name="connsiteY3" fmla="*/ 0 h 121443"/>
                    <a:gd name="connsiteX4" fmla="*/ 30217 w 80781"/>
                    <a:gd name="connsiteY4" fmla="*/ 50006 h 121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81" h="121443">
                      <a:moveTo>
                        <a:pt x="30217" y="50006"/>
                      </a:moveTo>
                      <a:lnTo>
                        <a:pt x="34979" y="121443"/>
                      </a:lnTo>
                      <a:lnTo>
                        <a:pt x="80222" y="52387"/>
                      </a:lnTo>
                      <a:cubicBezTo>
                        <a:pt x="84191" y="29368"/>
                        <a:pt x="66729" y="1588"/>
                        <a:pt x="37360" y="0"/>
                      </a:cubicBezTo>
                      <a:cubicBezTo>
                        <a:pt x="-43602" y="21431"/>
                        <a:pt x="32598" y="33337"/>
                        <a:pt x="30217" y="50006"/>
                      </a:cubicBezTo>
                      <a:close/>
                    </a:path>
                  </a:pathLst>
                </a:custGeom>
                <a:solidFill>
                  <a:srgbClr val="366FA8"/>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1" i="0" u="none" strike="noStrike" kern="0" cap="none" spc="0" normalizeH="0" baseline="0" noProof="0" dirty="0">
                    <a:ln>
                      <a:noFill/>
                    </a:ln>
                    <a:solidFill>
                      <a:prstClr val="black"/>
                    </a:solidFill>
                    <a:effectLst/>
                    <a:uLnTx/>
                    <a:uFillTx/>
                    <a:latin typeface="Segoe UI Light"/>
                    <a:ea typeface="+mn-ea"/>
                    <a:cs typeface="+mn-cs"/>
                  </a:endParaRPr>
                </a:p>
              </p:txBody>
            </p:sp>
            <p:sp>
              <p:nvSpPr>
                <p:cNvPr id="51" name="Rechthoek: afgeronde hoeken 50">
                  <a:extLst>
                    <a:ext uri="{FF2B5EF4-FFF2-40B4-BE49-F238E27FC236}">
                      <a16:creationId xmlns:a16="http://schemas.microsoft.com/office/drawing/2014/main" id="{A5A9F3FB-5F92-1DF7-C539-B93444AA9084}"/>
                    </a:ext>
                  </a:extLst>
                </p:cNvPr>
                <p:cNvSpPr/>
                <p:nvPr userDrawn="1"/>
              </p:nvSpPr>
              <p:spPr>
                <a:xfrm rot="2903873">
                  <a:off x="-887744" y="3085651"/>
                  <a:ext cx="99751" cy="122903"/>
                </a:xfrm>
                <a:prstGeom prst="roundRect">
                  <a:avLst>
                    <a:gd name="adj" fmla="val 2911"/>
                  </a:avLst>
                </a:prstGeom>
                <a:solidFill>
                  <a:sysClr val="window" lastClr="FFFFFF"/>
                </a:solidFill>
                <a:ln w="12700" cap="flat" cmpd="sng" algn="ctr">
                  <a:solidFill>
                    <a:srgbClr val="818181"/>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en-GB" sz="7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2" name="Vrije vorm: vorm 51">
                  <a:extLst>
                    <a:ext uri="{FF2B5EF4-FFF2-40B4-BE49-F238E27FC236}">
                      <a16:creationId xmlns:a16="http://schemas.microsoft.com/office/drawing/2014/main" id="{1FFCEDF2-ACE8-89D1-493A-3B41770B8866}"/>
                    </a:ext>
                  </a:extLst>
                </p:cNvPr>
                <p:cNvSpPr/>
                <p:nvPr userDrawn="1"/>
              </p:nvSpPr>
              <p:spPr>
                <a:xfrm>
                  <a:off x="-894646" y="3037554"/>
                  <a:ext cx="64753" cy="85767"/>
                </a:xfrm>
                <a:custGeom>
                  <a:avLst/>
                  <a:gdLst>
                    <a:gd name="connsiteX0" fmla="*/ 0 w 52388"/>
                    <a:gd name="connsiteY0" fmla="*/ 76203 h 76203"/>
                    <a:gd name="connsiteX1" fmla="*/ 26194 w 52388"/>
                    <a:gd name="connsiteY1" fmla="*/ 3 h 76203"/>
                    <a:gd name="connsiteX2" fmla="*/ 52388 w 52388"/>
                    <a:gd name="connsiteY2" fmla="*/ 73822 h 76203"/>
                    <a:gd name="connsiteX0" fmla="*/ 0 w 52388"/>
                    <a:gd name="connsiteY0" fmla="*/ 76203 h 76203"/>
                    <a:gd name="connsiteX1" fmla="*/ 26194 w 52388"/>
                    <a:gd name="connsiteY1" fmla="*/ 3 h 76203"/>
                    <a:gd name="connsiteX2" fmla="*/ 52388 w 52388"/>
                    <a:gd name="connsiteY2" fmla="*/ 73822 h 76203"/>
                    <a:gd name="connsiteX0" fmla="*/ 0 w 46443"/>
                    <a:gd name="connsiteY0" fmla="*/ 78387 h 78387"/>
                    <a:gd name="connsiteX1" fmla="*/ 20249 w 46443"/>
                    <a:gd name="connsiteY1" fmla="*/ 11 h 78387"/>
                    <a:gd name="connsiteX2" fmla="*/ 46443 w 46443"/>
                    <a:gd name="connsiteY2" fmla="*/ 73830 h 78387"/>
                    <a:gd name="connsiteX0" fmla="*/ 135 w 46578"/>
                    <a:gd name="connsiteY0" fmla="*/ 78387 h 78387"/>
                    <a:gd name="connsiteX1" fmla="*/ 20384 w 46578"/>
                    <a:gd name="connsiteY1" fmla="*/ 11 h 78387"/>
                    <a:gd name="connsiteX2" fmla="*/ 46578 w 46578"/>
                    <a:gd name="connsiteY2" fmla="*/ 73830 h 78387"/>
                    <a:gd name="connsiteX0" fmla="*/ 295 w 46738"/>
                    <a:gd name="connsiteY0" fmla="*/ 78387 h 78387"/>
                    <a:gd name="connsiteX1" fmla="*/ 20544 w 46738"/>
                    <a:gd name="connsiteY1" fmla="*/ 11 h 78387"/>
                    <a:gd name="connsiteX2" fmla="*/ 46738 w 46738"/>
                    <a:gd name="connsiteY2" fmla="*/ 73830 h 78387"/>
                    <a:gd name="connsiteX0" fmla="*/ 127 w 39137"/>
                    <a:gd name="connsiteY0" fmla="*/ 78452 h 78452"/>
                    <a:gd name="connsiteX1" fmla="*/ 20376 w 39137"/>
                    <a:gd name="connsiteY1" fmla="*/ 76 h 78452"/>
                    <a:gd name="connsiteX2" fmla="*/ 39137 w 39137"/>
                    <a:gd name="connsiteY2" fmla="*/ 67366 h 78452"/>
                    <a:gd name="connsiteX0" fmla="*/ 127 w 39933"/>
                    <a:gd name="connsiteY0" fmla="*/ 78470 h 78470"/>
                    <a:gd name="connsiteX1" fmla="*/ 20376 w 39933"/>
                    <a:gd name="connsiteY1" fmla="*/ 94 h 78470"/>
                    <a:gd name="connsiteX2" fmla="*/ 39137 w 39933"/>
                    <a:gd name="connsiteY2" fmla="*/ 67384 h 78470"/>
                    <a:gd name="connsiteX0" fmla="*/ 219 w 40422"/>
                    <a:gd name="connsiteY0" fmla="*/ 78381 h 78381"/>
                    <a:gd name="connsiteX1" fmla="*/ 20468 w 40422"/>
                    <a:gd name="connsiteY1" fmla="*/ 5 h 78381"/>
                    <a:gd name="connsiteX2" fmla="*/ 39229 w 40422"/>
                    <a:gd name="connsiteY2" fmla="*/ 67295 h 78381"/>
                  </a:gdLst>
                  <a:ahLst/>
                  <a:cxnLst>
                    <a:cxn ang="0">
                      <a:pos x="connsiteX0" y="connsiteY0"/>
                    </a:cxn>
                    <a:cxn ang="0">
                      <a:pos x="connsiteX1" y="connsiteY1"/>
                    </a:cxn>
                    <a:cxn ang="0">
                      <a:pos x="connsiteX2" y="connsiteY2"/>
                    </a:cxn>
                  </a:cxnLst>
                  <a:rect l="l" t="t" r="r" b="b"/>
                  <a:pathLst>
                    <a:path w="40422" h="78381">
                      <a:moveTo>
                        <a:pt x="219" y="78381"/>
                      </a:moveTo>
                      <a:cubicBezTo>
                        <a:pt x="-1454" y="18717"/>
                        <a:pt x="6534" y="-324"/>
                        <a:pt x="20468" y="5"/>
                      </a:cubicBezTo>
                      <a:cubicBezTo>
                        <a:pt x="34402" y="334"/>
                        <a:pt x="43874" y="23658"/>
                        <a:pt x="39229" y="67295"/>
                      </a:cubicBezTo>
                    </a:path>
                  </a:pathLst>
                </a:custGeom>
                <a:noFill/>
                <a:ln w="12700" cap="flat" cmpd="sng" algn="ctr">
                  <a:solidFill>
                    <a:srgbClr val="818181"/>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en-GB" sz="7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49" name="Gelijkbenige driehoek 48">
                <a:extLst>
                  <a:ext uri="{FF2B5EF4-FFF2-40B4-BE49-F238E27FC236}">
                    <a16:creationId xmlns:a16="http://schemas.microsoft.com/office/drawing/2014/main" id="{F12437D0-696C-AB15-DC71-1D287BB7A5C8}"/>
                  </a:ext>
                </a:extLst>
              </p:cNvPr>
              <p:cNvSpPr/>
              <p:nvPr userDrawn="1"/>
            </p:nvSpPr>
            <p:spPr>
              <a:xfrm rot="10800000">
                <a:off x="-2290755" y="3519194"/>
                <a:ext cx="94890" cy="50291"/>
              </a:xfrm>
              <a:prstGeom prst="triangle">
                <a:avLst/>
              </a:prstGeom>
              <a:solidFill>
                <a:sysClr val="windowText" lastClr="000000"/>
              </a:solidFill>
              <a:ln w="12700" cap="flat" cmpd="sng" algn="ctr">
                <a:no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white"/>
                  </a:solidFill>
                  <a:effectLst/>
                  <a:uLnTx/>
                  <a:uFillTx/>
                  <a:latin typeface="Segoe UI Light"/>
                  <a:ea typeface="+mn-ea"/>
                  <a:cs typeface="+mn-cs"/>
                </a:endParaRPr>
              </a:p>
            </p:txBody>
          </p:sp>
        </p:grpSp>
        <p:sp>
          <p:nvSpPr>
            <p:cNvPr id="16" name="Ovaal 15">
              <a:extLst>
                <a:ext uri="{FF2B5EF4-FFF2-40B4-BE49-F238E27FC236}">
                  <a16:creationId xmlns:a16="http://schemas.microsoft.com/office/drawing/2014/main" id="{69A06555-B6D2-2B63-E8FF-C5C5AC7F2489}"/>
                </a:ext>
              </a:extLst>
            </p:cNvPr>
            <p:cNvSpPr/>
            <p:nvPr userDrawn="1"/>
          </p:nvSpPr>
          <p:spPr>
            <a:xfrm>
              <a:off x="-3603587" y="391614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7" name="Rechthoek 16">
              <a:extLst>
                <a:ext uri="{FF2B5EF4-FFF2-40B4-BE49-F238E27FC236}">
                  <a16:creationId xmlns:a16="http://schemas.microsoft.com/office/drawing/2014/main" id="{F67AC23E-3332-F4E9-7F81-7795F1CF2BC1}"/>
                </a:ext>
              </a:extLst>
            </p:cNvPr>
            <p:cNvSpPr/>
            <p:nvPr userDrawn="1"/>
          </p:nvSpPr>
          <p:spPr>
            <a:xfrm>
              <a:off x="-3319415" y="391614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Choose one of the theme </a:t>
              </a:r>
              <a:r>
                <a:rPr kumimoji="0" lang="en-GB" sz="12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colors</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of the set </a:t>
              </a:r>
              <a:r>
                <a:rPr kumimoji="0" lang="en-GB" sz="12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colorpallet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8" name="Groep 17">
              <a:extLst>
                <a:ext uri="{FF2B5EF4-FFF2-40B4-BE49-F238E27FC236}">
                  <a16:creationId xmlns:a16="http://schemas.microsoft.com/office/drawing/2014/main" id="{0E6F412E-4F54-AF43-D092-D926DA9C5822}"/>
                </a:ext>
              </a:extLst>
            </p:cNvPr>
            <p:cNvGrpSpPr/>
            <p:nvPr userDrawn="1"/>
          </p:nvGrpSpPr>
          <p:grpSpPr>
            <a:xfrm>
              <a:off x="-3333646" y="4635104"/>
              <a:ext cx="2012897" cy="490702"/>
              <a:chOff x="12731803" y="3562552"/>
              <a:chExt cx="2012897" cy="490702"/>
            </a:xfrm>
          </p:grpSpPr>
          <p:sp>
            <p:nvSpPr>
              <p:cNvPr id="29" name="Rechthoek 28">
                <a:extLst>
                  <a:ext uri="{FF2B5EF4-FFF2-40B4-BE49-F238E27FC236}">
                    <a16:creationId xmlns:a16="http://schemas.microsoft.com/office/drawing/2014/main" id="{5E43205D-785F-742E-8A01-41281AD30979}"/>
                  </a:ext>
                </a:extLst>
              </p:cNvPr>
              <p:cNvSpPr/>
              <p:nvPr userDrawn="1"/>
            </p:nvSpPr>
            <p:spPr>
              <a:xfrm>
                <a:off x="12747554" y="3562552"/>
                <a:ext cx="1997146" cy="490702"/>
              </a:xfrm>
              <a:prstGeom prst="rect">
                <a:avLst/>
              </a:prstGeom>
              <a:solidFill>
                <a:sysClr val="window" lastClr="FFFFFF"/>
              </a:solidFill>
              <a:ln w="12700" cap="flat" cmpd="sng" algn="ctr">
                <a:solidFill>
                  <a:srgbClr val="D1D1D1"/>
                </a:solidFill>
                <a:prstDash val="solid"/>
                <a:miter lim="800000"/>
              </a:ln>
              <a:effectLst/>
            </p:spPr>
            <p:txBody>
              <a:bodyPr rot="0" spcFirstLastPara="0"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en-GB" sz="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 name="Rechthoek 29">
                <a:extLst>
                  <a:ext uri="{FF2B5EF4-FFF2-40B4-BE49-F238E27FC236}">
                    <a16:creationId xmlns:a16="http://schemas.microsoft.com/office/drawing/2014/main" id="{FF6D0C34-CB7C-2F73-7ABE-DC58CFF3FBEA}"/>
                  </a:ext>
                </a:extLst>
              </p:cNvPr>
              <p:cNvSpPr/>
              <p:nvPr userDrawn="1"/>
            </p:nvSpPr>
            <p:spPr>
              <a:xfrm>
                <a:off x="12766168" y="3578469"/>
                <a:ext cx="1965344" cy="254977"/>
              </a:xfrm>
              <a:prstGeom prst="rect">
                <a:avLst/>
              </a:prstGeom>
              <a:solidFill>
                <a:srgbClr val="EBEBEB"/>
              </a:solidFill>
              <a:ln w="12700" cap="flat" cmpd="sng" algn="ctr">
                <a:no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white"/>
                  </a:solidFill>
                  <a:effectLst/>
                  <a:uLnTx/>
                  <a:uFillTx/>
                  <a:latin typeface="Segoe UI Light"/>
                  <a:ea typeface="+mn-ea"/>
                  <a:cs typeface="+mn-cs"/>
                </a:endParaRPr>
              </a:p>
            </p:txBody>
          </p:sp>
          <p:sp>
            <p:nvSpPr>
              <p:cNvPr id="31" name="Tekstvak 30">
                <a:extLst>
                  <a:ext uri="{FF2B5EF4-FFF2-40B4-BE49-F238E27FC236}">
                    <a16:creationId xmlns:a16="http://schemas.microsoft.com/office/drawing/2014/main" id="{AA7B7CCA-8B1A-DDD9-CF15-2F1AE3B03C39}"/>
                  </a:ext>
                </a:extLst>
              </p:cNvPr>
              <p:cNvSpPr txBox="1"/>
              <p:nvPr userDrawn="1"/>
            </p:nvSpPr>
            <p:spPr>
              <a:xfrm>
                <a:off x="12731803" y="3591461"/>
                <a:ext cx="1052979" cy="216982"/>
              </a:xfrm>
              <a:prstGeom prst="rect">
                <a:avLst/>
              </a:prstGeom>
              <a:noFill/>
            </p:spPr>
            <p:txBody>
              <a:bodyPr wrap="square" rtlCol="0">
                <a:spAutoFit/>
              </a:bodyPr>
              <a:lstStyle/>
              <a:p>
                <a:pPr marL="0" marR="0" lvl="0" indent="0" algn="l" defTabSz="1217512" rtl="0" eaLnBrk="1" fontAlgn="auto" latinLnBrk="0" hangingPunct="1">
                  <a:lnSpc>
                    <a:spcPct val="90000"/>
                  </a:lnSpc>
                  <a:spcBef>
                    <a:spcPts val="600"/>
                  </a:spcBef>
                  <a:spcAft>
                    <a:spcPts val="600"/>
                  </a:spcAft>
                  <a:buClrTx/>
                  <a:buSzTx/>
                  <a:buFontTx/>
                  <a:buNone/>
                  <a:tabLst/>
                  <a:defRPr/>
                </a:pPr>
                <a:r>
                  <a:rPr lang="en-GB" sz="900" b="1" kern="1200" noProof="0" dirty="0">
                    <a:solidFill>
                      <a:srgbClr val="211F26"/>
                    </a:solidFill>
                    <a:latin typeface="Calibri" panose="020F0502020204030204" pitchFamily="34" charset="0"/>
                    <a:ea typeface="+mn-ea"/>
                    <a:cs typeface="Calibri" panose="020F0502020204030204" pitchFamily="34" charset="0"/>
                  </a:rPr>
                  <a:t>Colours</a:t>
                </a:r>
              </a:p>
            </p:txBody>
          </p:sp>
          <p:sp>
            <p:nvSpPr>
              <p:cNvPr id="32" name="Rechthoek 31">
                <a:extLst>
                  <a:ext uri="{FF2B5EF4-FFF2-40B4-BE49-F238E27FC236}">
                    <a16:creationId xmlns:a16="http://schemas.microsoft.com/office/drawing/2014/main" id="{48EA7680-CEC7-C73B-AB4F-F542959F3C10}"/>
                  </a:ext>
                </a:extLst>
              </p:cNvPr>
              <p:cNvSpPr/>
              <p:nvPr userDrawn="1"/>
            </p:nvSpPr>
            <p:spPr>
              <a:xfrm>
                <a:off x="12814699" y="3874304"/>
                <a:ext cx="136620" cy="136620"/>
              </a:xfrm>
              <a:prstGeom prst="rect">
                <a:avLst/>
              </a:prstGeom>
              <a:solidFill>
                <a:sysClr val="window" lastClr="FFFFFF"/>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white"/>
                  </a:solidFill>
                  <a:effectLst/>
                  <a:uLnTx/>
                  <a:uFillTx/>
                  <a:latin typeface="Segoe UI Light"/>
                  <a:ea typeface="+mn-ea"/>
                  <a:cs typeface="+mn-cs"/>
                </a:endParaRPr>
              </a:p>
            </p:txBody>
          </p:sp>
          <p:sp>
            <p:nvSpPr>
              <p:cNvPr id="33" name="Rechthoek 32">
                <a:extLst>
                  <a:ext uri="{FF2B5EF4-FFF2-40B4-BE49-F238E27FC236}">
                    <a16:creationId xmlns:a16="http://schemas.microsoft.com/office/drawing/2014/main" id="{CB57012B-9E08-DF21-3B49-DC36E38A7D8A}"/>
                  </a:ext>
                </a:extLst>
              </p:cNvPr>
              <p:cNvSpPr/>
              <p:nvPr userDrawn="1"/>
            </p:nvSpPr>
            <p:spPr>
              <a:xfrm>
                <a:off x="13007154" y="3870040"/>
                <a:ext cx="136620" cy="136620"/>
              </a:xfrm>
              <a:prstGeom prst="rect">
                <a:avLst/>
              </a:prstGeom>
              <a:solidFill>
                <a:sysClr val="windowText" lastClr="000000"/>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white"/>
                  </a:solidFill>
                  <a:effectLst/>
                  <a:uLnTx/>
                  <a:uFillTx/>
                  <a:latin typeface="Segoe UI Light"/>
                  <a:ea typeface="+mn-ea"/>
                  <a:cs typeface="+mn-cs"/>
                </a:endParaRPr>
              </a:p>
            </p:txBody>
          </p:sp>
          <p:sp>
            <p:nvSpPr>
              <p:cNvPr id="34" name="Rechthoek 33">
                <a:extLst>
                  <a:ext uri="{FF2B5EF4-FFF2-40B4-BE49-F238E27FC236}">
                    <a16:creationId xmlns:a16="http://schemas.microsoft.com/office/drawing/2014/main" id="{D48014DB-C5DB-2FF3-D63D-9B0C789C4405}"/>
                  </a:ext>
                </a:extLst>
              </p:cNvPr>
              <p:cNvSpPr/>
              <p:nvPr userDrawn="1"/>
            </p:nvSpPr>
            <p:spPr>
              <a:xfrm>
                <a:off x="13199609" y="3870040"/>
                <a:ext cx="136620" cy="136620"/>
              </a:xfrm>
              <a:prstGeom prst="rect">
                <a:avLst/>
              </a:prstGeom>
              <a:solidFill>
                <a:schemeClr val="bg2"/>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white"/>
                  </a:solidFill>
                  <a:effectLst/>
                  <a:uLnTx/>
                  <a:uFillTx/>
                  <a:latin typeface="Segoe UI Light"/>
                  <a:ea typeface="+mn-ea"/>
                  <a:cs typeface="+mn-cs"/>
                </a:endParaRPr>
              </a:p>
            </p:txBody>
          </p:sp>
          <p:sp>
            <p:nvSpPr>
              <p:cNvPr id="35" name="Rechthoek 34">
                <a:extLst>
                  <a:ext uri="{FF2B5EF4-FFF2-40B4-BE49-F238E27FC236}">
                    <a16:creationId xmlns:a16="http://schemas.microsoft.com/office/drawing/2014/main" id="{83C120F9-BE56-91BC-545F-0C690B5CB4BE}"/>
                  </a:ext>
                </a:extLst>
              </p:cNvPr>
              <p:cNvSpPr/>
              <p:nvPr userDrawn="1"/>
            </p:nvSpPr>
            <p:spPr>
              <a:xfrm>
                <a:off x="13392064" y="3870040"/>
                <a:ext cx="136620" cy="136620"/>
              </a:xfrm>
              <a:prstGeom prst="rect">
                <a:avLst/>
              </a:prstGeom>
              <a:solidFill>
                <a:schemeClr val="tx2"/>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white"/>
                  </a:solidFill>
                  <a:effectLst/>
                  <a:uLnTx/>
                  <a:uFillTx/>
                  <a:latin typeface="Segoe UI Light"/>
                  <a:ea typeface="+mn-ea"/>
                  <a:cs typeface="+mn-cs"/>
                </a:endParaRPr>
              </a:p>
            </p:txBody>
          </p:sp>
          <p:sp>
            <p:nvSpPr>
              <p:cNvPr id="36" name="Rechthoek 35">
                <a:extLst>
                  <a:ext uri="{FF2B5EF4-FFF2-40B4-BE49-F238E27FC236}">
                    <a16:creationId xmlns:a16="http://schemas.microsoft.com/office/drawing/2014/main" id="{6118CF6B-9FD9-A350-37F8-4269455E32F8}"/>
                  </a:ext>
                </a:extLst>
              </p:cNvPr>
              <p:cNvSpPr/>
              <p:nvPr userDrawn="1"/>
            </p:nvSpPr>
            <p:spPr>
              <a:xfrm>
                <a:off x="13776974" y="3870040"/>
                <a:ext cx="136620" cy="136620"/>
              </a:xfrm>
              <a:prstGeom prst="rect">
                <a:avLst/>
              </a:prstGeom>
              <a:solidFill>
                <a:schemeClr val="accent2"/>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white"/>
                  </a:solidFill>
                  <a:effectLst/>
                  <a:uLnTx/>
                  <a:uFillTx/>
                  <a:latin typeface="Segoe UI Light"/>
                  <a:ea typeface="+mn-ea"/>
                  <a:cs typeface="+mn-cs"/>
                </a:endParaRPr>
              </a:p>
            </p:txBody>
          </p:sp>
          <p:sp>
            <p:nvSpPr>
              <p:cNvPr id="37" name="Rechthoek 36">
                <a:extLst>
                  <a:ext uri="{FF2B5EF4-FFF2-40B4-BE49-F238E27FC236}">
                    <a16:creationId xmlns:a16="http://schemas.microsoft.com/office/drawing/2014/main" id="{39F92363-5426-F4C4-4257-7D1D9E00D524}"/>
                  </a:ext>
                </a:extLst>
              </p:cNvPr>
              <p:cNvSpPr/>
              <p:nvPr userDrawn="1"/>
            </p:nvSpPr>
            <p:spPr>
              <a:xfrm>
                <a:off x="13969429" y="3870040"/>
                <a:ext cx="136620" cy="136620"/>
              </a:xfrm>
              <a:prstGeom prst="rect">
                <a:avLst/>
              </a:prstGeom>
              <a:solidFill>
                <a:schemeClr val="accent3"/>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white"/>
                  </a:solidFill>
                  <a:effectLst/>
                  <a:uLnTx/>
                  <a:uFillTx/>
                  <a:latin typeface="Segoe UI Light"/>
                  <a:ea typeface="+mn-ea"/>
                  <a:cs typeface="+mn-cs"/>
                </a:endParaRPr>
              </a:p>
            </p:txBody>
          </p:sp>
          <p:sp>
            <p:nvSpPr>
              <p:cNvPr id="38" name="Rechthoek 37">
                <a:extLst>
                  <a:ext uri="{FF2B5EF4-FFF2-40B4-BE49-F238E27FC236}">
                    <a16:creationId xmlns:a16="http://schemas.microsoft.com/office/drawing/2014/main" id="{4014A902-F05D-A2FB-A0D5-F9CD1305F0E2}"/>
                  </a:ext>
                </a:extLst>
              </p:cNvPr>
              <p:cNvSpPr/>
              <p:nvPr userDrawn="1"/>
            </p:nvSpPr>
            <p:spPr>
              <a:xfrm>
                <a:off x="14161884" y="3870040"/>
                <a:ext cx="136620" cy="136620"/>
              </a:xfrm>
              <a:prstGeom prst="rect">
                <a:avLst/>
              </a:prstGeom>
              <a:solidFill>
                <a:schemeClr val="accent4"/>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white"/>
                  </a:solidFill>
                  <a:effectLst/>
                  <a:uLnTx/>
                  <a:uFillTx/>
                  <a:latin typeface="Segoe UI Light"/>
                  <a:ea typeface="+mn-ea"/>
                  <a:cs typeface="+mn-cs"/>
                </a:endParaRPr>
              </a:p>
            </p:txBody>
          </p:sp>
          <p:sp>
            <p:nvSpPr>
              <p:cNvPr id="39" name="Rechthoek 38">
                <a:extLst>
                  <a:ext uri="{FF2B5EF4-FFF2-40B4-BE49-F238E27FC236}">
                    <a16:creationId xmlns:a16="http://schemas.microsoft.com/office/drawing/2014/main" id="{E3F21202-EA48-EAF0-9B94-309444AE36E3}"/>
                  </a:ext>
                </a:extLst>
              </p:cNvPr>
              <p:cNvSpPr/>
              <p:nvPr userDrawn="1"/>
            </p:nvSpPr>
            <p:spPr>
              <a:xfrm>
                <a:off x="14354339" y="3870040"/>
                <a:ext cx="136620" cy="136620"/>
              </a:xfrm>
              <a:prstGeom prst="rect">
                <a:avLst/>
              </a:prstGeom>
              <a:solidFill>
                <a:schemeClr val="accent5"/>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white"/>
                  </a:solidFill>
                  <a:effectLst/>
                  <a:uLnTx/>
                  <a:uFillTx/>
                  <a:latin typeface="Segoe UI Light"/>
                  <a:ea typeface="+mn-ea"/>
                  <a:cs typeface="+mn-cs"/>
                </a:endParaRPr>
              </a:p>
            </p:txBody>
          </p:sp>
          <p:sp>
            <p:nvSpPr>
              <p:cNvPr id="40" name="Rechthoek 39">
                <a:extLst>
                  <a:ext uri="{FF2B5EF4-FFF2-40B4-BE49-F238E27FC236}">
                    <a16:creationId xmlns:a16="http://schemas.microsoft.com/office/drawing/2014/main" id="{CE87FE97-7121-A45B-080B-8C6672BF63EA}"/>
                  </a:ext>
                </a:extLst>
              </p:cNvPr>
              <p:cNvSpPr/>
              <p:nvPr userDrawn="1"/>
            </p:nvSpPr>
            <p:spPr>
              <a:xfrm>
                <a:off x="14546797" y="3870040"/>
                <a:ext cx="136620" cy="136620"/>
              </a:xfrm>
              <a:prstGeom prst="rect">
                <a:avLst/>
              </a:prstGeom>
              <a:solidFill>
                <a:schemeClr val="accent6"/>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white"/>
                  </a:solidFill>
                  <a:effectLst/>
                  <a:uLnTx/>
                  <a:uFillTx/>
                  <a:latin typeface="Segoe UI Light"/>
                  <a:ea typeface="+mn-ea"/>
                  <a:cs typeface="+mn-cs"/>
                </a:endParaRPr>
              </a:p>
            </p:txBody>
          </p:sp>
          <p:grpSp>
            <p:nvGrpSpPr>
              <p:cNvPr id="41" name="Groep 40">
                <a:extLst>
                  <a:ext uri="{FF2B5EF4-FFF2-40B4-BE49-F238E27FC236}">
                    <a16:creationId xmlns:a16="http://schemas.microsoft.com/office/drawing/2014/main" id="{D4DC4EE1-9541-115C-244B-E8DD838821B1}"/>
                  </a:ext>
                </a:extLst>
              </p:cNvPr>
              <p:cNvGrpSpPr/>
              <p:nvPr userDrawn="1"/>
            </p:nvGrpSpPr>
            <p:grpSpPr>
              <a:xfrm>
                <a:off x="13580316" y="3865836"/>
                <a:ext cx="151508" cy="147961"/>
                <a:chOff x="13580316" y="3865836"/>
                <a:chExt cx="151508" cy="147961"/>
              </a:xfrm>
            </p:grpSpPr>
            <p:sp>
              <p:nvSpPr>
                <p:cNvPr id="42" name="Rechthoek 41">
                  <a:extLst>
                    <a:ext uri="{FF2B5EF4-FFF2-40B4-BE49-F238E27FC236}">
                      <a16:creationId xmlns:a16="http://schemas.microsoft.com/office/drawing/2014/main" id="{0E6778A2-4FD5-9F87-8714-944F8B771D8F}"/>
                    </a:ext>
                  </a:extLst>
                </p:cNvPr>
                <p:cNvSpPr/>
                <p:nvPr userDrawn="1"/>
              </p:nvSpPr>
              <p:spPr>
                <a:xfrm>
                  <a:off x="13584519" y="3870040"/>
                  <a:ext cx="136620" cy="136620"/>
                </a:xfrm>
                <a:prstGeom prst="rect">
                  <a:avLst/>
                </a:prstGeom>
                <a:solidFill>
                  <a:schemeClr val="accent1"/>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white"/>
                    </a:solidFill>
                    <a:effectLst/>
                    <a:uLnTx/>
                    <a:uFillTx/>
                    <a:latin typeface="Segoe UI Light"/>
                    <a:ea typeface="+mn-ea"/>
                    <a:cs typeface="+mn-cs"/>
                  </a:endParaRPr>
                </a:p>
              </p:txBody>
            </p:sp>
            <p:sp>
              <p:nvSpPr>
                <p:cNvPr id="43" name="Rechthoek 42">
                  <a:extLst>
                    <a:ext uri="{FF2B5EF4-FFF2-40B4-BE49-F238E27FC236}">
                      <a16:creationId xmlns:a16="http://schemas.microsoft.com/office/drawing/2014/main" id="{1C51001C-6330-CB9D-6B43-699A98A3C177}"/>
                    </a:ext>
                  </a:extLst>
                </p:cNvPr>
                <p:cNvSpPr/>
                <p:nvPr userDrawn="1"/>
              </p:nvSpPr>
              <p:spPr>
                <a:xfrm>
                  <a:off x="13580316" y="3865836"/>
                  <a:ext cx="151508" cy="147961"/>
                </a:xfrm>
                <a:prstGeom prst="rect">
                  <a:avLst/>
                </a:prstGeom>
                <a:noFill/>
                <a:ln w="12700" cap="flat" cmpd="sng" algn="ctr">
                  <a:solidFill>
                    <a:srgbClr val="F29132"/>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white"/>
                    </a:solidFill>
                    <a:effectLst/>
                    <a:uLnTx/>
                    <a:uFillTx/>
                    <a:latin typeface="Segoe UI Light"/>
                    <a:ea typeface="+mn-ea"/>
                    <a:cs typeface="+mn-cs"/>
                  </a:endParaRPr>
                </a:p>
              </p:txBody>
            </p:sp>
          </p:grpSp>
        </p:grpSp>
        <p:grpSp>
          <p:nvGrpSpPr>
            <p:cNvPr id="19" name="Groep 18">
              <a:extLst>
                <a:ext uri="{FF2B5EF4-FFF2-40B4-BE49-F238E27FC236}">
                  <a16:creationId xmlns:a16="http://schemas.microsoft.com/office/drawing/2014/main" id="{69F8BD28-6A1D-47C7-29DF-31ADBD19D931}"/>
                </a:ext>
              </a:extLst>
            </p:cNvPr>
            <p:cNvGrpSpPr/>
            <p:nvPr userDrawn="1"/>
          </p:nvGrpSpPr>
          <p:grpSpPr>
            <a:xfrm>
              <a:off x="-3314820" y="4363463"/>
              <a:ext cx="1201132" cy="835929"/>
              <a:chOff x="-3314820" y="3391746"/>
              <a:chExt cx="1201132" cy="835929"/>
            </a:xfrm>
          </p:grpSpPr>
          <p:sp>
            <p:nvSpPr>
              <p:cNvPr id="20" name="Rechthoek 19">
                <a:extLst>
                  <a:ext uri="{FF2B5EF4-FFF2-40B4-BE49-F238E27FC236}">
                    <a16:creationId xmlns:a16="http://schemas.microsoft.com/office/drawing/2014/main" id="{3B724046-8610-3312-216A-2243D3E8DB62}"/>
                  </a:ext>
                </a:extLst>
              </p:cNvPr>
              <p:cNvSpPr/>
              <p:nvPr userDrawn="1"/>
            </p:nvSpPr>
            <p:spPr>
              <a:xfrm>
                <a:off x="-3314820" y="3391746"/>
                <a:ext cx="1201132" cy="272279"/>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1" name="Rechthoek 20">
                <a:extLst>
                  <a:ext uri="{FF2B5EF4-FFF2-40B4-BE49-F238E27FC236}">
                    <a16:creationId xmlns:a16="http://schemas.microsoft.com/office/drawing/2014/main" id="{6AA40FA9-0C62-8DFB-CF2A-8AED0C027902}"/>
                  </a:ext>
                </a:extLst>
              </p:cNvPr>
              <p:cNvSpPr/>
              <p:nvPr userDrawn="1"/>
            </p:nvSpPr>
            <p:spPr>
              <a:xfrm>
                <a:off x="-3304719" y="3404581"/>
                <a:ext cx="1181841"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2" name="Tekstvak 21">
                <a:extLst>
                  <a:ext uri="{FF2B5EF4-FFF2-40B4-BE49-F238E27FC236}">
                    <a16:creationId xmlns:a16="http://schemas.microsoft.com/office/drawing/2014/main" id="{FFFEAB22-B2DE-C00B-C0D1-63944A7F697C}"/>
                  </a:ext>
                </a:extLst>
              </p:cNvPr>
              <p:cNvSpPr txBox="1"/>
              <p:nvPr userDrawn="1"/>
            </p:nvSpPr>
            <p:spPr>
              <a:xfrm>
                <a:off x="-3069820" y="3472995"/>
                <a:ext cx="725510"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Shape Fill</a:t>
                </a:r>
              </a:p>
            </p:txBody>
          </p:sp>
          <p:sp>
            <p:nvSpPr>
              <p:cNvPr id="23" name="Vrije vorm: vorm 22">
                <a:extLst>
                  <a:ext uri="{FF2B5EF4-FFF2-40B4-BE49-F238E27FC236}">
                    <a16:creationId xmlns:a16="http://schemas.microsoft.com/office/drawing/2014/main" id="{EF203868-E77C-2AF6-82BB-E1416619EE03}"/>
                  </a:ext>
                </a:extLst>
              </p:cNvPr>
              <p:cNvSpPr/>
              <p:nvPr userDrawn="1"/>
            </p:nvSpPr>
            <p:spPr>
              <a:xfrm>
                <a:off x="-2404225" y="4047675"/>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grpSp>
            <p:nvGrpSpPr>
              <p:cNvPr id="24" name="Groep 23">
                <a:extLst>
                  <a:ext uri="{FF2B5EF4-FFF2-40B4-BE49-F238E27FC236}">
                    <a16:creationId xmlns:a16="http://schemas.microsoft.com/office/drawing/2014/main" id="{C9BA43A7-6A43-C7AB-4DF9-8511DFDFD25C}"/>
                  </a:ext>
                </a:extLst>
              </p:cNvPr>
              <p:cNvGrpSpPr/>
              <p:nvPr userDrawn="1"/>
            </p:nvGrpSpPr>
            <p:grpSpPr>
              <a:xfrm>
                <a:off x="-3243855" y="3446665"/>
                <a:ext cx="157453" cy="147831"/>
                <a:chOff x="-899320" y="3037554"/>
                <a:chExt cx="175977" cy="165227"/>
              </a:xfrm>
            </p:grpSpPr>
            <p:sp>
              <p:nvSpPr>
                <p:cNvPr id="26" name="Vrije vorm: vorm 25">
                  <a:extLst>
                    <a:ext uri="{FF2B5EF4-FFF2-40B4-BE49-F238E27FC236}">
                      <a16:creationId xmlns:a16="http://schemas.microsoft.com/office/drawing/2014/main" id="{42CA15F6-2FA8-7702-7D90-E2B0B019853D}"/>
                    </a:ext>
                  </a:extLst>
                </p:cNvPr>
                <p:cNvSpPr/>
                <p:nvPr userDrawn="1"/>
              </p:nvSpPr>
              <p:spPr>
                <a:xfrm>
                  <a:off x="-804124" y="3081338"/>
                  <a:ext cx="80781" cy="121443"/>
                </a:xfrm>
                <a:custGeom>
                  <a:avLst/>
                  <a:gdLst>
                    <a:gd name="connsiteX0" fmla="*/ 0 w 54768"/>
                    <a:gd name="connsiteY0" fmla="*/ 0 h 71437"/>
                    <a:gd name="connsiteX1" fmla="*/ 4762 w 54768"/>
                    <a:gd name="connsiteY1" fmla="*/ 71437 h 71437"/>
                    <a:gd name="connsiteX2" fmla="*/ 54768 w 54768"/>
                    <a:gd name="connsiteY2" fmla="*/ 4762 h 71437"/>
                    <a:gd name="connsiteX3" fmla="*/ 0 w 54768"/>
                    <a:gd name="connsiteY3" fmla="*/ 0 h 71437"/>
                    <a:gd name="connsiteX0" fmla="*/ 0 w 54768"/>
                    <a:gd name="connsiteY0" fmla="*/ 0 h 71437"/>
                    <a:gd name="connsiteX1" fmla="*/ 4762 w 54768"/>
                    <a:gd name="connsiteY1" fmla="*/ 71437 h 71437"/>
                    <a:gd name="connsiteX2" fmla="*/ 54768 w 54768"/>
                    <a:gd name="connsiteY2" fmla="*/ 4762 h 71437"/>
                    <a:gd name="connsiteX3" fmla="*/ 0 w 54768"/>
                    <a:gd name="connsiteY3" fmla="*/ 0 h 71437"/>
                    <a:gd name="connsiteX0" fmla="*/ 0 w 61912"/>
                    <a:gd name="connsiteY0" fmla="*/ 4763 h 76200"/>
                    <a:gd name="connsiteX1" fmla="*/ 4762 w 61912"/>
                    <a:gd name="connsiteY1" fmla="*/ 76200 h 76200"/>
                    <a:gd name="connsiteX2" fmla="*/ 61912 w 61912"/>
                    <a:gd name="connsiteY2" fmla="*/ 0 h 76200"/>
                    <a:gd name="connsiteX3" fmla="*/ 0 w 61912"/>
                    <a:gd name="connsiteY3" fmla="*/ 4763 h 76200"/>
                    <a:gd name="connsiteX0" fmla="*/ 0 w 61912"/>
                    <a:gd name="connsiteY0" fmla="*/ 50015 h 121452"/>
                    <a:gd name="connsiteX1" fmla="*/ 4762 w 61912"/>
                    <a:gd name="connsiteY1" fmla="*/ 121452 h 121452"/>
                    <a:gd name="connsiteX2" fmla="*/ 61912 w 61912"/>
                    <a:gd name="connsiteY2" fmla="*/ 45252 h 121452"/>
                    <a:gd name="connsiteX3" fmla="*/ 7143 w 61912"/>
                    <a:gd name="connsiteY3" fmla="*/ 9 h 121452"/>
                    <a:gd name="connsiteX4" fmla="*/ 0 w 61912"/>
                    <a:gd name="connsiteY4" fmla="*/ 50015 h 121452"/>
                    <a:gd name="connsiteX0" fmla="*/ 30217 w 92129"/>
                    <a:gd name="connsiteY0" fmla="*/ 50015 h 121452"/>
                    <a:gd name="connsiteX1" fmla="*/ 34979 w 92129"/>
                    <a:gd name="connsiteY1" fmla="*/ 121452 h 121452"/>
                    <a:gd name="connsiteX2" fmla="*/ 92129 w 92129"/>
                    <a:gd name="connsiteY2" fmla="*/ 45252 h 121452"/>
                    <a:gd name="connsiteX3" fmla="*/ 37360 w 92129"/>
                    <a:gd name="connsiteY3" fmla="*/ 9 h 121452"/>
                    <a:gd name="connsiteX4" fmla="*/ 30217 w 92129"/>
                    <a:gd name="connsiteY4" fmla="*/ 50015 h 121452"/>
                    <a:gd name="connsiteX0" fmla="*/ 30217 w 92129"/>
                    <a:gd name="connsiteY0" fmla="*/ 50006 h 121443"/>
                    <a:gd name="connsiteX1" fmla="*/ 34979 w 92129"/>
                    <a:gd name="connsiteY1" fmla="*/ 121443 h 121443"/>
                    <a:gd name="connsiteX2" fmla="*/ 92129 w 92129"/>
                    <a:gd name="connsiteY2" fmla="*/ 45243 h 121443"/>
                    <a:gd name="connsiteX3" fmla="*/ 37360 w 92129"/>
                    <a:gd name="connsiteY3" fmla="*/ 0 h 121443"/>
                    <a:gd name="connsiteX4" fmla="*/ 30217 w 92129"/>
                    <a:gd name="connsiteY4" fmla="*/ 50006 h 121443"/>
                    <a:gd name="connsiteX0" fmla="*/ 30217 w 92490"/>
                    <a:gd name="connsiteY0" fmla="*/ 50006 h 121443"/>
                    <a:gd name="connsiteX1" fmla="*/ 34979 w 92490"/>
                    <a:gd name="connsiteY1" fmla="*/ 121443 h 121443"/>
                    <a:gd name="connsiteX2" fmla="*/ 92129 w 92490"/>
                    <a:gd name="connsiteY2" fmla="*/ 45243 h 121443"/>
                    <a:gd name="connsiteX3" fmla="*/ 37360 w 92490"/>
                    <a:gd name="connsiteY3" fmla="*/ 0 h 121443"/>
                    <a:gd name="connsiteX4" fmla="*/ 30217 w 92490"/>
                    <a:gd name="connsiteY4" fmla="*/ 50006 h 121443"/>
                    <a:gd name="connsiteX0" fmla="*/ 30217 w 80781"/>
                    <a:gd name="connsiteY0" fmla="*/ 50006 h 121443"/>
                    <a:gd name="connsiteX1" fmla="*/ 34979 w 80781"/>
                    <a:gd name="connsiteY1" fmla="*/ 121443 h 121443"/>
                    <a:gd name="connsiteX2" fmla="*/ 80222 w 80781"/>
                    <a:gd name="connsiteY2" fmla="*/ 52387 h 121443"/>
                    <a:gd name="connsiteX3" fmla="*/ 37360 w 80781"/>
                    <a:gd name="connsiteY3" fmla="*/ 0 h 121443"/>
                    <a:gd name="connsiteX4" fmla="*/ 30217 w 80781"/>
                    <a:gd name="connsiteY4" fmla="*/ 50006 h 121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81" h="121443">
                      <a:moveTo>
                        <a:pt x="30217" y="50006"/>
                      </a:moveTo>
                      <a:lnTo>
                        <a:pt x="34979" y="121443"/>
                      </a:lnTo>
                      <a:lnTo>
                        <a:pt x="80222" y="52387"/>
                      </a:lnTo>
                      <a:cubicBezTo>
                        <a:pt x="84191" y="29368"/>
                        <a:pt x="66729" y="1588"/>
                        <a:pt x="37360" y="0"/>
                      </a:cubicBezTo>
                      <a:cubicBezTo>
                        <a:pt x="-43602" y="21431"/>
                        <a:pt x="32598" y="33337"/>
                        <a:pt x="30217" y="50006"/>
                      </a:cubicBezTo>
                      <a:close/>
                    </a:path>
                  </a:pathLst>
                </a:custGeom>
                <a:solidFill>
                  <a:srgbClr val="366FA8"/>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1" i="0" u="none" strike="noStrike" kern="0" cap="none" spc="0" normalizeH="0" baseline="0" noProof="0" dirty="0">
                    <a:ln>
                      <a:noFill/>
                    </a:ln>
                    <a:solidFill>
                      <a:prstClr val="black"/>
                    </a:solidFill>
                    <a:effectLst/>
                    <a:uLnTx/>
                    <a:uFillTx/>
                    <a:latin typeface="Segoe UI Light"/>
                    <a:ea typeface="+mn-ea"/>
                    <a:cs typeface="+mn-cs"/>
                  </a:endParaRPr>
                </a:p>
              </p:txBody>
            </p:sp>
            <p:sp>
              <p:nvSpPr>
                <p:cNvPr id="27" name="Rechthoek: afgeronde hoeken 26">
                  <a:extLst>
                    <a:ext uri="{FF2B5EF4-FFF2-40B4-BE49-F238E27FC236}">
                      <a16:creationId xmlns:a16="http://schemas.microsoft.com/office/drawing/2014/main" id="{3CBA004A-8F5C-F050-5592-468FCE854E9D}"/>
                    </a:ext>
                  </a:extLst>
                </p:cNvPr>
                <p:cNvSpPr/>
                <p:nvPr userDrawn="1"/>
              </p:nvSpPr>
              <p:spPr>
                <a:xfrm rot="2903873">
                  <a:off x="-887744" y="3085651"/>
                  <a:ext cx="99751" cy="122903"/>
                </a:xfrm>
                <a:prstGeom prst="roundRect">
                  <a:avLst>
                    <a:gd name="adj" fmla="val 2911"/>
                  </a:avLst>
                </a:prstGeom>
                <a:solidFill>
                  <a:sysClr val="window" lastClr="FFFFFF"/>
                </a:solidFill>
                <a:ln w="12700" cap="flat" cmpd="sng" algn="ctr">
                  <a:solidFill>
                    <a:srgbClr val="818181"/>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en-GB" sz="7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8" name="Vrije vorm: vorm 27">
                  <a:extLst>
                    <a:ext uri="{FF2B5EF4-FFF2-40B4-BE49-F238E27FC236}">
                      <a16:creationId xmlns:a16="http://schemas.microsoft.com/office/drawing/2014/main" id="{3CE4B478-2FED-024E-EFAC-0044FB8D3576}"/>
                    </a:ext>
                  </a:extLst>
                </p:cNvPr>
                <p:cNvSpPr/>
                <p:nvPr userDrawn="1"/>
              </p:nvSpPr>
              <p:spPr>
                <a:xfrm>
                  <a:off x="-894646" y="3037554"/>
                  <a:ext cx="64753" cy="85767"/>
                </a:xfrm>
                <a:custGeom>
                  <a:avLst/>
                  <a:gdLst>
                    <a:gd name="connsiteX0" fmla="*/ 0 w 52388"/>
                    <a:gd name="connsiteY0" fmla="*/ 76203 h 76203"/>
                    <a:gd name="connsiteX1" fmla="*/ 26194 w 52388"/>
                    <a:gd name="connsiteY1" fmla="*/ 3 h 76203"/>
                    <a:gd name="connsiteX2" fmla="*/ 52388 w 52388"/>
                    <a:gd name="connsiteY2" fmla="*/ 73822 h 76203"/>
                    <a:gd name="connsiteX0" fmla="*/ 0 w 52388"/>
                    <a:gd name="connsiteY0" fmla="*/ 76203 h 76203"/>
                    <a:gd name="connsiteX1" fmla="*/ 26194 w 52388"/>
                    <a:gd name="connsiteY1" fmla="*/ 3 h 76203"/>
                    <a:gd name="connsiteX2" fmla="*/ 52388 w 52388"/>
                    <a:gd name="connsiteY2" fmla="*/ 73822 h 76203"/>
                    <a:gd name="connsiteX0" fmla="*/ 0 w 46443"/>
                    <a:gd name="connsiteY0" fmla="*/ 78387 h 78387"/>
                    <a:gd name="connsiteX1" fmla="*/ 20249 w 46443"/>
                    <a:gd name="connsiteY1" fmla="*/ 11 h 78387"/>
                    <a:gd name="connsiteX2" fmla="*/ 46443 w 46443"/>
                    <a:gd name="connsiteY2" fmla="*/ 73830 h 78387"/>
                    <a:gd name="connsiteX0" fmla="*/ 135 w 46578"/>
                    <a:gd name="connsiteY0" fmla="*/ 78387 h 78387"/>
                    <a:gd name="connsiteX1" fmla="*/ 20384 w 46578"/>
                    <a:gd name="connsiteY1" fmla="*/ 11 h 78387"/>
                    <a:gd name="connsiteX2" fmla="*/ 46578 w 46578"/>
                    <a:gd name="connsiteY2" fmla="*/ 73830 h 78387"/>
                    <a:gd name="connsiteX0" fmla="*/ 295 w 46738"/>
                    <a:gd name="connsiteY0" fmla="*/ 78387 h 78387"/>
                    <a:gd name="connsiteX1" fmla="*/ 20544 w 46738"/>
                    <a:gd name="connsiteY1" fmla="*/ 11 h 78387"/>
                    <a:gd name="connsiteX2" fmla="*/ 46738 w 46738"/>
                    <a:gd name="connsiteY2" fmla="*/ 73830 h 78387"/>
                    <a:gd name="connsiteX0" fmla="*/ 127 w 39137"/>
                    <a:gd name="connsiteY0" fmla="*/ 78452 h 78452"/>
                    <a:gd name="connsiteX1" fmla="*/ 20376 w 39137"/>
                    <a:gd name="connsiteY1" fmla="*/ 76 h 78452"/>
                    <a:gd name="connsiteX2" fmla="*/ 39137 w 39137"/>
                    <a:gd name="connsiteY2" fmla="*/ 67366 h 78452"/>
                    <a:gd name="connsiteX0" fmla="*/ 127 w 39933"/>
                    <a:gd name="connsiteY0" fmla="*/ 78470 h 78470"/>
                    <a:gd name="connsiteX1" fmla="*/ 20376 w 39933"/>
                    <a:gd name="connsiteY1" fmla="*/ 94 h 78470"/>
                    <a:gd name="connsiteX2" fmla="*/ 39137 w 39933"/>
                    <a:gd name="connsiteY2" fmla="*/ 67384 h 78470"/>
                    <a:gd name="connsiteX0" fmla="*/ 219 w 40422"/>
                    <a:gd name="connsiteY0" fmla="*/ 78381 h 78381"/>
                    <a:gd name="connsiteX1" fmla="*/ 20468 w 40422"/>
                    <a:gd name="connsiteY1" fmla="*/ 5 h 78381"/>
                    <a:gd name="connsiteX2" fmla="*/ 39229 w 40422"/>
                    <a:gd name="connsiteY2" fmla="*/ 67295 h 78381"/>
                  </a:gdLst>
                  <a:ahLst/>
                  <a:cxnLst>
                    <a:cxn ang="0">
                      <a:pos x="connsiteX0" y="connsiteY0"/>
                    </a:cxn>
                    <a:cxn ang="0">
                      <a:pos x="connsiteX1" y="connsiteY1"/>
                    </a:cxn>
                    <a:cxn ang="0">
                      <a:pos x="connsiteX2" y="connsiteY2"/>
                    </a:cxn>
                  </a:cxnLst>
                  <a:rect l="l" t="t" r="r" b="b"/>
                  <a:pathLst>
                    <a:path w="40422" h="78381">
                      <a:moveTo>
                        <a:pt x="219" y="78381"/>
                      </a:moveTo>
                      <a:cubicBezTo>
                        <a:pt x="-1454" y="18717"/>
                        <a:pt x="6534" y="-324"/>
                        <a:pt x="20468" y="5"/>
                      </a:cubicBezTo>
                      <a:cubicBezTo>
                        <a:pt x="34402" y="334"/>
                        <a:pt x="43874" y="23658"/>
                        <a:pt x="39229" y="67295"/>
                      </a:cubicBezTo>
                    </a:path>
                  </a:pathLst>
                </a:custGeom>
                <a:noFill/>
                <a:ln w="12700" cap="flat" cmpd="sng" algn="ctr">
                  <a:solidFill>
                    <a:srgbClr val="818181"/>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en-GB" sz="7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5" name="Gelijkbenige driehoek 24">
                <a:extLst>
                  <a:ext uri="{FF2B5EF4-FFF2-40B4-BE49-F238E27FC236}">
                    <a16:creationId xmlns:a16="http://schemas.microsoft.com/office/drawing/2014/main" id="{C73A0CF4-8EF5-318B-6E91-2EBD92F421B0}"/>
                  </a:ext>
                </a:extLst>
              </p:cNvPr>
              <p:cNvSpPr/>
              <p:nvPr userDrawn="1"/>
            </p:nvSpPr>
            <p:spPr>
              <a:xfrm rot="10800000">
                <a:off x="-2288478" y="3519194"/>
                <a:ext cx="94890" cy="50291"/>
              </a:xfrm>
              <a:prstGeom prst="triangle">
                <a:avLst/>
              </a:prstGeom>
              <a:solidFill>
                <a:sysClr val="windowText" lastClr="000000"/>
              </a:solidFill>
              <a:ln w="12700" cap="flat" cmpd="sng" algn="ctr">
                <a:no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white"/>
                  </a:solidFill>
                  <a:effectLst/>
                  <a:uLnTx/>
                  <a:uFillTx/>
                  <a:latin typeface="Segoe UI Light"/>
                  <a:ea typeface="+mn-ea"/>
                  <a:cs typeface="+mn-cs"/>
                </a:endParaRPr>
              </a:p>
            </p:txBody>
          </p:sp>
        </p:grpSp>
      </p:grpSp>
    </p:spTree>
    <p:extLst>
      <p:ext uri="{BB962C8B-B14F-4D97-AF65-F5344CB8AC3E}">
        <p14:creationId xmlns:p14="http://schemas.microsoft.com/office/powerpoint/2010/main" val="27397838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Images 3x + Text">
    <p:spTree>
      <p:nvGrpSpPr>
        <p:cNvPr id="1" name=""/>
        <p:cNvGrpSpPr/>
        <p:nvPr/>
      </p:nvGrpSpPr>
      <p:grpSpPr>
        <a:xfrm>
          <a:off x="0" y="0"/>
          <a:ext cx="0" cy="0"/>
          <a:chOff x="0" y="0"/>
          <a:chExt cx="0" cy="0"/>
        </a:xfrm>
      </p:grpSpPr>
      <p:sp>
        <p:nvSpPr>
          <p:cNvPr id="3" name="Tijdelijke aanduiding voor afbeelding 16">
            <a:extLst>
              <a:ext uri="{FF2B5EF4-FFF2-40B4-BE49-F238E27FC236}">
                <a16:creationId xmlns:a16="http://schemas.microsoft.com/office/drawing/2014/main" id="{56338189-AC6D-5D43-6506-E8CD31AB555A}"/>
              </a:ext>
            </a:extLst>
          </p:cNvPr>
          <p:cNvSpPr>
            <a:spLocks noGrp="1"/>
          </p:cNvSpPr>
          <p:nvPr>
            <p:ph type="pic" sz="quarter" idx="32" hasCustomPrompt="1"/>
          </p:nvPr>
        </p:nvSpPr>
        <p:spPr>
          <a:xfrm>
            <a:off x="4495345" y="1911112"/>
            <a:ext cx="3201311" cy="3217485"/>
          </a:xfrm>
          <a:prstGeom prst="roundRect">
            <a:avLst>
              <a:gd name="adj" fmla="val 5072"/>
            </a:avLst>
          </a:prstGeom>
          <a:solidFill>
            <a:schemeClr val="bg1">
              <a:lumMod val="95000"/>
            </a:schemeClr>
          </a:solidFill>
          <a:ln w="15875">
            <a:noFill/>
          </a:ln>
        </p:spPr>
        <p:txBody>
          <a:bodyPr lIns="180000" tIns="0" rIns="180000" bIns="1188000" anchor="ctr" anchorCtr="0"/>
          <a:lstStyle>
            <a:lvl1pPr marL="0" indent="0" algn="ctr">
              <a:buNone/>
              <a:defRPr sz="1200" i="1">
                <a:solidFill>
                  <a:schemeClr val="bg1">
                    <a:lumMod val="50000"/>
                  </a:schemeClr>
                </a:solidFill>
              </a:defRPr>
            </a:lvl1pPr>
          </a:lstStyle>
          <a:p>
            <a:r>
              <a:rPr lang="en-GB" dirty="0"/>
              <a:t>Select this placeholder, go to the tab ‘Slidebuilder’, click on ‘Images’, select the preferred image and click on ‘Insert’.</a:t>
            </a:r>
          </a:p>
        </p:txBody>
      </p:sp>
      <p:sp>
        <p:nvSpPr>
          <p:cNvPr id="4" name="Tijdelijke aanduiding voor afbeelding 16">
            <a:extLst>
              <a:ext uri="{FF2B5EF4-FFF2-40B4-BE49-F238E27FC236}">
                <a16:creationId xmlns:a16="http://schemas.microsoft.com/office/drawing/2014/main" id="{46CDCF6F-E3AC-F79D-BCC3-6677646703C5}"/>
              </a:ext>
            </a:extLst>
          </p:cNvPr>
          <p:cNvSpPr>
            <a:spLocks noGrp="1"/>
          </p:cNvSpPr>
          <p:nvPr>
            <p:ph type="pic" sz="quarter" idx="33" hasCustomPrompt="1"/>
          </p:nvPr>
        </p:nvSpPr>
        <p:spPr>
          <a:xfrm>
            <a:off x="8257326" y="1911112"/>
            <a:ext cx="3201311" cy="3217485"/>
          </a:xfrm>
          <a:prstGeom prst="roundRect">
            <a:avLst>
              <a:gd name="adj" fmla="val 5072"/>
            </a:avLst>
          </a:prstGeom>
          <a:solidFill>
            <a:schemeClr val="bg1">
              <a:lumMod val="95000"/>
            </a:schemeClr>
          </a:solidFill>
          <a:ln w="15875">
            <a:noFill/>
          </a:ln>
        </p:spPr>
        <p:txBody>
          <a:bodyPr lIns="180000" tIns="0" rIns="180000" bIns="1188000" anchor="ctr" anchorCtr="0"/>
          <a:lstStyle>
            <a:lvl1pPr marL="0" indent="0" algn="ctr">
              <a:buNone/>
              <a:defRPr sz="1200" i="1">
                <a:solidFill>
                  <a:schemeClr val="bg1">
                    <a:lumMod val="50000"/>
                  </a:schemeClr>
                </a:solidFill>
              </a:defRPr>
            </a:lvl1pPr>
          </a:lstStyle>
          <a:p>
            <a:r>
              <a:rPr lang="en-GB" dirty="0"/>
              <a:t>Select this placeholder, go to the tab ‘Slidebuilder’, click on ‘Images’, select the preferred image and click on ‘Insert’.</a:t>
            </a:r>
          </a:p>
        </p:txBody>
      </p:sp>
      <p:sp>
        <p:nvSpPr>
          <p:cNvPr id="12" name="Tijdelijke aanduiding voor afbeelding 16">
            <a:extLst>
              <a:ext uri="{FF2B5EF4-FFF2-40B4-BE49-F238E27FC236}">
                <a16:creationId xmlns:a16="http://schemas.microsoft.com/office/drawing/2014/main" id="{7EAF3F1A-0E64-6DB5-2B7B-7D3511601BEC}"/>
              </a:ext>
            </a:extLst>
          </p:cNvPr>
          <p:cNvSpPr>
            <a:spLocks noGrp="1"/>
          </p:cNvSpPr>
          <p:nvPr>
            <p:ph type="pic" sz="quarter" idx="21" hasCustomPrompt="1"/>
          </p:nvPr>
        </p:nvSpPr>
        <p:spPr>
          <a:xfrm>
            <a:off x="720000" y="1911112"/>
            <a:ext cx="3201311" cy="3217485"/>
          </a:xfrm>
          <a:prstGeom prst="roundRect">
            <a:avLst>
              <a:gd name="adj" fmla="val 5072"/>
            </a:avLst>
          </a:prstGeom>
          <a:solidFill>
            <a:schemeClr val="bg1">
              <a:lumMod val="95000"/>
            </a:schemeClr>
          </a:solidFill>
          <a:ln w="15875">
            <a:noFill/>
          </a:ln>
        </p:spPr>
        <p:txBody>
          <a:bodyPr lIns="180000" tIns="0" rIns="180000" bIns="1188000" anchor="ctr" anchorCtr="0"/>
          <a:lstStyle>
            <a:lvl1pPr marL="0" indent="0" algn="ctr">
              <a:buNone/>
              <a:defRPr sz="1200" i="1">
                <a:solidFill>
                  <a:schemeClr val="bg1">
                    <a:lumMod val="50000"/>
                  </a:schemeClr>
                </a:solidFill>
              </a:defRPr>
            </a:lvl1pPr>
          </a:lstStyle>
          <a:p>
            <a:r>
              <a:rPr lang="en-GB" dirty="0"/>
              <a:t>Select this placeholder, go to the tab ‘Slidebuilder’, click on ‘Images’, select the preferred image and click on ‘Insert’.</a:t>
            </a:r>
          </a:p>
        </p:txBody>
      </p:sp>
      <p:sp>
        <p:nvSpPr>
          <p:cNvPr id="6" name="Rechthoek: afgeronde hoeken 5">
            <a:extLst>
              <a:ext uri="{FF2B5EF4-FFF2-40B4-BE49-F238E27FC236}">
                <a16:creationId xmlns:a16="http://schemas.microsoft.com/office/drawing/2014/main" id="{C805AD3C-602A-724A-058F-66883855661A}"/>
              </a:ext>
            </a:extLst>
          </p:cNvPr>
          <p:cNvSpPr/>
          <p:nvPr userDrawn="1"/>
        </p:nvSpPr>
        <p:spPr>
          <a:xfrm>
            <a:off x="0" y="-367937"/>
            <a:ext cx="1390702" cy="24622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l"/>
            <a:r>
              <a:rPr lang="en-GB" sz="1600" b="1" cap="none" baseline="0" noProof="0" dirty="0">
                <a:solidFill>
                  <a:schemeClr val="accent1"/>
                </a:solidFill>
                <a:latin typeface="+mj-lt"/>
              </a:rPr>
              <a:t>Images 3x + Text</a:t>
            </a:r>
          </a:p>
        </p:txBody>
      </p:sp>
      <p:grpSp>
        <p:nvGrpSpPr>
          <p:cNvPr id="36" name="INSTRUCTION">
            <a:extLst>
              <a:ext uri="{FF2B5EF4-FFF2-40B4-BE49-F238E27FC236}">
                <a16:creationId xmlns:a16="http://schemas.microsoft.com/office/drawing/2014/main" id="{0DC24E0E-767A-0A86-C2DA-4A8B38ED245B}"/>
              </a:ext>
            </a:extLst>
          </p:cNvPr>
          <p:cNvGrpSpPr/>
          <p:nvPr userDrawn="1"/>
        </p:nvGrpSpPr>
        <p:grpSpPr>
          <a:xfrm>
            <a:off x="12377595" y="0"/>
            <a:ext cx="3693114" cy="6236923"/>
            <a:chOff x="-3786165" y="0"/>
            <a:chExt cx="3693114" cy="6236923"/>
          </a:xfrm>
        </p:grpSpPr>
        <p:sp>
          <p:nvSpPr>
            <p:cNvPr id="37" name="Rechthoek 36">
              <a:extLst>
                <a:ext uri="{FF2B5EF4-FFF2-40B4-BE49-F238E27FC236}">
                  <a16:creationId xmlns:a16="http://schemas.microsoft.com/office/drawing/2014/main" id="{D7D5F300-3653-E04C-E181-BD4DAE877C59}"/>
                </a:ext>
              </a:extLst>
            </p:cNvPr>
            <p:cNvSpPr/>
            <p:nvPr userDrawn="1"/>
          </p:nvSpPr>
          <p:spPr>
            <a:xfrm>
              <a:off x="-3786165" y="0"/>
              <a:ext cx="3593091" cy="5570621"/>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tx2"/>
                  </a:solidFill>
                  <a:latin typeface="Calibri" panose="020F0502020204030204" pitchFamily="34" charset="0"/>
                  <a:cs typeface="Calibri" panose="020F0502020204030204" pitchFamily="34" charset="0"/>
                </a:rPr>
                <a:t>Insert/edit an image</a:t>
              </a:r>
            </a:p>
          </p:txBody>
        </p:sp>
        <p:sp>
          <p:nvSpPr>
            <p:cNvPr id="38" name="Ovaal 37">
              <a:extLst>
                <a:ext uri="{FF2B5EF4-FFF2-40B4-BE49-F238E27FC236}">
                  <a16:creationId xmlns:a16="http://schemas.microsoft.com/office/drawing/2014/main" id="{1D3E1A26-106F-EACC-F5C1-A027D803A976}"/>
                </a:ext>
              </a:extLst>
            </p:cNvPr>
            <p:cNvSpPr/>
            <p:nvPr userDrawn="1"/>
          </p:nvSpPr>
          <p:spPr>
            <a:xfrm>
              <a:off x="-3603587" y="465324"/>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39" name="Rechthoek 38">
              <a:extLst>
                <a:ext uri="{FF2B5EF4-FFF2-40B4-BE49-F238E27FC236}">
                  <a16:creationId xmlns:a16="http://schemas.microsoft.com/office/drawing/2014/main" id="{4ADC461F-DD44-413B-2AE1-3A16089538C2}"/>
                </a:ext>
              </a:extLst>
            </p:cNvPr>
            <p:cNvSpPr/>
            <p:nvPr userDrawn="1"/>
          </p:nvSpPr>
          <p:spPr>
            <a:xfrm>
              <a:off x="-3319415" y="465324"/>
              <a:ext cx="2962706"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40" name="Ovaal 39">
              <a:extLst>
                <a:ext uri="{FF2B5EF4-FFF2-40B4-BE49-F238E27FC236}">
                  <a16:creationId xmlns:a16="http://schemas.microsoft.com/office/drawing/2014/main" id="{AA1ABFC4-5E6F-C209-788E-3B505812ED77}"/>
                </a:ext>
              </a:extLst>
            </p:cNvPr>
            <p:cNvSpPr/>
            <p:nvPr userDrawn="1"/>
          </p:nvSpPr>
          <p:spPr>
            <a:xfrm>
              <a:off x="-3603587" y="2638808"/>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41" name="Rechthoek 40">
              <a:extLst>
                <a:ext uri="{FF2B5EF4-FFF2-40B4-BE49-F238E27FC236}">
                  <a16:creationId xmlns:a16="http://schemas.microsoft.com/office/drawing/2014/main" id="{02CF07CC-D46B-7553-2C00-2615ADE108AF}"/>
                </a:ext>
              </a:extLst>
            </p:cNvPr>
            <p:cNvSpPr/>
            <p:nvPr userDrawn="1"/>
          </p:nvSpPr>
          <p:spPr>
            <a:xfrm>
              <a:off x="-3319415" y="2638809"/>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Click with the right mouse button on the image and choose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‘Send to back’</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42" name="Ovaal 41">
              <a:extLst>
                <a:ext uri="{FF2B5EF4-FFF2-40B4-BE49-F238E27FC236}">
                  <a16:creationId xmlns:a16="http://schemas.microsoft.com/office/drawing/2014/main" id="{347E4C82-FC2A-126F-8781-00D8CEED719B}"/>
                </a:ext>
              </a:extLst>
            </p:cNvPr>
            <p:cNvSpPr/>
            <p:nvPr userDrawn="1"/>
          </p:nvSpPr>
          <p:spPr>
            <a:xfrm>
              <a:off x="-3603587" y="3817066"/>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43" name="Rechthoek 42">
              <a:extLst>
                <a:ext uri="{FF2B5EF4-FFF2-40B4-BE49-F238E27FC236}">
                  <a16:creationId xmlns:a16="http://schemas.microsoft.com/office/drawing/2014/main" id="{2F3055EE-3A26-629D-414B-CB62A9EF1C68}"/>
                </a:ext>
              </a:extLst>
            </p:cNvPr>
            <p:cNvSpPr/>
            <p:nvPr userDrawn="1"/>
          </p:nvSpPr>
          <p:spPr>
            <a:xfrm>
              <a:off x="-3319415" y="3817067"/>
              <a:ext cx="2944086"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‘Crop’</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grpSp>
          <p:nvGrpSpPr>
            <p:cNvPr id="44" name="Groep 43">
              <a:extLst>
                <a:ext uri="{FF2B5EF4-FFF2-40B4-BE49-F238E27FC236}">
                  <a16:creationId xmlns:a16="http://schemas.microsoft.com/office/drawing/2014/main" id="{910A6018-5F0B-8DD7-8FF5-8799F2CB2477}"/>
                </a:ext>
              </a:extLst>
            </p:cNvPr>
            <p:cNvGrpSpPr/>
            <p:nvPr userDrawn="1"/>
          </p:nvGrpSpPr>
          <p:grpSpPr>
            <a:xfrm>
              <a:off x="-3314821" y="3054865"/>
              <a:ext cx="1558053" cy="563933"/>
              <a:chOff x="-3314821" y="2981448"/>
              <a:chExt cx="1558053" cy="563933"/>
            </a:xfrm>
          </p:grpSpPr>
          <p:sp>
            <p:nvSpPr>
              <p:cNvPr id="82" name="Rechthoek 81">
                <a:extLst>
                  <a:ext uri="{FF2B5EF4-FFF2-40B4-BE49-F238E27FC236}">
                    <a16:creationId xmlns:a16="http://schemas.microsoft.com/office/drawing/2014/main" id="{E05CED36-6CDA-1C88-873F-4D85E1F94F39}"/>
                  </a:ext>
                </a:extLst>
              </p:cNvPr>
              <p:cNvSpPr/>
              <p:nvPr userDrawn="1"/>
            </p:nvSpPr>
            <p:spPr>
              <a:xfrm>
                <a:off x="-3314821" y="2981448"/>
                <a:ext cx="1558053"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83" name="Rechthoek 82">
                <a:extLst>
                  <a:ext uri="{FF2B5EF4-FFF2-40B4-BE49-F238E27FC236}">
                    <a16:creationId xmlns:a16="http://schemas.microsoft.com/office/drawing/2014/main" id="{BDE27113-7436-7D31-3342-57E9470E9102}"/>
                  </a:ext>
                </a:extLst>
              </p:cNvPr>
              <p:cNvSpPr/>
              <p:nvPr userDrawn="1"/>
            </p:nvSpPr>
            <p:spPr>
              <a:xfrm>
                <a:off x="-3304719" y="3235173"/>
                <a:ext cx="1540313"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84" name="Tekstvak 83">
                <a:extLst>
                  <a:ext uri="{FF2B5EF4-FFF2-40B4-BE49-F238E27FC236}">
                    <a16:creationId xmlns:a16="http://schemas.microsoft.com/office/drawing/2014/main" id="{1CF133E7-9297-D2D9-3C69-5C47B98A959E}"/>
                  </a:ext>
                </a:extLst>
              </p:cNvPr>
              <p:cNvSpPr txBox="1"/>
              <p:nvPr userDrawn="1"/>
            </p:nvSpPr>
            <p:spPr>
              <a:xfrm>
                <a:off x="-3069820" y="3038892"/>
                <a:ext cx="1089248" cy="137495"/>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Send to front</a:t>
                </a:r>
              </a:p>
            </p:txBody>
          </p:sp>
          <p:sp>
            <p:nvSpPr>
              <p:cNvPr id="85" name="Tekstvak 84">
                <a:extLst>
                  <a:ext uri="{FF2B5EF4-FFF2-40B4-BE49-F238E27FC236}">
                    <a16:creationId xmlns:a16="http://schemas.microsoft.com/office/drawing/2014/main" id="{A819D646-9227-BC2C-A723-6C50B8C3716B}"/>
                  </a:ext>
                </a:extLst>
              </p:cNvPr>
              <p:cNvSpPr txBox="1"/>
              <p:nvPr userDrawn="1"/>
            </p:nvSpPr>
            <p:spPr>
              <a:xfrm>
                <a:off x="-3069820" y="3295269"/>
                <a:ext cx="109851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Send to back</a:t>
                </a:r>
              </a:p>
            </p:txBody>
          </p:sp>
          <p:sp>
            <p:nvSpPr>
              <p:cNvPr id="86" name="Vrije vorm: vorm 85">
                <a:extLst>
                  <a:ext uri="{FF2B5EF4-FFF2-40B4-BE49-F238E27FC236}">
                    <a16:creationId xmlns:a16="http://schemas.microsoft.com/office/drawing/2014/main" id="{7982AB35-A90D-425E-2043-9FDEA6E67A9D}"/>
                  </a:ext>
                </a:extLst>
              </p:cNvPr>
              <p:cNvSpPr/>
              <p:nvPr userDrawn="1"/>
            </p:nvSpPr>
            <p:spPr>
              <a:xfrm>
                <a:off x="-2051274" y="3365381"/>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87" name="Gelijkbenige driehoek 86">
                <a:extLst>
                  <a:ext uri="{FF2B5EF4-FFF2-40B4-BE49-F238E27FC236}">
                    <a16:creationId xmlns:a16="http://schemas.microsoft.com/office/drawing/2014/main" id="{593F87CE-81A2-129B-350E-4733510F028A}"/>
                  </a:ext>
                </a:extLst>
              </p:cNvPr>
              <p:cNvSpPr/>
              <p:nvPr userDrawn="1"/>
            </p:nvSpPr>
            <p:spPr>
              <a:xfrm rot="5400000">
                <a:off x="-1900674" y="3332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88" name="Groep 87">
                <a:extLst>
                  <a:ext uri="{FF2B5EF4-FFF2-40B4-BE49-F238E27FC236}">
                    <a16:creationId xmlns:a16="http://schemas.microsoft.com/office/drawing/2014/main" id="{8378C88D-11F3-C1FB-9527-179D8297D450}"/>
                  </a:ext>
                </a:extLst>
              </p:cNvPr>
              <p:cNvGrpSpPr/>
              <p:nvPr userDrawn="1"/>
            </p:nvGrpSpPr>
            <p:grpSpPr>
              <a:xfrm>
                <a:off x="-3257052" y="3032066"/>
                <a:ext cx="182309" cy="163794"/>
                <a:chOff x="12832541" y="3162395"/>
                <a:chExt cx="219532" cy="197236"/>
              </a:xfrm>
            </p:grpSpPr>
            <p:sp>
              <p:nvSpPr>
                <p:cNvPr id="93" name="Rechthoek 92">
                  <a:extLst>
                    <a:ext uri="{FF2B5EF4-FFF2-40B4-BE49-F238E27FC236}">
                      <a16:creationId xmlns:a16="http://schemas.microsoft.com/office/drawing/2014/main" id="{43500EB8-CA01-CCE0-8EFA-95D19DD4604C}"/>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sp>
              <p:nvSpPr>
                <p:cNvPr id="94" name="Rechthoek 93">
                  <a:extLst>
                    <a:ext uri="{FF2B5EF4-FFF2-40B4-BE49-F238E27FC236}">
                      <a16:creationId xmlns:a16="http://schemas.microsoft.com/office/drawing/2014/main" id="{C669B228-37EA-C18F-A9C0-CD75B6B9F407}"/>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sp>
              <p:nvSpPr>
                <p:cNvPr id="95" name="Rechthoek 94">
                  <a:extLst>
                    <a:ext uri="{FF2B5EF4-FFF2-40B4-BE49-F238E27FC236}">
                      <a16:creationId xmlns:a16="http://schemas.microsoft.com/office/drawing/2014/main" id="{6E3A024C-41B2-8447-C60E-42D8752DD597}"/>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grpSp>
          <p:grpSp>
            <p:nvGrpSpPr>
              <p:cNvPr id="89" name="Groep 88">
                <a:extLst>
                  <a:ext uri="{FF2B5EF4-FFF2-40B4-BE49-F238E27FC236}">
                    <a16:creationId xmlns:a16="http://schemas.microsoft.com/office/drawing/2014/main" id="{A25D8F1F-0CE8-EB1B-6BB2-7A8585B80204}"/>
                  </a:ext>
                </a:extLst>
              </p:cNvPr>
              <p:cNvGrpSpPr/>
              <p:nvPr userDrawn="1"/>
            </p:nvGrpSpPr>
            <p:grpSpPr>
              <a:xfrm>
                <a:off x="-3257053" y="3276580"/>
                <a:ext cx="182309" cy="163794"/>
                <a:chOff x="12832541" y="3162395"/>
                <a:chExt cx="219532" cy="197236"/>
              </a:xfrm>
            </p:grpSpPr>
            <p:sp>
              <p:nvSpPr>
                <p:cNvPr id="90" name="Rechthoek 89">
                  <a:extLst>
                    <a:ext uri="{FF2B5EF4-FFF2-40B4-BE49-F238E27FC236}">
                      <a16:creationId xmlns:a16="http://schemas.microsoft.com/office/drawing/2014/main" id="{B2439A34-5AB8-962C-AAF1-BB2736E6092A}"/>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sp>
              <p:nvSpPr>
                <p:cNvPr id="91" name="Rechthoek 90">
                  <a:extLst>
                    <a:ext uri="{FF2B5EF4-FFF2-40B4-BE49-F238E27FC236}">
                      <a16:creationId xmlns:a16="http://schemas.microsoft.com/office/drawing/2014/main" id="{F12DF9BC-4A4C-2135-39A4-794CD82EA673}"/>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sp>
              <p:nvSpPr>
                <p:cNvPr id="92" name="Rechthoek 91">
                  <a:extLst>
                    <a:ext uri="{FF2B5EF4-FFF2-40B4-BE49-F238E27FC236}">
                      <a16:creationId xmlns:a16="http://schemas.microsoft.com/office/drawing/2014/main" id="{89DC74F2-1DC7-5820-A8E4-C5A19F6ADE8F}"/>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grpSp>
        </p:grpSp>
        <p:sp>
          <p:nvSpPr>
            <p:cNvPr id="45" name="Ovaal 44">
              <a:extLst>
                <a:ext uri="{FF2B5EF4-FFF2-40B4-BE49-F238E27FC236}">
                  <a16:creationId xmlns:a16="http://schemas.microsoft.com/office/drawing/2014/main" id="{817A04BD-59C9-7B33-5120-C9785B4613FD}"/>
                </a:ext>
              </a:extLst>
            </p:cNvPr>
            <p:cNvSpPr/>
            <p:nvPr userDrawn="1"/>
          </p:nvSpPr>
          <p:spPr>
            <a:xfrm>
              <a:off x="-3603587" y="181118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46" name="Rechthoek 45">
              <a:extLst>
                <a:ext uri="{FF2B5EF4-FFF2-40B4-BE49-F238E27FC236}">
                  <a16:creationId xmlns:a16="http://schemas.microsoft.com/office/drawing/2014/main" id="{1ED2DED8-DE4B-AB8F-B622-6C1DDE3248D8}"/>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47" name="Rechthoek 46">
              <a:extLst>
                <a:ext uri="{FF2B5EF4-FFF2-40B4-BE49-F238E27FC236}">
                  <a16:creationId xmlns:a16="http://schemas.microsoft.com/office/drawing/2014/main" id="{5AF30C15-7F87-C29B-C61B-1CD903139FFA}"/>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1000" b="1" noProof="0" dirty="0">
                  <a:solidFill>
                    <a:srgbClr val="211F26"/>
                  </a:solidFill>
                  <a:latin typeface="Calibri" panose="020F0502020204030204" pitchFamily="34" charset="0"/>
                  <a:cs typeface="Calibri" panose="020F0502020204030204" pitchFamily="34" charset="0"/>
                </a:rPr>
                <a:t>Insert</a:t>
              </a:r>
            </a:p>
          </p:txBody>
        </p:sp>
        <p:grpSp>
          <p:nvGrpSpPr>
            <p:cNvPr id="48" name="Groep 47">
              <a:extLst>
                <a:ext uri="{FF2B5EF4-FFF2-40B4-BE49-F238E27FC236}">
                  <a16:creationId xmlns:a16="http://schemas.microsoft.com/office/drawing/2014/main" id="{743EAEF2-2CDA-572A-38CE-1F8003F45E67}"/>
                </a:ext>
              </a:extLst>
            </p:cNvPr>
            <p:cNvGrpSpPr/>
            <p:nvPr userDrawn="1"/>
          </p:nvGrpSpPr>
          <p:grpSpPr>
            <a:xfrm>
              <a:off x="-3426605" y="4716809"/>
              <a:ext cx="514284" cy="506545"/>
              <a:chOff x="12617641" y="3403239"/>
              <a:chExt cx="752963" cy="741634"/>
            </a:xfrm>
          </p:grpSpPr>
          <p:grpSp>
            <p:nvGrpSpPr>
              <p:cNvPr id="66" name="Groep 65">
                <a:extLst>
                  <a:ext uri="{FF2B5EF4-FFF2-40B4-BE49-F238E27FC236}">
                    <a16:creationId xmlns:a16="http://schemas.microsoft.com/office/drawing/2014/main" id="{A610B1D3-7A4B-16E5-6296-6907C6FB99B1}"/>
                  </a:ext>
                </a:extLst>
              </p:cNvPr>
              <p:cNvGrpSpPr/>
              <p:nvPr userDrawn="1"/>
            </p:nvGrpSpPr>
            <p:grpSpPr>
              <a:xfrm>
                <a:off x="12771530" y="3403239"/>
                <a:ext cx="467176" cy="448491"/>
                <a:chOff x="12782157" y="3403239"/>
                <a:chExt cx="467176" cy="448491"/>
              </a:xfrm>
            </p:grpSpPr>
            <p:grpSp>
              <p:nvGrpSpPr>
                <p:cNvPr id="69" name="Groep 68">
                  <a:extLst>
                    <a:ext uri="{FF2B5EF4-FFF2-40B4-BE49-F238E27FC236}">
                      <a16:creationId xmlns:a16="http://schemas.microsoft.com/office/drawing/2014/main" id="{748C0D72-AED7-1A9F-AE09-7A4AAAF6C7A8}"/>
                    </a:ext>
                  </a:extLst>
                </p:cNvPr>
                <p:cNvGrpSpPr/>
                <p:nvPr userDrawn="1"/>
              </p:nvGrpSpPr>
              <p:grpSpPr>
                <a:xfrm>
                  <a:off x="12782157" y="3403239"/>
                  <a:ext cx="412976" cy="396132"/>
                  <a:chOff x="13554906" y="3320109"/>
                  <a:chExt cx="443917" cy="425811"/>
                </a:xfrm>
              </p:grpSpPr>
              <p:grpSp>
                <p:nvGrpSpPr>
                  <p:cNvPr id="76" name="Groep 75">
                    <a:extLst>
                      <a:ext uri="{FF2B5EF4-FFF2-40B4-BE49-F238E27FC236}">
                        <a16:creationId xmlns:a16="http://schemas.microsoft.com/office/drawing/2014/main" id="{CEB42B49-4F36-B8C8-1301-6899986BF10C}"/>
                      </a:ext>
                    </a:extLst>
                  </p:cNvPr>
                  <p:cNvGrpSpPr/>
                  <p:nvPr userDrawn="1"/>
                </p:nvGrpSpPr>
                <p:grpSpPr>
                  <a:xfrm>
                    <a:off x="13554906" y="3320109"/>
                    <a:ext cx="443917" cy="425811"/>
                    <a:chOff x="12909684" y="1276143"/>
                    <a:chExt cx="443917" cy="425811"/>
                  </a:xfrm>
                </p:grpSpPr>
                <p:sp>
                  <p:nvSpPr>
                    <p:cNvPr id="79" name="Rechthoek 78">
                      <a:extLst>
                        <a:ext uri="{FF2B5EF4-FFF2-40B4-BE49-F238E27FC236}">
                          <a16:creationId xmlns:a16="http://schemas.microsoft.com/office/drawing/2014/main" id="{F8328DC0-9AAD-81FE-1118-7AD5B69974A5}"/>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80" name="Rechthoek 79">
                      <a:extLst>
                        <a:ext uri="{FF2B5EF4-FFF2-40B4-BE49-F238E27FC236}">
                          <a16:creationId xmlns:a16="http://schemas.microsoft.com/office/drawing/2014/main" id="{3DB279FD-FBD1-2FEF-592C-3BB39DA4F876}"/>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81" name="Ovaal 80">
                      <a:extLst>
                        <a:ext uri="{FF2B5EF4-FFF2-40B4-BE49-F238E27FC236}">
                          <a16:creationId xmlns:a16="http://schemas.microsoft.com/office/drawing/2014/main" id="{88128AC6-4549-02C9-BF1C-9528DBF07A38}"/>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pic>
                <p:nvPicPr>
                  <p:cNvPr id="77" name="Afbeelding 76">
                    <a:extLst>
                      <a:ext uri="{FF2B5EF4-FFF2-40B4-BE49-F238E27FC236}">
                        <a16:creationId xmlns:a16="http://schemas.microsoft.com/office/drawing/2014/main" id="{6188754E-839C-C456-6F26-3F328B0DE2FD}"/>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78" name="Afbeelding 77">
                    <a:extLst>
                      <a:ext uri="{FF2B5EF4-FFF2-40B4-BE49-F238E27FC236}">
                        <a16:creationId xmlns:a16="http://schemas.microsoft.com/office/drawing/2014/main" id="{7AFCADFC-A88E-8C1C-F4F2-50B72B554F16}"/>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70" name="Groep 69">
                  <a:extLst>
                    <a:ext uri="{FF2B5EF4-FFF2-40B4-BE49-F238E27FC236}">
                      <a16:creationId xmlns:a16="http://schemas.microsoft.com/office/drawing/2014/main" id="{7CD4D5D1-3450-8404-24A9-CD2391CD4630}"/>
                    </a:ext>
                  </a:extLst>
                </p:cNvPr>
                <p:cNvGrpSpPr/>
                <p:nvPr userDrawn="1"/>
              </p:nvGrpSpPr>
              <p:grpSpPr>
                <a:xfrm>
                  <a:off x="13103513" y="3705268"/>
                  <a:ext cx="145820" cy="146462"/>
                  <a:chOff x="13096169" y="3602278"/>
                  <a:chExt cx="145820" cy="146462"/>
                </a:xfrm>
              </p:grpSpPr>
              <p:sp>
                <p:nvSpPr>
                  <p:cNvPr id="74" name="Rechthoek 73">
                    <a:extLst>
                      <a:ext uri="{FF2B5EF4-FFF2-40B4-BE49-F238E27FC236}">
                        <a16:creationId xmlns:a16="http://schemas.microsoft.com/office/drawing/2014/main" id="{A4E899DF-642F-C461-6E5E-240AD092B8D9}"/>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75" name="Rechthoek 74">
                    <a:extLst>
                      <a:ext uri="{FF2B5EF4-FFF2-40B4-BE49-F238E27FC236}">
                        <a16:creationId xmlns:a16="http://schemas.microsoft.com/office/drawing/2014/main" id="{A7059390-E417-146D-1251-044EB687E0E3}"/>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71" name="Groep 70">
                  <a:extLst>
                    <a:ext uri="{FF2B5EF4-FFF2-40B4-BE49-F238E27FC236}">
                      <a16:creationId xmlns:a16="http://schemas.microsoft.com/office/drawing/2014/main" id="{2EC79E5D-B51D-5D14-9B67-E9080F3B1449}"/>
                    </a:ext>
                  </a:extLst>
                </p:cNvPr>
                <p:cNvGrpSpPr/>
                <p:nvPr userDrawn="1"/>
              </p:nvGrpSpPr>
              <p:grpSpPr>
                <a:xfrm rot="10800000">
                  <a:off x="13061402" y="3665637"/>
                  <a:ext cx="145820" cy="146462"/>
                  <a:chOff x="13096169" y="3602278"/>
                  <a:chExt cx="145820" cy="146462"/>
                </a:xfrm>
              </p:grpSpPr>
              <p:sp>
                <p:nvSpPr>
                  <p:cNvPr id="72" name="Rechthoek 71">
                    <a:extLst>
                      <a:ext uri="{FF2B5EF4-FFF2-40B4-BE49-F238E27FC236}">
                        <a16:creationId xmlns:a16="http://schemas.microsoft.com/office/drawing/2014/main" id="{E10AD083-35FF-7EE1-D544-BF30A711679C}"/>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73" name="Rechthoek 72">
                    <a:extLst>
                      <a:ext uri="{FF2B5EF4-FFF2-40B4-BE49-F238E27FC236}">
                        <a16:creationId xmlns:a16="http://schemas.microsoft.com/office/drawing/2014/main" id="{7086F735-1880-80BF-83DA-A19F59F87FEF}"/>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sp>
            <p:nvSpPr>
              <p:cNvPr id="67" name="Rechthoek 66">
                <a:extLst>
                  <a:ext uri="{FF2B5EF4-FFF2-40B4-BE49-F238E27FC236}">
                    <a16:creationId xmlns:a16="http://schemas.microsoft.com/office/drawing/2014/main" id="{D16D8625-FECB-C362-9764-7211DD3D124D}"/>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Crop</a:t>
                </a:r>
              </a:p>
            </p:txBody>
          </p:sp>
          <p:sp>
            <p:nvSpPr>
              <p:cNvPr id="68" name="Gelijkbenige driehoek 67">
                <a:extLst>
                  <a:ext uri="{FF2B5EF4-FFF2-40B4-BE49-F238E27FC236}">
                    <a16:creationId xmlns:a16="http://schemas.microsoft.com/office/drawing/2014/main" id="{715B0BF1-079E-3C5E-2065-7CBAB5EE6F6D}"/>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49" name="Rechthoek 48">
              <a:extLst>
                <a:ext uri="{FF2B5EF4-FFF2-40B4-BE49-F238E27FC236}">
                  <a16:creationId xmlns:a16="http://schemas.microsoft.com/office/drawing/2014/main" id="{19CA81A3-01D7-FDDC-C093-A32912F717CA}"/>
                </a:ext>
              </a:extLst>
            </p:cNvPr>
            <p:cNvSpPr/>
            <p:nvPr userDrawn="1"/>
          </p:nvSpPr>
          <p:spPr>
            <a:xfrm>
              <a:off x="-3786165" y="5408923"/>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‘Inspiration'</a:t>
              </a:r>
            </a:p>
          </p:txBody>
        </p:sp>
        <p:grpSp>
          <p:nvGrpSpPr>
            <p:cNvPr id="50" name="ICOON_info">
              <a:extLst>
                <a:ext uri="{FF2B5EF4-FFF2-40B4-BE49-F238E27FC236}">
                  <a16:creationId xmlns:a16="http://schemas.microsoft.com/office/drawing/2014/main" id="{C3C08512-CAF8-E855-056B-495F60B1FFE9}"/>
                </a:ext>
              </a:extLst>
            </p:cNvPr>
            <p:cNvGrpSpPr/>
            <p:nvPr userDrawn="1"/>
          </p:nvGrpSpPr>
          <p:grpSpPr>
            <a:xfrm>
              <a:off x="-376736" y="5282697"/>
              <a:ext cx="283685" cy="283685"/>
              <a:chOff x="-510741" y="5913713"/>
              <a:chExt cx="267555" cy="267555"/>
            </a:xfrm>
          </p:grpSpPr>
          <p:sp>
            <p:nvSpPr>
              <p:cNvPr id="64" name="Ovaal 63">
                <a:extLst>
                  <a:ext uri="{FF2B5EF4-FFF2-40B4-BE49-F238E27FC236}">
                    <a16:creationId xmlns:a16="http://schemas.microsoft.com/office/drawing/2014/main" id="{3B9433DB-7F76-9FE4-86A4-D738F63B27F1}"/>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65" name="Graphic 163" descr="Informatie">
                <a:extLst>
                  <a:ext uri="{FF2B5EF4-FFF2-40B4-BE49-F238E27FC236}">
                    <a16:creationId xmlns:a16="http://schemas.microsoft.com/office/drawing/2014/main" id="{E2B460AA-6BE9-D581-63F5-20DF55A401C0}"/>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51" name="Groep 50">
              <a:extLst>
                <a:ext uri="{FF2B5EF4-FFF2-40B4-BE49-F238E27FC236}">
                  <a16:creationId xmlns:a16="http://schemas.microsoft.com/office/drawing/2014/main" id="{CE383DB3-1323-2056-FB2E-E8907F73519B}"/>
                </a:ext>
              </a:extLst>
            </p:cNvPr>
            <p:cNvGrpSpPr/>
            <p:nvPr userDrawn="1"/>
          </p:nvGrpSpPr>
          <p:grpSpPr>
            <a:xfrm>
              <a:off x="-938434" y="5546300"/>
              <a:ext cx="627798" cy="576693"/>
              <a:chOff x="-938434" y="4570310"/>
              <a:chExt cx="627798" cy="576693"/>
            </a:xfrm>
          </p:grpSpPr>
          <p:grpSp>
            <p:nvGrpSpPr>
              <p:cNvPr id="59" name="Inspireren">
                <a:extLst>
                  <a:ext uri="{FF2B5EF4-FFF2-40B4-BE49-F238E27FC236}">
                    <a16:creationId xmlns:a16="http://schemas.microsoft.com/office/drawing/2014/main" id="{74C4B114-5899-1660-000F-ADA78BE8A034}"/>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61" name="Freeform 12">
                  <a:extLst>
                    <a:ext uri="{FF2B5EF4-FFF2-40B4-BE49-F238E27FC236}">
                      <a16:creationId xmlns:a16="http://schemas.microsoft.com/office/drawing/2014/main" id="{F999E6D5-3416-1CE6-4B26-67C486AF83FD}"/>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62" name="Freeform 13">
                  <a:extLst>
                    <a:ext uri="{FF2B5EF4-FFF2-40B4-BE49-F238E27FC236}">
                      <a16:creationId xmlns:a16="http://schemas.microsoft.com/office/drawing/2014/main" id="{098004E9-8D16-6DCA-8041-76DA6AEBCBB1}"/>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63" name="Freeform 14">
                  <a:extLst>
                    <a:ext uri="{FF2B5EF4-FFF2-40B4-BE49-F238E27FC236}">
                      <a16:creationId xmlns:a16="http://schemas.microsoft.com/office/drawing/2014/main" id="{2E10B71C-B508-EBAD-4716-3789E93920D0}"/>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60" name="Tekstvak 59">
                <a:extLst>
                  <a:ext uri="{FF2B5EF4-FFF2-40B4-BE49-F238E27FC236}">
                    <a16:creationId xmlns:a16="http://schemas.microsoft.com/office/drawing/2014/main" id="{5E1673E6-C0CE-0510-9C1F-B5B164043B3B}"/>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nvGrpSpPr>
            <p:cNvPr id="52" name="Groep 51">
              <a:extLst>
                <a:ext uri="{FF2B5EF4-FFF2-40B4-BE49-F238E27FC236}">
                  <a16:creationId xmlns:a16="http://schemas.microsoft.com/office/drawing/2014/main" id="{A948E926-CC14-7FF9-395E-121D9A706604}"/>
                </a:ext>
              </a:extLst>
            </p:cNvPr>
            <p:cNvGrpSpPr/>
            <p:nvPr userDrawn="1"/>
          </p:nvGrpSpPr>
          <p:grpSpPr>
            <a:xfrm>
              <a:off x="-3365484" y="1226982"/>
              <a:ext cx="446937" cy="406485"/>
              <a:chOff x="-3563526" y="1409294"/>
              <a:chExt cx="354190" cy="322133"/>
            </a:xfrm>
          </p:grpSpPr>
          <p:grpSp>
            <p:nvGrpSpPr>
              <p:cNvPr id="53" name="Groep 52">
                <a:extLst>
                  <a:ext uri="{FF2B5EF4-FFF2-40B4-BE49-F238E27FC236}">
                    <a16:creationId xmlns:a16="http://schemas.microsoft.com/office/drawing/2014/main" id="{70B583CB-178D-17CD-789A-F59246700C1E}"/>
                  </a:ext>
                </a:extLst>
              </p:cNvPr>
              <p:cNvGrpSpPr/>
              <p:nvPr userDrawn="1"/>
            </p:nvGrpSpPr>
            <p:grpSpPr>
              <a:xfrm>
                <a:off x="-3499992" y="1409294"/>
                <a:ext cx="225195" cy="195499"/>
                <a:chOff x="8987389" y="1361199"/>
                <a:chExt cx="2200275" cy="1914525"/>
              </a:xfrm>
            </p:grpSpPr>
            <p:sp>
              <p:nvSpPr>
                <p:cNvPr id="55" name="Vrije vorm: vorm 54">
                  <a:extLst>
                    <a:ext uri="{FF2B5EF4-FFF2-40B4-BE49-F238E27FC236}">
                      <a16:creationId xmlns:a16="http://schemas.microsoft.com/office/drawing/2014/main" id="{EB927ECB-14F2-CEB1-CC76-C16998188EB6}"/>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995469"/>
                  <a:endParaRPr lang="en-GB" sz="7200" noProof="0" dirty="0">
                    <a:solidFill>
                      <a:srgbClr val="211F26"/>
                    </a:solidFill>
                    <a:latin typeface="Segoe UI Light"/>
                  </a:endParaRPr>
                </a:p>
              </p:txBody>
            </p:sp>
            <p:grpSp>
              <p:nvGrpSpPr>
                <p:cNvPr id="56" name="Groep 55">
                  <a:extLst>
                    <a:ext uri="{FF2B5EF4-FFF2-40B4-BE49-F238E27FC236}">
                      <a16:creationId xmlns:a16="http://schemas.microsoft.com/office/drawing/2014/main" id="{7E886692-EAD7-84B5-CF6A-7E5F620FE813}"/>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57" name="Vrije vorm: vorm 56">
                    <a:extLst>
                      <a:ext uri="{FF2B5EF4-FFF2-40B4-BE49-F238E27FC236}">
                        <a16:creationId xmlns:a16="http://schemas.microsoft.com/office/drawing/2014/main" id="{020E13C5-96AA-987B-D0F4-976FE5D96D6D}"/>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995469"/>
                    <a:endParaRPr lang="en-GB" sz="7200" noProof="0" dirty="0">
                      <a:solidFill>
                        <a:srgbClr val="211F26"/>
                      </a:solidFill>
                      <a:latin typeface="Segoe UI Light"/>
                    </a:endParaRPr>
                  </a:p>
                </p:txBody>
              </p:sp>
              <p:sp>
                <p:nvSpPr>
                  <p:cNvPr id="58" name="Vrije vorm: vorm 57">
                    <a:extLst>
                      <a:ext uri="{FF2B5EF4-FFF2-40B4-BE49-F238E27FC236}">
                        <a16:creationId xmlns:a16="http://schemas.microsoft.com/office/drawing/2014/main" id="{82A85459-F30F-C350-CE3F-B09D16771600}"/>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995469"/>
                    <a:endParaRPr lang="en-GB" sz="7200" noProof="0" dirty="0">
                      <a:solidFill>
                        <a:srgbClr val="211F26"/>
                      </a:solidFill>
                      <a:latin typeface="Segoe UI Light"/>
                    </a:endParaRPr>
                  </a:p>
                </p:txBody>
              </p:sp>
            </p:grpSp>
          </p:grpSp>
          <p:sp>
            <p:nvSpPr>
              <p:cNvPr id="54" name="Tekstvak 53">
                <a:extLst>
                  <a:ext uri="{FF2B5EF4-FFF2-40B4-BE49-F238E27FC236}">
                    <a16:creationId xmlns:a16="http://schemas.microsoft.com/office/drawing/2014/main" id="{ABD174BC-A55F-1F72-3A9F-83BFCFF2CF63}"/>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sp>
        <p:nvSpPr>
          <p:cNvPr id="99" name="Tijdelijke aanduiding voor tekst 15">
            <a:extLst>
              <a:ext uri="{FF2B5EF4-FFF2-40B4-BE49-F238E27FC236}">
                <a16:creationId xmlns:a16="http://schemas.microsoft.com/office/drawing/2014/main" id="{4C107325-43B1-A69B-02E6-236E61801FB6}"/>
              </a:ext>
            </a:extLst>
          </p:cNvPr>
          <p:cNvSpPr>
            <a:spLocks noGrp="1"/>
          </p:cNvSpPr>
          <p:nvPr>
            <p:ph type="body" sz="quarter" idx="14" hasCustomPrompt="1"/>
          </p:nvPr>
        </p:nvSpPr>
        <p:spPr>
          <a:xfrm>
            <a:off x="720000" y="6060536"/>
            <a:ext cx="932400" cy="475200"/>
          </a:xfrm>
          <a:blipFill>
            <a:blip r:embed="rId4"/>
            <a:stretch>
              <a:fillRect/>
            </a:stretch>
          </a:blipFill>
        </p:spPr>
        <p:txBody>
          <a:bodyPr/>
          <a:lstStyle>
            <a:lvl1pPr marL="0" indent="0">
              <a:buNone/>
              <a:defRPr sz="100"/>
            </a:lvl1pPr>
          </a:lstStyle>
          <a:p>
            <a:pPr lvl="0"/>
            <a:r>
              <a:rPr lang="en-GB" dirty="0"/>
              <a:t> </a:t>
            </a:r>
          </a:p>
        </p:txBody>
      </p:sp>
      <p:sp>
        <p:nvSpPr>
          <p:cNvPr id="102" name="Tijdelijke aanduiding voor tekst 101">
            <a:extLst>
              <a:ext uri="{FF2B5EF4-FFF2-40B4-BE49-F238E27FC236}">
                <a16:creationId xmlns:a16="http://schemas.microsoft.com/office/drawing/2014/main" id="{F2FDAC89-9F39-FEF6-F3E2-9AF93010DADD}"/>
              </a:ext>
            </a:extLst>
          </p:cNvPr>
          <p:cNvSpPr>
            <a:spLocks noGrp="1"/>
          </p:cNvSpPr>
          <p:nvPr>
            <p:ph type="body" sz="quarter" idx="29" hasCustomPrompt="1"/>
          </p:nvPr>
        </p:nvSpPr>
        <p:spPr>
          <a:xfrm>
            <a:off x="1005757" y="4705618"/>
            <a:ext cx="1763798" cy="769910"/>
          </a:xfrm>
          <a:custGeom>
            <a:avLst/>
            <a:gdLst>
              <a:gd name="connsiteX0" fmla="*/ 160434 w 1763798"/>
              <a:gd name="connsiteY0" fmla="*/ 0 h 769910"/>
              <a:gd name="connsiteX1" fmla="*/ 1603364 w 1763798"/>
              <a:gd name="connsiteY1" fmla="*/ 0 h 769910"/>
              <a:gd name="connsiteX2" fmla="*/ 1763798 w 1763798"/>
              <a:gd name="connsiteY2" fmla="*/ 160434 h 769910"/>
              <a:gd name="connsiteX3" fmla="*/ 1763798 w 1763798"/>
              <a:gd name="connsiteY3" fmla="*/ 609476 h 769910"/>
              <a:gd name="connsiteX4" fmla="*/ 1603364 w 1763798"/>
              <a:gd name="connsiteY4" fmla="*/ 769910 h 769910"/>
              <a:gd name="connsiteX5" fmla="*/ 160434 w 1763798"/>
              <a:gd name="connsiteY5" fmla="*/ 769910 h 769910"/>
              <a:gd name="connsiteX6" fmla="*/ 0 w 1763798"/>
              <a:gd name="connsiteY6" fmla="*/ 609476 h 769910"/>
              <a:gd name="connsiteX7" fmla="*/ 0 w 1763798"/>
              <a:gd name="connsiteY7" fmla="*/ 160434 h 769910"/>
              <a:gd name="connsiteX8" fmla="*/ 160434 w 1763798"/>
              <a:gd name="connsiteY8" fmla="*/ 0 h 76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3798" h="769910">
                <a:moveTo>
                  <a:pt x="160434" y="0"/>
                </a:moveTo>
                <a:lnTo>
                  <a:pt x="1603364" y="0"/>
                </a:lnTo>
                <a:cubicBezTo>
                  <a:pt x="1691969" y="0"/>
                  <a:pt x="1763798" y="71829"/>
                  <a:pt x="1763798" y="160434"/>
                </a:cubicBezTo>
                <a:lnTo>
                  <a:pt x="1763798" y="609476"/>
                </a:lnTo>
                <a:cubicBezTo>
                  <a:pt x="1763798" y="698081"/>
                  <a:pt x="1691969" y="769910"/>
                  <a:pt x="1603364" y="769910"/>
                </a:cubicBezTo>
                <a:lnTo>
                  <a:pt x="160434" y="769910"/>
                </a:lnTo>
                <a:cubicBezTo>
                  <a:pt x="71829" y="769910"/>
                  <a:pt x="0" y="698081"/>
                  <a:pt x="0" y="609476"/>
                </a:cubicBezTo>
                <a:lnTo>
                  <a:pt x="0" y="160434"/>
                </a:lnTo>
                <a:cubicBezTo>
                  <a:pt x="0" y="71829"/>
                  <a:pt x="71829" y="0"/>
                  <a:pt x="160434" y="0"/>
                </a:cubicBezTo>
                <a:close/>
              </a:path>
            </a:pathLst>
          </a:custGeom>
          <a:solidFill>
            <a:schemeClr val="accent1"/>
          </a:solidFill>
        </p:spPr>
        <p:txBody>
          <a:bodyPr wrap="square" lIns="144000" anchor="ctr">
            <a:noAutofit/>
          </a:bodyPr>
          <a:lstStyle>
            <a:lvl1pPr>
              <a:defRPr sz="1800" b="1">
                <a:solidFill>
                  <a:schemeClr val="bg1"/>
                </a:solidFill>
              </a:defRPr>
            </a:lvl1pPr>
          </a:lstStyle>
          <a:p>
            <a:pPr lvl="0"/>
            <a:r>
              <a:rPr lang="en-GB" dirty="0"/>
              <a:t>Place your </a:t>
            </a:r>
            <a:br>
              <a:rPr lang="en-GB" dirty="0"/>
            </a:br>
            <a:r>
              <a:rPr lang="en-GB" dirty="0"/>
              <a:t>text here.</a:t>
            </a:r>
          </a:p>
        </p:txBody>
      </p:sp>
      <p:sp>
        <p:nvSpPr>
          <p:cNvPr id="103" name="Tijdelijke aanduiding voor tekst 102">
            <a:extLst>
              <a:ext uri="{FF2B5EF4-FFF2-40B4-BE49-F238E27FC236}">
                <a16:creationId xmlns:a16="http://schemas.microsoft.com/office/drawing/2014/main" id="{F0D6C37D-27F1-27C3-172B-CF65039418AD}"/>
              </a:ext>
            </a:extLst>
          </p:cNvPr>
          <p:cNvSpPr>
            <a:spLocks noGrp="1"/>
          </p:cNvSpPr>
          <p:nvPr>
            <p:ph type="body" sz="quarter" idx="30" hasCustomPrompt="1"/>
          </p:nvPr>
        </p:nvSpPr>
        <p:spPr>
          <a:xfrm>
            <a:off x="4768998" y="4705618"/>
            <a:ext cx="1763798" cy="769910"/>
          </a:xfrm>
          <a:custGeom>
            <a:avLst/>
            <a:gdLst>
              <a:gd name="connsiteX0" fmla="*/ 160434 w 1763798"/>
              <a:gd name="connsiteY0" fmla="*/ 0 h 769910"/>
              <a:gd name="connsiteX1" fmla="*/ 1603364 w 1763798"/>
              <a:gd name="connsiteY1" fmla="*/ 0 h 769910"/>
              <a:gd name="connsiteX2" fmla="*/ 1763798 w 1763798"/>
              <a:gd name="connsiteY2" fmla="*/ 160434 h 769910"/>
              <a:gd name="connsiteX3" fmla="*/ 1763798 w 1763798"/>
              <a:gd name="connsiteY3" fmla="*/ 609476 h 769910"/>
              <a:gd name="connsiteX4" fmla="*/ 1603364 w 1763798"/>
              <a:gd name="connsiteY4" fmla="*/ 769910 h 769910"/>
              <a:gd name="connsiteX5" fmla="*/ 160434 w 1763798"/>
              <a:gd name="connsiteY5" fmla="*/ 769910 h 769910"/>
              <a:gd name="connsiteX6" fmla="*/ 0 w 1763798"/>
              <a:gd name="connsiteY6" fmla="*/ 609476 h 769910"/>
              <a:gd name="connsiteX7" fmla="*/ 0 w 1763798"/>
              <a:gd name="connsiteY7" fmla="*/ 160434 h 769910"/>
              <a:gd name="connsiteX8" fmla="*/ 160434 w 1763798"/>
              <a:gd name="connsiteY8" fmla="*/ 0 h 76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3798" h="769910">
                <a:moveTo>
                  <a:pt x="160434" y="0"/>
                </a:moveTo>
                <a:lnTo>
                  <a:pt x="1603364" y="0"/>
                </a:lnTo>
                <a:cubicBezTo>
                  <a:pt x="1691969" y="0"/>
                  <a:pt x="1763798" y="71829"/>
                  <a:pt x="1763798" y="160434"/>
                </a:cubicBezTo>
                <a:lnTo>
                  <a:pt x="1763798" y="609476"/>
                </a:lnTo>
                <a:cubicBezTo>
                  <a:pt x="1763798" y="698081"/>
                  <a:pt x="1691969" y="769910"/>
                  <a:pt x="1603364" y="769910"/>
                </a:cubicBezTo>
                <a:lnTo>
                  <a:pt x="160434" y="769910"/>
                </a:lnTo>
                <a:cubicBezTo>
                  <a:pt x="71829" y="769910"/>
                  <a:pt x="0" y="698081"/>
                  <a:pt x="0" y="609476"/>
                </a:cubicBezTo>
                <a:lnTo>
                  <a:pt x="0" y="160434"/>
                </a:lnTo>
                <a:cubicBezTo>
                  <a:pt x="0" y="71829"/>
                  <a:pt x="71829" y="0"/>
                  <a:pt x="160434" y="0"/>
                </a:cubicBezTo>
                <a:close/>
              </a:path>
            </a:pathLst>
          </a:custGeom>
          <a:solidFill>
            <a:schemeClr val="accent3"/>
          </a:solidFill>
        </p:spPr>
        <p:txBody>
          <a:bodyPr wrap="square" lIns="144000" anchor="ctr">
            <a:noAutofit/>
          </a:bodyPr>
          <a:lstStyle>
            <a:lvl1pPr>
              <a:defRPr sz="1800" b="1">
                <a:solidFill>
                  <a:schemeClr val="bg1"/>
                </a:solidFill>
              </a:defRPr>
            </a:lvl1pPr>
          </a:lstStyle>
          <a:p>
            <a:pPr lvl="0"/>
            <a:r>
              <a:rPr lang="en-GB" dirty="0"/>
              <a:t>Place your </a:t>
            </a:r>
            <a:br>
              <a:rPr lang="en-GB" dirty="0"/>
            </a:br>
            <a:r>
              <a:rPr lang="en-GB" dirty="0"/>
              <a:t>text here.</a:t>
            </a:r>
          </a:p>
        </p:txBody>
      </p:sp>
      <p:sp>
        <p:nvSpPr>
          <p:cNvPr id="104" name="Tijdelijke aanduiding voor tekst 103">
            <a:extLst>
              <a:ext uri="{FF2B5EF4-FFF2-40B4-BE49-F238E27FC236}">
                <a16:creationId xmlns:a16="http://schemas.microsoft.com/office/drawing/2014/main" id="{FE188596-A809-2C98-D898-316938BE89FC}"/>
              </a:ext>
            </a:extLst>
          </p:cNvPr>
          <p:cNvSpPr>
            <a:spLocks noGrp="1"/>
          </p:cNvSpPr>
          <p:nvPr>
            <p:ph type="body" sz="quarter" idx="31" hasCustomPrompt="1"/>
          </p:nvPr>
        </p:nvSpPr>
        <p:spPr>
          <a:xfrm>
            <a:off x="8532239" y="4705618"/>
            <a:ext cx="1763798" cy="769910"/>
          </a:xfrm>
          <a:custGeom>
            <a:avLst/>
            <a:gdLst>
              <a:gd name="connsiteX0" fmla="*/ 160434 w 1763798"/>
              <a:gd name="connsiteY0" fmla="*/ 0 h 769910"/>
              <a:gd name="connsiteX1" fmla="*/ 1603364 w 1763798"/>
              <a:gd name="connsiteY1" fmla="*/ 0 h 769910"/>
              <a:gd name="connsiteX2" fmla="*/ 1763798 w 1763798"/>
              <a:gd name="connsiteY2" fmla="*/ 160434 h 769910"/>
              <a:gd name="connsiteX3" fmla="*/ 1763798 w 1763798"/>
              <a:gd name="connsiteY3" fmla="*/ 609476 h 769910"/>
              <a:gd name="connsiteX4" fmla="*/ 1603364 w 1763798"/>
              <a:gd name="connsiteY4" fmla="*/ 769910 h 769910"/>
              <a:gd name="connsiteX5" fmla="*/ 160434 w 1763798"/>
              <a:gd name="connsiteY5" fmla="*/ 769910 h 769910"/>
              <a:gd name="connsiteX6" fmla="*/ 0 w 1763798"/>
              <a:gd name="connsiteY6" fmla="*/ 609476 h 769910"/>
              <a:gd name="connsiteX7" fmla="*/ 0 w 1763798"/>
              <a:gd name="connsiteY7" fmla="*/ 160434 h 769910"/>
              <a:gd name="connsiteX8" fmla="*/ 160434 w 1763798"/>
              <a:gd name="connsiteY8" fmla="*/ 0 h 76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3798" h="769910">
                <a:moveTo>
                  <a:pt x="160434" y="0"/>
                </a:moveTo>
                <a:lnTo>
                  <a:pt x="1603364" y="0"/>
                </a:lnTo>
                <a:cubicBezTo>
                  <a:pt x="1691969" y="0"/>
                  <a:pt x="1763798" y="71829"/>
                  <a:pt x="1763798" y="160434"/>
                </a:cubicBezTo>
                <a:lnTo>
                  <a:pt x="1763798" y="609476"/>
                </a:lnTo>
                <a:cubicBezTo>
                  <a:pt x="1763798" y="698081"/>
                  <a:pt x="1691969" y="769910"/>
                  <a:pt x="1603364" y="769910"/>
                </a:cubicBezTo>
                <a:lnTo>
                  <a:pt x="160434" y="769910"/>
                </a:lnTo>
                <a:cubicBezTo>
                  <a:pt x="71829" y="769910"/>
                  <a:pt x="0" y="698081"/>
                  <a:pt x="0" y="609476"/>
                </a:cubicBezTo>
                <a:lnTo>
                  <a:pt x="0" y="160434"/>
                </a:lnTo>
                <a:cubicBezTo>
                  <a:pt x="0" y="71829"/>
                  <a:pt x="71829" y="0"/>
                  <a:pt x="160434" y="0"/>
                </a:cubicBezTo>
                <a:close/>
              </a:path>
            </a:pathLst>
          </a:custGeom>
          <a:solidFill>
            <a:schemeClr val="accent2"/>
          </a:solidFill>
        </p:spPr>
        <p:txBody>
          <a:bodyPr wrap="square" lIns="144000" anchor="ctr">
            <a:noAutofit/>
          </a:bodyPr>
          <a:lstStyle>
            <a:lvl1pPr>
              <a:defRPr sz="1800" b="1">
                <a:solidFill>
                  <a:schemeClr val="tx2"/>
                </a:solidFill>
              </a:defRPr>
            </a:lvl1pPr>
          </a:lstStyle>
          <a:p>
            <a:pPr lvl="0"/>
            <a:r>
              <a:rPr lang="en-GB" dirty="0"/>
              <a:t>Place your </a:t>
            </a:r>
            <a:br>
              <a:rPr lang="en-GB" dirty="0"/>
            </a:br>
            <a:r>
              <a:rPr lang="en-GB" dirty="0"/>
              <a:t>text here.</a:t>
            </a:r>
          </a:p>
        </p:txBody>
      </p:sp>
      <p:sp>
        <p:nvSpPr>
          <p:cNvPr id="106" name="Tijdelijke aanduiding voor tekst 12">
            <a:extLst>
              <a:ext uri="{FF2B5EF4-FFF2-40B4-BE49-F238E27FC236}">
                <a16:creationId xmlns:a16="http://schemas.microsoft.com/office/drawing/2014/main" id="{71BE4826-AA3B-2174-E531-08C66DD8C5C8}"/>
              </a:ext>
            </a:extLst>
          </p:cNvPr>
          <p:cNvSpPr>
            <a:spLocks noGrp="1"/>
          </p:cNvSpPr>
          <p:nvPr>
            <p:ph type="body" sz="quarter" idx="18" hasCustomPrompt="1"/>
          </p:nvPr>
        </p:nvSpPr>
        <p:spPr>
          <a:xfrm>
            <a:off x="708207" y="707795"/>
            <a:ext cx="36000" cy="396000"/>
          </a:xfrm>
          <a:custGeom>
            <a:avLst/>
            <a:gdLst>
              <a:gd name="connsiteX0" fmla="*/ 18000 w 36000"/>
              <a:gd name="connsiteY0" fmla="*/ 0 h 396000"/>
              <a:gd name="connsiteX1" fmla="*/ 36000 w 36000"/>
              <a:gd name="connsiteY1" fmla="*/ 18000 h 396000"/>
              <a:gd name="connsiteX2" fmla="*/ 36000 w 36000"/>
              <a:gd name="connsiteY2" fmla="*/ 378000 h 396000"/>
              <a:gd name="connsiteX3" fmla="*/ 18000 w 36000"/>
              <a:gd name="connsiteY3" fmla="*/ 396000 h 396000"/>
              <a:gd name="connsiteX4" fmla="*/ 0 w 36000"/>
              <a:gd name="connsiteY4" fmla="*/ 378000 h 396000"/>
              <a:gd name="connsiteX5" fmla="*/ 0 w 36000"/>
              <a:gd name="connsiteY5" fmla="*/ 18000 h 396000"/>
              <a:gd name="connsiteX6" fmla="*/ 18000 w 36000"/>
              <a:gd name="connsiteY6" fmla="*/ 0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 h="396000">
                <a:moveTo>
                  <a:pt x="18000" y="0"/>
                </a:moveTo>
                <a:cubicBezTo>
                  <a:pt x="27941" y="0"/>
                  <a:pt x="36000" y="8059"/>
                  <a:pt x="36000" y="18000"/>
                </a:cubicBezTo>
                <a:lnTo>
                  <a:pt x="36000" y="378000"/>
                </a:lnTo>
                <a:cubicBezTo>
                  <a:pt x="36000" y="387941"/>
                  <a:pt x="27941" y="396000"/>
                  <a:pt x="18000" y="396000"/>
                </a:cubicBezTo>
                <a:cubicBezTo>
                  <a:pt x="8059" y="396000"/>
                  <a:pt x="0" y="387941"/>
                  <a:pt x="0" y="378000"/>
                </a:cubicBezTo>
                <a:lnTo>
                  <a:pt x="0" y="18000"/>
                </a:lnTo>
                <a:cubicBezTo>
                  <a:pt x="0" y="8059"/>
                  <a:pt x="8059" y="0"/>
                  <a:pt x="18000" y="0"/>
                </a:cubicBezTo>
                <a:close/>
              </a:path>
            </a:pathLst>
          </a:custGeom>
          <a:solidFill>
            <a:schemeClr val="accent1"/>
          </a:solidFill>
        </p:spPr>
        <p:txBody>
          <a:bodyPr wrap="square">
            <a:noAutofit/>
          </a:bodyPr>
          <a:lstStyle>
            <a:lvl1pPr marL="0" indent="0">
              <a:buNone/>
              <a:defRPr sz="100"/>
            </a:lvl1pPr>
          </a:lstStyle>
          <a:p>
            <a:pPr lvl="0"/>
            <a:r>
              <a:rPr lang="en-GB" dirty="0"/>
              <a:t> </a:t>
            </a:r>
          </a:p>
        </p:txBody>
      </p:sp>
      <p:sp>
        <p:nvSpPr>
          <p:cNvPr id="107" name="Tijdelijke aanduiding voor titel 1">
            <a:extLst>
              <a:ext uri="{FF2B5EF4-FFF2-40B4-BE49-F238E27FC236}">
                <a16:creationId xmlns:a16="http://schemas.microsoft.com/office/drawing/2014/main" id="{6487721E-6D8E-22A6-150E-48B5B7398741}"/>
              </a:ext>
            </a:extLst>
          </p:cNvPr>
          <p:cNvSpPr>
            <a:spLocks noGrp="1"/>
          </p:cNvSpPr>
          <p:nvPr>
            <p:ph type="title" hasCustomPrompt="1"/>
          </p:nvPr>
        </p:nvSpPr>
        <p:spPr>
          <a:xfrm>
            <a:off x="865163" y="722313"/>
            <a:ext cx="10606838" cy="342211"/>
          </a:xfrm>
          <a:prstGeom prst="rect">
            <a:avLst/>
          </a:prstGeom>
        </p:spPr>
        <p:txBody>
          <a:bodyPr vert="horz" lIns="0" tIns="0" rIns="0" bIns="0" rtlCol="0" anchor="t">
            <a:noAutofit/>
          </a:bodyPr>
          <a:lstStyle/>
          <a:p>
            <a:r>
              <a:rPr lang="en-GB" noProof="0" dirty="0"/>
              <a:t>Place the title of the slide here</a:t>
            </a:r>
          </a:p>
        </p:txBody>
      </p:sp>
    </p:spTree>
    <p:extLst>
      <p:ext uri="{BB962C8B-B14F-4D97-AF65-F5344CB8AC3E}">
        <p14:creationId xmlns:p14="http://schemas.microsoft.com/office/powerpoint/2010/main" val="14537258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79" name="Tijdelijke aanduiding voor afbeelding 16">
            <a:extLst>
              <a:ext uri="{FF2B5EF4-FFF2-40B4-BE49-F238E27FC236}">
                <a16:creationId xmlns:a16="http://schemas.microsoft.com/office/drawing/2014/main" id="{B58464CF-AC46-0CF5-9A03-942DFB9749B7}"/>
              </a:ext>
            </a:extLst>
          </p:cNvPr>
          <p:cNvSpPr>
            <a:spLocks noGrp="1"/>
          </p:cNvSpPr>
          <p:nvPr>
            <p:ph type="pic" sz="quarter" idx="13" hasCustomPrompt="1"/>
          </p:nvPr>
        </p:nvSpPr>
        <p:spPr>
          <a:xfrm>
            <a:off x="0" y="2"/>
            <a:ext cx="12192001" cy="6857998"/>
          </a:xfrm>
          <a:solidFill>
            <a:schemeClr val="bg1">
              <a:lumMod val="95000"/>
            </a:schemeClr>
          </a:solidFill>
        </p:spPr>
        <p:txBody>
          <a:bodyPr tIns="0" bIns="1080000" anchor="ctr" anchorCtr="0"/>
          <a:lstStyle>
            <a:lvl1pPr marL="0" indent="0" algn="ctr">
              <a:buNone/>
              <a:defRPr sz="1200" i="1">
                <a:solidFill>
                  <a:schemeClr val="bg1">
                    <a:lumMod val="50000"/>
                  </a:schemeClr>
                </a:solidFill>
              </a:defRPr>
            </a:lvl1pPr>
          </a:lstStyle>
          <a:p>
            <a:r>
              <a:rPr lang="en-GB" dirty="0"/>
              <a:t>Select this placeholder, go to the tab ‘Slidebuilder’, click on ‘Images’, select the preferred image and click on ‘Insert’.</a:t>
            </a:r>
          </a:p>
        </p:txBody>
      </p:sp>
      <p:sp>
        <p:nvSpPr>
          <p:cNvPr id="3" name="Ondertitel 2">
            <a:extLst>
              <a:ext uri="{FF2B5EF4-FFF2-40B4-BE49-F238E27FC236}">
                <a16:creationId xmlns:a16="http://schemas.microsoft.com/office/drawing/2014/main" id="{CEA18CD7-32A7-41E4-9DF7-7259FA2187F6}"/>
              </a:ext>
            </a:extLst>
          </p:cNvPr>
          <p:cNvSpPr>
            <a:spLocks noGrp="1"/>
          </p:cNvSpPr>
          <p:nvPr>
            <p:ph type="subTitle" idx="1" hasCustomPrompt="1"/>
          </p:nvPr>
        </p:nvSpPr>
        <p:spPr>
          <a:xfrm>
            <a:off x="718946" y="5710306"/>
            <a:ext cx="5136349" cy="395785"/>
          </a:xfrm>
        </p:spPr>
        <p:txBody>
          <a:bodyPr anchor="t"/>
          <a:lstStyle>
            <a:lvl1pPr marL="0" indent="0" algn="l">
              <a:buNone/>
              <a:defRPr sz="2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Name of speaker here</a:t>
            </a:r>
          </a:p>
        </p:txBody>
      </p:sp>
      <p:grpSp>
        <p:nvGrpSpPr>
          <p:cNvPr id="15" name="INSTRUCTION">
            <a:extLst>
              <a:ext uri="{FF2B5EF4-FFF2-40B4-BE49-F238E27FC236}">
                <a16:creationId xmlns:a16="http://schemas.microsoft.com/office/drawing/2014/main" id="{8A8B6237-4113-177D-D9C5-A2781EDC0904}"/>
              </a:ext>
            </a:extLst>
          </p:cNvPr>
          <p:cNvGrpSpPr/>
          <p:nvPr userDrawn="1"/>
        </p:nvGrpSpPr>
        <p:grpSpPr>
          <a:xfrm>
            <a:off x="-3786165" y="0"/>
            <a:ext cx="3693114" cy="6236923"/>
            <a:chOff x="-3786165" y="0"/>
            <a:chExt cx="3693114" cy="6236923"/>
          </a:xfrm>
        </p:grpSpPr>
        <p:sp>
          <p:nvSpPr>
            <p:cNvPr id="18" name="Rechthoek 17">
              <a:extLst>
                <a:ext uri="{FF2B5EF4-FFF2-40B4-BE49-F238E27FC236}">
                  <a16:creationId xmlns:a16="http://schemas.microsoft.com/office/drawing/2014/main" id="{8E71D6C9-1504-A8F9-C8F7-67FD44761B23}"/>
                </a:ext>
              </a:extLst>
            </p:cNvPr>
            <p:cNvSpPr/>
            <p:nvPr userDrawn="1"/>
          </p:nvSpPr>
          <p:spPr>
            <a:xfrm>
              <a:off x="-3786165" y="0"/>
              <a:ext cx="3593091" cy="5570621"/>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tx2"/>
                  </a:solidFill>
                  <a:latin typeface="Calibri" panose="020F0502020204030204" pitchFamily="34" charset="0"/>
                  <a:cs typeface="Calibri" panose="020F0502020204030204" pitchFamily="34" charset="0"/>
                </a:rPr>
                <a:t>Insert/edit an image</a:t>
              </a:r>
            </a:p>
          </p:txBody>
        </p:sp>
        <p:sp>
          <p:nvSpPr>
            <p:cNvPr id="20" name="Ovaal 19">
              <a:extLst>
                <a:ext uri="{FF2B5EF4-FFF2-40B4-BE49-F238E27FC236}">
                  <a16:creationId xmlns:a16="http://schemas.microsoft.com/office/drawing/2014/main" id="{4F642767-12E3-0E43-2FE1-93B74F7483A5}"/>
                </a:ext>
              </a:extLst>
            </p:cNvPr>
            <p:cNvSpPr/>
            <p:nvPr userDrawn="1"/>
          </p:nvSpPr>
          <p:spPr>
            <a:xfrm>
              <a:off x="-3603587" y="465324"/>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22" name="Rechthoek 21">
              <a:extLst>
                <a:ext uri="{FF2B5EF4-FFF2-40B4-BE49-F238E27FC236}">
                  <a16:creationId xmlns:a16="http://schemas.microsoft.com/office/drawing/2014/main" id="{06ABA688-151B-A4A5-ABBC-5A2664F05A7B}"/>
                </a:ext>
              </a:extLst>
            </p:cNvPr>
            <p:cNvSpPr/>
            <p:nvPr userDrawn="1"/>
          </p:nvSpPr>
          <p:spPr>
            <a:xfrm>
              <a:off x="-3319415" y="465324"/>
              <a:ext cx="2962706"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23" name="Ovaal 22">
              <a:extLst>
                <a:ext uri="{FF2B5EF4-FFF2-40B4-BE49-F238E27FC236}">
                  <a16:creationId xmlns:a16="http://schemas.microsoft.com/office/drawing/2014/main" id="{8F75B989-7096-97B9-3038-2A4493AF9920}"/>
                </a:ext>
              </a:extLst>
            </p:cNvPr>
            <p:cNvSpPr/>
            <p:nvPr userDrawn="1"/>
          </p:nvSpPr>
          <p:spPr>
            <a:xfrm>
              <a:off x="-3603587" y="2638808"/>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24" name="Rechthoek 23">
              <a:extLst>
                <a:ext uri="{FF2B5EF4-FFF2-40B4-BE49-F238E27FC236}">
                  <a16:creationId xmlns:a16="http://schemas.microsoft.com/office/drawing/2014/main" id="{C507B2FB-DC3B-FF65-EAFB-C102BFDE5898}"/>
                </a:ext>
              </a:extLst>
            </p:cNvPr>
            <p:cNvSpPr/>
            <p:nvPr userDrawn="1"/>
          </p:nvSpPr>
          <p:spPr>
            <a:xfrm>
              <a:off x="-3319415" y="2638809"/>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Click with the right mouse button on the image and choose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‘Send to back’</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25" name="Ovaal 24">
              <a:extLst>
                <a:ext uri="{FF2B5EF4-FFF2-40B4-BE49-F238E27FC236}">
                  <a16:creationId xmlns:a16="http://schemas.microsoft.com/office/drawing/2014/main" id="{F1B6D132-CE30-7D55-04B1-7B8AAF73DC9D}"/>
                </a:ext>
              </a:extLst>
            </p:cNvPr>
            <p:cNvSpPr/>
            <p:nvPr userDrawn="1"/>
          </p:nvSpPr>
          <p:spPr>
            <a:xfrm>
              <a:off x="-3603587" y="3817066"/>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26" name="Rechthoek 25">
              <a:extLst>
                <a:ext uri="{FF2B5EF4-FFF2-40B4-BE49-F238E27FC236}">
                  <a16:creationId xmlns:a16="http://schemas.microsoft.com/office/drawing/2014/main" id="{EF6F9B5C-DE84-BD42-543A-5EF957944CF9}"/>
                </a:ext>
              </a:extLst>
            </p:cNvPr>
            <p:cNvSpPr/>
            <p:nvPr userDrawn="1"/>
          </p:nvSpPr>
          <p:spPr>
            <a:xfrm>
              <a:off x="-3319415" y="3817067"/>
              <a:ext cx="2944086"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‘Crop’</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grpSp>
          <p:nvGrpSpPr>
            <p:cNvPr id="27" name="Groep 26">
              <a:extLst>
                <a:ext uri="{FF2B5EF4-FFF2-40B4-BE49-F238E27FC236}">
                  <a16:creationId xmlns:a16="http://schemas.microsoft.com/office/drawing/2014/main" id="{C7223F72-3B2F-DDCA-7C2E-028CE1B70918}"/>
                </a:ext>
              </a:extLst>
            </p:cNvPr>
            <p:cNvGrpSpPr/>
            <p:nvPr userDrawn="1"/>
          </p:nvGrpSpPr>
          <p:grpSpPr>
            <a:xfrm>
              <a:off x="-3314821" y="3054865"/>
              <a:ext cx="1558053" cy="563933"/>
              <a:chOff x="-3314821" y="2981448"/>
              <a:chExt cx="1558053" cy="563933"/>
            </a:xfrm>
          </p:grpSpPr>
          <p:sp>
            <p:nvSpPr>
              <p:cNvPr id="65" name="Rechthoek 64">
                <a:extLst>
                  <a:ext uri="{FF2B5EF4-FFF2-40B4-BE49-F238E27FC236}">
                    <a16:creationId xmlns:a16="http://schemas.microsoft.com/office/drawing/2014/main" id="{0E6854CC-AB8D-66AB-52DA-959D29433257}"/>
                  </a:ext>
                </a:extLst>
              </p:cNvPr>
              <p:cNvSpPr/>
              <p:nvPr userDrawn="1"/>
            </p:nvSpPr>
            <p:spPr>
              <a:xfrm>
                <a:off x="-3314821" y="2981448"/>
                <a:ext cx="1558053"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66" name="Rechthoek 65">
                <a:extLst>
                  <a:ext uri="{FF2B5EF4-FFF2-40B4-BE49-F238E27FC236}">
                    <a16:creationId xmlns:a16="http://schemas.microsoft.com/office/drawing/2014/main" id="{B9F62523-6246-911F-CD90-2350553EC9CB}"/>
                  </a:ext>
                </a:extLst>
              </p:cNvPr>
              <p:cNvSpPr/>
              <p:nvPr userDrawn="1"/>
            </p:nvSpPr>
            <p:spPr>
              <a:xfrm>
                <a:off x="-3304719" y="3235173"/>
                <a:ext cx="1540313"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67" name="Tekstvak 66">
                <a:extLst>
                  <a:ext uri="{FF2B5EF4-FFF2-40B4-BE49-F238E27FC236}">
                    <a16:creationId xmlns:a16="http://schemas.microsoft.com/office/drawing/2014/main" id="{C4045DCD-238E-A623-DDDA-803092530914}"/>
                  </a:ext>
                </a:extLst>
              </p:cNvPr>
              <p:cNvSpPr txBox="1"/>
              <p:nvPr userDrawn="1"/>
            </p:nvSpPr>
            <p:spPr>
              <a:xfrm>
                <a:off x="-3069820" y="3038892"/>
                <a:ext cx="1089248" cy="137495"/>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Send to front</a:t>
                </a:r>
              </a:p>
            </p:txBody>
          </p:sp>
          <p:sp>
            <p:nvSpPr>
              <p:cNvPr id="68" name="Tekstvak 67">
                <a:extLst>
                  <a:ext uri="{FF2B5EF4-FFF2-40B4-BE49-F238E27FC236}">
                    <a16:creationId xmlns:a16="http://schemas.microsoft.com/office/drawing/2014/main" id="{41847825-0A19-76A2-16D6-051911D3A7CC}"/>
                  </a:ext>
                </a:extLst>
              </p:cNvPr>
              <p:cNvSpPr txBox="1"/>
              <p:nvPr userDrawn="1"/>
            </p:nvSpPr>
            <p:spPr>
              <a:xfrm>
                <a:off x="-3069820" y="3295269"/>
                <a:ext cx="109851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Send to back</a:t>
                </a:r>
              </a:p>
            </p:txBody>
          </p:sp>
          <p:sp>
            <p:nvSpPr>
              <p:cNvPr id="69" name="Vrije vorm: vorm 68">
                <a:extLst>
                  <a:ext uri="{FF2B5EF4-FFF2-40B4-BE49-F238E27FC236}">
                    <a16:creationId xmlns:a16="http://schemas.microsoft.com/office/drawing/2014/main" id="{DEFFC83E-362F-0766-DAC3-5A3D76DEEE7C}"/>
                  </a:ext>
                </a:extLst>
              </p:cNvPr>
              <p:cNvSpPr/>
              <p:nvPr userDrawn="1"/>
            </p:nvSpPr>
            <p:spPr>
              <a:xfrm>
                <a:off x="-2051274" y="3365381"/>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70" name="Gelijkbenige driehoek 69">
                <a:extLst>
                  <a:ext uri="{FF2B5EF4-FFF2-40B4-BE49-F238E27FC236}">
                    <a16:creationId xmlns:a16="http://schemas.microsoft.com/office/drawing/2014/main" id="{D83215C3-6DAA-FC2E-08AC-59534812FD6D}"/>
                  </a:ext>
                </a:extLst>
              </p:cNvPr>
              <p:cNvSpPr/>
              <p:nvPr userDrawn="1"/>
            </p:nvSpPr>
            <p:spPr>
              <a:xfrm rot="5400000">
                <a:off x="-1900674" y="3332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71" name="Groep 70">
                <a:extLst>
                  <a:ext uri="{FF2B5EF4-FFF2-40B4-BE49-F238E27FC236}">
                    <a16:creationId xmlns:a16="http://schemas.microsoft.com/office/drawing/2014/main" id="{60D0D8D4-4840-6D57-DE97-640E2B71613A}"/>
                  </a:ext>
                </a:extLst>
              </p:cNvPr>
              <p:cNvGrpSpPr/>
              <p:nvPr userDrawn="1"/>
            </p:nvGrpSpPr>
            <p:grpSpPr>
              <a:xfrm>
                <a:off x="-3257052" y="3032066"/>
                <a:ext cx="182309" cy="163794"/>
                <a:chOff x="12832541" y="3162395"/>
                <a:chExt cx="219532" cy="197236"/>
              </a:xfrm>
            </p:grpSpPr>
            <p:sp>
              <p:nvSpPr>
                <p:cNvPr id="76" name="Rechthoek 75">
                  <a:extLst>
                    <a:ext uri="{FF2B5EF4-FFF2-40B4-BE49-F238E27FC236}">
                      <a16:creationId xmlns:a16="http://schemas.microsoft.com/office/drawing/2014/main" id="{438C57B6-4068-F6DB-BE08-DBE37C754AA7}"/>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sp>
              <p:nvSpPr>
                <p:cNvPr id="77" name="Rechthoek 76">
                  <a:extLst>
                    <a:ext uri="{FF2B5EF4-FFF2-40B4-BE49-F238E27FC236}">
                      <a16:creationId xmlns:a16="http://schemas.microsoft.com/office/drawing/2014/main" id="{E3B5FAC6-523A-9D2E-F130-64E7BE0F1282}"/>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sp>
              <p:nvSpPr>
                <p:cNvPr id="78" name="Rechthoek 77">
                  <a:extLst>
                    <a:ext uri="{FF2B5EF4-FFF2-40B4-BE49-F238E27FC236}">
                      <a16:creationId xmlns:a16="http://schemas.microsoft.com/office/drawing/2014/main" id="{814ED78B-BA23-AE31-2579-FD1B5CEED606}"/>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grpSp>
          <p:grpSp>
            <p:nvGrpSpPr>
              <p:cNvPr id="72" name="Groep 71">
                <a:extLst>
                  <a:ext uri="{FF2B5EF4-FFF2-40B4-BE49-F238E27FC236}">
                    <a16:creationId xmlns:a16="http://schemas.microsoft.com/office/drawing/2014/main" id="{91FB530E-6027-A6F6-DCCF-ED1A6BF330D7}"/>
                  </a:ext>
                </a:extLst>
              </p:cNvPr>
              <p:cNvGrpSpPr/>
              <p:nvPr userDrawn="1"/>
            </p:nvGrpSpPr>
            <p:grpSpPr>
              <a:xfrm>
                <a:off x="-3257053" y="3276580"/>
                <a:ext cx="182309" cy="163794"/>
                <a:chOff x="12832541" y="3162395"/>
                <a:chExt cx="219532" cy="197236"/>
              </a:xfrm>
            </p:grpSpPr>
            <p:sp>
              <p:nvSpPr>
                <p:cNvPr id="73" name="Rechthoek 72">
                  <a:extLst>
                    <a:ext uri="{FF2B5EF4-FFF2-40B4-BE49-F238E27FC236}">
                      <a16:creationId xmlns:a16="http://schemas.microsoft.com/office/drawing/2014/main" id="{9308564A-04EF-29B2-6546-558F2DF32AA0}"/>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sp>
              <p:nvSpPr>
                <p:cNvPr id="74" name="Rechthoek 73">
                  <a:extLst>
                    <a:ext uri="{FF2B5EF4-FFF2-40B4-BE49-F238E27FC236}">
                      <a16:creationId xmlns:a16="http://schemas.microsoft.com/office/drawing/2014/main" id="{A916F82D-2FA9-A220-80EA-5FE020B66C70}"/>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sp>
              <p:nvSpPr>
                <p:cNvPr id="75" name="Rechthoek 74">
                  <a:extLst>
                    <a:ext uri="{FF2B5EF4-FFF2-40B4-BE49-F238E27FC236}">
                      <a16:creationId xmlns:a16="http://schemas.microsoft.com/office/drawing/2014/main" id="{5D896874-187A-61D9-F96B-CA41875D0C48}"/>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grpSp>
        </p:grpSp>
        <p:sp>
          <p:nvSpPr>
            <p:cNvPr id="28" name="Ovaal 27">
              <a:extLst>
                <a:ext uri="{FF2B5EF4-FFF2-40B4-BE49-F238E27FC236}">
                  <a16:creationId xmlns:a16="http://schemas.microsoft.com/office/drawing/2014/main" id="{0E473E70-93CD-22D0-DD9B-43383074D353}"/>
                </a:ext>
              </a:extLst>
            </p:cNvPr>
            <p:cNvSpPr/>
            <p:nvPr userDrawn="1"/>
          </p:nvSpPr>
          <p:spPr>
            <a:xfrm>
              <a:off x="-3603587" y="181118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29" name="Rechthoek 28">
              <a:extLst>
                <a:ext uri="{FF2B5EF4-FFF2-40B4-BE49-F238E27FC236}">
                  <a16:creationId xmlns:a16="http://schemas.microsoft.com/office/drawing/2014/main" id="{41F2ECBA-8E14-AAB0-975C-9B7DC969CA2B}"/>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30" name="Rechthoek 29">
              <a:extLst>
                <a:ext uri="{FF2B5EF4-FFF2-40B4-BE49-F238E27FC236}">
                  <a16:creationId xmlns:a16="http://schemas.microsoft.com/office/drawing/2014/main" id="{5EF087F5-D56F-D65C-BDA4-C27AAD662367}"/>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1000" b="1" noProof="0" dirty="0">
                  <a:solidFill>
                    <a:srgbClr val="211F26"/>
                  </a:solidFill>
                  <a:latin typeface="Calibri" panose="020F0502020204030204" pitchFamily="34" charset="0"/>
                  <a:cs typeface="Calibri" panose="020F0502020204030204" pitchFamily="34" charset="0"/>
                </a:rPr>
                <a:t>Insert</a:t>
              </a:r>
            </a:p>
          </p:txBody>
        </p:sp>
        <p:grpSp>
          <p:nvGrpSpPr>
            <p:cNvPr id="31" name="Groep 30">
              <a:extLst>
                <a:ext uri="{FF2B5EF4-FFF2-40B4-BE49-F238E27FC236}">
                  <a16:creationId xmlns:a16="http://schemas.microsoft.com/office/drawing/2014/main" id="{C74B3E2D-9B50-8A3A-0029-2271304AED17}"/>
                </a:ext>
              </a:extLst>
            </p:cNvPr>
            <p:cNvGrpSpPr/>
            <p:nvPr userDrawn="1"/>
          </p:nvGrpSpPr>
          <p:grpSpPr>
            <a:xfrm>
              <a:off x="-3426605" y="4716809"/>
              <a:ext cx="514284" cy="506545"/>
              <a:chOff x="12617641" y="3403239"/>
              <a:chExt cx="752963" cy="741634"/>
            </a:xfrm>
          </p:grpSpPr>
          <p:grpSp>
            <p:nvGrpSpPr>
              <p:cNvPr id="49" name="Groep 48">
                <a:extLst>
                  <a:ext uri="{FF2B5EF4-FFF2-40B4-BE49-F238E27FC236}">
                    <a16:creationId xmlns:a16="http://schemas.microsoft.com/office/drawing/2014/main" id="{C865EA9F-C792-978D-24AE-461B0C27C426}"/>
                  </a:ext>
                </a:extLst>
              </p:cNvPr>
              <p:cNvGrpSpPr/>
              <p:nvPr userDrawn="1"/>
            </p:nvGrpSpPr>
            <p:grpSpPr>
              <a:xfrm>
                <a:off x="12771530" y="3403239"/>
                <a:ext cx="467176" cy="448491"/>
                <a:chOff x="12782157" y="3403239"/>
                <a:chExt cx="467176" cy="448491"/>
              </a:xfrm>
            </p:grpSpPr>
            <p:grpSp>
              <p:nvGrpSpPr>
                <p:cNvPr id="52" name="Groep 51">
                  <a:extLst>
                    <a:ext uri="{FF2B5EF4-FFF2-40B4-BE49-F238E27FC236}">
                      <a16:creationId xmlns:a16="http://schemas.microsoft.com/office/drawing/2014/main" id="{0A845A87-3066-3A03-AEB0-086EF3BD4A02}"/>
                    </a:ext>
                  </a:extLst>
                </p:cNvPr>
                <p:cNvGrpSpPr/>
                <p:nvPr userDrawn="1"/>
              </p:nvGrpSpPr>
              <p:grpSpPr>
                <a:xfrm>
                  <a:off x="12782157" y="3403239"/>
                  <a:ext cx="412976" cy="396132"/>
                  <a:chOff x="13554906" y="3320109"/>
                  <a:chExt cx="443917" cy="425811"/>
                </a:xfrm>
              </p:grpSpPr>
              <p:grpSp>
                <p:nvGrpSpPr>
                  <p:cNvPr id="59" name="Groep 58">
                    <a:extLst>
                      <a:ext uri="{FF2B5EF4-FFF2-40B4-BE49-F238E27FC236}">
                        <a16:creationId xmlns:a16="http://schemas.microsoft.com/office/drawing/2014/main" id="{200BCA4E-942C-B22E-E7DB-F2D855078899}"/>
                      </a:ext>
                    </a:extLst>
                  </p:cNvPr>
                  <p:cNvGrpSpPr/>
                  <p:nvPr userDrawn="1"/>
                </p:nvGrpSpPr>
                <p:grpSpPr>
                  <a:xfrm>
                    <a:off x="13554906" y="3320109"/>
                    <a:ext cx="443917" cy="425811"/>
                    <a:chOff x="12909684" y="1276143"/>
                    <a:chExt cx="443917" cy="425811"/>
                  </a:xfrm>
                </p:grpSpPr>
                <p:sp>
                  <p:nvSpPr>
                    <p:cNvPr id="62" name="Rechthoek 61">
                      <a:extLst>
                        <a:ext uri="{FF2B5EF4-FFF2-40B4-BE49-F238E27FC236}">
                          <a16:creationId xmlns:a16="http://schemas.microsoft.com/office/drawing/2014/main" id="{91D7E52B-2554-9283-527F-A0EBDD6E84EB}"/>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63" name="Rechthoek 62">
                      <a:extLst>
                        <a:ext uri="{FF2B5EF4-FFF2-40B4-BE49-F238E27FC236}">
                          <a16:creationId xmlns:a16="http://schemas.microsoft.com/office/drawing/2014/main" id="{05AEFB40-7431-FE5A-4725-2760C174E95B}"/>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64" name="Ovaal 63">
                      <a:extLst>
                        <a:ext uri="{FF2B5EF4-FFF2-40B4-BE49-F238E27FC236}">
                          <a16:creationId xmlns:a16="http://schemas.microsoft.com/office/drawing/2014/main" id="{FAF0F998-6570-36DB-2E26-8A224C9AD038}"/>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pic>
                <p:nvPicPr>
                  <p:cNvPr id="60" name="Afbeelding 59">
                    <a:extLst>
                      <a:ext uri="{FF2B5EF4-FFF2-40B4-BE49-F238E27FC236}">
                        <a16:creationId xmlns:a16="http://schemas.microsoft.com/office/drawing/2014/main" id="{148053B1-4CB2-132F-A540-EC9A560DB2B2}"/>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61" name="Afbeelding 60">
                    <a:extLst>
                      <a:ext uri="{FF2B5EF4-FFF2-40B4-BE49-F238E27FC236}">
                        <a16:creationId xmlns:a16="http://schemas.microsoft.com/office/drawing/2014/main" id="{DC54D653-64A2-B113-CAA2-436585BEBC77}"/>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53" name="Groep 52">
                  <a:extLst>
                    <a:ext uri="{FF2B5EF4-FFF2-40B4-BE49-F238E27FC236}">
                      <a16:creationId xmlns:a16="http://schemas.microsoft.com/office/drawing/2014/main" id="{7E04B4D3-79C8-BAAC-6B56-36D30FC74C4C}"/>
                    </a:ext>
                  </a:extLst>
                </p:cNvPr>
                <p:cNvGrpSpPr/>
                <p:nvPr userDrawn="1"/>
              </p:nvGrpSpPr>
              <p:grpSpPr>
                <a:xfrm>
                  <a:off x="13103513" y="3705268"/>
                  <a:ext cx="145820" cy="146462"/>
                  <a:chOff x="13096169" y="3602278"/>
                  <a:chExt cx="145820" cy="146462"/>
                </a:xfrm>
              </p:grpSpPr>
              <p:sp>
                <p:nvSpPr>
                  <p:cNvPr id="57" name="Rechthoek 56">
                    <a:extLst>
                      <a:ext uri="{FF2B5EF4-FFF2-40B4-BE49-F238E27FC236}">
                        <a16:creationId xmlns:a16="http://schemas.microsoft.com/office/drawing/2014/main" id="{ED1F9E12-10B5-769D-5713-E7CCB0463FCB}"/>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58" name="Rechthoek 57">
                    <a:extLst>
                      <a:ext uri="{FF2B5EF4-FFF2-40B4-BE49-F238E27FC236}">
                        <a16:creationId xmlns:a16="http://schemas.microsoft.com/office/drawing/2014/main" id="{50D76793-148A-B33A-1359-05D7486E5229}"/>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54" name="Groep 53">
                  <a:extLst>
                    <a:ext uri="{FF2B5EF4-FFF2-40B4-BE49-F238E27FC236}">
                      <a16:creationId xmlns:a16="http://schemas.microsoft.com/office/drawing/2014/main" id="{36ECFE46-FEC1-E69F-A98F-7D75E4F0ABBA}"/>
                    </a:ext>
                  </a:extLst>
                </p:cNvPr>
                <p:cNvGrpSpPr/>
                <p:nvPr userDrawn="1"/>
              </p:nvGrpSpPr>
              <p:grpSpPr>
                <a:xfrm rot="10800000">
                  <a:off x="13061402" y="3665637"/>
                  <a:ext cx="145820" cy="146462"/>
                  <a:chOff x="13096169" y="3602278"/>
                  <a:chExt cx="145820" cy="146462"/>
                </a:xfrm>
              </p:grpSpPr>
              <p:sp>
                <p:nvSpPr>
                  <p:cNvPr id="55" name="Rechthoek 54">
                    <a:extLst>
                      <a:ext uri="{FF2B5EF4-FFF2-40B4-BE49-F238E27FC236}">
                        <a16:creationId xmlns:a16="http://schemas.microsoft.com/office/drawing/2014/main" id="{31D50F45-6BAD-1CD4-DEB3-8C6580F8853C}"/>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56" name="Rechthoek 55">
                    <a:extLst>
                      <a:ext uri="{FF2B5EF4-FFF2-40B4-BE49-F238E27FC236}">
                        <a16:creationId xmlns:a16="http://schemas.microsoft.com/office/drawing/2014/main" id="{3B547143-3269-3065-0FC5-01B8C46B2481}"/>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sp>
            <p:nvSpPr>
              <p:cNvPr id="50" name="Rechthoek 49">
                <a:extLst>
                  <a:ext uri="{FF2B5EF4-FFF2-40B4-BE49-F238E27FC236}">
                    <a16:creationId xmlns:a16="http://schemas.microsoft.com/office/drawing/2014/main" id="{A0313EFD-60A8-6A8D-F430-4439A113E47B}"/>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Crop</a:t>
                </a:r>
              </a:p>
            </p:txBody>
          </p:sp>
          <p:sp>
            <p:nvSpPr>
              <p:cNvPr id="51" name="Gelijkbenige driehoek 50">
                <a:extLst>
                  <a:ext uri="{FF2B5EF4-FFF2-40B4-BE49-F238E27FC236}">
                    <a16:creationId xmlns:a16="http://schemas.microsoft.com/office/drawing/2014/main" id="{110036C1-0D8E-8B42-361C-174148E3A61F}"/>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32" name="Rechthoek 31">
              <a:extLst>
                <a:ext uri="{FF2B5EF4-FFF2-40B4-BE49-F238E27FC236}">
                  <a16:creationId xmlns:a16="http://schemas.microsoft.com/office/drawing/2014/main" id="{160A4278-5374-BD21-3578-4FB32517CD6C}"/>
                </a:ext>
              </a:extLst>
            </p:cNvPr>
            <p:cNvSpPr/>
            <p:nvPr userDrawn="1"/>
          </p:nvSpPr>
          <p:spPr>
            <a:xfrm>
              <a:off x="-3786165" y="5408923"/>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‘Inspiration'</a:t>
              </a:r>
            </a:p>
          </p:txBody>
        </p:sp>
        <p:grpSp>
          <p:nvGrpSpPr>
            <p:cNvPr id="33" name="ICOON_info">
              <a:extLst>
                <a:ext uri="{FF2B5EF4-FFF2-40B4-BE49-F238E27FC236}">
                  <a16:creationId xmlns:a16="http://schemas.microsoft.com/office/drawing/2014/main" id="{4D96DA13-4DAD-8584-EADF-701ACBAC6761}"/>
                </a:ext>
              </a:extLst>
            </p:cNvPr>
            <p:cNvGrpSpPr/>
            <p:nvPr userDrawn="1"/>
          </p:nvGrpSpPr>
          <p:grpSpPr>
            <a:xfrm>
              <a:off x="-376736" y="5282697"/>
              <a:ext cx="283685" cy="283685"/>
              <a:chOff x="-510741" y="5913713"/>
              <a:chExt cx="267555" cy="267555"/>
            </a:xfrm>
          </p:grpSpPr>
          <p:sp>
            <p:nvSpPr>
              <p:cNvPr id="47" name="Ovaal 46">
                <a:extLst>
                  <a:ext uri="{FF2B5EF4-FFF2-40B4-BE49-F238E27FC236}">
                    <a16:creationId xmlns:a16="http://schemas.microsoft.com/office/drawing/2014/main" id="{8FE3F926-9E65-DE46-68FF-2D39350B4783}"/>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48" name="Graphic 163" descr="Informatie">
                <a:extLst>
                  <a:ext uri="{FF2B5EF4-FFF2-40B4-BE49-F238E27FC236}">
                    <a16:creationId xmlns:a16="http://schemas.microsoft.com/office/drawing/2014/main" id="{F2E65EF4-CEE6-D145-764F-E57405CF61AC}"/>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34" name="Groep 33">
              <a:extLst>
                <a:ext uri="{FF2B5EF4-FFF2-40B4-BE49-F238E27FC236}">
                  <a16:creationId xmlns:a16="http://schemas.microsoft.com/office/drawing/2014/main" id="{49DD52A1-898D-9FDA-EF55-1A0086D1B4C3}"/>
                </a:ext>
              </a:extLst>
            </p:cNvPr>
            <p:cNvGrpSpPr/>
            <p:nvPr userDrawn="1"/>
          </p:nvGrpSpPr>
          <p:grpSpPr>
            <a:xfrm>
              <a:off x="-938434" y="5546300"/>
              <a:ext cx="627798" cy="576693"/>
              <a:chOff x="-938434" y="4570310"/>
              <a:chExt cx="627798" cy="576693"/>
            </a:xfrm>
          </p:grpSpPr>
          <p:grpSp>
            <p:nvGrpSpPr>
              <p:cNvPr id="42" name="Inspireren">
                <a:extLst>
                  <a:ext uri="{FF2B5EF4-FFF2-40B4-BE49-F238E27FC236}">
                    <a16:creationId xmlns:a16="http://schemas.microsoft.com/office/drawing/2014/main" id="{A94209F5-2B67-1479-083D-3ADE1755F4AB}"/>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44" name="Freeform 12">
                  <a:extLst>
                    <a:ext uri="{FF2B5EF4-FFF2-40B4-BE49-F238E27FC236}">
                      <a16:creationId xmlns:a16="http://schemas.microsoft.com/office/drawing/2014/main" id="{4D877333-47EA-79A1-BF4B-7F4951A1E05F}"/>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45" name="Freeform 13">
                  <a:extLst>
                    <a:ext uri="{FF2B5EF4-FFF2-40B4-BE49-F238E27FC236}">
                      <a16:creationId xmlns:a16="http://schemas.microsoft.com/office/drawing/2014/main" id="{C1B8F37B-5CDC-0D0F-90F7-8ACB9FA80D4B}"/>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46" name="Freeform 14">
                  <a:extLst>
                    <a:ext uri="{FF2B5EF4-FFF2-40B4-BE49-F238E27FC236}">
                      <a16:creationId xmlns:a16="http://schemas.microsoft.com/office/drawing/2014/main" id="{E46EEE15-BC47-E60C-44FC-B6A5D773FBE6}"/>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43" name="Tekstvak 42">
                <a:extLst>
                  <a:ext uri="{FF2B5EF4-FFF2-40B4-BE49-F238E27FC236}">
                    <a16:creationId xmlns:a16="http://schemas.microsoft.com/office/drawing/2014/main" id="{2A8516BF-F109-482E-38A8-64943B9B28DC}"/>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nvGrpSpPr>
            <p:cNvPr id="35" name="Groep 34">
              <a:extLst>
                <a:ext uri="{FF2B5EF4-FFF2-40B4-BE49-F238E27FC236}">
                  <a16:creationId xmlns:a16="http://schemas.microsoft.com/office/drawing/2014/main" id="{546E12C2-1784-2D44-E6C8-3D1A1BD02624}"/>
                </a:ext>
              </a:extLst>
            </p:cNvPr>
            <p:cNvGrpSpPr/>
            <p:nvPr userDrawn="1"/>
          </p:nvGrpSpPr>
          <p:grpSpPr>
            <a:xfrm>
              <a:off x="-3365484" y="1226982"/>
              <a:ext cx="446937" cy="406485"/>
              <a:chOff x="-3563526" y="1409294"/>
              <a:chExt cx="354190" cy="322133"/>
            </a:xfrm>
          </p:grpSpPr>
          <p:grpSp>
            <p:nvGrpSpPr>
              <p:cNvPr id="36" name="Groep 35">
                <a:extLst>
                  <a:ext uri="{FF2B5EF4-FFF2-40B4-BE49-F238E27FC236}">
                    <a16:creationId xmlns:a16="http://schemas.microsoft.com/office/drawing/2014/main" id="{5E9F53E1-34E0-D268-E24F-F25129899F59}"/>
                  </a:ext>
                </a:extLst>
              </p:cNvPr>
              <p:cNvGrpSpPr/>
              <p:nvPr userDrawn="1"/>
            </p:nvGrpSpPr>
            <p:grpSpPr>
              <a:xfrm>
                <a:off x="-3499992" y="1409294"/>
                <a:ext cx="225195" cy="195499"/>
                <a:chOff x="8987389" y="1361199"/>
                <a:chExt cx="2200275" cy="1914525"/>
              </a:xfrm>
            </p:grpSpPr>
            <p:sp>
              <p:nvSpPr>
                <p:cNvPr id="38" name="Vrije vorm: vorm 37">
                  <a:extLst>
                    <a:ext uri="{FF2B5EF4-FFF2-40B4-BE49-F238E27FC236}">
                      <a16:creationId xmlns:a16="http://schemas.microsoft.com/office/drawing/2014/main" id="{7E234596-2E4E-7F63-E423-65C33D1DAE0C}"/>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995469"/>
                  <a:endParaRPr lang="en-GB" sz="7200" noProof="0" dirty="0">
                    <a:solidFill>
                      <a:srgbClr val="211F26"/>
                    </a:solidFill>
                    <a:latin typeface="Segoe UI Light"/>
                  </a:endParaRPr>
                </a:p>
              </p:txBody>
            </p:sp>
            <p:grpSp>
              <p:nvGrpSpPr>
                <p:cNvPr id="39" name="Groep 38">
                  <a:extLst>
                    <a:ext uri="{FF2B5EF4-FFF2-40B4-BE49-F238E27FC236}">
                      <a16:creationId xmlns:a16="http://schemas.microsoft.com/office/drawing/2014/main" id="{3A33A841-7BE3-9D3E-B3CB-9B92097AA9FC}"/>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40" name="Vrije vorm: vorm 39">
                    <a:extLst>
                      <a:ext uri="{FF2B5EF4-FFF2-40B4-BE49-F238E27FC236}">
                        <a16:creationId xmlns:a16="http://schemas.microsoft.com/office/drawing/2014/main" id="{D6D4C616-FB00-9E26-5E98-5114D4833673}"/>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995469"/>
                    <a:endParaRPr lang="en-GB" sz="7200" noProof="0" dirty="0">
                      <a:solidFill>
                        <a:srgbClr val="211F26"/>
                      </a:solidFill>
                      <a:latin typeface="Segoe UI Light"/>
                    </a:endParaRPr>
                  </a:p>
                </p:txBody>
              </p:sp>
              <p:sp>
                <p:nvSpPr>
                  <p:cNvPr id="41" name="Vrije vorm: vorm 40">
                    <a:extLst>
                      <a:ext uri="{FF2B5EF4-FFF2-40B4-BE49-F238E27FC236}">
                        <a16:creationId xmlns:a16="http://schemas.microsoft.com/office/drawing/2014/main" id="{694011EF-18B0-1F74-D456-D3014A567708}"/>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995469"/>
                    <a:endParaRPr lang="en-GB" sz="7200" noProof="0" dirty="0">
                      <a:solidFill>
                        <a:srgbClr val="211F26"/>
                      </a:solidFill>
                      <a:latin typeface="Segoe UI Light"/>
                    </a:endParaRPr>
                  </a:p>
                </p:txBody>
              </p:sp>
            </p:grpSp>
          </p:grpSp>
          <p:sp>
            <p:nvSpPr>
              <p:cNvPr id="37" name="Tekstvak 36">
                <a:extLst>
                  <a:ext uri="{FF2B5EF4-FFF2-40B4-BE49-F238E27FC236}">
                    <a16:creationId xmlns:a16="http://schemas.microsoft.com/office/drawing/2014/main" id="{4792C8E4-BBF6-BDAD-4E9E-F58FC9813251}"/>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sp>
        <p:nvSpPr>
          <p:cNvPr id="88" name="Tijdelijke aanduiding voor tekst 15">
            <a:extLst>
              <a:ext uri="{FF2B5EF4-FFF2-40B4-BE49-F238E27FC236}">
                <a16:creationId xmlns:a16="http://schemas.microsoft.com/office/drawing/2014/main" id="{0023AFB6-1403-A4C1-716C-051E9599D791}"/>
              </a:ext>
            </a:extLst>
          </p:cNvPr>
          <p:cNvSpPr>
            <a:spLocks noGrp="1"/>
          </p:cNvSpPr>
          <p:nvPr>
            <p:ph type="body" sz="quarter" idx="18" hasCustomPrompt="1"/>
          </p:nvPr>
        </p:nvSpPr>
        <p:spPr>
          <a:xfrm>
            <a:off x="718947" y="722313"/>
            <a:ext cx="1594247" cy="812512"/>
          </a:xfrm>
          <a:blipFill>
            <a:blip r:embed="rId4"/>
            <a:stretch>
              <a:fillRect/>
            </a:stretch>
          </a:blipFill>
        </p:spPr>
        <p:txBody>
          <a:bodyPr/>
          <a:lstStyle>
            <a:lvl1pPr marL="0" indent="0">
              <a:buNone/>
              <a:defRPr sz="100"/>
            </a:lvl1pPr>
          </a:lstStyle>
          <a:p>
            <a:pPr lvl="0"/>
            <a:r>
              <a:rPr lang="en-GB" dirty="0"/>
              <a:t> </a:t>
            </a:r>
          </a:p>
        </p:txBody>
      </p:sp>
      <p:sp>
        <p:nvSpPr>
          <p:cNvPr id="80" name="Tijdelijke aanduiding voor datum 3">
            <a:extLst>
              <a:ext uri="{FF2B5EF4-FFF2-40B4-BE49-F238E27FC236}">
                <a16:creationId xmlns:a16="http://schemas.microsoft.com/office/drawing/2014/main" id="{D410F314-1D67-A031-C451-797022B4925A}"/>
              </a:ext>
            </a:extLst>
          </p:cNvPr>
          <p:cNvSpPr>
            <a:spLocks noGrp="1"/>
          </p:cNvSpPr>
          <p:nvPr>
            <p:ph type="dt" sz="half" idx="2"/>
          </p:nvPr>
        </p:nvSpPr>
        <p:spPr>
          <a:xfrm>
            <a:off x="718946" y="6195358"/>
            <a:ext cx="2933400" cy="151790"/>
          </a:xfrm>
          <a:prstGeom prst="rect">
            <a:avLst/>
          </a:prstGeom>
        </p:spPr>
        <p:txBody>
          <a:bodyPr vert="horz" lIns="0" tIns="0" rIns="0" bIns="0" rtlCol="0" anchor="ctr">
            <a:noAutofit/>
          </a:bodyPr>
          <a:lstStyle>
            <a:lvl1pPr algn="l">
              <a:defRPr sz="1600">
                <a:solidFill>
                  <a:schemeClr val="tx1"/>
                </a:solidFill>
              </a:defRPr>
            </a:lvl1pPr>
          </a:lstStyle>
          <a:p>
            <a:fld id="{CF97DA82-84C5-4972-A41D-D2D51EA09891}" type="datetime3">
              <a:rPr lang="en-GB" smtClean="0"/>
              <a:t>8 December, 2023</a:t>
            </a:fld>
            <a:endParaRPr lang="en-GB" dirty="0"/>
          </a:p>
        </p:txBody>
      </p:sp>
      <p:sp>
        <p:nvSpPr>
          <p:cNvPr id="5" name="Tijdelijke aanduiding voor titel 1">
            <a:extLst>
              <a:ext uri="{FF2B5EF4-FFF2-40B4-BE49-F238E27FC236}">
                <a16:creationId xmlns:a16="http://schemas.microsoft.com/office/drawing/2014/main" id="{4F234B24-83D3-7CC9-76C9-6555FFA155AD}"/>
              </a:ext>
            </a:extLst>
          </p:cNvPr>
          <p:cNvSpPr>
            <a:spLocks noGrp="1"/>
          </p:cNvSpPr>
          <p:nvPr>
            <p:ph type="title" hasCustomPrompt="1"/>
          </p:nvPr>
        </p:nvSpPr>
        <p:spPr>
          <a:xfrm>
            <a:off x="0" y="-367937"/>
            <a:ext cx="2086708" cy="342211"/>
          </a:xfrm>
          <a:prstGeom prst="rect">
            <a:avLst/>
          </a:prstGeom>
        </p:spPr>
        <p:txBody>
          <a:bodyPr vert="horz" lIns="0" tIns="0" rIns="0" bIns="0" rtlCol="0" anchor="t">
            <a:noAutofit/>
          </a:bodyPr>
          <a:lstStyle>
            <a:lvl1pPr>
              <a:defRPr sz="1600">
                <a:solidFill>
                  <a:schemeClr val="accent1"/>
                </a:solidFill>
              </a:defRPr>
            </a:lvl1pPr>
          </a:lstStyle>
          <a:p>
            <a:pPr algn="l"/>
            <a:r>
              <a:rPr lang="en-GB" sz="1600" b="1" cap="none" baseline="0" noProof="0" dirty="0">
                <a:solidFill>
                  <a:schemeClr val="accent1"/>
                </a:solidFill>
                <a:latin typeface="+mj-lt"/>
              </a:rPr>
              <a:t>Title slide</a:t>
            </a:r>
          </a:p>
        </p:txBody>
      </p:sp>
      <p:sp>
        <p:nvSpPr>
          <p:cNvPr id="9" name="Tijdelijke aanduiding voor tekst 8">
            <a:extLst>
              <a:ext uri="{FF2B5EF4-FFF2-40B4-BE49-F238E27FC236}">
                <a16:creationId xmlns:a16="http://schemas.microsoft.com/office/drawing/2014/main" id="{4FD4B358-1033-FC99-149E-62875FBFF322}"/>
              </a:ext>
            </a:extLst>
          </p:cNvPr>
          <p:cNvSpPr>
            <a:spLocks noGrp="1"/>
          </p:cNvSpPr>
          <p:nvPr>
            <p:ph type="body" sz="quarter" idx="19" hasCustomPrompt="1"/>
          </p:nvPr>
        </p:nvSpPr>
        <p:spPr>
          <a:xfrm>
            <a:off x="721632" y="3438798"/>
            <a:ext cx="5133663" cy="2117352"/>
          </a:xfrm>
        </p:spPr>
        <p:txBody>
          <a:bodyPr anchor="b"/>
          <a:lstStyle>
            <a:lvl1pPr>
              <a:defRPr sz="5000" b="1">
                <a:solidFill>
                  <a:schemeClr val="accent3"/>
                </a:solidFill>
                <a:latin typeface="+mj-lt"/>
              </a:defRPr>
            </a:lvl1pPr>
          </a:lstStyle>
          <a:p>
            <a:pPr lvl="0"/>
            <a:r>
              <a:rPr lang="en-US" dirty="0"/>
              <a:t>The title of the presentation can be placed here</a:t>
            </a:r>
          </a:p>
        </p:txBody>
      </p:sp>
    </p:spTree>
    <p:extLst>
      <p:ext uri="{BB962C8B-B14F-4D97-AF65-F5344CB8AC3E}">
        <p14:creationId xmlns:p14="http://schemas.microsoft.com/office/powerpoint/2010/main" val="2527340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750"/>
                                        <p:tgtEl>
                                          <p:spTgt spid="3">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80">
                                            <p:txEl>
                                              <p:pRg st="0" end="0"/>
                                            </p:txEl>
                                          </p:spTgt>
                                        </p:tgtEl>
                                        <p:attrNameLst>
                                          <p:attrName>style.visibility</p:attrName>
                                        </p:attrNameLst>
                                      </p:cBhvr>
                                      <p:to>
                                        <p:strVal val="visible"/>
                                      </p:to>
                                    </p:set>
                                    <p:animEffect transition="in" filter="fade">
                                      <p:cBhvr>
                                        <p:cTn id="15" dur="750"/>
                                        <p:tgtEl>
                                          <p:spTgt spid="8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750"/>
                        <p:tgtEl>
                          <p:spTgt spid="3"/>
                        </p:tgtEl>
                      </p:cBhvr>
                    </p:animEffect>
                  </p:childTnLst>
                </p:cTn>
              </p:par>
            </p:tnLst>
          </p:tmpl>
        </p:tmplLst>
      </p:bldP>
      <p:bldP spid="80" grpId="0" build="p"/>
      <p:bldP spid="9" grpId="0">
        <p:tmplLst>
          <p:tmpl>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750"/>
                        <p:tgtEl>
                          <p:spTgt spid="9"/>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D3710-C81D-C238-CCB9-CBA9CD1E514F}"/>
              </a:ext>
            </a:extLst>
          </p:cNvPr>
          <p:cNvSpPr>
            <a:spLocks noGrp="1"/>
          </p:cNvSpPr>
          <p:nvPr>
            <p:ph type="title"/>
          </p:nvPr>
        </p:nvSpPr>
        <p:spPr/>
        <p:txBody>
          <a:bodyPr/>
          <a:lstStyle/>
          <a:p>
            <a:r>
              <a:rPr lang="en-GB"/>
              <a:t>Click to edit Master title style</a:t>
            </a:r>
            <a:endParaRPr lang="en-NL"/>
          </a:p>
        </p:txBody>
      </p:sp>
      <p:sp>
        <p:nvSpPr>
          <p:cNvPr id="3" name="Content Placeholder 2">
            <a:extLst>
              <a:ext uri="{FF2B5EF4-FFF2-40B4-BE49-F238E27FC236}">
                <a16:creationId xmlns:a16="http://schemas.microsoft.com/office/drawing/2014/main" id="{AEB6D7B7-EBFE-E889-B536-DAB81A07622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Content Placeholder 3">
            <a:extLst>
              <a:ext uri="{FF2B5EF4-FFF2-40B4-BE49-F238E27FC236}">
                <a16:creationId xmlns:a16="http://schemas.microsoft.com/office/drawing/2014/main" id="{90858147-7CA5-E821-0133-BEE76E113B6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5" name="Date Placeholder 4">
            <a:extLst>
              <a:ext uri="{FF2B5EF4-FFF2-40B4-BE49-F238E27FC236}">
                <a16:creationId xmlns:a16="http://schemas.microsoft.com/office/drawing/2014/main" id="{0C8100A9-E8B8-89E3-1F97-CD3D847DFDDD}"/>
              </a:ext>
            </a:extLst>
          </p:cNvPr>
          <p:cNvSpPr>
            <a:spLocks noGrp="1"/>
          </p:cNvSpPr>
          <p:nvPr>
            <p:ph type="dt" sz="half" idx="10"/>
          </p:nvPr>
        </p:nvSpPr>
        <p:spPr/>
        <p:txBody>
          <a:bodyPr/>
          <a:lstStyle/>
          <a:p>
            <a:fld id="{B5A07361-5060-C248-9459-4B7CCF8EDB5E}" type="datetimeFigureOut">
              <a:rPr lang="en-NL" smtClean="0"/>
              <a:t>08/12/2023</a:t>
            </a:fld>
            <a:endParaRPr lang="en-NL"/>
          </a:p>
        </p:txBody>
      </p:sp>
      <p:sp>
        <p:nvSpPr>
          <p:cNvPr id="6" name="Footer Placeholder 5">
            <a:extLst>
              <a:ext uri="{FF2B5EF4-FFF2-40B4-BE49-F238E27FC236}">
                <a16:creationId xmlns:a16="http://schemas.microsoft.com/office/drawing/2014/main" id="{163A705C-1344-C4FD-A20E-995B44483080}"/>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811ABED9-048E-7BAC-4696-3BD9773D5F1B}"/>
              </a:ext>
            </a:extLst>
          </p:cNvPr>
          <p:cNvSpPr>
            <a:spLocks noGrp="1"/>
          </p:cNvSpPr>
          <p:nvPr>
            <p:ph type="sldNum" sz="quarter" idx="12"/>
          </p:nvPr>
        </p:nvSpPr>
        <p:spPr/>
        <p:txBody>
          <a:bodyPr/>
          <a:lstStyle/>
          <a:p>
            <a:fld id="{4BE3B3C6-2268-8440-B311-FB511AE9F661}" type="slidenum">
              <a:rPr lang="en-NL" smtClean="0"/>
              <a:t>‹#›</a:t>
            </a:fld>
            <a:endParaRPr lang="en-NL"/>
          </a:p>
        </p:txBody>
      </p:sp>
    </p:spTree>
    <p:extLst>
      <p:ext uri="{BB962C8B-B14F-4D97-AF65-F5344CB8AC3E}">
        <p14:creationId xmlns:p14="http://schemas.microsoft.com/office/powerpoint/2010/main" val="27251309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ext #1">
    <p:spTree>
      <p:nvGrpSpPr>
        <p:cNvPr id="1" name=""/>
        <p:cNvGrpSpPr/>
        <p:nvPr/>
      </p:nvGrpSpPr>
      <p:grpSpPr>
        <a:xfrm>
          <a:off x="0" y="0"/>
          <a:ext cx="0" cy="0"/>
          <a:chOff x="0" y="0"/>
          <a:chExt cx="0" cy="0"/>
        </a:xfrm>
      </p:grpSpPr>
      <p:sp>
        <p:nvSpPr>
          <p:cNvPr id="88" name="Tijdelijke aanduiding voor tekst 10">
            <a:extLst>
              <a:ext uri="{FF2B5EF4-FFF2-40B4-BE49-F238E27FC236}">
                <a16:creationId xmlns:a16="http://schemas.microsoft.com/office/drawing/2014/main" id="{4F355F90-7B3D-D76D-A38B-5F63BAFE37E3}"/>
              </a:ext>
            </a:extLst>
          </p:cNvPr>
          <p:cNvSpPr txBox="1">
            <a:spLocks/>
          </p:cNvSpPr>
          <p:nvPr userDrawn="1"/>
        </p:nvSpPr>
        <p:spPr>
          <a:xfrm>
            <a:off x="714375" y="1385455"/>
            <a:ext cx="7810987" cy="4420752"/>
          </a:xfrm>
          <a:prstGeom prst="roundRect">
            <a:avLst>
              <a:gd name="adj" fmla="val 3563"/>
            </a:avLst>
          </a:prstGeom>
          <a:solidFill>
            <a:schemeClr val="accent1">
              <a:alpha val="20000"/>
            </a:schemeClr>
          </a:solidFill>
          <a:ln>
            <a:noFill/>
          </a:ln>
        </p:spPr>
        <p:txBody>
          <a:bodyPr wrap="square">
            <a:noAutofit/>
          </a:bodyPr>
          <a:lstStyle>
            <a:lvl1pPr marL="0" indent="0" algn="l" defTabSz="914400" rtl="0" eaLnBrk="1" latinLnBrk="0" hangingPunct="1">
              <a:lnSpc>
                <a:spcPct val="90000"/>
              </a:lnSpc>
              <a:spcBef>
                <a:spcPts val="600"/>
              </a:spcBef>
              <a:spcAft>
                <a:spcPts val="600"/>
              </a:spcAft>
              <a:buClr>
                <a:schemeClr val="accent1"/>
              </a:buClr>
              <a:buSzPct val="110000"/>
              <a:buFont typeface="Calibri Light" panose="020F0302020204030204" pitchFamily="34" charset="0"/>
              <a:buNone/>
              <a:defRPr sz="100" kern="1200">
                <a:solidFill>
                  <a:schemeClr val="tx1"/>
                </a:solidFill>
                <a:latin typeface="+mn-lt"/>
                <a:ea typeface="+mn-ea"/>
                <a:cs typeface="+mn-cs"/>
              </a:defRPr>
            </a:lvl1pPr>
            <a:lvl2pPr marL="355600" indent="-177800" algn="l" defTabSz="914400" rtl="0" eaLnBrk="1" latinLnBrk="0" hangingPunct="1">
              <a:lnSpc>
                <a:spcPct val="90000"/>
              </a:lnSpc>
              <a:spcBef>
                <a:spcPts val="600"/>
              </a:spcBef>
              <a:spcAft>
                <a:spcPts val="600"/>
              </a:spcAft>
              <a:buClr>
                <a:schemeClr val="tx2"/>
              </a:buClr>
              <a:buFont typeface="Arial" panose="020B0604020202020204" pitchFamily="34" charset="0"/>
              <a:buChar char="•"/>
              <a:tabLst/>
              <a:defRPr sz="1600" kern="1200">
                <a:solidFill>
                  <a:schemeClr val="tx1"/>
                </a:solidFill>
                <a:latin typeface="+mn-lt"/>
                <a:ea typeface="+mn-ea"/>
                <a:cs typeface="+mn-cs"/>
              </a:defRPr>
            </a:lvl2pPr>
            <a:lvl3pPr marL="531813" indent="-176213" algn="l" defTabSz="914400" rtl="0" eaLnBrk="1" latinLnBrk="0" hangingPunct="1">
              <a:lnSpc>
                <a:spcPct val="90000"/>
              </a:lnSpc>
              <a:spcBef>
                <a:spcPts val="600"/>
              </a:spcBef>
              <a:spcAft>
                <a:spcPts val="600"/>
              </a:spcAft>
              <a:buClr>
                <a:schemeClr val="tx2"/>
              </a:buClr>
              <a:buFont typeface="Calibri Light" panose="020F0302020204030204" pitchFamily="34" charset="0"/>
              <a:buChar char="-"/>
              <a:defRPr sz="1400" kern="1200">
                <a:solidFill>
                  <a:schemeClr val="tx1"/>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5"/>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2000" b="1" i="0" kern="1200" cap="none" baseline="0">
                <a:solidFill>
                  <a:schemeClr val="accent2"/>
                </a:solidFill>
                <a:latin typeface="+mj-lt"/>
                <a:ea typeface="+mn-ea"/>
                <a:cs typeface="+mn-cs"/>
              </a:defRPr>
            </a:lvl6pPr>
            <a:lvl7pPr marL="342900" indent="-342900" algn="l" defTabSz="914400" rtl="0" eaLnBrk="1" latinLnBrk="0" hangingPunct="1">
              <a:lnSpc>
                <a:spcPct val="90000"/>
              </a:lnSpc>
              <a:spcBef>
                <a:spcPts val="600"/>
              </a:spcBef>
              <a:spcAft>
                <a:spcPts val="600"/>
              </a:spcAft>
              <a:buClr>
                <a:schemeClr val="tx2"/>
              </a:buClr>
              <a:buFont typeface="+mj-lt"/>
              <a:buAutoNum type="arabicPeriod"/>
              <a:tabLst/>
              <a:defRPr sz="1600" kern="1200">
                <a:solidFill>
                  <a:schemeClr val="tx1"/>
                </a:solidFill>
                <a:latin typeface="+mn-lt"/>
                <a:ea typeface="+mn-ea"/>
                <a:cs typeface="+mn-cs"/>
              </a:defRPr>
            </a:lvl7pPr>
            <a:lvl8pPr marL="342900" indent="-342900" algn="l" defTabSz="914400" rtl="0" eaLnBrk="1" latinLnBrk="0" hangingPunct="1">
              <a:lnSpc>
                <a:spcPct val="90000"/>
              </a:lnSpc>
              <a:spcBef>
                <a:spcPts val="600"/>
              </a:spcBef>
              <a:spcAft>
                <a:spcPts val="600"/>
              </a:spcAft>
              <a:buClr>
                <a:schemeClr val="tx2"/>
              </a:buClr>
              <a:buFont typeface="+mj-lt"/>
              <a:buAutoNum type="alphaLcPeriod"/>
              <a:defRPr sz="1600" kern="1200">
                <a:solidFill>
                  <a:schemeClr val="tx1"/>
                </a:solidFill>
                <a:latin typeface="+mn-lt"/>
                <a:ea typeface="+mn-ea"/>
                <a:cs typeface="+mn-cs"/>
              </a:defRPr>
            </a:lvl8pPr>
            <a:lvl9pPr marL="541338" indent="-180975" algn="l" defTabSz="914400" rtl="0" eaLnBrk="1" latinLnBrk="0" hangingPunct="1">
              <a:lnSpc>
                <a:spcPct val="90000"/>
              </a:lnSpc>
              <a:spcBef>
                <a:spcPts val="600"/>
              </a:spcBef>
              <a:spcAft>
                <a:spcPts val="600"/>
              </a:spcAft>
              <a:buClr>
                <a:schemeClr val="tx2"/>
              </a:buClr>
              <a:buFont typeface="Arial" panose="020B0604020202020204" pitchFamily="34" charset="0"/>
              <a:buChar char="•"/>
              <a:defRPr sz="1600" i="0" kern="1200">
                <a:solidFill>
                  <a:schemeClr val="tx1"/>
                </a:solidFill>
                <a:latin typeface="+mn-lt"/>
                <a:ea typeface="+mn-ea"/>
                <a:cs typeface="+mn-cs"/>
              </a:defRPr>
            </a:lvl9pPr>
          </a:lstStyle>
          <a:p>
            <a:r>
              <a:rPr lang="en-GB" dirty="0"/>
              <a:t> </a:t>
            </a:r>
          </a:p>
        </p:txBody>
      </p:sp>
      <p:sp>
        <p:nvSpPr>
          <p:cNvPr id="3" name="Tijdelijke aanduiding voor verticale tekst 2">
            <a:extLst>
              <a:ext uri="{FF2B5EF4-FFF2-40B4-BE49-F238E27FC236}">
                <a16:creationId xmlns:a16="http://schemas.microsoft.com/office/drawing/2014/main" id="{3B184817-515D-4870-8CED-0DECE6FF2FC8}"/>
              </a:ext>
            </a:extLst>
          </p:cNvPr>
          <p:cNvSpPr>
            <a:spLocks noGrp="1"/>
          </p:cNvSpPr>
          <p:nvPr>
            <p:ph type="body" orient="vert" idx="1" hasCustomPrompt="1"/>
          </p:nvPr>
        </p:nvSpPr>
        <p:spPr>
          <a:xfrm>
            <a:off x="865162" y="1592263"/>
            <a:ext cx="7488000" cy="4060392"/>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noProof="0" dirty="0"/>
              <a:t>Plain text #1</a:t>
            </a:r>
          </a:p>
          <a:p>
            <a:pPr lvl="1"/>
            <a:r>
              <a:rPr lang="en-GB" noProof="0" dirty="0"/>
              <a:t>Plain text #2</a:t>
            </a:r>
          </a:p>
          <a:p>
            <a:pPr lvl="2"/>
            <a:r>
              <a:rPr lang="en-GB" noProof="0" dirty="0"/>
              <a:t>Heading #1</a:t>
            </a:r>
          </a:p>
          <a:p>
            <a:pPr lvl="3"/>
            <a:r>
              <a:rPr lang="en-GB" noProof="0" dirty="0"/>
              <a:t>Heading #2</a:t>
            </a:r>
          </a:p>
          <a:p>
            <a:pPr lvl="4"/>
            <a:r>
              <a:rPr lang="en-GB" noProof="0" dirty="0"/>
              <a:t>Heading #3</a:t>
            </a:r>
          </a:p>
          <a:p>
            <a:pPr lvl="5"/>
            <a:r>
              <a:rPr lang="en-GB" noProof="0" dirty="0"/>
              <a:t>Heading #4</a:t>
            </a:r>
          </a:p>
          <a:p>
            <a:pPr lvl="6"/>
            <a:r>
              <a:rPr lang="en-GB" noProof="0" dirty="0"/>
              <a:t>Source</a:t>
            </a:r>
          </a:p>
          <a:p>
            <a:pPr lvl="7"/>
            <a:r>
              <a:rPr lang="en-GB" noProof="0" dirty="0"/>
              <a:t>Plain text #1</a:t>
            </a:r>
          </a:p>
          <a:p>
            <a:pPr marL="0" marR="0" lvl="8" indent="0" algn="l" defTabSz="914400" rtl="0" eaLnBrk="1" fontAlgn="auto" latinLnBrk="0" hangingPunct="1">
              <a:lnSpc>
                <a:spcPct val="90000"/>
              </a:lnSpc>
              <a:spcBef>
                <a:spcPts val="600"/>
              </a:spcBef>
              <a:spcAft>
                <a:spcPts val="600"/>
              </a:spcAft>
              <a:buClr>
                <a:schemeClr val="tx2"/>
              </a:buClr>
              <a:buSzTx/>
              <a:buFontTx/>
              <a:buNone/>
              <a:tabLst/>
              <a:defRPr/>
            </a:pPr>
            <a:r>
              <a:rPr lang="en-GB" noProof="0" dirty="0"/>
              <a:t>Plain text #2</a:t>
            </a:r>
          </a:p>
        </p:txBody>
      </p:sp>
      <p:sp>
        <p:nvSpPr>
          <p:cNvPr id="9" name="Rechthoek: afgeronde hoeken 8">
            <a:extLst>
              <a:ext uri="{FF2B5EF4-FFF2-40B4-BE49-F238E27FC236}">
                <a16:creationId xmlns:a16="http://schemas.microsoft.com/office/drawing/2014/main" id="{E48AD39F-D1BD-4A94-927C-E2D6B75091D7}"/>
              </a:ext>
            </a:extLst>
          </p:cNvPr>
          <p:cNvSpPr/>
          <p:nvPr userDrawn="1"/>
        </p:nvSpPr>
        <p:spPr>
          <a:xfrm>
            <a:off x="0" y="-367937"/>
            <a:ext cx="600998" cy="24622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l"/>
            <a:r>
              <a:rPr lang="en-GB" sz="1600" b="1" cap="none" baseline="0" noProof="0" dirty="0">
                <a:solidFill>
                  <a:schemeClr val="accent1"/>
                </a:solidFill>
                <a:latin typeface="+mj-lt"/>
              </a:rPr>
              <a:t>Text #1</a:t>
            </a:r>
          </a:p>
        </p:txBody>
      </p:sp>
      <p:sp>
        <p:nvSpPr>
          <p:cNvPr id="11" name="Tijdelijke aanduiding voor tekst 15">
            <a:extLst>
              <a:ext uri="{FF2B5EF4-FFF2-40B4-BE49-F238E27FC236}">
                <a16:creationId xmlns:a16="http://schemas.microsoft.com/office/drawing/2014/main" id="{44E27EC2-81EE-5DE0-2BEB-2F38F88501FB}"/>
              </a:ext>
            </a:extLst>
          </p:cNvPr>
          <p:cNvSpPr>
            <a:spLocks noGrp="1"/>
          </p:cNvSpPr>
          <p:nvPr>
            <p:ph type="body" sz="quarter" idx="14" hasCustomPrompt="1"/>
          </p:nvPr>
        </p:nvSpPr>
        <p:spPr>
          <a:xfrm>
            <a:off x="720000" y="6060536"/>
            <a:ext cx="932400" cy="475200"/>
          </a:xfrm>
          <a:blipFill>
            <a:blip r:embed="rId2"/>
            <a:stretch>
              <a:fillRect/>
            </a:stretch>
          </a:blipFill>
        </p:spPr>
        <p:txBody>
          <a:bodyPr/>
          <a:lstStyle>
            <a:lvl1pPr marL="0" indent="0">
              <a:buNone/>
              <a:defRPr sz="100"/>
            </a:lvl1pPr>
          </a:lstStyle>
          <a:p>
            <a:pPr lvl="0"/>
            <a:r>
              <a:rPr lang="en-GB" dirty="0"/>
              <a:t> </a:t>
            </a:r>
          </a:p>
        </p:txBody>
      </p:sp>
      <p:grpSp>
        <p:nvGrpSpPr>
          <p:cNvPr id="2" name="Groep 1">
            <a:extLst>
              <a:ext uri="{FF2B5EF4-FFF2-40B4-BE49-F238E27FC236}">
                <a16:creationId xmlns:a16="http://schemas.microsoft.com/office/drawing/2014/main" id="{8C2A2AEE-5359-9D37-F574-D8BA9EB8ABAF}"/>
              </a:ext>
            </a:extLst>
          </p:cNvPr>
          <p:cNvGrpSpPr/>
          <p:nvPr userDrawn="1"/>
        </p:nvGrpSpPr>
        <p:grpSpPr>
          <a:xfrm>
            <a:off x="-3786437" y="0"/>
            <a:ext cx="3693386" cy="5359349"/>
            <a:chOff x="-3786437" y="0"/>
            <a:chExt cx="3693386" cy="5359349"/>
          </a:xfrm>
        </p:grpSpPr>
        <p:sp>
          <p:nvSpPr>
            <p:cNvPr id="17" name="Rechthoek 16">
              <a:extLst>
                <a:ext uri="{FF2B5EF4-FFF2-40B4-BE49-F238E27FC236}">
                  <a16:creationId xmlns:a16="http://schemas.microsoft.com/office/drawing/2014/main" id="{AEC801A7-CD77-DC9C-35E8-F0D82BBF21F1}"/>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tx2"/>
                  </a:solidFill>
                  <a:latin typeface="Calibri" panose="020F0502020204030204" pitchFamily="34" charset="0"/>
                  <a:cs typeface="Calibri" panose="020F0502020204030204" pitchFamily="34" charset="0"/>
                </a:rPr>
                <a:t>Choosing text levels</a:t>
              </a:r>
            </a:p>
          </p:txBody>
        </p:sp>
        <p:sp>
          <p:nvSpPr>
            <p:cNvPr id="18" name="Ovaal 17">
              <a:extLst>
                <a:ext uri="{FF2B5EF4-FFF2-40B4-BE49-F238E27FC236}">
                  <a16:creationId xmlns:a16="http://schemas.microsoft.com/office/drawing/2014/main" id="{EC32DEA1-37C0-153F-ECEC-8E2561DD5BB1}"/>
                </a:ext>
              </a:extLst>
            </p:cNvPr>
            <p:cNvSpPr/>
            <p:nvPr userDrawn="1"/>
          </p:nvSpPr>
          <p:spPr>
            <a:xfrm>
              <a:off x="-3604183" y="183748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9" name="Rechthoek 18">
              <a:extLst>
                <a:ext uri="{FF2B5EF4-FFF2-40B4-BE49-F238E27FC236}">
                  <a16:creationId xmlns:a16="http://schemas.microsoft.com/office/drawing/2014/main" id="{B2470D4D-5D69-C310-EE72-C7284A7DAE49}"/>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4"/>
                </a:buClr>
                <a:buSzTx/>
                <a:buFontTx/>
                <a:buNone/>
                <a:tabLst/>
                <a:defRPr/>
              </a:pPr>
              <a:r>
                <a:rPr kumimoji="0" lang="en-GB"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Plain text #1</a:t>
              </a:r>
            </a:p>
          </p:txBody>
        </p:sp>
        <p:sp>
          <p:nvSpPr>
            <p:cNvPr id="20" name="Ovaal 19">
              <a:extLst>
                <a:ext uri="{FF2B5EF4-FFF2-40B4-BE49-F238E27FC236}">
                  <a16:creationId xmlns:a16="http://schemas.microsoft.com/office/drawing/2014/main" id="{EA75816C-B6E9-535F-6F82-BD816F742CB2}"/>
                </a:ext>
              </a:extLst>
            </p:cNvPr>
            <p:cNvSpPr/>
            <p:nvPr userDrawn="1"/>
          </p:nvSpPr>
          <p:spPr>
            <a:xfrm>
              <a:off x="-3604183" y="2128768"/>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21" name="Rechthoek 20">
              <a:extLst>
                <a:ext uri="{FF2B5EF4-FFF2-40B4-BE49-F238E27FC236}">
                  <a16:creationId xmlns:a16="http://schemas.microsoft.com/office/drawing/2014/main" id="{3C0BD5A8-AD75-645D-36DF-980A2EBE5946}"/>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Under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‘Home’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use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list level-buttons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to choose a text level. </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Choose from:</a:t>
              </a:r>
            </a:p>
          </p:txBody>
        </p:sp>
        <p:sp>
          <p:nvSpPr>
            <p:cNvPr id="22" name="Rechthoek 21">
              <a:extLst>
                <a:ext uri="{FF2B5EF4-FFF2-40B4-BE49-F238E27FC236}">
                  <a16:creationId xmlns:a16="http://schemas.microsoft.com/office/drawing/2014/main" id="{36E69F2A-4458-6480-DF51-3AA495969614}"/>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4"/>
                </a:buClr>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Plain text #2</a:t>
              </a:r>
            </a:p>
          </p:txBody>
        </p:sp>
        <p:sp>
          <p:nvSpPr>
            <p:cNvPr id="23" name="Ovaal 22">
              <a:extLst>
                <a:ext uri="{FF2B5EF4-FFF2-40B4-BE49-F238E27FC236}">
                  <a16:creationId xmlns:a16="http://schemas.microsoft.com/office/drawing/2014/main" id="{FB172FCF-D3CF-5A3C-F2D3-C260D82C51E3}"/>
                </a:ext>
              </a:extLst>
            </p:cNvPr>
            <p:cNvSpPr/>
            <p:nvPr userDrawn="1"/>
          </p:nvSpPr>
          <p:spPr>
            <a:xfrm>
              <a:off x="-3604183" y="2420052"/>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24" name="Rechthoek 23">
              <a:extLst>
                <a:ext uri="{FF2B5EF4-FFF2-40B4-BE49-F238E27FC236}">
                  <a16:creationId xmlns:a16="http://schemas.microsoft.com/office/drawing/2014/main" id="{B39C16B7-5F01-5049-5CA6-DBDCA946C3ED}"/>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rgbClr val="EE7628"/>
                </a:buClr>
                <a:buSzTx/>
                <a:buFont typeface="Arial" panose="020B0604020202020204" pitchFamily="34" charset="0"/>
                <a:buNone/>
                <a:tabLst/>
                <a:defRPr/>
              </a:pPr>
              <a:r>
                <a:rPr kumimoji="0" lang="en-GB" sz="1800" b="1" i="0" u="none" strike="noStrike" kern="0" cap="none" spc="0" normalizeH="0" baseline="0" noProof="0" dirty="0">
                  <a:ln>
                    <a:noFill/>
                  </a:ln>
                  <a:solidFill>
                    <a:schemeClr val="tx2"/>
                  </a:solidFill>
                  <a:effectLst/>
                  <a:uLnTx/>
                  <a:uFillTx/>
                  <a:latin typeface="Calibri" panose="020F0502020204030204" pitchFamily="34" charset="0"/>
                  <a:ea typeface="+mn-ea"/>
                  <a:cs typeface="Calibri" panose="020F0502020204030204" pitchFamily="34" charset="0"/>
                </a:rPr>
                <a:t>Heading #1</a:t>
              </a:r>
            </a:p>
          </p:txBody>
        </p:sp>
        <p:sp>
          <p:nvSpPr>
            <p:cNvPr id="25" name="Ovaal 24">
              <a:extLst>
                <a:ext uri="{FF2B5EF4-FFF2-40B4-BE49-F238E27FC236}">
                  <a16:creationId xmlns:a16="http://schemas.microsoft.com/office/drawing/2014/main" id="{C9ADB1DD-147A-8765-3292-01114FF0E535}"/>
                </a:ext>
              </a:extLst>
            </p:cNvPr>
            <p:cNvSpPr/>
            <p:nvPr userDrawn="1"/>
          </p:nvSpPr>
          <p:spPr>
            <a:xfrm>
              <a:off x="-3604183" y="2711336"/>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26" name="Rechthoek 25">
              <a:extLst>
                <a:ext uri="{FF2B5EF4-FFF2-40B4-BE49-F238E27FC236}">
                  <a16:creationId xmlns:a16="http://schemas.microsoft.com/office/drawing/2014/main" id="{6E06AFC8-2840-7638-2886-69EA29D6F5B4}"/>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rgbClr val="EE7628"/>
                </a:buClr>
                <a:buSzTx/>
                <a:buFont typeface="Arial" panose="020B0604020202020204" pitchFamily="34" charset="0"/>
                <a:buNone/>
                <a:tabLst/>
                <a:defRPr/>
              </a:pPr>
              <a:r>
                <a:rPr kumimoji="0" lang="en-GB" sz="1800" b="1" i="0" u="none" strike="noStrike" kern="0" cap="none" spc="0" normalizeH="0" baseline="0" noProof="0" dirty="0">
                  <a:ln>
                    <a:noFill/>
                  </a:ln>
                  <a:solidFill>
                    <a:schemeClr val="accent1"/>
                  </a:solidFill>
                  <a:effectLst/>
                  <a:uLnTx/>
                  <a:uFillTx/>
                  <a:latin typeface="Calibri" panose="020F0502020204030204" pitchFamily="34" charset="0"/>
                  <a:ea typeface="+mn-ea"/>
                  <a:cs typeface="Calibri" panose="020F0502020204030204" pitchFamily="34" charset="0"/>
                </a:rPr>
                <a:t>Heading #2</a:t>
              </a:r>
            </a:p>
          </p:txBody>
        </p:sp>
        <p:sp>
          <p:nvSpPr>
            <p:cNvPr id="27" name="Ovaal 26">
              <a:extLst>
                <a:ext uri="{FF2B5EF4-FFF2-40B4-BE49-F238E27FC236}">
                  <a16:creationId xmlns:a16="http://schemas.microsoft.com/office/drawing/2014/main" id="{FDA3FF58-C8F2-4375-26D3-0BD4419D83B7}"/>
                </a:ext>
              </a:extLst>
            </p:cNvPr>
            <p:cNvSpPr/>
            <p:nvPr userDrawn="1"/>
          </p:nvSpPr>
          <p:spPr>
            <a:xfrm>
              <a:off x="-3604183" y="3002620"/>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p>
          </p:txBody>
        </p:sp>
        <p:sp>
          <p:nvSpPr>
            <p:cNvPr id="28" name="Rechthoek 27">
              <a:extLst>
                <a:ext uri="{FF2B5EF4-FFF2-40B4-BE49-F238E27FC236}">
                  <a16:creationId xmlns:a16="http://schemas.microsoft.com/office/drawing/2014/main" id="{5440E46E-C76B-D0D5-6014-A7AE738A70C2}"/>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en-GB" sz="1800" b="1" i="0" u="none" strike="noStrike" kern="0" cap="none" spc="0" normalizeH="0" baseline="0" noProof="0" dirty="0">
                  <a:ln>
                    <a:noFill/>
                  </a:ln>
                  <a:solidFill>
                    <a:schemeClr val="accent3"/>
                  </a:solidFill>
                  <a:effectLst/>
                  <a:uLnTx/>
                  <a:uFillTx/>
                  <a:latin typeface="Calibri" panose="020F0502020204030204" pitchFamily="34" charset="0"/>
                  <a:cs typeface="Calibri" panose="020F0502020204030204" pitchFamily="34" charset="0"/>
                </a:rPr>
                <a:t>Heading #3</a:t>
              </a:r>
            </a:p>
          </p:txBody>
        </p:sp>
        <p:sp>
          <p:nvSpPr>
            <p:cNvPr id="29" name="Ovaal 28">
              <a:extLst>
                <a:ext uri="{FF2B5EF4-FFF2-40B4-BE49-F238E27FC236}">
                  <a16:creationId xmlns:a16="http://schemas.microsoft.com/office/drawing/2014/main" id="{32429077-61EB-161E-BA64-A4AB8B7E5151}"/>
                </a:ext>
              </a:extLst>
            </p:cNvPr>
            <p:cNvSpPr/>
            <p:nvPr userDrawn="1"/>
          </p:nvSpPr>
          <p:spPr>
            <a:xfrm>
              <a:off x="-3604183" y="329390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p>
          </p:txBody>
        </p:sp>
        <p:sp>
          <p:nvSpPr>
            <p:cNvPr id="30" name="Rechthoek 29">
              <a:extLst>
                <a:ext uri="{FF2B5EF4-FFF2-40B4-BE49-F238E27FC236}">
                  <a16:creationId xmlns:a16="http://schemas.microsoft.com/office/drawing/2014/main" id="{9CA277CC-0E95-A1FB-68A9-5A6DE5446544}"/>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4"/>
                </a:buClr>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Source</a:t>
              </a:r>
            </a:p>
          </p:txBody>
        </p:sp>
        <p:sp>
          <p:nvSpPr>
            <p:cNvPr id="31" name="Ovaal 30">
              <a:extLst>
                <a:ext uri="{FF2B5EF4-FFF2-40B4-BE49-F238E27FC236}">
                  <a16:creationId xmlns:a16="http://schemas.microsoft.com/office/drawing/2014/main" id="{B66AE4C4-EA4A-6A49-B919-7EB4AE8D708B}"/>
                </a:ext>
              </a:extLst>
            </p:cNvPr>
            <p:cNvSpPr/>
            <p:nvPr userDrawn="1"/>
          </p:nvSpPr>
          <p:spPr>
            <a:xfrm>
              <a:off x="-3604183" y="3585188"/>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p>
          </p:txBody>
        </p:sp>
        <p:sp>
          <p:nvSpPr>
            <p:cNvPr id="32" name="Rechthoek 31">
              <a:extLst>
                <a:ext uri="{FF2B5EF4-FFF2-40B4-BE49-F238E27FC236}">
                  <a16:creationId xmlns:a16="http://schemas.microsoft.com/office/drawing/2014/main" id="{EBF6671C-7E0D-39E4-65F0-169C8F354B48}"/>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rgbClr val="2CA055"/>
                </a:buClr>
                <a:buSzTx/>
                <a:buFontTx/>
                <a:buNone/>
                <a:tabLst/>
                <a:defRPr/>
              </a:pPr>
              <a:r>
                <a:rPr kumimoji="0" lang="en-GB" sz="1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Plain text #1</a:t>
              </a:r>
            </a:p>
          </p:txBody>
        </p:sp>
        <p:sp>
          <p:nvSpPr>
            <p:cNvPr id="33" name="Ovaal 32">
              <a:extLst>
                <a:ext uri="{FF2B5EF4-FFF2-40B4-BE49-F238E27FC236}">
                  <a16:creationId xmlns:a16="http://schemas.microsoft.com/office/drawing/2014/main" id="{85148620-D719-9692-0B38-28671413E411}"/>
                </a:ext>
              </a:extLst>
            </p:cNvPr>
            <p:cNvSpPr/>
            <p:nvPr userDrawn="1"/>
          </p:nvSpPr>
          <p:spPr>
            <a:xfrm>
              <a:off x="-3604183" y="3876472"/>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p>
          </p:txBody>
        </p:sp>
        <p:sp>
          <p:nvSpPr>
            <p:cNvPr id="34" name="Rechthoek 33">
              <a:extLst>
                <a:ext uri="{FF2B5EF4-FFF2-40B4-BE49-F238E27FC236}">
                  <a16:creationId xmlns:a16="http://schemas.microsoft.com/office/drawing/2014/main" id="{66157BFF-78C4-C062-B5BF-B5200B57D829}"/>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4"/>
                </a:buClr>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Plain text #2</a:t>
              </a:r>
            </a:p>
          </p:txBody>
        </p:sp>
        <p:sp>
          <p:nvSpPr>
            <p:cNvPr id="35" name="Ovaal 34">
              <a:extLst>
                <a:ext uri="{FF2B5EF4-FFF2-40B4-BE49-F238E27FC236}">
                  <a16:creationId xmlns:a16="http://schemas.microsoft.com/office/drawing/2014/main" id="{A1E16169-2E11-C4CB-7CBE-66EEB5CB1392}"/>
                </a:ext>
              </a:extLst>
            </p:cNvPr>
            <p:cNvSpPr/>
            <p:nvPr userDrawn="1"/>
          </p:nvSpPr>
          <p:spPr>
            <a:xfrm>
              <a:off x="-3604183" y="416859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p>
          </p:txBody>
        </p:sp>
        <p:sp>
          <p:nvSpPr>
            <p:cNvPr id="36" name="Rechthoek 35">
              <a:extLst>
                <a:ext uri="{FF2B5EF4-FFF2-40B4-BE49-F238E27FC236}">
                  <a16:creationId xmlns:a16="http://schemas.microsoft.com/office/drawing/2014/main" id="{A7210AFC-6C88-D1B8-785D-A5BB55253C47}"/>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en-GB" sz="1800" b="1" i="0" u="none" strike="noStrike" kern="0" cap="none" spc="0" normalizeH="0" baseline="0" noProof="0" dirty="0">
                  <a:ln>
                    <a:noFill/>
                  </a:ln>
                  <a:solidFill>
                    <a:schemeClr val="accent4"/>
                  </a:solidFill>
                  <a:effectLst/>
                  <a:uLnTx/>
                  <a:uFillTx/>
                  <a:latin typeface="Calibri" panose="020F0502020204030204" pitchFamily="34" charset="0"/>
                  <a:cs typeface="Calibri" panose="020F0502020204030204" pitchFamily="34" charset="0"/>
                </a:rPr>
                <a:t>Heading #4</a:t>
              </a:r>
            </a:p>
          </p:txBody>
        </p:sp>
        <p:sp>
          <p:nvSpPr>
            <p:cNvPr id="37" name="Rechthoek 36">
              <a:extLst>
                <a:ext uri="{FF2B5EF4-FFF2-40B4-BE49-F238E27FC236}">
                  <a16:creationId xmlns:a16="http://schemas.microsoft.com/office/drawing/2014/main" id="{9D622EA7-57FE-6516-B6F4-784DFB690A02}"/>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‘Inspiration'</a:t>
              </a:r>
            </a:p>
          </p:txBody>
        </p:sp>
        <p:grpSp>
          <p:nvGrpSpPr>
            <p:cNvPr id="38" name="ICOON_info">
              <a:extLst>
                <a:ext uri="{FF2B5EF4-FFF2-40B4-BE49-F238E27FC236}">
                  <a16:creationId xmlns:a16="http://schemas.microsoft.com/office/drawing/2014/main" id="{0E644F45-B1A6-D228-9390-D85236334186}"/>
                </a:ext>
              </a:extLst>
            </p:cNvPr>
            <p:cNvGrpSpPr/>
            <p:nvPr userDrawn="1"/>
          </p:nvGrpSpPr>
          <p:grpSpPr>
            <a:xfrm>
              <a:off x="-376736" y="4400186"/>
              <a:ext cx="283685" cy="283685"/>
              <a:chOff x="-510741" y="5913713"/>
              <a:chExt cx="267555" cy="267555"/>
            </a:xfrm>
          </p:grpSpPr>
          <p:sp>
            <p:nvSpPr>
              <p:cNvPr id="86" name="Ovaal 85">
                <a:extLst>
                  <a:ext uri="{FF2B5EF4-FFF2-40B4-BE49-F238E27FC236}">
                    <a16:creationId xmlns:a16="http://schemas.microsoft.com/office/drawing/2014/main" id="{D47C9EC2-2874-9AF9-C26D-E30C34ED17D7}"/>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87" name="Graphic 163" descr="Informatie">
                <a:extLst>
                  <a:ext uri="{FF2B5EF4-FFF2-40B4-BE49-F238E27FC236}">
                    <a16:creationId xmlns:a16="http://schemas.microsoft.com/office/drawing/2014/main" id="{87C42117-8745-906A-5784-DF04B902DB6B}"/>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39" name="VOORBEELD">
              <a:extLst>
                <a:ext uri="{FF2B5EF4-FFF2-40B4-BE49-F238E27FC236}">
                  <a16:creationId xmlns:a16="http://schemas.microsoft.com/office/drawing/2014/main" id="{9A915EF8-6172-0D2A-E50C-D1D45EA3D689}"/>
                </a:ext>
              </a:extLst>
            </p:cNvPr>
            <p:cNvGrpSpPr/>
            <p:nvPr userDrawn="1"/>
          </p:nvGrpSpPr>
          <p:grpSpPr>
            <a:xfrm>
              <a:off x="-3605171" y="458674"/>
              <a:ext cx="3234311" cy="558875"/>
              <a:chOff x="-3605171" y="458674"/>
              <a:chExt cx="3234311" cy="558875"/>
            </a:xfrm>
          </p:grpSpPr>
          <p:sp>
            <p:nvSpPr>
              <p:cNvPr id="46" name="Rechthoek 45">
                <a:extLst>
                  <a:ext uri="{FF2B5EF4-FFF2-40B4-BE49-F238E27FC236}">
                    <a16:creationId xmlns:a16="http://schemas.microsoft.com/office/drawing/2014/main" id="{40B470D1-81BB-3C3D-63AE-F6D23B7CB0B4}"/>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en-GB" sz="900" b="1" noProof="0" dirty="0">
                    <a:solidFill>
                      <a:srgbClr val="211F26"/>
                    </a:solidFill>
                    <a:latin typeface="Calibri" panose="020F0502020204030204" pitchFamily="34" charset="0"/>
                    <a:cs typeface="Calibri" panose="020F0502020204030204" pitchFamily="34" charset="0"/>
                  </a:rPr>
                  <a:t>Home</a:t>
                </a:r>
              </a:p>
            </p:txBody>
          </p:sp>
          <p:sp>
            <p:nvSpPr>
              <p:cNvPr id="47" name="Rechthoek 46">
                <a:extLst>
                  <a:ext uri="{FF2B5EF4-FFF2-40B4-BE49-F238E27FC236}">
                    <a16:creationId xmlns:a16="http://schemas.microsoft.com/office/drawing/2014/main" id="{1004428F-807D-F849-0B22-055A45436B0A}"/>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48" name="Groep 47">
                <a:extLst>
                  <a:ext uri="{FF2B5EF4-FFF2-40B4-BE49-F238E27FC236}">
                    <a16:creationId xmlns:a16="http://schemas.microsoft.com/office/drawing/2014/main" id="{0A2D791E-D8FF-B415-EB90-CA031EAB126E}"/>
                  </a:ext>
                </a:extLst>
              </p:cNvPr>
              <p:cNvGrpSpPr/>
              <p:nvPr userDrawn="1"/>
            </p:nvGrpSpPr>
            <p:grpSpPr>
              <a:xfrm>
                <a:off x="-3386247" y="830871"/>
                <a:ext cx="139423" cy="109566"/>
                <a:chOff x="-2866744" y="827071"/>
                <a:chExt cx="168701" cy="132575"/>
              </a:xfrm>
            </p:grpSpPr>
            <p:grpSp>
              <p:nvGrpSpPr>
                <p:cNvPr id="79" name="Groep 78">
                  <a:extLst>
                    <a:ext uri="{FF2B5EF4-FFF2-40B4-BE49-F238E27FC236}">
                      <a16:creationId xmlns:a16="http://schemas.microsoft.com/office/drawing/2014/main" id="{D8BDF583-0A7B-9C7C-7C65-3603123DB414}"/>
                    </a:ext>
                  </a:extLst>
                </p:cNvPr>
                <p:cNvGrpSpPr/>
                <p:nvPr userDrawn="1"/>
              </p:nvGrpSpPr>
              <p:grpSpPr>
                <a:xfrm>
                  <a:off x="-2866744" y="827071"/>
                  <a:ext cx="168701" cy="132575"/>
                  <a:chOff x="-2866744" y="827071"/>
                  <a:chExt cx="168701" cy="132575"/>
                </a:xfrm>
              </p:grpSpPr>
              <p:cxnSp>
                <p:nvCxnSpPr>
                  <p:cNvPr id="81" name="Rechte verbindingslijn 80">
                    <a:extLst>
                      <a:ext uri="{FF2B5EF4-FFF2-40B4-BE49-F238E27FC236}">
                        <a16:creationId xmlns:a16="http://schemas.microsoft.com/office/drawing/2014/main" id="{9F718984-9393-C90D-4446-DD4C3195D9A1}"/>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82" name="Rechte verbindingslijn 81">
                    <a:extLst>
                      <a:ext uri="{FF2B5EF4-FFF2-40B4-BE49-F238E27FC236}">
                        <a16:creationId xmlns:a16="http://schemas.microsoft.com/office/drawing/2014/main" id="{9847AC27-DB6C-1645-D5F7-A42023BADD67}"/>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83" name="Rechte verbindingslijn 82">
                    <a:extLst>
                      <a:ext uri="{FF2B5EF4-FFF2-40B4-BE49-F238E27FC236}">
                        <a16:creationId xmlns:a16="http://schemas.microsoft.com/office/drawing/2014/main" id="{8D1A8727-99EE-2916-5557-DB36CC4F5841}"/>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84" name="Rechte verbindingslijn 83">
                    <a:extLst>
                      <a:ext uri="{FF2B5EF4-FFF2-40B4-BE49-F238E27FC236}">
                        <a16:creationId xmlns:a16="http://schemas.microsoft.com/office/drawing/2014/main" id="{A1B5FAE2-3092-2EF4-DADF-252F9E755297}"/>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85" name="Rechte verbindingslijn 84">
                    <a:extLst>
                      <a:ext uri="{FF2B5EF4-FFF2-40B4-BE49-F238E27FC236}">
                        <a16:creationId xmlns:a16="http://schemas.microsoft.com/office/drawing/2014/main" id="{53662561-1BB6-E9B9-16AC-04EFAF5EA134}"/>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80" name="Pijl: rechts 79">
                  <a:extLst>
                    <a:ext uri="{FF2B5EF4-FFF2-40B4-BE49-F238E27FC236}">
                      <a16:creationId xmlns:a16="http://schemas.microsoft.com/office/drawing/2014/main" id="{AE526582-5B2E-9500-B7C2-33EB654BFF88}"/>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49" name="Groep 48">
                <a:extLst>
                  <a:ext uri="{FF2B5EF4-FFF2-40B4-BE49-F238E27FC236}">
                    <a16:creationId xmlns:a16="http://schemas.microsoft.com/office/drawing/2014/main" id="{76A7FF15-AEF8-3C01-56FD-AB7133C8F122}"/>
                  </a:ext>
                </a:extLst>
              </p:cNvPr>
              <p:cNvGrpSpPr/>
              <p:nvPr userDrawn="1"/>
            </p:nvGrpSpPr>
            <p:grpSpPr>
              <a:xfrm>
                <a:off x="-3605171" y="830871"/>
                <a:ext cx="139423" cy="109566"/>
                <a:chOff x="-2866744" y="518074"/>
                <a:chExt cx="168701" cy="132575"/>
              </a:xfrm>
            </p:grpSpPr>
            <p:grpSp>
              <p:nvGrpSpPr>
                <p:cNvPr id="72" name="Groep 71">
                  <a:extLst>
                    <a:ext uri="{FF2B5EF4-FFF2-40B4-BE49-F238E27FC236}">
                      <a16:creationId xmlns:a16="http://schemas.microsoft.com/office/drawing/2014/main" id="{5730C37D-B90C-EA96-7C77-59493DA42ABF}"/>
                    </a:ext>
                  </a:extLst>
                </p:cNvPr>
                <p:cNvGrpSpPr/>
                <p:nvPr userDrawn="1"/>
              </p:nvGrpSpPr>
              <p:grpSpPr>
                <a:xfrm>
                  <a:off x="-2866744" y="518074"/>
                  <a:ext cx="168701" cy="132575"/>
                  <a:chOff x="-2866744" y="518074"/>
                  <a:chExt cx="168701" cy="132575"/>
                </a:xfrm>
              </p:grpSpPr>
              <p:cxnSp>
                <p:nvCxnSpPr>
                  <p:cNvPr id="74" name="Rechte verbindingslijn 73">
                    <a:extLst>
                      <a:ext uri="{FF2B5EF4-FFF2-40B4-BE49-F238E27FC236}">
                        <a16:creationId xmlns:a16="http://schemas.microsoft.com/office/drawing/2014/main" id="{D484AF70-37FA-7C82-2790-C29A23CDF69E}"/>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75" name="Rechte verbindingslijn 74">
                    <a:extLst>
                      <a:ext uri="{FF2B5EF4-FFF2-40B4-BE49-F238E27FC236}">
                        <a16:creationId xmlns:a16="http://schemas.microsoft.com/office/drawing/2014/main" id="{104E2BCF-461F-5527-CEB5-B7C3F91481D5}"/>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76" name="Rechte verbindingslijn 75">
                    <a:extLst>
                      <a:ext uri="{FF2B5EF4-FFF2-40B4-BE49-F238E27FC236}">
                        <a16:creationId xmlns:a16="http://schemas.microsoft.com/office/drawing/2014/main" id="{5D9DB705-4BFA-B91D-16DA-6B0EB4434108}"/>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77" name="Rechte verbindingslijn 76">
                    <a:extLst>
                      <a:ext uri="{FF2B5EF4-FFF2-40B4-BE49-F238E27FC236}">
                        <a16:creationId xmlns:a16="http://schemas.microsoft.com/office/drawing/2014/main" id="{FEF9B804-B6AF-26A7-5A37-D271D97633F4}"/>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78" name="Rechte verbindingslijn 77">
                    <a:extLst>
                      <a:ext uri="{FF2B5EF4-FFF2-40B4-BE49-F238E27FC236}">
                        <a16:creationId xmlns:a16="http://schemas.microsoft.com/office/drawing/2014/main" id="{26E375ED-FCD4-7D91-628B-0F0CC1F39837}"/>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73" name="Pijl: rechts 72">
                  <a:extLst>
                    <a:ext uri="{FF2B5EF4-FFF2-40B4-BE49-F238E27FC236}">
                      <a16:creationId xmlns:a16="http://schemas.microsoft.com/office/drawing/2014/main" id="{7380B539-DF03-CAE6-1BC7-CB1FD3E1ED58}"/>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cxnSp>
            <p:nvCxnSpPr>
              <p:cNvPr id="50" name="Rechte verbindingslijn 49">
                <a:extLst>
                  <a:ext uri="{FF2B5EF4-FFF2-40B4-BE49-F238E27FC236}">
                    <a16:creationId xmlns:a16="http://schemas.microsoft.com/office/drawing/2014/main" id="{9D1264A5-5647-3BF0-E4B7-ED308BFF1073}"/>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51" name="Rechte verbindingslijn 50">
                <a:extLst>
                  <a:ext uri="{FF2B5EF4-FFF2-40B4-BE49-F238E27FC236}">
                    <a16:creationId xmlns:a16="http://schemas.microsoft.com/office/drawing/2014/main" id="{AB86C987-BC73-5CE4-749C-3B1B525382C7}"/>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52" name="Rechthoek 51">
                <a:extLst>
                  <a:ext uri="{FF2B5EF4-FFF2-40B4-BE49-F238E27FC236}">
                    <a16:creationId xmlns:a16="http://schemas.microsoft.com/office/drawing/2014/main" id="{1233FC3C-C0DB-7F74-80CA-68123B9FE542}"/>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down</a:t>
                </a:r>
              </a:p>
            </p:txBody>
          </p:sp>
          <p:sp>
            <p:nvSpPr>
              <p:cNvPr id="53" name="Rechthoek 52">
                <a:extLst>
                  <a:ext uri="{FF2B5EF4-FFF2-40B4-BE49-F238E27FC236}">
                    <a16:creationId xmlns:a16="http://schemas.microsoft.com/office/drawing/2014/main" id="{DDA1B70B-8DE4-1504-E3D2-66845D5D121B}"/>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up</a:t>
                </a:r>
              </a:p>
            </p:txBody>
          </p:sp>
          <p:grpSp>
            <p:nvGrpSpPr>
              <p:cNvPr id="54" name="Groep 53">
                <a:extLst>
                  <a:ext uri="{FF2B5EF4-FFF2-40B4-BE49-F238E27FC236}">
                    <a16:creationId xmlns:a16="http://schemas.microsoft.com/office/drawing/2014/main" id="{2DD309D2-BF90-AA37-61CA-2C08F17F3F9E}"/>
                  </a:ext>
                </a:extLst>
              </p:cNvPr>
              <p:cNvGrpSpPr/>
              <p:nvPr userDrawn="1"/>
            </p:nvGrpSpPr>
            <p:grpSpPr>
              <a:xfrm>
                <a:off x="-2916763" y="769168"/>
                <a:ext cx="268738" cy="248381"/>
                <a:chOff x="-2916763" y="769168"/>
                <a:chExt cx="268738" cy="248381"/>
              </a:xfrm>
            </p:grpSpPr>
            <p:sp>
              <p:nvSpPr>
                <p:cNvPr id="64" name="Rechthoek 63">
                  <a:extLst>
                    <a:ext uri="{FF2B5EF4-FFF2-40B4-BE49-F238E27FC236}">
                      <a16:creationId xmlns:a16="http://schemas.microsoft.com/office/drawing/2014/main" id="{F9BC9E34-9F4E-78A6-6665-B70CA2D90089}"/>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65" name="Groep 64">
                  <a:extLst>
                    <a:ext uri="{FF2B5EF4-FFF2-40B4-BE49-F238E27FC236}">
                      <a16:creationId xmlns:a16="http://schemas.microsoft.com/office/drawing/2014/main" id="{FFBEF630-4054-6035-3233-46EF9A3FE290}"/>
                    </a:ext>
                  </a:extLst>
                </p:cNvPr>
                <p:cNvGrpSpPr/>
                <p:nvPr userDrawn="1"/>
              </p:nvGrpSpPr>
              <p:grpSpPr>
                <a:xfrm>
                  <a:off x="-2866744" y="827071"/>
                  <a:ext cx="168701" cy="132575"/>
                  <a:chOff x="-2866744" y="827071"/>
                  <a:chExt cx="168701" cy="132575"/>
                </a:xfrm>
              </p:grpSpPr>
              <p:cxnSp>
                <p:nvCxnSpPr>
                  <p:cNvPr id="67" name="Rechte verbindingslijn 66">
                    <a:extLst>
                      <a:ext uri="{FF2B5EF4-FFF2-40B4-BE49-F238E27FC236}">
                        <a16:creationId xmlns:a16="http://schemas.microsoft.com/office/drawing/2014/main" id="{DBE8B864-6BF8-2525-83DB-1A40F99BF8ED}"/>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68" name="Rechte verbindingslijn 67">
                    <a:extLst>
                      <a:ext uri="{FF2B5EF4-FFF2-40B4-BE49-F238E27FC236}">
                        <a16:creationId xmlns:a16="http://schemas.microsoft.com/office/drawing/2014/main" id="{881696C0-8780-71BD-1453-147023942B81}"/>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69" name="Rechte verbindingslijn 68">
                    <a:extLst>
                      <a:ext uri="{FF2B5EF4-FFF2-40B4-BE49-F238E27FC236}">
                        <a16:creationId xmlns:a16="http://schemas.microsoft.com/office/drawing/2014/main" id="{C14A217C-92F7-2873-1CAF-13270EE4327D}"/>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70" name="Rechte verbindingslijn 69">
                    <a:extLst>
                      <a:ext uri="{FF2B5EF4-FFF2-40B4-BE49-F238E27FC236}">
                        <a16:creationId xmlns:a16="http://schemas.microsoft.com/office/drawing/2014/main" id="{C738C0E6-9BF5-014C-F3DF-F39E68A52BE2}"/>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71" name="Rechte verbindingslijn 70">
                    <a:extLst>
                      <a:ext uri="{FF2B5EF4-FFF2-40B4-BE49-F238E27FC236}">
                        <a16:creationId xmlns:a16="http://schemas.microsoft.com/office/drawing/2014/main" id="{D8AD6033-DF67-391F-B367-E6DCC34721A8}"/>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66" name="Pijl: rechts 65">
                  <a:extLst>
                    <a:ext uri="{FF2B5EF4-FFF2-40B4-BE49-F238E27FC236}">
                      <a16:creationId xmlns:a16="http://schemas.microsoft.com/office/drawing/2014/main" id="{9E595832-750B-242B-63D3-CE7BCFB1BA77}"/>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55" name="Groep 54">
                <a:extLst>
                  <a:ext uri="{FF2B5EF4-FFF2-40B4-BE49-F238E27FC236}">
                    <a16:creationId xmlns:a16="http://schemas.microsoft.com/office/drawing/2014/main" id="{F1689BE8-EC10-802F-2FC9-E1A9DE178486}"/>
                  </a:ext>
                </a:extLst>
              </p:cNvPr>
              <p:cNvGrpSpPr/>
              <p:nvPr userDrawn="1"/>
            </p:nvGrpSpPr>
            <p:grpSpPr>
              <a:xfrm>
                <a:off x="-2916763" y="460171"/>
                <a:ext cx="268738" cy="248381"/>
                <a:chOff x="-2916763" y="460171"/>
                <a:chExt cx="268738" cy="248381"/>
              </a:xfrm>
            </p:grpSpPr>
            <p:sp>
              <p:nvSpPr>
                <p:cNvPr id="56" name="Rechthoek 55">
                  <a:extLst>
                    <a:ext uri="{FF2B5EF4-FFF2-40B4-BE49-F238E27FC236}">
                      <a16:creationId xmlns:a16="http://schemas.microsoft.com/office/drawing/2014/main" id="{642062D8-52C4-EC4C-B1C0-D245B5244EEF}"/>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57" name="Groep 56">
                  <a:extLst>
                    <a:ext uri="{FF2B5EF4-FFF2-40B4-BE49-F238E27FC236}">
                      <a16:creationId xmlns:a16="http://schemas.microsoft.com/office/drawing/2014/main" id="{A46638D3-9D51-6B9F-BBBA-0D3371E66BE4}"/>
                    </a:ext>
                  </a:extLst>
                </p:cNvPr>
                <p:cNvGrpSpPr/>
                <p:nvPr userDrawn="1"/>
              </p:nvGrpSpPr>
              <p:grpSpPr>
                <a:xfrm>
                  <a:off x="-2866744" y="518074"/>
                  <a:ext cx="168701" cy="132575"/>
                  <a:chOff x="-2866744" y="518074"/>
                  <a:chExt cx="168701" cy="132575"/>
                </a:xfrm>
              </p:grpSpPr>
              <p:cxnSp>
                <p:nvCxnSpPr>
                  <p:cNvPr id="59" name="Rechte verbindingslijn 58">
                    <a:extLst>
                      <a:ext uri="{FF2B5EF4-FFF2-40B4-BE49-F238E27FC236}">
                        <a16:creationId xmlns:a16="http://schemas.microsoft.com/office/drawing/2014/main" id="{B5D0366A-0213-D4A1-2122-6B7690DD357F}"/>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60" name="Rechte verbindingslijn 59">
                    <a:extLst>
                      <a:ext uri="{FF2B5EF4-FFF2-40B4-BE49-F238E27FC236}">
                        <a16:creationId xmlns:a16="http://schemas.microsoft.com/office/drawing/2014/main" id="{A43267DF-B8D0-4F6D-8995-67EF6172BB82}"/>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61" name="Rechte verbindingslijn 60">
                    <a:extLst>
                      <a:ext uri="{FF2B5EF4-FFF2-40B4-BE49-F238E27FC236}">
                        <a16:creationId xmlns:a16="http://schemas.microsoft.com/office/drawing/2014/main" id="{1E57CFE2-7BD1-D155-7E67-41BEAC21D823}"/>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62" name="Rechte verbindingslijn 61">
                    <a:extLst>
                      <a:ext uri="{FF2B5EF4-FFF2-40B4-BE49-F238E27FC236}">
                        <a16:creationId xmlns:a16="http://schemas.microsoft.com/office/drawing/2014/main" id="{95472615-955F-F3B8-4C8F-8D7B533996E8}"/>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63" name="Rechte verbindingslijn 62">
                    <a:extLst>
                      <a:ext uri="{FF2B5EF4-FFF2-40B4-BE49-F238E27FC236}">
                        <a16:creationId xmlns:a16="http://schemas.microsoft.com/office/drawing/2014/main" id="{0CDA24AF-9361-A0FC-B8FE-9B12C5268C97}"/>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58" name="Pijl: rechts 57">
                  <a:extLst>
                    <a:ext uri="{FF2B5EF4-FFF2-40B4-BE49-F238E27FC236}">
                      <a16:creationId xmlns:a16="http://schemas.microsoft.com/office/drawing/2014/main" id="{B15F13EB-DA34-2AC8-0BE4-4F527CC1D9BB}"/>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grpSp>
          <p:nvGrpSpPr>
            <p:cNvPr id="40" name="Groep 39">
              <a:extLst>
                <a:ext uri="{FF2B5EF4-FFF2-40B4-BE49-F238E27FC236}">
                  <a16:creationId xmlns:a16="http://schemas.microsoft.com/office/drawing/2014/main" id="{B6433337-FE4E-8E82-E155-F01EDC77C9D4}"/>
                </a:ext>
              </a:extLst>
            </p:cNvPr>
            <p:cNvGrpSpPr/>
            <p:nvPr userDrawn="1"/>
          </p:nvGrpSpPr>
          <p:grpSpPr>
            <a:xfrm>
              <a:off x="-938434" y="4663037"/>
              <a:ext cx="627798" cy="576693"/>
              <a:chOff x="-1753862" y="6112775"/>
              <a:chExt cx="759635" cy="697798"/>
            </a:xfrm>
          </p:grpSpPr>
          <p:grpSp>
            <p:nvGrpSpPr>
              <p:cNvPr id="41" name="Inspireren">
                <a:extLst>
                  <a:ext uri="{FF2B5EF4-FFF2-40B4-BE49-F238E27FC236}">
                    <a16:creationId xmlns:a16="http://schemas.microsoft.com/office/drawing/2014/main" id="{1D1A26CE-CE12-EEC7-B5C7-A86401E5F675}"/>
                  </a:ext>
                </a:extLst>
              </p:cNvPr>
              <p:cNvGrpSpPr>
                <a:grpSpLocks noChangeAspect="1"/>
              </p:cNvGrpSpPr>
              <p:nvPr userDrawn="1"/>
            </p:nvGrpSpPr>
            <p:grpSpPr bwMode="auto">
              <a:xfrm>
                <a:off x="-1484858" y="6112775"/>
                <a:ext cx="205431" cy="293286"/>
                <a:chOff x="4768" y="2783"/>
                <a:chExt cx="788" cy="1125"/>
              </a:xfrm>
              <a:gradFill>
                <a:gsLst>
                  <a:gs pos="0">
                    <a:srgbClr val="9D9FA1"/>
                  </a:gs>
                  <a:gs pos="70000">
                    <a:srgbClr val="211F26"/>
                  </a:gs>
                </a:gsLst>
                <a:lin ang="2700000" scaled="0"/>
              </a:gradFill>
            </p:grpSpPr>
            <p:sp>
              <p:nvSpPr>
                <p:cNvPr id="43" name="Freeform 12">
                  <a:extLst>
                    <a:ext uri="{FF2B5EF4-FFF2-40B4-BE49-F238E27FC236}">
                      <a16:creationId xmlns:a16="http://schemas.microsoft.com/office/drawing/2014/main" id="{2D52FF11-A8AB-6EAA-CF9D-A3DAD0C019C0}"/>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44" name="Freeform 13">
                  <a:extLst>
                    <a:ext uri="{FF2B5EF4-FFF2-40B4-BE49-F238E27FC236}">
                      <a16:creationId xmlns:a16="http://schemas.microsoft.com/office/drawing/2014/main" id="{AF116837-2550-849B-784E-877A81DE8301}"/>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45" name="Freeform 14">
                  <a:extLst>
                    <a:ext uri="{FF2B5EF4-FFF2-40B4-BE49-F238E27FC236}">
                      <a16:creationId xmlns:a16="http://schemas.microsoft.com/office/drawing/2014/main" id="{2B6D05E7-3CC3-124B-0696-D519955F7232}"/>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42" name="Tekstvak 41">
                <a:extLst>
                  <a:ext uri="{FF2B5EF4-FFF2-40B4-BE49-F238E27FC236}">
                    <a16:creationId xmlns:a16="http://schemas.microsoft.com/office/drawing/2014/main" id="{5D166EC5-4D7C-16CC-68ED-AF011A1D64AE}"/>
                  </a:ext>
                </a:extLst>
              </p:cNvPr>
              <p:cNvSpPr txBox="1"/>
              <p:nvPr userDrawn="1"/>
            </p:nvSpPr>
            <p:spPr>
              <a:xfrm>
                <a:off x="-1753862" y="6420664"/>
                <a:ext cx="759635" cy="38990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sp>
        <p:nvSpPr>
          <p:cNvPr id="92" name="Tijdelijke aanduiding voor tekst 12">
            <a:extLst>
              <a:ext uri="{FF2B5EF4-FFF2-40B4-BE49-F238E27FC236}">
                <a16:creationId xmlns:a16="http://schemas.microsoft.com/office/drawing/2014/main" id="{24E34CC7-AE46-F291-A9D4-1A35660FE538}"/>
              </a:ext>
            </a:extLst>
          </p:cNvPr>
          <p:cNvSpPr>
            <a:spLocks noGrp="1"/>
          </p:cNvSpPr>
          <p:nvPr>
            <p:ph type="body" sz="quarter" idx="18" hasCustomPrompt="1"/>
          </p:nvPr>
        </p:nvSpPr>
        <p:spPr>
          <a:xfrm>
            <a:off x="708207" y="707795"/>
            <a:ext cx="36000" cy="396000"/>
          </a:xfrm>
          <a:custGeom>
            <a:avLst/>
            <a:gdLst>
              <a:gd name="connsiteX0" fmla="*/ 18000 w 36000"/>
              <a:gd name="connsiteY0" fmla="*/ 0 h 396000"/>
              <a:gd name="connsiteX1" fmla="*/ 36000 w 36000"/>
              <a:gd name="connsiteY1" fmla="*/ 18000 h 396000"/>
              <a:gd name="connsiteX2" fmla="*/ 36000 w 36000"/>
              <a:gd name="connsiteY2" fmla="*/ 378000 h 396000"/>
              <a:gd name="connsiteX3" fmla="*/ 18000 w 36000"/>
              <a:gd name="connsiteY3" fmla="*/ 396000 h 396000"/>
              <a:gd name="connsiteX4" fmla="*/ 0 w 36000"/>
              <a:gd name="connsiteY4" fmla="*/ 378000 h 396000"/>
              <a:gd name="connsiteX5" fmla="*/ 0 w 36000"/>
              <a:gd name="connsiteY5" fmla="*/ 18000 h 396000"/>
              <a:gd name="connsiteX6" fmla="*/ 18000 w 36000"/>
              <a:gd name="connsiteY6" fmla="*/ 0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 h="396000">
                <a:moveTo>
                  <a:pt x="18000" y="0"/>
                </a:moveTo>
                <a:cubicBezTo>
                  <a:pt x="27941" y="0"/>
                  <a:pt x="36000" y="8059"/>
                  <a:pt x="36000" y="18000"/>
                </a:cubicBezTo>
                <a:lnTo>
                  <a:pt x="36000" y="378000"/>
                </a:lnTo>
                <a:cubicBezTo>
                  <a:pt x="36000" y="387941"/>
                  <a:pt x="27941" y="396000"/>
                  <a:pt x="18000" y="396000"/>
                </a:cubicBezTo>
                <a:cubicBezTo>
                  <a:pt x="8059" y="396000"/>
                  <a:pt x="0" y="387941"/>
                  <a:pt x="0" y="378000"/>
                </a:cubicBezTo>
                <a:lnTo>
                  <a:pt x="0" y="18000"/>
                </a:lnTo>
                <a:cubicBezTo>
                  <a:pt x="0" y="8059"/>
                  <a:pt x="8059" y="0"/>
                  <a:pt x="18000" y="0"/>
                </a:cubicBezTo>
                <a:close/>
              </a:path>
            </a:pathLst>
          </a:custGeom>
          <a:solidFill>
            <a:schemeClr val="accent1"/>
          </a:solidFill>
        </p:spPr>
        <p:txBody>
          <a:bodyPr wrap="square">
            <a:noAutofit/>
          </a:bodyPr>
          <a:lstStyle>
            <a:lvl1pPr marL="0" indent="0">
              <a:buNone/>
              <a:defRPr sz="100"/>
            </a:lvl1pPr>
          </a:lstStyle>
          <a:p>
            <a:pPr lvl="0"/>
            <a:r>
              <a:rPr lang="en-GB" dirty="0"/>
              <a:t> </a:t>
            </a:r>
          </a:p>
        </p:txBody>
      </p:sp>
      <p:sp>
        <p:nvSpPr>
          <p:cNvPr id="93" name="Tijdelijke aanduiding voor titel 1">
            <a:extLst>
              <a:ext uri="{FF2B5EF4-FFF2-40B4-BE49-F238E27FC236}">
                <a16:creationId xmlns:a16="http://schemas.microsoft.com/office/drawing/2014/main" id="{F9DB1A5B-74FB-7FED-54E6-CE4B949D308C}"/>
              </a:ext>
            </a:extLst>
          </p:cNvPr>
          <p:cNvSpPr>
            <a:spLocks noGrp="1"/>
          </p:cNvSpPr>
          <p:nvPr>
            <p:ph type="title" hasCustomPrompt="1"/>
          </p:nvPr>
        </p:nvSpPr>
        <p:spPr>
          <a:xfrm>
            <a:off x="865162" y="722313"/>
            <a:ext cx="10559000" cy="342211"/>
          </a:xfrm>
          <a:prstGeom prst="rect">
            <a:avLst/>
          </a:prstGeom>
        </p:spPr>
        <p:txBody>
          <a:bodyPr vert="horz" lIns="0" tIns="0" rIns="0" bIns="0" rtlCol="0" anchor="t">
            <a:noAutofit/>
          </a:bodyPr>
          <a:lstStyle/>
          <a:p>
            <a:r>
              <a:rPr lang="en-GB" noProof="0" dirty="0"/>
              <a:t>Place the title of the slide here</a:t>
            </a:r>
          </a:p>
        </p:txBody>
      </p:sp>
    </p:spTree>
    <p:extLst>
      <p:ext uri="{BB962C8B-B14F-4D97-AF65-F5344CB8AC3E}">
        <p14:creationId xmlns:p14="http://schemas.microsoft.com/office/powerpoint/2010/main" val="2126652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ext #2">
    <p:spTree>
      <p:nvGrpSpPr>
        <p:cNvPr id="1" name=""/>
        <p:cNvGrpSpPr/>
        <p:nvPr/>
      </p:nvGrpSpPr>
      <p:grpSpPr>
        <a:xfrm>
          <a:off x="0" y="0"/>
          <a:ext cx="0" cy="0"/>
          <a:chOff x="0" y="0"/>
          <a:chExt cx="0" cy="0"/>
        </a:xfrm>
      </p:grpSpPr>
      <p:sp>
        <p:nvSpPr>
          <p:cNvPr id="16" name="Tijdelijke aanduiding voor tekst 10">
            <a:extLst>
              <a:ext uri="{FF2B5EF4-FFF2-40B4-BE49-F238E27FC236}">
                <a16:creationId xmlns:a16="http://schemas.microsoft.com/office/drawing/2014/main" id="{BEA26A03-DB99-8B63-4EE4-824A4ADCB08A}"/>
              </a:ext>
            </a:extLst>
          </p:cNvPr>
          <p:cNvSpPr txBox="1">
            <a:spLocks/>
          </p:cNvSpPr>
          <p:nvPr userDrawn="1"/>
        </p:nvSpPr>
        <p:spPr>
          <a:xfrm>
            <a:off x="193040" y="225424"/>
            <a:ext cx="11805920" cy="6424295"/>
          </a:xfrm>
          <a:prstGeom prst="roundRect">
            <a:avLst>
              <a:gd name="adj" fmla="val 3563"/>
            </a:avLst>
          </a:prstGeom>
          <a:solidFill>
            <a:schemeClr val="accent2"/>
          </a:solidFill>
        </p:spPr>
        <p:txBody>
          <a:bodyPr wrap="square">
            <a:noAutofit/>
          </a:bodyPr>
          <a:lstStyle>
            <a:lvl1pPr marL="0" indent="0" algn="l" defTabSz="914400" rtl="0" eaLnBrk="1" latinLnBrk="0" hangingPunct="1">
              <a:lnSpc>
                <a:spcPct val="90000"/>
              </a:lnSpc>
              <a:spcBef>
                <a:spcPts val="600"/>
              </a:spcBef>
              <a:spcAft>
                <a:spcPts val="600"/>
              </a:spcAft>
              <a:buClr>
                <a:schemeClr val="accent1"/>
              </a:buClr>
              <a:buSzPct val="110000"/>
              <a:buFont typeface="Calibri Light" panose="020F0302020204030204" pitchFamily="34" charset="0"/>
              <a:buNone/>
              <a:defRPr sz="100" kern="1200">
                <a:solidFill>
                  <a:schemeClr val="tx1"/>
                </a:solidFill>
                <a:latin typeface="+mn-lt"/>
                <a:ea typeface="+mn-ea"/>
                <a:cs typeface="+mn-cs"/>
              </a:defRPr>
            </a:lvl1pPr>
            <a:lvl2pPr marL="355600" indent="-177800" algn="l" defTabSz="914400" rtl="0" eaLnBrk="1" latinLnBrk="0" hangingPunct="1">
              <a:lnSpc>
                <a:spcPct val="90000"/>
              </a:lnSpc>
              <a:spcBef>
                <a:spcPts val="600"/>
              </a:spcBef>
              <a:spcAft>
                <a:spcPts val="600"/>
              </a:spcAft>
              <a:buClr>
                <a:schemeClr val="tx2"/>
              </a:buClr>
              <a:buFont typeface="Arial" panose="020B0604020202020204" pitchFamily="34" charset="0"/>
              <a:buChar char="•"/>
              <a:tabLst/>
              <a:defRPr sz="1600" kern="1200">
                <a:solidFill>
                  <a:schemeClr val="tx1"/>
                </a:solidFill>
                <a:latin typeface="+mn-lt"/>
                <a:ea typeface="+mn-ea"/>
                <a:cs typeface="+mn-cs"/>
              </a:defRPr>
            </a:lvl2pPr>
            <a:lvl3pPr marL="531813" indent="-176213" algn="l" defTabSz="914400" rtl="0" eaLnBrk="1" latinLnBrk="0" hangingPunct="1">
              <a:lnSpc>
                <a:spcPct val="90000"/>
              </a:lnSpc>
              <a:spcBef>
                <a:spcPts val="600"/>
              </a:spcBef>
              <a:spcAft>
                <a:spcPts val="600"/>
              </a:spcAft>
              <a:buClr>
                <a:schemeClr val="tx2"/>
              </a:buClr>
              <a:buFont typeface="Calibri Light" panose="020F0302020204030204" pitchFamily="34" charset="0"/>
              <a:buChar char="-"/>
              <a:defRPr sz="1400" kern="1200">
                <a:solidFill>
                  <a:schemeClr val="tx1"/>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5"/>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2000" b="1" i="0" kern="1200" cap="none" baseline="0">
                <a:solidFill>
                  <a:schemeClr val="accent2"/>
                </a:solidFill>
                <a:latin typeface="+mj-lt"/>
                <a:ea typeface="+mn-ea"/>
                <a:cs typeface="+mn-cs"/>
              </a:defRPr>
            </a:lvl6pPr>
            <a:lvl7pPr marL="342900" indent="-342900" algn="l" defTabSz="914400" rtl="0" eaLnBrk="1" latinLnBrk="0" hangingPunct="1">
              <a:lnSpc>
                <a:spcPct val="90000"/>
              </a:lnSpc>
              <a:spcBef>
                <a:spcPts val="600"/>
              </a:spcBef>
              <a:spcAft>
                <a:spcPts val="600"/>
              </a:spcAft>
              <a:buClr>
                <a:schemeClr val="tx2"/>
              </a:buClr>
              <a:buFont typeface="+mj-lt"/>
              <a:buAutoNum type="arabicPeriod"/>
              <a:tabLst/>
              <a:defRPr sz="1600" kern="1200">
                <a:solidFill>
                  <a:schemeClr val="tx1"/>
                </a:solidFill>
                <a:latin typeface="+mn-lt"/>
                <a:ea typeface="+mn-ea"/>
                <a:cs typeface="+mn-cs"/>
              </a:defRPr>
            </a:lvl7pPr>
            <a:lvl8pPr marL="342900" indent="-342900" algn="l" defTabSz="914400" rtl="0" eaLnBrk="1" latinLnBrk="0" hangingPunct="1">
              <a:lnSpc>
                <a:spcPct val="90000"/>
              </a:lnSpc>
              <a:spcBef>
                <a:spcPts val="600"/>
              </a:spcBef>
              <a:spcAft>
                <a:spcPts val="600"/>
              </a:spcAft>
              <a:buClr>
                <a:schemeClr val="tx2"/>
              </a:buClr>
              <a:buFont typeface="+mj-lt"/>
              <a:buAutoNum type="alphaLcPeriod"/>
              <a:defRPr sz="1600" kern="1200">
                <a:solidFill>
                  <a:schemeClr val="tx1"/>
                </a:solidFill>
                <a:latin typeface="+mn-lt"/>
                <a:ea typeface="+mn-ea"/>
                <a:cs typeface="+mn-cs"/>
              </a:defRPr>
            </a:lvl8pPr>
            <a:lvl9pPr marL="541338" indent="-180975" algn="l" defTabSz="914400" rtl="0" eaLnBrk="1" latinLnBrk="0" hangingPunct="1">
              <a:lnSpc>
                <a:spcPct val="90000"/>
              </a:lnSpc>
              <a:spcBef>
                <a:spcPts val="600"/>
              </a:spcBef>
              <a:spcAft>
                <a:spcPts val="600"/>
              </a:spcAft>
              <a:buClr>
                <a:schemeClr val="tx2"/>
              </a:buClr>
              <a:buFont typeface="Arial" panose="020B0604020202020204" pitchFamily="34" charset="0"/>
              <a:buChar char="•"/>
              <a:defRPr sz="1600" i="0" kern="1200">
                <a:solidFill>
                  <a:schemeClr val="tx1"/>
                </a:solidFill>
                <a:latin typeface="+mn-lt"/>
                <a:ea typeface="+mn-ea"/>
                <a:cs typeface="+mn-cs"/>
              </a:defRPr>
            </a:lvl9pPr>
          </a:lstStyle>
          <a:p>
            <a:r>
              <a:rPr lang="en-GB" dirty="0"/>
              <a:t> </a:t>
            </a:r>
          </a:p>
        </p:txBody>
      </p:sp>
      <p:sp>
        <p:nvSpPr>
          <p:cNvPr id="3" name="Tijdelijke aanduiding voor verticale tekst 2">
            <a:extLst>
              <a:ext uri="{FF2B5EF4-FFF2-40B4-BE49-F238E27FC236}">
                <a16:creationId xmlns:a16="http://schemas.microsoft.com/office/drawing/2014/main" id="{3B184817-515D-4870-8CED-0DECE6FF2FC8}"/>
              </a:ext>
            </a:extLst>
          </p:cNvPr>
          <p:cNvSpPr>
            <a:spLocks noGrp="1"/>
          </p:cNvSpPr>
          <p:nvPr>
            <p:ph type="body" orient="vert" idx="1" hasCustomPrompt="1"/>
          </p:nvPr>
        </p:nvSpPr>
        <p:spPr>
          <a:xfrm>
            <a:off x="720000" y="1592263"/>
            <a:ext cx="7488000" cy="4213944"/>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noProof="0" dirty="0"/>
              <a:t>Plain text #1</a:t>
            </a:r>
          </a:p>
          <a:p>
            <a:pPr lvl="1"/>
            <a:r>
              <a:rPr lang="en-GB" noProof="0" dirty="0"/>
              <a:t>Plain text #2</a:t>
            </a:r>
          </a:p>
          <a:p>
            <a:pPr lvl="2"/>
            <a:r>
              <a:rPr lang="en-GB" noProof="0" dirty="0"/>
              <a:t>Heading #1</a:t>
            </a:r>
          </a:p>
          <a:p>
            <a:pPr lvl="3"/>
            <a:r>
              <a:rPr lang="en-GB" noProof="0" dirty="0"/>
              <a:t>Heading #2</a:t>
            </a:r>
          </a:p>
          <a:p>
            <a:pPr lvl="4"/>
            <a:r>
              <a:rPr lang="en-GB" noProof="0" dirty="0"/>
              <a:t>Heading #3</a:t>
            </a:r>
          </a:p>
          <a:p>
            <a:pPr lvl="5"/>
            <a:r>
              <a:rPr lang="en-GB" noProof="0" dirty="0"/>
              <a:t>Heading #4</a:t>
            </a:r>
          </a:p>
          <a:p>
            <a:pPr lvl="6"/>
            <a:r>
              <a:rPr lang="en-GB" noProof="0" dirty="0"/>
              <a:t>Source</a:t>
            </a:r>
          </a:p>
          <a:p>
            <a:pPr lvl="7"/>
            <a:r>
              <a:rPr lang="en-GB" noProof="0" dirty="0"/>
              <a:t>Plain text #1</a:t>
            </a:r>
          </a:p>
          <a:p>
            <a:pPr marL="0" marR="0" lvl="8" indent="0" algn="l" defTabSz="914400" rtl="0" eaLnBrk="1" fontAlgn="auto" latinLnBrk="0" hangingPunct="1">
              <a:lnSpc>
                <a:spcPct val="90000"/>
              </a:lnSpc>
              <a:spcBef>
                <a:spcPts val="600"/>
              </a:spcBef>
              <a:spcAft>
                <a:spcPts val="600"/>
              </a:spcAft>
              <a:buClr>
                <a:schemeClr val="tx2"/>
              </a:buClr>
              <a:buSzTx/>
              <a:buFontTx/>
              <a:buNone/>
              <a:tabLst/>
              <a:defRPr/>
            </a:pPr>
            <a:r>
              <a:rPr lang="en-GB" noProof="0" dirty="0"/>
              <a:t>Plain text #2</a:t>
            </a:r>
          </a:p>
        </p:txBody>
      </p:sp>
      <p:sp>
        <p:nvSpPr>
          <p:cNvPr id="9" name="Rechthoek: afgeronde hoeken 8">
            <a:extLst>
              <a:ext uri="{FF2B5EF4-FFF2-40B4-BE49-F238E27FC236}">
                <a16:creationId xmlns:a16="http://schemas.microsoft.com/office/drawing/2014/main" id="{E48AD39F-D1BD-4A94-927C-E2D6B75091D7}"/>
              </a:ext>
            </a:extLst>
          </p:cNvPr>
          <p:cNvSpPr/>
          <p:nvPr userDrawn="1"/>
        </p:nvSpPr>
        <p:spPr>
          <a:xfrm>
            <a:off x="0" y="-367937"/>
            <a:ext cx="600998" cy="24622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l"/>
            <a:r>
              <a:rPr lang="en-GB" sz="1600" b="1" cap="none" baseline="0" noProof="0" dirty="0">
                <a:solidFill>
                  <a:schemeClr val="accent1"/>
                </a:solidFill>
                <a:latin typeface="+mj-lt"/>
              </a:rPr>
              <a:t>Text #2</a:t>
            </a:r>
          </a:p>
        </p:txBody>
      </p:sp>
      <p:sp>
        <p:nvSpPr>
          <p:cNvPr id="92" name="Tijdelijke aanduiding voor tekst 15">
            <a:extLst>
              <a:ext uri="{FF2B5EF4-FFF2-40B4-BE49-F238E27FC236}">
                <a16:creationId xmlns:a16="http://schemas.microsoft.com/office/drawing/2014/main" id="{2378F912-895D-4E5A-C6A2-0F02095F837B}"/>
              </a:ext>
            </a:extLst>
          </p:cNvPr>
          <p:cNvSpPr>
            <a:spLocks noGrp="1"/>
          </p:cNvSpPr>
          <p:nvPr>
            <p:ph type="body" sz="quarter" idx="14" hasCustomPrompt="1"/>
          </p:nvPr>
        </p:nvSpPr>
        <p:spPr>
          <a:xfrm>
            <a:off x="720000" y="6060536"/>
            <a:ext cx="932400" cy="475200"/>
          </a:xfrm>
          <a:blipFill>
            <a:blip r:embed="rId2"/>
            <a:stretch>
              <a:fillRect/>
            </a:stretch>
          </a:blipFill>
        </p:spPr>
        <p:txBody>
          <a:bodyPr/>
          <a:lstStyle>
            <a:lvl1pPr marL="0" indent="0">
              <a:buNone/>
              <a:defRPr sz="100"/>
            </a:lvl1pPr>
          </a:lstStyle>
          <a:p>
            <a:pPr lvl="0"/>
            <a:r>
              <a:rPr lang="en-GB" dirty="0"/>
              <a:t> </a:t>
            </a:r>
          </a:p>
        </p:txBody>
      </p:sp>
      <p:sp>
        <p:nvSpPr>
          <p:cNvPr id="94" name="Tijdelijke aanduiding voor tekst 12">
            <a:extLst>
              <a:ext uri="{FF2B5EF4-FFF2-40B4-BE49-F238E27FC236}">
                <a16:creationId xmlns:a16="http://schemas.microsoft.com/office/drawing/2014/main" id="{15465D20-B021-B141-C442-893E0F9A43EA}"/>
              </a:ext>
            </a:extLst>
          </p:cNvPr>
          <p:cNvSpPr>
            <a:spLocks noGrp="1"/>
          </p:cNvSpPr>
          <p:nvPr>
            <p:ph type="body" sz="quarter" idx="18" hasCustomPrompt="1"/>
          </p:nvPr>
        </p:nvSpPr>
        <p:spPr>
          <a:xfrm>
            <a:off x="708207" y="707795"/>
            <a:ext cx="36000" cy="396000"/>
          </a:xfrm>
          <a:custGeom>
            <a:avLst/>
            <a:gdLst>
              <a:gd name="connsiteX0" fmla="*/ 18000 w 36000"/>
              <a:gd name="connsiteY0" fmla="*/ 0 h 396000"/>
              <a:gd name="connsiteX1" fmla="*/ 36000 w 36000"/>
              <a:gd name="connsiteY1" fmla="*/ 18000 h 396000"/>
              <a:gd name="connsiteX2" fmla="*/ 36000 w 36000"/>
              <a:gd name="connsiteY2" fmla="*/ 378000 h 396000"/>
              <a:gd name="connsiteX3" fmla="*/ 18000 w 36000"/>
              <a:gd name="connsiteY3" fmla="*/ 396000 h 396000"/>
              <a:gd name="connsiteX4" fmla="*/ 0 w 36000"/>
              <a:gd name="connsiteY4" fmla="*/ 378000 h 396000"/>
              <a:gd name="connsiteX5" fmla="*/ 0 w 36000"/>
              <a:gd name="connsiteY5" fmla="*/ 18000 h 396000"/>
              <a:gd name="connsiteX6" fmla="*/ 18000 w 36000"/>
              <a:gd name="connsiteY6" fmla="*/ 0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 h="396000">
                <a:moveTo>
                  <a:pt x="18000" y="0"/>
                </a:moveTo>
                <a:cubicBezTo>
                  <a:pt x="27941" y="0"/>
                  <a:pt x="36000" y="8059"/>
                  <a:pt x="36000" y="18000"/>
                </a:cubicBezTo>
                <a:lnTo>
                  <a:pt x="36000" y="378000"/>
                </a:lnTo>
                <a:cubicBezTo>
                  <a:pt x="36000" y="387941"/>
                  <a:pt x="27941" y="396000"/>
                  <a:pt x="18000" y="396000"/>
                </a:cubicBezTo>
                <a:cubicBezTo>
                  <a:pt x="8059" y="396000"/>
                  <a:pt x="0" y="387941"/>
                  <a:pt x="0" y="378000"/>
                </a:cubicBezTo>
                <a:lnTo>
                  <a:pt x="0" y="18000"/>
                </a:lnTo>
                <a:cubicBezTo>
                  <a:pt x="0" y="8059"/>
                  <a:pt x="8059" y="0"/>
                  <a:pt x="18000" y="0"/>
                </a:cubicBezTo>
                <a:close/>
              </a:path>
            </a:pathLst>
          </a:custGeom>
          <a:solidFill>
            <a:schemeClr val="accent1"/>
          </a:solidFill>
        </p:spPr>
        <p:txBody>
          <a:bodyPr wrap="square">
            <a:noAutofit/>
          </a:bodyPr>
          <a:lstStyle>
            <a:lvl1pPr marL="0" indent="0">
              <a:buNone/>
              <a:defRPr sz="100"/>
            </a:lvl1pPr>
          </a:lstStyle>
          <a:p>
            <a:pPr lvl="0"/>
            <a:r>
              <a:rPr lang="en-GB" dirty="0"/>
              <a:t> </a:t>
            </a:r>
          </a:p>
        </p:txBody>
      </p:sp>
      <p:sp>
        <p:nvSpPr>
          <p:cNvPr id="95" name="Tijdelijke aanduiding voor titel 1">
            <a:extLst>
              <a:ext uri="{FF2B5EF4-FFF2-40B4-BE49-F238E27FC236}">
                <a16:creationId xmlns:a16="http://schemas.microsoft.com/office/drawing/2014/main" id="{DC43821C-5BB8-744D-9C50-AA91E9ED5595}"/>
              </a:ext>
            </a:extLst>
          </p:cNvPr>
          <p:cNvSpPr>
            <a:spLocks noGrp="1"/>
          </p:cNvSpPr>
          <p:nvPr>
            <p:ph type="title" hasCustomPrompt="1"/>
          </p:nvPr>
        </p:nvSpPr>
        <p:spPr>
          <a:xfrm>
            <a:off x="865163" y="722313"/>
            <a:ext cx="10606838" cy="342211"/>
          </a:xfrm>
          <a:prstGeom prst="rect">
            <a:avLst/>
          </a:prstGeom>
        </p:spPr>
        <p:txBody>
          <a:bodyPr vert="horz" lIns="0" tIns="0" rIns="0" bIns="0" rtlCol="0" anchor="t">
            <a:noAutofit/>
          </a:bodyPr>
          <a:lstStyle/>
          <a:p>
            <a:r>
              <a:rPr lang="en-GB" noProof="0" dirty="0"/>
              <a:t>Place the title of the slide here</a:t>
            </a:r>
          </a:p>
        </p:txBody>
      </p:sp>
      <p:grpSp>
        <p:nvGrpSpPr>
          <p:cNvPr id="2" name="Groep 1">
            <a:extLst>
              <a:ext uri="{FF2B5EF4-FFF2-40B4-BE49-F238E27FC236}">
                <a16:creationId xmlns:a16="http://schemas.microsoft.com/office/drawing/2014/main" id="{5D46AF8F-4B21-5804-31BF-1C1BB876307C}"/>
              </a:ext>
            </a:extLst>
          </p:cNvPr>
          <p:cNvGrpSpPr/>
          <p:nvPr userDrawn="1"/>
        </p:nvGrpSpPr>
        <p:grpSpPr>
          <a:xfrm>
            <a:off x="-3786437" y="0"/>
            <a:ext cx="3693386" cy="5359349"/>
            <a:chOff x="-3786437" y="0"/>
            <a:chExt cx="3693386" cy="5359349"/>
          </a:xfrm>
        </p:grpSpPr>
        <p:sp>
          <p:nvSpPr>
            <p:cNvPr id="4" name="Rechthoek 3">
              <a:extLst>
                <a:ext uri="{FF2B5EF4-FFF2-40B4-BE49-F238E27FC236}">
                  <a16:creationId xmlns:a16="http://schemas.microsoft.com/office/drawing/2014/main" id="{BE5A3C05-D400-7344-4E32-B787F56F3C38}"/>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tx2"/>
                  </a:solidFill>
                  <a:latin typeface="Calibri" panose="020F0502020204030204" pitchFamily="34" charset="0"/>
                  <a:cs typeface="Calibri" panose="020F0502020204030204" pitchFamily="34" charset="0"/>
                </a:rPr>
                <a:t>Choosing text levels</a:t>
              </a:r>
            </a:p>
          </p:txBody>
        </p:sp>
        <p:sp>
          <p:nvSpPr>
            <p:cNvPr id="5" name="Ovaal 4">
              <a:extLst>
                <a:ext uri="{FF2B5EF4-FFF2-40B4-BE49-F238E27FC236}">
                  <a16:creationId xmlns:a16="http://schemas.microsoft.com/office/drawing/2014/main" id="{D02C9D50-E5DF-00DF-CD27-846F8804EFCD}"/>
                </a:ext>
              </a:extLst>
            </p:cNvPr>
            <p:cNvSpPr/>
            <p:nvPr userDrawn="1"/>
          </p:nvSpPr>
          <p:spPr>
            <a:xfrm>
              <a:off x="-3604183" y="183748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6" name="Rechthoek 5">
              <a:extLst>
                <a:ext uri="{FF2B5EF4-FFF2-40B4-BE49-F238E27FC236}">
                  <a16:creationId xmlns:a16="http://schemas.microsoft.com/office/drawing/2014/main" id="{3B0092E0-74FD-6478-2504-2D0EB0103BF2}"/>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4"/>
                </a:buClr>
                <a:buSzTx/>
                <a:buFontTx/>
                <a:buNone/>
                <a:tabLst/>
                <a:defRPr/>
              </a:pPr>
              <a:r>
                <a:rPr kumimoji="0" lang="en-GB"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Plain text #1</a:t>
              </a:r>
            </a:p>
          </p:txBody>
        </p:sp>
        <p:sp>
          <p:nvSpPr>
            <p:cNvPr id="7" name="Ovaal 6">
              <a:extLst>
                <a:ext uri="{FF2B5EF4-FFF2-40B4-BE49-F238E27FC236}">
                  <a16:creationId xmlns:a16="http://schemas.microsoft.com/office/drawing/2014/main" id="{33A32ADC-A58D-CC6E-AFB6-2B9579E69584}"/>
                </a:ext>
              </a:extLst>
            </p:cNvPr>
            <p:cNvSpPr/>
            <p:nvPr userDrawn="1"/>
          </p:nvSpPr>
          <p:spPr>
            <a:xfrm>
              <a:off x="-3604183" y="2128768"/>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8" name="Rechthoek 7">
              <a:extLst>
                <a:ext uri="{FF2B5EF4-FFF2-40B4-BE49-F238E27FC236}">
                  <a16:creationId xmlns:a16="http://schemas.microsoft.com/office/drawing/2014/main" id="{ED1F2342-766E-48FD-3F5B-33C7F5F69B90}"/>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Under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‘Home’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use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list level-buttons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to choose a text level. </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Choose from:</a:t>
              </a:r>
            </a:p>
          </p:txBody>
        </p:sp>
        <p:sp>
          <p:nvSpPr>
            <p:cNvPr id="10" name="Rechthoek 9">
              <a:extLst>
                <a:ext uri="{FF2B5EF4-FFF2-40B4-BE49-F238E27FC236}">
                  <a16:creationId xmlns:a16="http://schemas.microsoft.com/office/drawing/2014/main" id="{343837BD-274C-40AF-269B-25BB4AA92B60}"/>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4"/>
                </a:buClr>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Plain text #2</a:t>
              </a:r>
            </a:p>
          </p:txBody>
        </p:sp>
        <p:sp>
          <p:nvSpPr>
            <p:cNvPr id="11" name="Ovaal 10">
              <a:extLst>
                <a:ext uri="{FF2B5EF4-FFF2-40B4-BE49-F238E27FC236}">
                  <a16:creationId xmlns:a16="http://schemas.microsoft.com/office/drawing/2014/main" id="{B7D9BF3B-81F0-64B9-B793-54EA31255044}"/>
                </a:ext>
              </a:extLst>
            </p:cNvPr>
            <p:cNvSpPr/>
            <p:nvPr userDrawn="1"/>
          </p:nvSpPr>
          <p:spPr>
            <a:xfrm>
              <a:off x="-3604183" y="2420052"/>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2" name="Rechthoek 11">
              <a:extLst>
                <a:ext uri="{FF2B5EF4-FFF2-40B4-BE49-F238E27FC236}">
                  <a16:creationId xmlns:a16="http://schemas.microsoft.com/office/drawing/2014/main" id="{1B614813-6178-04DD-3F92-23E6A37BBED8}"/>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rgbClr val="EE7628"/>
                </a:buClr>
                <a:buSzTx/>
                <a:buFont typeface="Arial" panose="020B0604020202020204" pitchFamily="34" charset="0"/>
                <a:buNone/>
                <a:tabLst/>
                <a:defRPr/>
              </a:pPr>
              <a:r>
                <a:rPr kumimoji="0" lang="en-GB" sz="1800" b="1" i="0" u="none" strike="noStrike" kern="0" cap="none" spc="0" normalizeH="0" baseline="0" noProof="0" dirty="0">
                  <a:ln>
                    <a:noFill/>
                  </a:ln>
                  <a:solidFill>
                    <a:schemeClr val="tx2"/>
                  </a:solidFill>
                  <a:effectLst/>
                  <a:uLnTx/>
                  <a:uFillTx/>
                  <a:latin typeface="Calibri" panose="020F0502020204030204" pitchFamily="34" charset="0"/>
                  <a:ea typeface="+mn-ea"/>
                  <a:cs typeface="Calibri" panose="020F0502020204030204" pitchFamily="34" charset="0"/>
                </a:rPr>
                <a:t>Heading #1</a:t>
              </a:r>
            </a:p>
          </p:txBody>
        </p:sp>
        <p:sp>
          <p:nvSpPr>
            <p:cNvPr id="13" name="Ovaal 12">
              <a:extLst>
                <a:ext uri="{FF2B5EF4-FFF2-40B4-BE49-F238E27FC236}">
                  <a16:creationId xmlns:a16="http://schemas.microsoft.com/office/drawing/2014/main" id="{0653D296-150A-C25C-A00E-3B03962994BE}"/>
                </a:ext>
              </a:extLst>
            </p:cNvPr>
            <p:cNvSpPr/>
            <p:nvPr userDrawn="1"/>
          </p:nvSpPr>
          <p:spPr>
            <a:xfrm>
              <a:off x="-3604183" y="2711336"/>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4" name="Rechthoek 13">
              <a:extLst>
                <a:ext uri="{FF2B5EF4-FFF2-40B4-BE49-F238E27FC236}">
                  <a16:creationId xmlns:a16="http://schemas.microsoft.com/office/drawing/2014/main" id="{D804369E-B93E-581B-2DCB-A0C026FFDC9C}"/>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rgbClr val="EE7628"/>
                </a:buClr>
                <a:buSzTx/>
                <a:buFont typeface="Arial" panose="020B0604020202020204" pitchFamily="34" charset="0"/>
                <a:buNone/>
                <a:tabLst/>
                <a:defRPr/>
              </a:pPr>
              <a:r>
                <a:rPr kumimoji="0" lang="en-GB" sz="1800" b="1" i="0" u="none" strike="noStrike" kern="0" cap="none" spc="0" normalizeH="0" baseline="0" noProof="0" dirty="0">
                  <a:ln>
                    <a:noFill/>
                  </a:ln>
                  <a:solidFill>
                    <a:schemeClr val="accent1"/>
                  </a:solidFill>
                  <a:effectLst/>
                  <a:uLnTx/>
                  <a:uFillTx/>
                  <a:latin typeface="Calibri" panose="020F0502020204030204" pitchFamily="34" charset="0"/>
                  <a:ea typeface="+mn-ea"/>
                  <a:cs typeface="Calibri" panose="020F0502020204030204" pitchFamily="34" charset="0"/>
                </a:rPr>
                <a:t>Heading #2</a:t>
              </a:r>
            </a:p>
          </p:txBody>
        </p:sp>
        <p:sp>
          <p:nvSpPr>
            <p:cNvPr id="15" name="Ovaal 14">
              <a:extLst>
                <a:ext uri="{FF2B5EF4-FFF2-40B4-BE49-F238E27FC236}">
                  <a16:creationId xmlns:a16="http://schemas.microsoft.com/office/drawing/2014/main" id="{3F62BDFB-25FA-D830-ED25-50A5C2A60613}"/>
                </a:ext>
              </a:extLst>
            </p:cNvPr>
            <p:cNvSpPr/>
            <p:nvPr userDrawn="1"/>
          </p:nvSpPr>
          <p:spPr>
            <a:xfrm>
              <a:off x="-3604183" y="3002620"/>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p>
          </p:txBody>
        </p:sp>
        <p:sp>
          <p:nvSpPr>
            <p:cNvPr id="17" name="Rechthoek 16">
              <a:extLst>
                <a:ext uri="{FF2B5EF4-FFF2-40B4-BE49-F238E27FC236}">
                  <a16:creationId xmlns:a16="http://schemas.microsoft.com/office/drawing/2014/main" id="{FF20BF12-4BCD-BB6F-FC71-DA0446669524}"/>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en-GB" sz="1800" b="1" i="0" u="none" strike="noStrike" kern="0" cap="none" spc="0" normalizeH="0" baseline="0" noProof="0" dirty="0">
                  <a:ln>
                    <a:noFill/>
                  </a:ln>
                  <a:solidFill>
                    <a:schemeClr val="accent3"/>
                  </a:solidFill>
                  <a:effectLst/>
                  <a:uLnTx/>
                  <a:uFillTx/>
                  <a:latin typeface="Calibri" panose="020F0502020204030204" pitchFamily="34" charset="0"/>
                  <a:cs typeface="Calibri" panose="020F0502020204030204" pitchFamily="34" charset="0"/>
                </a:rPr>
                <a:t>Heading #3</a:t>
              </a:r>
            </a:p>
          </p:txBody>
        </p:sp>
        <p:sp>
          <p:nvSpPr>
            <p:cNvPr id="18" name="Ovaal 17">
              <a:extLst>
                <a:ext uri="{FF2B5EF4-FFF2-40B4-BE49-F238E27FC236}">
                  <a16:creationId xmlns:a16="http://schemas.microsoft.com/office/drawing/2014/main" id="{85133663-6DB4-F648-C3FD-B133C28DB4C0}"/>
                </a:ext>
              </a:extLst>
            </p:cNvPr>
            <p:cNvSpPr/>
            <p:nvPr userDrawn="1"/>
          </p:nvSpPr>
          <p:spPr>
            <a:xfrm>
              <a:off x="-3604183" y="329390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p>
          </p:txBody>
        </p:sp>
        <p:sp>
          <p:nvSpPr>
            <p:cNvPr id="19" name="Rechthoek 18">
              <a:extLst>
                <a:ext uri="{FF2B5EF4-FFF2-40B4-BE49-F238E27FC236}">
                  <a16:creationId xmlns:a16="http://schemas.microsoft.com/office/drawing/2014/main" id="{0365C24F-3997-6E09-3B3D-114CEF55A4FE}"/>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4"/>
                </a:buClr>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Source</a:t>
              </a:r>
            </a:p>
          </p:txBody>
        </p:sp>
        <p:sp>
          <p:nvSpPr>
            <p:cNvPr id="20" name="Ovaal 19">
              <a:extLst>
                <a:ext uri="{FF2B5EF4-FFF2-40B4-BE49-F238E27FC236}">
                  <a16:creationId xmlns:a16="http://schemas.microsoft.com/office/drawing/2014/main" id="{F99DACC5-1913-6266-B862-31F632E7717D}"/>
                </a:ext>
              </a:extLst>
            </p:cNvPr>
            <p:cNvSpPr/>
            <p:nvPr userDrawn="1"/>
          </p:nvSpPr>
          <p:spPr>
            <a:xfrm>
              <a:off x="-3604183" y="3585188"/>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p>
          </p:txBody>
        </p:sp>
        <p:sp>
          <p:nvSpPr>
            <p:cNvPr id="21" name="Rechthoek 20">
              <a:extLst>
                <a:ext uri="{FF2B5EF4-FFF2-40B4-BE49-F238E27FC236}">
                  <a16:creationId xmlns:a16="http://schemas.microsoft.com/office/drawing/2014/main" id="{4165BB2C-1DCD-DF01-185B-58779FC4BB0E}"/>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rgbClr val="2CA055"/>
                </a:buClr>
                <a:buSzTx/>
                <a:buFontTx/>
                <a:buNone/>
                <a:tabLst/>
                <a:defRPr/>
              </a:pPr>
              <a:r>
                <a:rPr kumimoji="0" lang="en-GB" sz="1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Plain text #1</a:t>
              </a:r>
            </a:p>
          </p:txBody>
        </p:sp>
        <p:sp>
          <p:nvSpPr>
            <p:cNvPr id="22" name="Ovaal 21">
              <a:extLst>
                <a:ext uri="{FF2B5EF4-FFF2-40B4-BE49-F238E27FC236}">
                  <a16:creationId xmlns:a16="http://schemas.microsoft.com/office/drawing/2014/main" id="{0BFD64B8-7A40-F690-75D2-9D9EE530AB78}"/>
                </a:ext>
              </a:extLst>
            </p:cNvPr>
            <p:cNvSpPr/>
            <p:nvPr userDrawn="1"/>
          </p:nvSpPr>
          <p:spPr>
            <a:xfrm>
              <a:off x="-3604183" y="3876472"/>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p>
          </p:txBody>
        </p:sp>
        <p:sp>
          <p:nvSpPr>
            <p:cNvPr id="23" name="Rechthoek 22">
              <a:extLst>
                <a:ext uri="{FF2B5EF4-FFF2-40B4-BE49-F238E27FC236}">
                  <a16:creationId xmlns:a16="http://schemas.microsoft.com/office/drawing/2014/main" id="{6003C14C-B4AE-DC1B-2246-AE30522B44BD}"/>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4"/>
                </a:buClr>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Plain text #2</a:t>
              </a:r>
            </a:p>
          </p:txBody>
        </p:sp>
        <p:sp>
          <p:nvSpPr>
            <p:cNvPr id="24" name="Ovaal 23">
              <a:extLst>
                <a:ext uri="{FF2B5EF4-FFF2-40B4-BE49-F238E27FC236}">
                  <a16:creationId xmlns:a16="http://schemas.microsoft.com/office/drawing/2014/main" id="{B867FF16-6200-D8B8-8EC6-C9D1F8B3BFB6}"/>
                </a:ext>
              </a:extLst>
            </p:cNvPr>
            <p:cNvSpPr/>
            <p:nvPr userDrawn="1"/>
          </p:nvSpPr>
          <p:spPr>
            <a:xfrm>
              <a:off x="-3604183" y="416859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p>
          </p:txBody>
        </p:sp>
        <p:sp>
          <p:nvSpPr>
            <p:cNvPr id="25" name="Rechthoek 24">
              <a:extLst>
                <a:ext uri="{FF2B5EF4-FFF2-40B4-BE49-F238E27FC236}">
                  <a16:creationId xmlns:a16="http://schemas.microsoft.com/office/drawing/2014/main" id="{38ABD4DD-7348-C1CB-E110-E8FCD37C582B}"/>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en-GB" sz="1800" b="1" i="0" u="none" strike="noStrike" kern="0" cap="none" spc="0" normalizeH="0" baseline="0" noProof="0" dirty="0">
                  <a:ln>
                    <a:noFill/>
                  </a:ln>
                  <a:solidFill>
                    <a:schemeClr val="accent4"/>
                  </a:solidFill>
                  <a:effectLst/>
                  <a:uLnTx/>
                  <a:uFillTx/>
                  <a:latin typeface="Calibri" panose="020F0502020204030204" pitchFamily="34" charset="0"/>
                  <a:cs typeface="Calibri" panose="020F0502020204030204" pitchFamily="34" charset="0"/>
                </a:rPr>
                <a:t>Heading #4</a:t>
              </a:r>
            </a:p>
          </p:txBody>
        </p:sp>
        <p:sp>
          <p:nvSpPr>
            <p:cNvPr id="26" name="Rechthoek 25">
              <a:extLst>
                <a:ext uri="{FF2B5EF4-FFF2-40B4-BE49-F238E27FC236}">
                  <a16:creationId xmlns:a16="http://schemas.microsoft.com/office/drawing/2014/main" id="{88318073-B332-5B2B-82EB-7B9F866FAAF7}"/>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‘Inspiration'</a:t>
              </a:r>
            </a:p>
          </p:txBody>
        </p:sp>
        <p:grpSp>
          <p:nvGrpSpPr>
            <p:cNvPr id="27" name="ICOON_info">
              <a:extLst>
                <a:ext uri="{FF2B5EF4-FFF2-40B4-BE49-F238E27FC236}">
                  <a16:creationId xmlns:a16="http://schemas.microsoft.com/office/drawing/2014/main" id="{D3C5ED46-97F2-CF89-0BFC-D0843C83CA23}"/>
                </a:ext>
              </a:extLst>
            </p:cNvPr>
            <p:cNvGrpSpPr/>
            <p:nvPr userDrawn="1"/>
          </p:nvGrpSpPr>
          <p:grpSpPr>
            <a:xfrm>
              <a:off x="-376736" y="4400186"/>
              <a:ext cx="283685" cy="283685"/>
              <a:chOff x="-510741" y="5913713"/>
              <a:chExt cx="267555" cy="267555"/>
            </a:xfrm>
          </p:grpSpPr>
          <p:sp>
            <p:nvSpPr>
              <p:cNvPr id="75" name="Ovaal 74">
                <a:extLst>
                  <a:ext uri="{FF2B5EF4-FFF2-40B4-BE49-F238E27FC236}">
                    <a16:creationId xmlns:a16="http://schemas.microsoft.com/office/drawing/2014/main" id="{A1357442-7389-AD83-37C3-6DB9E2CD4BBE}"/>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76" name="Graphic 163" descr="Informatie">
                <a:extLst>
                  <a:ext uri="{FF2B5EF4-FFF2-40B4-BE49-F238E27FC236}">
                    <a16:creationId xmlns:a16="http://schemas.microsoft.com/office/drawing/2014/main" id="{D8ED8111-7970-B2B8-3390-950A15D34C17}"/>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28" name="VOORBEELD">
              <a:extLst>
                <a:ext uri="{FF2B5EF4-FFF2-40B4-BE49-F238E27FC236}">
                  <a16:creationId xmlns:a16="http://schemas.microsoft.com/office/drawing/2014/main" id="{E5DD2C93-8588-968E-0B42-EFEA7BA72329}"/>
                </a:ext>
              </a:extLst>
            </p:cNvPr>
            <p:cNvGrpSpPr/>
            <p:nvPr userDrawn="1"/>
          </p:nvGrpSpPr>
          <p:grpSpPr>
            <a:xfrm>
              <a:off x="-3605171" y="458674"/>
              <a:ext cx="3234311" cy="558875"/>
              <a:chOff x="-3605171" y="458674"/>
              <a:chExt cx="3234311" cy="558875"/>
            </a:xfrm>
          </p:grpSpPr>
          <p:sp>
            <p:nvSpPr>
              <p:cNvPr id="35" name="Rechthoek 34">
                <a:extLst>
                  <a:ext uri="{FF2B5EF4-FFF2-40B4-BE49-F238E27FC236}">
                    <a16:creationId xmlns:a16="http://schemas.microsoft.com/office/drawing/2014/main" id="{A9C55D16-3369-B518-1CE6-2D05AFB0A01F}"/>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en-GB" sz="900" b="1" noProof="0" dirty="0">
                    <a:solidFill>
                      <a:srgbClr val="211F26"/>
                    </a:solidFill>
                    <a:latin typeface="Calibri" panose="020F0502020204030204" pitchFamily="34" charset="0"/>
                    <a:cs typeface="Calibri" panose="020F0502020204030204" pitchFamily="34" charset="0"/>
                  </a:rPr>
                  <a:t>Home</a:t>
                </a:r>
              </a:p>
            </p:txBody>
          </p:sp>
          <p:sp>
            <p:nvSpPr>
              <p:cNvPr id="36" name="Rechthoek 35">
                <a:extLst>
                  <a:ext uri="{FF2B5EF4-FFF2-40B4-BE49-F238E27FC236}">
                    <a16:creationId xmlns:a16="http://schemas.microsoft.com/office/drawing/2014/main" id="{7BD53C66-D65E-C694-1D67-22AE7CE1A81E}"/>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37" name="Groep 36">
                <a:extLst>
                  <a:ext uri="{FF2B5EF4-FFF2-40B4-BE49-F238E27FC236}">
                    <a16:creationId xmlns:a16="http://schemas.microsoft.com/office/drawing/2014/main" id="{05537666-F1BB-D705-9A27-A4CFED2BE72B}"/>
                  </a:ext>
                </a:extLst>
              </p:cNvPr>
              <p:cNvGrpSpPr/>
              <p:nvPr userDrawn="1"/>
            </p:nvGrpSpPr>
            <p:grpSpPr>
              <a:xfrm>
                <a:off x="-3386247" y="830871"/>
                <a:ext cx="139423" cy="109566"/>
                <a:chOff x="-2866744" y="827071"/>
                <a:chExt cx="168701" cy="132575"/>
              </a:xfrm>
            </p:grpSpPr>
            <p:grpSp>
              <p:nvGrpSpPr>
                <p:cNvPr id="68" name="Groep 67">
                  <a:extLst>
                    <a:ext uri="{FF2B5EF4-FFF2-40B4-BE49-F238E27FC236}">
                      <a16:creationId xmlns:a16="http://schemas.microsoft.com/office/drawing/2014/main" id="{2BF0440F-AC85-88EE-8590-A2856340CA52}"/>
                    </a:ext>
                  </a:extLst>
                </p:cNvPr>
                <p:cNvGrpSpPr/>
                <p:nvPr userDrawn="1"/>
              </p:nvGrpSpPr>
              <p:grpSpPr>
                <a:xfrm>
                  <a:off x="-2866744" y="827071"/>
                  <a:ext cx="168701" cy="132575"/>
                  <a:chOff x="-2866744" y="827071"/>
                  <a:chExt cx="168701" cy="132575"/>
                </a:xfrm>
              </p:grpSpPr>
              <p:cxnSp>
                <p:nvCxnSpPr>
                  <p:cNvPr id="70" name="Rechte verbindingslijn 69">
                    <a:extLst>
                      <a:ext uri="{FF2B5EF4-FFF2-40B4-BE49-F238E27FC236}">
                        <a16:creationId xmlns:a16="http://schemas.microsoft.com/office/drawing/2014/main" id="{133575CA-B7E0-9802-628A-81303D12B07F}"/>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71" name="Rechte verbindingslijn 70">
                    <a:extLst>
                      <a:ext uri="{FF2B5EF4-FFF2-40B4-BE49-F238E27FC236}">
                        <a16:creationId xmlns:a16="http://schemas.microsoft.com/office/drawing/2014/main" id="{6C50D56C-1616-CB8E-EA6B-AAFCF4773BE2}"/>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72" name="Rechte verbindingslijn 71">
                    <a:extLst>
                      <a:ext uri="{FF2B5EF4-FFF2-40B4-BE49-F238E27FC236}">
                        <a16:creationId xmlns:a16="http://schemas.microsoft.com/office/drawing/2014/main" id="{1E89BA4E-D16A-EEC4-8EB5-F8447C56CD2D}"/>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73" name="Rechte verbindingslijn 72">
                    <a:extLst>
                      <a:ext uri="{FF2B5EF4-FFF2-40B4-BE49-F238E27FC236}">
                        <a16:creationId xmlns:a16="http://schemas.microsoft.com/office/drawing/2014/main" id="{1CCD125B-59FF-103C-89EE-B89AB4095160}"/>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74" name="Rechte verbindingslijn 73">
                    <a:extLst>
                      <a:ext uri="{FF2B5EF4-FFF2-40B4-BE49-F238E27FC236}">
                        <a16:creationId xmlns:a16="http://schemas.microsoft.com/office/drawing/2014/main" id="{8BA0180F-3C31-1185-19F1-133A04FA2AEF}"/>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69" name="Pijl: rechts 68">
                  <a:extLst>
                    <a:ext uri="{FF2B5EF4-FFF2-40B4-BE49-F238E27FC236}">
                      <a16:creationId xmlns:a16="http://schemas.microsoft.com/office/drawing/2014/main" id="{6724E4EB-35DF-B0CC-1B19-D61364F079B5}"/>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38" name="Groep 37">
                <a:extLst>
                  <a:ext uri="{FF2B5EF4-FFF2-40B4-BE49-F238E27FC236}">
                    <a16:creationId xmlns:a16="http://schemas.microsoft.com/office/drawing/2014/main" id="{9F303DA3-D2F3-13A3-5E9B-5888AEC42504}"/>
                  </a:ext>
                </a:extLst>
              </p:cNvPr>
              <p:cNvGrpSpPr/>
              <p:nvPr userDrawn="1"/>
            </p:nvGrpSpPr>
            <p:grpSpPr>
              <a:xfrm>
                <a:off x="-3605171" y="830871"/>
                <a:ext cx="139423" cy="109566"/>
                <a:chOff x="-2866744" y="518074"/>
                <a:chExt cx="168701" cy="132575"/>
              </a:xfrm>
            </p:grpSpPr>
            <p:grpSp>
              <p:nvGrpSpPr>
                <p:cNvPr id="61" name="Groep 60">
                  <a:extLst>
                    <a:ext uri="{FF2B5EF4-FFF2-40B4-BE49-F238E27FC236}">
                      <a16:creationId xmlns:a16="http://schemas.microsoft.com/office/drawing/2014/main" id="{D206100D-CFAC-19B1-8362-4B11A833D0DE}"/>
                    </a:ext>
                  </a:extLst>
                </p:cNvPr>
                <p:cNvGrpSpPr/>
                <p:nvPr userDrawn="1"/>
              </p:nvGrpSpPr>
              <p:grpSpPr>
                <a:xfrm>
                  <a:off x="-2866744" y="518074"/>
                  <a:ext cx="168701" cy="132575"/>
                  <a:chOff x="-2866744" y="518074"/>
                  <a:chExt cx="168701" cy="132575"/>
                </a:xfrm>
              </p:grpSpPr>
              <p:cxnSp>
                <p:nvCxnSpPr>
                  <p:cNvPr id="63" name="Rechte verbindingslijn 62">
                    <a:extLst>
                      <a:ext uri="{FF2B5EF4-FFF2-40B4-BE49-F238E27FC236}">
                        <a16:creationId xmlns:a16="http://schemas.microsoft.com/office/drawing/2014/main" id="{CF169DF4-2C26-1DE0-CA71-C606A0CE33D4}"/>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64" name="Rechte verbindingslijn 63">
                    <a:extLst>
                      <a:ext uri="{FF2B5EF4-FFF2-40B4-BE49-F238E27FC236}">
                        <a16:creationId xmlns:a16="http://schemas.microsoft.com/office/drawing/2014/main" id="{82B56FF0-6F95-138D-78BC-E087D6DEBB01}"/>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65" name="Rechte verbindingslijn 64">
                    <a:extLst>
                      <a:ext uri="{FF2B5EF4-FFF2-40B4-BE49-F238E27FC236}">
                        <a16:creationId xmlns:a16="http://schemas.microsoft.com/office/drawing/2014/main" id="{C830425E-91AE-BF95-D9AD-5865257BBF1A}"/>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66" name="Rechte verbindingslijn 65">
                    <a:extLst>
                      <a:ext uri="{FF2B5EF4-FFF2-40B4-BE49-F238E27FC236}">
                        <a16:creationId xmlns:a16="http://schemas.microsoft.com/office/drawing/2014/main" id="{034165B5-4A7E-E395-BA60-95C97BD2D1D0}"/>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67" name="Rechte verbindingslijn 66">
                    <a:extLst>
                      <a:ext uri="{FF2B5EF4-FFF2-40B4-BE49-F238E27FC236}">
                        <a16:creationId xmlns:a16="http://schemas.microsoft.com/office/drawing/2014/main" id="{F82EACD5-D75F-6F93-A799-A618F0AF0298}"/>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62" name="Pijl: rechts 61">
                  <a:extLst>
                    <a:ext uri="{FF2B5EF4-FFF2-40B4-BE49-F238E27FC236}">
                      <a16:creationId xmlns:a16="http://schemas.microsoft.com/office/drawing/2014/main" id="{AD1893E7-4698-6AF4-8896-CEC42F3DEC7F}"/>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cxnSp>
            <p:nvCxnSpPr>
              <p:cNvPr id="39" name="Rechte verbindingslijn 38">
                <a:extLst>
                  <a:ext uri="{FF2B5EF4-FFF2-40B4-BE49-F238E27FC236}">
                    <a16:creationId xmlns:a16="http://schemas.microsoft.com/office/drawing/2014/main" id="{3BAD0CB1-9681-FA75-6875-AD8E9D42588E}"/>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40" name="Rechte verbindingslijn 39">
                <a:extLst>
                  <a:ext uri="{FF2B5EF4-FFF2-40B4-BE49-F238E27FC236}">
                    <a16:creationId xmlns:a16="http://schemas.microsoft.com/office/drawing/2014/main" id="{9799A2D0-2B63-ADA1-2555-9CFBF1C43E16}"/>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41" name="Rechthoek 40">
                <a:extLst>
                  <a:ext uri="{FF2B5EF4-FFF2-40B4-BE49-F238E27FC236}">
                    <a16:creationId xmlns:a16="http://schemas.microsoft.com/office/drawing/2014/main" id="{880D59E8-B69E-7744-7665-16E25737B262}"/>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down</a:t>
                </a:r>
              </a:p>
            </p:txBody>
          </p:sp>
          <p:sp>
            <p:nvSpPr>
              <p:cNvPr id="42" name="Rechthoek 41">
                <a:extLst>
                  <a:ext uri="{FF2B5EF4-FFF2-40B4-BE49-F238E27FC236}">
                    <a16:creationId xmlns:a16="http://schemas.microsoft.com/office/drawing/2014/main" id="{95003617-F5D9-A6E3-E34B-66F9BC660CFE}"/>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up</a:t>
                </a:r>
              </a:p>
            </p:txBody>
          </p:sp>
          <p:grpSp>
            <p:nvGrpSpPr>
              <p:cNvPr id="43" name="Groep 42">
                <a:extLst>
                  <a:ext uri="{FF2B5EF4-FFF2-40B4-BE49-F238E27FC236}">
                    <a16:creationId xmlns:a16="http://schemas.microsoft.com/office/drawing/2014/main" id="{A945F1AB-9F7D-AF1A-74D6-2520AF9906DA}"/>
                  </a:ext>
                </a:extLst>
              </p:cNvPr>
              <p:cNvGrpSpPr/>
              <p:nvPr userDrawn="1"/>
            </p:nvGrpSpPr>
            <p:grpSpPr>
              <a:xfrm>
                <a:off x="-2916763" y="769168"/>
                <a:ext cx="268738" cy="248381"/>
                <a:chOff x="-2916763" y="769168"/>
                <a:chExt cx="268738" cy="248381"/>
              </a:xfrm>
            </p:grpSpPr>
            <p:sp>
              <p:nvSpPr>
                <p:cNvPr id="53" name="Rechthoek 52">
                  <a:extLst>
                    <a:ext uri="{FF2B5EF4-FFF2-40B4-BE49-F238E27FC236}">
                      <a16:creationId xmlns:a16="http://schemas.microsoft.com/office/drawing/2014/main" id="{AA495396-4036-DB52-5D0D-508582580D31}"/>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54" name="Groep 53">
                  <a:extLst>
                    <a:ext uri="{FF2B5EF4-FFF2-40B4-BE49-F238E27FC236}">
                      <a16:creationId xmlns:a16="http://schemas.microsoft.com/office/drawing/2014/main" id="{AA958DB0-06BB-782E-FEC5-3469FA8AB498}"/>
                    </a:ext>
                  </a:extLst>
                </p:cNvPr>
                <p:cNvGrpSpPr/>
                <p:nvPr userDrawn="1"/>
              </p:nvGrpSpPr>
              <p:grpSpPr>
                <a:xfrm>
                  <a:off x="-2866744" y="827071"/>
                  <a:ext cx="168701" cy="132575"/>
                  <a:chOff x="-2866744" y="827071"/>
                  <a:chExt cx="168701" cy="132575"/>
                </a:xfrm>
              </p:grpSpPr>
              <p:cxnSp>
                <p:nvCxnSpPr>
                  <p:cNvPr id="56" name="Rechte verbindingslijn 55">
                    <a:extLst>
                      <a:ext uri="{FF2B5EF4-FFF2-40B4-BE49-F238E27FC236}">
                        <a16:creationId xmlns:a16="http://schemas.microsoft.com/office/drawing/2014/main" id="{454B649C-ED6B-F109-EF67-F2CA4C12B3F2}"/>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57" name="Rechte verbindingslijn 56">
                    <a:extLst>
                      <a:ext uri="{FF2B5EF4-FFF2-40B4-BE49-F238E27FC236}">
                        <a16:creationId xmlns:a16="http://schemas.microsoft.com/office/drawing/2014/main" id="{7FE900F9-1A70-42DE-DEFA-42B571398872}"/>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58" name="Rechte verbindingslijn 57">
                    <a:extLst>
                      <a:ext uri="{FF2B5EF4-FFF2-40B4-BE49-F238E27FC236}">
                        <a16:creationId xmlns:a16="http://schemas.microsoft.com/office/drawing/2014/main" id="{1EEE7199-E352-E0F2-A3B3-4192B75CA1BA}"/>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59" name="Rechte verbindingslijn 58">
                    <a:extLst>
                      <a:ext uri="{FF2B5EF4-FFF2-40B4-BE49-F238E27FC236}">
                        <a16:creationId xmlns:a16="http://schemas.microsoft.com/office/drawing/2014/main" id="{879243A4-3542-23B8-CCA5-5E572E51E7D0}"/>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60" name="Rechte verbindingslijn 59">
                    <a:extLst>
                      <a:ext uri="{FF2B5EF4-FFF2-40B4-BE49-F238E27FC236}">
                        <a16:creationId xmlns:a16="http://schemas.microsoft.com/office/drawing/2014/main" id="{44905C71-94E8-29C0-640D-AD086ABC4249}"/>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55" name="Pijl: rechts 54">
                  <a:extLst>
                    <a:ext uri="{FF2B5EF4-FFF2-40B4-BE49-F238E27FC236}">
                      <a16:creationId xmlns:a16="http://schemas.microsoft.com/office/drawing/2014/main" id="{5932AB18-030F-39E1-63DE-39FCFEA23A43}"/>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44" name="Groep 43">
                <a:extLst>
                  <a:ext uri="{FF2B5EF4-FFF2-40B4-BE49-F238E27FC236}">
                    <a16:creationId xmlns:a16="http://schemas.microsoft.com/office/drawing/2014/main" id="{A994A5E8-A161-BBA4-22F9-91B1A2337DA4}"/>
                  </a:ext>
                </a:extLst>
              </p:cNvPr>
              <p:cNvGrpSpPr/>
              <p:nvPr userDrawn="1"/>
            </p:nvGrpSpPr>
            <p:grpSpPr>
              <a:xfrm>
                <a:off x="-2916763" y="460171"/>
                <a:ext cx="268738" cy="248381"/>
                <a:chOff x="-2916763" y="460171"/>
                <a:chExt cx="268738" cy="248381"/>
              </a:xfrm>
            </p:grpSpPr>
            <p:sp>
              <p:nvSpPr>
                <p:cNvPr id="45" name="Rechthoek 44">
                  <a:extLst>
                    <a:ext uri="{FF2B5EF4-FFF2-40B4-BE49-F238E27FC236}">
                      <a16:creationId xmlns:a16="http://schemas.microsoft.com/office/drawing/2014/main" id="{3777D173-910C-30E8-D14B-AFD79083415F}"/>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46" name="Groep 45">
                  <a:extLst>
                    <a:ext uri="{FF2B5EF4-FFF2-40B4-BE49-F238E27FC236}">
                      <a16:creationId xmlns:a16="http://schemas.microsoft.com/office/drawing/2014/main" id="{992DCFF3-2F36-E2B5-3576-8BA87DB47A24}"/>
                    </a:ext>
                  </a:extLst>
                </p:cNvPr>
                <p:cNvGrpSpPr/>
                <p:nvPr userDrawn="1"/>
              </p:nvGrpSpPr>
              <p:grpSpPr>
                <a:xfrm>
                  <a:off x="-2866744" y="518074"/>
                  <a:ext cx="168701" cy="132575"/>
                  <a:chOff x="-2866744" y="518074"/>
                  <a:chExt cx="168701" cy="132575"/>
                </a:xfrm>
              </p:grpSpPr>
              <p:cxnSp>
                <p:nvCxnSpPr>
                  <p:cNvPr id="48" name="Rechte verbindingslijn 47">
                    <a:extLst>
                      <a:ext uri="{FF2B5EF4-FFF2-40B4-BE49-F238E27FC236}">
                        <a16:creationId xmlns:a16="http://schemas.microsoft.com/office/drawing/2014/main" id="{D402BC72-6E69-D152-54ED-88F8477D4655}"/>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49" name="Rechte verbindingslijn 48">
                    <a:extLst>
                      <a:ext uri="{FF2B5EF4-FFF2-40B4-BE49-F238E27FC236}">
                        <a16:creationId xmlns:a16="http://schemas.microsoft.com/office/drawing/2014/main" id="{8F163697-46B1-600E-3E5C-93E5BA2164BE}"/>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50" name="Rechte verbindingslijn 49">
                    <a:extLst>
                      <a:ext uri="{FF2B5EF4-FFF2-40B4-BE49-F238E27FC236}">
                        <a16:creationId xmlns:a16="http://schemas.microsoft.com/office/drawing/2014/main" id="{271A501D-274F-989C-F88A-6821576E4D08}"/>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51" name="Rechte verbindingslijn 50">
                    <a:extLst>
                      <a:ext uri="{FF2B5EF4-FFF2-40B4-BE49-F238E27FC236}">
                        <a16:creationId xmlns:a16="http://schemas.microsoft.com/office/drawing/2014/main" id="{73BA53E1-0C90-0FBA-6ACB-6A59BBF0EF94}"/>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52" name="Rechte verbindingslijn 51">
                    <a:extLst>
                      <a:ext uri="{FF2B5EF4-FFF2-40B4-BE49-F238E27FC236}">
                        <a16:creationId xmlns:a16="http://schemas.microsoft.com/office/drawing/2014/main" id="{423CCCEC-7ECC-C3AD-88E9-01BB7468D1C0}"/>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47" name="Pijl: rechts 46">
                  <a:extLst>
                    <a:ext uri="{FF2B5EF4-FFF2-40B4-BE49-F238E27FC236}">
                      <a16:creationId xmlns:a16="http://schemas.microsoft.com/office/drawing/2014/main" id="{E3F8E202-71F7-CBFA-655D-247978E27B3E}"/>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grpSp>
          <p:nvGrpSpPr>
            <p:cNvPr id="29" name="Groep 28">
              <a:extLst>
                <a:ext uri="{FF2B5EF4-FFF2-40B4-BE49-F238E27FC236}">
                  <a16:creationId xmlns:a16="http://schemas.microsoft.com/office/drawing/2014/main" id="{5396D06A-86EA-E6E5-645B-3366EECFD4C3}"/>
                </a:ext>
              </a:extLst>
            </p:cNvPr>
            <p:cNvGrpSpPr/>
            <p:nvPr userDrawn="1"/>
          </p:nvGrpSpPr>
          <p:grpSpPr>
            <a:xfrm>
              <a:off x="-938434" y="4663037"/>
              <a:ext cx="627798" cy="576693"/>
              <a:chOff x="-1753862" y="6112775"/>
              <a:chExt cx="759635" cy="697798"/>
            </a:xfrm>
          </p:grpSpPr>
          <p:grpSp>
            <p:nvGrpSpPr>
              <p:cNvPr id="30" name="Inspireren">
                <a:extLst>
                  <a:ext uri="{FF2B5EF4-FFF2-40B4-BE49-F238E27FC236}">
                    <a16:creationId xmlns:a16="http://schemas.microsoft.com/office/drawing/2014/main" id="{C315B8AE-1555-67DB-7FB3-76730A42EAE6}"/>
                  </a:ext>
                </a:extLst>
              </p:cNvPr>
              <p:cNvGrpSpPr>
                <a:grpSpLocks noChangeAspect="1"/>
              </p:cNvGrpSpPr>
              <p:nvPr userDrawn="1"/>
            </p:nvGrpSpPr>
            <p:grpSpPr bwMode="auto">
              <a:xfrm>
                <a:off x="-1484858" y="6112775"/>
                <a:ext cx="205431" cy="293286"/>
                <a:chOff x="4768" y="2783"/>
                <a:chExt cx="788" cy="1125"/>
              </a:xfrm>
              <a:gradFill>
                <a:gsLst>
                  <a:gs pos="0">
                    <a:srgbClr val="9D9FA1"/>
                  </a:gs>
                  <a:gs pos="70000">
                    <a:srgbClr val="211F26"/>
                  </a:gs>
                </a:gsLst>
                <a:lin ang="2700000" scaled="0"/>
              </a:gradFill>
            </p:grpSpPr>
            <p:sp>
              <p:nvSpPr>
                <p:cNvPr id="32" name="Freeform 12">
                  <a:extLst>
                    <a:ext uri="{FF2B5EF4-FFF2-40B4-BE49-F238E27FC236}">
                      <a16:creationId xmlns:a16="http://schemas.microsoft.com/office/drawing/2014/main" id="{B2F8799A-C434-EA6B-8EDB-5A2671A2BA5E}"/>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33" name="Freeform 13">
                  <a:extLst>
                    <a:ext uri="{FF2B5EF4-FFF2-40B4-BE49-F238E27FC236}">
                      <a16:creationId xmlns:a16="http://schemas.microsoft.com/office/drawing/2014/main" id="{50F83CCC-62FA-B811-9AFC-4FF2929379FF}"/>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34" name="Freeform 14">
                  <a:extLst>
                    <a:ext uri="{FF2B5EF4-FFF2-40B4-BE49-F238E27FC236}">
                      <a16:creationId xmlns:a16="http://schemas.microsoft.com/office/drawing/2014/main" id="{E69F4435-9D53-19E9-5E8C-5028A71C6966}"/>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31" name="Tekstvak 30">
                <a:extLst>
                  <a:ext uri="{FF2B5EF4-FFF2-40B4-BE49-F238E27FC236}">
                    <a16:creationId xmlns:a16="http://schemas.microsoft.com/office/drawing/2014/main" id="{1F8B95E8-334A-F838-ED69-9E4E33978F4C}"/>
                  </a:ext>
                </a:extLst>
              </p:cNvPr>
              <p:cNvSpPr txBox="1"/>
              <p:nvPr userDrawn="1"/>
            </p:nvSpPr>
            <p:spPr>
              <a:xfrm>
                <a:off x="-1753862" y="6420664"/>
                <a:ext cx="759635" cy="38990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spTree>
    <p:extLst>
      <p:ext uri="{BB962C8B-B14F-4D97-AF65-F5344CB8AC3E}">
        <p14:creationId xmlns:p14="http://schemas.microsoft.com/office/powerpoint/2010/main" val="344740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Text #3">
    <p:spTree>
      <p:nvGrpSpPr>
        <p:cNvPr id="1" name=""/>
        <p:cNvGrpSpPr/>
        <p:nvPr/>
      </p:nvGrpSpPr>
      <p:grpSpPr>
        <a:xfrm>
          <a:off x="0" y="0"/>
          <a:ext cx="0" cy="0"/>
          <a:chOff x="0" y="0"/>
          <a:chExt cx="0" cy="0"/>
        </a:xfrm>
      </p:grpSpPr>
      <p:sp>
        <p:nvSpPr>
          <p:cNvPr id="16" name="Tijdelijke aanduiding voor tekst 10">
            <a:extLst>
              <a:ext uri="{FF2B5EF4-FFF2-40B4-BE49-F238E27FC236}">
                <a16:creationId xmlns:a16="http://schemas.microsoft.com/office/drawing/2014/main" id="{BEA26A03-DB99-8B63-4EE4-824A4ADCB08A}"/>
              </a:ext>
            </a:extLst>
          </p:cNvPr>
          <p:cNvSpPr txBox="1">
            <a:spLocks/>
          </p:cNvSpPr>
          <p:nvPr userDrawn="1"/>
        </p:nvSpPr>
        <p:spPr>
          <a:xfrm>
            <a:off x="193040" y="225424"/>
            <a:ext cx="11805920" cy="6424295"/>
          </a:xfrm>
          <a:prstGeom prst="roundRect">
            <a:avLst>
              <a:gd name="adj" fmla="val 3563"/>
            </a:avLst>
          </a:prstGeom>
          <a:solidFill>
            <a:schemeClr val="accent1">
              <a:alpha val="20000"/>
            </a:schemeClr>
          </a:solidFill>
        </p:spPr>
        <p:txBody>
          <a:bodyPr wrap="square">
            <a:noAutofit/>
          </a:bodyPr>
          <a:lstStyle>
            <a:lvl1pPr marL="0" indent="0" algn="l" defTabSz="914400" rtl="0" eaLnBrk="1" latinLnBrk="0" hangingPunct="1">
              <a:lnSpc>
                <a:spcPct val="90000"/>
              </a:lnSpc>
              <a:spcBef>
                <a:spcPts val="600"/>
              </a:spcBef>
              <a:spcAft>
                <a:spcPts val="600"/>
              </a:spcAft>
              <a:buClr>
                <a:schemeClr val="accent1"/>
              </a:buClr>
              <a:buSzPct val="110000"/>
              <a:buFont typeface="Calibri Light" panose="020F0302020204030204" pitchFamily="34" charset="0"/>
              <a:buNone/>
              <a:defRPr sz="100" kern="1200">
                <a:solidFill>
                  <a:schemeClr val="tx1"/>
                </a:solidFill>
                <a:latin typeface="+mn-lt"/>
                <a:ea typeface="+mn-ea"/>
                <a:cs typeface="+mn-cs"/>
              </a:defRPr>
            </a:lvl1pPr>
            <a:lvl2pPr marL="355600" indent="-177800" algn="l" defTabSz="914400" rtl="0" eaLnBrk="1" latinLnBrk="0" hangingPunct="1">
              <a:lnSpc>
                <a:spcPct val="90000"/>
              </a:lnSpc>
              <a:spcBef>
                <a:spcPts val="600"/>
              </a:spcBef>
              <a:spcAft>
                <a:spcPts val="600"/>
              </a:spcAft>
              <a:buClr>
                <a:schemeClr val="tx2"/>
              </a:buClr>
              <a:buFont typeface="Arial" panose="020B0604020202020204" pitchFamily="34" charset="0"/>
              <a:buChar char="•"/>
              <a:tabLst/>
              <a:defRPr sz="1600" kern="1200">
                <a:solidFill>
                  <a:schemeClr val="tx1"/>
                </a:solidFill>
                <a:latin typeface="+mn-lt"/>
                <a:ea typeface="+mn-ea"/>
                <a:cs typeface="+mn-cs"/>
              </a:defRPr>
            </a:lvl2pPr>
            <a:lvl3pPr marL="531813" indent="-176213" algn="l" defTabSz="914400" rtl="0" eaLnBrk="1" latinLnBrk="0" hangingPunct="1">
              <a:lnSpc>
                <a:spcPct val="90000"/>
              </a:lnSpc>
              <a:spcBef>
                <a:spcPts val="600"/>
              </a:spcBef>
              <a:spcAft>
                <a:spcPts val="600"/>
              </a:spcAft>
              <a:buClr>
                <a:schemeClr val="tx2"/>
              </a:buClr>
              <a:buFont typeface="Calibri Light" panose="020F0302020204030204" pitchFamily="34" charset="0"/>
              <a:buChar char="-"/>
              <a:defRPr sz="1400" kern="1200">
                <a:solidFill>
                  <a:schemeClr val="tx1"/>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5"/>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2000" b="1" i="0" kern="1200" cap="none" baseline="0">
                <a:solidFill>
                  <a:schemeClr val="accent2"/>
                </a:solidFill>
                <a:latin typeface="+mj-lt"/>
                <a:ea typeface="+mn-ea"/>
                <a:cs typeface="+mn-cs"/>
              </a:defRPr>
            </a:lvl6pPr>
            <a:lvl7pPr marL="342900" indent="-342900" algn="l" defTabSz="914400" rtl="0" eaLnBrk="1" latinLnBrk="0" hangingPunct="1">
              <a:lnSpc>
                <a:spcPct val="90000"/>
              </a:lnSpc>
              <a:spcBef>
                <a:spcPts val="600"/>
              </a:spcBef>
              <a:spcAft>
                <a:spcPts val="600"/>
              </a:spcAft>
              <a:buClr>
                <a:schemeClr val="tx2"/>
              </a:buClr>
              <a:buFont typeface="+mj-lt"/>
              <a:buAutoNum type="arabicPeriod"/>
              <a:tabLst/>
              <a:defRPr sz="1600" kern="1200">
                <a:solidFill>
                  <a:schemeClr val="tx1"/>
                </a:solidFill>
                <a:latin typeface="+mn-lt"/>
                <a:ea typeface="+mn-ea"/>
                <a:cs typeface="+mn-cs"/>
              </a:defRPr>
            </a:lvl7pPr>
            <a:lvl8pPr marL="342900" indent="-342900" algn="l" defTabSz="914400" rtl="0" eaLnBrk="1" latinLnBrk="0" hangingPunct="1">
              <a:lnSpc>
                <a:spcPct val="90000"/>
              </a:lnSpc>
              <a:spcBef>
                <a:spcPts val="600"/>
              </a:spcBef>
              <a:spcAft>
                <a:spcPts val="600"/>
              </a:spcAft>
              <a:buClr>
                <a:schemeClr val="tx2"/>
              </a:buClr>
              <a:buFont typeface="+mj-lt"/>
              <a:buAutoNum type="alphaLcPeriod"/>
              <a:defRPr sz="1600" kern="1200">
                <a:solidFill>
                  <a:schemeClr val="tx1"/>
                </a:solidFill>
                <a:latin typeface="+mn-lt"/>
                <a:ea typeface="+mn-ea"/>
                <a:cs typeface="+mn-cs"/>
              </a:defRPr>
            </a:lvl8pPr>
            <a:lvl9pPr marL="541338" indent="-180975" algn="l" defTabSz="914400" rtl="0" eaLnBrk="1" latinLnBrk="0" hangingPunct="1">
              <a:lnSpc>
                <a:spcPct val="90000"/>
              </a:lnSpc>
              <a:spcBef>
                <a:spcPts val="600"/>
              </a:spcBef>
              <a:spcAft>
                <a:spcPts val="600"/>
              </a:spcAft>
              <a:buClr>
                <a:schemeClr val="tx2"/>
              </a:buClr>
              <a:buFont typeface="Arial" panose="020B0604020202020204" pitchFamily="34" charset="0"/>
              <a:buChar char="•"/>
              <a:defRPr sz="1600" i="0" kern="1200">
                <a:solidFill>
                  <a:schemeClr val="tx1"/>
                </a:solidFill>
                <a:latin typeface="+mn-lt"/>
                <a:ea typeface="+mn-ea"/>
                <a:cs typeface="+mn-cs"/>
              </a:defRPr>
            </a:lvl9pPr>
          </a:lstStyle>
          <a:p>
            <a:r>
              <a:rPr lang="en-GB" dirty="0"/>
              <a:t> </a:t>
            </a:r>
          </a:p>
        </p:txBody>
      </p:sp>
      <p:sp>
        <p:nvSpPr>
          <p:cNvPr id="3" name="Tijdelijke aanduiding voor verticale tekst 2">
            <a:extLst>
              <a:ext uri="{FF2B5EF4-FFF2-40B4-BE49-F238E27FC236}">
                <a16:creationId xmlns:a16="http://schemas.microsoft.com/office/drawing/2014/main" id="{3B184817-515D-4870-8CED-0DECE6FF2FC8}"/>
              </a:ext>
            </a:extLst>
          </p:cNvPr>
          <p:cNvSpPr>
            <a:spLocks noGrp="1"/>
          </p:cNvSpPr>
          <p:nvPr>
            <p:ph type="body" orient="vert" idx="1" hasCustomPrompt="1"/>
          </p:nvPr>
        </p:nvSpPr>
        <p:spPr>
          <a:xfrm>
            <a:off x="720000" y="1592263"/>
            <a:ext cx="7488000" cy="4213944"/>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noProof="0" dirty="0"/>
              <a:t>Plain text #1</a:t>
            </a:r>
          </a:p>
          <a:p>
            <a:pPr lvl="1"/>
            <a:r>
              <a:rPr lang="en-GB" noProof="0" dirty="0"/>
              <a:t>Plain text #2</a:t>
            </a:r>
          </a:p>
          <a:p>
            <a:pPr lvl="2"/>
            <a:r>
              <a:rPr lang="en-GB" noProof="0" dirty="0"/>
              <a:t>Heading #1</a:t>
            </a:r>
          </a:p>
          <a:p>
            <a:pPr lvl="3"/>
            <a:r>
              <a:rPr lang="en-GB" noProof="0" dirty="0"/>
              <a:t>Heading #2</a:t>
            </a:r>
          </a:p>
          <a:p>
            <a:pPr lvl="4"/>
            <a:r>
              <a:rPr lang="en-GB" noProof="0" dirty="0"/>
              <a:t>Heading #3</a:t>
            </a:r>
          </a:p>
          <a:p>
            <a:pPr lvl="5"/>
            <a:r>
              <a:rPr lang="en-GB" noProof="0" dirty="0"/>
              <a:t>Heading #4</a:t>
            </a:r>
          </a:p>
          <a:p>
            <a:pPr lvl="6"/>
            <a:r>
              <a:rPr lang="en-GB" noProof="0" dirty="0"/>
              <a:t>Source</a:t>
            </a:r>
          </a:p>
          <a:p>
            <a:pPr lvl="7"/>
            <a:r>
              <a:rPr lang="en-GB" noProof="0" dirty="0"/>
              <a:t>Plain text #1</a:t>
            </a:r>
          </a:p>
          <a:p>
            <a:pPr marL="0" marR="0" lvl="8" indent="0" algn="l" defTabSz="914400" rtl="0" eaLnBrk="1" fontAlgn="auto" latinLnBrk="0" hangingPunct="1">
              <a:lnSpc>
                <a:spcPct val="90000"/>
              </a:lnSpc>
              <a:spcBef>
                <a:spcPts val="600"/>
              </a:spcBef>
              <a:spcAft>
                <a:spcPts val="600"/>
              </a:spcAft>
              <a:buClr>
                <a:schemeClr val="tx2"/>
              </a:buClr>
              <a:buSzTx/>
              <a:buFontTx/>
              <a:buNone/>
              <a:tabLst/>
              <a:defRPr/>
            </a:pPr>
            <a:r>
              <a:rPr lang="en-GB" noProof="0" dirty="0"/>
              <a:t>Plain text #2</a:t>
            </a:r>
          </a:p>
        </p:txBody>
      </p:sp>
      <p:sp>
        <p:nvSpPr>
          <p:cNvPr id="9" name="Rechthoek: afgeronde hoeken 8">
            <a:extLst>
              <a:ext uri="{FF2B5EF4-FFF2-40B4-BE49-F238E27FC236}">
                <a16:creationId xmlns:a16="http://schemas.microsoft.com/office/drawing/2014/main" id="{E48AD39F-D1BD-4A94-927C-E2D6B75091D7}"/>
              </a:ext>
            </a:extLst>
          </p:cNvPr>
          <p:cNvSpPr/>
          <p:nvPr userDrawn="1"/>
        </p:nvSpPr>
        <p:spPr>
          <a:xfrm>
            <a:off x="0" y="-367937"/>
            <a:ext cx="600998" cy="24622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l"/>
            <a:r>
              <a:rPr lang="en-GB" sz="1600" b="1" cap="none" baseline="0" noProof="0" dirty="0">
                <a:solidFill>
                  <a:schemeClr val="accent1"/>
                </a:solidFill>
                <a:latin typeface="+mj-lt"/>
              </a:rPr>
              <a:t>Text #3</a:t>
            </a:r>
          </a:p>
        </p:txBody>
      </p:sp>
      <p:sp>
        <p:nvSpPr>
          <p:cNvPr id="92" name="Tijdelijke aanduiding voor tekst 15">
            <a:extLst>
              <a:ext uri="{FF2B5EF4-FFF2-40B4-BE49-F238E27FC236}">
                <a16:creationId xmlns:a16="http://schemas.microsoft.com/office/drawing/2014/main" id="{2378F912-895D-4E5A-C6A2-0F02095F837B}"/>
              </a:ext>
            </a:extLst>
          </p:cNvPr>
          <p:cNvSpPr>
            <a:spLocks noGrp="1"/>
          </p:cNvSpPr>
          <p:nvPr>
            <p:ph type="body" sz="quarter" idx="14" hasCustomPrompt="1"/>
          </p:nvPr>
        </p:nvSpPr>
        <p:spPr>
          <a:xfrm>
            <a:off x="720000" y="6060536"/>
            <a:ext cx="932400" cy="475200"/>
          </a:xfrm>
          <a:blipFill>
            <a:blip r:embed="rId2"/>
            <a:stretch>
              <a:fillRect/>
            </a:stretch>
          </a:blipFill>
        </p:spPr>
        <p:txBody>
          <a:bodyPr/>
          <a:lstStyle>
            <a:lvl1pPr marL="0" indent="0">
              <a:buNone/>
              <a:defRPr sz="100"/>
            </a:lvl1pPr>
          </a:lstStyle>
          <a:p>
            <a:pPr lvl="0"/>
            <a:r>
              <a:rPr lang="en-GB" dirty="0"/>
              <a:t> </a:t>
            </a:r>
          </a:p>
        </p:txBody>
      </p:sp>
      <p:sp>
        <p:nvSpPr>
          <p:cNvPr id="94" name="Tijdelijke aanduiding voor tekst 12">
            <a:extLst>
              <a:ext uri="{FF2B5EF4-FFF2-40B4-BE49-F238E27FC236}">
                <a16:creationId xmlns:a16="http://schemas.microsoft.com/office/drawing/2014/main" id="{15465D20-B021-B141-C442-893E0F9A43EA}"/>
              </a:ext>
            </a:extLst>
          </p:cNvPr>
          <p:cNvSpPr>
            <a:spLocks noGrp="1"/>
          </p:cNvSpPr>
          <p:nvPr>
            <p:ph type="body" sz="quarter" idx="18" hasCustomPrompt="1"/>
          </p:nvPr>
        </p:nvSpPr>
        <p:spPr>
          <a:xfrm>
            <a:off x="708207" y="707795"/>
            <a:ext cx="36000" cy="396000"/>
          </a:xfrm>
          <a:custGeom>
            <a:avLst/>
            <a:gdLst>
              <a:gd name="connsiteX0" fmla="*/ 18000 w 36000"/>
              <a:gd name="connsiteY0" fmla="*/ 0 h 396000"/>
              <a:gd name="connsiteX1" fmla="*/ 36000 w 36000"/>
              <a:gd name="connsiteY1" fmla="*/ 18000 h 396000"/>
              <a:gd name="connsiteX2" fmla="*/ 36000 w 36000"/>
              <a:gd name="connsiteY2" fmla="*/ 378000 h 396000"/>
              <a:gd name="connsiteX3" fmla="*/ 18000 w 36000"/>
              <a:gd name="connsiteY3" fmla="*/ 396000 h 396000"/>
              <a:gd name="connsiteX4" fmla="*/ 0 w 36000"/>
              <a:gd name="connsiteY4" fmla="*/ 378000 h 396000"/>
              <a:gd name="connsiteX5" fmla="*/ 0 w 36000"/>
              <a:gd name="connsiteY5" fmla="*/ 18000 h 396000"/>
              <a:gd name="connsiteX6" fmla="*/ 18000 w 36000"/>
              <a:gd name="connsiteY6" fmla="*/ 0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 h="396000">
                <a:moveTo>
                  <a:pt x="18000" y="0"/>
                </a:moveTo>
                <a:cubicBezTo>
                  <a:pt x="27941" y="0"/>
                  <a:pt x="36000" y="8059"/>
                  <a:pt x="36000" y="18000"/>
                </a:cubicBezTo>
                <a:lnTo>
                  <a:pt x="36000" y="378000"/>
                </a:lnTo>
                <a:cubicBezTo>
                  <a:pt x="36000" y="387941"/>
                  <a:pt x="27941" y="396000"/>
                  <a:pt x="18000" y="396000"/>
                </a:cubicBezTo>
                <a:cubicBezTo>
                  <a:pt x="8059" y="396000"/>
                  <a:pt x="0" y="387941"/>
                  <a:pt x="0" y="378000"/>
                </a:cubicBezTo>
                <a:lnTo>
                  <a:pt x="0" y="18000"/>
                </a:lnTo>
                <a:cubicBezTo>
                  <a:pt x="0" y="8059"/>
                  <a:pt x="8059" y="0"/>
                  <a:pt x="18000" y="0"/>
                </a:cubicBezTo>
                <a:close/>
              </a:path>
            </a:pathLst>
          </a:custGeom>
          <a:solidFill>
            <a:schemeClr val="accent1"/>
          </a:solidFill>
        </p:spPr>
        <p:txBody>
          <a:bodyPr wrap="square">
            <a:noAutofit/>
          </a:bodyPr>
          <a:lstStyle>
            <a:lvl1pPr marL="0" indent="0">
              <a:buNone/>
              <a:defRPr sz="100"/>
            </a:lvl1pPr>
          </a:lstStyle>
          <a:p>
            <a:pPr lvl="0"/>
            <a:r>
              <a:rPr lang="en-GB" dirty="0"/>
              <a:t> </a:t>
            </a:r>
          </a:p>
        </p:txBody>
      </p:sp>
      <p:sp>
        <p:nvSpPr>
          <p:cNvPr id="95" name="Tijdelijke aanduiding voor titel 1">
            <a:extLst>
              <a:ext uri="{FF2B5EF4-FFF2-40B4-BE49-F238E27FC236}">
                <a16:creationId xmlns:a16="http://schemas.microsoft.com/office/drawing/2014/main" id="{DC43821C-5BB8-744D-9C50-AA91E9ED5595}"/>
              </a:ext>
            </a:extLst>
          </p:cNvPr>
          <p:cNvSpPr>
            <a:spLocks noGrp="1"/>
          </p:cNvSpPr>
          <p:nvPr>
            <p:ph type="title" hasCustomPrompt="1"/>
          </p:nvPr>
        </p:nvSpPr>
        <p:spPr>
          <a:xfrm>
            <a:off x="865163" y="722313"/>
            <a:ext cx="10606838" cy="342211"/>
          </a:xfrm>
          <a:prstGeom prst="rect">
            <a:avLst/>
          </a:prstGeom>
        </p:spPr>
        <p:txBody>
          <a:bodyPr vert="horz" lIns="0" tIns="0" rIns="0" bIns="0" rtlCol="0" anchor="t">
            <a:noAutofit/>
          </a:bodyPr>
          <a:lstStyle/>
          <a:p>
            <a:r>
              <a:rPr lang="en-GB" noProof="0" dirty="0"/>
              <a:t>Place the title of the slide here</a:t>
            </a:r>
          </a:p>
        </p:txBody>
      </p:sp>
      <p:grpSp>
        <p:nvGrpSpPr>
          <p:cNvPr id="2" name="Groep 1">
            <a:extLst>
              <a:ext uri="{FF2B5EF4-FFF2-40B4-BE49-F238E27FC236}">
                <a16:creationId xmlns:a16="http://schemas.microsoft.com/office/drawing/2014/main" id="{CF483841-348D-A675-BA00-AE90EA95E1B7}"/>
              </a:ext>
            </a:extLst>
          </p:cNvPr>
          <p:cNvGrpSpPr/>
          <p:nvPr userDrawn="1"/>
        </p:nvGrpSpPr>
        <p:grpSpPr>
          <a:xfrm>
            <a:off x="-3786437" y="0"/>
            <a:ext cx="3693386" cy="5359349"/>
            <a:chOff x="-3786437" y="0"/>
            <a:chExt cx="3693386" cy="5359349"/>
          </a:xfrm>
        </p:grpSpPr>
        <p:sp>
          <p:nvSpPr>
            <p:cNvPr id="4" name="Rechthoek 3">
              <a:extLst>
                <a:ext uri="{FF2B5EF4-FFF2-40B4-BE49-F238E27FC236}">
                  <a16:creationId xmlns:a16="http://schemas.microsoft.com/office/drawing/2014/main" id="{20363C54-316F-2482-317E-B0260CEB6C15}"/>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tx2"/>
                  </a:solidFill>
                  <a:latin typeface="Calibri" panose="020F0502020204030204" pitchFamily="34" charset="0"/>
                  <a:cs typeface="Calibri" panose="020F0502020204030204" pitchFamily="34" charset="0"/>
                </a:rPr>
                <a:t>Choosing text levels</a:t>
              </a:r>
            </a:p>
          </p:txBody>
        </p:sp>
        <p:sp>
          <p:nvSpPr>
            <p:cNvPr id="5" name="Ovaal 4">
              <a:extLst>
                <a:ext uri="{FF2B5EF4-FFF2-40B4-BE49-F238E27FC236}">
                  <a16:creationId xmlns:a16="http://schemas.microsoft.com/office/drawing/2014/main" id="{BBC38D66-B0FF-FE97-1CD2-BDF66B7557AB}"/>
                </a:ext>
              </a:extLst>
            </p:cNvPr>
            <p:cNvSpPr/>
            <p:nvPr userDrawn="1"/>
          </p:nvSpPr>
          <p:spPr>
            <a:xfrm>
              <a:off x="-3604183" y="183748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6" name="Rechthoek 5">
              <a:extLst>
                <a:ext uri="{FF2B5EF4-FFF2-40B4-BE49-F238E27FC236}">
                  <a16:creationId xmlns:a16="http://schemas.microsoft.com/office/drawing/2014/main" id="{999A32FE-D346-53C3-B88C-0B91055D2043}"/>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4"/>
                </a:buClr>
                <a:buSzTx/>
                <a:buFontTx/>
                <a:buNone/>
                <a:tabLst/>
                <a:defRPr/>
              </a:pPr>
              <a:r>
                <a:rPr kumimoji="0" lang="en-GB"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Plain text #1</a:t>
              </a:r>
            </a:p>
          </p:txBody>
        </p:sp>
        <p:sp>
          <p:nvSpPr>
            <p:cNvPr id="7" name="Ovaal 6">
              <a:extLst>
                <a:ext uri="{FF2B5EF4-FFF2-40B4-BE49-F238E27FC236}">
                  <a16:creationId xmlns:a16="http://schemas.microsoft.com/office/drawing/2014/main" id="{6A184EE0-C259-F633-4B54-6F93640FC21E}"/>
                </a:ext>
              </a:extLst>
            </p:cNvPr>
            <p:cNvSpPr/>
            <p:nvPr userDrawn="1"/>
          </p:nvSpPr>
          <p:spPr>
            <a:xfrm>
              <a:off x="-3604183" y="2128768"/>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8" name="Rechthoek 7">
              <a:extLst>
                <a:ext uri="{FF2B5EF4-FFF2-40B4-BE49-F238E27FC236}">
                  <a16:creationId xmlns:a16="http://schemas.microsoft.com/office/drawing/2014/main" id="{17244968-0CD8-CBFE-9A7C-54C6D9E7855A}"/>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Under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‘Home’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use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list level-buttons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to choose a text level. </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Choose from:</a:t>
              </a:r>
            </a:p>
          </p:txBody>
        </p:sp>
        <p:sp>
          <p:nvSpPr>
            <p:cNvPr id="10" name="Rechthoek 9">
              <a:extLst>
                <a:ext uri="{FF2B5EF4-FFF2-40B4-BE49-F238E27FC236}">
                  <a16:creationId xmlns:a16="http://schemas.microsoft.com/office/drawing/2014/main" id="{805EF584-1827-51E4-ACE3-6B49543F7290}"/>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4"/>
                </a:buClr>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Plain text #2</a:t>
              </a:r>
            </a:p>
          </p:txBody>
        </p:sp>
        <p:sp>
          <p:nvSpPr>
            <p:cNvPr id="11" name="Ovaal 10">
              <a:extLst>
                <a:ext uri="{FF2B5EF4-FFF2-40B4-BE49-F238E27FC236}">
                  <a16:creationId xmlns:a16="http://schemas.microsoft.com/office/drawing/2014/main" id="{CD4AE46B-650B-91A6-7BFF-B127B2665EB5}"/>
                </a:ext>
              </a:extLst>
            </p:cNvPr>
            <p:cNvSpPr/>
            <p:nvPr userDrawn="1"/>
          </p:nvSpPr>
          <p:spPr>
            <a:xfrm>
              <a:off x="-3604183" y="2420052"/>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2" name="Rechthoek 11">
              <a:extLst>
                <a:ext uri="{FF2B5EF4-FFF2-40B4-BE49-F238E27FC236}">
                  <a16:creationId xmlns:a16="http://schemas.microsoft.com/office/drawing/2014/main" id="{C3A98153-5E34-FBC3-9EF8-284DF46F1B14}"/>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rgbClr val="EE7628"/>
                </a:buClr>
                <a:buSzTx/>
                <a:buFont typeface="Arial" panose="020B0604020202020204" pitchFamily="34" charset="0"/>
                <a:buNone/>
                <a:tabLst/>
                <a:defRPr/>
              </a:pPr>
              <a:r>
                <a:rPr kumimoji="0" lang="en-GB" sz="1800" b="1" i="0" u="none" strike="noStrike" kern="0" cap="none" spc="0" normalizeH="0" baseline="0" noProof="0" dirty="0">
                  <a:ln>
                    <a:noFill/>
                  </a:ln>
                  <a:solidFill>
                    <a:schemeClr val="tx2"/>
                  </a:solidFill>
                  <a:effectLst/>
                  <a:uLnTx/>
                  <a:uFillTx/>
                  <a:latin typeface="Calibri" panose="020F0502020204030204" pitchFamily="34" charset="0"/>
                  <a:ea typeface="+mn-ea"/>
                  <a:cs typeface="Calibri" panose="020F0502020204030204" pitchFamily="34" charset="0"/>
                </a:rPr>
                <a:t>Heading #1</a:t>
              </a:r>
            </a:p>
          </p:txBody>
        </p:sp>
        <p:sp>
          <p:nvSpPr>
            <p:cNvPr id="13" name="Ovaal 12">
              <a:extLst>
                <a:ext uri="{FF2B5EF4-FFF2-40B4-BE49-F238E27FC236}">
                  <a16:creationId xmlns:a16="http://schemas.microsoft.com/office/drawing/2014/main" id="{673CFB8F-6BFA-E557-7927-9954D9423F69}"/>
                </a:ext>
              </a:extLst>
            </p:cNvPr>
            <p:cNvSpPr/>
            <p:nvPr userDrawn="1"/>
          </p:nvSpPr>
          <p:spPr>
            <a:xfrm>
              <a:off x="-3604183" y="2711336"/>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4" name="Rechthoek 13">
              <a:extLst>
                <a:ext uri="{FF2B5EF4-FFF2-40B4-BE49-F238E27FC236}">
                  <a16:creationId xmlns:a16="http://schemas.microsoft.com/office/drawing/2014/main" id="{652B1C11-6789-CC54-187B-E58DDE68A3A7}"/>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rgbClr val="EE7628"/>
                </a:buClr>
                <a:buSzTx/>
                <a:buFont typeface="Arial" panose="020B0604020202020204" pitchFamily="34" charset="0"/>
                <a:buNone/>
                <a:tabLst/>
                <a:defRPr/>
              </a:pPr>
              <a:r>
                <a:rPr kumimoji="0" lang="en-GB" sz="1800" b="1" i="0" u="none" strike="noStrike" kern="0" cap="none" spc="0" normalizeH="0" baseline="0" noProof="0" dirty="0">
                  <a:ln>
                    <a:noFill/>
                  </a:ln>
                  <a:solidFill>
                    <a:schemeClr val="accent1"/>
                  </a:solidFill>
                  <a:effectLst/>
                  <a:uLnTx/>
                  <a:uFillTx/>
                  <a:latin typeface="Calibri" panose="020F0502020204030204" pitchFamily="34" charset="0"/>
                  <a:ea typeface="+mn-ea"/>
                  <a:cs typeface="Calibri" panose="020F0502020204030204" pitchFamily="34" charset="0"/>
                </a:rPr>
                <a:t>Heading #2</a:t>
              </a:r>
            </a:p>
          </p:txBody>
        </p:sp>
        <p:sp>
          <p:nvSpPr>
            <p:cNvPr id="15" name="Ovaal 14">
              <a:extLst>
                <a:ext uri="{FF2B5EF4-FFF2-40B4-BE49-F238E27FC236}">
                  <a16:creationId xmlns:a16="http://schemas.microsoft.com/office/drawing/2014/main" id="{65D18B50-5CDF-DB1E-7C0C-67BE8B8CC466}"/>
                </a:ext>
              </a:extLst>
            </p:cNvPr>
            <p:cNvSpPr/>
            <p:nvPr userDrawn="1"/>
          </p:nvSpPr>
          <p:spPr>
            <a:xfrm>
              <a:off x="-3604183" y="3002620"/>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p>
          </p:txBody>
        </p:sp>
        <p:sp>
          <p:nvSpPr>
            <p:cNvPr id="17" name="Rechthoek 16">
              <a:extLst>
                <a:ext uri="{FF2B5EF4-FFF2-40B4-BE49-F238E27FC236}">
                  <a16:creationId xmlns:a16="http://schemas.microsoft.com/office/drawing/2014/main" id="{7A25BAA9-5D94-EF51-7282-9B3FF6D2C2C4}"/>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en-GB" sz="1800" b="1" i="0" u="none" strike="noStrike" kern="0" cap="none" spc="0" normalizeH="0" baseline="0" noProof="0" dirty="0">
                  <a:ln>
                    <a:noFill/>
                  </a:ln>
                  <a:solidFill>
                    <a:schemeClr val="accent3"/>
                  </a:solidFill>
                  <a:effectLst/>
                  <a:uLnTx/>
                  <a:uFillTx/>
                  <a:latin typeface="Calibri" panose="020F0502020204030204" pitchFamily="34" charset="0"/>
                  <a:cs typeface="Calibri" panose="020F0502020204030204" pitchFamily="34" charset="0"/>
                </a:rPr>
                <a:t>Heading #3</a:t>
              </a:r>
            </a:p>
          </p:txBody>
        </p:sp>
        <p:sp>
          <p:nvSpPr>
            <p:cNvPr id="18" name="Ovaal 17">
              <a:extLst>
                <a:ext uri="{FF2B5EF4-FFF2-40B4-BE49-F238E27FC236}">
                  <a16:creationId xmlns:a16="http://schemas.microsoft.com/office/drawing/2014/main" id="{3BE83ABA-7EBD-D6B1-A896-5692DD1940D8}"/>
                </a:ext>
              </a:extLst>
            </p:cNvPr>
            <p:cNvSpPr/>
            <p:nvPr userDrawn="1"/>
          </p:nvSpPr>
          <p:spPr>
            <a:xfrm>
              <a:off x="-3604183" y="329390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p>
          </p:txBody>
        </p:sp>
        <p:sp>
          <p:nvSpPr>
            <p:cNvPr id="19" name="Rechthoek 18">
              <a:extLst>
                <a:ext uri="{FF2B5EF4-FFF2-40B4-BE49-F238E27FC236}">
                  <a16:creationId xmlns:a16="http://schemas.microsoft.com/office/drawing/2014/main" id="{5ED570F2-BCE3-5BB0-4968-3ECB8CE8338F}"/>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4"/>
                </a:buClr>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Source</a:t>
              </a:r>
            </a:p>
          </p:txBody>
        </p:sp>
        <p:sp>
          <p:nvSpPr>
            <p:cNvPr id="20" name="Ovaal 19">
              <a:extLst>
                <a:ext uri="{FF2B5EF4-FFF2-40B4-BE49-F238E27FC236}">
                  <a16:creationId xmlns:a16="http://schemas.microsoft.com/office/drawing/2014/main" id="{859DC937-6D3E-84FC-4F9F-92DA3F771D20}"/>
                </a:ext>
              </a:extLst>
            </p:cNvPr>
            <p:cNvSpPr/>
            <p:nvPr userDrawn="1"/>
          </p:nvSpPr>
          <p:spPr>
            <a:xfrm>
              <a:off x="-3604183" y="3585188"/>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p>
          </p:txBody>
        </p:sp>
        <p:sp>
          <p:nvSpPr>
            <p:cNvPr id="21" name="Rechthoek 20">
              <a:extLst>
                <a:ext uri="{FF2B5EF4-FFF2-40B4-BE49-F238E27FC236}">
                  <a16:creationId xmlns:a16="http://schemas.microsoft.com/office/drawing/2014/main" id="{2A2B6CE0-C6EC-19B7-E89B-F25FDF9FA046}"/>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rgbClr val="2CA055"/>
                </a:buClr>
                <a:buSzTx/>
                <a:buFontTx/>
                <a:buNone/>
                <a:tabLst/>
                <a:defRPr/>
              </a:pPr>
              <a:r>
                <a:rPr kumimoji="0" lang="en-GB" sz="1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Plain text #1</a:t>
              </a:r>
            </a:p>
          </p:txBody>
        </p:sp>
        <p:sp>
          <p:nvSpPr>
            <p:cNvPr id="22" name="Ovaal 21">
              <a:extLst>
                <a:ext uri="{FF2B5EF4-FFF2-40B4-BE49-F238E27FC236}">
                  <a16:creationId xmlns:a16="http://schemas.microsoft.com/office/drawing/2014/main" id="{FD89A769-5776-16F4-6CAD-D0390E2A17F9}"/>
                </a:ext>
              </a:extLst>
            </p:cNvPr>
            <p:cNvSpPr/>
            <p:nvPr userDrawn="1"/>
          </p:nvSpPr>
          <p:spPr>
            <a:xfrm>
              <a:off x="-3604183" y="3876472"/>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p>
          </p:txBody>
        </p:sp>
        <p:sp>
          <p:nvSpPr>
            <p:cNvPr id="23" name="Rechthoek 22">
              <a:extLst>
                <a:ext uri="{FF2B5EF4-FFF2-40B4-BE49-F238E27FC236}">
                  <a16:creationId xmlns:a16="http://schemas.microsoft.com/office/drawing/2014/main" id="{D700D7A7-2863-BEB8-A685-7B7347C6F653}"/>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4"/>
                </a:buClr>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Plain text #2</a:t>
              </a:r>
            </a:p>
          </p:txBody>
        </p:sp>
        <p:sp>
          <p:nvSpPr>
            <p:cNvPr id="24" name="Ovaal 23">
              <a:extLst>
                <a:ext uri="{FF2B5EF4-FFF2-40B4-BE49-F238E27FC236}">
                  <a16:creationId xmlns:a16="http://schemas.microsoft.com/office/drawing/2014/main" id="{6105C9E0-85AA-CAB7-CD17-3C9A7BEC0388}"/>
                </a:ext>
              </a:extLst>
            </p:cNvPr>
            <p:cNvSpPr/>
            <p:nvPr userDrawn="1"/>
          </p:nvSpPr>
          <p:spPr>
            <a:xfrm>
              <a:off x="-3604183" y="416859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p>
          </p:txBody>
        </p:sp>
        <p:sp>
          <p:nvSpPr>
            <p:cNvPr id="25" name="Rechthoek 24">
              <a:extLst>
                <a:ext uri="{FF2B5EF4-FFF2-40B4-BE49-F238E27FC236}">
                  <a16:creationId xmlns:a16="http://schemas.microsoft.com/office/drawing/2014/main" id="{8605329F-E16D-937C-4909-04CF3141D00C}"/>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en-GB" sz="1800" b="1" i="0" u="none" strike="noStrike" kern="0" cap="none" spc="0" normalizeH="0" baseline="0" noProof="0" dirty="0">
                  <a:ln>
                    <a:noFill/>
                  </a:ln>
                  <a:solidFill>
                    <a:schemeClr val="accent4"/>
                  </a:solidFill>
                  <a:effectLst/>
                  <a:uLnTx/>
                  <a:uFillTx/>
                  <a:latin typeface="Calibri" panose="020F0502020204030204" pitchFamily="34" charset="0"/>
                  <a:cs typeface="Calibri" panose="020F0502020204030204" pitchFamily="34" charset="0"/>
                </a:rPr>
                <a:t>Heading #4</a:t>
              </a:r>
            </a:p>
          </p:txBody>
        </p:sp>
        <p:sp>
          <p:nvSpPr>
            <p:cNvPr id="26" name="Rechthoek 25">
              <a:extLst>
                <a:ext uri="{FF2B5EF4-FFF2-40B4-BE49-F238E27FC236}">
                  <a16:creationId xmlns:a16="http://schemas.microsoft.com/office/drawing/2014/main" id="{8315D92F-333A-BDDE-D24B-7758B31DA5FD}"/>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‘Inspiration'</a:t>
              </a:r>
            </a:p>
          </p:txBody>
        </p:sp>
        <p:grpSp>
          <p:nvGrpSpPr>
            <p:cNvPr id="27" name="ICOON_info">
              <a:extLst>
                <a:ext uri="{FF2B5EF4-FFF2-40B4-BE49-F238E27FC236}">
                  <a16:creationId xmlns:a16="http://schemas.microsoft.com/office/drawing/2014/main" id="{18A25F11-3A7F-DA31-CD61-CE9B94D2EE6C}"/>
                </a:ext>
              </a:extLst>
            </p:cNvPr>
            <p:cNvGrpSpPr/>
            <p:nvPr userDrawn="1"/>
          </p:nvGrpSpPr>
          <p:grpSpPr>
            <a:xfrm>
              <a:off x="-376736" y="4400186"/>
              <a:ext cx="283685" cy="283685"/>
              <a:chOff x="-510741" y="5913713"/>
              <a:chExt cx="267555" cy="267555"/>
            </a:xfrm>
          </p:grpSpPr>
          <p:sp>
            <p:nvSpPr>
              <p:cNvPr id="75" name="Ovaal 74">
                <a:extLst>
                  <a:ext uri="{FF2B5EF4-FFF2-40B4-BE49-F238E27FC236}">
                    <a16:creationId xmlns:a16="http://schemas.microsoft.com/office/drawing/2014/main" id="{86EF63D8-5864-E80A-5CDE-D2DE1DEEC4A5}"/>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76" name="Graphic 163" descr="Informatie">
                <a:extLst>
                  <a:ext uri="{FF2B5EF4-FFF2-40B4-BE49-F238E27FC236}">
                    <a16:creationId xmlns:a16="http://schemas.microsoft.com/office/drawing/2014/main" id="{D90607A0-E995-5C5A-2B6C-C87EB1BF7A40}"/>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28" name="VOORBEELD">
              <a:extLst>
                <a:ext uri="{FF2B5EF4-FFF2-40B4-BE49-F238E27FC236}">
                  <a16:creationId xmlns:a16="http://schemas.microsoft.com/office/drawing/2014/main" id="{1C505683-22F2-43AC-D1F9-3287F5EEC1E2}"/>
                </a:ext>
              </a:extLst>
            </p:cNvPr>
            <p:cNvGrpSpPr/>
            <p:nvPr userDrawn="1"/>
          </p:nvGrpSpPr>
          <p:grpSpPr>
            <a:xfrm>
              <a:off x="-3605171" y="458674"/>
              <a:ext cx="3234311" cy="558875"/>
              <a:chOff x="-3605171" y="458674"/>
              <a:chExt cx="3234311" cy="558875"/>
            </a:xfrm>
          </p:grpSpPr>
          <p:sp>
            <p:nvSpPr>
              <p:cNvPr id="35" name="Rechthoek 34">
                <a:extLst>
                  <a:ext uri="{FF2B5EF4-FFF2-40B4-BE49-F238E27FC236}">
                    <a16:creationId xmlns:a16="http://schemas.microsoft.com/office/drawing/2014/main" id="{010B0189-07B0-21EB-56D5-F8FACFFBB5DF}"/>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en-GB" sz="900" b="1" noProof="0" dirty="0">
                    <a:solidFill>
                      <a:srgbClr val="211F26"/>
                    </a:solidFill>
                    <a:latin typeface="Calibri" panose="020F0502020204030204" pitchFamily="34" charset="0"/>
                    <a:cs typeface="Calibri" panose="020F0502020204030204" pitchFamily="34" charset="0"/>
                  </a:rPr>
                  <a:t>Home</a:t>
                </a:r>
              </a:p>
            </p:txBody>
          </p:sp>
          <p:sp>
            <p:nvSpPr>
              <p:cNvPr id="36" name="Rechthoek 35">
                <a:extLst>
                  <a:ext uri="{FF2B5EF4-FFF2-40B4-BE49-F238E27FC236}">
                    <a16:creationId xmlns:a16="http://schemas.microsoft.com/office/drawing/2014/main" id="{E656F601-1F77-2909-CC82-10674722ED0F}"/>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37" name="Groep 36">
                <a:extLst>
                  <a:ext uri="{FF2B5EF4-FFF2-40B4-BE49-F238E27FC236}">
                    <a16:creationId xmlns:a16="http://schemas.microsoft.com/office/drawing/2014/main" id="{FEC46A2E-9D20-4FA8-F7A4-C20BD27E5E7B}"/>
                  </a:ext>
                </a:extLst>
              </p:cNvPr>
              <p:cNvGrpSpPr/>
              <p:nvPr userDrawn="1"/>
            </p:nvGrpSpPr>
            <p:grpSpPr>
              <a:xfrm>
                <a:off x="-3386247" y="830871"/>
                <a:ext cx="139423" cy="109566"/>
                <a:chOff x="-2866744" y="827071"/>
                <a:chExt cx="168701" cy="132575"/>
              </a:xfrm>
            </p:grpSpPr>
            <p:grpSp>
              <p:nvGrpSpPr>
                <p:cNvPr id="68" name="Groep 67">
                  <a:extLst>
                    <a:ext uri="{FF2B5EF4-FFF2-40B4-BE49-F238E27FC236}">
                      <a16:creationId xmlns:a16="http://schemas.microsoft.com/office/drawing/2014/main" id="{7049FD4F-08ED-975C-7DA2-BC473E7FC46B}"/>
                    </a:ext>
                  </a:extLst>
                </p:cNvPr>
                <p:cNvGrpSpPr/>
                <p:nvPr userDrawn="1"/>
              </p:nvGrpSpPr>
              <p:grpSpPr>
                <a:xfrm>
                  <a:off x="-2866744" y="827071"/>
                  <a:ext cx="168701" cy="132575"/>
                  <a:chOff x="-2866744" y="827071"/>
                  <a:chExt cx="168701" cy="132575"/>
                </a:xfrm>
              </p:grpSpPr>
              <p:cxnSp>
                <p:nvCxnSpPr>
                  <p:cNvPr id="70" name="Rechte verbindingslijn 69">
                    <a:extLst>
                      <a:ext uri="{FF2B5EF4-FFF2-40B4-BE49-F238E27FC236}">
                        <a16:creationId xmlns:a16="http://schemas.microsoft.com/office/drawing/2014/main" id="{0AF6DD3B-973A-0DEA-77F9-734B1A5651B4}"/>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71" name="Rechte verbindingslijn 70">
                    <a:extLst>
                      <a:ext uri="{FF2B5EF4-FFF2-40B4-BE49-F238E27FC236}">
                        <a16:creationId xmlns:a16="http://schemas.microsoft.com/office/drawing/2014/main" id="{ACE9BBCD-4BB5-6114-EF5B-029CF77DA972}"/>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72" name="Rechte verbindingslijn 71">
                    <a:extLst>
                      <a:ext uri="{FF2B5EF4-FFF2-40B4-BE49-F238E27FC236}">
                        <a16:creationId xmlns:a16="http://schemas.microsoft.com/office/drawing/2014/main" id="{FE5AF617-088E-D7F5-D048-0A05F2936615}"/>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73" name="Rechte verbindingslijn 72">
                    <a:extLst>
                      <a:ext uri="{FF2B5EF4-FFF2-40B4-BE49-F238E27FC236}">
                        <a16:creationId xmlns:a16="http://schemas.microsoft.com/office/drawing/2014/main" id="{231C7913-2F01-067F-5D19-1F2F29B82927}"/>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74" name="Rechte verbindingslijn 73">
                    <a:extLst>
                      <a:ext uri="{FF2B5EF4-FFF2-40B4-BE49-F238E27FC236}">
                        <a16:creationId xmlns:a16="http://schemas.microsoft.com/office/drawing/2014/main" id="{07C6B1FD-A36D-C7CB-CAD2-268D8C0B45C0}"/>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69" name="Pijl: rechts 68">
                  <a:extLst>
                    <a:ext uri="{FF2B5EF4-FFF2-40B4-BE49-F238E27FC236}">
                      <a16:creationId xmlns:a16="http://schemas.microsoft.com/office/drawing/2014/main" id="{761D36DB-E896-DBE8-2F21-A45C8DC3D8EA}"/>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38" name="Groep 37">
                <a:extLst>
                  <a:ext uri="{FF2B5EF4-FFF2-40B4-BE49-F238E27FC236}">
                    <a16:creationId xmlns:a16="http://schemas.microsoft.com/office/drawing/2014/main" id="{9ACDF483-978E-980C-0D51-5B8337BE2974}"/>
                  </a:ext>
                </a:extLst>
              </p:cNvPr>
              <p:cNvGrpSpPr/>
              <p:nvPr userDrawn="1"/>
            </p:nvGrpSpPr>
            <p:grpSpPr>
              <a:xfrm>
                <a:off x="-3605171" y="830871"/>
                <a:ext cx="139423" cy="109566"/>
                <a:chOff x="-2866744" y="518074"/>
                <a:chExt cx="168701" cy="132575"/>
              </a:xfrm>
            </p:grpSpPr>
            <p:grpSp>
              <p:nvGrpSpPr>
                <p:cNvPr id="61" name="Groep 60">
                  <a:extLst>
                    <a:ext uri="{FF2B5EF4-FFF2-40B4-BE49-F238E27FC236}">
                      <a16:creationId xmlns:a16="http://schemas.microsoft.com/office/drawing/2014/main" id="{94964C59-FAF8-3943-A45B-94C206858532}"/>
                    </a:ext>
                  </a:extLst>
                </p:cNvPr>
                <p:cNvGrpSpPr/>
                <p:nvPr userDrawn="1"/>
              </p:nvGrpSpPr>
              <p:grpSpPr>
                <a:xfrm>
                  <a:off x="-2866744" y="518074"/>
                  <a:ext cx="168701" cy="132575"/>
                  <a:chOff x="-2866744" y="518074"/>
                  <a:chExt cx="168701" cy="132575"/>
                </a:xfrm>
              </p:grpSpPr>
              <p:cxnSp>
                <p:nvCxnSpPr>
                  <p:cNvPr id="63" name="Rechte verbindingslijn 62">
                    <a:extLst>
                      <a:ext uri="{FF2B5EF4-FFF2-40B4-BE49-F238E27FC236}">
                        <a16:creationId xmlns:a16="http://schemas.microsoft.com/office/drawing/2014/main" id="{AB6C0930-C0AC-6399-A724-0018F63C0374}"/>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64" name="Rechte verbindingslijn 63">
                    <a:extLst>
                      <a:ext uri="{FF2B5EF4-FFF2-40B4-BE49-F238E27FC236}">
                        <a16:creationId xmlns:a16="http://schemas.microsoft.com/office/drawing/2014/main" id="{7A1D086C-702B-0326-C284-A4FDDC3ECD3E}"/>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65" name="Rechte verbindingslijn 64">
                    <a:extLst>
                      <a:ext uri="{FF2B5EF4-FFF2-40B4-BE49-F238E27FC236}">
                        <a16:creationId xmlns:a16="http://schemas.microsoft.com/office/drawing/2014/main" id="{09F5C946-5284-865B-4FA6-2C00C3193AAB}"/>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66" name="Rechte verbindingslijn 65">
                    <a:extLst>
                      <a:ext uri="{FF2B5EF4-FFF2-40B4-BE49-F238E27FC236}">
                        <a16:creationId xmlns:a16="http://schemas.microsoft.com/office/drawing/2014/main" id="{E56F9BE3-23BC-5FC9-A87B-68A181C73923}"/>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67" name="Rechte verbindingslijn 66">
                    <a:extLst>
                      <a:ext uri="{FF2B5EF4-FFF2-40B4-BE49-F238E27FC236}">
                        <a16:creationId xmlns:a16="http://schemas.microsoft.com/office/drawing/2014/main" id="{BF96FD3A-5ED3-D6EF-F0C2-4820C00DC933}"/>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62" name="Pijl: rechts 61">
                  <a:extLst>
                    <a:ext uri="{FF2B5EF4-FFF2-40B4-BE49-F238E27FC236}">
                      <a16:creationId xmlns:a16="http://schemas.microsoft.com/office/drawing/2014/main" id="{9F327BC0-FC54-DCC9-D2FA-F9F6971B6B32}"/>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cxnSp>
            <p:nvCxnSpPr>
              <p:cNvPr id="39" name="Rechte verbindingslijn 38">
                <a:extLst>
                  <a:ext uri="{FF2B5EF4-FFF2-40B4-BE49-F238E27FC236}">
                    <a16:creationId xmlns:a16="http://schemas.microsoft.com/office/drawing/2014/main" id="{A09DF73C-4EB3-4F74-1105-3A7373D571C2}"/>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40" name="Rechte verbindingslijn 39">
                <a:extLst>
                  <a:ext uri="{FF2B5EF4-FFF2-40B4-BE49-F238E27FC236}">
                    <a16:creationId xmlns:a16="http://schemas.microsoft.com/office/drawing/2014/main" id="{24633D0E-C6B9-3EB1-DF72-4A27F0C29AC7}"/>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41" name="Rechthoek 40">
                <a:extLst>
                  <a:ext uri="{FF2B5EF4-FFF2-40B4-BE49-F238E27FC236}">
                    <a16:creationId xmlns:a16="http://schemas.microsoft.com/office/drawing/2014/main" id="{F4845361-6497-A62B-7F18-1D263E8A3DC1}"/>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down</a:t>
                </a:r>
              </a:p>
            </p:txBody>
          </p:sp>
          <p:sp>
            <p:nvSpPr>
              <p:cNvPr id="42" name="Rechthoek 41">
                <a:extLst>
                  <a:ext uri="{FF2B5EF4-FFF2-40B4-BE49-F238E27FC236}">
                    <a16:creationId xmlns:a16="http://schemas.microsoft.com/office/drawing/2014/main" id="{8622DD5F-FDDA-B08D-5EA6-B463282A80F8}"/>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up</a:t>
                </a:r>
              </a:p>
            </p:txBody>
          </p:sp>
          <p:grpSp>
            <p:nvGrpSpPr>
              <p:cNvPr id="43" name="Groep 42">
                <a:extLst>
                  <a:ext uri="{FF2B5EF4-FFF2-40B4-BE49-F238E27FC236}">
                    <a16:creationId xmlns:a16="http://schemas.microsoft.com/office/drawing/2014/main" id="{EB79DE1F-EB47-1952-1AA5-4176EC59E2DC}"/>
                  </a:ext>
                </a:extLst>
              </p:cNvPr>
              <p:cNvGrpSpPr/>
              <p:nvPr userDrawn="1"/>
            </p:nvGrpSpPr>
            <p:grpSpPr>
              <a:xfrm>
                <a:off x="-2916763" y="769168"/>
                <a:ext cx="268738" cy="248381"/>
                <a:chOff x="-2916763" y="769168"/>
                <a:chExt cx="268738" cy="248381"/>
              </a:xfrm>
            </p:grpSpPr>
            <p:sp>
              <p:nvSpPr>
                <p:cNvPr id="53" name="Rechthoek 52">
                  <a:extLst>
                    <a:ext uri="{FF2B5EF4-FFF2-40B4-BE49-F238E27FC236}">
                      <a16:creationId xmlns:a16="http://schemas.microsoft.com/office/drawing/2014/main" id="{91AEB018-E6F8-8799-A6D9-F434B7D37DA9}"/>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54" name="Groep 53">
                  <a:extLst>
                    <a:ext uri="{FF2B5EF4-FFF2-40B4-BE49-F238E27FC236}">
                      <a16:creationId xmlns:a16="http://schemas.microsoft.com/office/drawing/2014/main" id="{8C9C44C7-8041-E5FE-48D5-DADFE9C5596D}"/>
                    </a:ext>
                  </a:extLst>
                </p:cNvPr>
                <p:cNvGrpSpPr/>
                <p:nvPr userDrawn="1"/>
              </p:nvGrpSpPr>
              <p:grpSpPr>
                <a:xfrm>
                  <a:off x="-2866744" y="827071"/>
                  <a:ext cx="168701" cy="132575"/>
                  <a:chOff x="-2866744" y="827071"/>
                  <a:chExt cx="168701" cy="132575"/>
                </a:xfrm>
              </p:grpSpPr>
              <p:cxnSp>
                <p:nvCxnSpPr>
                  <p:cNvPr id="56" name="Rechte verbindingslijn 55">
                    <a:extLst>
                      <a:ext uri="{FF2B5EF4-FFF2-40B4-BE49-F238E27FC236}">
                        <a16:creationId xmlns:a16="http://schemas.microsoft.com/office/drawing/2014/main" id="{5304AF9D-842D-2E50-1793-E9C76AA5FCC2}"/>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57" name="Rechte verbindingslijn 56">
                    <a:extLst>
                      <a:ext uri="{FF2B5EF4-FFF2-40B4-BE49-F238E27FC236}">
                        <a16:creationId xmlns:a16="http://schemas.microsoft.com/office/drawing/2014/main" id="{A280827D-2763-BB53-D105-D23CF2997B57}"/>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58" name="Rechte verbindingslijn 57">
                    <a:extLst>
                      <a:ext uri="{FF2B5EF4-FFF2-40B4-BE49-F238E27FC236}">
                        <a16:creationId xmlns:a16="http://schemas.microsoft.com/office/drawing/2014/main" id="{A870761A-B8DE-56D1-F438-617AA62022DD}"/>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59" name="Rechte verbindingslijn 58">
                    <a:extLst>
                      <a:ext uri="{FF2B5EF4-FFF2-40B4-BE49-F238E27FC236}">
                        <a16:creationId xmlns:a16="http://schemas.microsoft.com/office/drawing/2014/main" id="{A4B7E099-3002-E8D1-C8CE-E10FA7E81938}"/>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60" name="Rechte verbindingslijn 59">
                    <a:extLst>
                      <a:ext uri="{FF2B5EF4-FFF2-40B4-BE49-F238E27FC236}">
                        <a16:creationId xmlns:a16="http://schemas.microsoft.com/office/drawing/2014/main" id="{5150A7E7-3105-EB42-923A-954E853877A5}"/>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55" name="Pijl: rechts 54">
                  <a:extLst>
                    <a:ext uri="{FF2B5EF4-FFF2-40B4-BE49-F238E27FC236}">
                      <a16:creationId xmlns:a16="http://schemas.microsoft.com/office/drawing/2014/main" id="{CD806A4B-FC25-F8D3-A491-44162427C4E2}"/>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44" name="Groep 43">
                <a:extLst>
                  <a:ext uri="{FF2B5EF4-FFF2-40B4-BE49-F238E27FC236}">
                    <a16:creationId xmlns:a16="http://schemas.microsoft.com/office/drawing/2014/main" id="{0301886B-41AF-DECE-37D1-F79196212E7A}"/>
                  </a:ext>
                </a:extLst>
              </p:cNvPr>
              <p:cNvGrpSpPr/>
              <p:nvPr userDrawn="1"/>
            </p:nvGrpSpPr>
            <p:grpSpPr>
              <a:xfrm>
                <a:off x="-2916763" y="460171"/>
                <a:ext cx="268738" cy="248381"/>
                <a:chOff x="-2916763" y="460171"/>
                <a:chExt cx="268738" cy="248381"/>
              </a:xfrm>
            </p:grpSpPr>
            <p:sp>
              <p:nvSpPr>
                <p:cNvPr id="45" name="Rechthoek 44">
                  <a:extLst>
                    <a:ext uri="{FF2B5EF4-FFF2-40B4-BE49-F238E27FC236}">
                      <a16:creationId xmlns:a16="http://schemas.microsoft.com/office/drawing/2014/main" id="{362D7ECD-59F9-BFD5-E65B-E7F0B0D61237}"/>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46" name="Groep 45">
                  <a:extLst>
                    <a:ext uri="{FF2B5EF4-FFF2-40B4-BE49-F238E27FC236}">
                      <a16:creationId xmlns:a16="http://schemas.microsoft.com/office/drawing/2014/main" id="{04860C82-A586-61FA-2628-FC25904E1CFC}"/>
                    </a:ext>
                  </a:extLst>
                </p:cNvPr>
                <p:cNvGrpSpPr/>
                <p:nvPr userDrawn="1"/>
              </p:nvGrpSpPr>
              <p:grpSpPr>
                <a:xfrm>
                  <a:off x="-2866744" y="518074"/>
                  <a:ext cx="168701" cy="132575"/>
                  <a:chOff x="-2866744" y="518074"/>
                  <a:chExt cx="168701" cy="132575"/>
                </a:xfrm>
              </p:grpSpPr>
              <p:cxnSp>
                <p:nvCxnSpPr>
                  <p:cNvPr id="48" name="Rechte verbindingslijn 47">
                    <a:extLst>
                      <a:ext uri="{FF2B5EF4-FFF2-40B4-BE49-F238E27FC236}">
                        <a16:creationId xmlns:a16="http://schemas.microsoft.com/office/drawing/2014/main" id="{22A0212E-727F-774A-2406-B57B044284B7}"/>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49" name="Rechte verbindingslijn 48">
                    <a:extLst>
                      <a:ext uri="{FF2B5EF4-FFF2-40B4-BE49-F238E27FC236}">
                        <a16:creationId xmlns:a16="http://schemas.microsoft.com/office/drawing/2014/main" id="{9068A090-D8DC-81A5-BAF0-B6CC83D688CE}"/>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50" name="Rechte verbindingslijn 49">
                    <a:extLst>
                      <a:ext uri="{FF2B5EF4-FFF2-40B4-BE49-F238E27FC236}">
                        <a16:creationId xmlns:a16="http://schemas.microsoft.com/office/drawing/2014/main" id="{8428BAED-37DE-DB4F-A266-7111D4170B65}"/>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51" name="Rechte verbindingslijn 50">
                    <a:extLst>
                      <a:ext uri="{FF2B5EF4-FFF2-40B4-BE49-F238E27FC236}">
                        <a16:creationId xmlns:a16="http://schemas.microsoft.com/office/drawing/2014/main" id="{C70ED4B3-01AE-6CFE-7552-5E7F99DBFACE}"/>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52" name="Rechte verbindingslijn 51">
                    <a:extLst>
                      <a:ext uri="{FF2B5EF4-FFF2-40B4-BE49-F238E27FC236}">
                        <a16:creationId xmlns:a16="http://schemas.microsoft.com/office/drawing/2014/main" id="{4BA07DFC-D8C6-9C6D-B8EC-002295761EC6}"/>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47" name="Pijl: rechts 46">
                  <a:extLst>
                    <a:ext uri="{FF2B5EF4-FFF2-40B4-BE49-F238E27FC236}">
                      <a16:creationId xmlns:a16="http://schemas.microsoft.com/office/drawing/2014/main" id="{C31F9860-16A0-5610-5B16-E74A0E3C0D6D}"/>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grpSp>
          <p:nvGrpSpPr>
            <p:cNvPr id="29" name="Groep 28">
              <a:extLst>
                <a:ext uri="{FF2B5EF4-FFF2-40B4-BE49-F238E27FC236}">
                  <a16:creationId xmlns:a16="http://schemas.microsoft.com/office/drawing/2014/main" id="{5C056148-69B4-5B46-7DCE-079FC5B8BE2A}"/>
                </a:ext>
              </a:extLst>
            </p:cNvPr>
            <p:cNvGrpSpPr/>
            <p:nvPr userDrawn="1"/>
          </p:nvGrpSpPr>
          <p:grpSpPr>
            <a:xfrm>
              <a:off x="-938434" y="4663037"/>
              <a:ext cx="627798" cy="576693"/>
              <a:chOff x="-1753862" y="6112775"/>
              <a:chExt cx="759635" cy="697798"/>
            </a:xfrm>
          </p:grpSpPr>
          <p:grpSp>
            <p:nvGrpSpPr>
              <p:cNvPr id="30" name="Inspireren">
                <a:extLst>
                  <a:ext uri="{FF2B5EF4-FFF2-40B4-BE49-F238E27FC236}">
                    <a16:creationId xmlns:a16="http://schemas.microsoft.com/office/drawing/2014/main" id="{5A3EF209-293C-D6C5-60CF-150EFB45B718}"/>
                  </a:ext>
                </a:extLst>
              </p:cNvPr>
              <p:cNvGrpSpPr>
                <a:grpSpLocks noChangeAspect="1"/>
              </p:cNvGrpSpPr>
              <p:nvPr userDrawn="1"/>
            </p:nvGrpSpPr>
            <p:grpSpPr bwMode="auto">
              <a:xfrm>
                <a:off x="-1484858" y="6112775"/>
                <a:ext cx="205431" cy="293286"/>
                <a:chOff x="4768" y="2783"/>
                <a:chExt cx="788" cy="1125"/>
              </a:xfrm>
              <a:gradFill>
                <a:gsLst>
                  <a:gs pos="0">
                    <a:srgbClr val="9D9FA1"/>
                  </a:gs>
                  <a:gs pos="70000">
                    <a:srgbClr val="211F26"/>
                  </a:gs>
                </a:gsLst>
                <a:lin ang="2700000" scaled="0"/>
              </a:gradFill>
            </p:grpSpPr>
            <p:sp>
              <p:nvSpPr>
                <p:cNvPr id="32" name="Freeform 12">
                  <a:extLst>
                    <a:ext uri="{FF2B5EF4-FFF2-40B4-BE49-F238E27FC236}">
                      <a16:creationId xmlns:a16="http://schemas.microsoft.com/office/drawing/2014/main" id="{187B7565-C36A-C54F-814D-1DF417C81A4D}"/>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33" name="Freeform 13">
                  <a:extLst>
                    <a:ext uri="{FF2B5EF4-FFF2-40B4-BE49-F238E27FC236}">
                      <a16:creationId xmlns:a16="http://schemas.microsoft.com/office/drawing/2014/main" id="{7F9DFCF6-6A46-4F28-3846-94769F158D23}"/>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34" name="Freeform 14">
                  <a:extLst>
                    <a:ext uri="{FF2B5EF4-FFF2-40B4-BE49-F238E27FC236}">
                      <a16:creationId xmlns:a16="http://schemas.microsoft.com/office/drawing/2014/main" id="{DE61582A-9E25-7D73-0D96-4723ACE0370A}"/>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31" name="Tekstvak 30">
                <a:extLst>
                  <a:ext uri="{FF2B5EF4-FFF2-40B4-BE49-F238E27FC236}">
                    <a16:creationId xmlns:a16="http://schemas.microsoft.com/office/drawing/2014/main" id="{30335EFB-63FC-A852-CD89-89586C36011E}"/>
                  </a:ext>
                </a:extLst>
              </p:cNvPr>
              <p:cNvSpPr txBox="1"/>
              <p:nvPr userDrawn="1"/>
            </p:nvSpPr>
            <p:spPr>
              <a:xfrm>
                <a:off x="-1753862" y="6420664"/>
                <a:ext cx="759635" cy="38990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spTree>
    <p:extLst>
      <p:ext uri="{BB962C8B-B14F-4D97-AF65-F5344CB8AC3E}">
        <p14:creationId xmlns:p14="http://schemas.microsoft.com/office/powerpoint/2010/main" val="2381892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Text + Image (s)">
    <p:spTree>
      <p:nvGrpSpPr>
        <p:cNvPr id="1" name=""/>
        <p:cNvGrpSpPr/>
        <p:nvPr/>
      </p:nvGrpSpPr>
      <p:grpSpPr>
        <a:xfrm>
          <a:off x="0" y="0"/>
          <a:ext cx="0" cy="0"/>
          <a:chOff x="0" y="0"/>
          <a:chExt cx="0" cy="0"/>
        </a:xfrm>
      </p:grpSpPr>
      <p:sp>
        <p:nvSpPr>
          <p:cNvPr id="9" name="Rechthoek: afgeronde hoeken 8">
            <a:extLst>
              <a:ext uri="{FF2B5EF4-FFF2-40B4-BE49-F238E27FC236}">
                <a16:creationId xmlns:a16="http://schemas.microsoft.com/office/drawing/2014/main" id="{5CD5B878-220D-4F80-B08D-6312746A4F90}"/>
              </a:ext>
            </a:extLst>
          </p:cNvPr>
          <p:cNvSpPr/>
          <p:nvPr userDrawn="1"/>
        </p:nvSpPr>
        <p:spPr>
          <a:xfrm>
            <a:off x="0" y="-367937"/>
            <a:ext cx="1320170" cy="24622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l"/>
            <a:r>
              <a:rPr lang="en-GB" sz="1600" b="1" cap="none" baseline="0" noProof="0" dirty="0">
                <a:solidFill>
                  <a:schemeClr val="accent1"/>
                </a:solidFill>
                <a:latin typeface="+mj-lt"/>
              </a:rPr>
              <a:t>Text + Image (s)</a:t>
            </a:r>
          </a:p>
        </p:txBody>
      </p:sp>
      <p:sp>
        <p:nvSpPr>
          <p:cNvPr id="163" name="Tijdelijke aanduiding voor tekst 15">
            <a:extLst>
              <a:ext uri="{FF2B5EF4-FFF2-40B4-BE49-F238E27FC236}">
                <a16:creationId xmlns:a16="http://schemas.microsoft.com/office/drawing/2014/main" id="{5EBE72CE-DC40-6D4E-563D-317873C02594}"/>
              </a:ext>
            </a:extLst>
          </p:cNvPr>
          <p:cNvSpPr>
            <a:spLocks noGrp="1"/>
          </p:cNvSpPr>
          <p:nvPr>
            <p:ph type="body" sz="quarter" idx="14" hasCustomPrompt="1"/>
          </p:nvPr>
        </p:nvSpPr>
        <p:spPr>
          <a:xfrm>
            <a:off x="720000" y="6060536"/>
            <a:ext cx="932400" cy="475200"/>
          </a:xfrm>
          <a:blipFill>
            <a:blip r:embed="rId2"/>
            <a:stretch>
              <a:fillRect/>
            </a:stretch>
          </a:blipFill>
        </p:spPr>
        <p:txBody>
          <a:bodyPr/>
          <a:lstStyle>
            <a:lvl1pPr marL="0" indent="0">
              <a:buNone/>
              <a:defRPr sz="100"/>
            </a:lvl1pPr>
          </a:lstStyle>
          <a:p>
            <a:pPr lvl="0"/>
            <a:r>
              <a:rPr lang="en-GB" dirty="0"/>
              <a:t> </a:t>
            </a:r>
          </a:p>
        </p:txBody>
      </p:sp>
      <p:sp>
        <p:nvSpPr>
          <p:cNvPr id="165" name="Tijdelijke aanduiding voor tekst 12">
            <a:extLst>
              <a:ext uri="{FF2B5EF4-FFF2-40B4-BE49-F238E27FC236}">
                <a16:creationId xmlns:a16="http://schemas.microsoft.com/office/drawing/2014/main" id="{A2CDA243-2822-FDC1-9656-779DF0EFD1D6}"/>
              </a:ext>
            </a:extLst>
          </p:cNvPr>
          <p:cNvSpPr>
            <a:spLocks noGrp="1"/>
          </p:cNvSpPr>
          <p:nvPr>
            <p:ph type="body" sz="quarter" idx="18" hasCustomPrompt="1"/>
          </p:nvPr>
        </p:nvSpPr>
        <p:spPr>
          <a:xfrm>
            <a:off x="708207" y="707795"/>
            <a:ext cx="36000" cy="396000"/>
          </a:xfrm>
          <a:custGeom>
            <a:avLst/>
            <a:gdLst>
              <a:gd name="connsiteX0" fmla="*/ 18000 w 36000"/>
              <a:gd name="connsiteY0" fmla="*/ 0 h 396000"/>
              <a:gd name="connsiteX1" fmla="*/ 36000 w 36000"/>
              <a:gd name="connsiteY1" fmla="*/ 18000 h 396000"/>
              <a:gd name="connsiteX2" fmla="*/ 36000 w 36000"/>
              <a:gd name="connsiteY2" fmla="*/ 378000 h 396000"/>
              <a:gd name="connsiteX3" fmla="*/ 18000 w 36000"/>
              <a:gd name="connsiteY3" fmla="*/ 396000 h 396000"/>
              <a:gd name="connsiteX4" fmla="*/ 0 w 36000"/>
              <a:gd name="connsiteY4" fmla="*/ 378000 h 396000"/>
              <a:gd name="connsiteX5" fmla="*/ 0 w 36000"/>
              <a:gd name="connsiteY5" fmla="*/ 18000 h 396000"/>
              <a:gd name="connsiteX6" fmla="*/ 18000 w 36000"/>
              <a:gd name="connsiteY6" fmla="*/ 0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 h="396000">
                <a:moveTo>
                  <a:pt x="18000" y="0"/>
                </a:moveTo>
                <a:cubicBezTo>
                  <a:pt x="27941" y="0"/>
                  <a:pt x="36000" y="8059"/>
                  <a:pt x="36000" y="18000"/>
                </a:cubicBezTo>
                <a:lnTo>
                  <a:pt x="36000" y="378000"/>
                </a:lnTo>
                <a:cubicBezTo>
                  <a:pt x="36000" y="387941"/>
                  <a:pt x="27941" y="396000"/>
                  <a:pt x="18000" y="396000"/>
                </a:cubicBezTo>
                <a:cubicBezTo>
                  <a:pt x="8059" y="396000"/>
                  <a:pt x="0" y="387941"/>
                  <a:pt x="0" y="378000"/>
                </a:cubicBezTo>
                <a:lnTo>
                  <a:pt x="0" y="18000"/>
                </a:lnTo>
                <a:cubicBezTo>
                  <a:pt x="0" y="8059"/>
                  <a:pt x="8059" y="0"/>
                  <a:pt x="18000" y="0"/>
                </a:cubicBezTo>
                <a:close/>
              </a:path>
            </a:pathLst>
          </a:custGeom>
          <a:solidFill>
            <a:schemeClr val="accent1"/>
          </a:solidFill>
        </p:spPr>
        <p:txBody>
          <a:bodyPr wrap="square">
            <a:noAutofit/>
          </a:bodyPr>
          <a:lstStyle>
            <a:lvl1pPr marL="0" indent="0">
              <a:buNone/>
              <a:defRPr sz="100"/>
            </a:lvl1pPr>
          </a:lstStyle>
          <a:p>
            <a:pPr lvl="0"/>
            <a:r>
              <a:rPr lang="en-GB" dirty="0"/>
              <a:t> </a:t>
            </a:r>
          </a:p>
        </p:txBody>
      </p:sp>
      <p:sp>
        <p:nvSpPr>
          <p:cNvPr id="166" name="Tijdelijke aanduiding voor titel 1">
            <a:extLst>
              <a:ext uri="{FF2B5EF4-FFF2-40B4-BE49-F238E27FC236}">
                <a16:creationId xmlns:a16="http://schemas.microsoft.com/office/drawing/2014/main" id="{DA5B9C74-0708-1EC7-E013-F50E81FD6FC6}"/>
              </a:ext>
            </a:extLst>
          </p:cNvPr>
          <p:cNvSpPr>
            <a:spLocks noGrp="1"/>
          </p:cNvSpPr>
          <p:nvPr>
            <p:ph type="title" hasCustomPrompt="1"/>
          </p:nvPr>
        </p:nvSpPr>
        <p:spPr>
          <a:xfrm>
            <a:off x="865162" y="722313"/>
            <a:ext cx="7342838" cy="342211"/>
          </a:xfrm>
          <a:prstGeom prst="rect">
            <a:avLst/>
          </a:prstGeom>
        </p:spPr>
        <p:txBody>
          <a:bodyPr vert="horz" lIns="0" tIns="0" rIns="0" bIns="0" rtlCol="0" anchor="t">
            <a:noAutofit/>
          </a:bodyPr>
          <a:lstStyle/>
          <a:p>
            <a:r>
              <a:rPr lang="en-GB" noProof="0" dirty="0"/>
              <a:t>Place the title of the slide here</a:t>
            </a:r>
          </a:p>
        </p:txBody>
      </p:sp>
      <p:sp>
        <p:nvSpPr>
          <p:cNvPr id="2" name="Tijdelijke aanduiding voor afbeelding 16">
            <a:extLst>
              <a:ext uri="{FF2B5EF4-FFF2-40B4-BE49-F238E27FC236}">
                <a16:creationId xmlns:a16="http://schemas.microsoft.com/office/drawing/2014/main" id="{5E6E37D7-192F-D7CE-CAB6-205EFA903A0A}"/>
              </a:ext>
            </a:extLst>
          </p:cNvPr>
          <p:cNvSpPr>
            <a:spLocks noGrp="1"/>
          </p:cNvSpPr>
          <p:nvPr>
            <p:ph type="pic" sz="quarter" idx="19" hasCustomPrompt="1"/>
          </p:nvPr>
        </p:nvSpPr>
        <p:spPr>
          <a:xfrm>
            <a:off x="8562290" y="722313"/>
            <a:ext cx="2901015" cy="5083175"/>
          </a:xfrm>
          <a:prstGeom prst="roundRect">
            <a:avLst>
              <a:gd name="adj" fmla="val 5432"/>
            </a:avLst>
          </a:prstGeom>
          <a:solidFill>
            <a:schemeClr val="bg1">
              <a:lumMod val="95000"/>
            </a:schemeClr>
          </a:solidFill>
          <a:ln w="15875">
            <a:noFill/>
          </a:ln>
        </p:spPr>
        <p:txBody>
          <a:bodyPr lIns="360000" tIns="0" rIns="360000" bIns="1620000" anchor="ctr" anchorCtr="0"/>
          <a:lstStyle>
            <a:lvl1pPr marL="0" indent="0" algn="ctr">
              <a:buNone/>
              <a:defRPr sz="1200" i="1">
                <a:solidFill>
                  <a:schemeClr val="bg1">
                    <a:lumMod val="50000"/>
                  </a:schemeClr>
                </a:solidFill>
              </a:defRPr>
            </a:lvl1pPr>
          </a:lstStyle>
          <a:p>
            <a:r>
              <a:rPr lang="en-GB" dirty="0"/>
              <a:t>Select this placeholder, go to the tab ‘Slidebuilder’, click on ‘Images’, select the preferred image and click on ‘Insert’.</a:t>
            </a:r>
          </a:p>
        </p:txBody>
      </p:sp>
      <p:sp>
        <p:nvSpPr>
          <p:cNvPr id="5" name="Tijdelijke aanduiding voor verticale tekst 2">
            <a:extLst>
              <a:ext uri="{FF2B5EF4-FFF2-40B4-BE49-F238E27FC236}">
                <a16:creationId xmlns:a16="http://schemas.microsoft.com/office/drawing/2014/main" id="{340A7996-AC8F-C9EF-8B8C-87DF71529425}"/>
              </a:ext>
            </a:extLst>
          </p:cNvPr>
          <p:cNvSpPr>
            <a:spLocks noGrp="1"/>
          </p:cNvSpPr>
          <p:nvPr>
            <p:ph type="body" orient="vert" idx="22" hasCustomPrompt="1"/>
          </p:nvPr>
        </p:nvSpPr>
        <p:spPr>
          <a:xfrm>
            <a:off x="720000" y="1592263"/>
            <a:ext cx="7488000" cy="4213944"/>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noProof="0" dirty="0"/>
              <a:t>Plain text #1</a:t>
            </a:r>
          </a:p>
          <a:p>
            <a:pPr lvl="1"/>
            <a:r>
              <a:rPr lang="en-GB" noProof="0" dirty="0"/>
              <a:t>Plain text #2</a:t>
            </a:r>
          </a:p>
          <a:p>
            <a:pPr lvl="2"/>
            <a:r>
              <a:rPr lang="en-GB" noProof="0" dirty="0"/>
              <a:t>Heading #1</a:t>
            </a:r>
          </a:p>
          <a:p>
            <a:pPr lvl="3"/>
            <a:r>
              <a:rPr lang="en-GB" noProof="0" dirty="0"/>
              <a:t>Heading #2</a:t>
            </a:r>
          </a:p>
          <a:p>
            <a:pPr lvl="4"/>
            <a:r>
              <a:rPr lang="en-GB" noProof="0" dirty="0"/>
              <a:t>Heading #3</a:t>
            </a:r>
          </a:p>
          <a:p>
            <a:pPr lvl="5"/>
            <a:r>
              <a:rPr lang="en-GB" noProof="0" dirty="0"/>
              <a:t>Heading #4</a:t>
            </a:r>
          </a:p>
          <a:p>
            <a:pPr lvl="6"/>
            <a:r>
              <a:rPr lang="en-GB" noProof="0" dirty="0"/>
              <a:t>Source</a:t>
            </a:r>
          </a:p>
          <a:p>
            <a:pPr lvl="7"/>
            <a:r>
              <a:rPr lang="en-GB" noProof="0" dirty="0"/>
              <a:t>Plain text #1</a:t>
            </a:r>
          </a:p>
          <a:p>
            <a:pPr marL="0" marR="0" lvl="8" indent="0" algn="l" defTabSz="914400" rtl="0" eaLnBrk="1" fontAlgn="auto" latinLnBrk="0" hangingPunct="1">
              <a:lnSpc>
                <a:spcPct val="90000"/>
              </a:lnSpc>
              <a:spcBef>
                <a:spcPts val="600"/>
              </a:spcBef>
              <a:spcAft>
                <a:spcPts val="600"/>
              </a:spcAft>
              <a:buClr>
                <a:schemeClr val="tx2"/>
              </a:buClr>
              <a:buSzTx/>
              <a:buFontTx/>
              <a:buNone/>
              <a:tabLst/>
              <a:defRPr/>
            </a:pPr>
            <a:r>
              <a:rPr lang="en-GB" noProof="0" dirty="0"/>
              <a:t>Plain text #2</a:t>
            </a:r>
          </a:p>
        </p:txBody>
      </p:sp>
      <p:grpSp>
        <p:nvGrpSpPr>
          <p:cNvPr id="3" name="Groep 2">
            <a:extLst>
              <a:ext uri="{FF2B5EF4-FFF2-40B4-BE49-F238E27FC236}">
                <a16:creationId xmlns:a16="http://schemas.microsoft.com/office/drawing/2014/main" id="{1C33B931-CCA5-379F-5FD3-4DDE58971175}"/>
              </a:ext>
            </a:extLst>
          </p:cNvPr>
          <p:cNvGrpSpPr/>
          <p:nvPr userDrawn="1"/>
        </p:nvGrpSpPr>
        <p:grpSpPr>
          <a:xfrm>
            <a:off x="-3786437" y="0"/>
            <a:ext cx="3693386" cy="5359349"/>
            <a:chOff x="-3786437" y="0"/>
            <a:chExt cx="3693386" cy="5359349"/>
          </a:xfrm>
        </p:grpSpPr>
        <p:sp>
          <p:nvSpPr>
            <p:cNvPr id="4" name="Rechthoek 3">
              <a:extLst>
                <a:ext uri="{FF2B5EF4-FFF2-40B4-BE49-F238E27FC236}">
                  <a16:creationId xmlns:a16="http://schemas.microsoft.com/office/drawing/2014/main" id="{B1ED61E2-A67C-83DA-4E40-1B166550A0D8}"/>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tx2"/>
                  </a:solidFill>
                  <a:latin typeface="Calibri" panose="020F0502020204030204" pitchFamily="34" charset="0"/>
                  <a:cs typeface="Calibri" panose="020F0502020204030204" pitchFamily="34" charset="0"/>
                </a:rPr>
                <a:t>Choosing text levels</a:t>
              </a:r>
            </a:p>
          </p:txBody>
        </p:sp>
        <p:sp>
          <p:nvSpPr>
            <p:cNvPr id="6" name="Ovaal 5">
              <a:extLst>
                <a:ext uri="{FF2B5EF4-FFF2-40B4-BE49-F238E27FC236}">
                  <a16:creationId xmlns:a16="http://schemas.microsoft.com/office/drawing/2014/main" id="{1C6610E6-67D2-035B-34F8-CB2507DD5953}"/>
                </a:ext>
              </a:extLst>
            </p:cNvPr>
            <p:cNvSpPr/>
            <p:nvPr userDrawn="1"/>
          </p:nvSpPr>
          <p:spPr>
            <a:xfrm>
              <a:off x="-3604183" y="183748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7" name="Rechthoek 6">
              <a:extLst>
                <a:ext uri="{FF2B5EF4-FFF2-40B4-BE49-F238E27FC236}">
                  <a16:creationId xmlns:a16="http://schemas.microsoft.com/office/drawing/2014/main" id="{71C67812-53F8-ABCE-F7D9-9E4E6F3058F4}"/>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4"/>
                </a:buClr>
                <a:buSzTx/>
                <a:buFontTx/>
                <a:buNone/>
                <a:tabLst/>
                <a:defRPr/>
              </a:pPr>
              <a:r>
                <a:rPr kumimoji="0" lang="en-GB"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Plain text #1</a:t>
              </a:r>
            </a:p>
          </p:txBody>
        </p:sp>
        <p:sp>
          <p:nvSpPr>
            <p:cNvPr id="8" name="Ovaal 7">
              <a:extLst>
                <a:ext uri="{FF2B5EF4-FFF2-40B4-BE49-F238E27FC236}">
                  <a16:creationId xmlns:a16="http://schemas.microsoft.com/office/drawing/2014/main" id="{F836ADC1-4F8F-7639-C383-E8B1D3A9D1A5}"/>
                </a:ext>
              </a:extLst>
            </p:cNvPr>
            <p:cNvSpPr/>
            <p:nvPr userDrawn="1"/>
          </p:nvSpPr>
          <p:spPr>
            <a:xfrm>
              <a:off x="-3604183" y="2128768"/>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0" name="Rechthoek 9">
              <a:extLst>
                <a:ext uri="{FF2B5EF4-FFF2-40B4-BE49-F238E27FC236}">
                  <a16:creationId xmlns:a16="http://schemas.microsoft.com/office/drawing/2014/main" id="{D3D2FC80-E110-8598-9FF7-586F0E75957D}"/>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Under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‘Home’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use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list level-buttons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to choose a text level. </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Choose from:</a:t>
              </a:r>
            </a:p>
          </p:txBody>
        </p:sp>
        <p:sp>
          <p:nvSpPr>
            <p:cNvPr id="11" name="Rechthoek 10">
              <a:extLst>
                <a:ext uri="{FF2B5EF4-FFF2-40B4-BE49-F238E27FC236}">
                  <a16:creationId xmlns:a16="http://schemas.microsoft.com/office/drawing/2014/main" id="{D308E0AD-B485-5A84-493E-87054C9655AB}"/>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4"/>
                </a:buClr>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Plain text #2</a:t>
              </a:r>
            </a:p>
          </p:txBody>
        </p:sp>
        <p:sp>
          <p:nvSpPr>
            <p:cNvPr id="12" name="Ovaal 11">
              <a:extLst>
                <a:ext uri="{FF2B5EF4-FFF2-40B4-BE49-F238E27FC236}">
                  <a16:creationId xmlns:a16="http://schemas.microsoft.com/office/drawing/2014/main" id="{279EFBC1-9837-B029-E5DB-5E7C3DFEDF5A}"/>
                </a:ext>
              </a:extLst>
            </p:cNvPr>
            <p:cNvSpPr/>
            <p:nvPr userDrawn="1"/>
          </p:nvSpPr>
          <p:spPr>
            <a:xfrm>
              <a:off x="-3604183" y="2420052"/>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3" name="Rechthoek 12">
              <a:extLst>
                <a:ext uri="{FF2B5EF4-FFF2-40B4-BE49-F238E27FC236}">
                  <a16:creationId xmlns:a16="http://schemas.microsoft.com/office/drawing/2014/main" id="{EAFAFB84-6658-34F5-F697-2A988857357C}"/>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rgbClr val="EE7628"/>
                </a:buClr>
                <a:buSzTx/>
                <a:buFont typeface="Arial" panose="020B0604020202020204" pitchFamily="34" charset="0"/>
                <a:buNone/>
                <a:tabLst/>
                <a:defRPr/>
              </a:pPr>
              <a:r>
                <a:rPr kumimoji="0" lang="en-GB" sz="1800" b="1" i="0" u="none" strike="noStrike" kern="0" cap="none" spc="0" normalizeH="0" baseline="0" noProof="0" dirty="0">
                  <a:ln>
                    <a:noFill/>
                  </a:ln>
                  <a:solidFill>
                    <a:schemeClr val="tx2"/>
                  </a:solidFill>
                  <a:effectLst/>
                  <a:uLnTx/>
                  <a:uFillTx/>
                  <a:latin typeface="Calibri" panose="020F0502020204030204" pitchFamily="34" charset="0"/>
                  <a:ea typeface="+mn-ea"/>
                  <a:cs typeface="Calibri" panose="020F0502020204030204" pitchFamily="34" charset="0"/>
                </a:rPr>
                <a:t>Heading #1</a:t>
              </a:r>
            </a:p>
          </p:txBody>
        </p:sp>
        <p:sp>
          <p:nvSpPr>
            <p:cNvPr id="14" name="Ovaal 13">
              <a:extLst>
                <a:ext uri="{FF2B5EF4-FFF2-40B4-BE49-F238E27FC236}">
                  <a16:creationId xmlns:a16="http://schemas.microsoft.com/office/drawing/2014/main" id="{080759B1-50C8-3C28-38F2-65DDFF05DA6D}"/>
                </a:ext>
              </a:extLst>
            </p:cNvPr>
            <p:cNvSpPr/>
            <p:nvPr userDrawn="1"/>
          </p:nvSpPr>
          <p:spPr>
            <a:xfrm>
              <a:off x="-3604183" y="2711336"/>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5" name="Rechthoek 14">
              <a:extLst>
                <a:ext uri="{FF2B5EF4-FFF2-40B4-BE49-F238E27FC236}">
                  <a16:creationId xmlns:a16="http://schemas.microsoft.com/office/drawing/2014/main" id="{EBC33206-102C-B6E7-3CCE-8713628C93A6}"/>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rgbClr val="EE7628"/>
                </a:buClr>
                <a:buSzTx/>
                <a:buFont typeface="Arial" panose="020B0604020202020204" pitchFamily="34" charset="0"/>
                <a:buNone/>
                <a:tabLst/>
                <a:defRPr/>
              </a:pPr>
              <a:r>
                <a:rPr kumimoji="0" lang="en-GB" sz="1800" b="1" i="0" u="none" strike="noStrike" kern="0" cap="none" spc="0" normalizeH="0" baseline="0" noProof="0" dirty="0">
                  <a:ln>
                    <a:noFill/>
                  </a:ln>
                  <a:solidFill>
                    <a:schemeClr val="accent1"/>
                  </a:solidFill>
                  <a:effectLst/>
                  <a:uLnTx/>
                  <a:uFillTx/>
                  <a:latin typeface="Calibri" panose="020F0502020204030204" pitchFamily="34" charset="0"/>
                  <a:ea typeface="+mn-ea"/>
                  <a:cs typeface="Calibri" panose="020F0502020204030204" pitchFamily="34" charset="0"/>
                </a:rPr>
                <a:t>Heading #2</a:t>
              </a:r>
            </a:p>
          </p:txBody>
        </p:sp>
        <p:sp>
          <p:nvSpPr>
            <p:cNvPr id="16" name="Ovaal 15">
              <a:extLst>
                <a:ext uri="{FF2B5EF4-FFF2-40B4-BE49-F238E27FC236}">
                  <a16:creationId xmlns:a16="http://schemas.microsoft.com/office/drawing/2014/main" id="{D8F43165-88FD-C488-C871-6EE3E4B91EB5}"/>
                </a:ext>
              </a:extLst>
            </p:cNvPr>
            <p:cNvSpPr/>
            <p:nvPr userDrawn="1"/>
          </p:nvSpPr>
          <p:spPr>
            <a:xfrm>
              <a:off x="-3604183" y="3002620"/>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p>
          </p:txBody>
        </p:sp>
        <p:sp>
          <p:nvSpPr>
            <p:cNvPr id="17" name="Rechthoek 16">
              <a:extLst>
                <a:ext uri="{FF2B5EF4-FFF2-40B4-BE49-F238E27FC236}">
                  <a16:creationId xmlns:a16="http://schemas.microsoft.com/office/drawing/2014/main" id="{88E6AAF3-A3FE-0A6A-1E12-577BCC9397B0}"/>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en-GB" sz="1800" b="1" i="0" u="none" strike="noStrike" kern="0" cap="none" spc="0" normalizeH="0" baseline="0" noProof="0" dirty="0">
                  <a:ln>
                    <a:noFill/>
                  </a:ln>
                  <a:solidFill>
                    <a:schemeClr val="accent3"/>
                  </a:solidFill>
                  <a:effectLst/>
                  <a:uLnTx/>
                  <a:uFillTx/>
                  <a:latin typeface="Calibri" panose="020F0502020204030204" pitchFamily="34" charset="0"/>
                  <a:cs typeface="Calibri" panose="020F0502020204030204" pitchFamily="34" charset="0"/>
                </a:rPr>
                <a:t>Heading #3</a:t>
              </a:r>
            </a:p>
          </p:txBody>
        </p:sp>
        <p:sp>
          <p:nvSpPr>
            <p:cNvPr id="23" name="Ovaal 22">
              <a:extLst>
                <a:ext uri="{FF2B5EF4-FFF2-40B4-BE49-F238E27FC236}">
                  <a16:creationId xmlns:a16="http://schemas.microsoft.com/office/drawing/2014/main" id="{27FCBE85-EFD2-6B5C-4905-5AB66D57B724}"/>
                </a:ext>
              </a:extLst>
            </p:cNvPr>
            <p:cNvSpPr/>
            <p:nvPr userDrawn="1"/>
          </p:nvSpPr>
          <p:spPr>
            <a:xfrm>
              <a:off x="-3604183" y="329390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p>
          </p:txBody>
        </p:sp>
        <p:sp>
          <p:nvSpPr>
            <p:cNvPr id="25" name="Rechthoek 24">
              <a:extLst>
                <a:ext uri="{FF2B5EF4-FFF2-40B4-BE49-F238E27FC236}">
                  <a16:creationId xmlns:a16="http://schemas.microsoft.com/office/drawing/2014/main" id="{3869BD89-EE46-F17D-3488-076C7B9ACFDA}"/>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4"/>
                </a:buClr>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Source</a:t>
              </a:r>
            </a:p>
          </p:txBody>
        </p:sp>
        <p:sp>
          <p:nvSpPr>
            <p:cNvPr id="26" name="Ovaal 25">
              <a:extLst>
                <a:ext uri="{FF2B5EF4-FFF2-40B4-BE49-F238E27FC236}">
                  <a16:creationId xmlns:a16="http://schemas.microsoft.com/office/drawing/2014/main" id="{D2CE54AE-ACFD-352A-5A88-35ABC26CEC0F}"/>
                </a:ext>
              </a:extLst>
            </p:cNvPr>
            <p:cNvSpPr/>
            <p:nvPr userDrawn="1"/>
          </p:nvSpPr>
          <p:spPr>
            <a:xfrm>
              <a:off x="-3604183" y="3585188"/>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p>
          </p:txBody>
        </p:sp>
        <p:sp>
          <p:nvSpPr>
            <p:cNvPr id="81" name="Rechthoek 80">
              <a:extLst>
                <a:ext uri="{FF2B5EF4-FFF2-40B4-BE49-F238E27FC236}">
                  <a16:creationId xmlns:a16="http://schemas.microsoft.com/office/drawing/2014/main" id="{4D8379D9-68F4-C557-7FD9-D0FD559CBC7D}"/>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rgbClr val="2CA055"/>
                </a:buClr>
                <a:buSzTx/>
                <a:buFontTx/>
                <a:buNone/>
                <a:tabLst/>
                <a:defRPr/>
              </a:pPr>
              <a:r>
                <a:rPr kumimoji="0" lang="en-GB" sz="1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Plain text #1</a:t>
              </a:r>
            </a:p>
          </p:txBody>
        </p:sp>
        <p:sp>
          <p:nvSpPr>
            <p:cNvPr id="82" name="Ovaal 81">
              <a:extLst>
                <a:ext uri="{FF2B5EF4-FFF2-40B4-BE49-F238E27FC236}">
                  <a16:creationId xmlns:a16="http://schemas.microsoft.com/office/drawing/2014/main" id="{7BD9860E-5690-D60E-FB31-91F50C8F0108}"/>
                </a:ext>
              </a:extLst>
            </p:cNvPr>
            <p:cNvSpPr/>
            <p:nvPr userDrawn="1"/>
          </p:nvSpPr>
          <p:spPr>
            <a:xfrm>
              <a:off x="-3604183" y="3876472"/>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p>
          </p:txBody>
        </p:sp>
        <p:sp>
          <p:nvSpPr>
            <p:cNvPr id="83" name="Rechthoek 82">
              <a:extLst>
                <a:ext uri="{FF2B5EF4-FFF2-40B4-BE49-F238E27FC236}">
                  <a16:creationId xmlns:a16="http://schemas.microsoft.com/office/drawing/2014/main" id="{A3E181AA-0698-0F08-DEED-D51DAFDA321D}"/>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4"/>
                </a:buClr>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Plain text #2</a:t>
              </a:r>
            </a:p>
          </p:txBody>
        </p:sp>
        <p:sp>
          <p:nvSpPr>
            <p:cNvPr id="84" name="Ovaal 83">
              <a:extLst>
                <a:ext uri="{FF2B5EF4-FFF2-40B4-BE49-F238E27FC236}">
                  <a16:creationId xmlns:a16="http://schemas.microsoft.com/office/drawing/2014/main" id="{C0975CAD-3F44-FFA4-6104-8FCC00652B76}"/>
                </a:ext>
              </a:extLst>
            </p:cNvPr>
            <p:cNvSpPr/>
            <p:nvPr userDrawn="1"/>
          </p:nvSpPr>
          <p:spPr>
            <a:xfrm>
              <a:off x="-3604183" y="416859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p>
          </p:txBody>
        </p:sp>
        <p:sp>
          <p:nvSpPr>
            <p:cNvPr id="85" name="Rechthoek 84">
              <a:extLst>
                <a:ext uri="{FF2B5EF4-FFF2-40B4-BE49-F238E27FC236}">
                  <a16:creationId xmlns:a16="http://schemas.microsoft.com/office/drawing/2014/main" id="{0FC645EC-0512-B05A-7B1C-A57AFA92D483}"/>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en-GB" sz="1800" b="1" i="0" u="none" strike="noStrike" kern="0" cap="none" spc="0" normalizeH="0" baseline="0" noProof="0" dirty="0">
                  <a:ln>
                    <a:noFill/>
                  </a:ln>
                  <a:solidFill>
                    <a:schemeClr val="accent4"/>
                  </a:solidFill>
                  <a:effectLst/>
                  <a:uLnTx/>
                  <a:uFillTx/>
                  <a:latin typeface="Calibri" panose="020F0502020204030204" pitchFamily="34" charset="0"/>
                  <a:cs typeface="Calibri" panose="020F0502020204030204" pitchFamily="34" charset="0"/>
                </a:rPr>
                <a:t>Heading #4</a:t>
              </a:r>
            </a:p>
          </p:txBody>
        </p:sp>
        <p:sp>
          <p:nvSpPr>
            <p:cNvPr id="86" name="Rechthoek 85">
              <a:extLst>
                <a:ext uri="{FF2B5EF4-FFF2-40B4-BE49-F238E27FC236}">
                  <a16:creationId xmlns:a16="http://schemas.microsoft.com/office/drawing/2014/main" id="{CA93580E-A90F-1550-DA82-604A5408AD53}"/>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‘Inspiration'</a:t>
              </a:r>
            </a:p>
          </p:txBody>
        </p:sp>
        <p:grpSp>
          <p:nvGrpSpPr>
            <p:cNvPr id="87" name="ICOON_info">
              <a:extLst>
                <a:ext uri="{FF2B5EF4-FFF2-40B4-BE49-F238E27FC236}">
                  <a16:creationId xmlns:a16="http://schemas.microsoft.com/office/drawing/2014/main" id="{E0B53C6D-894B-5F89-59CA-4C4087F20B86}"/>
                </a:ext>
              </a:extLst>
            </p:cNvPr>
            <p:cNvGrpSpPr/>
            <p:nvPr userDrawn="1"/>
          </p:nvGrpSpPr>
          <p:grpSpPr>
            <a:xfrm>
              <a:off x="-376736" y="4400186"/>
              <a:ext cx="283685" cy="283685"/>
              <a:chOff x="-510741" y="5913713"/>
              <a:chExt cx="267555" cy="267555"/>
            </a:xfrm>
          </p:grpSpPr>
          <p:sp>
            <p:nvSpPr>
              <p:cNvPr id="135" name="Ovaal 134">
                <a:extLst>
                  <a:ext uri="{FF2B5EF4-FFF2-40B4-BE49-F238E27FC236}">
                    <a16:creationId xmlns:a16="http://schemas.microsoft.com/office/drawing/2014/main" id="{ECE3D6EE-2308-1F45-AF3B-F3F8810C4971}"/>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136" name="Graphic 163" descr="Informatie">
                <a:extLst>
                  <a:ext uri="{FF2B5EF4-FFF2-40B4-BE49-F238E27FC236}">
                    <a16:creationId xmlns:a16="http://schemas.microsoft.com/office/drawing/2014/main" id="{6B916658-04E8-2118-84AE-02D7A3510201}"/>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88" name="VOORBEELD">
              <a:extLst>
                <a:ext uri="{FF2B5EF4-FFF2-40B4-BE49-F238E27FC236}">
                  <a16:creationId xmlns:a16="http://schemas.microsoft.com/office/drawing/2014/main" id="{42052F24-FC5D-8A00-3548-E268B57AE479}"/>
                </a:ext>
              </a:extLst>
            </p:cNvPr>
            <p:cNvGrpSpPr/>
            <p:nvPr userDrawn="1"/>
          </p:nvGrpSpPr>
          <p:grpSpPr>
            <a:xfrm>
              <a:off x="-3605171" y="458674"/>
              <a:ext cx="3234311" cy="558875"/>
              <a:chOff x="-3605171" y="458674"/>
              <a:chExt cx="3234311" cy="558875"/>
            </a:xfrm>
          </p:grpSpPr>
          <p:sp>
            <p:nvSpPr>
              <p:cNvPr id="95" name="Rechthoek 94">
                <a:extLst>
                  <a:ext uri="{FF2B5EF4-FFF2-40B4-BE49-F238E27FC236}">
                    <a16:creationId xmlns:a16="http://schemas.microsoft.com/office/drawing/2014/main" id="{D9391F8A-0182-4A78-D177-5A561C36DB4B}"/>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en-GB" sz="900" b="1" noProof="0" dirty="0">
                    <a:solidFill>
                      <a:srgbClr val="211F26"/>
                    </a:solidFill>
                    <a:latin typeface="Calibri" panose="020F0502020204030204" pitchFamily="34" charset="0"/>
                    <a:cs typeface="Calibri" panose="020F0502020204030204" pitchFamily="34" charset="0"/>
                  </a:rPr>
                  <a:t>Home</a:t>
                </a:r>
              </a:p>
            </p:txBody>
          </p:sp>
          <p:sp>
            <p:nvSpPr>
              <p:cNvPr id="96" name="Rechthoek 95">
                <a:extLst>
                  <a:ext uri="{FF2B5EF4-FFF2-40B4-BE49-F238E27FC236}">
                    <a16:creationId xmlns:a16="http://schemas.microsoft.com/office/drawing/2014/main" id="{4BF18801-3DFD-27DC-731D-6F05BF31828A}"/>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97" name="Groep 96">
                <a:extLst>
                  <a:ext uri="{FF2B5EF4-FFF2-40B4-BE49-F238E27FC236}">
                    <a16:creationId xmlns:a16="http://schemas.microsoft.com/office/drawing/2014/main" id="{E0394908-58E0-3548-76E8-DCCA2ECC87A9}"/>
                  </a:ext>
                </a:extLst>
              </p:cNvPr>
              <p:cNvGrpSpPr/>
              <p:nvPr userDrawn="1"/>
            </p:nvGrpSpPr>
            <p:grpSpPr>
              <a:xfrm>
                <a:off x="-3386247" y="830871"/>
                <a:ext cx="139423" cy="109566"/>
                <a:chOff x="-2866744" y="827071"/>
                <a:chExt cx="168701" cy="132575"/>
              </a:xfrm>
            </p:grpSpPr>
            <p:grpSp>
              <p:nvGrpSpPr>
                <p:cNvPr id="128" name="Groep 127">
                  <a:extLst>
                    <a:ext uri="{FF2B5EF4-FFF2-40B4-BE49-F238E27FC236}">
                      <a16:creationId xmlns:a16="http://schemas.microsoft.com/office/drawing/2014/main" id="{C1A7D183-67B5-5729-ACBB-40A5FC08EEEF}"/>
                    </a:ext>
                  </a:extLst>
                </p:cNvPr>
                <p:cNvGrpSpPr/>
                <p:nvPr userDrawn="1"/>
              </p:nvGrpSpPr>
              <p:grpSpPr>
                <a:xfrm>
                  <a:off x="-2866744" y="827071"/>
                  <a:ext cx="168701" cy="132575"/>
                  <a:chOff x="-2866744" y="827071"/>
                  <a:chExt cx="168701" cy="132575"/>
                </a:xfrm>
              </p:grpSpPr>
              <p:cxnSp>
                <p:nvCxnSpPr>
                  <p:cNvPr id="130" name="Rechte verbindingslijn 129">
                    <a:extLst>
                      <a:ext uri="{FF2B5EF4-FFF2-40B4-BE49-F238E27FC236}">
                        <a16:creationId xmlns:a16="http://schemas.microsoft.com/office/drawing/2014/main" id="{B6146909-D1E5-8312-9654-9C67F7C4DB64}"/>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31" name="Rechte verbindingslijn 130">
                    <a:extLst>
                      <a:ext uri="{FF2B5EF4-FFF2-40B4-BE49-F238E27FC236}">
                        <a16:creationId xmlns:a16="http://schemas.microsoft.com/office/drawing/2014/main" id="{736E7E0A-3B5B-B8E2-7E47-CD46D97B6970}"/>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32" name="Rechte verbindingslijn 131">
                    <a:extLst>
                      <a:ext uri="{FF2B5EF4-FFF2-40B4-BE49-F238E27FC236}">
                        <a16:creationId xmlns:a16="http://schemas.microsoft.com/office/drawing/2014/main" id="{15DAF40C-AE43-FAE1-E23B-35A11C4EEF3B}"/>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33" name="Rechte verbindingslijn 132">
                    <a:extLst>
                      <a:ext uri="{FF2B5EF4-FFF2-40B4-BE49-F238E27FC236}">
                        <a16:creationId xmlns:a16="http://schemas.microsoft.com/office/drawing/2014/main" id="{166108F4-0703-3ACF-0B56-15931A457E34}"/>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34" name="Rechte verbindingslijn 133">
                    <a:extLst>
                      <a:ext uri="{FF2B5EF4-FFF2-40B4-BE49-F238E27FC236}">
                        <a16:creationId xmlns:a16="http://schemas.microsoft.com/office/drawing/2014/main" id="{E3687158-B60C-3E5D-C153-9F9DC152D42F}"/>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29" name="Pijl: rechts 128">
                  <a:extLst>
                    <a:ext uri="{FF2B5EF4-FFF2-40B4-BE49-F238E27FC236}">
                      <a16:creationId xmlns:a16="http://schemas.microsoft.com/office/drawing/2014/main" id="{6EAD123F-B42F-2223-995C-46476F84A5C6}"/>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98" name="Groep 97">
                <a:extLst>
                  <a:ext uri="{FF2B5EF4-FFF2-40B4-BE49-F238E27FC236}">
                    <a16:creationId xmlns:a16="http://schemas.microsoft.com/office/drawing/2014/main" id="{60236013-B265-1EF5-E065-56CF4C09227D}"/>
                  </a:ext>
                </a:extLst>
              </p:cNvPr>
              <p:cNvGrpSpPr/>
              <p:nvPr userDrawn="1"/>
            </p:nvGrpSpPr>
            <p:grpSpPr>
              <a:xfrm>
                <a:off x="-3605171" y="830871"/>
                <a:ext cx="139423" cy="109566"/>
                <a:chOff x="-2866744" y="518074"/>
                <a:chExt cx="168701" cy="132575"/>
              </a:xfrm>
            </p:grpSpPr>
            <p:grpSp>
              <p:nvGrpSpPr>
                <p:cNvPr id="121" name="Groep 120">
                  <a:extLst>
                    <a:ext uri="{FF2B5EF4-FFF2-40B4-BE49-F238E27FC236}">
                      <a16:creationId xmlns:a16="http://schemas.microsoft.com/office/drawing/2014/main" id="{4B627698-A43F-48A6-8B4F-520ED77300DE}"/>
                    </a:ext>
                  </a:extLst>
                </p:cNvPr>
                <p:cNvGrpSpPr/>
                <p:nvPr userDrawn="1"/>
              </p:nvGrpSpPr>
              <p:grpSpPr>
                <a:xfrm>
                  <a:off x="-2866744" y="518074"/>
                  <a:ext cx="168701" cy="132575"/>
                  <a:chOff x="-2866744" y="518074"/>
                  <a:chExt cx="168701" cy="132575"/>
                </a:xfrm>
              </p:grpSpPr>
              <p:cxnSp>
                <p:nvCxnSpPr>
                  <p:cNvPr id="123" name="Rechte verbindingslijn 122">
                    <a:extLst>
                      <a:ext uri="{FF2B5EF4-FFF2-40B4-BE49-F238E27FC236}">
                        <a16:creationId xmlns:a16="http://schemas.microsoft.com/office/drawing/2014/main" id="{8DE925B3-9A7E-0482-E536-3BB4B890055B}"/>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24" name="Rechte verbindingslijn 123">
                    <a:extLst>
                      <a:ext uri="{FF2B5EF4-FFF2-40B4-BE49-F238E27FC236}">
                        <a16:creationId xmlns:a16="http://schemas.microsoft.com/office/drawing/2014/main" id="{A5E0DBDE-2392-E919-96CF-E446980366CA}"/>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25" name="Rechte verbindingslijn 124">
                    <a:extLst>
                      <a:ext uri="{FF2B5EF4-FFF2-40B4-BE49-F238E27FC236}">
                        <a16:creationId xmlns:a16="http://schemas.microsoft.com/office/drawing/2014/main" id="{6A9D0035-DC57-73C1-2D2E-283401128ADD}"/>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26" name="Rechte verbindingslijn 125">
                    <a:extLst>
                      <a:ext uri="{FF2B5EF4-FFF2-40B4-BE49-F238E27FC236}">
                        <a16:creationId xmlns:a16="http://schemas.microsoft.com/office/drawing/2014/main" id="{EF35BBEB-4ADB-EB32-2A95-3EB79D684B1A}"/>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27" name="Rechte verbindingslijn 126">
                    <a:extLst>
                      <a:ext uri="{FF2B5EF4-FFF2-40B4-BE49-F238E27FC236}">
                        <a16:creationId xmlns:a16="http://schemas.microsoft.com/office/drawing/2014/main" id="{A5B6AC9C-4F20-E1F5-334D-55F2DD381FE9}"/>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22" name="Pijl: rechts 121">
                  <a:extLst>
                    <a:ext uri="{FF2B5EF4-FFF2-40B4-BE49-F238E27FC236}">
                      <a16:creationId xmlns:a16="http://schemas.microsoft.com/office/drawing/2014/main" id="{D3E38EBF-F5F7-16DB-169B-539A7577788F}"/>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cxnSp>
            <p:nvCxnSpPr>
              <p:cNvPr id="99" name="Rechte verbindingslijn 98">
                <a:extLst>
                  <a:ext uri="{FF2B5EF4-FFF2-40B4-BE49-F238E27FC236}">
                    <a16:creationId xmlns:a16="http://schemas.microsoft.com/office/drawing/2014/main" id="{330D8B7C-4067-741B-EB51-1A621BD71020}"/>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100" name="Rechte verbindingslijn 99">
                <a:extLst>
                  <a:ext uri="{FF2B5EF4-FFF2-40B4-BE49-F238E27FC236}">
                    <a16:creationId xmlns:a16="http://schemas.microsoft.com/office/drawing/2014/main" id="{71BA37A7-B44B-3B70-E545-2EA7F6300FA7}"/>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101" name="Rechthoek 100">
                <a:extLst>
                  <a:ext uri="{FF2B5EF4-FFF2-40B4-BE49-F238E27FC236}">
                    <a16:creationId xmlns:a16="http://schemas.microsoft.com/office/drawing/2014/main" id="{5D3BFE3F-46E8-35D0-4A4F-BBB3C7C6A7BE}"/>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down</a:t>
                </a:r>
              </a:p>
            </p:txBody>
          </p:sp>
          <p:sp>
            <p:nvSpPr>
              <p:cNvPr id="102" name="Rechthoek 101">
                <a:extLst>
                  <a:ext uri="{FF2B5EF4-FFF2-40B4-BE49-F238E27FC236}">
                    <a16:creationId xmlns:a16="http://schemas.microsoft.com/office/drawing/2014/main" id="{D5C7FCA3-2E1F-2306-6F46-6034BC38B233}"/>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up</a:t>
                </a:r>
              </a:p>
            </p:txBody>
          </p:sp>
          <p:grpSp>
            <p:nvGrpSpPr>
              <p:cNvPr id="103" name="Groep 102">
                <a:extLst>
                  <a:ext uri="{FF2B5EF4-FFF2-40B4-BE49-F238E27FC236}">
                    <a16:creationId xmlns:a16="http://schemas.microsoft.com/office/drawing/2014/main" id="{ED5FBD51-841A-6726-9A9B-A8D77E174098}"/>
                  </a:ext>
                </a:extLst>
              </p:cNvPr>
              <p:cNvGrpSpPr/>
              <p:nvPr userDrawn="1"/>
            </p:nvGrpSpPr>
            <p:grpSpPr>
              <a:xfrm>
                <a:off x="-2916763" y="769168"/>
                <a:ext cx="268738" cy="248381"/>
                <a:chOff x="-2916763" y="769168"/>
                <a:chExt cx="268738" cy="248381"/>
              </a:xfrm>
            </p:grpSpPr>
            <p:sp>
              <p:nvSpPr>
                <p:cNvPr id="113" name="Rechthoek 112">
                  <a:extLst>
                    <a:ext uri="{FF2B5EF4-FFF2-40B4-BE49-F238E27FC236}">
                      <a16:creationId xmlns:a16="http://schemas.microsoft.com/office/drawing/2014/main" id="{AEB92250-FB8C-5F46-4E9B-AD67F7B35166}"/>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114" name="Groep 113">
                  <a:extLst>
                    <a:ext uri="{FF2B5EF4-FFF2-40B4-BE49-F238E27FC236}">
                      <a16:creationId xmlns:a16="http://schemas.microsoft.com/office/drawing/2014/main" id="{8F1BE3B4-2F47-220E-77B7-9E2E1D36EB57}"/>
                    </a:ext>
                  </a:extLst>
                </p:cNvPr>
                <p:cNvGrpSpPr/>
                <p:nvPr userDrawn="1"/>
              </p:nvGrpSpPr>
              <p:grpSpPr>
                <a:xfrm>
                  <a:off x="-2866744" y="827071"/>
                  <a:ext cx="168701" cy="132575"/>
                  <a:chOff x="-2866744" y="827071"/>
                  <a:chExt cx="168701" cy="132575"/>
                </a:xfrm>
              </p:grpSpPr>
              <p:cxnSp>
                <p:nvCxnSpPr>
                  <p:cNvPr id="116" name="Rechte verbindingslijn 115">
                    <a:extLst>
                      <a:ext uri="{FF2B5EF4-FFF2-40B4-BE49-F238E27FC236}">
                        <a16:creationId xmlns:a16="http://schemas.microsoft.com/office/drawing/2014/main" id="{DFE3AD78-7143-8B35-C09E-BBB4D856CBCC}"/>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17" name="Rechte verbindingslijn 116">
                    <a:extLst>
                      <a:ext uri="{FF2B5EF4-FFF2-40B4-BE49-F238E27FC236}">
                        <a16:creationId xmlns:a16="http://schemas.microsoft.com/office/drawing/2014/main" id="{DF488C9A-3780-48D6-C252-15C1069F2935}"/>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18" name="Rechte verbindingslijn 117">
                    <a:extLst>
                      <a:ext uri="{FF2B5EF4-FFF2-40B4-BE49-F238E27FC236}">
                        <a16:creationId xmlns:a16="http://schemas.microsoft.com/office/drawing/2014/main" id="{4EE0E068-EFD3-522B-F066-209368076D6A}"/>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19" name="Rechte verbindingslijn 118">
                    <a:extLst>
                      <a:ext uri="{FF2B5EF4-FFF2-40B4-BE49-F238E27FC236}">
                        <a16:creationId xmlns:a16="http://schemas.microsoft.com/office/drawing/2014/main" id="{A89FA4B0-EBFC-4EE5-B55D-7BAA671830B6}"/>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20" name="Rechte verbindingslijn 119">
                    <a:extLst>
                      <a:ext uri="{FF2B5EF4-FFF2-40B4-BE49-F238E27FC236}">
                        <a16:creationId xmlns:a16="http://schemas.microsoft.com/office/drawing/2014/main" id="{E6DACFBA-9237-95A4-3F01-311395D1C8E4}"/>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15" name="Pijl: rechts 114">
                  <a:extLst>
                    <a:ext uri="{FF2B5EF4-FFF2-40B4-BE49-F238E27FC236}">
                      <a16:creationId xmlns:a16="http://schemas.microsoft.com/office/drawing/2014/main" id="{2D573487-3EEB-3481-36E3-27009CD5F18B}"/>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104" name="Groep 103">
                <a:extLst>
                  <a:ext uri="{FF2B5EF4-FFF2-40B4-BE49-F238E27FC236}">
                    <a16:creationId xmlns:a16="http://schemas.microsoft.com/office/drawing/2014/main" id="{9C82DA77-5526-EC16-31DE-ABB364F76F2E}"/>
                  </a:ext>
                </a:extLst>
              </p:cNvPr>
              <p:cNvGrpSpPr/>
              <p:nvPr userDrawn="1"/>
            </p:nvGrpSpPr>
            <p:grpSpPr>
              <a:xfrm>
                <a:off x="-2916763" y="460171"/>
                <a:ext cx="268738" cy="248381"/>
                <a:chOff x="-2916763" y="460171"/>
                <a:chExt cx="268738" cy="248381"/>
              </a:xfrm>
            </p:grpSpPr>
            <p:sp>
              <p:nvSpPr>
                <p:cNvPr id="105" name="Rechthoek 104">
                  <a:extLst>
                    <a:ext uri="{FF2B5EF4-FFF2-40B4-BE49-F238E27FC236}">
                      <a16:creationId xmlns:a16="http://schemas.microsoft.com/office/drawing/2014/main" id="{796A61BF-D5CC-8CAA-B29E-DF85D8F7614B}"/>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106" name="Groep 105">
                  <a:extLst>
                    <a:ext uri="{FF2B5EF4-FFF2-40B4-BE49-F238E27FC236}">
                      <a16:creationId xmlns:a16="http://schemas.microsoft.com/office/drawing/2014/main" id="{F45D74CB-77A1-139C-32BA-40E364045B2B}"/>
                    </a:ext>
                  </a:extLst>
                </p:cNvPr>
                <p:cNvGrpSpPr/>
                <p:nvPr userDrawn="1"/>
              </p:nvGrpSpPr>
              <p:grpSpPr>
                <a:xfrm>
                  <a:off x="-2866744" y="518074"/>
                  <a:ext cx="168701" cy="132575"/>
                  <a:chOff x="-2866744" y="518074"/>
                  <a:chExt cx="168701" cy="132575"/>
                </a:xfrm>
              </p:grpSpPr>
              <p:cxnSp>
                <p:nvCxnSpPr>
                  <p:cNvPr id="108" name="Rechte verbindingslijn 107">
                    <a:extLst>
                      <a:ext uri="{FF2B5EF4-FFF2-40B4-BE49-F238E27FC236}">
                        <a16:creationId xmlns:a16="http://schemas.microsoft.com/office/drawing/2014/main" id="{81CCA980-A1CF-1531-F905-80DC839E3670}"/>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09" name="Rechte verbindingslijn 108">
                    <a:extLst>
                      <a:ext uri="{FF2B5EF4-FFF2-40B4-BE49-F238E27FC236}">
                        <a16:creationId xmlns:a16="http://schemas.microsoft.com/office/drawing/2014/main" id="{207CF3ED-21D1-4A47-AFC7-49FD92486D18}"/>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10" name="Rechte verbindingslijn 109">
                    <a:extLst>
                      <a:ext uri="{FF2B5EF4-FFF2-40B4-BE49-F238E27FC236}">
                        <a16:creationId xmlns:a16="http://schemas.microsoft.com/office/drawing/2014/main" id="{440E0FC3-49F6-DD9C-A590-73560AA47A90}"/>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11" name="Rechte verbindingslijn 110">
                    <a:extLst>
                      <a:ext uri="{FF2B5EF4-FFF2-40B4-BE49-F238E27FC236}">
                        <a16:creationId xmlns:a16="http://schemas.microsoft.com/office/drawing/2014/main" id="{4A56FCE1-9B5C-9F58-1ADA-B5F7420B4147}"/>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12" name="Rechte verbindingslijn 111">
                    <a:extLst>
                      <a:ext uri="{FF2B5EF4-FFF2-40B4-BE49-F238E27FC236}">
                        <a16:creationId xmlns:a16="http://schemas.microsoft.com/office/drawing/2014/main" id="{5772672B-14E3-4C6B-A8A3-B1ADD9843F61}"/>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07" name="Pijl: rechts 106">
                  <a:extLst>
                    <a:ext uri="{FF2B5EF4-FFF2-40B4-BE49-F238E27FC236}">
                      <a16:creationId xmlns:a16="http://schemas.microsoft.com/office/drawing/2014/main" id="{C38ABFC9-3F8A-08FA-EF26-1A53DEA9A9E7}"/>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grpSp>
          <p:nvGrpSpPr>
            <p:cNvPr id="89" name="Groep 88">
              <a:extLst>
                <a:ext uri="{FF2B5EF4-FFF2-40B4-BE49-F238E27FC236}">
                  <a16:creationId xmlns:a16="http://schemas.microsoft.com/office/drawing/2014/main" id="{AEA74701-1A70-B6F1-9CDD-45766C709C18}"/>
                </a:ext>
              </a:extLst>
            </p:cNvPr>
            <p:cNvGrpSpPr/>
            <p:nvPr userDrawn="1"/>
          </p:nvGrpSpPr>
          <p:grpSpPr>
            <a:xfrm>
              <a:off x="-938434" y="4663037"/>
              <a:ext cx="627798" cy="576693"/>
              <a:chOff x="-1753862" y="6112775"/>
              <a:chExt cx="759635" cy="697798"/>
            </a:xfrm>
          </p:grpSpPr>
          <p:grpSp>
            <p:nvGrpSpPr>
              <p:cNvPr id="90" name="Inspireren">
                <a:extLst>
                  <a:ext uri="{FF2B5EF4-FFF2-40B4-BE49-F238E27FC236}">
                    <a16:creationId xmlns:a16="http://schemas.microsoft.com/office/drawing/2014/main" id="{4DDBEBB7-6F9A-E97C-A2FF-7CC2F575E7E9}"/>
                  </a:ext>
                </a:extLst>
              </p:cNvPr>
              <p:cNvGrpSpPr>
                <a:grpSpLocks noChangeAspect="1"/>
              </p:cNvGrpSpPr>
              <p:nvPr userDrawn="1"/>
            </p:nvGrpSpPr>
            <p:grpSpPr bwMode="auto">
              <a:xfrm>
                <a:off x="-1484858" y="6112775"/>
                <a:ext cx="205431" cy="293286"/>
                <a:chOff x="4768" y="2783"/>
                <a:chExt cx="788" cy="1125"/>
              </a:xfrm>
              <a:gradFill>
                <a:gsLst>
                  <a:gs pos="0">
                    <a:srgbClr val="9D9FA1"/>
                  </a:gs>
                  <a:gs pos="70000">
                    <a:srgbClr val="211F26"/>
                  </a:gs>
                </a:gsLst>
                <a:lin ang="2700000" scaled="0"/>
              </a:gradFill>
            </p:grpSpPr>
            <p:sp>
              <p:nvSpPr>
                <p:cNvPr id="92" name="Freeform 12">
                  <a:extLst>
                    <a:ext uri="{FF2B5EF4-FFF2-40B4-BE49-F238E27FC236}">
                      <a16:creationId xmlns:a16="http://schemas.microsoft.com/office/drawing/2014/main" id="{2C9B7ACC-6637-CFEE-DBA7-656FE2B7E3F2}"/>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93" name="Freeform 13">
                  <a:extLst>
                    <a:ext uri="{FF2B5EF4-FFF2-40B4-BE49-F238E27FC236}">
                      <a16:creationId xmlns:a16="http://schemas.microsoft.com/office/drawing/2014/main" id="{B4684D6C-8E1C-EFF7-B6AE-33F818B88578}"/>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94" name="Freeform 14">
                  <a:extLst>
                    <a:ext uri="{FF2B5EF4-FFF2-40B4-BE49-F238E27FC236}">
                      <a16:creationId xmlns:a16="http://schemas.microsoft.com/office/drawing/2014/main" id="{29231373-1E90-1F06-09B2-AA479B32E899}"/>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91" name="Tekstvak 90">
                <a:extLst>
                  <a:ext uri="{FF2B5EF4-FFF2-40B4-BE49-F238E27FC236}">
                    <a16:creationId xmlns:a16="http://schemas.microsoft.com/office/drawing/2014/main" id="{F1E5466A-7C1C-DCC2-3D3D-0FF685EF2841}"/>
                  </a:ext>
                </a:extLst>
              </p:cNvPr>
              <p:cNvSpPr txBox="1"/>
              <p:nvPr userDrawn="1"/>
            </p:nvSpPr>
            <p:spPr>
              <a:xfrm>
                <a:off x="-1753862" y="6420664"/>
                <a:ext cx="759635" cy="38990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grpSp>
        <p:nvGrpSpPr>
          <p:cNvPr id="137" name="INSTRUCTION">
            <a:extLst>
              <a:ext uri="{FF2B5EF4-FFF2-40B4-BE49-F238E27FC236}">
                <a16:creationId xmlns:a16="http://schemas.microsoft.com/office/drawing/2014/main" id="{C2DF39EF-11A7-686B-6607-C91C4836155B}"/>
              </a:ext>
            </a:extLst>
          </p:cNvPr>
          <p:cNvGrpSpPr/>
          <p:nvPr userDrawn="1"/>
        </p:nvGrpSpPr>
        <p:grpSpPr>
          <a:xfrm>
            <a:off x="12377595" y="0"/>
            <a:ext cx="3693113" cy="5054643"/>
            <a:chOff x="-3786164" y="0"/>
            <a:chExt cx="3693113" cy="5054643"/>
          </a:xfrm>
        </p:grpSpPr>
        <p:sp>
          <p:nvSpPr>
            <p:cNvPr id="138" name="Rechthoek 137">
              <a:extLst>
                <a:ext uri="{FF2B5EF4-FFF2-40B4-BE49-F238E27FC236}">
                  <a16:creationId xmlns:a16="http://schemas.microsoft.com/office/drawing/2014/main" id="{B4DC2966-C929-8B96-6CDD-96C1106534F8}"/>
                </a:ext>
              </a:extLst>
            </p:cNvPr>
            <p:cNvSpPr/>
            <p:nvPr userDrawn="1"/>
          </p:nvSpPr>
          <p:spPr>
            <a:xfrm>
              <a:off x="-3786164" y="0"/>
              <a:ext cx="3593091" cy="4391599"/>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Insert/edit an image</a:t>
              </a:r>
            </a:p>
          </p:txBody>
        </p:sp>
        <p:sp>
          <p:nvSpPr>
            <p:cNvPr id="139" name="Rechthoek 138">
              <a:extLst>
                <a:ext uri="{FF2B5EF4-FFF2-40B4-BE49-F238E27FC236}">
                  <a16:creationId xmlns:a16="http://schemas.microsoft.com/office/drawing/2014/main" id="{BDB2BA38-3D25-F60D-D913-CACCC47DD29E}"/>
                </a:ext>
              </a:extLst>
            </p:cNvPr>
            <p:cNvSpPr/>
            <p:nvPr userDrawn="1"/>
          </p:nvSpPr>
          <p:spPr>
            <a:xfrm>
              <a:off x="-3786164" y="4226643"/>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‘Inspiration'</a:t>
              </a:r>
            </a:p>
          </p:txBody>
        </p:sp>
        <p:sp>
          <p:nvSpPr>
            <p:cNvPr id="140" name="Ovaal 139">
              <a:extLst>
                <a:ext uri="{FF2B5EF4-FFF2-40B4-BE49-F238E27FC236}">
                  <a16:creationId xmlns:a16="http://schemas.microsoft.com/office/drawing/2014/main" id="{3C0D93CB-6CE7-40B6-0AE0-CC9627C847C8}"/>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41" name="Rechthoek 140">
              <a:extLst>
                <a:ext uri="{FF2B5EF4-FFF2-40B4-BE49-F238E27FC236}">
                  <a16:creationId xmlns:a16="http://schemas.microsoft.com/office/drawing/2014/main" id="{39FDDB60-23A7-A15D-0FBC-2E57E865A8BA}"/>
                </a:ext>
              </a:extLst>
            </p:cNvPr>
            <p:cNvSpPr/>
            <p:nvPr userDrawn="1"/>
          </p:nvSpPr>
          <p:spPr>
            <a:xfrm>
              <a:off x="-3319416" y="465323"/>
              <a:ext cx="3008779" cy="661851"/>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142" name="Ovaal 141">
              <a:extLst>
                <a:ext uri="{FF2B5EF4-FFF2-40B4-BE49-F238E27FC236}">
                  <a16:creationId xmlns:a16="http://schemas.microsoft.com/office/drawing/2014/main" id="{E25E2C80-7A77-573E-A1B0-DC0282620059}"/>
                </a:ext>
              </a:extLst>
            </p:cNvPr>
            <p:cNvSpPr/>
            <p:nvPr userDrawn="1"/>
          </p:nvSpPr>
          <p:spPr>
            <a:xfrm>
              <a:off x="-3603587" y="18111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43" name="Rechthoek 142">
              <a:extLst>
                <a:ext uri="{FF2B5EF4-FFF2-40B4-BE49-F238E27FC236}">
                  <a16:creationId xmlns:a16="http://schemas.microsoft.com/office/drawing/2014/main" id="{182C78A7-1124-CF6E-2A90-3F5866D275FB}"/>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144" name="Rechthoek 143">
              <a:extLst>
                <a:ext uri="{FF2B5EF4-FFF2-40B4-BE49-F238E27FC236}">
                  <a16:creationId xmlns:a16="http://schemas.microsoft.com/office/drawing/2014/main" id="{23E07C06-5CF7-0EF6-8A77-9C17BDFE555F}"/>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1000" b="1" noProof="0" dirty="0">
                  <a:solidFill>
                    <a:srgbClr val="211F26"/>
                  </a:solidFill>
                  <a:latin typeface="Calibri" panose="020F0502020204030204" pitchFamily="34" charset="0"/>
                  <a:cs typeface="Calibri" panose="020F0502020204030204" pitchFamily="34" charset="0"/>
                </a:rPr>
                <a:t>Insert</a:t>
              </a:r>
            </a:p>
          </p:txBody>
        </p:sp>
        <p:sp>
          <p:nvSpPr>
            <p:cNvPr id="145" name="Ovaal 144">
              <a:extLst>
                <a:ext uri="{FF2B5EF4-FFF2-40B4-BE49-F238E27FC236}">
                  <a16:creationId xmlns:a16="http://schemas.microsoft.com/office/drawing/2014/main" id="{9DD406C3-61A7-89CB-1105-28F3A5644163}"/>
                </a:ext>
              </a:extLst>
            </p:cNvPr>
            <p:cNvSpPr/>
            <p:nvPr userDrawn="1"/>
          </p:nvSpPr>
          <p:spPr>
            <a:xfrm>
              <a:off x="-3603587" y="263483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46" name="Rechthoek 145">
              <a:extLst>
                <a:ext uri="{FF2B5EF4-FFF2-40B4-BE49-F238E27FC236}">
                  <a16:creationId xmlns:a16="http://schemas.microsoft.com/office/drawing/2014/main" id="{BE3F2715-C54A-28AC-CAF7-ED94E17D53AC}"/>
                </a:ext>
              </a:extLst>
            </p:cNvPr>
            <p:cNvSpPr/>
            <p:nvPr userDrawn="1"/>
          </p:nvSpPr>
          <p:spPr>
            <a:xfrm>
              <a:off x="-3319415" y="2634835"/>
              <a:ext cx="2944682" cy="794165"/>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‘Crop’</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grpSp>
          <p:nvGrpSpPr>
            <p:cNvPr id="147" name="Groep 146">
              <a:extLst>
                <a:ext uri="{FF2B5EF4-FFF2-40B4-BE49-F238E27FC236}">
                  <a16:creationId xmlns:a16="http://schemas.microsoft.com/office/drawing/2014/main" id="{79958D4C-67A7-D893-F9EF-C3D9E184DDF1}"/>
                </a:ext>
              </a:extLst>
            </p:cNvPr>
            <p:cNvGrpSpPr/>
            <p:nvPr userDrawn="1"/>
          </p:nvGrpSpPr>
          <p:grpSpPr>
            <a:xfrm>
              <a:off x="-3414453" y="3534339"/>
              <a:ext cx="514284" cy="506545"/>
              <a:chOff x="12617641" y="3403239"/>
              <a:chExt cx="752963" cy="741634"/>
            </a:xfrm>
          </p:grpSpPr>
          <p:grpSp>
            <p:nvGrpSpPr>
              <p:cNvPr id="167" name="Groep 166">
                <a:extLst>
                  <a:ext uri="{FF2B5EF4-FFF2-40B4-BE49-F238E27FC236}">
                    <a16:creationId xmlns:a16="http://schemas.microsoft.com/office/drawing/2014/main" id="{8AA7B2D7-87B0-485A-B066-D30C71672454}"/>
                  </a:ext>
                </a:extLst>
              </p:cNvPr>
              <p:cNvGrpSpPr/>
              <p:nvPr userDrawn="1"/>
            </p:nvGrpSpPr>
            <p:grpSpPr>
              <a:xfrm>
                <a:off x="12771530" y="3403239"/>
                <a:ext cx="467176" cy="448491"/>
                <a:chOff x="12782157" y="3403239"/>
                <a:chExt cx="467176" cy="448491"/>
              </a:xfrm>
            </p:grpSpPr>
            <p:grpSp>
              <p:nvGrpSpPr>
                <p:cNvPr id="170" name="Groep 169">
                  <a:extLst>
                    <a:ext uri="{FF2B5EF4-FFF2-40B4-BE49-F238E27FC236}">
                      <a16:creationId xmlns:a16="http://schemas.microsoft.com/office/drawing/2014/main" id="{6166ADF7-B5EF-5CB7-DFCA-0325D42D449A}"/>
                    </a:ext>
                  </a:extLst>
                </p:cNvPr>
                <p:cNvGrpSpPr/>
                <p:nvPr userDrawn="1"/>
              </p:nvGrpSpPr>
              <p:grpSpPr>
                <a:xfrm>
                  <a:off x="12782157" y="3403239"/>
                  <a:ext cx="412976" cy="396132"/>
                  <a:chOff x="13554906" y="3320109"/>
                  <a:chExt cx="443917" cy="425811"/>
                </a:xfrm>
              </p:grpSpPr>
              <p:grpSp>
                <p:nvGrpSpPr>
                  <p:cNvPr id="177" name="Groep 176">
                    <a:extLst>
                      <a:ext uri="{FF2B5EF4-FFF2-40B4-BE49-F238E27FC236}">
                        <a16:creationId xmlns:a16="http://schemas.microsoft.com/office/drawing/2014/main" id="{67059DA4-B5ED-371F-6DA8-D0F2AADAD5E4}"/>
                      </a:ext>
                    </a:extLst>
                  </p:cNvPr>
                  <p:cNvGrpSpPr/>
                  <p:nvPr userDrawn="1"/>
                </p:nvGrpSpPr>
                <p:grpSpPr>
                  <a:xfrm>
                    <a:off x="13554906" y="3320109"/>
                    <a:ext cx="443917" cy="425811"/>
                    <a:chOff x="12909684" y="1276143"/>
                    <a:chExt cx="443917" cy="425811"/>
                  </a:xfrm>
                </p:grpSpPr>
                <p:sp>
                  <p:nvSpPr>
                    <p:cNvPr id="180" name="Rechthoek 179">
                      <a:extLst>
                        <a:ext uri="{FF2B5EF4-FFF2-40B4-BE49-F238E27FC236}">
                          <a16:creationId xmlns:a16="http://schemas.microsoft.com/office/drawing/2014/main" id="{A17E25E4-07C3-5B96-0CDF-E9A1D9B74411}"/>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181" name="Rechthoek 180">
                      <a:extLst>
                        <a:ext uri="{FF2B5EF4-FFF2-40B4-BE49-F238E27FC236}">
                          <a16:creationId xmlns:a16="http://schemas.microsoft.com/office/drawing/2014/main" id="{3263E3C0-D140-22A6-D175-21933B91EB64}"/>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182" name="Ovaal 181">
                      <a:extLst>
                        <a:ext uri="{FF2B5EF4-FFF2-40B4-BE49-F238E27FC236}">
                          <a16:creationId xmlns:a16="http://schemas.microsoft.com/office/drawing/2014/main" id="{AD132518-BCD5-3EE6-373B-CF51F5E70532}"/>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pic>
                <p:nvPicPr>
                  <p:cNvPr id="178" name="Afbeelding 177">
                    <a:extLst>
                      <a:ext uri="{FF2B5EF4-FFF2-40B4-BE49-F238E27FC236}">
                        <a16:creationId xmlns:a16="http://schemas.microsoft.com/office/drawing/2014/main" id="{13173973-1CD6-71E4-027F-561686596196}"/>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13567296" y="3424991"/>
                    <a:ext cx="173367" cy="140220"/>
                  </a:xfrm>
                  <a:prstGeom prst="rect">
                    <a:avLst/>
                  </a:prstGeom>
                </p:spPr>
              </p:pic>
              <p:pic>
                <p:nvPicPr>
                  <p:cNvPr id="179" name="Afbeelding 178">
                    <a:extLst>
                      <a:ext uri="{FF2B5EF4-FFF2-40B4-BE49-F238E27FC236}">
                        <a16:creationId xmlns:a16="http://schemas.microsoft.com/office/drawing/2014/main" id="{853CAA19-993B-CF0B-351A-EC4EBFE9F2B2}"/>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171" name="Groep 170">
                  <a:extLst>
                    <a:ext uri="{FF2B5EF4-FFF2-40B4-BE49-F238E27FC236}">
                      <a16:creationId xmlns:a16="http://schemas.microsoft.com/office/drawing/2014/main" id="{C4C02480-CF1F-5E47-B5CF-C846F05B3FF6}"/>
                    </a:ext>
                  </a:extLst>
                </p:cNvPr>
                <p:cNvGrpSpPr/>
                <p:nvPr userDrawn="1"/>
              </p:nvGrpSpPr>
              <p:grpSpPr>
                <a:xfrm>
                  <a:off x="13103513" y="3705268"/>
                  <a:ext cx="145820" cy="146462"/>
                  <a:chOff x="13096169" y="3602278"/>
                  <a:chExt cx="145820" cy="146462"/>
                </a:xfrm>
              </p:grpSpPr>
              <p:sp>
                <p:nvSpPr>
                  <p:cNvPr id="175" name="Rechthoek 174">
                    <a:extLst>
                      <a:ext uri="{FF2B5EF4-FFF2-40B4-BE49-F238E27FC236}">
                        <a16:creationId xmlns:a16="http://schemas.microsoft.com/office/drawing/2014/main" id="{E165FA4C-D311-6866-CFB1-5B865AFB5D84}"/>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76" name="Rechthoek 175">
                    <a:extLst>
                      <a:ext uri="{FF2B5EF4-FFF2-40B4-BE49-F238E27FC236}">
                        <a16:creationId xmlns:a16="http://schemas.microsoft.com/office/drawing/2014/main" id="{00358618-5EE6-4008-DCBA-CD84631E554F}"/>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172" name="Groep 171">
                  <a:extLst>
                    <a:ext uri="{FF2B5EF4-FFF2-40B4-BE49-F238E27FC236}">
                      <a16:creationId xmlns:a16="http://schemas.microsoft.com/office/drawing/2014/main" id="{A371AEAD-454D-8B79-EFEC-B4306DDBE86C}"/>
                    </a:ext>
                  </a:extLst>
                </p:cNvPr>
                <p:cNvGrpSpPr/>
                <p:nvPr userDrawn="1"/>
              </p:nvGrpSpPr>
              <p:grpSpPr>
                <a:xfrm rot="10800000">
                  <a:off x="13061402" y="3665637"/>
                  <a:ext cx="145820" cy="146462"/>
                  <a:chOff x="13096169" y="3602278"/>
                  <a:chExt cx="145820" cy="146462"/>
                </a:xfrm>
              </p:grpSpPr>
              <p:sp>
                <p:nvSpPr>
                  <p:cNvPr id="173" name="Rechthoek 172">
                    <a:extLst>
                      <a:ext uri="{FF2B5EF4-FFF2-40B4-BE49-F238E27FC236}">
                        <a16:creationId xmlns:a16="http://schemas.microsoft.com/office/drawing/2014/main" id="{90764B3F-6002-2036-3E86-44E157F21DD4}"/>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74" name="Rechthoek 173">
                    <a:extLst>
                      <a:ext uri="{FF2B5EF4-FFF2-40B4-BE49-F238E27FC236}">
                        <a16:creationId xmlns:a16="http://schemas.microsoft.com/office/drawing/2014/main" id="{2828DD3C-DC0F-CE2B-A74B-837A900D1E39}"/>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sp>
            <p:nvSpPr>
              <p:cNvPr id="168" name="Rechthoek 167">
                <a:extLst>
                  <a:ext uri="{FF2B5EF4-FFF2-40B4-BE49-F238E27FC236}">
                    <a16:creationId xmlns:a16="http://schemas.microsoft.com/office/drawing/2014/main" id="{8DC02EAA-04B6-3E6C-E0D8-67128ED40852}"/>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Crop</a:t>
                </a:r>
              </a:p>
            </p:txBody>
          </p:sp>
          <p:sp>
            <p:nvSpPr>
              <p:cNvPr id="169" name="Gelijkbenige driehoek 168">
                <a:extLst>
                  <a:ext uri="{FF2B5EF4-FFF2-40B4-BE49-F238E27FC236}">
                    <a16:creationId xmlns:a16="http://schemas.microsoft.com/office/drawing/2014/main" id="{BBBF206F-C452-2F41-4AC6-0EA68AC9E7BB}"/>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148" name="ICOON_info">
              <a:extLst>
                <a:ext uri="{FF2B5EF4-FFF2-40B4-BE49-F238E27FC236}">
                  <a16:creationId xmlns:a16="http://schemas.microsoft.com/office/drawing/2014/main" id="{FAD25AA7-EE79-B8CE-2877-321C308AE0B7}"/>
                </a:ext>
              </a:extLst>
            </p:cNvPr>
            <p:cNvGrpSpPr/>
            <p:nvPr userDrawn="1"/>
          </p:nvGrpSpPr>
          <p:grpSpPr>
            <a:xfrm>
              <a:off x="-376736" y="4055594"/>
              <a:ext cx="283685" cy="283685"/>
              <a:chOff x="-510741" y="5913713"/>
              <a:chExt cx="267555" cy="267555"/>
            </a:xfrm>
          </p:grpSpPr>
          <p:sp>
            <p:nvSpPr>
              <p:cNvPr id="162" name="Ovaal 161">
                <a:extLst>
                  <a:ext uri="{FF2B5EF4-FFF2-40B4-BE49-F238E27FC236}">
                    <a16:creationId xmlns:a16="http://schemas.microsoft.com/office/drawing/2014/main" id="{B84731D1-D574-E616-3BD3-EE50846575B2}"/>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164" name="Graphic 163" descr="Informatie">
                <a:extLst>
                  <a:ext uri="{FF2B5EF4-FFF2-40B4-BE49-F238E27FC236}">
                    <a16:creationId xmlns:a16="http://schemas.microsoft.com/office/drawing/2014/main" id="{DD76C958-275E-5883-3C96-E19C0343C694}"/>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149" name="Groep 148">
              <a:extLst>
                <a:ext uri="{FF2B5EF4-FFF2-40B4-BE49-F238E27FC236}">
                  <a16:creationId xmlns:a16="http://schemas.microsoft.com/office/drawing/2014/main" id="{6B6A0A34-D33D-35C8-D0A3-1D3A463F9124}"/>
                </a:ext>
              </a:extLst>
            </p:cNvPr>
            <p:cNvGrpSpPr/>
            <p:nvPr userDrawn="1"/>
          </p:nvGrpSpPr>
          <p:grpSpPr>
            <a:xfrm>
              <a:off x="-938434" y="4364020"/>
              <a:ext cx="627798" cy="576693"/>
              <a:chOff x="-938434" y="4570310"/>
              <a:chExt cx="627798" cy="576693"/>
            </a:xfrm>
          </p:grpSpPr>
          <p:grpSp>
            <p:nvGrpSpPr>
              <p:cNvPr id="157" name="Inspireren">
                <a:extLst>
                  <a:ext uri="{FF2B5EF4-FFF2-40B4-BE49-F238E27FC236}">
                    <a16:creationId xmlns:a16="http://schemas.microsoft.com/office/drawing/2014/main" id="{DB6EE01B-FA1B-BB5D-1A9B-158D55D061C1}"/>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159" name="Freeform 12">
                  <a:extLst>
                    <a:ext uri="{FF2B5EF4-FFF2-40B4-BE49-F238E27FC236}">
                      <a16:creationId xmlns:a16="http://schemas.microsoft.com/office/drawing/2014/main" id="{DD60E18C-8EC6-0FC6-5E5C-B62903F4868B}"/>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mn-lt"/>
                  </a:endParaRPr>
                </a:p>
              </p:txBody>
            </p:sp>
            <p:sp>
              <p:nvSpPr>
                <p:cNvPr id="160" name="Freeform 13">
                  <a:extLst>
                    <a:ext uri="{FF2B5EF4-FFF2-40B4-BE49-F238E27FC236}">
                      <a16:creationId xmlns:a16="http://schemas.microsoft.com/office/drawing/2014/main" id="{67150B90-338D-328C-D163-618F469E8A45}"/>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mn-lt"/>
                  </a:endParaRPr>
                </a:p>
              </p:txBody>
            </p:sp>
            <p:sp>
              <p:nvSpPr>
                <p:cNvPr id="161" name="Freeform 14">
                  <a:extLst>
                    <a:ext uri="{FF2B5EF4-FFF2-40B4-BE49-F238E27FC236}">
                      <a16:creationId xmlns:a16="http://schemas.microsoft.com/office/drawing/2014/main" id="{012D827B-5934-EEF1-E827-D10791B915CD}"/>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mn-lt"/>
                  </a:endParaRPr>
                </a:p>
              </p:txBody>
            </p:sp>
          </p:grpSp>
          <p:sp>
            <p:nvSpPr>
              <p:cNvPr id="158" name="Tekstvak 157">
                <a:extLst>
                  <a:ext uri="{FF2B5EF4-FFF2-40B4-BE49-F238E27FC236}">
                    <a16:creationId xmlns:a16="http://schemas.microsoft.com/office/drawing/2014/main" id="{9385DA1E-DAF2-0C1B-54BF-FE33465A1DD0}"/>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nvGrpSpPr>
            <p:cNvPr id="150" name="Groep 149">
              <a:extLst>
                <a:ext uri="{FF2B5EF4-FFF2-40B4-BE49-F238E27FC236}">
                  <a16:creationId xmlns:a16="http://schemas.microsoft.com/office/drawing/2014/main" id="{CEB9AF32-BC8C-AB55-8F6A-F4DBFFD9F50C}"/>
                </a:ext>
              </a:extLst>
            </p:cNvPr>
            <p:cNvGrpSpPr/>
            <p:nvPr userDrawn="1"/>
          </p:nvGrpSpPr>
          <p:grpSpPr>
            <a:xfrm>
              <a:off x="-3365484" y="1226982"/>
              <a:ext cx="446937" cy="406485"/>
              <a:chOff x="-3563526" y="1409294"/>
              <a:chExt cx="354190" cy="322133"/>
            </a:xfrm>
          </p:grpSpPr>
          <p:grpSp>
            <p:nvGrpSpPr>
              <p:cNvPr id="151" name="Groep 150">
                <a:extLst>
                  <a:ext uri="{FF2B5EF4-FFF2-40B4-BE49-F238E27FC236}">
                    <a16:creationId xmlns:a16="http://schemas.microsoft.com/office/drawing/2014/main" id="{059B8699-1165-BDC8-F132-E50DC2384DAD}"/>
                  </a:ext>
                </a:extLst>
              </p:cNvPr>
              <p:cNvGrpSpPr/>
              <p:nvPr userDrawn="1"/>
            </p:nvGrpSpPr>
            <p:grpSpPr>
              <a:xfrm>
                <a:off x="-3499992" y="1409294"/>
                <a:ext cx="225195" cy="195499"/>
                <a:chOff x="8987389" y="1361199"/>
                <a:chExt cx="2200275" cy="1914525"/>
              </a:xfrm>
            </p:grpSpPr>
            <p:sp>
              <p:nvSpPr>
                <p:cNvPr id="153" name="Vrije vorm: vorm 152">
                  <a:extLst>
                    <a:ext uri="{FF2B5EF4-FFF2-40B4-BE49-F238E27FC236}">
                      <a16:creationId xmlns:a16="http://schemas.microsoft.com/office/drawing/2014/main" id="{49BB864F-E6AA-0D19-AD4C-3AA6B85DBC0F}"/>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995469"/>
                  <a:endParaRPr lang="en-GB" sz="7200" noProof="0" dirty="0">
                    <a:solidFill>
                      <a:srgbClr val="211F26"/>
                    </a:solidFill>
                    <a:latin typeface="+mn-lt"/>
                  </a:endParaRPr>
                </a:p>
              </p:txBody>
            </p:sp>
            <p:grpSp>
              <p:nvGrpSpPr>
                <p:cNvPr id="154" name="Groep 153">
                  <a:extLst>
                    <a:ext uri="{FF2B5EF4-FFF2-40B4-BE49-F238E27FC236}">
                      <a16:creationId xmlns:a16="http://schemas.microsoft.com/office/drawing/2014/main" id="{84CE095C-1BDC-B679-1C89-4686AC6394F2}"/>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155" name="Vrije vorm: vorm 154">
                    <a:extLst>
                      <a:ext uri="{FF2B5EF4-FFF2-40B4-BE49-F238E27FC236}">
                        <a16:creationId xmlns:a16="http://schemas.microsoft.com/office/drawing/2014/main" id="{E84F7562-8D1E-442B-24E4-DBCBD7F11C25}"/>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995469"/>
                    <a:endParaRPr lang="en-GB" sz="7200" noProof="0" dirty="0">
                      <a:solidFill>
                        <a:srgbClr val="211F26"/>
                      </a:solidFill>
                      <a:latin typeface="+mn-lt"/>
                    </a:endParaRPr>
                  </a:p>
                </p:txBody>
              </p:sp>
              <p:sp>
                <p:nvSpPr>
                  <p:cNvPr id="156" name="Vrije vorm: vorm 155">
                    <a:extLst>
                      <a:ext uri="{FF2B5EF4-FFF2-40B4-BE49-F238E27FC236}">
                        <a16:creationId xmlns:a16="http://schemas.microsoft.com/office/drawing/2014/main" id="{6CD7997B-7DA5-55D6-9AC8-6C638F3AB489}"/>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995469"/>
                    <a:endParaRPr lang="en-GB" sz="7200" noProof="0" dirty="0">
                      <a:solidFill>
                        <a:srgbClr val="211F26"/>
                      </a:solidFill>
                      <a:latin typeface="+mn-lt"/>
                    </a:endParaRPr>
                  </a:p>
                </p:txBody>
              </p:sp>
            </p:grpSp>
          </p:grpSp>
          <p:sp>
            <p:nvSpPr>
              <p:cNvPr id="152" name="Tekstvak 151">
                <a:extLst>
                  <a:ext uri="{FF2B5EF4-FFF2-40B4-BE49-F238E27FC236}">
                    <a16:creationId xmlns:a16="http://schemas.microsoft.com/office/drawing/2014/main" id="{1C087B54-F7B1-11DD-21AB-530AAD6942E8}"/>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spTree>
    <p:extLst>
      <p:ext uri="{BB962C8B-B14F-4D97-AF65-F5344CB8AC3E}">
        <p14:creationId xmlns:p14="http://schemas.microsoft.com/office/powerpoint/2010/main" val="132174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ext + Image (m)">
    <p:spTree>
      <p:nvGrpSpPr>
        <p:cNvPr id="1" name=""/>
        <p:cNvGrpSpPr/>
        <p:nvPr/>
      </p:nvGrpSpPr>
      <p:grpSpPr>
        <a:xfrm>
          <a:off x="0" y="0"/>
          <a:ext cx="0" cy="0"/>
          <a:chOff x="0" y="0"/>
          <a:chExt cx="0" cy="0"/>
        </a:xfrm>
      </p:grpSpPr>
      <p:sp>
        <p:nvSpPr>
          <p:cNvPr id="11" name="Rechthoek: afgeronde hoeken 10">
            <a:extLst>
              <a:ext uri="{FF2B5EF4-FFF2-40B4-BE49-F238E27FC236}">
                <a16:creationId xmlns:a16="http://schemas.microsoft.com/office/drawing/2014/main" id="{253B40DA-F1BB-4216-AD19-B5C5F882ED58}"/>
              </a:ext>
            </a:extLst>
          </p:cNvPr>
          <p:cNvSpPr/>
          <p:nvPr userDrawn="1"/>
        </p:nvSpPr>
        <p:spPr>
          <a:xfrm>
            <a:off x="0" y="-367937"/>
            <a:ext cx="1405128" cy="24622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l"/>
            <a:r>
              <a:rPr lang="en-GB" sz="1600" b="1" cap="none" baseline="0" noProof="0" dirty="0">
                <a:solidFill>
                  <a:schemeClr val="accent1"/>
                </a:solidFill>
                <a:latin typeface="+mj-lt"/>
              </a:rPr>
              <a:t>Text + Image (m)</a:t>
            </a:r>
          </a:p>
        </p:txBody>
      </p:sp>
      <p:sp>
        <p:nvSpPr>
          <p:cNvPr id="218" name="Tijdelijke aanduiding voor tekst 15">
            <a:extLst>
              <a:ext uri="{FF2B5EF4-FFF2-40B4-BE49-F238E27FC236}">
                <a16:creationId xmlns:a16="http://schemas.microsoft.com/office/drawing/2014/main" id="{3BE19778-44F1-953C-EA22-FF6E1778C9EF}"/>
              </a:ext>
            </a:extLst>
          </p:cNvPr>
          <p:cNvSpPr>
            <a:spLocks noGrp="1"/>
          </p:cNvSpPr>
          <p:nvPr>
            <p:ph type="body" sz="quarter" idx="15" hasCustomPrompt="1"/>
          </p:nvPr>
        </p:nvSpPr>
        <p:spPr>
          <a:xfrm>
            <a:off x="720000" y="6060536"/>
            <a:ext cx="932400" cy="475200"/>
          </a:xfrm>
          <a:blipFill>
            <a:blip r:embed="rId2"/>
            <a:stretch>
              <a:fillRect/>
            </a:stretch>
          </a:blipFill>
        </p:spPr>
        <p:txBody>
          <a:bodyPr/>
          <a:lstStyle>
            <a:lvl1pPr marL="0" indent="0">
              <a:buNone/>
              <a:defRPr sz="100"/>
            </a:lvl1pPr>
          </a:lstStyle>
          <a:p>
            <a:pPr lvl="0"/>
            <a:r>
              <a:rPr lang="en-GB" dirty="0"/>
              <a:t> </a:t>
            </a:r>
          </a:p>
        </p:txBody>
      </p:sp>
      <p:sp>
        <p:nvSpPr>
          <p:cNvPr id="220" name="Tijdelijke aanduiding voor tekst 12">
            <a:extLst>
              <a:ext uri="{FF2B5EF4-FFF2-40B4-BE49-F238E27FC236}">
                <a16:creationId xmlns:a16="http://schemas.microsoft.com/office/drawing/2014/main" id="{33C4A877-F359-9CEA-C4D3-35A66DC7F0B8}"/>
              </a:ext>
            </a:extLst>
          </p:cNvPr>
          <p:cNvSpPr>
            <a:spLocks noGrp="1"/>
          </p:cNvSpPr>
          <p:nvPr>
            <p:ph type="body" sz="quarter" idx="18" hasCustomPrompt="1"/>
          </p:nvPr>
        </p:nvSpPr>
        <p:spPr>
          <a:xfrm>
            <a:off x="708207" y="707795"/>
            <a:ext cx="36000" cy="396000"/>
          </a:xfrm>
          <a:custGeom>
            <a:avLst/>
            <a:gdLst>
              <a:gd name="connsiteX0" fmla="*/ 18000 w 36000"/>
              <a:gd name="connsiteY0" fmla="*/ 0 h 396000"/>
              <a:gd name="connsiteX1" fmla="*/ 36000 w 36000"/>
              <a:gd name="connsiteY1" fmla="*/ 18000 h 396000"/>
              <a:gd name="connsiteX2" fmla="*/ 36000 w 36000"/>
              <a:gd name="connsiteY2" fmla="*/ 378000 h 396000"/>
              <a:gd name="connsiteX3" fmla="*/ 18000 w 36000"/>
              <a:gd name="connsiteY3" fmla="*/ 396000 h 396000"/>
              <a:gd name="connsiteX4" fmla="*/ 0 w 36000"/>
              <a:gd name="connsiteY4" fmla="*/ 378000 h 396000"/>
              <a:gd name="connsiteX5" fmla="*/ 0 w 36000"/>
              <a:gd name="connsiteY5" fmla="*/ 18000 h 396000"/>
              <a:gd name="connsiteX6" fmla="*/ 18000 w 36000"/>
              <a:gd name="connsiteY6" fmla="*/ 0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 h="396000">
                <a:moveTo>
                  <a:pt x="18000" y="0"/>
                </a:moveTo>
                <a:cubicBezTo>
                  <a:pt x="27941" y="0"/>
                  <a:pt x="36000" y="8059"/>
                  <a:pt x="36000" y="18000"/>
                </a:cubicBezTo>
                <a:lnTo>
                  <a:pt x="36000" y="378000"/>
                </a:lnTo>
                <a:cubicBezTo>
                  <a:pt x="36000" y="387941"/>
                  <a:pt x="27941" y="396000"/>
                  <a:pt x="18000" y="396000"/>
                </a:cubicBezTo>
                <a:cubicBezTo>
                  <a:pt x="8059" y="396000"/>
                  <a:pt x="0" y="387941"/>
                  <a:pt x="0" y="378000"/>
                </a:cubicBezTo>
                <a:lnTo>
                  <a:pt x="0" y="18000"/>
                </a:lnTo>
                <a:cubicBezTo>
                  <a:pt x="0" y="8059"/>
                  <a:pt x="8059" y="0"/>
                  <a:pt x="18000" y="0"/>
                </a:cubicBezTo>
                <a:close/>
              </a:path>
            </a:pathLst>
          </a:custGeom>
          <a:solidFill>
            <a:schemeClr val="accent1"/>
          </a:solidFill>
        </p:spPr>
        <p:txBody>
          <a:bodyPr wrap="square">
            <a:noAutofit/>
          </a:bodyPr>
          <a:lstStyle>
            <a:lvl1pPr marL="0" indent="0">
              <a:buNone/>
              <a:defRPr sz="100"/>
            </a:lvl1pPr>
          </a:lstStyle>
          <a:p>
            <a:pPr lvl="0"/>
            <a:r>
              <a:rPr lang="en-GB" dirty="0"/>
              <a:t> </a:t>
            </a:r>
          </a:p>
        </p:txBody>
      </p:sp>
      <p:sp>
        <p:nvSpPr>
          <p:cNvPr id="221" name="Tijdelijke aanduiding voor titel 1">
            <a:extLst>
              <a:ext uri="{FF2B5EF4-FFF2-40B4-BE49-F238E27FC236}">
                <a16:creationId xmlns:a16="http://schemas.microsoft.com/office/drawing/2014/main" id="{5030F55B-FB8E-4467-0D21-99D71C721117}"/>
              </a:ext>
            </a:extLst>
          </p:cNvPr>
          <p:cNvSpPr>
            <a:spLocks noGrp="1"/>
          </p:cNvSpPr>
          <p:nvPr>
            <p:ph type="title" hasCustomPrompt="1"/>
          </p:nvPr>
        </p:nvSpPr>
        <p:spPr>
          <a:xfrm>
            <a:off x="865163" y="722313"/>
            <a:ext cx="4906987" cy="342211"/>
          </a:xfrm>
          <a:prstGeom prst="rect">
            <a:avLst/>
          </a:prstGeom>
        </p:spPr>
        <p:txBody>
          <a:bodyPr vert="horz" lIns="0" tIns="0" rIns="0" bIns="0" rtlCol="0" anchor="t">
            <a:noAutofit/>
          </a:bodyPr>
          <a:lstStyle/>
          <a:p>
            <a:r>
              <a:rPr lang="en-GB" noProof="0" dirty="0"/>
              <a:t>Place the title of the slide here</a:t>
            </a:r>
          </a:p>
        </p:txBody>
      </p:sp>
      <p:sp>
        <p:nvSpPr>
          <p:cNvPr id="2" name="Tijdelijke aanduiding voor afbeelding 16">
            <a:extLst>
              <a:ext uri="{FF2B5EF4-FFF2-40B4-BE49-F238E27FC236}">
                <a16:creationId xmlns:a16="http://schemas.microsoft.com/office/drawing/2014/main" id="{7EB00BD1-BA2D-C9EF-BA69-1D83A7D2B99D}"/>
              </a:ext>
            </a:extLst>
          </p:cNvPr>
          <p:cNvSpPr>
            <a:spLocks noGrp="1"/>
          </p:cNvSpPr>
          <p:nvPr>
            <p:ph type="pic" sz="quarter" idx="14" hasCustomPrompt="1"/>
          </p:nvPr>
        </p:nvSpPr>
        <p:spPr>
          <a:xfrm>
            <a:off x="6384888" y="722312"/>
            <a:ext cx="5078417" cy="5083175"/>
          </a:xfrm>
          <a:prstGeom prst="roundRect">
            <a:avLst>
              <a:gd name="adj" fmla="val 3310"/>
            </a:avLst>
          </a:prstGeom>
          <a:solidFill>
            <a:schemeClr val="bg1">
              <a:lumMod val="95000"/>
            </a:schemeClr>
          </a:solidFill>
          <a:ln w="15875">
            <a:noFill/>
          </a:ln>
        </p:spPr>
        <p:txBody>
          <a:bodyPr lIns="612000" tIns="0" rIns="612000" bIns="1080000" anchor="ctr" anchorCtr="0"/>
          <a:lstStyle>
            <a:lvl1pPr marL="0" indent="0" algn="ctr">
              <a:buNone/>
              <a:defRPr sz="1200" i="1">
                <a:solidFill>
                  <a:schemeClr val="bg1">
                    <a:lumMod val="50000"/>
                  </a:schemeClr>
                </a:solidFill>
              </a:defRPr>
            </a:lvl1pPr>
          </a:lstStyle>
          <a:p>
            <a:r>
              <a:rPr lang="en-GB" noProof="0" dirty="0"/>
              <a:t>Select this placeholder, go to the tab ‘Slidebuilder’, click on ‘Images’, select the preferred image and click on ‘Insert’.</a:t>
            </a:r>
          </a:p>
        </p:txBody>
      </p:sp>
      <p:sp>
        <p:nvSpPr>
          <p:cNvPr id="5" name="Tijdelijke aanduiding voor verticale tekst 2">
            <a:extLst>
              <a:ext uri="{FF2B5EF4-FFF2-40B4-BE49-F238E27FC236}">
                <a16:creationId xmlns:a16="http://schemas.microsoft.com/office/drawing/2014/main" id="{A66EDD44-E796-0C88-02F3-C63BC28F3F6F}"/>
              </a:ext>
            </a:extLst>
          </p:cNvPr>
          <p:cNvSpPr>
            <a:spLocks noGrp="1"/>
          </p:cNvSpPr>
          <p:nvPr>
            <p:ph type="body" orient="vert" idx="20" hasCustomPrompt="1"/>
          </p:nvPr>
        </p:nvSpPr>
        <p:spPr>
          <a:xfrm>
            <a:off x="728695" y="1991183"/>
            <a:ext cx="5043456" cy="3814305"/>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noProof="0" dirty="0"/>
              <a:t>Plain text #1</a:t>
            </a:r>
          </a:p>
          <a:p>
            <a:pPr lvl="1"/>
            <a:r>
              <a:rPr lang="en-GB" noProof="0" dirty="0"/>
              <a:t>Plain text #2</a:t>
            </a:r>
          </a:p>
          <a:p>
            <a:pPr lvl="2"/>
            <a:r>
              <a:rPr lang="en-GB" noProof="0" dirty="0"/>
              <a:t>Heading #1</a:t>
            </a:r>
          </a:p>
          <a:p>
            <a:pPr lvl="3"/>
            <a:r>
              <a:rPr lang="en-GB" noProof="0" dirty="0"/>
              <a:t>Heading #2</a:t>
            </a:r>
          </a:p>
          <a:p>
            <a:pPr lvl="4"/>
            <a:r>
              <a:rPr lang="en-GB" noProof="0" dirty="0"/>
              <a:t>Heading #3</a:t>
            </a:r>
          </a:p>
          <a:p>
            <a:pPr lvl="5"/>
            <a:r>
              <a:rPr lang="en-GB" noProof="0" dirty="0"/>
              <a:t>Heading #4</a:t>
            </a:r>
          </a:p>
          <a:p>
            <a:pPr lvl="6"/>
            <a:r>
              <a:rPr lang="en-GB" noProof="0" dirty="0"/>
              <a:t>Source</a:t>
            </a:r>
          </a:p>
          <a:p>
            <a:pPr lvl="7"/>
            <a:r>
              <a:rPr lang="en-GB" noProof="0" dirty="0"/>
              <a:t>Plain text #1</a:t>
            </a:r>
          </a:p>
          <a:p>
            <a:pPr marL="0" marR="0" lvl="8" indent="0" algn="l" defTabSz="914400" rtl="0" eaLnBrk="1" fontAlgn="auto" latinLnBrk="0" hangingPunct="1">
              <a:lnSpc>
                <a:spcPct val="90000"/>
              </a:lnSpc>
              <a:spcBef>
                <a:spcPts val="600"/>
              </a:spcBef>
              <a:spcAft>
                <a:spcPts val="600"/>
              </a:spcAft>
              <a:buClr>
                <a:schemeClr val="tx2"/>
              </a:buClr>
              <a:buSzTx/>
              <a:buFontTx/>
              <a:buNone/>
              <a:tabLst/>
              <a:defRPr/>
            </a:pPr>
            <a:r>
              <a:rPr lang="en-GB" noProof="0" dirty="0"/>
              <a:t>Plain text #2</a:t>
            </a:r>
          </a:p>
        </p:txBody>
      </p:sp>
      <p:grpSp>
        <p:nvGrpSpPr>
          <p:cNvPr id="3" name="Groep 2">
            <a:extLst>
              <a:ext uri="{FF2B5EF4-FFF2-40B4-BE49-F238E27FC236}">
                <a16:creationId xmlns:a16="http://schemas.microsoft.com/office/drawing/2014/main" id="{7BB22AAC-9349-25BF-2C72-05D17FE10E20}"/>
              </a:ext>
            </a:extLst>
          </p:cNvPr>
          <p:cNvGrpSpPr/>
          <p:nvPr userDrawn="1"/>
        </p:nvGrpSpPr>
        <p:grpSpPr>
          <a:xfrm>
            <a:off x="-3786437" y="0"/>
            <a:ext cx="3693386" cy="5359349"/>
            <a:chOff x="-3786437" y="0"/>
            <a:chExt cx="3693386" cy="5359349"/>
          </a:xfrm>
        </p:grpSpPr>
        <p:sp>
          <p:nvSpPr>
            <p:cNvPr id="4" name="Rechthoek 3">
              <a:extLst>
                <a:ext uri="{FF2B5EF4-FFF2-40B4-BE49-F238E27FC236}">
                  <a16:creationId xmlns:a16="http://schemas.microsoft.com/office/drawing/2014/main" id="{D4442DA2-5922-F3B8-852C-D0ABF49B5A2A}"/>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tx2"/>
                  </a:solidFill>
                  <a:latin typeface="Calibri" panose="020F0502020204030204" pitchFamily="34" charset="0"/>
                  <a:cs typeface="Calibri" panose="020F0502020204030204" pitchFamily="34" charset="0"/>
                </a:rPr>
                <a:t>Choosing text levels</a:t>
              </a:r>
            </a:p>
          </p:txBody>
        </p:sp>
        <p:sp>
          <p:nvSpPr>
            <p:cNvPr id="6" name="Ovaal 5">
              <a:extLst>
                <a:ext uri="{FF2B5EF4-FFF2-40B4-BE49-F238E27FC236}">
                  <a16:creationId xmlns:a16="http://schemas.microsoft.com/office/drawing/2014/main" id="{ED84510E-9CAE-E17F-66ED-A21A7EF55538}"/>
                </a:ext>
              </a:extLst>
            </p:cNvPr>
            <p:cNvSpPr/>
            <p:nvPr userDrawn="1"/>
          </p:nvSpPr>
          <p:spPr>
            <a:xfrm>
              <a:off x="-3604183" y="183748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7" name="Rechthoek 6">
              <a:extLst>
                <a:ext uri="{FF2B5EF4-FFF2-40B4-BE49-F238E27FC236}">
                  <a16:creationId xmlns:a16="http://schemas.microsoft.com/office/drawing/2014/main" id="{755D8907-89CF-A4A9-5688-ED94660DA55C}"/>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4"/>
                </a:buClr>
                <a:buSzTx/>
                <a:buFontTx/>
                <a:buNone/>
                <a:tabLst/>
                <a:defRPr/>
              </a:pPr>
              <a:r>
                <a:rPr kumimoji="0" lang="en-GB"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Plain text #1</a:t>
              </a:r>
            </a:p>
          </p:txBody>
        </p:sp>
        <p:sp>
          <p:nvSpPr>
            <p:cNvPr id="8" name="Ovaal 7">
              <a:extLst>
                <a:ext uri="{FF2B5EF4-FFF2-40B4-BE49-F238E27FC236}">
                  <a16:creationId xmlns:a16="http://schemas.microsoft.com/office/drawing/2014/main" id="{B08FBA7C-971A-F342-BF7D-9598CACDD31A}"/>
                </a:ext>
              </a:extLst>
            </p:cNvPr>
            <p:cNvSpPr/>
            <p:nvPr userDrawn="1"/>
          </p:nvSpPr>
          <p:spPr>
            <a:xfrm>
              <a:off x="-3604183" y="2128768"/>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9" name="Rechthoek 8">
              <a:extLst>
                <a:ext uri="{FF2B5EF4-FFF2-40B4-BE49-F238E27FC236}">
                  <a16:creationId xmlns:a16="http://schemas.microsoft.com/office/drawing/2014/main" id="{283A3090-E6F5-1B8E-7E35-6E4C2F10D3F1}"/>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Under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‘Home’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use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list level-buttons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to choose a text level. </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Choose from:</a:t>
              </a:r>
            </a:p>
          </p:txBody>
        </p:sp>
        <p:sp>
          <p:nvSpPr>
            <p:cNvPr id="10" name="Rechthoek 9">
              <a:extLst>
                <a:ext uri="{FF2B5EF4-FFF2-40B4-BE49-F238E27FC236}">
                  <a16:creationId xmlns:a16="http://schemas.microsoft.com/office/drawing/2014/main" id="{513E7EC8-6B38-08E5-2111-D230A50A597C}"/>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4"/>
                </a:buClr>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Plain text #2</a:t>
              </a:r>
            </a:p>
          </p:txBody>
        </p:sp>
        <p:sp>
          <p:nvSpPr>
            <p:cNvPr id="12" name="Ovaal 11">
              <a:extLst>
                <a:ext uri="{FF2B5EF4-FFF2-40B4-BE49-F238E27FC236}">
                  <a16:creationId xmlns:a16="http://schemas.microsoft.com/office/drawing/2014/main" id="{C3F4D008-865C-B498-6A5D-255549F9E98D}"/>
                </a:ext>
              </a:extLst>
            </p:cNvPr>
            <p:cNvSpPr/>
            <p:nvPr userDrawn="1"/>
          </p:nvSpPr>
          <p:spPr>
            <a:xfrm>
              <a:off x="-3604183" y="2420052"/>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3" name="Rechthoek 12">
              <a:extLst>
                <a:ext uri="{FF2B5EF4-FFF2-40B4-BE49-F238E27FC236}">
                  <a16:creationId xmlns:a16="http://schemas.microsoft.com/office/drawing/2014/main" id="{564D9196-C795-C901-E6D9-1B0571860A22}"/>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rgbClr val="EE7628"/>
                </a:buClr>
                <a:buSzTx/>
                <a:buFont typeface="Arial" panose="020B0604020202020204" pitchFamily="34" charset="0"/>
                <a:buNone/>
                <a:tabLst/>
                <a:defRPr/>
              </a:pPr>
              <a:r>
                <a:rPr kumimoji="0" lang="en-GB" sz="1800" b="1" i="0" u="none" strike="noStrike" kern="0" cap="none" spc="0" normalizeH="0" baseline="0" noProof="0" dirty="0">
                  <a:ln>
                    <a:noFill/>
                  </a:ln>
                  <a:solidFill>
                    <a:schemeClr val="tx2"/>
                  </a:solidFill>
                  <a:effectLst/>
                  <a:uLnTx/>
                  <a:uFillTx/>
                  <a:latin typeface="Calibri" panose="020F0502020204030204" pitchFamily="34" charset="0"/>
                  <a:ea typeface="+mn-ea"/>
                  <a:cs typeface="Calibri" panose="020F0502020204030204" pitchFamily="34" charset="0"/>
                </a:rPr>
                <a:t>Heading #1</a:t>
              </a:r>
            </a:p>
          </p:txBody>
        </p:sp>
        <p:sp>
          <p:nvSpPr>
            <p:cNvPr id="14" name="Ovaal 13">
              <a:extLst>
                <a:ext uri="{FF2B5EF4-FFF2-40B4-BE49-F238E27FC236}">
                  <a16:creationId xmlns:a16="http://schemas.microsoft.com/office/drawing/2014/main" id="{CC78467D-AC14-A00C-BD6F-58CEC6356C22}"/>
                </a:ext>
              </a:extLst>
            </p:cNvPr>
            <p:cNvSpPr/>
            <p:nvPr userDrawn="1"/>
          </p:nvSpPr>
          <p:spPr>
            <a:xfrm>
              <a:off x="-3604183" y="2711336"/>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5" name="Rechthoek 14">
              <a:extLst>
                <a:ext uri="{FF2B5EF4-FFF2-40B4-BE49-F238E27FC236}">
                  <a16:creationId xmlns:a16="http://schemas.microsoft.com/office/drawing/2014/main" id="{8F4FC68B-FE0D-1475-BB3B-6D559CBD06EA}"/>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rgbClr val="EE7628"/>
                </a:buClr>
                <a:buSzTx/>
                <a:buFont typeface="Arial" panose="020B0604020202020204" pitchFamily="34" charset="0"/>
                <a:buNone/>
                <a:tabLst/>
                <a:defRPr/>
              </a:pPr>
              <a:r>
                <a:rPr kumimoji="0" lang="en-GB" sz="1800" b="1" i="0" u="none" strike="noStrike" kern="0" cap="none" spc="0" normalizeH="0" baseline="0" noProof="0" dirty="0">
                  <a:ln>
                    <a:noFill/>
                  </a:ln>
                  <a:solidFill>
                    <a:schemeClr val="accent1"/>
                  </a:solidFill>
                  <a:effectLst/>
                  <a:uLnTx/>
                  <a:uFillTx/>
                  <a:latin typeface="Calibri" panose="020F0502020204030204" pitchFamily="34" charset="0"/>
                  <a:ea typeface="+mn-ea"/>
                  <a:cs typeface="Calibri" panose="020F0502020204030204" pitchFamily="34" charset="0"/>
                </a:rPr>
                <a:t>Heading #2</a:t>
              </a:r>
            </a:p>
          </p:txBody>
        </p:sp>
        <p:sp>
          <p:nvSpPr>
            <p:cNvPr id="16" name="Ovaal 15">
              <a:extLst>
                <a:ext uri="{FF2B5EF4-FFF2-40B4-BE49-F238E27FC236}">
                  <a16:creationId xmlns:a16="http://schemas.microsoft.com/office/drawing/2014/main" id="{399519E4-D471-BB4A-34A4-A8FFB8E59A07}"/>
                </a:ext>
              </a:extLst>
            </p:cNvPr>
            <p:cNvSpPr/>
            <p:nvPr userDrawn="1"/>
          </p:nvSpPr>
          <p:spPr>
            <a:xfrm>
              <a:off x="-3604183" y="3002620"/>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p>
          </p:txBody>
        </p:sp>
        <p:sp>
          <p:nvSpPr>
            <p:cNvPr id="17" name="Rechthoek 16">
              <a:extLst>
                <a:ext uri="{FF2B5EF4-FFF2-40B4-BE49-F238E27FC236}">
                  <a16:creationId xmlns:a16="http://schemas.microsoft.com/office/drawing/2014/main" id="{3CDF45FB-8726-CC7E-7B4B-DD7D0E476662}"/>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en-GB" sz="1800" b="1" i="0" u="none" strike="noStrike" kern="0" cap="none" spc="0" normalizeH="0" baseline="0" noProof="0" dirty="0">
                  <a:ln>
                    <a:noFill/>
                  </a:ln>
                  <a:solidFill>
                    <a:schemeClr val="accent3"/>
                  </a:solidFill>
                  <a:effectLst/>
                  <a:uLnTx/>
                  <a:uFillTx/>
                  <a:latin typeface="Calibri" panose="020F0502020204030204" pitchFamily="34" charset="0"/>
                  <a:cs typeface="Calibri" panose="020F0502020204030204" pitchFamily="34" charset="0"/>
                </a:rPr>
                <a:t>Heading #3</a:t>
              </a:r>
            </a:p>
          </p:txBody>
        </p:sp>
        <p:sp>
          <p:nvSpPr>
            <p:cNvPr id="18" name="Ovaal 17">
              <a:extLst>
                <a:ext uri="{FF2B5EF4-FFF2-40B4-BE49-F238E27FC236}">
                  <a16:creationId xmlns:a16="http://schemas.microsoft.com/office/drawing/2014/main" id="{3EAEE9BA-35D9-4F80-8A93-0AE8F6B5FF5D}"/>
                </a:ext>
              </a:extLst>
            </p:cNvPr>
            <p:cNvSpPr/>
            <p:nvPr userDrawn="1"/>
          </p:nvSpPr>
          <p:spPr>
            <a:xfrm>
              <a:off x="-3604183" y="329390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p>
          </p:txBody>
        </p:sp>
        <p:sp>
          <p:nvSpPr>
            <p:cNvPr id="19" name="Rechthoek 18">
              <a:extLst>
                <a:ext uri="{FF2B5EF4-FFF2-40B4-BE49-F238E27FC236}">
                  <a16:creationId xmlns:a16="http://schemas.microsoft.com/office/drawing/2014/main" id="{44CE87CC-E2F8-269E-0C70-222FCDC761A9}"/>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4"/>
                </a:buClr>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Source</a:t>
              </a:r>
            </a:p>
          </p:txBody>
        </p:sp>
        <p:sp>
          <p:nvSpPr>
            <p:cNvPr id="20" name="Ovaal 19">
              <a:extLst>
                <a:ext uri="{FF2B5EF4-FFF2-40B4-BE49-F238E27FC236}">
                  <a16:creationId xmlns:a16="http://schemas.microsoft.com/office/drawing/2014/main" id="{CAF21D62-E1B6-AE96-F2BB-A3BB7B394327}"/>
                </a:ext>
              </a:extLst>
            </p:cNvPr>
            <p:cNvSpPr/>
            <p:nvPr userDrawn="1"/>
          </p:nvSpPr>
          <p:spPr>
            <a:xfrm>
              <a:off x="-3604183" y="3585188"/>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p>
          </p:txBody>
        </p:sp>
        <p:sp>
          <p:nvSpPr>
            <p:cNvPr id="21" name="Rechthoek 20">
              <a:extLst>
                <a:ext uri="{FF2B5EF4-FFF2-40B4-BE49-F238E27FC236}">
                  <a16:creationId xmlns:a16="http://schemas.microsoft.com/office/drawing/2014/main" id="{04C435D5-265D-B477-4D21-91CED20C5EB7}"/>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rgbClr val="2CA055"/>
                </a:buClr>
                <a:buSzTx/>
                <a:buFontTx/>
                <a:buNone/>
                <a:tabLst/>
                <a:defRPr/>
              </a:pPr>
              <a:r>
                <a:rPr kumimoji="0" lang="en-GB" sz="1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Plain text #1</a:t>
              </a:r>
            </a:p>
          </p:txBody>
        </p:sp>
        <p:sp>
          <p:nvSpPr>
            <p:cNvPr id="22" name="Ovaal 21">
              <a:extLst>
                <a:ext uri="{FF2B5EF4-FFF2-40B4-BE49-F238E27FC236}">
                  <a16:creationId xmlns:a16="http://schemas.microsoft.com/office/drawing/2014/main" id="{58C3674D-BF61-7266-776F-4316916AA936}"/>
                </a:ext>
              </a:extLst>
            </p:cNvPr>
            <p:cNvSpPr/>
            <p:nvPr userDrawn="1"/>
          </p:nvSpPr>
          <p:spPr>
            <a:xfrm>
              <a:off x="-3604183" y="3876472"/>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p>
          </p:txBody>
        </p:sp>
        <p:sp>
          <p:nvSpPr>
            <p:cNvPr id="23" name="Rechthoek 22">
              <a:extLst>
                <a:ext uri="{FF2B5EF4-FFF2-40B4-BE49-F238E27FC236}">
                  <a16:creationId xmlns:a16="http://schemas.microsoft.com/office/drawing/2014/main" id="{945EA271-F0C0-2B0A-832F-AACB316B7B67}"/>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4"/>
                </a:buClr>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Plain text #2</a:t>
              </a:r>
            </a:p>
          </p:txBody>
        </p:sp>
        <p:sp>
          <p:nvSpPr>
            <p:cNvPr id="24" name="Ovaal 23">
              <a:extLst>
                <a:ext uri="{FF2B5EF4-FFF2-40B4-BE49-F238E27FC236}">
                  <a16:creationId xmlns:a16="http://schemas.microsoft.com/office/drawing/2014/main" id="{36E59013-39C8-7144-0B7D-712373C0B2BF}"/>
                </a:ext>
              </a:extLst>
            </p:cNvPr>
            <p:cNvSpPr/>
            <p:nvPr userDrawn="1"/>
          </p:nvSpPr>
          <p:spPr>
            <a:xfrm>
              <a:off x="-3604183" y="416859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p>
          </p:txBody>
        </p:sp>
        <p:sp>
          <p:nvSpPr>
            <p:cNvPr id="25" name="Rechthoek 24">
              <a:extLst>
                <a:ext uri="{FF2B5EF4-FFF2-40B4-BE49-F238E27FC236}">
                  <a16:creationId xmlns:a16="http://schemas.microsoft.com/office/drawing/2014/main" id="{5B971EC1-068C-7716-CA38-24A680935EFF}"/>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en-GB" sz="1800" b="1" i="0" u="none" strike="noStrike" kern="0" cap="none" spc="0" normalizeH="0" baseline="0" noProof="0" dirty="0">
                  <a:ln>
                    <a:noFill/>
                  </a:ln>
                  <a:solidFill>
                    <a:schemeClr val="accent4"/>
                  </a:solidFill>
                  <a:effectLst/>
                  <a:uLnTx/>
                  <a:uFillTx/>
                  <a:latin typeface="Calibri" panose="020F0502020204030204" pitchFamily="34" charset="0"/>
                  <a:cs typeface="Calibri" panose="020F0502020204030204" pitchFamily="34" charset="0"/>
                </a:rPr>
                <a:t>Heading #4</a:t>
              </a:r>
            </a:p>
          </p:txBody>
        </p:sp>
        <p:sp>
          <p:nvSpPr>
            <p:cNvPr id="26" name="Rechthoek 25">
              <a:extLst>
                <a:ext uri="{FF2B5EF4-FFF2-40B4-BE49-F238E27FC236}">
                  <a16:creationId xmlns:a16="http://schemas.microsoft.com/office/drawing/2014/main" id="{4D8344D4-510B-4834-35A4-6D4AE61141BC}"/>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‘Inspiration'</a:t>
              </a:r>
            </a:p>
          </p:txBody>
        </p:sp>
        <p:grpSp>
          <p:nvGrpSpPr>
            <p:cNvPr id="27" name="ICOON_info">
              <a:extLst>
                <a:ext uri="{FF2B5EF4-FFF2-40B4-BE49-F238E27FC236}">
                  <a16:creationId xmlns:a16="http://schemas.microsoft.com/office/drawing/2014/main" id="{11717D20-7DE4-2D32-1178-7628AF6A833C}"/>
                </a:ext>
              </a:extLst>
            </p:cNvPr>
            <p:cNvGrpSpPr/>
            <p:nvPr userDrawn="1"/>
          </p:nvGrpSpPr>
          <p:grpSpPr>
            <a:xfrm>
              <a:off x="-376736" y="4400186"/>
              <a:ext cx="283685" cy="283685"/>
              <a:chOff x="-510741" y="5913713"/>
              <a:chExt cx="267555" cy="267555"/>
            </a:xfrm>
          </p:grpSpPr>
          <p:sp>
            <p:nvSpPr>
              <p:cNvPr id="139" name="Ovaal 138">
                <a:extLst>
                  <a:ext uri="{FF2B5EF4-FFF2-40B4-BE49-F238E27FC236}">
                    <a16:creationId xmlns:a16="http://schemas.microsoft.com/office/drawing/2014/main" id="{3CEB7ECC-80F5-56E0-DD78-4FF06EF2CEFB}"/>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140" name="Graphic 163" descr="Informatie">
                <a:extLst>
                  <a:ext uri="{FF2B5EF4-FFF2-40B4-BE49-F238E27FC236}">
                    <a16:creationId xmlns:a16="http://schemas.microsoft.com/office/drawing/2014/main" id="{4B3A7606-DCBE-B1D2-8CB0-C7326E81D027}"/>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28" name="VOORBEELD">
              <a:extLst>
                <a:ext uri="{FF2B5EF4-FFF2-40B4-BE49-F238E27FC236}">
                  <a16:creationId xmlns:a16="http://schemas.microsoft.com/office/drawing/2014/main" id="{8205CAEF-6366-9CA0-1F87-8A52F0CA3D60}"/>
                </a:ext>
              </a:extLst>
            </p:cNvPr>
            <p:cNvGrpSpPr/>
            <p:nvPr userDrawn="1"/>
          </p:nvGrpSpPr>
          <p:grpSpPr>
            <a:xfrm>
              <a:off x="-3605171" y="458674"/>
              <a:ext cx="3234311" cy="558875"/>
              <a:chOff x="-3605171" y="458674"/>
              <a:chExt cx="3234311" cy="558875"/>
            </a:xfrm>
          </p:grpSpPr>
          <p:sp>
            <p:nvSpPr>
              <p:cNvPr id="35" name="Rechthoek 34">
                <a:extLst>
                  <a:ext uri="{FF2B5EF4-FFF2-40B4-BE49-F238E27FC236}">
                    <a16:creationId xmlns:a16="http://schemas.microsoft.com/office/drawing/2014/main" id="{BFBB8CB8-E7C0-96B1-CB0A-855016A4470B}"/>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en-GB" sz="900" b="1" noProof="0" dirty="0">
                    <a:solidFill>
                      <a:srgbClr val="211F26"/>
                    </a:solidFill>
                    <a:latin typeface="Calibri" panose="020F0502020204030204" pitchFamily="34" charset="0"/>
                    <a:cs typeface="Calibri" panose="020F0502020204030204" pitchFamily="34" charset="0"/>
                  </a:rPr>
                  <a:t>Home</a:t>
                </a:r>
              </a:p>
            </p:txBody>
          </p:sp>
          <p:sp>
            <p:nvSpPr>
              <p:cNvPr id="36" name="Rechthoek 35">
                <a:extLst>
                  <a:ext uri="{FF2B5EF4-FFF2-40B4-BE49-F238E27FC236}">
                    <a16:creationId xmlns:a16="http://schemas.microsoft.com/office/drawing/2014/main" id="{0B7D4D14-5331-D30E-C528-CE4E25C0FF01}"/>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37" name="Groep 36">
                <a:extLst>
                  <a:ext uri="{FF2B5EF4-FFF2-40B4-BE49-F238E27FC236}">
                    <a16:creationId xmlns:a16="http://schemas.microsoft.com/office/drawing/2014/main" id="{A4B765FB-E389-90FE-87FF-62CE9A6C4D8F}"/>
                  </a:ext>
                </a:extLst>
              </p:cNvPr>
              <p:cNvGrpSpPr/>
              <p:nvPr userDrawn="1"/>
            </p:nvGrpSpPr>
            <p:grpSpPr>
              <a:xfrm>
                <a:off x="-3386247" y="830871"/>
                <a:ext cx="139423" cy="109566"/>
                <a:chOff x="-2866744" y="827071"/>
                <a:chExt cx="168701" cy="132575"/>
              </a:xfrm>
            </p:grpSpPr>
            <p:grpSp>
              <p:nvGrpSpPr>
                <p:cNvPr id="132" name="Groep 131">
                  <a:extLst>
                    <a:ext uri="{FF2B5EF4-FFF2-40B4-BE49-F238E27FC236}">
                      <a16:creationId xmlns:a16="http://schemas.microsoft.com/office/drawing/2014/main" id="{3CCCAE2D-9556-FE1E-60A0-83331D7CA45A}"/>
                    </a:ext>
                  </a:extLst>
                </p:cNvPr>
                <p:cNvGrpSpPr/>
                <p:nvPr userDrawn="1"/>
              </p:nvGrpSpPr>
              <p:grpSpPr>
                <a:xfrm>
                  <a:off x="-2866744" y="827071"/>
                  <a:ext cx="168701" cy="132575"/>
                  <a:chOff x="-2866744" y="827071"/>
                  <a:chExt cx="168701" cy="132575"/>
                </a:xfrm>
              </p:grpSpPr>
              <p:cxnSp>
                <p:nvCxnSpPr>
                  <p:cNvPr id="134" name="Rechte verbindingslijn 133">
                    <a:extLst>
                      <a:ext uri="{FF2B5EF4-FFF2-40B4-BE49-F238E27FC236}">
                        <a16:creationId xmlns:a16="http://schemas.microsoft.com/office/drawing/2014/main" id="{E7A7119D-13F8-F3E9-B634-4ECE9DEC342D}"/>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35" name="Rechte verbindingslijn 134">
                    <a:extLst>
                      <a:ext uri="{FF2B5EF4-FFF2-40B4-BE49-F238E27FC236}">
                        <a16:creationId xmlns:a16="http://schemas.microsoft.com/office/drawing/2014/main" id="{E4D3A975-0610-4EB2-4FBE-3ACE9FAA580A}"/>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36" name="Rechte verbindingslijn 135">
                    <a:extLst>
                      <a:ext uri="{FF2B5EF4-FFF2-40B4-BE49-F238E27FC236}">
                        <a16:creationId xmlns:a16="http://schemas.microsoft.com/office/drawing/2014/main" id="{ECBC3060-43F5-050E-A5CA-DCCA61BCA32F}"/>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37" name="Rechte verbindingslijn 136">
                    <a:extLst>
                      <a:ext uri="{FF2B5EF4-FFF2-40B4-BE49-F238E27FC236}">
                        <a16:creationId xmlns:a16="http://schemas.microsoft.com/office/drawing/2014/main" id="{C5DE9EDF-34B1-33EF-D3A6-31DE282A7AB1}"/>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38" name="Rechte verbindingslijn 137">
                    <a:extLst>
                      <a:ext uri="{FF2B5EF4-FFF2-40B4-BE49-F238E27FC236}">
                        <a16:creationId xmlns:a16="http://schemas.microsoft.com/office/drawing/2014/main" id="{72ECB942-C612-202B-BD06-A64E8D75896D}"/>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33" name="Pijl: rechts 132">
                  <a:extLst>
                    <a:ext uri="{FF2B5EF4-FFF2-40B4-BE49-F238E27FC236}">
                      <a16:creationId xmlns:a16="http://schemas.microsoft.com/office/drawing/2014/main" id="{5312B4D3-09C4-BC68-E9EB-9084B97B406D}"/>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38" name="Groep 37">
                <a:extLst>
                  <a:ext uri="{FF2B5EF4-FFF2-40B4-BE49-F238E27FC236}">
                    <a16:creationId xmlns:a16="http://schemas.microsoft.com/office/drawing/2014/main" id="{EC444B62-309B-4265-E3A8-4EE01024FFAA}"/>
                  </a:ext>
                </a:extLst>
              </p:cNvPr>
              <p:cNvGrpSpPr/>
              <p:nvPr userDrawn="1"/>
            </p:nvGrpSpPr>
            <p:grpSpPr>
              <a:xfrm>
                <a:off x="-3605171" y="830871"/>
                <a:ext cx="139423" cy="109566"/>
                <a:chOff x="-2866744" y="518074"/>
                <a:chExt cx="168701" cy="132575"/>
              </a:xfrm>
            </p:grpSpPr>
            <p:grpSp>
              <p:nvGrpSpPr>
                <p:cNvPr id="61" name="Groep 60">
                  <a:extLst>
                    <a:ext uri="{FF2B5EF4-FFF2-40B4-BE49-F238E27FC236}">
                      <a16:creationId xmlns:a16="http://schemas.microsoft.com/office/drawing/2014/main" id="{46624701-476F-2F09-2A49-30610C54CF94}"/>
                    </a:ext>
                  </a:extLst>
                </p:cNvPr>
                <p:cNvGrpSpPr/>
                <p:nvPr userDrawn="1"/>
              </p:nvGrpSpPr>
              <p:grpSpPr>
                <a:xfrm>
                  <a:off x="-2866744" y="518074"/>
                  <a:ext cx="168701" cy="132575"/>
                  <a:chOff x="-2866744" y="518074"/>
                  <a:chExt cx="168701" cy="132575"/>
                </a:xfrm>
              </p:grpSpPr>
              <p:cxnSp>
                <p:nvCxnSpPr>
                  <p:cNvPr id="63" name="Rechte verbindingslijn 62">
                    <a:extLst>
                      <a:ext uri="{FF2B5EF4-FFF2-40B4-BE49-F238E27FC236}">
                        <a16:creationId xmlns:a16="http://schemas.microsoft.com/office/drawing/2014/main" id="{2F20B170-8332-8E88-ED02-A23AB42D7652}"/>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28" name="Rechte verbindingslijn 127">
                    <a:extLst>
                      <a:ext uri="{FF2B5EF4-FFF2-40B4-BE49-F238E27FC236}">
                        <a16:creationId xmlns:a16="http://schemas.microsoft.com/office/drawing/2014/main" id="{0577E4ED-DBA6-DB40-71DE-85A4E1294260}"/>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29" name="Rechte verbindingslijn 128">
                    <a:extLst>
                      <a:ext uri="{FF2B5EF4-FFF2-40B4-BE49-F238E27FC236}">
                        <a16:creationId xmlns:a16="http://schemas.microsoft.com/office/drawing/2014/main" id="{A3E86CA7-BF75-3692-7D88-0694F0BBFAAA}"/>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30" name="Rechte verbindingslijn 129">
                    <a:extLst>
                      <a:ext uri="{FF2B5EF4-FFF2-40B4-BE49-F238E27FC236}">
                        <a16:creationId xmlns:a16="http://schemas.microsoft.com/office/drawing/2014/main" id="{4E79AA5C-0D10-2000-8AB4-1662262A82FE}"/>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31" name="Rechte verbindingslijn 130">
                    <a:extLst>
                      <a:ext uri="{FF2B5EF4-FFF2-40B4-BE49-F238E27FC236}">
                        <a16:creationId xmlns:a16="http://schemas.microsoft.com/office/drawing/2014/main" id="{6C9CD1D7-3394-0917-A869-6B075D23D501}"/>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62" name="Pijl: rechts 61">
                  <a:extLst>
                    <a:ext uri="{FF2B5EF4-FFF2-40B4-BE49-F238E27FC236}">
                      <a16:creationId xmlns:a16="http://schemas.microsoft.com/office/drawing/2014/main" id="{6E209C46-0123-5538-73B7-F607D16CB866}"/>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cxnSp>
            <p:nvCxnSpPr>
              <p:cNvPr id="39" name="Rechte verbindingslijn 38">
                <a:extLst>
                  <a:ext uri="{FF2B5EF4-FFF2-40B4-BE49-F238E27FC236}">
                    <a16:creationId xmlns:a16="http://schemas.microsoft.com/office/drawing/2014/main" id="{F2A611FC-8E48-CD54-B39C-45746F1E95EE}"/>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40" name="Rechte verbindingslijn 39">
                <a:extLst>
                  <a:ext uri="{FF2B5EF4-FFF2-40B4-BE49-F238E27FC236}">
                    <a16:creationId xmlns:a16="http://schemas.microsoft.com/office/drawing/2014/main" id="{35B81BF1-5467-D1D6-0C90-63BB2DC5BC8E}"/>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41" name="Rechthoek 40">
                <a:extLst>
                  <a:ext uri="{FF2B5EF4-FFF2-40B4-BE49-F238E27FC236}">
                    <a16:creationId xmlns:a16="http://schemas.microsoft.com/office/drawing/2014/main" id="{6EED3AFB-99AE-D757-B385-199C6F234FCC}"/>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down</a:t>
                </a:r>
              </a:p>
            </p:txBody>
          </p:sp>
          <p:sp>
            <p:nvSpPr>
              <p:cNvPr id="42" name="Rechthoek 41">
                <a:extLst>
                  <a:ext uri="{FF2B5EF4-FFF2-40B4-BE49-F238E27FC236}">
                    <a16:creationId xmlns:a16="http://schemas.microsoft.com/office/drawing/2014/main" id="{79A6CF70-2074-3182-D6F0-36B97E7E19D3}"/>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up</a:t>
                </a:r>
              </a:p>
            </p:txBody>
          </p:sp>
          <p:grpSp>
            <p:nvGrpSpPr>
              <p:cNvPr id="43" name="Groep 42">
                <a:extLst>
                  <a:ext uri="{FF2B5EF4-FFF2-40B4-BE49-F238E27FC236}">
                    <a16:creationId xmlns:a16="http://schemas.microsoft.com/office/drawing/2014/main" id="{9714649D-5EC1-F309-3C12-B2FDBF62F472}"/>
                  </a:ext>
                </a:extLst>
              </p:cNvPr>
              <p:cNvGrpSpPr/>
              <p:nvPr userDrawn="1"/>
            </p:nvGrpSpPr>
            <p:grpSpPr>
              <a:xfrm>
                <a:off x="-2916763" y="769168"/>
                <a:ext cx="268738" cy="248381"/>
                <a:chOff x="-2916763" y="769168"/>
                <a:chExt cx="268738" cy="248381"/>
              </a:xfrm>
            </p:grpSpPr>
            <p:sp>
              <p:nvSpPr>
                <p:cNvPr id="53" name="Rechthoek 52">
                  <a:extLst>
                    <a:ext uri="{FF2B5EF4-FFF2-40B4-BE49-F238E27FC236}">
                      <a16:creationId xmlns:a16="http://schemas.microsoft.com/office/drawing/2014/main" id="{3B16559B-401E-DCD5-E0C0-EA94F68AC428}"/>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54" name="Groep 53">
                  <a:extLst>
                    <a:ext uri="{FF2B5EF4-FFF2-40B4-BE49-F238E27FC236}">
                      <a16:creationId xmlns:a16="http://schemas.microsoft.com/office/drawing/2014/main" id="{B2AA33AE-31DB-DD75-34C0-19740522E42A}"/>
                    </a:ext>
                  </a:extLst>
                </p:cNvPr>
                <p:cNvGrpSpPr/>
                <p:nvPr userDrawn="1"/>
              </p:nvGrpSpPr>
              <p:grpSpPr>
                <a:xfrm>
                  <a:off x="-2866744" y="827071"/>
                  <a:ext cx="168701" cy="132575"/>
                  <a:chOff x="-2866744" y="827071"/>
                  <a:chExt cx="168701" cy="132575"/>
                </a:xfrm>
              </p:grpSpPr>
              <p:cxnSp>
                <p:nvCxnSpPr>
                  <p:cNvPr id="56" name="Rechte verbindingslijn 55">
                    <a:extLst>
                      <a:ext uri="{FF2B5EF4-FFF2-40B4-BE49-F238E27FC236}">
                        <a16:creationId xmlns:a16="http://schemas.microsoft.com/office/drawing/2014/main" id="{383B0869-E919-52FA-D814-F0275305B024}"/>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57" name="Rechte verbindingslijn 56">
                    <a:extLst>
                      <a:ext uri="{FF2B5EF4-FFF2-40B4-BE49-F238E27FC236}">
                        <a16:creationId xmlns:a16="http://schemas.microsoft.com/office/drawing/2014/main" id="{9C51C594-894E-1678-6DAD-3B289C5A1B63}"/>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58" name="Rechte verbindingslijn 57">
                    <a:extLst>
                      <a:ext uri="{FF2B5EF4-FFF2-40B4-BE49-F238E27FC236}">
                        <a16:creationId xmlns:a16="http://schemas.microsoft.com/office/drawing/2014/main" id="{3C447B07-2DA2-E8F5-7C3B-5676BB6BE5FA}"/>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59" name="Rechte verbindingslijn 58">
                    <a:extLst>
                      <a:ext uri="{FF2B5EF4-FFF2-40B4-BE49-F238E27FC236}">
                        <a16:creationId xmlns:a16="http://schemas.microsoft.com/office/drawing/2014/main" id="{3A36C79F-52D6-DCB3-CD66-84AC3C394129}"/>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60" name="Rechte verbindingslijn 59">
                    <a:extLst>
                      <a:ext uri="{FF2B5EF4-FFF2-40B4-BE49-F238E27FC236}">
                        <a16:creationId xmlns:a16="http://schemas.microsoft.com/office/drawing/2014/main" id="{E81FDFAE-1D5E-9700-71AF-FBD5849A12D7}"/>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55" name="Pijl: rechts 54">
                  <a:extLst>
                    <a:ext uri="{FF2B5EF4-FFF2-40B4-BE49-F238E27FC236}">
                      <a16:creationId xmlns:a16="http://schemas.microsoft.com/office/drawing/2014/main" id="{72B40371-3ED1-12F2-809C-3B69BBB836D6}"/>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44" name="Groep 43">
                <a:extLst>
                  <a:ext uri="{FF2B5EF4-FFF2-40B4-BE49-F238E27FC236}">
                    <a16:creationId xmlns:a16="http://schemas.microsoft.com/office/drawing/2014/main" id="{0AF9E89A-B575-9B19-7DD8-A32B313D07B4}"/>
                  </a:ext>
                </a:extLst>
              </p:cNvPr>
              <p:cNvGrpSpPr/>
              <p:nvPr userDrawn="1"/>
            </p:nvGrpSpPr>
            <p:grpSpPr>
              <a:xfrm>
                <a:off x="-2916763" y="460171"/>
                <a:ext cx="268738" cy="248381"/>
                <a:chOff x="-2916763" y="460171"/>
                <a:chExt cx="268738" cy="248381"/>
              </a:xfrm>
            </p:grpSpPr>
            <p:sp>
              <p:nvSpPr>
                <p:cNvPr id="45" name="Rechthoek 44">
                  <a:extLst>
                    <a:ext uri="{FF2B5EF4-FFF2-40B4-BE49-F238E27FC236}">
                      <a16:creationId xmlns:a16="http://schemas.microsoft.com/office/drawing/2014/main" id="{28F98FD3-0088-712A-02E7-D32378D8E816}"/>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46" name="Groep 45">
                  <a:extLst>
                    <a:ext uri="{FF2B5EF4-FFF2-40B4-BE49-F238E27FC236}">
                      <a16:creationId xmlns:a16="http://schemas.microsoft.com/office/drawing/2014/main" id="{79F9B528-8DF2-A99A-C428-7D4AE92F788E}"/>
                    </a:ext>
                  </a:extLst>
                </p:cNvPr>
                <p:cNvGrpSpPr/>
                <p:nvPr userDrawn="1"/>
              </p:nvGrpSpPr>
              <p:grpSpPr>
                <a:xfrm>
                  <a:off x="-2866744" y="518074"/>
                  <a:ext cx="168701" cy="132575"/>
                  <a:chOff x="-2866744" y="518074"/>
                  <a:chExt cx="168701" cy="132575"/>
                </a:xfrm>
              </p:grpSpPr>
              <p:cxnSp>
                <p:nvCxnSpPr>
                  <p:cNvPr id="48" name="Rechte verbindingslijn 47">
                    <a:extLst>
                      <a:ext uri="{FF2B5EF4-FFF2-40B4-BE49-F238E27FC236}">
                        <a16:creationId xmlns:a16="http://schemas.microsoft.com/office/drawing/2014/main" id="{307F30E4-EC29-A950-FC7C-79960044250A}"/>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49" name="Rechte verbindingslijn 48">
                    <a:extLst>
                      <a:ext uri="{FF2B5EF4-FFF2-40B4-BE49-F238E27FC236}">
                        <a16:creationId xmlns:a16="http://schemas.microsoft.com/office/drawing/2014/main" id="{EDC1099D-E44C-CB81-7C22-9F66C0680C55}"/>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50" name="Rechte verbindingslijn 49">
                    <a:extLst>
                      <a:ext uri="{FF2B5EF4-FFF2-40B4-BE49-F238E27FC236}">
                        <a16:creationId xmlns:a16="http://schemas.microsoft.com/office/drawing/2014/main" id="{06407B0A-C0D4-B051-9A90-7615739DCE58}"/>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51" name="Rechte verbindingslijn 50">
                    <a:extLst>
                      <a:ext uri="{FF2B5EF4-FFF2-40B4-BE49-F238E27FC236}">
                        <a16:creationId xmlns:a16="http://schemas.microsoft.com/office/drawing/2014/main" id="{BDFDCD5F-BEB5-A12A-6E6F-167AA3DCCF42}"/>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52" name="Rechte verbindingslijn 51">
                    <a:extLst>
                      <a:ext uri="{FF2B5EF4-FFF2-40B4-BE49-F238E27FC236}">
                        <a16:creationId xmlns:a16="http://schemas.microsoft.com/office/drawing/2014/main" id="{988AA22F-8E89-DCBA-5773-0292867A043C}"/>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47" name="Pijl: rechts 46">
                  <a:extLst>
                    <a:ext uri="{FF2B5EF4-FFF2-40B4-BE49-F238E27FC236}">
                      <a16:creationId xmlns:a16="http://schemas.microsoft.com/office/drawing/2014/main" id="{4CB8D333-5B21-7887-1FCD-49A3A74FDE63}"/>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grpSp>
          <p:nvGrpSpPr>
            <p:cNvPr id="29" name="Groep 28">
              <a:extLst>
                <a:ext uri="{FF2B5EF4-FFF2-40B4-BE49-F238E27FC236}">
                  <a16:creationId xmlns:a16="http://schemas.microsoft.com/office/drawing/2014/main" id="{588BBBAE-85D7-564E-507C-E6BA71363325}"/>
                </a:ext>
              </a:extLst>
            </p:cNvPr>
            <p:cNvGrpSpPr/>
            <p:nvPr userDrawn="1"/>
          </p:nvGrpSpPr>
          <p:grpSpPr>
            <a:xfrm>
              <a:off x="-938434" y="4663037"/>
              <a:ext cx="627798" cy="576693"/>
              <a:chOff x="-1753862" y="6112775"/>
              <a:chExt cx="759635" cy="697798"/>
            </a:xfrm>
          </p:grpSpPr>
          <p:grpSp>
            <p:nvGrpSpPr>
              <p:cNvPr id="30" name="Inspireren">
                <a:extLst>
                  <a:ext uri="{FF2B5EF4-FFF2-40B4-BE49-F238E27FC236}">
                    <a16:creationId xmlns:a16="http://schemas.microsoft.com/office/drawing/2014/main" id="{9D14F263-E6A6-FCA6-59EC-BFA03599E663}"/>
                  </a:ext>
                </a:extLst>
              </p:cNvPr>
              <p:cNvGrpSpPr>
                <a:grpSpLocks noChangeAspect="1"/>
              </p:cNvGrpSpPr>
              <p:nvPr userDrawn="1"/>
            </p:nvGrpSpPr>
            <p:grpSpPr bwMode="auto">
              <a:xfrm>
                <a:off x="-1484858" y="6112775"/>
                <a:ext cx="205431" cy="293286"/>
                <a:chOff x="4768" y="2783"/>
                <a:chExt cx="788" cy="1125"/>
              </a:xfrm>
              <a:gradFill>
                <a:gsLst>
                  <a:gs pos="0">
                    <a:srgbClr val="9D9FA1"/>
                  </a:gs>
                  <a:gs pos="70000">
                    <a:srgbClr val="211F26"/>
                  </a:gs>
                </a:gsLst>
                <a:lin ang="2700000" scaled="0"/>
              </a:gradFill>
            </p:grpSpPr>
            <p:sp>
              <p:nvSpPr>
                <p:cNvPr id="32" name="Freeform 12">
                  <a:extLst>
                    <a:ext uri="{FF2B5EF4-FFF2-40B4-BE49-F238E27FC236}">
                      <a16:creationId xmlns:a16="http://schemas.microsoft.com/office/drawing/2014/main" id="{DF4495B3-51FE-21D7-7F10-7D25CE673534}"/>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33" name="Freeform 13">
                  <a:extLst>
                    <a:ext uri="{FF2B5EF4-FFF2-40B4-BE49-F238E27FC236}">
                      <a16:creationId xmlns:a16="http://schemas.microsoft.com/office/drawing/2014/main" id="{A95681E4-A35E-15E0-22B6-6FAA5BF16444}"/>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34" name="Freeform 14">
                  <a:extLst>
                    <a:ext uri="{FF2B5EF4-FFF2-40B4-BE49-F238E27FC236}">
                      <a16:creationId xmlns:a16="http://schemas.microsoft.com/office/drawing/2014/main" id="{7C67A1FC-812D-8947-3BBC-C3EBD744C325}"/>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31" name="Tekstvak 30">
                <a:extLst>
                  <a:ext uri="{FF2B5EF4-FFF2-40B4-BE49-F238E27FC236}">
                    <a16:creationId xmlns:a16="http://schemas.microsoft.com/office/drawing/2014/main" id="{F5A7FED4-1A22-7110-08E4-43E447CE6D93}"/>
                  </a:ext>
                </a:extLst>
              </p:cNvPr>
              <p:cNvSpPr txBox="1"/>
              <p:nvPr userDrawn="1"/>
            </p:nvSpPr>
            <p:spPr>
              <a:xfrm>
                <a:off x="-1753862" y="6420664"/>
                <a:ext cx="759635" cy="38990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grpSp>
        <p:nvGrpSpPr>
          <p:cNvPr id="141" name="INSTRUCTION">
            <a:extLst>
              <a:ext uri="{FF2B5EF4-FFF2-40B4-BE49-F238E27FC236}">
                <a16:creationId xmlns:a16="http://schemas.microsoft.com/office/drawing/2014/main" id="{BDD2E88C-918E-9F5F-3BF2-EC87A74DB198}"/>
              </a:ext>
            </a:extLst>
          </p:cNvPr>
          <p:cNvGrpSpPr/>
          <p:nvPr userDrawn="1"/>
        </p:nvGrpSpPr>
        <p:grpSpPr>
          <a:xfrm>
            <a:off x="12377595" y="0"/>
            <a:ext cx="3693113" cy="5054643"/>
            <a:chOff x="-3786164" y="0"/>
            <a:chExt cx="3693113" cy="5054643"/>
          </a:xfrm>
        </p:grpSpPr>
        <p:sp>
          <p:nvSpPr>
            <p:cNvPr id="142" name="Rechthoek 141">
              <a:extLst>
                <a:ext uri="{FF2B5EF4-FFF2-40B4-BE49-F238E27FC236}">
                  <a16:creationId xmlns:a16="http://schemas.microsoft.com/office/drawing/2014/main" id="{82B716CC-FC96-EBD2-5AD1-84A7E76D398A}"/>
                </a:ext>
              </a:extLst>
            </p:cNvPr>
            <p:cNvSpPr/>
            <p:nvPr userDrawn="1"/>
          </p:nvSpPr>
          <p:spPr>
            <a:xfrm>
              <a:off x="-3786164" y="0"/>
              <a:ext cx="3593091" cy="4391599"/>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Insert/edit an image</a:t>
              </a:r>
            </a:p>
          </p:txBody>
        </p:sp>
        <p:sp>
          <p:nvSpPr>
            <p:cNvPr id="143" name="Rechthoek 142">
              <a:extLst>
                <a:ext uri="{FF2B5EF4-FFF2-40B4-BE49-F238E27FC236}">
                  <a16:creationId xmlns:a16="http://schemas.microsoft.com/office/drawing/2014/main" id="{ED821901-759A-188C-A2B5-B1038E31B5F8}"/>
                </a:ext>
              </a:extLst>
            </p:cNvPr>
            <p:cNvSpPr/>
            <p:nvPr userDrawn="1"/>
          </p:nvSpPr>
          <p:spPr>
            <a:xfrm>
              <a:off x="-3786164" y="4226643"/>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‘Inspiration'</a:t>
              </a:r>
            </a:p>
          </p:txBody>
        </p:sp>
        <p:sp>
          <p:nvSpPr>
            <p:cNvPr id="144" name="Ovaal 143">
              <a:extLst>
                <a:ext uri="{FF2B5EF4-FFF2-40B4-BE49-F238E27FC236}">
                  <a16:creationId xmlns:a16="http://schemas.microsoft.com/office/drawing/2014/main" id="{3DBA66DB-EABD-004A-FEDF-47BE07F56279}"/>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45" name="Rechthoek 144">
              <a:extLst>
                <a:ext uri="{FF2B5EF4-FFF2-40B4-BE49-F238E27FC236}">
                  <a16:creationId xmlns:a16="http://schemas.microsoft.com/office/drawing/2014/main" id="{FC65BDDF-3087-D22D-5D1F-B4C090D20686}"/>
                </a:ext>
              </a:extLst>
            </p:cNvPr>
            <p:cNvSpPr/>
            <p:nvPr userDrawn="1"/>
          </p:nvSpPr>
          <p:spPr>
            <a:xfrm>
              <a:off x="-3319416" y="465323"/>
              <a:ext cx="3008779" cy="661851"/>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146" name="Ovaal 145">
              <a:extLst>
                <a:ext uri="{FF2B5EF4-FFF2-40B4-BE49-F238E27FC236}">
                  <a16:creationId xmlns:a16="http://schemas.microsoft.com/office/drawing/2014/main" id="{E8703CB3-914F-AB73-52D5-207809103A35}"/>
                </a:ext>
              </a:extLst>
            </p:cNvPr>
            <p:cNvSpPr/>
            <p:nvPr userDrawn="1"/>
          </p:nvSpPr>
          <p:spPr>
            <a:xfrm>
              <a:off x="-3603587" y="18111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47" name="Rechthoek 146">
              <a:extLst>
                <a:ext uri="{FF2B5EF4-FFF2-40B4-BE49-F238E27FC236}">
                  <a16:creationId xmlns:a16="http://schemas.microsoft.com/office/drawing/2014/main" id="{95C265BE-1244-BC10-BB14-D1FC72CA3A50}"/>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148" name="Rechthoek 147">
              <a:extLst>
                <a:ext uri="{FF2B5EF4-FFF2-40B4-BE49-F238E27FC236}">
                  <a16:creationId xmlns:a16="http://schemas.microsoft.com/office/drawing/2014/main" id="{A881325F-E80C-E58A-B786-1A491590FF82}"/>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1000" b="1" noProof="0" dirty="0">
                  <a:solidFill>
                    <a:srgbClr val="211F26"/>
                  </a:solidFill>
                  <a:latin typeface="Calibri" panose="020F0502020204030204" pitchFamily="34" charset="0"/>
                  <a:cs typeface="Calibri" panose="020F0502020204030204" pitchFamily="34" charset="0"/>
                </a:rPr>
                <a:t>Insert</a:t>
              </a:r>
            </a:p>
          </p:txBody>
        </p:sp>
        <p:sp>
          <p:nvSpPr>
            <p:cNvPr id="149" name="Ovaal 148">
              <a:extLst>
                <a:ext uri="{FF2B5EF4-FFF2-40B4-BE49-F238E27FC236}">
                  <a16:creationId xmlns:a16="http://schemas.microsoft.com/office/drawing/2014/main" id="{EC3DBBBB-4F2D-6E21-5FE1-0699F2E581BF}"/>
                </a:ext>
              </a:extLst>
            </p:cNvPr>
            <p:cNvSpPr/>
            <p:nvPr userDrawn="1"/>
          </p:nvSpPr>
          <p:spPr>
            <a:xfrm>
              <a:off x="-3603587" y="263483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50" name="Rechthoek 149">
              <a:extLst>
                <a:ext uri="{FF2B5EF4-FFF2-40B4-BE49-F238E27FC236}">
                  <a16:creationId xmlns:a16="http://schemas.microsoft.com/office/drawing/2014/main" id="{FE7B499E-DDF8-2937-017B-C140B6FD47C2}"/>
                </a:ext>
              </a:extLst>
            </p:cNvPr>
            <p:cNvSpPr/>
            <p:nvPr userDrawn="1"/>
          </p:nvSpPr>
          <p:spPr>
            <a:xfrm>
              <a:off x="-3319415" y="2634835"/>
              <a:ext cx="2944682" cy="794165"/>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‘Crop’</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grpSp>
          <p:nvGrpSpPr>
            <p:cNvPr id="151" name="Groep 150">
              <a:extLst>
                <a:ext uri="{FF2B5EF4-FFF2-40B4-BE49-F238E27FC236}">
                  <a16:creationId xmlns:a16="http://schemas.microsoft.com/office/drawing/2014/main" id="{FB56FD75-941D-8201-377F-E308867E16E1}"/>
                </a:ext>
              </a:extLst>
            </p:cNvPr>
            <p:cNvGrpSpPr/>
            <p:nvPr userDrawn="1"/>
          </p:nvGrpSpPr>
          <p:grpSpPr>
            <a:xfrm>
              <a:off x="-3414453" y="3534339"/>
              <a:ext cx="514284" cy="506545"/>
              <a:chOff x="12617641" y="3403239"/>
              <a:chExt cx="752963" cy="741634"/>
            </a:xfrm>
          </p:grpSpPr>
          <p:grpSp>
            <p:nvGrpSpPr>
              <p:cNvPr id="231" name="Groep 230">
                <a:extLst>
                  <a:ext uri="{FF2B5EF4-FFF2-40B4-BE49-F238E27FC236}">
                    <a16:creationId xmlns:a16="http://schemas.microsoft.com/office/drawing/2014/main" id="{C4F3BC6A-9F34-0F67-E698-A9A2E6C5BDEF}"/>
                  </a:ext>
                </a:extLst>
              </p:cNvPr>
              <p:cNvGrpSpPr/>
              <p:nvPr userDrawn="1"/>
            </p:nvGrpSpPr>
            <p:grpSpPr>
              <a:xfrm>
                <a:off x="12771530" y="3403239"/>
                <a:ext cx="467176" cy="448491"/>
                <a:chOff x="12782157" y="3403239"/>
                <a:chExt cx="467176" cy="448491"/>
              </a:xfrm>
            </p:grpSpPr>
            <p:grpSp>
              <p:nvGrpSpPr>
                <p:cNvPr id="234" name="Groep 233">
                  <a:extLst>
                    <a:ext uri="{FF2B5EF4-FFF2-40B4-BE49-F238E27FC236}">
                      <a16:creationId xmlns:a16="http://schemas.microsoft.com/office/drawing/2014/main" id="{7FD45498-5160-8D2E-2DF7-B7D0A3D80737}"/>
                    </a:ext>
                  </a:extLst>
                </p:cNvPr>
                <p:cNvGrpSpPr/>
                <p:nvPr userDrawn="1"/>
              </p:nvGrpSpPr>
              <p:grpSpPr>
                <a:xfrm>
                  <a:off x="12782157" y="3403239"/>
                  <a:ext cx="412976" cy="396132"/>
                  <a:chOff x="13554906" y="3320109"/>
                  <a:chExt cx="443917" cy="425811"/>
                </a:xfrm>
              </p:grpSpPr>
              <p:grpSp>
                <p:nvGrpSpPr>
                  <p:cNvPr id="241" name="Groep 240">
                    <a:extLst>
                      <a:ext uri="{FF2B5EF4-FFF2-40B4-BE49-F238E27FC236}">
                        <a16:creationId xmlns:a16="http://schemas.microsoft.com/office/drawing/2014/main" id="{4B693044-DD14-14B6-92F0-B92EA95A417D}"/>
                      </a:ext>
                    </a:extLst>
                  </p:cNvPr>
                  <p:cNvGrpSpPr/>
                  <p:nvPr userDrawn="1"/>
                </p:nvGrpSpPr>
                <p:grpSpPr>
                  <a:xfrm>
                    <a:off x="13554906" y="3320109"/>
                    <a:ext cx="443917" cy="425811"/>
                    <a:chOff x="12909684" y="1276143"/>
                    <a:chExt cx="443917" cy="425811"/>
                  </a:xfrm>
                </p:grpSpPr>
                <p:sp>
                  <p:nvSpPr>
                    <p:cNvPr id="244" name="Rechthoek 243">
                      <a:extLst>
                        <a:ext uri="{FF2B5EF4-FFF2-40B4-BE49-F238E27FC236}">
                          <a16:creationId xmlns:a16="http://schemas.microsoft.com/office/drawing/2014/main" id="{6716E06B-0195-5CCF-2937-B675B195F6FD}"/>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45" name="Rechthoek 244">
                      <a:extLst>
                        <a:ext uri="{FF2B5EF4-FFF2-40B4-BE49-F238E27FC236}">
                          <a16:creationId xmlns:a16="http://schemas.microsoft.com/office/drawing/2014/main" id="{3177ABB6-4B51-DA4B-8CFD-114D5AC62A2B}"/>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46" name="Ovaal 245">
                      <a:extLst>
                        <a:ext uri="{FF2B5EF4-FFF2-40B4-BE49-F238E27FC236}">
                          <a16:creationId xmlns:a16="http://schemas.microsoft.com/office/drawing/2014/main" id="{C182A9F8-70D8-A588-9CA6-DBC27B6BFBB5}"/>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pic>
                <p:nvPicPr>
                  <p:cNvPr id="242" name="Afbeelding 241">
                    <a:extLst>
                      <a:ext uri="{FF2B5EF4-FFF2-40B4-BE49-F238E27FC236}">
                        <a16:creationId xmlns:a16="http://schemas.microsoft.com/office/drawing/2014/main" id="{29203D23-13A4-85CA-C4E9-BA9E92BF6454}"/>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13567296" y="3424991"/>
                    <a:ext cx="173367" cy="140220"/>
                  </a:xfrm>
                  <a:prstGeom prst="rect">
                    <a:avLst/>
                  </a:prstGeom>
                </p:spPr>
              </p:pic>
              <p:pic>
                <p:nvPicPr>
                  <p:cNvPr id="243" name="Afbeelding 242">
                    <a:extLst>
                      <a:ext uri="{FF2B5EF4-FFF2-40B4-BE49-F238E27FC236}">
                        <a16:creationId xmlns:a16="http://schemas.microsoft.com/office/drawing/2014/main" id="{BEEEA53B-0E8F-E993-A668-D7693B32C726}"/>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235" name="Groep 234">
                  <a:extLst>
                    <a:ext uri="{FF2B5EF4-FFF2-40B4-BE49-F238E27FC236}">
                      <a16:creationId xmlns:a16="http://schemas.microsoft.com/office/drawing/2014/main" id="{9BF10532-FFB9-F356-3BFC-833EFD209D3F}"/>
                    </a:ext>
                  </a:extLst>
                </p:cNvPr>
                <p:cNvGrpSpPr/>
                <p:nvPr userDrawn="1"/>
              </p:nvGrpSpPr>
              <p:grpSpPr>
                <a:xfrm>
                  <a:off x="13103513" y="3705268"/>
                  <a:ext cx="145820" cy="146462"/>
                  <a:chOff x="13096169" y="3602278"/>
                  <a:chExt cx="145820" cy="146462"/>
                </a:xfrm>
              </p:grpSpPr>
              <p:sp>
                <p:nvSpPr>
                  <p:cNvPr id="239" name="Rechthoek 238">
                    <a:extLst>
                      <a:ext uri="{FF2B5EF4-FFF2-40B4-BE49-F238E27FC236}">
                        <a16:creationId xmlns:a16="http://schemas.microsoft.com/office/drawing/2014/main" id="{B6B1B6F8-FF1E-6E85-C9BB-FA8B42BCC25E}"/>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40" name="Rechthoek 239">
                    <a:extLst>
                      <a:ext uri="{FF2B5EF4-FFF2-40B4-BE49-F238E27FC236}">
                        <a16:creationId xmlns:a16="http://schemas.microsoft.com/office/drawing/2014/main" id="{67762E31-91A9-FAFF-D695-A74D3DFE6891}"/>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236" name="Groep 235">
                  <a:extLst>
                    <a:ext uri="{FF2B5EF4-FFF2-40B4-BE49-F238E27FC236}">
                      <a16:creationId xmlns:a16="http://schemas.microsoft.com/office/drawing/2014/main" id="{76E854B5-56E8-965F-9B47-20C789898242}"/>
                    </a:ext>
                  </a:extLst>
                </p:cNvPr>
                <p:cNvGrpSpPr/>
                <p:nvPr userDrawn="1"/>
              </p:nvGrpSpPr>
              <p:grpSpPr>
                <a:xfrm rot="10800000">
                  <a:off x="13061402" y="3665637"/>
                  <a:ext cx="145820" cy="146462"/>
                  <a:chOff x="13096169" y="3602278"/>
                  <a:chExt cx="145820" cy="146462"/>
                </a:xfrm>
              </p:grpSpPr>
              <p:sp>
                <p:nvSpPr>
                  <p:cNvPr id="237" name="Rechthoek 236">
                    <a:extLst>
                      <a:ext uri="{FF2B5EF4-FFF2-40B4-BE49-F238E27FC236}">
                        <a16:creationId xmlns:a16="http://schemas.microsoft.com/office/drawing/2014/main" id="{BD205296-26B2-858B-E12A-5A890232B29D}"/>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38" name="Rechthoek 237">
                    <a:extLst>
                      <a:ext uri="{FF2B5EF4-FFF2-40B4-BE49-F238E27FC236}">
                        <a16:creationId xmlns:a16="http://schemas.microsoft.com/office/drawing/2014/main" id="{59EB77E8-E185-A7AC-5B8C-9AE02CF534A6}"/>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sp>
            <p:nvSpPr>
              <p:cNvPr id="232" name="Rechthoek 231">
                <a:extLst>
                  <a:ext uri="{FF2B5EF4-FFF2-40B4-BE49-F238E27FC236}">
                    <a16:creationId xmlns:a16="http://schemas.microsoft.com/office/drawing/2014/main" id="{D6A5BEF2-D1E9-3FD4-014D-557379797E95}"/>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Crop</a:t>
                </a:r>
              </a:p>
            </p:txBody>
          </p:sp>
          <p:sp>
            <p:nvSpPr>
              <p:cNvPr id="233" name="Gelijkbenige driehoek 232">
                <a:extLst>
                  <a:ext uri="{FF2B5EF4-FFF2-40B4-BE49-F238E27FC236}">
                    <a16:creationId xmlns:a16="http://schemas.microsoft.com/office/drawing/2014/main" id="{A303016D-22AE-A892-07F0-B518616EE900}"/>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152" name="ICOON_info">
              <a:extLst>
                <a:ext uri="{FF2B5EF4-FFF2-40B4-BE49-F238E27FC236}">
                  <a16:creationId xmlns:a16="http://schemas.microsoft.com/office/drawing/2014/main" id="{5F25F2A0-6023-4D2C-69A9-E7846033BE37}"/>
                </a:ext>
              </a:extLst>
            </p:cNvPr>
            <p:cNvGrpSpPr/>
            <p:nvPr userDrawn="1"/>
          </p:nvGrpSpPr>
          <p:grpSpPr>
            <a:xfrm>
              <a:off x="-376736" y="4055594"/>
              <a:ext cx="283685" cy="283685"/>
              <a:chOff x="-510741" y="5913713"/>
              <a:chExt cx="267555" cy="267555"/>
            </a:xfrm>
          </p:grpSpPr>
          <p:sp>
            <p:nvSpPr>
              <p:cNvPr id="229" name="Ovaal 228">
                <a:extLst>
                  <a:ext uri="{FF2B5EF4-FFF2-40B4-BE49-F238E27FC236}">
                    <a16:creationId xmlns:a16="http://schemas.microsoft.com/office/drawing/2014/main" id="{290A598A-A685-DAB6-E56C-0DDC35BAA4F5}"/>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230" name="Graphic 163" descr="Informatie">
                <a:extLst>
                  <a:ext uri="{FF2B5EF4-FFF2-40B4-BE49-F238E27FC236}">
                    <a16:creationId xmlns:a16="http://schemas.microsoft.com/office/drawing/2014/main" id="{A7D7B6F4-46F8-27E2-658B-D0CDFB72F813}"/>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213" name="Groep 212">
              <a:extLst>
                <a:ext uri="{FF2B5EF4-FFF2-40B4-BE49-F238E27FC236}">
                  <a16:creationId xmlns:a16="http://schemas.microsoft.com/office/drawing/2014/main" id="{B46C9984-6483-0FCD-6CCF-13063EFD8722}"/>
                </a:ext>
              </a:extLst>
            </p:cNvPr>
            <p:cNvGrpSpPr/>
            <p:nvPr userDrawn="1"/>
          </p:nvGrpSpPr>
          <p:grpSpPr>
            <a:xfrm>
              <a:off x="-938434" y="4364020"/>
              <a:ext cx="627798" cy="576693"/>
              <a:chOff x="-938434" y="4570310"/>
              <a:chExt cx="627798" cy="576693"/>
            </a:xfrm>
          </p:grpSpPr>
          <p:grpSp>
            <p:nvGrpSpPr>
              <p:cNvPr id="224" name="Inspireren">
                <a:extLst>
                  <a:ext uri="{FF2B5EF4-FFF2-40B4-BE49-F238E27FC236}">
                    <a16:creationId xmlns:a16="http://schemas.microsoft.com/office/drawing/2014/main" id="{14C0AAB7-2484-494C-8889-C153B4F98206}"/>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226" name="Freeform 12">
                  <a:extLst>
                    <a:ext uri="{FF2B5EF4-FFF2-40B4-BE49-F238E27FC236}">
                      <a16:creationId xmlns:a16="http://schemas.microsoft.com/office/drawing/2014/main" id="{6E2616B1-1F08-196B-19E5-880D5110E66A}"/>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mn-lt"/>
                  </a:endParaRPr>
                </a:p>
              </p:txBody>
            </p:sp>
            <p:sp>
              <p:nvSpPr>
                <p:cNvPr id="227" name="Freeform 13">
                  <a:extLst>
                    <a:ext uri="{FF2B5EF4-FFF2-40B4-BE49-F238E27FC236}">
                      <a16:creationId xmlns:a16="http://schemas.microsoft.com/office/drawing/2014/main" id="{D2915EFB-89C3-1BF6-C9E4-95B7340F7CD0}"/>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mn-lt"/>
                  </a:endParaRPr>
                </a:p>
              </p:txBody>
            </p:sp>
            <p:sp>
              <p:nvSpPr>
                <p:cNvPr id="228" name="Freeform 14">
                  <a:extLst>
                    <a:ext uri="{FF2B5EF4-FFF2-40B4-BE49-F238E27FC236}">
                      <a16:creationId xmlns:a16="http://schemas.microsoft.com/office/drawing/2014/main" id="{0F32DEFF-BAF9-46A8-F132-7E0911416A9A}"/>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mn-lt"/>
                  </a:endParaRPr>
                </a:p>
              </p:txBody>
            </p:sp>
          </p:grpSp>
          <p:sp>
            <p:nvSpPr>
              <p:cNvPr id="225" name="Tekstvak 224">
                <a:extLst>
                  <a:ext uri="{FF2B5EF4-FFF2-40B4-BE49-F238E27FC236}">
                    <a16:creationId xmlns:a16="http://schemas.microsoft.com/office/drawing/2014/main" id="{B9DB5EB8-A85D-9B23-D0A2-8D608A01FA44}"/>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nvGrpSpPr>
            <p:cNvPr id="214" name="Groep 213">
              <a:extLst>
                <a:ext uri="{FF2B5EF4-FFF2-40B4-BE49-F238E27FC236}">
                  <a16:creationId xmlns:a16="http://schemas.microsoft.com/office/drawing/2014/main" id="{4E6EE4BE-9639-5AE6-CDE2-F8A95E2701E5}"/>
                </a:ext>
              </a:extLst>
            </p:cNvPr>
            <p:cNvGrpSpPr/>
            <p:nvPr userDrawn="1"/>
          </p:nvGrpSpPr>
          <p:grpSpPr>
            <a:xfrm>
              <a:off x="-3365484" y="1226982"/>
              <a:ext cx="446937" cy="406485"/>
              <a:chOff x="-3563526" y="1409294"/>
              <a:chExt cx="354190" cy="322133"/>
            </a:xfrm>
          </p:grpSpPr>
          <p:grpSp>
            <p:nvGrpSpPr>
              <p:cNvPr id="215" name="Groep 214">
                <a:extLst>
                  <a:ext uri="{FF2B5EF4-FFF2-40B4-BE49-F238E27FC236}">
                    <a16:creationId xmlns:a16="http://schemas.microsoft.com/office/drawing/2014/main" id="{D97F7EF9-6D2C-6C9A-72B9-1A2818F534BA}"/>
                  </a:ext>
                </a:extLst>
              </p:cNvPr>
              <p:cNvGrpSpPr/>
              <p:nvPr userDrawn="1"/>
            </p:nvGrpSpPr>
            <p:grpSpPr>
              <a:xfrm>
                <a:off x="-3499992" y="1409294"/>
                <a:ext cx="225195" cy="195499"/>
                <a:chOff x="8987389" y="1361199"/>
                <a:chExt cx="2200275" cy="1914525"/>
              </a:xfrm>
            </p:grpSpPr>
            <p:sp>
              <p:nvSpPr>
                <p:cNvPr id="217" name="Vrije vorm: vorm 216">
                  <a:extLst>
                    <a:ext uri="{FF2B5EF4-FFF2-40B4-BE49-F238E27FC236}">
                      <a16:creationId xmlns:a16="http://schemas.microsoft.com/office/drawing/2014/main" id="{9A6AAAC1-EE8F-003C-5AF5-4194480AAC81}"/>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995469"/>
                  <a:endParaRPr lang="en-GB" sz="7200" noProof="0" dirty="0">
                    <a:solidFill>
                      <a:srgbClr val="211F26"/>
                    </a:solidFill>
                    <a:latin typeface="+mn-lt"/>
                  </a:endParaRPr>
                </a:p>
              </p:txBody>
            </p:sp>
            <p:grpSp>
              <p:nvGrpSpPr>
                <p:cNvPr id="219" name="Groep 218">
                  <a:extLst>
                    <a:ext uri="{FF2B5EF4-FFF2-40B4-BE49-F238E27FC236}">
                      <a16:creationId xmlns:a16="http://schemas.microsoft.com/office/drawing/2014/main" id="{6E9B1213-90BE-1E38-8953-F3C089F8A6C7}"/>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222" name="Vrije vorm: vorm 221">
                    <a:extLst>
                      <a:ext uri="{FF2B5EF4-FFF2-40B4-BE49-F238E27FC236}">
                        <a16:creationId xmlns:a16="http://schemas.microsoft.com/office/drawing/2014/main" id="{CCFD230E-7BB1-E156-BC85-2C6C9FB89596}"/>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995469"/>
                    <a:endParaRPr lang="en-GB" sz="7200" noProof="0" dirty="0">
                      <a:solidFill>
                        <a:srgbClr val="211F26"/>
                      </a:solidFill>
                      <a:latin typeface="+mn-lt"/>
                    </a:endParaRPr>
                  </a:p>
                </p:txBody>
              </p:sp>
              <p:sp>
                <p:nvSpPr>
                  <p:cNvPr id="223" name="Vrije vorm: vorm 222">
                    <a:extLst>
                      <a:ext uri="{FF2B5EF4-FFF2-40B4-BE49-F238E27FC236}">
                        <a16:creationId xmlns:a16="http://schemas.microsoft.com/office/drawing/2014/main" id="{482FCE4C-B260-D729-F4A5-FD405A9CB57C}"/>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995469"/>
                    <a:endParaRPr lang="en-GB" sz="7200" noProof="0" dirty="0">
                      <a:solidFill>
                        <a:srgbClr val="211F26"/>
                      </a:solidFill>
                      <a:latin typeface="+mn-lt"/>
                    </a:endParaRPr>
                  </a:p>
                </p:txBody>
              </p:sp>
            </p:grpSp>
          </p:grpSp>
          <p:sp>
            <p:nvSpPr>
              <p:cNvPr id="216" name="Tekstvak 215">
                <a:extLst>
                  <a:ext uri="{FF2B5EF4-FFF2-40B4-BE49-F238E27FC236}">
                    <a16:creationId xmlns:a16="http://schemas.microsoft.com/office/drawing/2014/main" id="{7689393D-A4D7-2957-8F95-0CB6BBBFF22D}"/>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spTree>
    <p:extLst>
      <p:ext uri="{BB962C8B-B14F-4D97-AF65-F5344CB8AC3E}">
        <p14:creationId xmlns:p14="http://schemas.microsoft.com/office/powerpoint/2010/main" val="1731426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Text + Image (m) #2">
    <p:spTree>
      <p:nvGrpSpPr>
        <p:cNvPr id="1" name=""/>
        <p:cNvGrpSpPr/>
        <p:nvPr/>
      </p:nvGrpSpPr>
      <p:grpSpPr>
        <a:xfrm>
          <a:off x="0" y="0"/>
          <a:ext cx="0" cy="0"/>
          <a:chOff x="0" y="0"/>
          <a:chExt cx="0" cy="0"/>
        </a:xfrm>
      </p:grpSpPr>
      <p:sp>
        <p:nvSpPr>
          <p:cNvPr id="3" name="Tijdelijke aanduiding voor tekst 10">
            <a:extLst>
              <a:ext uri="{FF2B5EF4-FFF2-40B4-BE49-F238E27FC236}">
                <a16:creationId xmlns:a16="http://schemas.microsoft.com/office/drawing/2014/main" id="{F6BD834E-3907-41A2-9B76-CE91FA6E9A4D}"/>
              </a:ext>
            </a:extLst>
          </p:cNvPr>
          <p:cNvSpPr txBox="1">
            <a:spLocks/>
          </p:cNvSpPr>
          <p:nvPr userDrawn="1"/>
        </p:nvSpPr>
        <p:spPr>
          <a:xfrm>
            <a:off x="193040" y="225424"/>
            <a:ext cx="11805920" cy="6424295"/>
          </a:xfrm>
          <a:prstGeom prst="roundRect">
            <a:avLst>
              <a:gd name="adj" fmla="val 3563"/>
            </a:avLst>
          </a:prstGeom>
          <a:solidFill>
            <a:schemeClr val="accent2"/>
          </a:solidFill>
        </p:spPr>
        <p:txBody>
          <a:bodyPr wrap="square">
            <a:noAutofit/>
          </a:bodyPr>
          <a:lstStyle>
            <a:lvl1pPr marL="0" indent="0" algn="l" defTabSz="914400" rtl="0" eaLnBrk="1" latinLnBrk="0" hangingPunct="1">
              <a:lnSpc>
                <a:spcPct val="90000"/>
              </a:lnSpc>
              <a:spcBef>
                <a:spcPts val="600"/>
              </a:spcBef>
              <a:spcAft>
                <a:spcPts val="600"/>
              </a:spcAft>
              <a:buClr>
                <a:schemeClr val="accent1"/>
              </a:buClr>
              <a:buSzPct val="110000"/>
              <a:buFont typeface="Calibri Light" panose="020F0302020204030204" pitchFamily="34" charset="0"/>
              <a:buNone/>
              <a:defRPr sz="100" kern="1200">
                <a:solidFill>
                  <a:schemeClr val="tx1"/>
                </a:solidFill>
                <a:latin typeface="+mn-lt"/>
                <a:ea typeface="+mn-ea"/>
                <a:cs typeface="+mn-cs"/>
              </a:defRPr>
            </a:lvl1pPr>
            <a:lvl2pPr marL="355600" indent="-177800" algn="l" defTabSz="914400" rtl="0" eaLnBrk="1" latinLnBrk="0" hangingPunct="1">
              <a:lnSpc>
                <a:spcPct val="90000"/>
              </a:lnSpc>
              <a:spcBef>
                <a:spcPts val="600"/>
              </a:spcBef>
              <a:spcAft>
                <a:spcPts val="600"/>
              </a:spcAft>
              <a:buClr>
                <a:schemeClr val="tx2"/>
              </a:buClr>
              <a:buFont typeface="Arial" panose="020B0604020202020204" pitchFamily="34" charset="0"/>
              <a:buChar char="•"/>
              <a:tabLst/>
              <a:defRPr sz="1600" kern="1200">
                <a:solidFill>
                  <a:schemeClr val="tx1"/>
                </a:solidFill>
                <a:latin typeface="+mn-lt"/>
                <a:ea typeface="+mn-ea"/>
                <a:cs typeface="+mn-cs"/>
              </a:defRPr>
            </a:lvl2pPr>
            <a:lvl3pPr marL="531813" indent="-176213" algn="l" defTabSz="914400" rtl="0" eaLnBrk="1" latinLnBrk="0" hangingPunct="1">
              <a:lnSpc>
                <a:spcPct val="90000"/>
              </a:lnSpc>
              <a:spcBef>
                <a:spcPts val="600"/>
              </a:spcBef>
              <a:spcAft>
                <a:spcPts val="600"/>
              </a:spcAft>
              <a:buClr>
                <a:schemeClr val="tx2"/>
              </a:buClr>
              <a:buFont typeface="Calibri Light" panose="020F0302020204030204" pitchFamily="34" charset="0"/>
              <a:buChar char="-"/>
              <a:defRPr sz="1400" kern="1200">
                <a:solidFill>
                  <a:schemeClr val="tx1"/>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5"/>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2000" b="1" i="0" kern="1200" cap="none" baseline="0">
                <a:solidFill>
                  <a:schemeClr val="accent2"/>
                </a:solidFill>
                <a:latin typeface="+mj-lt"/>
                <a:ea typeface="+mn-ea"/>
                <a:cs typeface="+mn-cs"/>
              </a:defRPr>
            </a:lvl6pPr>
            <a:lvl7pPr marL="342900" indent="-342900" algn="l" defTabSz="914400" rtl="0" eaLnBrk="1" latinLnBrk="0" hangingPunct="1">
              <a:lnSpc>
                <a:spcPct val="90000"/>
              </a:lnSpc>
              <a:spcBef>
                <a:spcPts val="600"/>
              </a:spcBef>
              <a:spcAft>
                <a:spcPts val="600"/>
              </a:spcAft>
              <a:buClr>
                <a:schemeClr val="tx2"/>
              </a:buClr>
              <a:buFont typeface="+mj-lt"/>
              <a:buAutoNum type="arabicPeriod"/>
              <a:tabLst/>
              <a:defRPr sz="1600" kern="1200">
                <a:solidFill>
                  <a:schemeClr val="tx1"/>
                </a:solidFill>
                <a:latin typeface="+mn-lt"/>
                <a:ea typeface="+mn-ea"/>
                <a:cs typeface="+mn-cs"/>
              </a:defRPr>
            </a:lvl7pPr>
            <a:lvl8pPr marL="342900" indent="-342900" algn="l" defTabSz="914400" rtl="0" eaLnBrk="1" latinLnBrk="0" hangingPunct="1">
              <a:lnSpc>
                <a:spcPct val="90000"/>
              </a:lnSpc>
              <a:spcBef>
                <a:spcPts val="600"/>
              </a:spcBef>
              <a:spcAft>
                <a:spcPts val="600"/>
              </a:spcAft>
              <a:buClr>
                <a:schemeClr val="tx2"/>
              </a:buClr>
              <a:buFont typeface="+mj-lt"/>
              <a:buAutoNum type="alphaLcPeriod"/>
              <a:defRPr sz="1600" kern="1200">
                <a:solidFill>
                  <a:schemeClr val="tx1"/>
                </a:solidFill>
                <a:latin typeface="+mn-lt"/>
                <a:ea typeface="+mn-ea"/>
                <a:cs typeface="+mn-cs"/>
              </a:defRPr>
            </a:lvl8pPr>
            <a:lvl9pPr marL="541338" indent="-180975" algn="l" defTabSz="914400" rtl="0" eaLnBrk="1" latinLnBrk="0" hangingPunct="1">
              <a:lnSpc>
                <a:spcPct val="90000"/>
              </a:lnSpc>
              <a:spcBef>
                <a:spcPts val="600"/>
              </a:spcBef>
              <a:spcAft>
                <a:spcPts val="600"/>
              </a:spcAft>
              <a:buClr>
                <a:schemeClr val="tx2"/>
              </a:buClr>
              <a:buFont typeface="Arial" panose="020B0604020202020204" pitchFamily="34" charset="0"/>
              <a:buChar char="•"/>
              <a:defRPr sz="1600" i="0" kern="1200">
                <a:solidFill>
                  <a:schemeClr val="tx1"/>
                </a:solidFill>
                <a:latin typeface="+mn-lt"/>
                <a:ea typeface="+mn-ea"/>
                <a:cs typeface="+mn-cs"/>
              </a:defRPr>
            </a:lvl9pPr>
          </a:lstStyle>
          <a:p>
            <a:r>
              <a:rPr lang="en-GB" dirty="0"/>
              <a:t> </a:t>
            </a:r>
          </a:p>
        </p:txBody>
      </p:sp>
      <p:sp>
        <p:nvSpPr>
          <p:cNvPr id="9" name="Tijdelijke aanduiding voor afbeelding 16">
            <a:extLst>
              <a:ext uri="{FF2B5EF4-FFF2-40B4-BE49-F238E27FC236}">
                <a16:creationId xmlns:a16="http://schemas.microsoft.com/office/drawing/2014/main" id="{10BFD0E2-5F0D-CCB5-C6BA-7E4A769CB1AA}"/>
              </a:ext>
            </a:extLst>
          </p:cNvPr>
          <p:cNvSpPr>
            <a:spLocks noGrp="1"/>
          </p:cNvSpPr>
          <p:nvPr>
            <p:ph type="pic" sz="quarter" idx="14" hasCustomPrompt="1"/>
          </p:nvPr>
        </p:nvSpPr>
        <p:spPr>
          <a:xfrm>
            <a:off x="6383338" y="722312"/>
            <a:ext cx="5079968" cy="5083175"/>
          </a:xfrm>
          <a:prstGeom prst="roundRect">
            <a:avLst>
              <a:gd name="adj" fmla="val 3310"/>
            </a:avLst>
          </a:prstGeom>
          <a:solidFill>
            <a:schemeClr val="bg1">
              <a:lumMod val="95000"/>
            </a:schemeClr>
          </a:solidFill>
          <a:ln w="15875">
            <a:noFill/>
          </a:ln>
        </p:spPr>
        <p:txBody>
          <a:bodyPr lIns="612000" tIns="0" rIns="612000" bIns="1080000" anchor="ctr" anchorCtr="0"/>
          <a:lstStyle>
            <a:lvl1pPr marL="0" indent="0" algn="ctr">
              <a:buNone/>
              <a:defRPr sz="1200" i="1">
                <a:solidFill>
                  <a:schemeClr val="bg1">
                    <a:lumMod val="50000"/>
                  </a:schemeClr>
                </a:solidFill>
              </a:defRPr>
            </a:lvl1pPr>
          </a:lstStyle>
          <a:p>
            <a:r>
              <a:rPr lang="en-GB" dirty="0"/>
              <a:t>Select this placeholder, go to the tab ‘Slidebuilder’, click on ‘Images’, select the preferred image and click on ‘Insert’.</a:t>
            </a:r>
          </a:p>
        </p:txBody>
      </p:sp>
      <p:sp>
        <p:nvSpPr>
          <p:cNvPr id="11" name="Rechthoek: afgeronde hoeken 10">
            <a:extLst>
              <a:ext uri="{FF2B5EF4-FFF2-40B4-BE49-F238E27FC236}">
                <a16:creationId xmlns:a16="http://schemas.microsoft.com/office/drawing/2014/main" id="{253B40DA-F1BB-4216-AD19-B5C5F882ED58}"/>
              </a:ext>
            </a:extLst>
          </p:cNvPr>
          <p:cNvSpPr/>
          <p:nvPr userDrawn="1"/>
        </p:nvSpPr>
        <p:spPr>
          <a:xfrm>
            <a:off x="0" y="-367937"/>
            <a:ext cx="1658403" cy="24622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l"/>
            <a:r>
              <a:rPr lang="en-GB" sz="1600" b="1" cap="none" baseline="0" noProof="0" dirty="0">
                <a:solidFill>
                  <a:schemeClr val="accent1"/>
                </a:solidFill>
                <a:latin typeface="+mj-lt"/>
              </a:rPr>
              <a:t>Text + Image (m) #2</a:t>
            </a:r>
          </a:p>
        </p:txBody>
      </p:sp>
      <p:sp>
        <p:nvSpPr>
          <p:cNvPr id="152" name="Tijdelijke aanduiding voor verticale tekst 2">
            <a:extLst>
              <a:ext uri="{FF2B5EF4-FFF2-40B4-BE49-F238E27FC236}">
                <a16:creationId xmlns:a16="http://schemas.microsoft.com/office/drawing/2014/main" id="{B3ABAC95-CA54-48A4-8697-C4401FCAE091}"/>
              </a:ext>
            </a:extLst>
          </p:cNvPr>
          <p:cNvSpPr>
            <a:spLocks noGrp="1"/>
          </p:cNvSpPr>
          <p:nvPr>
            <p:ph type="body" orient="vert" idx="20" hasCustomPrompt="1"/>
          </p:nvPr>
        </p:nvSpPr>
        <p:spPr>
          <a:xfrm>
            <a:off x="728695" y="1991183"/>
            <a:ext cx="5043456" cy="3814305"/>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noProof="0" dirty="0"/>
              <a:t>Plain text #1</a:t>
            </a:r>
          </a:p>
          <a:p>
            <a:pPr lvl="1"/>
            <a:r>
              <a:rPr lang="en-GB" noProof="0" dirty="0"/>
              <a:t>Plain text #2</a:t>
            </a:r>
          </a:p>
          <a:p>
            <a:pPr lvl="2"/>
            <a:r>
              <a:rPr lang="en-GB" noProof="0" dirty="0"/>
              <a:t>Heading #1</a:t>
            </a:r>
          </a:p>
          <a:p>
            <a:pPr lvl="3"/>
            <a:r>
              <a:rPr lang="en-GB" noProof="0" dirty="0"/>
              <a:t>Heading #2</a:t>
            </a:r>
          </a:p>
          <a:p>
            <a:pPr lvl="4"/>
            <a:r>
              <a:rPr lang="en-GB" noProof="0" dirty="0"/>
              <a:t>Heading #3</a:t>
            </a:r>
          </a:p>
          <a:p>
            <a:pPr lvl="5"/>
            <a:r>
              <a:rPr lang="en-GB" noProof="0" dirty="0"/>
              <a:t>Heading #4</a:t>
            </a:r>
          </a:p>
          <a:p>
            <a:pPr lvl="6"/>
            <a:r>
              <a:rPr lang="en-GB" noProof="0" dirty="0"/>
              <a:t>Source</a:t>
            </a:r>
          </a:p>
          <a:p>
            <a:pPr lvl="7"/>
            <a:r>
              <a:rPr lang="en-GB" noProof="0" dirty="0"/>
              <a:t>Plain text #1</a:t>
            </a:r>
          </a:p>
          <a:p>
            <a:pPr marL="0" marR="0" lvl="8" indent="0" algn="l" defTabSz="914400" rtl="0" eaLnBrk="1" fontAlgn="auto" latinLnBrk="0" hangingPunct="1">
              <a:lnSpc>
                <a:spcPct val="90000"/>
              </a:lnSpc>
              <a:spcBef>
                <a:spcPts val="600"/>
              </a:spcBef>
              <a:spcAft>
                <a:spcPts val="600"/>
              </a:spcAft>
              <a:buClr>
                <a:schemeClr val="tx2"/>
              </a:buClr>
              <a:buSzTx/>
              <a:buFontTx/>
              <a:buNone/>
              <a:tabLst/>
              <a:defRPr/>
            </a:pPr>
            <a:r>
              <a:rPr lang="en-GB" noProof="0" dirty="0"/>
              <a:t>Plain text #2</a:t>
            </a:r>
          </a:p>
        </p:txBody>
      </p:sp>
      <p:sp>
        <p:nvSpPr>
          <p:cNvPr id="153" name="Tijdelijke aanduiding voor tekst 15">
            <a:extLst>
              <a:ext uri="{FF2B5EF4-FFF2-40B4-BE49-F238E27FC236}">
                <a16:creationId xmlns:a16="http://schemas.microsoft.com/office/drawing/2014/main" id="{380B44AC-E580-A908-59CD-5CACCF78562B}"/>
              </a:ext>
            </a:extLst>
          </p:cNvPr>
          <p:cNvSpPr>
            <a:spLocks noGrp="1"/>
          </p:cNvSpPr>
          <p:nvPr>
            <p:ph type="body" sz="quarter" idx="21" hasCustomPrompt="1"/>
          </p:nvPr>
        </p:nvSpPr>
        <p:spPr>
          <a:xfrm>
            <a:off x="720000" y="6060536"/>
            <a:ext cx="932400" cy="475200"/>
          </a:xfrm>
          <a:blipFill>
            <a:blip r:embed="rId2"/>
            <a:stretch>
              <a:fillRect/>
            </a:stretch>
          </a:blipFill>
        </p:spPr>
        <p:txBody>
          <a:bodyPr/>
          <a:lstStyle>
            <a:lvl1pPr marL="0" indent="0">
              <a:buNone/>
              <a:defRPr sz="100"/>
            </a:lvl1pPr>
          </a:lstStyle>
          <a:p>
            <a:pPr lvl="0"/>
            <a:r>
              <a:rPr lang="en-GB" dirty="0"/>
              <a:t> </a:t>
            </a:r>
          </a:p>
        </p:txBody>
      </p:sp>
      <p:sp>
        <p:nvSpPr>
          <p:cNvPr id="155" name="Tijdelijke aanduiding voor tekst 12">
            <a:extLst>
              <a:ext uri="{FF2B5EF4-FFF2-40B4-BE49-F238E27FC236}">
                <a16:creationId xmlns:a16="http://schemas.microsoft.com/office/drawing/2014/main" id="{CDA88BF1-97D7-4E3A-FB62-FF36CB6D9C6C}"/>
              </a:ext>
            </a:extLst>
          </p:cNvPr>
          <p:cNvSpPr>
            <a:spLocks noGrp="1"/>
          </p:cNvSpPr>
          <p:nvPr>
            <p:ph type="body" sz="quarter" idx="18" hasCustomPrompt="1"/>
          </p:nvPr>
        </p:nvSpPr>
        <p:spPr>
          <a:xfrm>
            <a:off x="708207" y="707795"/>
            <a:ext cx="36000" cy="396000"/>
          </a:xfrm>
          <a:custGeom>
            <a:avLst/>
            <a:gdLst>
              <a:gd name="connsiteX0" fmla="*/ 18000 w 36000"/>
              <a:gd name="connsiteY0" fmla="*/ 0 h 396000"/>
              <a:gd name="connsiteX1" fmla="*/ 36000 w 36000"/>
              <a:gd name="connsiteY1" fmla="*/ 18000 h 396000"/>
              <a:gd name="connsiteX2" fmla="*/ 36000 w 36000"/>
              <a:gd name="connsiteY2" fmla="*/ 378000 h 396000"/>
              <a:gd name="connsiteX3" fmla="*/ 18000 w 36000"/>
              <a:gd name="connsiteY3" fmla="*/ 396000 h 396000"/>
              <a:gd name="connsiteX4" fmla="*/ 0 w 36000"/>
              <a:gd name="connsiteY4" fmla="*/ 378000 h 396000"/>
              <a:gd name="connsiteX5" fmla="*/ 0 w 36000"/>
              <a:gd name="connsiteY5" fmla="*/ 18000 h 396000"/>
              <a:gd name="connsiteX6" fmla="*/ 18000 w 36000"/>
              <a:gd name="connsiteY6" fmla="*/ 0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 h="396000">
                <a:moveTo>
                  <a:pt x="18000" y="0"/>
                </a:moveTo>
                <a:cubicBezTo>
                  <a:pt x="27941" y="0"/>
                  <a:pt x="36000" y="8059"/>
                  <a:pt x="36000" y="18000"/>
                </a:cubicBezTo>
                <a:lnTo>
                  <a:pt x="36000" y="378000"/>
                </a:lnTo>
                <a:cubicBezTo>
                  <a:pt x="36000" y="387941"/>
                  <a:pt x="27941" y="396000"/>
                  <a:pt x="18000" y="396000"/>
                </a:cubicBezTo>
                <a:cubicBezTo>
                  <a:pt x="8059" y="396000"/>
                  <a:pt x="0" y="387941"/>
                  <a:pt x="0" y="378000"/>
                </a:cubicBezTo>
                <a:lnTo>
                  <a:pt x="0" y="18000"/>
                </a:lnTo>
                <a:cubicBezTo>
                  <a:pt x="0" y="8059"/>
                  <a:pt x="8059" y="0"/>
                  <a:pt x="18000" y="0"/>
                </a:cubicBezTo>
                <a:close/>
              </a:path>
            </a:pathLst>
          </a:custGeom>
          <a:solidFill>
            <a:schemeClr val="accent1"/>
          </a:solidFill>
        </p:spPr>
        <p:txBody>
          <a:bodyPr wrap="square">
            <a:noAutofit/>
          </a:bodyPr>
          <a:lstStyle>
            <a:lvl1pPr marL="0" indent="0">
              <a:buNone/>
              <a:defRPr sz="100"/>
            </a:lvl1pPr>
          </a:lstStyle>
          <a:p>
            <a:pPr lvl="0"/>
            <a:r>
              <a:rPr lang="en-GB" dirty="0"/>
              <a:t> </a:t>
            </a:r>
          </a:p>
        </p:txBody>
      </p:sp>
      <p:sp>
        <p:nvSpPr>
          <p:cNvPr id="156" name="Tijdelijke aanduiding voor titel 1">
            <a:extLst>
              <a:ext uri="{FF2B5EF4-FFF2-40B4-BE49-F238E27FC236}">
                <a16:creationId xmlns:a16="http://schemas.microsoft.com/office/drawing/2014/main" id="{1E6E85CD-DAE0-F74D-94D4-E274087210F3}"/>
              </a:ext>
            </a:extLst>
          </p:cNvPr>
          <p:cNvSpPr>
            <a:spLocks noGrp="1"/>
          </p:cNvSpPr>
          <p:nvPr>
            <p:ph type="title" hasCustomPrompt="1"/>
          </p:nvPr>
        </p:nvSpPr>
        <p:spPr>
          <a:xfrm>
            <a:off x="865163" y="722313"/>
            <a:ext cx="4906987" cy="342211"/>
          </a:xfrm>
          <a:prstGeom prst="rect">
            <a:avLst/>
          </a:prstGeom>
        </p:spPr>
        <p:txBody>
          <a:bodyPr vert="horz" lIns="0" tIns="0" rIns="0" bIns="0" rtlCol="0" anchor="t">
            <a:noAutofit/>
          </a:bodyPr>
          <a:lstStyle/>
          <a:p>
            <a:r>
              <a:rPr lang="en-GB" noProof="0" dirty="0"/>
              <a:t>Place the title of the slide here</a:t>
            </a:r>
          </a:p>
        </p:txBody>
      </p:sp>
      <p:grpSp>
        <p:nvGrpSpPr>
          <p:cNvPr id="2" name="Groep 1">
            <a:extLst>
              <a:ext uri="{FF2B5EF4-FFF2-40B4-BE49-F238E27FC236}">
                <a16:creationId xmlns:a16="http://schemas.microsoft.com/office/drawing/2014/main" id="{51F2B388-642B-5AE3-838F-436E04402082}"/>
              </a:ext>
            </a:extLst>
          </p:cNvPr>
          <p:cNvGrpSpPr/>
          <p:nvPr userDrawn="1"/>
        </p:nvGrpSpPr>
        <p:grpSpPr>
          <a:xfrm>
            <a:off x="-3786437" y="0"/>
            <a:ext cx="3693386" cy="5359349"/>
            <a:chOff x="-3786437" y="0"/>
            <a:chExt cx="3693386" cy="5359349"/>
          </a:xfrm>
        </p:grpSpPr>
        <p:sp>
          <p:nvSpPr>
            <p:cNvPr id="4" name="Rechthoek 3">
              <a:extLst>
                <a:ext uri="{FF2B5EF4-FFF2-40B4-BE49-F238E27FC236}">
                  <a16:creationId xmlns:a16="http://schemas.microsoft.com/office/drawing/2014/main" id="{9CEF56A6-E9EE-6568-C6B1-C6B3DA9262A2}"/>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tx2"/>
                  </a:solidFill>
                  <a:latin typeface="Calibri" panose="020F0502020204030204" pitchFamily="34" charset="0"/>
                  <a:cs typeface="Calibri" panose="020F0502020204030204" pitchFamily="34" charset="0"/>
                </a:rPr>
                <a:t>Choosing text levels</a:t>
              </a:r>
            </a:p>
          </p:txBody>
        </p:sp>
        <p:sp>
          <p:nvSpPr>
            <p:cNvPr id="5" name="Ovaal 4">
              <a:extLst>
                <a:ext uri="{FF2B5EF4-FFF2-40B4-BE49-F238E27FC236}">
                  <a16:creationId xmlns:a16="http://schemas.microsoft.com/office/drawing/2014/main" id="{CF4CFCBC-6CC6-E2A7-42A6-CCC79C1E6283}"/>
                </a:ext>
              </a:extLst>
            </p:cNvPr>
            <p:cNvSpPr/>
            <p:nvPr userDrawn="1"/>
          </p:nvSpPr>
          <p:spPr>
            <a:xfrm>
              <a:off x="-3604183" y="183748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6" name="Rechthoek 5">
              <a:extLst>
                <a:ext uri="{FF2B5EF4-FFF2-40B4-BE49-F238E27FC236}">
                  <a16:creationId xmlns:a16="http://schemas.microsoft.com/office/drawing/2014/main" id="{B2BBD07C-5E88-DA07-3AF2-A414008E04DB}"/>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4"/>
                </a:buClr>
                <a:buSzTx/>
                <a:buFontTx/>
                <a:buNone/>
                <a:tabLst/>
                <a:defRPr/>
              </a:pPr>
              <a:r>
                <a:rPr kumimoji="0" lang="en-GB"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Plain text #1</a:t>
              </a:r>
            </a:p>
          </p:txBody>
        </p:sp>
        <p:sp>
          <p:nvSpPr>
            <p:cNvPr id="7" name="Ovaal 6">
              <a:extLst>
                <a:ext uri="{FF2B5EF4-FFF2-40B4-BE49-F238E27FC236}">
                  <a16:creationId xmlns:a16="http://schemas.microsoft.com/office/drawing/2014/main" id="{E243E78C-4765-1C31-4522-40382889CB30}"/>
                </a:ext>
              </a:extLst>
            </p:cNvPr>
            <p:cNvSpPr/>
            <p:nvPr userDrawn="1"/>
          </p:nvSpPr>
          <p:spPr>
            <a:xfrm>
              <a:off x="-3604183" y="2128768"/>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8" name="Rechthoek 7">
              <a:extLst>
                <a:ext uri="{FF2B5EF4-FFF2-40B4-BE49-F238E27FC236}">
                  <a16:creationId xmlns:a16="http://schemas.microsoft.com/office/drawing/2014/main" id="{D5A58F27-5707-0850-01C0-A4B2BD508732}"/>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Under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‘Home’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use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list level-buttons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to choose a text level. </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Choose from:</a:t>
              </a:r>
            </a:p>
          </p:txBody>
        </p:sp>
        <p:sp>
          <p:nvSpPr>
            <p:cNvPr id="10" name="Rechthoek 9">
              <a:extLst>
                <a:ext uri="{FF2B5EF4-FFF2-40B4-BE49-F238E27FC236}">
                  <a16:creationId xmlns:a16="http://schemas.microsoft.com/office/drawing/2014/main" id="{AF641360-F870-CBC4-354E-ADBAD639FF17}"/>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4"/>
                </a:buClr>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Plain text #2</a:t>
              </a:r>
            </a:p>
          </p:txBody>
        </p:sp>
        <p:sp>
          <p:nvSpPr>
            <p:cNvPr id="12" name="Ovaal 11">
              <a:extLst>
                <a:ext uri="{FF2B5EF4-FFF2-40B4-BE49-F238E27FC236}">
                  <a16:creationId xmlns:a16="http://schemas.microsoft.com/office/drawing/2014/main" id="{71CEC006-27BB-0C71-65EF-F52A750FEF72}"/>
                </a:ext>
              </a:extLst>
            </p:cNvPr>
            <p:cNvSpPr/>
            <p:nvPr userDrawn="1"/>
          </p:nvSpPr>
          <p:spPr>
            <a:xfrm>
              <a:off x="-3604183" y="2420052"/>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3" name="Rechthoek 12">
              <a:extLst>
                <a:ext uri="{FF2B5EF4-FFF2-40B4-BE49-F238E27FC236}">
                  <a16:creationId xmlns:a16="http://schemas.microsoft.com/office/drawing/2014/main" id="{45D7641C-3A30-7111-836C-AA6978FDF78F}"/>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rgbClr val="EE7628"/>
                </a:buClr>
                <a:buSzTx/>
                <a:buFont typeface="Arial" panose="020B0604020202020204" pitchFamily="34" charset="0"/>
                <a:buNone/>
                <a:tabLst/>
                <a:defRPr/>
              </a:pPr>
              <a:r>
                <a:rPr kumimoji="0" lang="en-GB" sz="1800" b="1" i="0" u="none" strike="noStrike" kern="0" cap="none" spc="0" normalizeH="0" baseline="0" noProof="0" dirty="0">
                  <a:ln>
                    <a:noFill/>
                  </a:ln>
                  <a:solidFill>
                    <a:schemeClr val="tx2"/>
                  </a:solidFill>
                  <a:effectLst/>
                  <a:uLnTx/>
                  <a:uFillTx/>
                  <a:latin typeface="Calibri" panose="020F0502020204030204" pitchFamily="34" charset="0"/>
                  <a:ea typeface="+mn-ea"/>
                  <a:cs typeface="Calibri" panose="020F0502020204030204" pitchFamily="34" charset="0"/>
                </a:rPr>
                <a:t>Heading #1</a:t>
              </a:r>
            </a:p>
          </p:txBody>
        </p:sp>
        <p:sp>
          <p:nvSpPr>
            <p:cNvPr id="14" name="Ovaal 13">
              <a:extLst>
                <a:ext uri="{FF2B5EF4-FFF2-40B4-BE49-F238E27FC236}">
                  <a16:creationId xmlns:a16="http://schemas.microsoft.com/office/drawing/2014/main" id="{83A090EC-F944-8CD3-0ED7-94F7C7FF0C28}"/>
                </a:ext>
              </a:extLst>
            </p:cNvPr>
            <p:cNvSpPr/>
            <p:nvPr userDrawn="1"/>
          </p:nvSpPr>
          <p:spPr>
            <a:xfrm>
              <a:off x="-3604183" y="2711336"/>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5" name="Rechthoek 14">
              <a:extLst>
                <a:ext uri="{FF2B5EF4-FFF2-40B4-BE49-F238E27FC236}">
                  <a16:creationId xmlns:a16="http://schemas.microsoft.com/office/drawing/2014/main" id="{935C4C7B-37E9-6E7A-C0F1-762C36A2998A}"/>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rgbClr val="EE7628"/>
                </a:buClr>
                <a:buSzTx/>
                <a:buFont typeface="Arial" panose="020B0604020202020204" pitchFamily="34" charset="0"/>
                <a:buNone/>
                <a:tabLst/>
                <a:defRPr/>
              </a:pPr>
              <a:r>
                <a:rPr kumimoji="0" lang="en-GB" sz="1800" b="1" i="0" u="none" strike="noStrike" kern="0" cap="none" spc="0" normalizeH="0" baseline="0" noProof="0" dirty="0">
                  <a:ln>
                    <a:noFill/>
                  </a:ln>
                  <a:solidFill>
                    <a:schemeClr val="accent1"/>
                  </a:solidFill>
                  <a:effectLst/>
                  <a:uLnTx/>
                  <a:uFillTx/>
                  <a:latin typeface="Calibri" panose="020F0502020204030204" pitchFamily="34" charset="0"/>
                  <a:ea typeface="+mn-ea"/>
                  <a:cs typeface="Calibri" panose="020F0502020204030204" pitchFamily="34" charset="0"/>
                </a:rPr>
                <a:t>Heading #2</a:t>
              </a:r>
            </a:p>
          </p:txBody>
        </p:sp>
        <p:sp>
          <p:nvSpPr>
            <p:cNvPr id="16" name="Ovaal 15">
              <a:extLst>
                <a:ext uri="{FF2B5EF4-FFF2-40B4-BE49-F238E27FC236}">
                  <a16:creationId xmlns:a16="http://schemas.microsoft.com/office/drawing/2014/main" id="{DBF48416-1114-DDBE-653F-6002642D0A3C}"/>
                </a:ext>
              </a:extLst>
            </p:cNvPr>
            <p:cNvSpPr/>
            <p:nvPr userDrawn="1"/>
          </p:nvSpPr>
          <p:spPr>
            <a:xfrm>
              <a:off x="-3604183" y="3002620"/>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p>
          </p:txBody>
        </p:sp>
        <p:sp>
          <p:nvSpPr>
            <p:cNvPr id="17" name="Rechthoek 16">
              <a:extLst>
                <a:ext uri="{FF2B5EF4-FFF2-40B4-BE49-F238E27FC236}">
                  <a16:creationId xmlns:a16="http://schemas.microsoft.com/office/drawing/2014/main" id="{6432F5AD-921C-0C5A-73D9-FBC5BE5665DE}"/>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en-GB" sz="1800" b="1" i="0" u="none" strike="noStrike" kern="0" cap="none" spc="0" normalizeH="0" baseline="0" noProof="0" dirty="0">
                  <a:ln>
                    <a:noFill/>
                  </a:ln>
                  <a:solidFill>
                    <a:schemeClr val="accent3"/>
                  </a:solidFill>
                  <a:effectLst/>
                  <a:uLnTx/>
                  <a:uFillTx/>
                  <a:latin typeface="Calibri" panose="020F0502020204030204" pitchFamily="34" charset="0"/>
                  <a:cs typeface="Calibri" panose="020F0502020204030204" pitchFamily="34" charset="0"/>
                </a:rPr>
                <a:t>Heading #3</a:t>
              </a:r>
            </a:p>
          </p:txBody>
        </p:sp>
        <p:sp>
          <p:nvSpPr>
            <p:cNvPr id="18" name="Ovaal 17">
              <a:extLst>
                <a:ext uri="{FF2B5EF4-FFF2-40B4-BE49-F238E27FC236}">
                  <a16:creationId xmlns:a16="http://schemas.microsoft.com/office/drawing/2014/main" id="{1D2A8751-9192-F8BF-BD3E-62AF49A82D96}"/>
                </a:ext>
              </a:extLst>
            </p:cNvPr>
            <p:cNvSpPr/>
            <p:nvPr userDrawn="1"/>
          </p:nvSpPr>
          <p:spPr>
            <a:xfrm>
              <a:off x="-3604183" y="329390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p>
          </p:txBody>
        </p:sp>
        <p:sp>
          <p:nvSpPr>
            <p:cNvPr id="19" name="Rechthoek 18">
              <a:extLst>
                <a:ext uri="{FF2B5EF4-FFF2-40B4-BE49-F238E27FC236}">
                  <a16:creationId xmlns:a16="http://schemas.microsoft.com/office/drawing/2014/main" id="{D2FD6BB5-ECB5-C741-9042-451DBDAF0AA9}"/>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4"/>
                </a:buClr>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Source</a:t>
              </a:r>
            </a:p>
          </p:txBody>
        </p:sp>
        <p:sp>
          <p:nvSpPr>
            <p:cNvPr id="20" name="Ovaal 19">
              <a:extLst>
                <a:ext uri="{FF2B5EF4-FFF2-40B4-BE49-F238E27FC236}">
                  <a16:creationId xmlns:a16="http://schemas.microsoft.com/office/drawing/2014/main" id="{76494FDF-7543-9E3F-64EB-CAC701A5A0EA}"/>
                </a:ext>
              </a:extLst>
            </p:cNvPr>
            <p:cNvSpPr/>
            <p:nvPr userDrawn="1"/>
          </p:nvSpPr>
          <p:spPr>
            <a:xfrm>
              <a:off x="-3604183" y="3585188"/>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p>
          </p:txBody>
        </p:sp>
        <p:sp>
          <p:nvSpPr>
            <p:cNvPr id="21" name="Rechthoek 20">
              <a:extLst>
                <a:ext uri="{FF2B5EF4-FFF2-40B4-BE49-F238E27FC236}">
                  <a16:creationId xmlns:a16="http://schemas.microsoft.com/office/drawing/2014/main" id="{D297787E-89F0-5078-79C6-392E6F1DF30D}"/>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rgbClr val="2CA055"/>
                </a:buClr>
                <a:buSzTx/>
                <a:buFontTx/>
                <a:buNone/>
                <a:tabLst/>
                <a:defRPr/>
              </a:pPr>
              <a:r>
                <a:rPr kumimoji="0" lang="en-GB" sz="1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Plain text #1</a:t>
              </a:r>
            </a:p>
          </p:txBody>
        </p:sp>
        <p:sp>
          <p:nvSpPr>
            <p:cNvPr id="22" name="Ovaal 21">
              <a:extLst>
                <a:ext uri="{FF2B5EF4-FFF2-40B4-BE49-F238E27FC236}">
                  <a16:creationId xmlns:a16="http://schemas.microsoft.com/office/drawing/2014/main" id="{2B040E68-B63B-2D28-8C5A-4A8146974763}"/>
                </a:ext>
              </a:extLst>
            </p:cNvPr>
            <p:cNvSpPr/>
            <p:nvPr userDrawn="1"/>
          </p:nvSpPr>
          <p:spPr>
            <a:xfrm>
              <a:off x="-3604183" y="3876472"/>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p>
          </p:txBody>
        </p:sp>
        <p:sp>
          <p:nvSpPr>
            <p:cNvPr id="23" name="Rechthoek 22">
              <a:extLst>
                <a:ext uri="{FF2B5EF4-FFF2-40B4-BE49-F238E27FC236}">
                  <a16:creationId xmlns:a16="http://schemas.microsoft.com/office/drawing/2014/main" id="{035C2EAD-663F-CAC3-EBD9-C2CD9FF12569}"/>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4"/>
                </a:buClr>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Plain text #2</a:t>
              </a:r>
            </a:p>
          </p:txBody>
        </p:sp>
        <p:sp>
          <p:nvSpPr>
            <p:cNvPr id="24" name="Ovaal 23">
              <a:extLst>
                <a:ext uri="{FF2B5EF4-FFF2-40B4-BE49-F238E27FC236}">
                  <a16:creationId xmlns:a16="http://schemas.microsoft.com/office/drawing/2014/main" id="{B397C450-A25F-53E3-55CF-8A6588E9E581}"/>
                </a:ext>
              </a:extLst>
            </p:cNvPr>
            <p:cNvSpPr/>
            <p:nvPr userDrawn="1"/>
          </p:nvSpPr>
          <p:spPr>
            <a:xfrm>
              <a:off x="-3604183" y="416859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p>
          </p:txBody>
        </p:sp>
        <p:sp>
          <p:nvSpPr>
            <p:cNvPr id="25" name="Rechthoek 24">
              <a:extLst>
                <a:ext uri="{FF2B5EF4-FFF2-40B4-BE49-F238E27FC236}">
                  <a16:creationId xmlns:a16="http://schemas.microsoft.com/office/drawing/2014/main" id="{64CECB7F-8858-627A-F1BA-9D5309617E7B}"/>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en-GB" sz="1800" b="1" i="0" u="none" strike="noStrike" kern="0" cap="none" spc="0" normalizeH="0" baseline="0" noProof="0" dirty="0">
                  <a:ln>
                    <a:noFill/>
                  </a:ln>
                  <a:solidFill>
                    <a:schemeClr val="accent4"/>
                  </a:solidFill>
                  <a:effectLst/>
                  <a:uLnTx/>
                  <a:uFillTx/>
                  <a:latin typeface="Calibri" panose="020F0502020204030204" pitchFamily="34" charset="0"/>
                  <a:cs typeface="Calibri" panose="020F0502020204030204" pitchFamily="34" charset="0"/>
                </a:rPr>
                <a:t>Heading #4</a:t>
              </a:r>
            </a:p>
          </p:txBody>
        </p:sp>
        <p:sp>
          <p:nvSpPr>
            <p:cNvPr id="26" name="Rechthoek 25">
              <a:extLst>
                <a:ext uri="{FF2B5EF4-FFF2-40B4-BE49-F238E27FC236}">
                  <a16:creationId xmlns:a16="http://schemas.microsoft.com/office/drawing/2014/main" id="{F8AEBE46-C5C8-4619-1323-52CD4458714D}"/>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‘Inspiration'</a:t>
              </a:r>
            </a:p>
          </p:txBody>
        </p:sp>
        <p:grpSp>
          <p:nvGrpSpPr>
            <p:cNvPr id="27" name="ICOON_info">
              <a:extLst>
                <a:ext uri="{FF2B5EF4-FFF2-40B4-BE49-F238E27FC236}">
                  <a16:creationId xmlns:a16="http://schemas.microsoft.com/office/drawing/2014/main" id="{E06A6D78-23CE-5F9C-EDEB-DE0B1DB02A48}"/>
                </a:ext>
              </a:extLst>
            </p:cNvPr>
            <p:cNvGrpSpPr/>
            <p:nvPr userDrawn="1"/>
          </p:nvGrpSpPr>
          <p:grpSpPr>
            <a:xfrm>
              <a:off x="-376736" y="4400186"/>
              <a:ext cx="283685" cy="283685"/>
              <a:chOff x="-510741" y="5913713"/>
              <a:chExt cx="267555" cy="267555"/>
            </a:xfrm>
          </p:grpSpPr>
          <p:sp>
            <p:nvSpPr>
              <p:cNvPr id="75" name="Ovaal 74">
                <a:extLst>
                  <a:ext uri="{FF2B5EF4-FFF2-40B4-BE49-F238E27FC236}">
                    <a16:creationId xmlns:a16="http://schemas.microsoft.com/office/drawing/2014/main" id="{BD07F93F-62F8-13E1-5C9B-4ED5D4E7BF29}"/>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76" name="Graphic 163" descr="Informatie">
                <a:extLst>
                  <a:ext uri="{FF2B5EF4-FFF2-40B4-BE49-F238E27FC236}">
                    <a16:creationId xmlns:a16="http://schemas.microsoft.com/office/drawing/2014/main" id="{4502F104-F142-EA44-4D06-B2734BE4D65C}"/>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28" name="VOORBEELD">
              <a:extLst>
                <a:ext uri="{FF2B5EF4-FFF2-40B4-BE49-F238E27FC236}">
                  <a16:creationId xmlns:a16="http://schemas.microsoft.com/office/drawing/2014/main" id="{F3E6601C-2A34-C0FA-7AE5-84F548E07B74}"/>
                </a:ext>
              </a:extLst>
            </p:cNvPr>
            <p:cNvGrpSpPr/>
            <p:nvPr userDrawn="1"/>
          </p:nvGrpSpPr>
          <p:grpSpPr>
            <a:xfrm>
              <a:off x="-3605171" y="458674"/>
              <a:ext cx="3234311" cy="558875"/>
              <a:chOff x="-3605171" y="458674"/>
              <a:chExt cx="3234311" cy="558875"/>
            </a:xfrm>
          </p:grpSpPr>
          <p:sp>
            <p:nvSpPr>
              <p:cNvPr id="35" name="Rechthoek 34">
                <a:extLst>
                  <a:ext uri="{FF2B5EF4-FFF2-40B4-BE49-F238E27FC236}">
                    <a16:creationId xmlns:a16="http://schemas.microsoft.com/office/drawing/2014/main" id="{57F469E8-6E31-1428-2E09-67C904A8C838}"/>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en-GB" sz="900" b="1" noProof="0" dirty="0">
                    <a:solidFill>
                      <a:srgbClr val="211F26"/>
                    </a:solidFill>
                    <a:latin typeface="Calibri" panose="020F0502020204030204" pitchFamily="34" charset="0"/>
                    <a:cs typeface="Calibri" panose="020F0502020204030204" pitchFamily="34" charset="0"/>
                  </a:rPr>
                  <a:t>Home</a:t>
                </a:r>
              </a:p>
            </p:txBody>
          </p:sp>
          <p:sp>
            <p:nvSpPr>
              <p:cNvPr id="36" name="Rechthoek 35">
                <a:extLst>
                  <a:ext uri="{FF2B5EF4-FFF2-40B4-BE49-F238E27FC236}">
                    <a16:creationId xmlns:a16="http://schemas.microsoft.com/office/drawing/2014/main" id="{71A653BA-224F-8AF9-6BC3-DA4CC572C914}"/>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37" name="Groep 36">
                <a:extLst>
                  <a:ext uri="{FF2B5EF4-FFF2-40B4-BE49-F238E27FC236}">
                    <a16:creationId xmlns:a16="http://schemas.microsoft.com/office/drawing/2014/main" id="{015001CC-DE71-A014-8255-7993AC6EEF6D}"/>
                  </a:ext>
                </a:extLst>
              </p:cNvPr>
              <p:cNvGrpSpPr/>
              <p:nvPr userDrawn="1"/>
            </p:nvGrpSpPr>
            <p:grpSpPr>
              <a:xfrm>
                <a:off x="-3386247" y="830871"/>
                <a:ext cx="139423" cy="109566"/>
                <a:chOff x="-2866744" y="827071"/>
                <a:chExt cx="168701" cy="132575"/>
              </a:xfrm>
            </p:grpSpPr>
            <p:grpSp>
              <p:nvGrpSpPr>
                <p:cNvPr id="68" name="Groep 67">
                  <a:extLst>
                    <a:ext uri="{FF2B5EF4-FFF2-40B4-BE49-F238E27FC236}">
                      <a16:creationId xmlns:a16="http://schemas.microsoft.com/office/drawing/2014/main" id="{338D960A-279A-03B3-C0C8-4439CF88726F}"/>
                    </a:ext>
                  </a:extLst>
                </p:cNvPr>
                <p:cNvGrpSpPr/>
                <p:nvPr userDrawn="1"/>
              </p:nvGrpSpPr>
              <p:grpSpPr>
                <a:xfrm>
                  <a:off x="-2866744" y="827071"/>
                  <a:ext cx="168701" cy="132575"/>
                  <a:chOff x="-2866744" y="827071"/>
                  <a:chExt cx="168701" cy="132575"/>
                </a:xfrm>
              </p:grpSpPr>
              <p:cxnSp>
                <p:nvCxnSpPr>
                  <p:cNvPr id="70" name="Rechte verbindingslijn 69">
                    <a:extLst>
                      <a:ext uri="{FF2B5EF4-FFF2-40B4-BE49-F238E27FC236}">
                        <a16:creationId xmlns:a16="http://schemas.microsoft.com/office/drawing/2014/main" id="{B3C8C889-40B8-8D25-4A58-19275A51EF63}"/>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71" name="Rechte verbindingslijn 70">
                    <a:extLst>
                      <a:ext uri="{FF2B5EF4-FFF2-40B4-BE49-F238E27FC236}">
                        <a16:creationId xmlns:a16="http://schemas.microsoft.com/office/drawing/2014/main" id="{DE894101-A89C-75B4-2B14-4399275F7480}"/>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72" name="Rechte verbindingslijn 71">
                    <a:extLst>
                      <a:ext uri="{FF2B5EF4-FFF2-40B4-BE49-F238E27FC236}">
                        <a16:creationId xmlns:a16="http://schemas.microsoft.com/office/drawing/2014/main" id="{3B735125-1F6C-A4E1-50CB-2E952ED706FA}"/>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73" name="Rechte verbindingslijn 72">
                    <a:extLst>
                      <a:ext uri="{FF2B5EF4-FFF2-40B4-BE49-F238E27FC236}">
                        <a16:creationId xmlns:a16="http://schemas.microsoft.com/office/drawing/2014/main" id="{2455FA2A-68F3-FF51-92B3-40E6E9FF08E6}"/>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74" name="Rechte verbindingslijn 73">
                    <a:extLst>
                      <a:ext uri="{FF2B5EF4-FFF2-40B4-BE49-F238E27FC236}">
                        <a16:creationId xmlns:a16="http://schemas.microsoft.com/office/drawing/2014/main" id="{8A8F0E6A-34DD-D07C-112D-7B4B98442F96}"/>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69" name="Pijl: rechts 68">
                  <a:extLst>
                    <a:ext uri="{FF2B5EF4-FFF2-40B4-BE49-F238E27FC236}">
                      <a16:creationId xmlns:a16="http://schemas.microsoft.com/office/drawing/2014/main" id="{130C3CB0-DDB6-22DE-73EC-4FB563C9F003}"/>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38" name="Groep 37">
                <a:extLst>
                  <a:ext uri="{FF2B5EF4-FFF2-40B4-BE49-F238E27FC236}">
                    <a16:creationId xmlns:a16="http://schemas.microsoft.com/office/drawing/2014/main" id="{6527D8EC-7F27-CED0-D876-F5767E08689B}"/>
                  </a:ext>
                </a:extLst>
              </p:cNvPr>
              <p:cNvGrpSpPr/>
              <p:nvPr userDrawn="1"/>
            </p:nvGrpSpPr>
            <p:grpSpPr>
              <a:xfrm>
                <a:off x="-3605171" y="830871"/>
                <a:ext cx="139423" cy="109566"/>
                <a:chOff x="-2866744" y="518074"/>
                <a:chExt cx="168701" cy="132575"/>
              </a:xfrm>
            </p:grpSpPr>
            <p:grpSp>
              <p:nvGrpSpPr>
                <p:cNvPr id="61" name="Groep 60">
                  <a:extLst>
                    <a:ext uri="{FF2B5EF4-FFF2-40B4-BE49-F238E27FC236}">
                      <a16:creationId xmlns:a16="http://schemas.microsoft.com/office/drawing/2014/main" id="{C13EBD8D-BF22-2EF3-6C40-8BCACC75339E}"/>
                    </a:ext>
                  </a:extLst>
                </p:cNvPr>
                <p:cNvGrpSpPr/>
                <p:nvPr userDrawn="1"/>
              </p:nvGrpSpPr>
              <p:grpSpPr>
                <a:xfrm>
                  <a:off x="-2866744" y="518074"/>
                  <a:ext cx="168701" cy="132575"/>
                  <a:chOff x="-2866744" y="518074"/>
                  <a:chExt cx="168701" cy="132575"/>
                </a:xfrm>
              </p:grpSpPr>
              <p:cxnSp>
                <p:nvCxnSpPr>
                  <p:cNvPr id="63" name="Rechte verbindingslijn 62">
                    <a:extLst>
                      <a:ext uri="{FF2B5EF4-FFF2-40B4-BE49-F238E27FC236}">
                        <a16:creationId xmlns:a16="http://schemas.microsoft.com/office/drawing/2014/main" id="{1BFF4772-BBFB-CBEE-6FDF-73CDE625DF3F}"/>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64" name="Rechte verbindingslijn 63">
                    <a:extLst>
                      <a:ext uri="{FF2B5EF4-FFF2-40B4-BE49-F238E27FC236}">
                        <a16:creationId xmlns:a16="http://schemas.microsoft.com/office/drawing/2014/main" id="{DF6F3A2C-0A94-B41C-2DDB-A30FF96D07EB}"/>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65" name="Rechte verbindingslijn 64">
                    <a:extLst>
                      <a:ext uri="{FF2B5EF4-FFF2-40B4-BE49-F238E27FC236}">
                        <a16:creationId xmlns:a16="http://schemas.microsoft.com/office/drawing/2014/main" id="{56C5CCC9-B223-3973-E570-B19A20727364}"/>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66" name="Rechte verbindingslijn 65">
                    <a:extLst>
                      <a:ext uri="{FF2B5EF4-FFF2-40B4-BE49-F238E27FC236}">
                        <a16:creationId xmlns:a16="http://schemas.microsoft.com/office/drawing/2014/main" id="{10488ABD-8494-281F-7E40-E2673A6B3308}"/>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67" name="Rechte verbindingslijn 66">
                    <a:extLst>
                      <a:ext uri="{FF2B5EF4-FFF2-40B4-BE49-F238E27FC236}">
                        <a16:creationId xmlns:a16="http://schemas.microsoft.com/office/drawing/2014/main" id="{C4352BA6-9402-AC55-6463-F45D4075ED4F}"/>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62" name="Pijl: rechts 61">
                  <a:extLst>
                    <a:ext uri="{FF2B5EF4-FFF2-40B4-BE49-F238E27FC236}">
                      <a16:creationId xmlns:a16="http://schemas.microsoft.com/office/drawing/2014/main" id="{F7C2C60F-20E2-40A8-3F2D-701A62560DDF}"/>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cxnSp>
            <p:nvCxnSpPr>
              <p:cNvPr id="39" name="Rechte verbindingslijn 38">
                <a:extLst>
                  <a:ext uri="{FF2B5EF4-FFF2-40B4-BE49-F238E27FC236}">
                    <a16:creationId xmlns:a16="http://schemas.microsoft.com/office/drawing/2014/main" id="{F5DC8D10-1925-7885-4DCF-F7A9BF677A14}"/>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40" name="Rechte verbindingslijn 39">
                <a:extLst>
                  <a:ext uri="{FF2B5EF4-FFF2-40B4-BE49-F238E27FC236}">
                    <a16:creationId xmlns:a16="http://schemas.microsoft.com/office/drawing/2014/main" id="{AADAF609-81CB-251D-6B3A-11873751341C}"/>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41" name="Rechthoek 40">
                <a:extLst>
                  <a:ext uri="{FF2B5EF4-FFF2-40B4-BE49-F238E27FC236}">
                    <a16:creationId xmlns:a16="http://schemas.microsoft.com/office/drawing/2014/main" id="{A9321794-528A-28AF-3E73-F1D326171E2B}"/>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down</a:t>
                </a:r>
              </a:p>
            </p:txBody>
          </p:sp>
          <p:sp>
            <p:nvSpPr>
              <p:cNvPr id="42" name="Rechthoek 41">
                <a:extLst>
                  <a:ext uri="{FF2B5EF4-FFF2-40B4-BE49-F238E27FC236}">
                    <a16:creationId xmlns:a16="http://schemas.microsoft.com/office/drawing/2014/main" id="{6BC766B6-E87F-D29D-E5E2-326C939D2507}"/>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up</a:t>
                </a:r>
              </a:p>
            </p:txBody>
          </p:sp>
          <p:grpSp>
            <p:nvGrpSpPr>
              <p:cNvPr id="43" name="Groep 42">
                <a:extLst>
                  <a:ext uri="{FF2B5EF4-FFF2-40B4-BE49-F238E27FC236}">
                    <a16:creationId xmlns:a16="http://schemas.microsoft.com/office/drawing/2014/main" id="{73771B45-58AE-5AFF-5745-58EABBCA515E}"/>
                  </a:ext>
                </a:extLst>
              </p:cNvPr>
              <p:cNvGrpSpPr/>
              <p:nvPr userDrawn="1"/>
            </p:nvGrpSpPr>
            <p:grpSpPr>
              <a:xfrm>
                <a:off x="-2916763" y="769168"/>
                <a:ext cx="268738" cy="248381"/>
                <a:chOff x="-2916763" y="769168"/>
                <a:chExt cx="268738" cy="248381"/>
              </a:xfrm>
            </p:grpSpPr>
            <p:sp>
              <p:nvSpPr>
                <p:cNvPr id="53" name="Rechthoek 52">
                  <a:extLst>
                    <a:ext uri="{FF2B5EF4-FFF2-40B4-BE49-F238E27FC236}">
                      <a16:creationId xmlns:a16="http://schemas.microsoft.com/office/drawing/2014/main" id="{D4391510-C99C-9FFA-D074-1C78333C9671}"/>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54" name="Groep 53">
                  <a:extLst>
                    <a:ext uri="{FF2B5EF4-FFF2-40B4-BE49-F238E27FC236}">
                      <a16:creationId xmlns:a16="http://schemas.microsoft.com/office/drawing/2014/main" id="{F2F4251A-E668-501E-DE84-3077DE9CD2D4}"/>
                    </a:ext>
                  </a:extLst>
                </p:cNvPr>
                <p:cNvGrpSpPr/>
                <p:nvPr userDrawn="1"/>
              </p:nvGrpSpPr>
              <p:grpSpPr>
                <a:xfrm>
                  <a:off x="-2866744" y="827071"/>
                  <a:ext cx="168701" cy="132575"/>
                  <a:chOff x="-2866744" y="827071"/>
                  <a:chExt cx="168701" cy="132575"/>
                </a:xfrm>
              </p:grpSpPr>
              <p:cxnSp>
                <p:nvCxnSpPr>
                  <p:cNvPr id="56" name="Rechte verbindingslijn 55">
                    <a:extLst>
                      <a:ext uri="{FF2B5EF4-FFF2-40B4-BE49-F238E27FC236}">
                        <a16:creationId xmlns:a16="http://schemas.microsoft.com/office/drawing/2014/main" id="{76E0A07E-1052-119E-C75F-090155145EA2}"/>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57" name="Rechte verbindingslijn 56">
                    <a:extLst>
                      <a:ext uri="{FF2B5EF4-FFF2-40B4-BE49-F238E27FC236}">
                        <a16:creationId xmlns:a16="http://schemas.microsoft.com/office/drawing/2014/main" id="{B76B12EF-E3DE-952E-4C33-50DB0B3A3F96}"/>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58" name="Rechte verbindingslijn 57">
                    <a:extLst>
                      <a:ext uri="{FF2B5EF4-FFF2-40B4-BE49-F238E27FC236}">
                        <a16:creationId xmlns:a16="http://schemas.microsoft.com/office/drawing/2014/main" id="{0DDD9C8A-4567-3A34-5D21-4C4C4694EA48}"/>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59" name="Rechte verbindingslijn 58">
                    <a:extLst>
                      <a:ext uri="{FF2B5EF4-FFF2-40B4-BE49-F238E27FC236}">
                        <a16:creationId xmlns:a16="http://schemas.microsoft.com/office/drawing/2014/main" id="{99BEC929-8F45-C5D3-D598-1098C528D95D}"/>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60" name="Rechte verbindingslijn 59">
                    <a:extLst>
                      <a:ext uri="{FF2B5EF4-FFF2-40B4-BE49-F238E27FC236}">
                        <a16:creationId xmlns:a16="http://schemas.microsoft.com/office/drawing/2014/main" id="{AA556B95-A35A-2B49-25F0-87EA2E2DEC54}"/>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55" name="Pijl: rechts 54">
                  <a:extLst>
                    <a:ext uri="{FF2B5EF4-FFF2-40B4-BE49-F238E27FC236}">
                      <a16:creationId xmlns:a16="http://schemas.microsoft.com/office/drawing/2014/main" id="{15DBE9E8-C28C-430D-FDE5-38688BFEE304}"/>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44" name="Groep 43">
                <a:extLst>
                  <a:ext uri="{FF2B5EF4-FFF2-40B4-BE49-F238E27FC236}">
                    <a16:creationId xmlns:a16="http://schemas.microsoft.com/office/drawing/2014/main" id="{313AD350-D689-E6E7-7487-9249D488B835}"/>
                  </a:ext>
                </a:extLst>
              </p:cNvPr>
              <p:cNvGrpSpPr/>
              <p:nvPr userDrawn="1"/>
            </p:nvGrpSpPr>
            <p:grpSpPr>
              <a:xfrm>
                <a:off x="-2916763" y="460171"/>
                <a:ext cx="268738" cy="248381"/>
                <a:chOff x="-2916763" y="460171"/>
                <a:chExt cx="268738" cy="248381"/>
              </a:xfrm>
            </p:grpSpPr>
            <p:sp>
              <p:nvSpPr>
                <p:cNvPr id="45" name="Rechthoek 44">
                  <a:extLst>
                    <a:ext uri="{FF2B5EF4-FFF2-40B4-BE49-F238E27FC236}">
                      <a16:creationId xmlns:a16="http://schemas.microsoft.com/office/drawing/2014/main" id="{E8E1B12B-9F3B-2FB4-482A-EE796C35B86A}"/>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46" name="Groep 45">
                  <a:extLst>
                    <a:ext uri="{FF2B5EF4-FFF2-40B4-BE49-F238E27FC236}">
                      <a16:creationId xmlns:a16="http://schemas.microsoft.com/office/drawing/2014/main" id="{CB4ADEED-5C6C-4EF6-EA19-6FFFF57599F8}"/>
                    </a:ext>
                  </a:extLst>
                </p:cNvPr>
                <p:cNvGrpSpPr/>
                <p:nvPr userDrawn="1"/>
              </p:nvGrpSpPr>
              <p:grpSpPr>
                <a:xfrm>
                  <a:off x="-2866744" y="518074"/>
                  <a:ext cx="168701" cy="132575"/>
                  <a:chOff x="-2866744" y="518074"/>
                  <a:chExt cx="168701" cy="132575"/>
                </a:xfrm>
              </p:grpSpPr>
              <p:cxnSp>
                <p:nvCxnSpPr>
                  <p:cNvPr id="48" name="Rechte verbindingslijn 47">
                    <a:extLst>
                      <a:ext uri="{FF2B5EF4-FFF2-40B4-BE49-F238E27FC236}">
                        <a16:creationId xmlns:a16="http://schemas.microsoft.com/office/drawing/2014/main" id="{DF9F8D1F-E8D5-1A98-6329-9EE8DDDA3E29}"/>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49" name="Rechte verbindingslijn 48">
                    <a:extLst>
                      <a:ext uri="{FF2B5EF4-FFF2-40B4-BE49-F238E27FC236}">
                        <a16:creationId xmlns:a16="http://schemas.microsoft.com/office/drawing/2014/main" id="{4B62C724-3385-4F68-1539-951BC4D4CD32}"/>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50" name="Rechte verbindingslijn 49">
                    <a:extLst>
                      <a:ext uri="{FF2B5EF4-FFF2-40B4-BE49-F238E27FC236}">
                        <a16:creationId xmlns:a16="http://schemas.microsoft.com/office/drawing/2014/main" id="{A847042F-86A7-98EF-4397-E7E50031E1FB}"/>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51" name="Rechte verbindingslijn 50">
                    <a:extLst>
                      <a:ext uri="{FF2B5EF4-FFF2-40B4-BE49-F238E27FC236}">
                        <a16:creationId xmlns:a16="http://schemas.microsoft.com/office/drawing/2014/main" id="{059B06C5-A192-1C31-94C1-9364ED7EEABB}"/>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52" name="Rechte verbindingslijn 51">
                    <a:extLst>
                      <a:ext uri="{FF2B5EF4-FFF2-40B4-BE49-F238E27FC236}">
                        <a16:creationId xmlns:a16="http://schemas.microsoft.com/office/drawing/2014/main" id="{4966E12A-FE83-060A-F2AA-89AA216D8045}"/>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47" name="Pijl: rechts 46">
                  <a:extLst>
                    <a:ext uri="{FF2B5EF4-FFF2-40B4-BE49-F238E27FC236}">
                      <a16:creationId xmlns:a16="http://schemas.microsoft.com/office/drawing/2014/main" id="{B7568923-B7B8-2191-CD36-75861FAB4478}"/>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grpSp>
          <p:nvGrpSpPr>
            <p:cNvPr id="29" name="Groep 28">
              <a:extLst>
                <a:ext uri="{FF2B5EF4-FFF2-40B4-BE49-F238E27FC236}">
                  <a16:creationId xmlns:a16="http://schemas.microsoft.com/office/drawing/2014/main" id="{796D9C65-649F-3B8D-011C-4D8B4A429799}"/>
                </a:ext>
              </a:extLst>
            </p:cNvPr>
            <p:cNvGrpSpPr/>
            <p:nvPr userDrawn="1"/>
          </p:nvGrpSpPr>
          <p:grpSpPr>
            <a:xfrm>
              <a:off x="-938434" y="4663037"/>
              <a:ext cx="627798" cy="576693"/>
              <a:chOff x="-1753862" y="6112775"/>
              <a:chExt cx="759635" cy="697798"/>
            </a:xfrm>
          </p:grpSpPr>
          <p:grpSp>
            <p:nvGrpSpPr>
              <p:cNvPr id="30" name="Inspireren">
                <a:extLst>
                  <a:ext uri="{FF2B5EF4-FFF2-40B4-BE49-F238E27FC236}">
                    <a16:creationId xmlns:a16="http://schemas.microsoft.com/office/drawing/2014/main" id="{34E2F717-F1E4-387B-3270-08196E18E826}"/>
                  </a:ext>
                </a:extLst>
              </p:cNvPr>
              <p:cNvGrpSpPr>
                <a:grpSpLocks noChangeAspect="1"/>
              </p:cNvGrpSpPr>
              <p:nvPr userDrawn="1"/>
            </p:nvGrpSpPr>
            <p:grpSpPr bwMode="auto">
              <a:xfrm>
                <a:off x="-1484858" y="6112775"/>
                <a:ext cx="205431" cy="293286"/>
                <a:chOff x="4768" y="2783"/>
                <a:chExt cx="788" cy="1125"/>
              </a:xfrm>
              <a:gradFill>
                <a:gsLst>
                  <a:gs pos="0">
                    <a:srgbClr val="9D9FA1"/>
                  </a:gs>
                  <a:gs pos="70000">
                    <a:srgbClr val="211F26"/>
                  </a:gs>
                </a:gsLst>
                <a:lin ang="2700000" scaled="0"/>
              </a:gradFill>
            </p:grpSpPr>
            <p:sp>
              <p:nvSpPr>
                <p:cNvPr id="32" name="Freeform 12">
                  <a:extLst>
                    <a:ext uri="{FF2B5EF4-FFF2-40B4-BE49-F238E27FC236}">
                      <a16:creationId xmlns:a16="http://schemas.microsoft.com/office/drawing/2014/main" id="{B96D4E34-53D2-3BA7-6F9D-EA7180A5913F}"/>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33" name="Freeform 13">
                  <a:extLst>
                    <a:ext uri="{FF2B5EF4-FFF2-40B4-BE49-F238E27FC236}">
                      <a16:creationId xmlns:a16="http://schemas.microsoft.com/office/drawing/2014/main" id="{F26D8656-C351-0204-8C9C-9DBFA0B57F3B}"/>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34" name="Freeform 14">
                  <a:extLst>
                    <a:ext uri="{FF2B5EF4-FFF2-40B4-BE49-F238E27FC236}">
                      <a16:creationId xmlns:a16="http://schemas.microsoft.com/office/drawing/2014/main" id="{040FBB8A-80E1-86AE-2150-BA8E637F61D1}"/>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31" name="Tekstvak 30">
                <a:extLst>
                  <a:ext uri="{FF2B5EF4-FFF2-40B4-BE49-F238E27FC236}">
                    <a16:creationId xmlns:a16="http://schemas.microsoft.com/office/drawing/2014/main" id="{3AA4CDF1-3E7E-F74F-AB63-ACCF699DCA73}"/>
                  </a:ext>
                </a:extLst>
              </p:cNvPr>
              <p:cNvSpPr txBox="1"/>
              <p:nvPr userDrawn="1"/>
            </p:nvSpPr>
            <p:spPr>
              <a:xfrm>
                <a:off x="-1753862" y="6420664"/>
                <a:ext cx="759635" cy="38990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grpSp>
        <p:nvGrpSpPr>
          <p:cNvPr id="77" name="INSTRUCTION">
            <a:extLst>
              <a:ext uri="{FF2B5EF4-FFF2-40B4-BE49-F238E27FC236}">
                <a16:creationId xmlns:a16="http://schemas.microsoft.com/office/drawing/2014/main" id="{FDA0DE22-EE83-2749-7F2E-CF5ABB297C3E}"/>
              </a:ext>
            </a:extLst>
          </p:cNvPr>
          <p:cNvGrpSpPr/>
          <p:nvPr userDrawn="1"/>
        </p:nvGrpSpPr>
        <p:grpSpPr>
          <a:xfrm>
            <a:off x="12377595" y="0"/>
            <a:ext cx="3693113" cy="5054643"/>
            <a:chOff x="-3786164" y="0"/>
            <a:chExt cx="3693113" cy="5054643"/>
          </a:xfrm>
        </p:grpSpPr>
        <p:sp>
          <p:nvSpPr>
            <p:cNvPr id="78" name="Rechthoek 77">
              <a:extLst>
                <a:ext uri="{FF2B5EF4-FFF2-40B4-BE49-F238E27FC236}">
                  <a16:creationId xmlns:a16="http://schemas.microsoft.com/office/drawing/2014/main" id="{565F6CDF-F935-E806-9313-56C75EA141AC}"/>
                </a:ext>
              </a:extLst>
            </p:cNvPr>
            <p:cNvSpPr/>
            <p:nvPr userDrawn="1"/>
          </p:nvSpPr>
          <p:spPr>
            <a:xfrm>
              <a:off x="-3786164" y="0"/>
              <a:ext cx="3593091" cy="4391599"/>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Insert/edit an image</a:t>
              </a:r>
            </a:p>
          </p:txBody>
        </p:sp>
        <p:sp>
          <p:nvSpPr>
            <p:cNvPr id="79" name="Rechthoek 78">
              <a:extLst>
                <a:ext uri="{FF2B5EF4-FFF2-40B4-BE49-F238E27FC236}">
                  <a16:creationId xmlns:a16="http://schemas.microsoft.com/office/drawing/2014/main" id="{777E8415-ACEB-CA93-BAB8-1F30AE459F8C}"/>
                </a:ext>
              </a:extLst>
            </p:cNvPr>
            <p:cNvSpPr/>
            <p:nvPr userDrawn="1"/>
          </p:nvSpPr>
          <p:spPr>
            <a:xfrm>
              <a:off x="-3786164" y="4226643"/>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‘Inspiration'</a:t>
              </a:r>
            </a:p>
          </p:txBody>
        </p:sp>
        <p:sp>
          <p:nvSpPr>
            <p:cNvPr id="80" name="Ovaal 79">
              <a:extLst>
                <a:ext uri="{FF2B5EF4-FFF2-40B4-BE49-F238E27FC236}">
                  <a16:creationId xmlns:a16="http://schemas.microsoft.com/office/drawing/2014/main" id="{D19B9D6D-3F89-E708-9086-9A397CD23118}"/>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81" name="Rechthoek 80">
              <a:extLst>
                <a:ext uri="{FF2B5EF4-FFF2-40B4-BE49-F238E27FC236}">
                  <a16:creationId xmlns:a16="http://schemas.microsoft.com/office/drawing/2014/main" id="{1BC14E83-505B-1D59-E527-D4E42F17AC5E}"/>
                </a:ext>
              </a:extLst>
            </p:cNvPr>
            <p:cNvSpPr/>
            <p:nvPr userDrawn="1"/>
          </p:nvSpPr>
          <p:spPr>
            <a:xfrm>
              <a:off x="-3319416" y="465323"/>
              <a:ext cx="3008779" cy="661851"/>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82" name="Ovaal 81">
              <a:extLst>
                <a:ext uri="{FF2B5EF4-FFF2-40B4-BE49-F238E27FC236}">
                  <a16:creationId xmlns:a16="http://schemas.microsoft.com/office/drawing/2014/main" id="{50B004C8-BA7A-77DC-5CFA-6EEFAC000863}"/>
                </a:ext>
              </a:extLst>
            </p:cNvPr>
            <p:cNvSpPr/>
            <p:nvPr userDrawn="1"/>
          </p:nvSpPr>
          <p:spPr>
            <a:xfrm>
              <a:off x="-3603587" y="18111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83" name="Rechthoek 82">
              <a:extLst>
                <a:ext uri="{FF2B5EF4-FFF2-40B4-BE49-F238E27FC236}">
                  <a16:creationId xmlns:a16="http://schemas.microsoft.com/office/drawing/2014/main" id="{D92056E7-E7A4-9355-4720-F63617857975}"/>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84" name="Rechthoek 83">
              <a:extLst>
                <a:ext uri="{FF2B5EF4-FFF2-40B4-BE49-F238E27FC236}">
                  <a16:creationId xmlns:a16="http://schemas.microsoft.com/office/drawing/2014/main" id="{1D490960-3527-FBEF-5B43-4F23DE829AE2}"/>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1000" b="1" noProof="0" dirty="0">
                  <a:solidFill>
                    <a:srgbClr val="211F26"/>
                  </a:solidFill>
                  <a:latin typeface="Calibri" panose="020F0502020204030204" pitchFamily="34" charset="0"/>
                  <a:cs typeface="Calibri" panose="020F0502020204030204" pitchFamily="34" charset="0"/>
                </a:rPr>
                <a:t>Insert</a:t>
              </a:r>
            </a:p>
          </p:txBody>
        </p:sp>
        <p:sp>
          <p:nvSpPr>
            <p:cNvPr id="85" name="Ovaal 84">
              <a:extLst>
                <a:ext uri="{FF2B5EF4-FFF2-40B4-BE49-F238E27FC236}">
                  <a16:creationId xmlns:a16="http://schemas.microsoft.com/office/drawing/2014/main" id="{A640F300-0C62-C643-5B39-462AA12FF0FC}"/>
                </a:ext>
              </a:extLst>
            </p:cNvPr>
            <p:cNvSpPr/>
            <p:nvPr userDrawn="1"/>
          </p:nvSpPr>
          <p:spPr>
            <a:xfrm>
              <a:off x="-3603587" y="263483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86" name="Rechthoek 85">
              <a:extLst>
                <a:ext uri="{FF2B5EF4-FFF2-40B4-BE49-F238E27FC236}">
                  <a16:creationId xmlns:a16="http://schemas.microsoft.com/office/drawing/2014/main" id="{AE013CC1-A166-86F2-ED53-309D9439299F}"/>
                </a:ext>
              </a:extLst>
            </p:cNvPr>
            <p:cNvSpPr/>
            <p:nvPr userDrawn="1"/>
          </p:nvSpPr>
          <p:spPr>
            <a:xfrm>
              <a:off x="-3319415" y="2634835"/>
              <a:ext cx="2944682" cy="794165"/>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‘Crop’</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grpSp>
          <p:nvGrpSpPr>
            <p:cNvPr id="87" name="Groep 86">
              <a:extLst>
                <a:ext uri="{FF2B5EF4-FFF2-40B4-BE49-F238E27FC236}">
                  <a16:creationId xmlns:a16="http://schemas.microsoft.com/office/drawing/2014/main" id="{485C352E-C258-7604-CE64-900B2BCA5652}"/>
                </a:ext>
              </a:extLst>
            </p:cNvPr>
            <p:cNvGrpSpPr/>
            <p:nvPr userDrawn="1"/>
          </p:nvGrpSpPr>
          <p:grpSpPr>
            <a:xfrm>
              <a:off x="-3414453" y="3534339"/>
              <a:ext cx="514284" cy="506545"/>
              <a:chOff x="12617641" y="3403239"/>
              <a:chExt cx="752963" cy="741634"/>
            </a:xfrm>
          </p:grpSpPr>
          <p:grpSp>
            <p:nvGrpSpPr>
              <p:cNvPr id="168" name="Groep 167">
                <a:extLst>
                  <a:ext uri="{FF2B5EF4-FFF2-40B4-BE49-F238E27FC236}">
                    <a16:creationId xmlns:a16="http://schemas.microsoft.com/office/drawing/2014/main" id="{E6F257E7-3AB0-E1AC-E25B-36301A619354}"/>
                  </a:ext>
                </a:extLst>
              </p:cNvPr>
              <p:cNvGrpSpPr/>
              <p:nvPr userDrawn="1"/>
            </p:nvGrpSpPr>
            <p:grpSpPr>
              <a:xfrm>
                <a:off x="12771530" y="3403239"/>
                <a:ext cx="467176" cy="448491"/>
                <a:chOff x="12782157" y="3403239"/>
                <a:chExt cx="467176" cy="448491"/>
              </a:xfrm>
            </p:grpSpPr>
            <p:grpSp>
              <p:nvGrpSpPr>
                <p:cNvPr id="171" name="Groep 170">
                  <a:extLst>
                    <a:ext uri="{FF2B5EF4-FFF2-40B4-BE49-F238E27FC236}">
                      <a16:creationId xmlns:a16="http://schemas.microsoft.com/office/drawing/2014/main" id="{8D8736F4-810D-3B74-5593-F4399E6DFECC}"/>
                    </a:ext>
                  </a:extLst>
                </p:cNvPr>
                <p:cNvGrpSpPr/>
                <p:nvPr userDrawn="1"/>
              </p:nvGrpSpPr>
              <p:grpSpPr>
                <a:xfrm>
                  <a:off x="12782157" y="3403239"/>
                  <a:ext cx="412976" cy="396132"/>
                  <a:chOff x="13554906" y="3320109"/>
                  <a:chExt cx="443917" cy="425811"/>
                </a:xfrm>
              </p:grpSpPr>
              <p:grpSp>
                <p:nvGrpSpPr>
                  <p:cNvPr id="178" name="Groep 177">
                    <a:extLst>
                      <a:ext uri="{FF2B5EF4-FFF2-40B4-BE49-F238E27FC236}">
                        <a16:creationId xmlns:a16="http://schemas.microsoft.com/office/drawing/2014/main" id="{E97DD930-4F5C-BA9E-307D-4BD04F69BD42}"/>
                      </a:ext>
                    </a:extLst>
                  </p:cNvPr>
                  <p:cNvGrpSpPr/>
                  <p:nvPr userDrawn="1"/>
                </p:nvGrpSpPr>
                <p:grpSpPr>
                  <a:xfrm>
                    <a:off x="13554906" y="3320109"/>
                    <a:ext cx="443917" cy="425811"/>
                    <a:chOff x="12909684" y="1276143"/>
                    <a:chExt cx="443917" cy="425811"/>
                  </a:xfrm>
                </p:grpSpPr>
                <p:sp>
                  <p:nvSpPr>
                    <p:cNvPr id="181" name="Rechthoek 180">
                      <a:extLst>
                        <a:ext uri="{FF2B5EF4-FFF2-40B4-BE49-F238E27FC236}">
                          <a16:creationId xmlns:a16="http://schemas.microsoft.com/office/drawing/2014/main" id="{FE635C24-6A22-6C71-94E4-062FB07B786C}"/>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182" name="Rechthoek 181">
                      <a:extLst>
                        <a:ext uri="{FF2B5EF4-FFF2-40B4-BE49-F238E27FC236}">
                          <a16:creationId xmlns:a16="http://schemas.microsoft.com/office/drawing/2014/main" id="{AF5DCB7A-39A5-76B5-BEF7-3912AE8F2AD8}"/>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183" name="Ovaal 182">
                      <a:extLst>
                        <a:ext uri="{FF2B5EF4-FFF2-40B4-BE49-F238E27FC236}">
                          <a16:creationId xmlns:a16="http://schemas.microsoft.com/office/drawing/2014/main" id="{66A2FF75-4F7F-6317-AACE-ADA51B5F91DE}"/>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pic>
                <p:nvPicPr>
                  <p:cNvPr id="179" name="Afbeelding 178">
                    <a:extLst>
                      <a:ext uri="{FF2B5EF4-FFF2-40B4-BE49-F238E27FC236}">
                        <a16:creationId xmlns:a16="http://schemas.microsoft.com/office/drawing/2014/main" id="{984BF7FA-796D-8167-9091-293A8E7281CA}"/>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13567296" y="3424991"/>
                    <a:ext cx="173367" cy="140220"/>
                  </a:xfrm>
                  <a:prstGeom prst="rect">
                    <a:avLst/>
                  </a:prstGeom>
                </p:spPr>
              </p:pic>
              <p:pic>
                <p:nvPicPr>
                  <p:cNvPr id="180" name="Afbeelding 179">
                    <a:extLst>
                      <a:ext uri="{FF2B5EF4-FFF2-40B4-BE49-F238E27FC236}">
                        <a16:creationId xmlns:a16="http://schemas.microsoft.com/office/drawing/2014/main" id="{3AB73E45-6875-829B-3910-8FB6CC63A024}"/>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172" name="Groep 171">
                  <a:extLst>
                    <a:ext uri="{FF2B5EF4-FFF2-40B4-BE49-F238E27FC236}">
                      <a16:creationId xmlns:a16="http://schemas.microsoft.com/office/drawing/2014/main" id="{59508FA3-61CB-BA87-1B18-114CE4AFDFB5}"/>
                    </a:ext>
                  </a:extLst>
                </p:cNvPr>
                <p:cNvGrpSpPr/>
                <p:nvPr userDrawn="1"/>
              </p:nvGrpSpPr>
              <p:grpSpPr>
                <a:xfrm>
                  <a:off x="13103513" y="3705268"/>
                  <a:ext cx="145820" cy="146462"/>
                  <a:chOff x="13096169" y="3602278"/>
                  <a:chExt cx="145820" cy="146462"/>
                </a:xfrm>
              </p:grpSpPr>
              <p:sp>
                <p:nvSpPr>
                  <p:cNvPr id="176" name="Rechthoek 175">
                    <a:extLst>
                      <a:ext uri="{FF2B5EF4-FFF2-40B4-BE49-F238E27FC236}">
                        <a16:creationId xmlns:a16="http://schemas.microsoft.com/office/drawing/2014/main" id="{34D4640C-F3D4-F788-E82A-8D19E38948D5}"/>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77" name="Rechthoek 176">
                    <a:extLst>
                      <a:ext uri="{FF2B5EF4-FFF2-40B4-BE49-F238E27FC236}">
                        <a16:creationId xmlns:a16="http://schemas.microsoft.com/office/drawing/2014/main" id="{64DF87C4-EE54-F753-CD20-C959759C56EF}"/>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173" name="Groep 172">
                  <a:extLst>
                    <a:ext uri="{FF2B5EF4-FFF2-40B4-BE49-F238E27FC236}">
                      <a16:creationId xmlns:a16="http://schemas.microsoft.com/office/drawing/2014/main" id="{DE5DDF86-C875-A29C-48B7-106E4CE46D1B}"/>
                    </a:ext>
                  </a:extLst>
                </p:cNvPr>
                <p:cNvGrpSpPr/>
                <p:nvPr userDrawn="1"/>
              </p:nvGrpSpPr>
              <p:grpSpPr>
                <a:xfrm rot="10800000">
                  <a:off x="13061402" y="3665637"/>
                  <a:ext cx="145820" cy="146462"/>
                  <a:chOff x="13096169" y="3602278"/>
                  <a:chExt cx="145820" cy="146462"/>
                </a:xfrm>
              </p:grpSpPr>
              <p:sp>
                <p:nvSpPr>
                  <p:cNvPr id="174" name="Rechthoek 173">
                    <a:extLst>
                      <a:ext uri="{FF2B5EF4-FFF2-40B4-BE49-F238E27FC236}">
                        <a16:creationId xmlns:a16="http://schemas.microsoft.com/office/drawing/2014/main" id="{349A086F-5A94-510E-60E7-4357D25DBF50}"/>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75" name="Rechthoek 174">
                    <a:extLst>
                      <a:ext uri="{FF2B5EF4-FFF2-40B4-BE49-F238E27FC236}">
                        <a16:creationId xmlns:a16="http://schemas.microsoft.com/office/drawing/2014/main" id="{9D413C05-292A-D35E-E765-80A8CA44337B}"/>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sp>
            <p:nvSpPr>
              <p:cNvPr id="169" name="Rechthoek 168">
                <a:extLst>
                  <a:ext uri="{FF2B5EF4-FFF2-40B4-BE49-F238E27FC236}">
                    <a16:creationId xmlns:a16="http://schemas.microsoft.com/office/drawing/2014/main" id="{11B31678-E5E9-E7BA-171D-9817D93142B5}"/>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Crop</a:t>
                </a:r>
              </a:p>
            </p:txBody>
          </p:sp>
          <p:sp>
            <p:nvSpPr>
              <p:cNvPr id="170" name="Gelijkbenige driehoek 169">
                <a:extLst>
                  <a:ext uri="{FF2B5EF4-FFF2-40B4-BE49-F238E27FC236}">
                    <a16:creationId xmlns:a16="http://schemas.microsoft.com/office/drawing/2014/main" id="{64595081-F57D-315A-567B-75B98E2A8823}"/>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88" name="ICOON_info">
              <a:extLst>
                <a:ext uri="{FF2B5EF4-FFF2-40B4-BE49-F238E27FC236}">
                  <a16:creationId xmlns:a16="http://schemas.microsoft.com/office/drawing/2014/main" id="{C0E1E644-694E-3B5E-3206-01E27425894F}"/>
                </a:ext>
              </a:extLst>
            </p:cNvPr>
            <p:cNvGrpSpPr/>
            <p:nvPr userDrawn="1"/>
          </p:nvGrpSpPr>
          <p:grpSpPr>
            <a:xfrm>
              <a:off x="-376736" y="4055594"/>
              <a:ext cx="283685" cy="283685"/>
              <a:chOff x="-510741" y="5913713"/>
              <a:chExt cx="267555" cy="267555"/>
            </a:xfrm>
          </p:grpSpPr>
          <p:sp>
            <p:nvSpPr>
              <p:cNvPr id="166" name="Ovaal 165">
                <a:extLst>
                  <a:ext uri="{FF2B5EF4-FFF2-40B4-BE49-F238E27FC236}">
                    <a16:creationId xmlns:a16="http://schemas.microsoft.com/office/drawing/2014/main" id="{F4595A4E-2345-04AC-F24B-3748B41BFD01}"/>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167" name="Graphic 163" descr="Informatie">
                <a:extLst>
                  <a:ext uri="{FF2B5EF4-FFF2-40B4-BE49-F238E27FC236}">
                    <a16:creationId xmlns:a16="http://schemas.microsoft.com/office/drawing/2014/main" id="{98868CAA-B937-DCD1-D11F-812CA906CAA1}"/>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89" name="Groep 88">
              <a:extLst>
                <a:ext uri="{FF2B5EF4-FFF2-40B4-BE49-F238E27FC236}">
                  <a16:creationId xmlns:a16="http://schemas.microsoft.com/office/drawing/2014/main" id="{885234BB-26E4-1667-0690-46A387EB7C99}"/>
                </a:ext>
              </a:extLst>
            </p:cNvPr>
            <p:cNvGrpSpPr/>
            <p:nvPr userDrawn="1"/>
          </p:nvGrpSpPr>
          <p:grpSpPr>
            <a:xfrm>
              <a:off x="-938434" y="4364020"/>
              <a:ext cx="627798" cy="576693"/>
              <a:chOff x="-938434" y="4570310"/>
              <a:chExt cx="627798" cy="576693"/>
            </a:xfrm>
          </p:grpSpPr>
          <p:grpSp>
            <p:nvGrpSpPr>
              <p:cNvPr id="161" name="Inspireren">
                <a:extLst>
                  <a:ext uri="{FF2B5EF4-FFF2-40B4-BE49-F238E27FC236}">
                    <a16:creationId xmlns:a16="http://schemas.microsoft.com/office/drawing/2014/main" id="{52AB6430-CCA5-1491-7BD1-F16B86C2EB20}"/>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163" name="Freeform 12">
                  <a:extLst>
                    <a:ext uri="{FF2B5EF4-FFF2-40B4-BE49-F238E27FC236}">
                      <a16:creationId xmlns:a16="http://schemas.microsoft.com/office/drawing/2014/main" id="{F090B3B9-F01D-06AF-B5E4-A5367F2D7163}"/>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mn-lt"/>
                  </a:endParaRPr>
                </a:p>
              </p:txBody>
            </p:sp>
            <p:sp>
              <p:nvSpPr>
                <p:cNvPr id="164" name="Freeform 13">
                  <a:extLst>
                    <a:ext uri="{FF2B5EF4-FFF2-40B4-BE49-F238E27FC236}">
                      <a16:creationId xmlns:a16="http://schemas.microsoft.com/office/drawing/2014/main" id="{114A0976-FAF4-5F0A-1CA9-BA7F6CF760FF}"/>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mn-lt"/>
                  </a:endParaRPr>
                </a:p>
              </p:txBody>
            </p:sp>
            <p:sp>
              <p:nvSpPr>
                <p:cNvPr id="165" name="Freeform 14">
                  <a:extLst>
                    <a:ext uri="{FF2B5EF4-FFF2-40B4-BE49-F238E27FC236}">
                      <a16:creationId xmlns:a16="http://schemas.microsoft.com/office/drawing/2014/main" id="{0D49790A-B797-9D7F-40AC-4FC5097262EC}"/>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mn-lt"/>
                  </a:endParaRPr>
                </a:p>
              </p:txBody>
            </p:sp>
          </p:grpSp>
          <p:sp>
            <p:nvSpPr>
              <p:cNvPr id="162" name="Tekstvak 161">
                <a:extLst>
                  <a:ext uri="{FF2B5EF4-FFF2-40B4-BE49-F238E27FC236}">
                    <a16:creationId xmlns:a16="http://schemas.microsoft.com/office/drawing/2014/main" id="{16FA6733-D106-28B9-3698-DFAF3AE1E278}"/>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nvGrpSpPr>
            <p:cNvPr id="90" name="Groep 89">
              <a:extLst>
                <a:ext uri="{FF2B5EF4-FFF2-40B4-BE49-F238E27FC236}">
                  <a16:creationId xmlns:a16="http://schemas.microsoft.com/office/drawing/2014/main" id="{F12B546C-1172-297C-CF40-7D64F048ED5B}"/>
                </a:ext>
              </a:extLst>
            </p:cNvPr>
            <p:cNvGrpSpPr/>
            <p:nvPr userDrawn="1"/>
          </p:nvGrpSpPr>
          <p:grpSpPr>
            <a:xfrm>
              <a:off x="-3365484" y="1226982"/>
              <a:ext cx="446937" cy="406485"/>
              <a:chOff x="-3563526" y="1409294"/>
              <a:chExt cx="354190" cy="322133"/>
            </a:xfrm>
          </p:grpSpPr>
          <p:grpSp>
            <p:nvGrpSpPr>
              <p:cNvPr id="151" name="Groep 150">
                <a:extLst>
                  <a:ext uri="{FF2B5EF4-FFF2-40B4-BE49-F238E27FC236}">
                    <a16:creationId xmlns:a16="http://schemas.microsoft.com/office/drawing/2014/main" id="{E05071A4-1B5E-7D97-D1BE-A872C35FCCDC}"/>
                  </a:ext>
                </a:extLst>
              </p:cNvPr>
              <p:cNvGrpSpPr/>
              <p:nvPr userDrawn="1"/>
            </p:nvGrpSpPr>
            <p:grpSpPr>
              <a:xfrm>
                <a:off x="-3499992" y="1409294"/>
                <a:ext cx="225195" cy="195499"/>
                <a:chOff x="8987389" y="1361199"/>
                <a:chExt cx="2200275" cy="1914525"/>
              </a:xfrm>
            </p:grpSpPr>
            <p:sp>
              <p:nvSpPr>
                <p:cNvPr id="157" name="Vrije vorm: vorm 156">
                  <a:extLst>
                    <a:ext uri="{FF2B5EF4-FFF2-40B4-BE49-F238E27FC236}">
                      <a16:creationId xmlns:a16="http://schemas.microsoft.com/office/drawing/2014/main" id="{4FFA28BF-6B1A-2572-7119-490399EA33FA}"/>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995469"/>
                  <a:endParaRPr lang="en-GB" sz="7200" noProof="0" dirty="0">
                    <a:solidFill>
                      <a:srgbClr val="211F26"/>
                    </a:solidFill>
                    <a:latin typeface="+mn-lt"/>
                  </a:endParaRPr>
                </a:p>
              </p:txBody>
            </p:sp>
            <p:grpSp>
              <p:nvGrpSpPr>
                <p:cNvPr id="158" name="Groep 157">
                  <a:extLst>
                    <a:ext uri="{FF2B5EF4-FFF2-40B4-BE49-F238E27FC236}">
                      <a16:creationId xmlns:a16="http://schemas.microsoft.com/office/drawing/2014/main" id="{6772B84E-4925-3CF8-2876-5B3ECCD6F3F5}"/>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159" name="Vrije vorm: vorm 158">
                    <a:extLst>
                      <a:ext uri="{FF2B5EF4-FFF2-40B4-BE49-F238E27FC236}">
                        <a16:creationId xmlns:a16="http://schemas.microsoft.com/office/drawing/2014/main" id="{F8E28651-1803-F62A-3309-C97B63E790F0}"/>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995469"/>
                    <a:endParaRPr lang="en-GB" sz="7200" noProof="0" dirty="0">
                      <a:solidFill>
                        <a:srgbClr val="211F26"/>
                      </a:solidFill>
                      <a:latin typeface="+mn-lt"/>
                    </a:endParaRPr>
                  </a:p>
                </p:txBody>
              </p:sp>
              <p:sp>
                <p:nvSpPr>
                  <p:cNvPr id="160" name="Vrije vorm: vorm 159">
                    <a:extLst>
                      <a:ext uri="{FF2B5EF4-FFF2-40B4-BE49-F238E27FC236}">
                        <a16:creationId xmlns:a16="http://schemas.microsoft.com/office/drawing/2014/main" id="{4300F765-4D21-DC7B-A105-4C54C2A6D662}"/>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995469"/>
                    <a:endParaRPr lang="en-GB" sz="7200" noProof="0" dirty="0">
                      <a:solidFill>
                        <a:srgbClr val="211F26"/>
                      </a:solidFill>
                      <a:latin typeface="+mn-lt"/>
                    </a:endParaRPr>
                  </a:p>
                </p:txBody>
              </p:sp>
            </p:grpSp>
          </p:grpSp>
          <p:sp>
            <p:nvSpPr>
              <p:cNvPr id="154" name="Tekstvak 153">
                <a:extLst>
                  <a:ext uri="{FF2B5EF4-FFF2-40B4-BE49-F238E27FC236}">
                    <a16:creationId xmlns:a16="http://schemas.microsoft.com/office/drawing/2014/main" id="{7BC8E514-7EF7-DC13-03AB-EC744E76F4F2}"/>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spTree>
    <p:extLst>
      <p:ext uri="{BB962C8B-B14F-4D97-AF65-F5344CB8AC3E}">
        <p14:creationId xmlns:p14="http://schemas.microsoft.com/office/powerpoint/2010/main" val="3510573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Text + Image (l)">
    <p:spTree>
      <p:nvGrpSpPr>
        <p:cNvPr id="1" name=""/>
        <p:cNvGrpSpPr/>
        <p:nvPr/>
      </p:nvGrpSpPr>
      <p:grpSpPr>
        <a:xfrm>
          <a:off x="0" y="0"/>
          <a:ext cx="0" cy="0"/>
          <a:chOff x="0" y="0"/>
          <a:chExt cx="0" cy="0"/>
        </a:xfrm>
      </p:grpSpPr>
      <p:sp>
        <p:nvSpPr>
          <p:cNvPr id="2" name="Tijdelijke aanduiding voor afbeelding 16">
            <a:extLst>
              <a:ext uri="{FF2B5EF4-FFF2-40B4-BE49-F238E27FC236}">
                <a16:creationId xmlns:a16="http://schemas.microsoft.com/office/drawing/2014/main" id="{0221E4E3-210D-E40D-C35E-C2E364D97C3C}"/>
              </a:ext>
            </a:extLst>
          </p:cNvPr>
          <p:cNvSpPr>
            <a:spLocks noGrp="1"/>
          </p:cNvSpPr>
          <p:nvPr>
            <p:ph type="pic" sz="quarter" idx="14" hasCustomPrompt="1"/>
          </p:nvPr>
        </p:nvSpPr>
        <p:spPr>
          <a:xfrm>
            <a:off x="4329987" y="722312"/>
            <a:ext cx="7133319" cy="5083175"/>
          </a:xfrm>
          <a:prstGeom prst="roundRect">
            <a:avLst>
              <a:gd name="adj" fmla="val 3394"/>
            </a:avLst>
          </a:prstGeom>
          <a:solidFill>
            <a:schemeClr val="bg1">
              <a:lumMod val="95000"/>
            </a:schemeClr>
          </a:solidFill>
          <a:ln w="15875">
            <a:noFill/>
          </a:ln>
        </p:spPr>
        <p:txBody>
          <a:bodyPr lIns="1332000" tIns="0" rIns="1332000" bIns="1080000" anchor="ctr" anchorCtr="0"/>
          <a:lstStyle>
            <a:lvl1pPr marL="0" indent="0" algn="ctr">
              <a:buNone/>
              <a:defRPr sz="1200" i="1">
                <a:solidFill>
                  <a:schemeClr val="bg1">
                    <a:lumMod val="50000"/>
                  </a:schemeClr>
                </a:solidFill>
              </a:defRPr>
            </a:lvl1pPr>
          </a:lstStyle>
          <a:p>
            <a:r>
              <a:rPr lang="en-GB" dirty="0"/>
              <a:t>Select this placeholder, go to the tab ‘Slidebuilder’, click on ‘Images’, select the preferred image and click on ‘Insert’.</a:t>
            </a:r>
          </a:p>
        </p:txBody>
      </p:sp>
      <p:sp>
        <p:nvSpPr>
          <p:cNvPr id="10" name="Rechthoek: afgeronde hoeken 9">
            <a:extLst>
              <a:ext uri="{FF2B5EF4-FFF2-40B4-BE49-F238E27FC236}">
                <a16:creationId xmlns:a16="http://schemas.microsoft.com/office/drawing/2014/main" id="{CFF9DFAA-B23B-484A-876E-86682D7D6ED8}"/>
              </a:ext>
            </a:extLst>
          </p:cNvPr>
          <p:cNvSpPr/>
          <p:nvPr userDrawn="1"/>
        </p:nvSpPr>
        <p:spPr>
          <a:xfrm>
            <a:off x="0" y="-367937"/>
            <a:ext cx="1288110" cy="24622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l"/>
            <a:r>
              <a:rPr lang="en-GB" sz="1600" b="1" cap="none" baseline="0" noProof="0" dirty="0">
                <a:solidFill>
                  <a:schemeClr val="accent1"/>
                </a:solidFill>
                <a:latin typeface="+mj-lt"/>
              </a:rPr>
              <a:t>Text + Image (l)</a:t>
            </a:r>
          </a:p>
        </p:txBody>
      </p:sp>
      <p:sp>
        <p:nvSpPr>
          <p:cNvPr id="153" name="Tijdelijke aanduiding voor tekst 15">
            <a:extLst>
              <a:ext uri="{FF2B5EF4-FFF2-40B4-BE49-F238E27FC236}">
                <a16:creationId xmlns:a16="http://schemas.microsoft.com/office/drawing/2014/main" id="{52BAAFD8-0FBE-92C7-146C-3747D304DD1D}"/>
              </a:ext>
            </a:extLst>
          </p:cNvPr>
          <p:cNvSpPr>
            <a:spLocks noGrp="1"/>
          </p:cNvSpPr>
          <p:nvPr>
            <p:ph type="body" sz="quarter" idx="15" hasCustomPrompt="1"/>
          </p:nvPr>
        </p:nvSpPr>
        <p:spPr>
          <a:xfrm>
            <a:off x="720000" y="6060536"/>
            <a:ext cx="932400" cy="475200"/>
          </a:xfrm>
          <a:blipFill>
            <a:blip r:embed="rId2"/>
            <a:stretch>
              <a:fillRect/>
            </a:stretch>
          </a:blipFill>
        </p:spPr>
        <p:txBody>
          <a:bodyPr/>
          <a:lstStyle>
            <a:lvl1pPr marL="0" indent="0">
              <a:buNone/>
              <a:defRPr sz="100"/>
            </a:lvl1pPr>
          </a:lstStyle>
          <a:p>
            <a:pPr lvl="0"/>
            <a:r>
              <a:rPr lang="en-GB" dirty="0"/>
              <a:t> </a:t>
            </a:r>
          </a:p>
        </p:txBody>
      </p:sp>
      <p:sp>
        <p:nvSpPr>
          <p:cNvPr id="155" name="Tijdelijke aanduiding voor tekst 12">
            <a:extLst>
              <a:ext uri="{FF2B5EF4-FFF2-40B4-BE49-F238E27FC236}">
                <a16:creationId xmlns:a16="http://schemas.microsoft.com/office/drawing/2014/main" id="{05E61418-C0E0-C2F3-7C6B-12AEC15AB188}"/>
              </a:ext>
            </a:extLst>
          </p:cNvPr>
          <p:cNvSpPr>
            <a:spLocks noGrp="1"/>
          </p:cNvSpPr>
          <p:nvPr>
            <p:ph type="body" sz="quarter" idx="18" hasCustomPrompt="1"/>
          </p:nvPr>
        </p:nvSpPr>
        <p:spPr>
          <a:xfrm>
            <a:off x="708207" y="707795"/>
            <a:ext cx="36000" cy="396000"/>
          </a:xfrm>
          <a:custGeom>
            <a:avLst/>
            <a:gdLst>
              <a:gd name="connsiteX0" fmla="*/ 18000 w 36000"/>
              <a:gd name="connsiteY0" fmla="*/ 0 h 396000"/>
              <a:gd name="connsiteX1" fmla="*/ 36000 w 36000"/>
              <a:gd name="connsiteY1" fmla="*/ 18000 h 396000"/>
              <a:gd name="connsiteX2" fmla="*/ 36000 w 36000"/>
              <a:gd name="connsiteY2" fmla="*/ 378000 h 396000"/>
              <a:gd name="connsiteX3" fmla="*/ 18000 w 36000"/>
              <a:gd name="connsiteY3" fmla="*/ 396000 h 396000"/>
              <a:gd name="connsiteX4" fmla="*/ 0 w 36000"/>
              <a:gd name="connsiteY4" fmla="*/ 378000 h 396000"/>
              <a:gd name="connsiteX5" fmla="*/ 0 w 36000"/>
              <a:gd name="connsiteY5" fmla="*/ 18000 h 396000"/>
              <a:gd name="connsiteX6" fmla="*/ 18000 w 36000"/>
              <a:gd name="connsiteY6" fmla="*/ 0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 h="396000">
                <a:moveTo>
                  <a:pt x="18000" y="0"/>
                </a:moveTo>
                <a:cubicBezTo>
                  <a:pt x="27941" y="0"/>
                  <a:pt x="36000" y="8059"/>
                  <a:pt x="36000" y="18000"/>
                </a:cubicBezTo>
                <a:lnTo>
                  <a:pt x="36000" y="378000"/>
                </a:lnTo>
                <a:cubicBezTo>
                  <a:pt x="36000" y="387941"/>
                  <a:pt x="27941" y="396000"/>
                  <a:pt x="18000" y="396000"/>
                </a:cubicBezTo>
                <a:cubicBezTo>
                  <a:pt x="8059" y="396000"/>
                  <a:pt x="0" y="387941"/>
                  <a:pt x="0" y="378000"/>
                </a:cubicBezTo>
                <a:lnTo>
                  <a:pt x="0" y="18000"/>
                </a:lnTo>
                <a:cubicBezTo>
                  <a:pt x="0" y="8059"/>
                  <a:pt x="8059" y="0"/>
                  <a:pt x="18000" y="0"/>
                </a:cubicBezTo>
                <a:close/>
              </a:path>
            </a:pathLst>
          </a:custGeom>
          <a:solidFill>
            <a:schemeClr val="accent1"/>
          </a:solidFill>
        </p:spPr>
        <p:txBody>
          <a:bodyPr wrap="square">
            <a:noAutofit/>
          </a:bodyPr>
          <a:lstStyle>
            <a:lvl1pPr marL="0" indent="0">
              <a:buNone/>
              <a:defRPr sz="100"/>
            </a:lvl1pPr>
          </a:lstStyle>
          <a:p>
            <a:pPr lvl="0"/>
            <a:r>
              <a:rPr lang="en-GB" dirty="0"/>
              <a:t> </a:t>
            </a:r>
          </a:p>
        </p:txBody>
      </p:sp>
      <p:sp>
        <p:nvSpPr>
          <p:cNvPr id="156" name="Tijdelijke aanduiding voor titel 1">
            <a:extLst>
              <a:ext uri="{FF2B5EF4-FFF2-40B4-BE49-F238E27FC236}">
                <a16:creationId xmlns:a16="http://schemas.microsoft.com/office/drawing/2014/main" id="{CD445FED-8D66-ACF0-1C4E-3A9EE72B39FC}"/>
              </a:ext>
            </a:extLst>
          </p:cNvPr>
          <p:cNvSpPr>
            <a:spLocks noGrp="1"/>
          </p:cNvSpPr>
          <p:nvPr>
            <p:ph type="title" hasCustomPrompt="1"/>
          </p:nvPr>
        </p:nvSpPr>
        <p:spPr>
          <a:xfrm>
            <a:off x="865163" y="722313"/>
            <a:ext cx="2853637" cy="342211"/>
          </a:xfrm>
          <a:prstGeom prst="rect">
            <a:avLst/>
          </a:prstGeom>
        </p:spPr>
        <p:txBody>
          <a:bodyPr vert="horz" lIns="0" tIns="0" rIns="0" bIns="0" rtlCol="0" anchor="t">
            <a:noAutofit/>
          </a:bodyPr>
          <a:lstStyle/>
          <a:p>
            <a:r>
              <a:rPr lang="en-GB" noProof="0" dirty="0"/>
              <a:t>Place the title of the slide</a:t>
            </a:r>
          </a:p>
        </p:txBody>
      </p:sp>
      <p:sp>
        <p:nvSpPr>
          <p:cNvPr id="3" name="Tijdelijke aanduiding voor verticale tekst 2">
            <a:extLst>
              <a:ext uri="{FF2B5EF4-FFF2-40B4-BE49-F238E27FC236}">
                <a16:creationId xmlns:a16="http://schemas.microsoft.com/office/drawing/2014/main" id="{8FACCA7B-1258-48D3-9008-B8646AE522FD}"/>
              </a:ext>
            </a:extLst>
          </p:cNvPr>
          <p:cNvSpPr>
            <a:spLocks noGrp="1"/>
          </p:cNvSpPr>
          <p:nvPr>
            <p:ph type="body" orient="vert" idx="20" hasCustomPrompt="1"/>
          </p:nvPr>
        </p:nvSpPr>
        <p:spPr>
          <a:xfrm>
            <a:off x="728695" y="1991183"/>
            <a:ext cx="2990105" cy="3814305"/>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noProof="0" dirty="0"/>
              <a:t>Plain text #1</a:t>
            </a:r>
          </a:p>
          <a:p>
            <a:pPr lvl="1"/>
            <a:r>
              <a:rPr lang="en-GB" noProof="0" dirty="0"/>
              <a:t>Plain text #2</a:t>
            </a:r>
          </a:p>
          <a:p>
            <a:pPr lvl="2"/>
            <a:r>
              <a:rPr lang="en-GB" noProof="0" dirty="0"/>
              <a:t>Heading #1</a:t>
            </a:r>
          </a:p>
          <a:p>
            <a:pPr lvl="3"/>
            <a:r>
              <a:rPr lang="en-GB" noProof="0" dirty="0"/>
              <a:t>Heading #2</a:t>
            </a:r>
          </a:p>
          <a:p>
            <a:pPr lvl="4"/>
            <a:r>
              <a:rPr lang="en-GB" noProof="0" dirty="0"/>
              <a:t>Heading #3</a:t>
            </a:r>
          </a:p>
          <a:p>
            <a:pPr lvl="5"/>
            <a:r>
              <a:rPr lang="en-GB" noProof="0" dirty="0"/>
              <a:t>Heading #4</a:t>
            </a:r>
          </a:p>
          <a:p>
            <a:pPr lvl="6"/>
            <a:r>
              <a:rPr lang="en-GB" noProof="0" dirty="0"/>
              <a:t>Source</a:t>
            </a:r>
          </a:p>
          <a:p>
            <a:pPr lvl="7"/>
            <a:r>
              <a:rPr lang="en-GB" noProof="0" dirty="0"/>
              <a:t>Plain text #1</a:t>
            </a:r>
          </a:p>
          <a:p>
            <a:pPr marL="0" marR="0" lvl="8" indent="0" algn="l" defTabSz="914400" rtl="0" eaLnBrk="1" fontAlgn="auto" latinLnBrk="0" hangingPunct="1">
              <a:lnSpc>
                <a:spcPct val="90000"/>
              </a:lnSpc>
              <a:spcBef>
                <a:spcPts val="600"/>
              </a:spcBef>
              <a:spcAft>
                <a:spcPts val="600"/>
              </a:spcAft>
              <a:buClr>
                <a:schemeClr val="tx2"/>
              </a:buClr>
              <a:buSzTx/>
              <a:buFontTx/>
              <a:buNone/>
              <a:tabLst/>
              <a:defRPr/>
            </a:pPr>
            <a:r>
              <a:rPr lang="en-GB" noProof="0" dirty="0"/>
              <a:t>Plain text #2</a:t>
            </a:r>
          </a:p>
        </p:txBody>
      </p:sp>
      <p:grpSp>
        <p:nvGrpSpPr>
          <p:cNvPr id="77" name="Groep 76">
            <a:extLst>
              <a:ext uri="{FF2B5EF4-FFF2-40B4-BE49-F238E27FC236}">
                <a16:creationId xmlns:a16="http://schemas.microsoft.com/office/drawing/2014/main" id="{1E7BE39F-C1D8-0DF9-9F68-73B1F75AA85C}"/>
              </a:ext>
            </a:extLst>
          </p:cNvPr>
          <p:cNvGrpSpPr/>
          <p:nvPr userDrawn="1"/>
        </p:nvGrpSpPr>
        <p:grpSpPr>
          <a:xfrm>
            <a:off x="-3786437" y="0"/>
            <a:ext cx="3693386" cy="5359349"/>
            <a:chOff x="-3786437" y="0"/>
            <a:chExt cx="3693386" cy="5359349"/>
          </a:xfrm>
        </p:grpSpPr>
        <p:sp>
          <p:nvSpPr>
            <p:cNvPr id="78" name="Rechthoek 77">
              <a:extLst>
                <a:ext uri="{FF2B5EF4-FFF2-40B4-BE49-F238E27FC236}">
                  <a16:creationId xmlns:a16="http://schemas.microsoft.com/office/drawing/2014/main" id="{70E2E606-D7BE-7E38-E518-EF5AA12F990D}"/>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tx2"/>
                  </a:solidFill>
                  <a:latin typeface="Calibri" panose="020F0502020204030204" pitchFamily="34" charset="0"/>
                  <a:cs typeface="Calibri" panose="020F0502020204030204" pitchFamily="34" charset="0"/>
                </a:rPr>
                <a:t>Choosing text levels</a:t>
              </a:r>
            </a:p>
          </p:txBody>
        </p:sp>
        <p:sp>
          <p:nvSpPr>
            <p:cNvPr id="79" name="Ovaal 78">
              <a:extLst>
                <a:ext uri="{FF2B5EF4-FFF2-40B4-BE49-F238E27FC236}">
                  <a16:creationId xmlns:a16="http://schemas.microsoft.com/office/drawing/2014/main" id="{B1AFAA12-0FBF-E2F2-90BB-7EC32276EF25}"/>
                </a:ext>
              </a:extLst>
            </p:cNvPr>
            <p:cNvSpPr/>
            <p:nvPr userDrawn="1"/>
          </p:nvSpPr>
          <p:spPr>
            <a:xfrm>
              <a:off x="-3604183" y="183748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80" name="Rechthoek 79">
              <a:extLst>
                <a:ext uri="{FF2B5EF4-FFF2-40B4-BE49-F238E27FC236}">
                  <a16:creationId xmlns:a16="http://schemas.microsoft.com/office/drawing/2014/main" id="{BC819A9E-0354-51FF-E049-F54020DA2EBB}"/>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4"/>
                </a:buClr>
                <a:buSzTx/>
                <a:buFontTx/>
                <a:buNone/>
                <a:tabLst/>
                <a:defRPr/>
              </a:pPr>
              <a:r>
                <a:rPr kumimoji="0" lang="en-GB"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Plain text #1</a:t>
              </a:r>
            </a:p>
          </p:txBody>
        </p:sp>
        <p:sp>
          <p:nvSpPr>
            <p:cNvPr id="81" name="Ovaal 80">
              <a:extLst>
                <a:ext uri="{FF2B5EF4-FFF2-40B4-BE49-F238E27FC236}">
                  <a16:creationId xmlns:a16="http://schemas.microsoft.com/office/drawing/2014/main" id="{1709E1DA-F8AB-C051-3AB8-5F5412676C07}"/>
                </a:ext>
              </a:extLst>
            </p:cNvPr>
            <p:cNvSpPr/>
            <p:nvPr userDrawn="1"/>
          </p:nvSpPr>
          <p:spPr>
            <a:xfrm>
              <a:off x="-3604183" y="2128768"/>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82" name="Rechthoek 81">
              <a:extLst>
                <a:ext uri="{FF2B5EF4-FFF2-40B4-BE49-F238E27FC236}">
                  <a16:creationId xmlns:a16="http://schemas.microsoft.com/office/drawing/2014/main" id="{15207CE0-7FA1-CFB7-8222-A087EA49F0EC}"/>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Under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‘Home’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use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list level-buttons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to choose a text level. </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Choose from:</a:t>
              </a:r>
            </a:p>
          </p:txBody>
        </p:sp>
        <p:sp>
          <p:nvSpPr>
            <p:cNvPr id="83" name="Rechthoek 82">
              <a:extLst>
                <a:ext uri="{FF2B5EF4-FFF2-40B4-BE49-F238E27FC236}">
                  <a16:creationId xmlns:a16="http://schemas.microsoft.com/office/drawing/2014/main" id="{00EDBD5A-B9E7-EF84-CD4D-1798FC6F5D0E}"/>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4"/>
                </a:buClr>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Plain text #2</a:t>
              </a:r>
            </a:p>
          </p:txBody>
        </p:sp>
        <p:sp>
          <p:nvSpPr>
            <p:cNvPr id="84" name="Ovaal 83">
              <a:extLst>
                <a:ext uri="{FF2B5EF4-FFF2-40B4-BE49-F238E27FC236}">
                  <a16:creationId xmlns:a16="http://schemas.microsoft.com/office/drawing/2014/main" id="{646B37A9-DE2C-F881-E1AB-F51BAEACB47B}"/>
                </a:ext>
              </a:extLst>
            </p:cNvPr>
            <p:cNvSpPr/>
            <p:nvPr userDrawn="1"/>
          </p:nvSpPr>
          <p:spPr>
            <a:xfrm>
              <a:off x="-3604183" y="2420052"/>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85" name="Rechthoek 84">
              <a:extLst>
                <a:ext uri="{FF2B5EF4-FFF2-40B4-BE49-F238E27FC236}">
                  <a16:creationId xmlns:a16="http://schemas.microsoft.com/office/drawing/2014/main" id="{04274FD7-5048-E743-D938-58709ED48EEC}"/>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rgbClr val="EE7628"/>
                </a:buClr>
                <a:buSzTx/>
                <a:buFont typeface="Arial" panose="020B0604020202020204" pitchFamily="34" charset="0"/>
                <a:buNone/>
                <a:tabLst/>
                <a:defRPr/>
              </a:pPr>
              <a:r>
                <a:rPr kumimoji="0" lang="en-GB" sz="1800" b="1" i="0" u="none" strike="noStrike" kern="0" cap="none" spc="0" normalizeH="0" baseline="0" noProof="0" dirty="0">
                  <a:ln>
                    <a:noFill/>
                  </a:ln>
                  <a:solidFill>
                    <a:schemeClr val="tx2"/>
                  </a:solidFill>
                  <a:effectLst/>
                  <a:uLnTx/>
                  <a:uFillTx/>
                  <a:latin typeface="Calibri" panose="020F0502020204030204" pitchFamily="34" charset="0"/>
                  <a:ea typeface="+mn-ea"/>
                  <a:cs typeface="Calibri" panose="020F0502020204030204" pitchFamily="34" charset="0"/>
                </a:rPr>
                <a:t>Heading #1</a:t>
              </a:r>
            </a:p>
          </p:txBody>
        </p:sp>
        <p:sp>
          <p:nvSpPr>
            <p:cNvPr id="86" name="Ovaal 85">
              <a:extLst>
                <a:ext uri="{FF2B5EF4-FFF2-40B4-BE49-F238E27FC236}">
                  <a16:creationId xmlns:a16="http://schemas.microsoft.com/office/drawing/2014/main" id="{48741AEB-E55D-B155-EE4E-29496B864615}"/>
                </a:ext>
              </a:extLst>
            </p:cNvPr>
            <p:cNvSpPr/>
            <p:nvPr userDrawn="1"/>
          </p:nvSpPr>
          <p:spPr>
            <a:xfrm>
              <a:off x="-3604183" y="2711336"/>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87" name="Rechthoek 86">
              <a:extLst>
                <a:ext uri="{FF2B5EF4-FFF2-40B4-BE49-F238E27FC236}">
                  <a16:creationId xmlns:a16="http://schemas.microsoft.com/office/drawing/2014/main" id="{9AF9D3BC-30B7-51AA-4CF2-FBD2FFE4A341}"/>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rgbClr val="EE7628"/>
                </a:buClr>
                <a:buSzTx/>
                <a:buFont typeface="Arial" panose="020B0604020202020204" pitchFamily="34" charset="0"/>
                <a:buNone/>
                <a:tabLst/>
                <a:defRPr/>
              </a:pPr>
              <a:r>
                <a:rPr kumimoji="0" lang="en-GB" sz="1800" b="1" i="0" u="none" strike="noStrike" kern="0" cap="none" spc="0" normalizeH="0" baseline="0" noProof="0" dirty="0">
                  <a:ln>
                    <a:noFill/>
                  </a:ln>
                  <a:solidFill>
                    <a:schemeClr val="accent1"/>
                  </a:solidFill>
                  <a:effectLst/>
                  <a:uLnTx/>
                  <a:uFillTx/>
                  <a:latin typeface="Calibri" panose="020F0502020204030204" pitchFamily="34" charset="0"/>
                  <a:ea typeface="+mn-ea"/>
                  <a:cs typeface="Calibri" panose="020F0502020204030204" pitchFamily="34" charset="0"/>
                </a:rPr>
                <a:t>Heading #2</a:t>
              </a:r>
            </a:p>
          </p:txBody>
        </p:sp>
        <p:sp>
          <p:nvSpPr>
            <p:cNvPr id="88" name="Ovaal 87">
              <a:extLst>
                <a:ext uri="{FF2B5EF4-FFF2-40B4-BE49-F238E27FC236}">
                  <a16:creationId xmlns:a16="http://schemas.microsoft.com/office/drawing/2014/main" id="{E1C6A50D-7E6C-32B2-9197-3EAE5116CE1B}"/>
                </a:ext>
              </a:extLst>
            </p:cNvPr>
            <p:cNvSpPr/>
            <p:nvPr userDrawn="1"/>
          </p:nvSpPr>
          <p:spPr>
            <a:xfrm>
              <a:off x="-3604183" y="3002620"/>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p>
          </p:txBody>
        </p:sp>
        <p:sp>
          <p:nvSpPr>
            <p:cNvPr id="89" name="Rechthoek 88">
              <a:extLst>
                <a:ext uri="{FF2B5EF4-FFF2-40B4-BE49-F238E27FC236}">
                  <a16:creationId xmlns:a16="http://schemas.microsoft.com/office/drawing/2014/main" id="{66A8C35D-63BB-CF8B-1ED8-A336B7F5A4EA}"/>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en-GB" sz="1800" b="1" i="0" u="none" strike="noStrike" kern="0" cap="none" spc="0" normalizeH="0" baseline="0" noProof="0" dirty="0">
                  <a:ln>
                    <a:noFill/>
                  </a:ln>
                  <a:solidFill>
                    <a:schemeClr val="accent3"/>
                  </a:solidFill>
                  <a:effectLst/>
                  <a:uLnTx/>
                  <a:uFillTx/>
                  <a:latin typeface="Calibri" panose="020F0502020204030204" pitchFamily="34" charset="0"/>
                  <a:cs typeface="Calibri" panose="020F0502020204030204" pitchFamily="34" charset="0"/>
                </a:rPr>
                <a:t>Heading #3</a:t>
              </a:r>
            </a:p>
          </p:txBody>
        </p:sp>
        <p:sp>
          <p:nvSpPr>
            <p:cNvPr id="150" name="Ovaal 149">
              <a:extLst>
                <a:ext uri="{FF2B5EF4-FFF2-40B4-BE49-F238E27FC236}">
                  <a16:creationId xmlns:a16="http://schemas.microsoft.com/office/drawing/2014/main" id="{A5AF676E-B91A-0111-1FF1-2C38F9553A81}"/>
                </a:ext>
              </a:extLst>
            </p:cNvPr>
            <p:cNvSpPr/>
            <p:nvPr userDrawn="1"/>
          </p:nvSpPr>
          <p:spPr>
            <a:xfrm>
              <a:off x="-3604183" y="329390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p>
          </p:txBody>
        </p:sp>
        <p:sp>
          <p:nvSpPr>
            <p:cNvPr id="151" name="Rechthoek 150">
              <a:extLst>
                <a:ext uri="{FF2B5EF4-FFF2-40B4-BE49-F238E27FC236}">
                  <a16:creationId xmlns:a16="http://schemas.microsoft.com/office/drawing/2014/main" id="{45DD3A9A-4531-4856-B3AC-5D8073100A72}"/>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4"/>
                </a:buClr>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Source</a:t>
              </a:r>
            </a:p>
          </p:txBody>
        </p:sp>
        <p:sp>
          <p:nvSpPr>
            <p:cNvPr id="152" name="Ovaal 151">
              <a:extLst>
                <a:ext uri="{FF2B5EF4-FFF2-40B4-BE49-F238E27FC236}">
                  <a16:creationId xmlns:a16="http://schemas.microsoft.com/office/drawing/2014/main" id="{E940FF2A-8A99-8A34-13C9-467D9DD7F7B0}"/>
                </a:ext>
              </a:extLst>
            </p:cNvPr>
            <p:cNvSpPr/>
            <p:nvPr userDrawn="1"/>
          </p:nvSpPr>
          <p:spPr>
            <a:xfrm>
              <a:off x="-3604183" y="3585188"/>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p>
          </p:txBody>
        </p:sp>
        <p:sp>
          <p:nvSpPr>
            <p:cNvPr id="154" name="Rechthoek 153">
              <a:extLst>
                <a:ext uri="{FF2B5EF4-FFF2-40B4-BE49-F238E27FC236}">
                  <a16:creationId xmlns:a16="http://schemas.microsoft.com/office/drawing/2014/main" id="{B0C60701-2F52-EF43-E080-8B7D31D649BC}"/>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rgbClr val="2CA055"/>
                </a:buClr>
                <a:buSzTx/>
                <a:buFontTx/>
                <a:buNone/>
                <a:tabLst/>
                <a:defRPr/>
              </a:pPr>
              <a:r>
                <a:rPr kumimoji="0" lang="en-GB" sz="1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Plain text #1</a:t>
              </a:r>
            </a:p>
          </p:txBody>
        </p:sp>
        <p:sp>
          <p:nvSpPr>
            <p:cNvPr id="157" name="Ovaal 156">
              <a:extLst>
                <a:ext uri="{FF2B5EF4-FFF2-40B4-BE49-F238E27FC236}">
                  <a16:creationId xmlns:a16="http://schemas.microsoft.com/office/drawing/2014/main" id="{108409B1-4F45-3258-1F52-F92DF9059940}"/>
                </a:ext>
              </a:extLst>
            </p:cNvPr>
            <p:cNvSpPr/>
            <p:nvPr userDrawn="1"/>
          </p:nvSpPr>
          <p:spPr>
            <a:xfrm>
              <a:off x="-3604183" y="3876472"/>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p>
          </p:txBody>
        </p:sp>
        <p:sp>
          <p:nvSpPr>
            <p:cNvPr id="158" name="Rechthoek 157">
              <a:extLst>
                <a:ext uri="{FF2B5EF4-FFF2-40B4-BE49-F238E27FC236}">
                  <a16:creationId xmlns:a16="http://schemas.microsoft.com/office/drawing/2014/main" id="{8AB3CB09-E45D-9510-8BC8-BA5C91C1461B}"/>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4"/>
                </a:buClr>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Plain text #2</a:t>
              </a:r>
            </a:p>
          </p:txBody>
        </p:sp>
        <p:sp>
          <p:nvSpPr>
            <p:cNvPr id="159" name="Ovaal 158">
              <a:extLst>
                <a:ext uri="{FF2B5EF4-FFF2-40B4-BE49-F238E27FC236}">
                  <a16:creationId xmlns:a16="http://schemas.microsoft.com/office/drawing/2014/main" id="{8416E73C-CF34-F4CB-22E2-CEB9CE9B0D69}"/>
                </a:ext>
              </a:extLst>
            </p:cNvPr>
            <p:cNvSpPr/>
            <p:nvPr userDrawn="1"/>
          </p:nvSpPr>
          <p:spPr>
            <a:xfrm>
              <a:off x="-3604183" y="416859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p>
          </p:txBody>
        </p:sp>
        <p:sp>
          <p:nvSpPr>
            <p:cNvPr id="160" name="Rechthoek 159">
              <a:extLst>
                <a:ext uri="{FF2B5EF4-FFF2-40B4-BE49-F238E27FC236}">
                  <a16:creationId xmlns:a16="http://schemas.microsoft.com/office/drawing/2014/main" id="{A565FB4B-EC9D-BB43-7194-AF2F7D7BC26E}"/>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en-GB" sz="1800" b="1" i="0" u="none" strike="noStrike" kern="0" cap="none" spc="0" normalizeH="0" baseline="0" noProof="0" dirty="0">
                  <a:ln>
                    <a:noFill/>
                  </a:ln>
                  <a:solidFill>
                    <a:schemeClr val="accent4"/>
                  </a:solidFill>
                  <a:effectLst/>
                  <a:uLnTx/>
                  <a:uFillTx/>
                  <a:latin typeface="Calibri" panose="020F0502020204030204" pitchFamily="34" charset="0"/>
                  <a:cs typeface="Calibri" panose="020F0502020204030204" pitchFamily="34" charset="0"/>
                </a:rPr>
                <a:t>Heading #4</a:t>
              </a:r>
            </a:p>
          </p:txBody>
        </p:sp>
        <p:sp>
          <p:nvSpPr>
            <p:cNvPr id="161" name="Rechthoek 160">
              <a:extLst>
                <a:ext uri="{FF2B5EF4-FFF2-40B4-BE49-F238E27FC236}">
                  <a16:creationId xmlns:a16="http://schemas.microsoft.com/office/drawing/2014/main" id="{01FB2735-BF62-79C5-84EB-AE8BC154A556}"/>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‘Inspiration'</a:t>
              </a:r>
            </a:p>
          </p:txBody>
        </p:sp>
        <p:grpSp>
          <p:nvGrpSpPr>
            <p:cNvPr id="162" name="ICOON_info">
              <a:extLst>
                <a:ext uri="{FF2B5EF4-FFF2-40B4-BE49-F238E27FC236}">
                  <a16:creationId xmlns:a16="http://schemas.microsoft.com/office/drawing/2014/main" id="{A30332FE-560B-F039-AE12-A0E44BCB51F3}"/>
                </a:ext>
              </a:extLst>
            </p:cNvPr>
            <p:cNvGrpSpPr/>
            <p:nvPr userDrawn="1"/>
          </p:nvGrpSpPr>
          <p:grpSpPr>
            <a:xfrm>
              <a:off x="-376736" y="4400186"/>
              <a:ext cx="283685" cy="283685"/>
              <a:chOff x="-510741" y="5913713"/>
              <a:chExt cx="267555" cy="267555"/>
            </a:xfrm>
          </p:grpSpPr>
          <p:sp>
            <p:nvSpPr>
              <p:cNvPr id="210" name="Ovaal 209">
                <a:extLst>
                  <a:ext uri="{FF2B5EF4-FFF2-40B4-BE49-F238E27FC236}">
                    <a16:creationId xmlns:a16="http://schemas.microsoft.com/office/drawing/2014/main" id="{DC8C69F2-A371-9323-8AF1-21F5F3159998}"/>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211" name="Graphic 163" descr="Informatie">
                <a:extLst>
                  <a:ext uri="{FF2B5EF4-FFF2-40B4-BE49-F238E27FC236}">
                    <a16:creationId xmlns:a16="http://schemas.microsoft.com/office/drawing/2014/main" id="{9147A69B-5E27-9300-48E4-8F3B81ED1906}"/>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163" name="VOORBEELD">
              <a:extLst>
                <a:ext uri="{FF2B5EF4-FFF2-40B4-BE49-F238E27FC236}">
                  <a16:creationId xmlns:a16="http://schemas.microsoft.com/office/drawing/2014/main" id="{F89B4307-509F-1767-EA64-21C18F4C7874}"/>
                </a:ext>
              </a:extLst>
            </p:cNvPr>
            <p:cNvGrpSpPr/>
            <p:nvPr userDrawn="1"/>
          </p:nvGrpSpPr>
          <p:grpSpPr>
            <a:xfrm>
              <a:off x="-3605171" y="458674"/>
              <a:ext cx="3234311" cy="558875"/>
              <a:chOff x="-3605171" y="458674"/>
              <a:chExt cx="3234311" cy="558875"/>
            </a:xfrm>
          </p:grpSpPr>
          <p:sp>
            <p:nvSpPr>
              <p:cNvPr id="170" name="Rechthoek 169">
                <a:extLst>
                  <a:ext uri="{FF2B5EF4-FFF2-40B4-BE49-F238E27FC236}">
                    <a16:creationId xmlns:a16="http://schemas.microsoft.com/office/drawing/2014/main" id="{AF40EDCB-3AE0-95BB-213A-BF20D1361E7D}"/>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en-GB" sz="900" b="1" noProof="0" dirty="0">
                    <a:solidFill>
                      <a:srgbClr val="211F26"/>
                    </a:solidFill>
                    <a:latin typeface="Calibri" panose="020F0502020204030204" pitchFamily="34" charset="0"/>
                    <a:cs typeface="Calibri" panose="020F0502020204030204" pitchFamily="34" charset="0"/>
                  </a:rPr>
                  <a:t>Home</a:t>
                </a:r>
              </a:p>
            </p:txBody>
          </p:sp>
          <p:sp>
            <p:nvSpPr>
              <p:cNvPr id="171" name="Rechthoek 170">
                <a:extLst>
                  <a:ext uri="{FF2B5EF4-FFF2-40B4-BE49-F238E27FC236}">
                    <a16:creationId xmlns:a16="http://schemas.microsoft.com/office/drawing/2014/main" id="{B9114A86-6EB3-6073-3DF2-F9FB6F8D0633}"/>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172" name="Groep 171">
                <a:extLst>
                  <a:ext uri="{FF2B5EF4-FFF2-40B4-BE49-F238E27FC236}">
                    <a16:creationId xmlns:a16="http://schemas.microsoft.com/office/drawing/2014/main" id="{3051CCAB-3D14-79D7-8734-576F5B1D9B2B}"/>
                  </a:ext>
                </a:extLst>
              </p:cNvPr>
              <p:cNvGrpSpPr/>
              <p:nvPr userDrawn="1"/>
            </p:nvGrpSpPr>
            <p:grpSpPr>
              <a:xfrm>
                <a:off x="-3386247" y="830871"/>
                <a:ext cx="139423" cy="109566"/>
                <a:chOff x="-2866744" y="827071"/>
                <a:chExt cx="168701" cy="132575"/>
              </a:xfrm>
            </p:grpSpPr>
            <p:grpSp>
              <p:nvGrpSpPr>
                <p:cNvPr id="203" name="Groep 202">
                  <a:extLst>
                    <a:ext uri="{FF2B5EF4-FFF2-40B4-BE49-F238E27FC236}">
                      <a16:creationId xmlns:a16="http://schemas.microsoft.com/office/drawing/2014/main" id="{8D1591BB-AF5B-3573-019D-A057C191B18B}"/>
                    </a:ext>
                  </a:extLst>
                </p:cNvPr>
                <p:cNvGrpSpPr/>
                <p:nvPr userDrawn="1"/>
              </p:nvGrpSpPr>
              <p:grpSpPr>
                <a:xfrm>
                  <a:off x="-2866744" y="827071"/>
                  <a:ext cx="168701" cy="132575"/>
                  <a:chOff x="-2866744" y="827071"/>
                  <a:chExt cx="168701" cy="132575"/>
                </a:xfrm>
              </p:grpSpPr>
              <p:cxnSp>
                <p:nvCxnSpPr>
                  <p:cNvPr id="205" name="Rechte verbindingslijn 204">
                    <a:extLst>
                      <a:ext uri="{FF2B5EF4-FFF2-40B4-BE49-F238E27FC236}">
                        <a16:creationId xmlns:a16="http://schemas.microsoft.com/office/drawing/2014/main" id="{CCE80AEE-DC36-5ACD-9BEF-CC14B26C9D42}"/>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206" name="Rechte verbindingslijn 205">
                    <a:extLst>
                      <a:ext uri="{FF2B5EF4-FFF2-40B4-BE49-F238E27FC236}">
                        <a16:creationId xmlns:a16="http://schemas.microsoft.com/office/drawing/2014/main" id="{BD508CED-2A13-D784-2798-2800FF97079C}"/>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207" name="Rechte verbindingslijn 206">
                    <a:extLst>
                      <a:ext uri="{FF2B5EF4-FFF2-40B4-BE49-F238E27FC236}">
                        <a16:creationId xmlns:a16="http://schemas.microsoft.com/office/drawing/2014/main" id="{54484C0D-5195-CB62-09D1-640F453DB273}"/>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208" name="Rechte verbindingslijn 207">
                    <a:extLst>
                      <a:ext uri="{FF2B5EF4-FFF2-40B4-BE49-F238E27FC236}">
                        <a16:creationId xmlns:a16="http://schemas.microsoft.com/office/drawing/2014/main" id="{CE7EAD3F-C61D-2F31-F2B2-B5343F166AF0}"/>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209" name="Rechte verbindingslijn 208">
                    <a:extLst>
                      <a:ext uri="{FF2B5EF4-FFF2-40B4-BE49-F238E27FC236}">
                        <a16:creationId xmlns:a16="http://schemas.microsoft.com/office/drawing/2014/main" id="{9D135F66-D538-71AF-9577-962281849186}"/>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204" name="Pijl: rechts 203">
                  <a:extLst>
                    <a:ext uri="{FF2B5EF4-FFF2-40B4-BE49-F238E27FC236}">
                      <a16:creationId xmlns:a16="http://schemas.microsoft.com/office/drawing/2014/main" id="{DF54A0B8-46DB-D709-A282-18DCF43C8FB9}"/>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173" name="Groep 172">
                <a:extLst>
                  <a:ext uri="{FF2B5EF4-FFF2-40B4-BE49-F238E27FC236}">
                    <a16:creationId xmlns:a16="http://schemas.microsoft.com/office/drawing/2014/main" id="{499DF971-38E1-A9C4-9D5E-62DFBFE0E042}"/>
                  </a:ext>
                </a:extLst>
              </p:cNvPr>
              <p:cNvGrpSpPr/>
              <p:nvPr userDrawn="1"/>
            </p:nvGrpSpPr>
            <p:grpSpPr>
              <a:xfrm>
                <a:off x="-3605171" y="830871"/>
                <a:ext cx="139423" cy="109566"/>
                <a:chOff x="-2866744" y="518074"/>
                <a:chExt cx="168701" cy="132575"/>
              </a:xfrm>
            </p:grpSpPr>
            <p:grpSp>
              <p:nvGrpSpPr>
                <p:cNvPr id="196" name="Groep 195">
                  <a:extLst>
                    <a:ext uri="{FF2B5EF4-FFF2-40B4-BE49-F238E27FC236}">
                      <a16:creationId xmlns:a16="http://schemas.microsoft.com/office/drawing/2014/main" id="{8C7ED7EB-9338-1CE6-3416-A3CAACACA577}"/>
                    </a:ext>
                  </a:extLst>
                </p:cNvPr>
                <p:cNvGrpSpPr/>
                <p:nvPr userDrawn="1"/>
              </p:nvGrpSpPr>
              <p:grpSpPr>
                <a:xfrm>
                  <a:off x="-2866744" y="518074"/>
                  <a:ext cx="168701" cy="132575"/>
                  <a:chOff x="-2866744" y="518074"/>
                  <a:chExt cx="168701" cy="132575"/>
                </a:xfrm>
              </p:grpSpPr>
              <p:cxnSp>
                <p:nvCxnSpPr>
                  <p:cNvPr id="198" name="Rechte verbindingslijn 197">
                    <a:extLst>
                      <a:ext uri="{FF2B5EF4-FFF2-40B4-BE49-F238E27FC236}">
                        <a16:creationId xmlns:a16="http://schemas.microsoft.com/office/drawing/2014/main" id="{FA934C29-58F8-3CAD-46D0-B56681AD7B45}"/>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99" name="Rechte verbindingslijn 198">
                    <a:extLst>
                      <a:ext uri="{FF2B5EF4-FFF2-40B4-BE49-F238E27FC236}">
                        <a16:creationId xmlns:a16="http://schemas.microsoft.com/office/drawing/2014/main" id="{FEFBD365-EB80-413D-85EF-230768BC61BC}"/>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200" name="Rechte verbindingslijn 199">
                    <a:extLst>
                      <a:ext uri="{FF2B5EF4-FFF2-40B4-BE49-F238E27FC236}">
                        <a16:creationId xmlns:a16="http://schemas.microsoft.com/office/drawing/2014/main" id="{3E77F9B4-D281-5CCC-276C-A53C0786B364}"/>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201" name="Rechte verbindingslijn 200">
                    <a:extLst>
                      <a:ext uri="{FF2B5EF4-FFF2-40B4-BE49-F238E27FC236}">
                        <a16:creationId xmlns:a16="http://schemas.microsoft.com/office/drawing/2014/main" id="{F9E826E6-57E6-7D7A-C3FD-7964C3EC9470}"/>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202" name="Rechte verbindingslijn 201">
                    <a:extLst>
                      <a:ext uri="{FF2B5EF4-FFF2-40B4-BE49-F238E27FC236}">
                        <a16:creationId xmlns:a16="http://schemas.microsoft.com/office/drawing/2014/main" id="{EF1CE198-3D08-91C3-6D40-6716C400DBFE}"/>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97" name="Pijl: rechts 196">
                  <a:extLst>
                    <a:ext uri="{FF2B5EF4-FFF2-40B4-BE49-F238E27FC236}">
                      <a16:creationId xmlns:a16="http://schemas.microsoft.com/office/drawing/2014/main" id="{F8F8F025-FD7A-7069-344B-45E4F5AF6824}"/>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cxnSp>
            <p:nvCxnSpPr>
              <p:cNvPr id="174" name="Rechte verbindingslijn 173">
                <a:extLst>
                  <a:ext uri="{FF2B5EF4-FFF2-40B4-BE49-F238E27FC236}">
                    <a16:creationId xmlns:a16="http://schemas.microsoft.com/office/drawing/2014/main" id="{DF7EACA8-B6C3-2CB4-C186-0E8927FA4258}"/>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175" name="Rechte verbindingslijn 174">
                <a:extLst>
                  <a:ext uri="{FF2B5EF4-FFF2-40B4-BE49-F238E27FC236}">
                    <a16:creationId xmlns:a16="http://schemas.microsoft.com/office/drawing/2014/main" id="{ABC1C585-F0D9-88BF-2F57-22D5FCA09554}"/>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176" name="Rechthoek 175">
                <a:extLst>
                  <a:ext uri="{FF2B5EF4-FFF2-40B4-BE49-F238E27FC236}">
                    <a16:creationId xmlns:a16="http://schemas.microsoft.com/office/drawing/2014/main" id="{E4D3B477-7C39-A298-8F70-6F15086B62DE}"/>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down</a:t>
                </a:r>
              </a:p>
            </p:txBody>
          </p:sp>
          <p:sp>
            <p:nvSpPr>
              <p:cNvPr id="177" name="Rechthoek 176">
                <a:extLst>
                  <a:ext uri="{FF2B5EF4-FFF2-40B4-BE49-F238E27FC236}">
                    <a16:creationId xmlns:a16="http://schemas.microsoft.com/office/drawing/2014/main" id="{2A62C3BD-1311-A4D2-DA65-F269FB021767}"/>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up</a:t>
                </a:r>
              </a:p>
            </p:txBody>
          </p:sp>
          <p:grpSp>
            <p:nvGrpSpPr>
              <p:cNvPr id="178" name="Groep 177">
                <a:extLst>
                  <a:ext uri="{FF2B5EF4-FFF2-40B4-BE49-F238E27FC236}">
                    <a16:creationId xmlns:a16="http://schemas.microsoft.com/office/drawing/2014/main" id="{0E1CBD0C-A226-1623-7A2A-4D0A1CDE5FB2}"/>
                  </a:ext>
                </a:extLst>
              </p:cNvPr>
              <p:cNvGrpSpPr/>
              <p:nvPr userDrawn="1"/>
            </p:nvGrpSpPr>
            <p:grpSpPr>
              <a:xfrm>
                <a:off x="-2916763" y="769168"/>
                <a:ext cx="268738" cy="248381"/>
                <a:chOff x="-2916763" y="769168"/>
                <a:chExt cx="268738" cy="248381"/>
              </a:xfrm>
            </p:grpSpPr>
            <p:sp>
              <p:nvSpPr>
                <p:cNvPr id="188" name="Rechthoek 187">
                  <a:extLst>
                    <a:ext uri="{FF2B5EF4-FFF2-40B4-BE49-F238E27FC236}">
                      <a16:creationId xmlns:a16="http://schemas.microsoft.com/office/drawing/2014/main" id="{B163B6C9-5D12-9D48-5527-B8462F79B90F}"/>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189" name="Groep 188">
                  <a:extLst>
                    <a:ext uri="{FF2B5EF4-FFF2-40B4-BE49-F238E27FC236}">
                      <a16:creationId xmlns:a16="http://schemas.microsoft.com/office/drawing/2014/main" id="{750F7A40-1441-A520-889E-11FF48DE34CD}"/>
                    </a:ext>
                  </a:extLst>
                </p:cNvPr>
                <p:cNvGrpSpPr/>
                <p:nvPr userDrawn="1"/>
              </p:nvGrpSpPr>
              <p:grpSpPr>
                <a:xfrm>
                  <a:off x="-2866744" y="827071"/>
                  <a:ext cx="168701" cy="132575"/>
                  <a:chOff x="-2866744" y="827071"/>
                  <a:chExt cx="168701" cy="132575"/>
                </a:xfrm>
              </p:grpSpPr>
              <p:cxnSp>
                <p:nvCxnSpPr>
                  <p:cNvPr id="191" name="Rechte verbindingslijn 190">
                    <a:extLst>
                      <a:ext uri="{FF2B5EF4-FFF2-40B4-BE49-F238E27FC236}">
                        <a16:creationId xmlns:a16="http://schemas.microsoft.com/office/drawing/2014/main" id="{E9B3A13A-D4B9-463E-860F-1D2B74CAE9B4}"/>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92" name="Rechte verbindingslijn 191">
                    <a:extLst>
                      <a:ext uri="{FF2B5EF4-FFF2-40B4-BE49-F238E27FC236}">
                        <a16:creationId xmlns:a16="http://schemas.microsoft.com/office/drawing/2014/main" id="{84B16524-055D-52BD-7112-4CBD486FA75C}"/>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93" name="Rechte verbindingslijn 192">
                    <a:extLst>
                      <a:ext uri="{FF2B5EF4-FFF2-40B4-BE49-F238E27FC236}">
                        <a16:creationId xmlns:a16="http://schemas.microsoft.com/office/drawing/2014/main" id="{C5666B58-0406-291F-385A-84C68AFD342F}"/>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94" name="Rechte verbindingslijn 193">
                    <a:extLst>
                      <a:ext uri="{FF2B5EF4-FFF2-40B4-BE49-F238E27FC236}">
                        <a16:creationId xmlns:a16="http://schemas.microsoft.com/office/drawing/2014/main" id="{901DCF80-DE83-BDD7-36CB-6113DB8C08F0}"/>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95" name="Rechte verbindingslijn 194">
                    <a:extLst>
                      <a:ext uri="{FF2B5EF4-FFF2-40B4-BE49-F238E27FC236}">
                        <a16:creationId xmlns:a16="http://schemas.microsoft.com/office/drawing/2014/main" id="{C898365F-2308-0131-E74B-BF7210ACEB71}"/>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90" name="Pijl: rechts 189">
                  <a:extLst>
                    <a:ext uri="{FF2B5EF4-FFF2-40B4-BE49-F238E27FC236}">
                      <a16:creationId xmlns:a16="http://schemas.microsoft.com/office/drawing/2014/main" id="{DB509CEE-72E8-21A0-7B2B-35048F0E8727}"/>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179" name="Groep 178">
                <a:extLst>
                  <a:ext uri="{FF2B5EF4-FFF2-40B4-BE49-F238E27FC236}">
                    <a16:creationId xmlns:a16="http://schemas.microsoft.com/office/drawing/2014/main" id="{BFAEDEB2-6F91-9395-7AD3-9DD14F888C5D}"/>
                  </a:ext>
                </a:extLst>
              </p:cNvPr>
              <p:cNvGrpSpPr/>
              <p:nvPr userDrawn="1"/>
            </p:nvGrpSpPr>
            <p:grpSpPr>
              <a:xfrm>
                <a:off x="-2916763" y="460171"/>
                <a:ext cx="268738" cy="248381"/>
                <a:chOff x="-2916763" y="460171"/>
                <a:chExt cx="268738" cy="248381"/>
              </a:xfrm>
            </p:grpSpPr>
            <p:sp>
              <p:nvSpPr>
                <p:cNvPr id="180" name="Rechthoek 179">
                  <a:extLst>
                    <a:ext uri="{FF2B5EF4-FFF2-40B4-BE49-F238E27FC236}">
                      <a16:creationId xmlns:a16="http://schemas.microsoft.com/office/drawing/2014/main" id="{BBCC4508-AFC5-55A8-6885-388C08EE5FDD}"/>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181" name="Groep 180">
                  <a:extLst>
                    <a:ext uri="{FF2B5EF4-FFF2-40B4-BE49-F238E27FC236}">
                      <a16:creationId xmlns:a16="http://schemas.microsoft.com/office/drawing/2014/main" id="{DACCC5DD-138E-722C-6405-4C749CA8F67C}"/>
                    </a:ext>
                  </a:extLst>
                </p:cNvPr>
                <p:cNvGrpSpPr/>
                <p:nvPr userDrawn="1"/>
              </p:nvGrpSpPr>
              <p:grpSpPr>
                <a:xfrm>
                  <a:off x="-2866744" y="518074"/>
                  <a:ext cx="168701" cy="132575"/>
                  <a:chOff x="-2866744" y="518074"/>
                  <a:chExt cx="168701" cy="132575"/>
                </a:xfrm>
              </p:grpSpPr>
              <p:cxnSp>
                <p:nvCxnSpPr>
                  <p:cNvPr id="183" name="Rechte verbindingslijn 182">
                    <a:extLst>
                      <a:ext uri="{FF2B5EF4-FFF2-40B4-BE49-F238E27FC236}">
                        <a16:creationId xmlns:a16="http://schemas.microsoft.com/office/drawing/2014/main" id="{0FD0DB77-C379-6BA2-FC61-C83C6A531529}"/>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84" name="Rechte verbindingslijn 183">
                    <a:extLst>
                      <a:ext uri="{FF2B5EF4-FFF2-40B4-BE49-F238E27FC236}">
                        <a16:creationId xmlns:a16="http://schemas.microsoft.com/office/drawing/2014/main" id="{8E372177-F828-E944-9C68-A01EE062805E}"/>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85" name="Rechte verbindingslijn 184">
                    <a:extLst>
                      <a:ext uri="{FF2B5EF4-FFF2-40B4-BE49-F238E27FC236}">
                        <a16:creationId xmlns:a16="http://schemas.microsoft.com/office/drawing/2014/main" id="{2D229690-17CA-E2CB-4487-14AD16537E11}"/>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86" name="Rechte verbindingslijn 185">
                    <a:extLst>
                      <a:ext uri="{FF2B5EF4-FFF2-40B4-BE49-F238E27FC236}">
                        <a16:creationId xmlns:a16="http://schemas.microsoft.com/office/drawing/2014/main" id="{A5E46EB8-1BAF-052D-09C4-BF81BC8F5630}"/>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87" name="Rechte verbindingslijn 186">
                    <a:extLst>
                      <a:ext uri="{FF2B5EF4-FFF2-40B4-BE49-F238E27FC236}">
                        <a16:creationId xmlns:a16="http://schemas.microsoft.com/office/drawing/2014/main" id="{571E4012-DD40-A650-6521-5FA0F0916CF0}"/>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82" name="Pijl: rechts 181">
                  <a:extLst>
                    <a:ext uri="{FF2B5EF4-FFF2-40B4-BE49-F238E27FC236}">
                      <a16:creationId xmlns:a16="http://schemas.microsoft.com/office/drawing/2014/main" id="{970DE4E9-6E0A-D777-07C9-268E7B99A33B}"/>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grpSp>
          <p:nvGrpSpPr>
            <p:cNvPr id="164" name="Groep 163">
              <a:extLst>
                <a:ext uri="{FF2B5EF4-FFF2-40B4-BE49-F238E27FC236}">
                  <a16:creationId xmlns:a16="http://schemas.microsoft.com/office/drawing/2014/main" id="{11474F3E-3D89-3996-A5E8-435B03332EB7}"/>
                </a:ext>
              </a:extLst>
            </p:cNvPr>
            <p:cNvGrpSpPr/>
            <p:nvPr userDrawn="1"/>
          </p:nvGrpSpPr>
          <p:grpSpPr>
            <a:xfrm>
              <a:off x="-938434" y="4663037"/>
              <a:ext cx="627798" cy="576693"/>
              <a:chOff x="-1753862" y="6112775"/>
              <a:chExt cx="759635" cy="697798"/>
            </a:xfrm>
          </p:grpSpPr>
          <p:grpSp>
            <p:nvGrpSpPr>
              <p:cNvPr id="165" name="Inspireren">
                <a:extLst>
                  <a:ext uri="{FF2B5EF4-FFF2-40B4-BE49-F238E27FC236}">
                    <a16:creationId xmlns:a16="http://schemas.microsoft.com/office/drawing/2014/main" id="{0FC12995-414C-3C94-7DC2-DD46AADA2462}"/>
                  </a:ext>
                </a:extLst>
              </p:cNvPr>
              <p:cNvGrpSpPr>
                <a:grpSpLocks noChangeAspect="1"/>
              </p:cNvGrpSpPr>
              <p:nvPr userDrawn="1"/>
            </p:nvGrpSpPr>
            <p:grpSpPr bwMode="auto">
              <a:xfrm>
                <a:off x="-1484858" y="6112775"/>
                <a:ext cx="205431" cy="293286"/>
                <a:chOff x="4768" y="2783"/>
                <a:chExt cx="788" cy="1125"/>
              </a:xfrm>
              <a:gradFill>
                <a:gsLst>
                  <a:gs pos="0">
                    <a:srgbClr val="9D9FA1"/>
                  </a:gs>
                  <a:gs pos="70000">
                    <a:srgbClr val="211F26"/>
                  </a:gs>
                </a:gsLst>
                <a:lin ang="2700000" scaled="0"/>
              </a:gradFill>
            </p:grpSpPr>
            <p:sp>
              <p:nvSpPr>
                <p:cNvPr id="167" name="Freeform 12">
                  <a:extLst>
                    <a:ext uri="{FF2B5EF4-FFF2-40B4-BE49-F238E27FC236}">
                      <a16:creationId xmlns:a16="http://schemas.microsoft.com/office/drawing/2014/main" id="{C5CC9D1F-9479-4B3A-806E-1A02EC58309C}"/>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168" name="Freeform 13">
                  <a:extLst>
                    <a:ext uri="{FF2B5EF4-FFF2-40B4-BE49-F238E27FC236}">
                      <a16:creationId xmlns:a16="http://schemas.microsoft.com/office/drawing/2014/main" id="{D83025A8-4DDD-E741-EF4E-8DAD1F7B106A}"/>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169" name="Freeform 14">
                  <a:extLst>
                    <a:ext uri="{FF2B5EF4-FFF2-40B4-BE49-F238E27FC236}">
                      <a16:creationId xmlns:a16="http://schemas.microsoft.com/office/drawing/2014/main" id="{D560373C-25E4-CF6A-7BFE-C155EEEACA1B}"/>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166" name="Tekstvak 165">
                <a:extLst>
                  <a:ext uri="{FF2B5EF4-FFF2-40B4-BE49-F238E27FC236}">
                    <a16:creationId xmlns:a16="http://schemas.microsoft.com/office/drawing/2014/main" id="{B874755B-699C-AA21-E04C-8845E0C37A67}"/>
                  </a:ext>
                </a:extLst>
              </p:cNvPr>
              <p:cNvSpPr txBox="1"/>
              <p:nvPr userDrawn="1"/>
            </p:nvSpPr>
            <p:spPr>
              <a:xfrm>
                <a:off x="-1753862" y="6420664"/>
                <a:ext cx="759635" cy="38990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grpSp>
        <p:nvGrpSpPr>
          <p:cNvPr id="4" name="INSTRUCTION">
            <a:extLst>
              <a:ext uri="{FF2B5EF4-FFF2-40B4-BE49-F238E27FC236}">
                <a16:creationId xmlns:a16="http://schemas.microsoft.com/office/drawing/2014/main" id="{A9D2B2D9-7306-6B5D-A5E6-9F7E0A5D6059}"/>
              </a:ext>
            </a:extLst>
          </p:cNvPr>
          <p:cNvGrpSpPr/>
          <p:nvPr userDrawn="1"/>
        </p:nvGrpSpPr>
        <p:grpSpPr>
          <a:xfrm>
            <a:off x="12377595" y="0"/>
            <a:ext cx="3693113" cy="5054643"/>
            <a:chOff x="-3786164" y="0"/>
            <a:chExt cx="3693113" cy="5054643"/>
          </a:xfrm>
        </p:grpSpPr>
        <p:sp>
          <p:nvSpPr>
            <p:cNvPr id="5" name="Rechthoek 4">
              <a:extLst>
                <a:ext uri="{FF2B5EF4-FFF2-40B4-BE49-F238E27FC236}">
                  <a16:creationId xmlns:a16="http://schemas.microsoft.com/office/drawing/2014/main" id="{687C2A1E-1E37-EE07-49B9-6FD74859EDE1}"/>
                </a:ext>
              </a:extLst>
            </p:cNvPr>
            <p:cNvSpPr/>
            <p:nvPr userDrawn="1"/>
          </p:nvSpPr>
          <p:spPr>
            <a:xfrm>
              <a:off x="-3786164" y="0"/>
              <a:ext cx="3593091" cy="4391599"/>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Insert/edit an image</a:t>
              </a:r>
            </a:p>
          </p:txBody>
        </p:sp>
        <p:sp>
          <p:nvSpPr>
            <p:cNvPr id="6" name="Rechthoek 5">
              <a:extLst>
                <a:ext uri="{FF2B5EF4-FFF2-40B4-BE49-F238E27FC236}">
                  <a16:creationId xmlns:a16="http://schemas.microsoft.com/office/drawing/2014/main" id="{CB5F8B9B-D693-6186-5229-77BCADD462FE}"/>
                </a:ext>
              </a:extLst>
            </p:cNvPr>
            <p:cNvSpPr/>
            <p:nvPr userDrawn="1"/>
          </p:nvSpPr>
          <p:spPr>
            <a:xfrm>
              <a:off x="-3786164" y="4226643"/>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‘Inspiration'</a:t>
              </a:r>
            </a:p>
          </p:txBody>
        </p:sp>
        <p:sp>
          <p:nvSpPr>
            <p:cNvPr id="7" name="Ovaal 6">
              <a:extLst>
                <a:ext uri="{FF2B5EF4-FFF2-40B4-BE49-F238E27FC236}">
                  <a16:creationId xmlns:a16="http://schemas.microsoft.com/office/drawing/2014/main" id="{AE24755C-0F37-EC62-81C0-B60F2A3F2DDE}"/>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8" name="Rechthoek 7">
              <a:extLst>
                <a:ext uri="{FF2B5EF4-FFF2-40B4-BE49-F238E27FC236}">
                  <a16:creationId xmlns:a16="http://schemas.microsoft.com/office/drawing/2014/main" id="{13C2EFBE-CF03-8F7B-9D50-C810997E2541}"/>
                </a:ext>
              </a:extLst>
            </p:cNvPr>
            <p:cNvSpPr/>
            <p:nvPr userDrawn="1"/>
          </p:nvSpPr>
          <p:spPr>
            <a:xfrm>
              <a:off x="-3319416" y="465323"/>
              <a:ext cx="3008779" cy="661851"/>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9" name="Ovaal 8">
              <a:extLst>
                <a:ext uri="{FF2B5EF4-FFF2-40B4-BE49-F238E27FC236}">
                  <a16:creationId xmlns:a16="http://schemas.microsoft.com/office/drawing/2014/main" id="{3E23BD67-C0A5-2D1B-3E55-6A95F6182BB1}"/>
                </a:ext>
              </a:extLst>
            </p:cNvPr>
            <p:cNvSpPr/>
            <p:nvPr userDrawn="1"/>
          </p:nvSpPr>
          <p:spPr>
            <a:xfrm>
              <a:off x="-3603587" y="18111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1" name="Rechthoek 10">
              <a:extLst>
                <a:ext uri="{FF2B5EF4-FFF2-40B4-BE49-F238E27FC236}">
                  <a16:creationId xmlns:a16="http://schemas.microsoft.com/office/drawing/2014/main" id="{24F79174-3DC7-435D-83C9-3DA2961351EF}"/>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12" name="Rechthoek 11">
              <a:extLst>
                <a:ext uri="{FF2B5EF4-FFF2-40B4-BE49-F238E27FC236}">
                  <a16:creationId xmlns:a16="http://schemas.microsoft.com/office/drawing/2014/main" id="{B6627F1D-B020-4480-5F82-D351BA2C6251}"/>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1000" b="1" noProof="0" dirty="0">
                  <a:solidFill>
                    <a:srgbClr val="211F26"/>
                  </a:solidFill>
                  <a:latin typeface="Calibri" panose="020F0502020204030204" pitchFamily="34" charset="0"/>
                  <a:cs typeface="Calibri" panose="020F0502020204030204" pitchFamily="34" charset="0"/>
                </a:rPr>
                <a:t>Insert</a:t>
              </a:r>
            </a:p>
          </p:txBody>
        </p:sp>
        <p:sp>
          <p:nvSpPr>
            <p:cNvPr id="13" name="Ovaal 12">
              <a:extLst>
                <a:ext uri="{FF2B5EF4-FFF2-40B4-BE49-F238E27FC236}">
                  <a16:creationId xmlns:a16="http://schemas.microsoft.com/office/drawing/2014/main" id="{65E22960-432A-36D7-4C98-B6C67863D135}"/>
                </a:ext>
              </a:extLst>
            </p:cNvPr>
            <p:cNvSpPr/>
            <p:nvPr userDrawn="1"/>
          </p:nvSpPr>
          <p:spPr>
            <a:xfrm>
              <a:off x="-3603587" y="263483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4" name="Rechthoek 13">
              <a:extLst>
                <a:ext uri="{FF2B5EF4-FFF2-40B4-BE49-F238E27FC236}">
                  <a16:creationId xmlns:a16="http://schemas.microsoft.com/office/drawing/2014/main" id="{F2A903BD-497A-BEB1-18ED-07DA725FAD62}"/>
                </a:ext>
              </a:extLst>
            </p:cNvPr>
            <p:cNvSpPr/>
            <p:nvPr userDrawn="1"/>
          </p:nvSpPr>
          <p:spPr>
            <a:xfrm>
              <a:off x="-3319415" y="2634835"/>
              <a:ext cx="2944682" cy="794165"/>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‘Crop’</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grpSp>
          <p:nvGrpSpPr>
            <p:cNvPr id="15" name="Groep 14">
              <a:extLst>
                <a:ext uri="{FF2B5EF4-FFF2-40B4-BE49-F238E27FC236}">
                  <a16:creationId xmlns:a16="http://schemas.microsoft.com/office/drawing/2014/main" id="{F16502A2-BA77-AA69-770C-55EB13F70CB5}"/>
                </a:ext>
              </a:extLst>
            </p:cNvPr>
            <p:cNvGrpSpPr/>
            <p:nvPr userDrawn="1"/>
          </p:nvGrpSpPr>
          <p:grpSpPr>
            <a:xfrm>
              <a:off x="-3414453" y="3534339"/>
              <a:ext cx="514284" cy="506545"/>
              <a:chOff x="12617641" y="3403239"/>
              <a:chExt cx="752963" cy="741634"/>
            </a:xfrm>
          </p:grpSpPr>
          <p:grpSp>
            <p:nvGrpSpPr>
              <p:cNvPr id="32" name="Groep 31">
                <a:extLst>
                  <a:ext uri="{FF2B5EF4-FFF2-40B4-BE49-F238E27FC236}">
                    <a16:creationId xmlns:a16="http://schemas.microsoft.com/office/drawing/2014/main" id="{9650E25C-558B-E583-DDC6-52762981F285}"/>
                  </a:ext>
                </a:extLst>
              </p:cNvPr>
              <p:cNvGrpSpPr/>
              <p:nvPr userDrawn="1"/>
            </p:nvGrpSpPr>
            <p:grpSpPr>
              <a:xfrm>
                <a:off x="12771530" y="3403239"/>
                <a:ext cx="467176" cy="448491"/>
                <a:chOff x="12782157" y="3403239"/>
                <a:chExt cx="467176" cy="448491"/>
              </a:xfrm>
            </p:grpSpPr>
            <p:grpSp>
              <p:nvGrpSpPr>
                <p:cNvPr id="35" name="Groep 34">
                  <a:extLst>
                    <a:ext uri="{FF2B5EF4-FFF2-40B4-BE49-F238E27FC236}">
                      <a16:creationId xmlns:a16="http://schemas.microsoft.com/office/drawing/2014/main" id="{B7E5CD87-9C28-2DE9-1182-4FE6E6114E78}"/>
                    </a:ext>
                  </a:extLst>
                </p:cNvPr>
                <p:cNvGrpSpPr/>
                <p:nvPr userDrawn="1"/>
              </p:nvGrpSpPr>
              <p:grpSpPr>
                <a:xfrm>
                  <a:off x="12782157" y="3403239"/>
                  <a:ext cx="412976" cy="396132"/>
                  <a:chOff x="13554906" y="3320109"/>
                  <a:chExt cx="443917" cy="425811"/>
                </a:xfrm>
              </p:grpSpPr>
              <p:grpSp>
                <p:nvGrpSpPr>
                  <p:cNvPr id="42" name="Groep 41">
                    <a:extLst>
                      <a:ext uri="{FF2B5EF4-FFF2-40B4-BE49-F238E27FC236}">
                        <a16:creationId xmlns:a16="http://schemas.microsoft.com/office/drawing/2014/main" id="{58DBA2E9-0EC0-9B40-C991-C97531F362F1}"/>
                      </a:ext>
                    </a:extLst>
                  </p:cNvPr>
                  <p:cNvGrpSpPr/>
                  <p:nvPr userDrawn="1"/>
                </p:nvGrpSpPr>
                <p:grpSpPr>
                  <a:xfrm>
                    <a:off x="13554906" y="3320109"/>
                    <a:ext cx="443917" cy="425811"/>
                    <a:chOff x="12909684" y="1276143"/>
                    <a:chExt cx="443917" cy="425811"/>
                  </a:xfrm>
                </p:grpSpPr>
                <p:sp>
                  <p:nvSpPr>
                    <p:cNvPr id="45" name="Rechthoek 44">
                      <a:extLst>
                        <a:ext uri="{FF2B5EF4-FFF2-40B4-BE49-F238E27FC236}">
                          <a16:creationId xmlns:a16="http://schemas.microsoft.com/office/drawing/2014/main" id="{2AC1B2D8-E2A0-3714-A68D-D64FB73D8B1B}"/>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46" name="Rechthoek 45">
                      <a:extLst>
                        <a:ext uri="{FF2B5EF4-FFF2-40B4-BE49-F238E27FC236}">
                          <a16:creationId xmlns:a16="http://schemas.microsoft.com/office/drawing/2014/main" id="{63C84578-F0F7-F601-18D1-264D08EDC4D9}"/>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47" name="Ovaal 46">
                      <a:extLst>
                        <a:ext uri="{FF2B5EF4-FFF2-40B4-BE49-F238E27FC236}">
                          <a16:creationId xmlns:a16="http://schemas.microsoft.com/office/drawing/2014/main" id="{68A5E10A-DA7C-B810-F54A-5883434354AF}"/>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pic>
                <p:nvPicPr>
                  <p:cNvPr id="43" name="Afbeelding 42">
                    <a:extLst>
                      <a:ext uri="{FF2B5EF4-FFF2-40B4-BE49-F238E27FC236}">
                        <a16:creationId xmlns:a16="http://schemas.microsoft.com/office/drawing/2014/main" id="{E66CB26E-20F8-8F60-B64C-A5275FFED8AA}"/>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13567296" y="3424991"/>
                    <a:ext cx="173367" cy="140220"/>
                  </a:xfrm>
                  <a:prstGeom prst="rect">
                    <a:avLst/>
                  </a:prstGeom>
                </p:spPr>
              </p:pic>
              <p:pic>
                <p:nvPicPr>
                  <p:cNvPr id="44" name="Afbeelding 43">
                    <a:extLst>
                      <a:ext uri="{FF2B5EF4-FFF2-40B4-BE49-F238E27FC236}">
                        <a16:creationId xmlns:a16="http://schemas.microsoft.com/office/drawing/2014/main" id="{5A213197-D11C-C5F6-AB07-C52B56B4801F}"/>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36" name="Groep 35">
                  <a:extLst>
                    <a:ext uri="{FF2B5EF4-FFF2-40B4-BE49-F238E27FC236}">
                      <a16:creationId xmlns:a16="http://schemas.microsoft.com/office/drawing/2014/main" id="{7B65FCF0-3BD6-7B42-325C-3D4DA3BC8D1E}"/>
                    </a:ext>
                  </a:extLst>
                </p:cNvPr>
                <p:cNvGrpSpPr/>
                <p:nvPr userDrawn="1"/>
              </p:nvGrpSpPr>
              <p:grpSpPr>
                <a:xfrm>
                  <a:off x="13103513" y="3705268"/>
                  <a:ext cx="145820" cy="146462"/>
                  <a:chOff x="13096169" y="3602278"/>
                  <a:chExt cx="145820" cy="146462"/>
                </a:xfrm>
              </p:grpSpPr>
              <p:sp>
                <p:nvSpPr>
                  <p:cNvPr id="40" name="Rechthoek 39">
                    <a:extLst>
                      <a:ext uri="{FF2B5EF4-FFF2-40B4-BE49-F238E27FC236}">
                        <a16:creationId xmlns:a16="http://schemas.microsoft.com/office/drawing/2014/main" id="{4FDB86B3-C3D4-2048-B1F7-24F6B0DB3A1B}"/>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41" name="Rechthoek 40">
                    <a:extLst>
                      <a:ext uri="{FF2B5EF4-FFF2-40B4-BE49-F238E27FC236}">
                        <a16:creationId xmlns:a16="http://schemas.microsoft.com/office/drawing/2014/main" id="{EF0ABB98-9B38-AC99-117E-820D40C96EAE}"/>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37" name="Groep 36">
                  <a:extLst>
                    <a:ext uri="{FF2B5EF4-FFF2-40B4-BE49-F238E27FC236}">
                      <a16:creationId xmlns:a16="http://schemas.microsoft.com/office/drawing/2014/main" id="{587E20AA-0359-4491-68C3-24FD5567A76D}"/>
                    </a:ext>
                  </a:extLst>
                </p:cNvPr>
                <p:cNvGrpSpPr/>
                <p:nvPr userDrawn="1"/>
              </p:nvGrpSpPr>
              <p:grpSpPr>
                <a:xfrm rot="10800000">
                  <a:off x="13061402" y="3665637"/>
                  <a:ext cx="145820" cy="146462"/>
                  <a:chOff x="13096169" y="3602278"/>
                  <a:chExt cx="145820" cy="146462"/>
                </a:xfrm>
              </p:grpSpPr>
              <p:sp>
                <p:nvSpPr>
                  <p:cNvPr id="38" name="Rechthoek 37">
                    <a:extLst>
                      <a:ext uri="{FF2B5EF4-FFF2-40B4-BE49-F238E27FC236}">
                        <a16:creationId xmlns:a16="http://schemas.microsoft.com/office/drawing/2014/main" id="{46E0AA39-830D-E991-9CB1-B37125AA7F17}"/>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39" name="Rechthoek 38">
                    <a:extLst>
                      <a:ext uri="{FF2B5EF4-FFF2-40B4-BE49-F238E27FC236}">
                        <a16:creationId xmlns:a16="http://schemas.microsoft.com/office/drawing/2014/main" id="{F4ADA4FD-117F-9330-B038-BC72D722826A}"/>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sp>
            <p:nvSpPr>
              <p:cNvPr id="33" name="Rechthoek 32">
                <a:extLst>
                  <a:ext uri="{FF2B5EF4-FFF2-40B4-BE49-F238E27FC236}">
                    <a16:creationId xmlns:a16="http://schemas.microsoft.com/office/drawing/2014/main" id="{50EA220B-73EE-6991-B37C-54BAD7855FE4}"/>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Crop</a:t>
                </a:r>
              </a:p>
            </p:txBody>
          </p:sp>
          <p:sp>
            <p:nvSpPr>
              <p:cNvPr id="34" name="Gelijkbenige driehoek 33">
                <a:extLst>
                  <a:ext uri="{FF2B5EF4-FFF2-40B4-BE49-F238E27FC236}">
                    <a16:creationId xmlns:a16="http://schemas.microsoft.com/office/drawing/2014/main" id="{92BE636F-E4C3-42DA-1ADC-DD10B6EC98D7}"/>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16" name="ICOON_info">
              <a:extLst>
                <a:ext uri="{FF2B5EF4-FFF2-40B4-BE49-F238E27FC236}">
                  <a16:creationId xmlns:a16="http://schemas.microsoft.com/office/drawing/2014/main" id="{9C9BAE13-87A1-7DAB-9C82-C5B336422196}"/>
                </a:ext>
              </a:extLst>
            </p:cNvPr>
            <p:cNvGrpSpPr/>
            <p:nvPr userDrawn="1"/>
          </p:nvGrpSpPr>
          <p:grpSpPr>
            <a:xfrm>
              <a:off x="-376736" y="4055594"/>
              <a:ext cx="283685" cy="283685"/>
              <a:chOff x="-510741" y="5913713"/>
              <a:chExt cx="267555" cy="267555"/>
            </a:xfrm>
          </p:grpSpPr>
          <p:sp>
            <p:nvSpPr>
              <p:cNvPr id="30" name="Ovaal 29">
                <a:extLst>
                  <a:ext uri="{FF2B5EF4-FFF2-40B4-BE49-F238E27FC236}">
                    <a16:creationId xmlns:a16="http://schemas.microsoft.com/office/drawing/2014/main" id="{B5988397-76EA-D9F3-AA8A-36AD277B9049}"/>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31" name="Graphic 163" descr="Informatie">
                <a:extLst>
                  <a:ext uri="{FF2B5EF4-FFF2-40B4-BE49-F238E27FC236}">
                    <a16:creationId xmlns:a16="http://schemas.microsoft.com/office/drawing/2014/main" id="{02F37550-3C99-F935-8416-C9F71C50DF53}"/>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17" name="Groep 16">
              <a:extLst>
                <a:ext uri="{FF2B5EF4-FFF2-40B4-BE49-F238E27FC236}">
                  <a16:creationId xmlns:a16="http://schemas.microsoft.com/office/drawing/2014/main" id="{7B2F9781-DA7C-A165-9B72-0C9A718C8E38}"/>
                </a:ext>
              </a:extLst>
            </p:cNvPr>
            <p:cNvGrpSpPr/>
            <p:nvPr userDrawn="1"/>
          </p:nvGrpSpPr>
          <p:grpSpPr>
            <a:xfrm>
              <a:off x="-938434" y="4364020"/>
              <a:ext cx="627798" cy="576693"/>
              <a:chOff x="-938434" y="4570310"/>
              <a:chExt cx="627798" cy="576693"/>
            </a:xfrm>
          </p:grpSpPr>
          <p:grpSp>
            <p:nvGrpSpPr>
              <p:cNvPr id="25" name="Inspireren">
                <a:extLst>
                  <a:ext uri="{FF2B5EF4-FFF2-40B4-BE49-F238E27FC236}">
                    <a16:creationId xmlns:a16="http://schemas.microsoft.com/office/drawing/2014/main" id="{71BDD973-D067-CE4E-9B62-EC992CF74251}"/>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27" name="Freeform 12">
                  <a:extLst>
                    <a:ext uri="{FF2B5EF4-FFF2-40B4-BE49-F238E27FC236}">
                      <a16:creationId xmlns:a16="http://schemas.microsoft.com/office/drawing/2014/main" id="{D5336F29-A881-E8C0-0711-D0E95BFEA603}"/>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mn-lt"/>
                  </a:endParaRPr>
                </a:p>
              </p:txBody>
            </p:sp>
            <p:sp>
              <p:nvSpPr>
                <p:cNvPr id="28" name="Freeform 13">
                  <a:extLst>
                    <a:ext uri="{FF2B5EF4-FFF2-40B4-BE49-F238E27FC236}">
                      <a16:creationId xmlns:a16="http://schemas.microsoft.com/office/drawing/2014/main" id="{0A1338DA-75FF-40D7-CD6A-E37EED639FD4}"/>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mn-lt"/>
                  </a:endParaRPr>
                </a:p>
              </p:txBody>
            </p:sp>
            <p:sp>
              <p:nvSpPr>
                <p:cNvPr id="29" name="Freeform 14">
                  <a:extLst>
                    <a:ext uri="{FF2B5EF4-FFF2-40B4-BE49-F238E27FC236}">
                      <a16:creationId xmlns:a16="http://schemas.microsoft.com/office/drawing/2014/main" id="{2BCF1BF0-F6AA-79E7-D057-D0468C4E51A0}"/>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mn-lt"/>
                  </a:endParaRPr>
                </a:p>
              </p:txBody>
            </p:sp>
          </p:grpSp>
          <p:sp>
            <p:nvSpPr>
              <p:cNvPr id="26" name="Tekstvak 25">
                <a:extLst>
                  <a:ext uri="{FF2B5EF4-FFF2-40B4-BE49-F238E27FC236}">
                    <a16:creationId xmlns:a16="http://schemas.microsoft.com/office/drawing/2014/main" id="{5549906E-9941-9BCA-7EFB-02BE9300A487}"/>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nvGrpSpPr>
            <p:cNvPr id="18" name="Groep 17">
              <a:extLst>
                <a:ext uri="{FF2B5EF4-FFF2-40B4-BE49-F238E27FC236}">
                  <a16:creationId xmlns:a16="http://schemas.microsoft.com/office/drawing/2014/main" id="{439FC3B4-08FE-1CEF-827A-A1CBE89BB453}"/>
                </a:ext>
              </a:extLst>
            </p:cNvPr>
            <p:cNvGrpSpPr/>
            <p:nvPr userDrawn="1"/>
          </p:nvGrpSpPr>
          <p:grpSpPr>
            <a:xfrm>
              <a:off x="-3365484" y="1226982"/>
              <a:ext cx="446937" cy="406485"/>
              <a:chOff x="-3563526" y="1409294"/>
              <a:chExt cx="354190" cy="322133"/>
            </a:xfrm>
          </p:grpSpPr>
          <p:grpSp>
            <p:nvGrpSpPr>
              <p:cNvPr id="19" name="Groep 18">
                <a:extLst>
                  <a:ext uri="{FF2B5EF4-FFF2-40B4-BE49-F238E27FC236}">
                    <a16:creationId xmlns:a16="http://schemas.microsoft.com/office/drawing/2014/main" id="{D919FF98-7F3E-A0CD-3BC3-C06E570F856B}"/>
                  </a:ext>
                </a:extLst>
              </p:cNvPr>
              <p:cNvGrpSpPr/>
              <p:nvPr userDrawn="1"/>
            </p:nvGrpSpPr>
            <p:grpSpPr>
              <a:xfrm>
                <a:off x="-3499992" y="1409294"/>
                <a:ext cx="225195" cy="195499"/>
                <a:chOff x="8987389" y="1361199"/>
                <a:chExt cx="2200275" cy="1914525"/>
              </a:xfrm>
            </p:grpSpPr>
            <p:sp>
              <p:nvSpPr>
                <p:cNvPr id="21" name="Vrije vorm: vorm 20">
                  <a:extLst>
                    <a:ext uri="{FF2B5EF4-FFF2-40B4-BE49-F238E27FC236}">
                      <a16:creationId xmlns:a16="http://schemas.microsoft.com/office/drawing/2014/main" id="{E86DE3CB-4129-DF27-B72D-162E569E0AC7}"/>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995469"/>
                  <a:endParaRPr lang="en-GB" sz="7200" noProof="0" dirty="0">
                    <a:solidFill>
                      <a:srgbClr val="211F26"/>
                    </a:solidFill>
                    <a:latin typeface="+mn-lt"/>
                  </a:endParaRPr>
                </a:p>
              </p:txBody>
            </p:sp>
            <p:grpSp>
              <p:nvGrpSpPr>
                <p:cNvPr id="22" name="Groep 21">
                  <a:extLst>
                    <a:ext uri="{FF2B5EF4-FFF2-40B4-BE49-F238E27FC236}">
                      <a16:creationId xmlns:a16="http://schemas.microsoft.com/office/drawing/2014/main" id="{642744B2-3A79-9C77-8F4B-F15E08807FA3}"/>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23" name="Vrije vorm: vorm 22">
                    <a:extLst>
                      <a:ext uri="{FF2B5EF4-FFF2-40B4-BE49-F238E27FC236}">
                        <a16:creationId xmlns:a16="http://schemas.microsoft.com/office/drawing/2014/main" id="{E29E143F-EB6C-3904-CD4D-35B98B25980A}"/>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995469"/>
                    <a:endParaRPr lang="en-GB" sz="7200" noProof="0" dirty="0">
                      <a:solidFill>
                        <a:srgbClr val="211F26"/>
                      </a:solidFill>
                      <a:latin typeface="+mn-lt"/>
                    </a:endParaRPr>
                  </a:p>
                </p:txBody>
              </p:sp>
              <p:sp>
                <p:nvSpPr>
                  <p:cNvPr id="24" name="Vrije vorm: vorm 23">
                    <a:extLst>
                      <a:ext uri="{FF2B5EF4-FFF2-40B4-BE49-F238E27FC236}">
                        <a16:creationId xmlns:a16="http://schemas.microsoft.com/office/drawing/2014/main" id="{436C2142-9A21-D3F2-88A5-16037C9E2027}"/>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995469"/>
                    <a:endParaRPr lang="en-GB" sz="7200" noProof="0" dirty="0">
                      <a:solidFill>
                        <a:srgbClr val="211F26"/>
                      </a:solidFill>
                      <a:latin typeface="+mn-lt"/>
                    </a:endParaRPr>
                  </a:p>
                </p:txBody>
              </p:sp>
            </p:grpSp>
          </p:grpSp>
          <p:sp>
            <p:nvSpPr>
              <p:cNvPr id="20" name="Tekstvak 19">
                <a:extLst>
                  <a:ext uri="{FF2B5EF4-FFF2-40B4-BE49-F238E27FC236}">
                    <a16:creationId xmlns:a16="http://schemas.microsoft.com/office/drawing/2014/main" id="{38285393-5DCE-98CE-B24C-BE2F4AE09447}"/>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spTree>
    <p:extLst>
      <p:ext uri="{BB962C8B-B14F-4D97-AF65-F5344CB8AC3E}">
        <p14:creationId xmlns:p14="http://schemas.microsoft.com/office/powerpoint/2010/main" val="2395959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Text + Chart">
    <p:spTree>
      <p:nvGrpSpPr>
        <p:cNvPr id="1" name=""/>
        <p:cNvGrpSpPr/>
        <p:nvPr/>
      </p:nvGrpSpPr>
      <p:grpSpPr>
        <a:xfrm>
          <a:off x="0" y="0"/>
          <a:ext cx="0" cy="0"/>
          <a:chOff x="0" y="0"/>
          <a:chExt cx="0" cy="0"/>
        </a:xfrm>
      </p:grpSpPr>
      <p:sp>
        <p:nvSpPr>
          <p:cNvPr id="18" name="Tijdelijke aanduiding voor grafiek 17">
            <a:extLst>
              <a:ext uri="{FF2B5EF4-FFF2-40B4-BE49-F238E27FC236}">
                <a16:creationId xmlns:a16="http://schemas.microsoft.com/office/drawing/2014/main" id="{FBAE20DA-BB0F-413F-A532-86A4D0079AB9}"/>
              </a:ext>
            </a:extLst>
          </p:cNvPr>
          <p:cNvSpPr>
            <a:spLocks noGrp="1"/>
          </p:cNvSpPr>
          <p:nvPr>
            <p:ph type="chart" sz="quarter" idx="13" hasCustomPrompt="1"/>
          </p:nvPr>
        </p:nvSpPr>
        <p:spPr>
          <a:xfrm>
            <a:off x="6374643" y="1587316"/>
            <a:ext cx="5088663" cy="4218172"/>
          </a:xfrm>
          <a:solidFill>
            <a:schemeClr val="bg1">
              <a:lumMod val="95000"/>
            </a:schemeClr>
          </a:solidFill>
        </p:spPr>
        <p:txBody>
          <a:bodyPr tIns="0" bIns="1080000" anchor="ctr" anchorCtr="0"/>
          <a:lstStyle>
            <a:lvl1pPr marL="0" indent="0" algn="ctr">
              <a:buNone/>
              <a:defRPr sz="1200" i="1">
                <a:solidFill>
                  <a:schemeClr val="bg1">
                    <a:lumMod val="50000"/>
                  </a:schemeClr>
                </a:solidFill>
              </a:defRPr>
            </a:lvl1pPr>
          </a:lstStyle>
          <a:p>
            <a:r>
              <a:rPr lang="en-GB" dirty="0"/>
              <a:t>Click on the pictogram below to insert a chart</a:t>
            </a:r>
          </a:p>
        </p:txBody>
      </p:sp>
      <p:sp>
        <p:nvSpPr>
          <p:cNvPr id="9" name="Rechthoek: afgeronde hoeken 8">
            <a:extLst>
              <a:ext uri="{FF2B5EF4-FFF2-40B4-BE49-F238E27FC236}">
                <a16:creationId xmlns:a16="http://schemas.microsoft.com/office/drawing/2014/main" id="{63BADF68-353D-4DA2-BB2E-F5EB4E769F9D}"/>
              </a:ext>
            </a:extLst>
          </p:cNvPr>
          <p:cNvSpPr/>
          <p:nvPr userDrawn="1"/>
        </p:nvSpPr>
        <p:spPr>
          <a:xfrm>
            <a:off x="0" y="-367937"/>
            <a:ext cx="1008161" cy="24622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l"/>
            <a:r>
              <a:rPr lang="en-GB" sz="1600" b="1" cap="none" baseline="0" noProof="0" dirty="0">
                <a:solidFill>
                  <a:schemeClr val="accent1"/>
                </a:solidFill>
                <a:latin typeface="+mj-lt"/>
              </a:rPr>
              <a:t>Text + Chart</a:t>
            </a:r>
          </a:p>
        </p:txBody>
      </p:sp>
      <p:grpSp>
        <p:nvGrpSpPr>
          <p:cNvPr id="91" name="INSTRUCTION">
            <a:extLst>
              <a:ext uri="{FF2B5EF4-FFF2-40B4-BE49-F238E27FC236}">
                <a16:creationId xmlns:a16="http://schemas.microsoft.com/office/drawing/2014/main" id="{AB90A125-4099-D567-3B17-A628B3144F18}"/>
              </a:ext>
            </a:extLst>
          </p:cNvPr>
          <p:cNvGrpSpPr/>
          <p:nvPr userDrawn="1"/>
        </p:nvGrpSpPr>
        <p:grpSpPr>
          <a:xfrm>
            <a:off x="12377595" y="2"/>
            <a:ext cx="3693386" cy="5715919"/>
            <a:chOff x="-3786437" y="2"/>
            <a:chExt cx="3693386" cy="5715919"/>
          </a:xfrm>
        </p:grpSpPr>
        <p:grpSp>
          <p:nvGrpSpPr>
            <p:cNvPr id="92" name="Groep 91">
              <a:extLst>
                <a:ext uri="{FF2B5EF4-FFF2-40B4-BE49-F238E27FC236}">
                  <a16:creationId xmlns:a16="http://schemas.microsoft.com/office/drawing/2014/main" id="{F4BA4876-7653-73E9-9CB1-41F1938D306A}"/>
                </a:ext>
              </a:extLst>
            </p:cNvPr>
            <p:cNvGrpSpPr/>
            <p:nvPr userDrawn="1"/>
          </p:nvGrpSpPr>
          <p:grpSpPr>
            <a:xfrm>
              <a:off x="-3786437" y="3234716"/>
              <a:ext cx="3693386" cy="2481205"/>
              <a:chOff x="-3786437" y="3234716"/>
              <a:chExt cx="3693386" cy="2481205"/>
            </a:xfrm>
          </p:grpSpPr>
          <p:sp>
            <p:nvSpPr>
              <p:cNvPr id="116" name="Rechthoek 115">
                <a:extLst>
                  <a:ext uri="{FF2B5EF4-FFF2-40B4-BE49-F238E27FC236}">
                    <a16:creationId xmlns:a16="http://schemas.microsoft.com/office/drawing/2014/main" id="{51598BBD-DA7A-B16A-E540-FCD0B34FC422}"/>
                  </a:ext>
                </a:extLst>
              </p:cNvPr>
              <p:cNvSpPr/>
              <p:nvPr userDrawn="1"/>
            </p:nvSpPr>
            <p:spPr>
              <a:xfrm>
                <a:off x="-3786165" y="3234716"/>
                <a:ext cx="3593091" cy="184934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tx2"/>
                    </a:solidFill>
                    <a:latin typeface="Calibri" panose="020F0502020204030204" pitchFamily="34" charset="0"/>
                    <a:cs typeface="Calibri" panose="020F0502020204030204" pitchFamily="34" charset="0"/>
                  </a:rPr>
                  <a:t>Edit chart data</a:t>
                </a:r>
              </a:p>
            </p:txBody>
          </p:sp>
          <p:sp>
            <p:nvSpPr>
              <p:cNvPr id="117" name="Ovaal 116">
                <a:extLst>
                  <a:ext uri="{FF2B5EF4-FFF2-40B4-BE49-F238E27FC236}">
                    <a16:creationId xmlns:a16="http://schemas.microsoft.com/office/drawing/2014/main" id="{3C4D1246-CF34-8122-D033-ADF5C8BB0318}"/>
                  </a:ext>
                </a:extLst>
              </p:cNvPr>
              <p:cNvSpPr/>
              <p:nvPr userDrawn="1"/>
            </p:nvSpPr>
            <p:spPr>
              <a:xfrm>
                <a:off x="-3603587" y="3699314"/>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18" name="Rechthoek 117">
                <a:extLst>
                  <a:ext uri="{FF2B5EF4-FFF2-40B4-BE49-F238E27FC236}">
                    <a16:creationId xmlns:a16="http://schemas.microsoft.com/office/drawing/2014/main" id="{1BB4DBC4-3613-4EE7-4E08-C73233C0E031}"/>
                  </a:ext>
                </a:extLst>
              </p:cNvPr>
              <p:cNvSpPr/>
              <p:nvPr userDrawn="1"/>
            </p:nvSpPr>
            <p:spPr>
              <a:xfrm>
                <a:off x="-3319415" y="3699315"/>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Click with the right mouse button on the chart</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choose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‘Edit data’</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19" name="Groep 118">
                <a:extLst>
                  <a:ext uri="{FF2B5EF4-FFF2-40B4-BE49-F238E27FC236}">
                    <a16:creationId xmlns:a16="http://schemas.microsoft.com/office/drawing/2014/main" id="{EDE8AF37-5056-A720-C353-842C42DF6FB5}"/>
                  </a:ext>
                </a:extLst>
              </p:cNvPr>
              <p:cNvGrpSpPr/>
              <p:nvPr userDrawn="1"/>
            </p:nvGrpSpPr>
            <p:grpSpPr>
              <a:xfrm>
                <a:off x="-3314821" y="4139107"/>
                <a:ext cx="1495189" cy="563933"/>
                <a:chOff x="-3314821" y="3310415"/>
                <a:chExt cx="1495189" cy="563933"/>
              </a:xfrm>
            </p:grpSpPr>
            <p:sp>
              <p:nvSpPr>
                <p:cNvPr id="130" name="Rechthoek 129">
                  <a:extLst>
                    <a:ext uri="{FF2B5EF4-FFF2-40B4-BE49-F238E27FC236}">
                      <a16:creationId xmlns:a16="http://schemas.microsoft.com/office/drawing/2014/main" id="{7E97FB86-A910-7710-5C4B-089EE0B4DD33}"/>
                    </a:ext>
                  </a:extLst>
                </p:cNvPr>
                <p:cNvSpPr/>
                <p:nvPr userDrawn="1"/>
              </p:nvSpPr>
              <p:spPr>
                <a:xfrm>
                  <a:off x="-3314821" y="3310415"/>
                  <a:ext cx="1403797"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131" name="Rechthoek 130">
                  <a:extLst>
                    <a:ext uri="{FF2B5EF4-FFF2-40B4-BE49-F238E27FC236}">
                      <a16:creationId xmlns:a16="http://schemas.microsoft.com/office/drawing/2014/main" id="{E092A633-3E4A-C171-818E-DFE44054FBAD}"/>
                    </a:ext>
                  </a:extLst>
                </p:cNvPr>
                <p:cNvSpPr/>
                <p:nvPr userDrawn="1"/>
              </p:nvSpPr>
              <p:spPr>
                <a:xfrm>
                  <a:off x="-3304719" y="3564140"/>
                  <a:ext cx="1387813"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32" name="Tekstvak 131">
                  <a:extLst>
                    <a:ext uri="{FF2B5EF4-FFF2-40B4-BE49-F238E27FC236}">
                      <a16:creationId xmlns:a16="http://schemas.microsoft.com/office/drawing/2014/main" id="{A87C3407-8228-74EC-A7BF-B947D81E096D}"/>
                    </a:ext>
                  </a:extLst>
                </p:cNvPr>
                <p:cNvSpPr txBox="1"/>
                <p:nvPr userDrawn="1"/>
              </p:nvSpPr>
              <p:spPr>
                <a:xfrm>
                  <a:off x="-3122115" y="3369117"/>
                  <a:ext cx="1258624" cy="137495"/>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Change chart type</a:t>
                  </a:r>
                </a:p>
              </p:txBody>
            </p:sp>
            <p:sp>
              <p:nvSpPr>
                <p:cNvPr id="133" name="Tekstvak 132">
                  <a:extLst>
                    <a:ext uri="{FF2B5EF4-FFF2-40B4-BE49-F238E27FC236}">
                      <a16:creationId xmlns:a16="http://schemas.microsoft.com/office/drawing/2014/main" id="{B7673607-DBC4-3290-5F96-7B24848AEC79}"/>
                    </a:ext>
                  </a:extLst>
                </p:cNvPr>
                <p:cNvSpPr txBox="1"/>
                <p:nvPr userDrawn="1"/>
              </p:nvSpPr>
              <p:spPr>
                <a:xfrm>
                  <a:off x="-3115840" y="3624236"/>
                  <a:ext cx="1296208"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Edit data</a:t>
                  </a:r>
                </a:p>
              </p:txBody>
            </p:sp>
            <p:sp>
              <p:nvSpPr>
                <p:cNvPr id="134" name="Vrije vorm: vorm 133">
                  <a:extLst>
                    <a:ext uri="{FF2B5EF4-FFF2-40B4-BE49-F238E27FC236}">
                      <a16:creationId xmlns:a16="http://schemas.microsoft.com/office/drawing/2014/main" id="{7DBDEC7D-4602-7F9F-08A1-0C8A8C241174}"/>
                    </a:ext>
                  </a:extLst>
                </p:cNvPr>
                <p:cNvSpPr/>
                <p:nvPr userDrawn="1"/>
              </p:nvSpPr>
              <p:spPr>
                <a:xfrm>
                  <a:off x="-1959834" y="3694348"/>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grpSp>
              <p:nvGrpSpPr>
                <p:cNvPr id="135" name="Groep 134">
                  <a:extLst>
                    <a:ext uri="{FF2B5EF4-FFF2-40B4-BE49-F238E27FC236}">
                      <a16:creationId xmlns:a16="http://schemas.microsoft.com/office/drawing/2014/main" id="{87CDA912-C8F2-32BF-743A-5AEFF851123C}"/>
                    </a:ext>
                  </a:extLst>
                </p:cNvPr>
                <p:cNvGrpSpPr/>
                <p:nvPr userDrawn="1"/>
              </p:nvGrpSpPr>
              <p:grpSpPr>
                <a:xfrm>
                  <a:off x="-3261976" y="3361742"/>
                  <a:ext cx="139861" cy="152244"/>
                  <a:chOff x="12574450" y="6053892"/>
                  <a:chExt cx="169232" cy="184215"/>
                </a:xfrm>
              </p:grpSpPr>
              <p:sp>
                <p:nvSpPr>
                  <p:cNvPr id="155" name="Rechthoek 154">
                    <a:extLst>
                      <a:ext uri="{FF2B5EF4-FFF2-40B4-BE49-F238E27FC236}">
                        <a16:creationId xmlns:a16="http://schemas.microsoft.com/office/drawing/2014/main" id="{4C63B6FC-34A6-0F22-ECE9-59D7461F22B2}"/>
                      </a:ext>
                    </a:extLst>
                  </p:cNvPr>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a:solidFill>
                        <a:srgbClr val="211F26"/>
                      </a:solidFill>
                      <a:latin typeface="Calibri" panose="020F0502020204030204" pitchFamily="34" charset="0"/>
                      <a:cs typeface="Calibri" panose="020F0502020204030204" pitchFamily="34" charset="0"/>
                    </a:endParaRPr>
                  </a:p>
                </p:txBody>
              </p:sp>
              <p:sp>
                <p:nvSpPr>
                  <p:cNvPr id="156" name="Rechthoek 155">
                    <a:extLst>
                      <a:ext uri="{FF2B5EF4-FFF2-40B4-BE49-F238E27FC236}">
                        <a16:creationId xmlns:a16="http://schemas.microsoft.com/office/drawing/2014/main" id="{F3E35DF0-DAD7-16D9-CF60-E38ED7B40D8D}"/>
                      </a:ext>
                    </a:extLst>
                  </p:cNvPr>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a:solidFill>
                        <a:srgbClr val="211F26"/>
                      </a:solidFill>
                      <a:latin typeface="Calibri" panose="020F0502020204030204" pitchFamily="34" charset="0"/>
                      <a:cs typeface="Calibri" panose="020F0502020204030204" pitchFamily="34" charset="0"/>
                    </a:endParaRPr>
                  </a:p>
                </p:txBody>
              </p:sp>
              <p:sp>
                <p:nvSpPr>
                  <p:cNvPr id="157" name="Rechthoek 156">
                    <a:extLst>
                      <a:ext uri="{FF2B5EF4-FFF2-40B4-BE49-F238E27FC236}">
                        <a16:creationId xmlns:a16="http://schemas.microsoft.com/office/drawing/2014/main" id="{D38AFEEC-D9AE-EEAD-C90D-CE9B4646737E}"/>
                      </a:ext>
                    </a:extLst>
                  </p:cNvPr>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136" name="Groep 135">
                  <a:extLst>
                    <a:ext uri="{FF2B5EF4-FFF2-40B4-BE49-F238E27FC236}">
                      <a16:creationId xmlns:a16="http://schemas.microsoft.com/office/drawing/2014/main" id="{4B28A571-F1C2-8A3A-7386-F258710B7E61}"/>
                    </a:ext>
                  </a:extLst>
                </p:cNvPr>
                <p:cNvGrpSpPr/>
                <p:nvPr userDrawn="1"/>
              </p:nvGrpSpPr>
              <p:grpSpPr>
                <a:xfrm>
                  <a:off x="-3261070" y="3635199"/>
                  <a:ext cx="168905" cy="104490"/>
                  <a:chOff x="-3261070" y="3620931"/>
                  <a:chExt cx="193920" cy="119965"/>
                </a:xfrm>
              </p:grpSpPr>
              <p:sp>
                <p:nvSpPr>
                  <p:cNvPr id="137" name="Rechthoek 136">
                    <a:extLst>
                      <a:ext uri="{FF2B5EF4-FFF2-40B4-BE49-F238E27FC236}">
                        <a16:creationId xmlns:a16="http://schemas.microsoft.com/office/drawing/2014/main" id="{A5FF1235-EFB7-001A-7D98-6C8D92C36E79}"/>
                      </a:ext>
                    </a:extLst>
                  </p:cNvPr>
                  <p:cNvSpPr/>
                  <p:nvPr userDrawn="1"/>
                </p:nvSpPr>
                <p:spPr>
                  <a:xfrm>
                    <a:off x="-3261070" y="3643881"/>
                    <a:ext cx="142985" cy="9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grpSp>
                <p:nvGrpSpPr>
                  <p:cNvPr id="138" name="Groep 137">
                    <a:extLst>
                      <a:ext uri="{FF2B5EF4-FFF2-40B4-BE49-F238E27FC236}">
                        <a16:creationId xmlns:a16="http://schemas.microsoft.com/office/drawing/2014/main" id="{52EEF028-A3E5-A363-66D5-6BD11B9A3161}"/>
                      </a:ext>
                    </a:extLst>
                  </p:cNvPr>
                  <p:cNvGrpSpPr/>
                  <p:nvPr userDrawn="1"/>
                </p:nvGrpSpPr>
                <p:grpSpPr>
                  <a:xfrm>
                    <a:off x="-3261070" y="3622063"/>
                    <a:ext cx="141113" cy="117345"/>
                    <a:chOff x="1094874" y="-878306"/>
                    <a:chExt cx="867364" cy="613611"/>
                  </a:xfrm>
                </p:grpSpPr>
                <p:cxnSp>
                  <p:nvCxnSpPr>
                    <p:cNvPr id="148" name="Rechte verbindingslijn 147">
                      <a:extLst>
                        <a:ext uri="{FF2B5EF4-FFF2-40B4-BE49-F238E27FC236}">
                          <a16:creationId xmlns:a16="http://schemas.microsoft.com/office/drawing/2014/main" id="{6CF0F188-1BB0-B59E-854C-643E89CEE2F7}"/>
                        </a:ext>
                      </a:extLst>
                    </p:cNvPr>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49" name="Rechte verbindingslijn 148">
                      <a:extLst>
                        <a:ext uri="{FF2B5EF4-FFF2-40B4-BE49-F238E27FC236}">
                          <a16:creationId xmlns:a16="http://schemas.microsoft.com/office/drawing/2014/main" id="{10D2F4C4-F1BD-B5E7-89D7-1BE5FB649AC2}"/>
                        </a:ext>
                      </a:extLst>
                    </p:cNvPr>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150" name="Groep 149">
                      <a:extLst>
                        <a:ext uri="{FF2B5EF4-FFF2-40B4-BE49-F238E27FC236}">
                          <a16:creationId xmlns:a16="http://schemas.microsoft.com/office/drawing/2014/main" id="{A6EF4098-4681-F20A-36FD-4BDDECA97C2A}"/>
                        </a:ext>
                      </a:extLst>
                    </p:cNvPr>
                    <p:cNvGrpSpPr/>
                    <p:nvPr userDrawn="1"/>
                  </p:nvGrpSpPr>
                  <p:grpSpPr>
                    <a:xfrm>
                      <a:off x="1270535" y="-878306"/>
                      <a:ext cx="526983" cy="613611"/>
                      <a:chOff x="1270535" y="-745959"/>
                      <a:chExt cx="526983" cy="481264"/>
                    </a:xfrm>
                  </p:grpSpPr>
                  <p:cxnSp>
                    <p:nvCxnSpPr>
                      <p:cNvPr id="151" name="Rechte verbindingslijn 150">
                        <a:extLst>
                          <a:ext uri="{FF2B5EF4-FFF2-40B4-BE49-F238E27FC236}">
                            <a16:creationId xmlns:a16="http://schemas.microsoft.com/office/drawing/2014/main" id="{912CFA0D-3EEE-8B23-59BA-2D47D4B960E0}"/>
                          </a:ext>
                        </a:extLst>
                      </p:cNvPr>
                      <p:cNvCxnSpPr>
                        <a:cxnSpLocks/>
                      </p:cNvCxnSpPr>
                      <p:nvPr userDrawn="1"/>
                    </p:nvCxnSpPr>
                    <p:spPr>
                      <a:xfrm>
                        <a:off x="1446196"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52" name="Rechte verbindingslijn 151">
                        <a:extLst>
                          <a:ext uri="{FF2B5EF4-FFF2-40B4-BE49-F238E27FC236}">
                            <a16:creationId xmlns:a16="http://schemas.microsoft.com/office/drawing/2014/main" id="{7D268BCD-4358-BB32-0892-75DB95E6055C}"/>
                          </a:ext>
                        </a:extLst>
                      </p:cNvPr>
                      <p:cNvCxnSpPr>
                        <a:cxnSpLocks/>
                      </p:cNvCxnSpPr>
                      <p:nvPr userDrawn="1"/>
                    </p:nvCxnSpPr>
                    <p:spPr>
                      <a:xfrm>
                        <a:off x="1270535"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53" name="Rechte verbindingslijn 152">
                        <a:extLst>
                          <a:ext uri="{FF2B5EF4-FFF2-40B4-BE49-F238E27FC236}">
                            <a16:creationId xmlns:a16="http://schemas.microsoft.com/office/drawing/2014/main" id="{4844EC92-B9BA-3842-E4AC-8D2A7F8DF199}"/>
                          </a:ext>
                        </a:extLst>
                      </p:cNvPr>
                      <p:cNvCxnSpPr>
                        <a:cxnSpLocks/>
                      </p:cNvCxnSpPr>
                      <p:nvPr userDrawn="1"/>
                    </p:nvCxnSpPr>
                    <p:spPr>
                      <a:xfrm>
                        <a:off x="1621857"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54" name="Rechte verbindingslijn 153">
                        <a:extLst>
                          <a:ext uri="{FF2B5EF4-FFF2-40B4-BE49-F238E27FC236}">
                            <a16:creationId xmlns:a16="http://schemas.microsoft.com/office/drawing/2014/main" id="{ADA9A26A-DF64-E13D-FCDF-E028DDD0BEE5}"/>
                          </a:ext>
                        </a:extLst>
                      </p:cNvPr>
                      <p:cNvCxnSpPr>
                        <a:cxnSpLocks/>
                      </p:cNvCxnSpPr>
                      <p:nvPr userDrawn="1"/>
                    </p:nvCxnSpPr>
                    <p:spPr>
                      <a:xfrm>
                        <a:off x="1797518"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139" name="Rechte verbindingslijn 138">
                    <a:extLst>
                      <a:ext uri="{FF2B5EF4-FFF2-40B4-BE49-F238E27FC236}">
                        <a16:creationId xmlns:a16="http://schemas.microsoft.com/office/drawing/2014/main" id="{2856D6B7-158F-F432-663C-C9539A9FF69C}"/>
                      </a:ext>
                    </a:extLst>
                  </p:cNvPr>
                  <p:cNvCxnSpPr>
                    <a:cxnSpLocks/>
                  </p:cNvCxnSpPr>
                  <p:nvPr userDrawn="1"/>
                </p:nvCxnSpPr>
                <p:spPr>
                  <a:xfrm flipH="1">
                    <a:off x="-3260471" y="3739408"/>
                    <a:ext cx="143329"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40" name="Rechte verbindingslijn 139">
                    <a:extLst>
                      <a:ext uri="{FF2B5EF4-FFF2-40B4-BE49-F238E27FC236}">
                        <a16:creationId xmlns:a16="http://schemas.microsoft.com/office/drawing/2014/main" id="{E37C967E-2179-C4FC-3EF6-FDFE15D840FD}"/>
                      </a:ext>
                    </a:extLst>
                  </p:cNvPr>
                  <p:cNvCxnSpPr>
                    <a:cxnSpLocks/>
                  </p:cNvCxnSpPr>
                  <p:nvPr userDrawn="1"/>
                </p:nvCxnSpPr>
                <p:spPr>
                  <a:xfrm flipH="1">
                    <a:off x="-3261070" y="3713352"/>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41" name="Rechte verbindingslijn 140">
                    <a:extLst>
                      <a:ext uri="{FF2B5EF4-FFF2-40B4-BE49-F238E27FC236}">
                        <a16:creationId xmlns:a16="http://schemas.microsoft.com/office/drawing/2014/main" id="{D5E0708A-6137-73BA-A1F4-9A7F68D6FC29}"/>
                      </a:ext>
                    </a:extLst>
                  </p:cNvPr>
                  <p:cNvCxnSpPr>
                    <a:cxnSpLocks/>
                  </p:cNvCxnSpPr>
                  <p:nvPr userDrawn="1"/>
                </p:nvCxnSpPr>
                <p:spPr>
                  <a:xfrm flipH="1">
                    <a:off x="-3261070" y="3689677"/>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42" name="Rechte verbindingslijn 141">
                    <a:extLst>
                      <a:ext uri="{FF2B5EF4-FFF2-40B4-BE49-F238E27FC236}">
                        <a16:creationId xmlns:a16="http://schemas.microsoft.com/office/drawing/2014/main" id="{418602BE-C0C9-C9A1-7BDE-9A379580543E}"/>
                      </a:ext>
                    </a:extLst>
                  </p:cNvPr>
                  <p:cNvCxnSpPr>
                    <a:cxnSpLocks/>
                  </p:cNvCxnSpPr>
                  <p:nvPr userDrawn="1"/>
                </p:nvCxnSpPr>
                <p:spPr>
                  <a:xfrm flipH="1">
                    <a:off x="-3261070" y="3663621"/>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sp>
                <p:nvSpPr>
                  <p:cNvPr id="143" name="Rechthoek 142">
                    <a:extLst>
                      <a:ext uri="{FF2B5EF4-FFF2-40B4-BE49-F238E27FC236}">
                        <a16:creationId xmlns:a16="http://schemas.microsoft.com/office/drawing/2014/main" id="{F4DCA278-C981-77FB-3AD2-04E719BE3DA0}"/>
                      </a:ext>
                    </a:extLst>
                  </p:cNvPr>
                  <p:cNvSpPr/>
                  <p:nvPr userDrawn="1"/>
                </p:nvSpPr>
                <p:spPr>
                  <a:xfrm>
                    <a:off x="-3261070" y="3620931"/>
                    <a:ext cx="142893" cy="24910"/>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grpSp>
                <p:nvGrpSpPr>
                  <p:cNvPr id="144" name="Groep 143">
                    <a:extLst>
                      <a:ext uri="{FF2B5EF4-FFF2-40B4-BE49-F238E27FC236}">
                        <a16:creationId xmlns:a16="http://schemas.microsoft.com/office/drawing/2014/main" id="{7B65CED1-D64F-6CF9-C175-CB1B40B7D8C3}"/>
                      </a:ext>
                    </a:extLst>
                  </p:cNvPr>
                  <p:cNvGrpSpPr/>
                  <p:nvPr userDrawn="1"/>
                </p:nvGrpSpPr>
                <p:grpSpPr>
                  <a:xfrm rot="2700000">
                    <a:off x="-3158000" y="3650045"/>
                    <a:ext cx="34350" cy="147351"/>
                    <a:chOff x="3148392" y="-836646"/>
                    <a:chExt cx="132124" cy="596095"/>
                  </a:xfrm>
                  <a:solidFill>
                    <a:srgbClr val="3399FF"/>
                  </a:solidFill>
                </p:grpSpPr>
                <p:sp>
                  <p:nvSpPr>
                    <p:cNvPr id="145" name="Rechthoek 144">
                      <a:extLst>
                        <a:ext uri="{FF2B5EF4-FFF2-40B4-BE49-F238E27FC236}">
                          <a16:creationId xmlns:a16="http://schemas.microsoft.com/office/drawing/2014/main" id="{93F1FD78-8B27-C22A-9DE1-6235F783AA3A}"/>
                        </a:ext>
                      </a:extLst>
                    </p:cNvPr>
                    <p:cNvSpPr/>
                    <p:nvPr userDrawn="1"/>
                  </p:nvSpPr>
                  <p:spPr>
                    <a:xfrm>
                      <a:off x="3148632" y="-725510"/>
                      <a:ext cx="131884" cy="281356"/>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sp>
                  <p:nvSpPr>
                    <p:cNvPr id="146" name="Rechthoek: afgeronde bovenhoeken 145">
                      <a:extLst>
                        <a:ext uri="{FF2B5EF4-FFF2-40B4-BE49-F238E27FC236}">
                          <a16:creationId xmlns:a16="http://schemas.microsoft.com/office/drawing/2014/main" id="{B3348CE9-7D58-B752-D4CD-68B7142C5052}"/>
                        </a:ext>
                      </a:extLst>
                    </p:cNvPr>
                    <p:cNvSpPr/>
                    <p:nvPr userDrawn="1"/>
                  </p:nvSpPr>
                  <p:spPr>
                    <a:xfrm>
                      <a:off x="3148556" y="-836646"/>
                      <a:ext cx="131882" cy="87614"/>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sp>
                  <p:nvSpPr>
                    <p:cNvPr id="147" name="Gelijkbenige driehoek 146">
                      <a:extLst>
                        <a:ext uri="{FF2B5EF4-FFF2-40B4-BE49-F238E27FC236}">
                          <a16:creationId xmlns:a16="http://schemas.microsoft.com/office/drawing/2014/main" id="{E67B305D-8EB2-4170-4A7E-8FD2627366DD}"/>
                        </a:ext>
                      </a:extLst>
                    </p:cNvPr>
                    <p:cNvSpPr/>
                    <p:nvPr userDrawn="1"/>
                  </p:nvSpPr>
                  <p:spPr>
                    <a:xfrm rot="10800000">
                      <a:off x="3148392" y="-420304"/>
                      <a:ext cx="131887"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grpSp>
            </p:grpSp>
          </p:grpSp>
          <p:sp>
            <p:nvSpPr>
              <p:cNvPr id="120" name="Rechthoek 119">
                <a:extLst>
                  <a:ext uri="{FF2B5EF4-FFF2-40B4-BE49-F238E27FC236}">
                    <a16:creationId xmlns:a16="http://schemas.microsoft.com/office/drawing/2014/main" id="{ED1C70B1-2F92-ABD6-BDE4-440388624E35}"/>
                  </a:ext>
                </a:extLst>
              </p:cNvPr>
              <p:cNvSpPr/>
              <p:nvPr userDrawn="1"/>
            </p:nvSpPr>
            <p:spPr>
              <a:xfrm>
                <a:off x="-3786437" y="4887921"/>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‘Inspiration'</a:t>
                </a:r>
              </a:p>
            </p:txBody>
          </p:sp>
          <p:grpSp>
            <p:nvGrpSpPr>
              <p:cNvPr id="121" name="ICOON_info">
                <a:extLst>
                  <a:ext uri="{FF2B5EF4-FFF2-40B4-BE49-F238E27FC236}">
                    <a16:creationId xmlns:a16="http://schemas.microsoft.com/office/drawing/2014/main" id="{8B45EC37-A6DF-7B0D-8F97-837B30BC5929}"/>
                  </a:ext>
                </a:extLst>
              </p:cNvPr>
              <p:cNvGrpSpPr/>
              <p:nvPr userDrawn="1"/>
            </p:nvGrpSpPr>
            <p:grpSpPr>
              <a:xfrm>
                <a:off x="-376736" y="4751903"/>
                <a:ext cx="283685" cy="283685"/>
                <a:chOff x="-510741" y="5913713"/>
                <a:chExt cx="267555" cy="267555"/>
              </a:xfrm>
            </p:grpSpPr>
            <p:sp>
              <p:nvSpPr>
                <p:cNvPr id="128" name="Ovaal 127">
                  <a:extLst>
                    <a:ext uri="{FF2B5EF4-FFF2-40B4-BE49-F238E27FC236}">
                      <a16:creationId xmlns:a16="http://schemas.microsoft.com/office/drawing/2014/main" id="{907F4AB4-7BE1-A091-4011-B5CBD5938245}"/>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129" name="Graphic 163" descr="Informatie">
                  <a:extLst>
                    <a:ext uri="{FF2B5EF4-FFF2-40B4-BE49-F238E27FC236}">
                      <a16:creationId xmlns:a16="http://schemas.microsoft.com/office/drawing/2014/main" id="{F2BF2954-0C85-3DA1-7EC7-9491F4FA4A5B}"/>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122" name="Groep 121">
                <a:extLst>
                  <a:ext uri="{FF2B5EF4-FFF2-40B4-BE49-F238E27FC236}">
                    <a16:creationId xmlns:a16="http://schemas.microsoft.com/office/drawing/2014/main" id="{C2322150-4E59-DE28-E294-0D5B66D19293}"/>
                  </a:ext>
                </a:extLst>
              </p:cNvPr>
              <p:cNvGrpSpPr/>
              <p:nvPr userDrawn="1"/>
            </p:nvGrpSpPr>
            <p:grpSpPr>
              <a:xfrm>
                <a:off x="-938434" y="5025298"/>
                <a:ext cx="627798" cy="576693"/>
                <a:chOff x="-938434" y="4570310"/>
                <a:chExt cx="627798" cy="576693"/>
              </a:xfrm>
            </p:grpSpPr>
            <p:grpSp>
              <p:nvGrpSpPr>
                <p:cNvPr id="123" name="Inspireren">
                  <a:extLst>
                    <a:ext uri="{FF2B5EF4-FFF2-40B4-BE49-F238E27FC236}">
                      <a16:creationId xmlns:a16="http://schemas.microsoft.com/office/drawing/2014/main" id="{F9886789-2BC4-9885-72AD-565741C6BB43}"/>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125" name="Freeform 12">
                    <a:extLst>
                      <a:ext uri="{FF2B5EF4-FFF2-40B4-BE49-F238E27FC236}">
                        <a16:creationId xmlns:a16="http://schemas.microsoft.com/office/drawing/2014/main" id="{B4ADD5D4-1617-CF30-363E-F977E33A459F}"/>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126" name="Freeform 13">
                    <a:extLst>
                      <a:ext uri="{FF2B5EF4-FFF2-40B4-BE49-F238E27FC236}">
                        <a16:creationId xmlns:a16="http://schemas.microsoft.com/office/drawing/2014/main" id="{CF1E001E-96B8-93C3-CA19-D3EC1FDE4A38}"/>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127" name="Freeform 14">
                    <a:extLst>
                      <a:ext uri="{FF2B5EF4-FFF2-40B4-BE49-F238E27FC236}">
                        <a16:creationId xmlns:a16="http://schemas.microsoft.com/office/drawing/2014/main" id="{E575B78C-239B-CC5B-3D0D-345E4284D59A}"/>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124" name="Tekstvak 123">
                  <a:extLst>
                    <a:ext uri="{FF2B5EF4-FFF2-40B4-BE49-F238E27FC236}">
                      <a16:creationId xmlns:a16="http://schemas.microsoft.com/office/drawing/2014/main" id="{67004EDD-87EA-DE29-E07D-3894CF3CF983}"/>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grpSp>
          <p:nvGrpSpPr>
            <p:cNvPr id="93" name="Groep 92">
              <a:extLst>
                <a:ext uri="{FF2B5EF4-FFF2-40B4-BE49-F238E27FC236}">
                  <a16:creationId xmlns:a16="http://schemas.microsoft.com/office/drawing/2014/main" id="{5C848A42-182A-3BE2-25EB-AA5B1B758352}"/>
                </a:ext>
              </a:extLst>
            </p:cNvPr>
            <p:cNvGrpSpPr/>
            <p:nvPr userDrawn="1"/>
          </p:nvGrpSpPr>
          <p:grpSpPr>
            <a:xfrm>
              <a:off x="-3786165" y="2"/>
              <a:ext cx="3593091" cy="3041230"/>
              <a:chOff x="-3786165" y="2"/>
              <a:chExt cx="3593091" cy="3041230"/>
            </a:xfrm>
          </p:grpSpPr>
          <p:sp>
            <p:nvSpPr>
              <p:cNvPr id="94" name="Rechthoek 93">
                <a:extLst>
                  <a:ext uri="{FF2B5EF4-FFF2-40B4-BE49-F238E27FC236}">
                    <a16:creationId xmlns:a16="http://schemas.microsoft.com/office/drawing/2014/main" id="{849FAA15-55F2-9813-2365-5D99A2BC47FC}"/>
                  </a:ext>
                </a:extLst>
              </p:cNvPr>
              <p:cNvSpPr/>
              <p:nvPr userDrawn="1"/>
            </p:nvSpPr>
            <p:spPr>
              <a:xfrm>
                <a:off x="-3786165" y="2"/>
                <a:ext cx="3593091" cy="3041230"/>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tx2"/>
                    </a:solidFill>
                    <a:latin typeface="Calibri" panose="020F0502020204030204" pitchFamily="34" charset="0"/>
                    <a:cs typeface="Calibri" panose="020F0502020204030204" pitchFamily="34" charset="0"/>
                  </a:rPr>
                  <a:t>Format CHART</a:t>
                </a:r>
              </a:p>
            </p:txBody>
          </p:sp>
          <p:sp>
            <p:nvSpPr>
              <p:cNvPr id="95" name="Ovaal 94">
                <a:extLst>
                  <a:ext uri="{FF2B5EF4-FFF2-40B4-BE49-F238E27FC236}">
                    <a16:creationId xmlns:a16="http://schemas.microsoft.com/office/drawing/2014/main" id="{66FC683A-E9E5-757C-6641-3AA388999564}"/>
                  </a:ext>
                </a:extLst>
              </p:cNvPr>
              <p:cNvSpPr/>
              <p:nvPr userDrawn="1"/>
            </p:nvSpPr>
            <p:spPr>
              <a:xfrm>
                <a:off x="-3603587" y="465324"/>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96" name="Rechthoek 95">
                <a:extLst>
                  <a:ext uri="{FF2B5EF4-FFF2-40B4-BE49-F238E27FC236}">
                    <a16:creationId xmlns:a16="http://schemas.microsoft.com/office/drawing/2014/main" id="{4AF9C96F-26C9-0771-70A1-219599C3D9CC}"/>
                  </a:ext>
                </a:extLst>
              </p:cNvPr>
              <p:cNvSpPr/>
              <p:nvPr userDrawn="1"/>
            </p:nvSpPr>
            <p:spPr>
              <a:xfrm>
                <a:off x="-3319415" y="465324"/>
                <a:ext cx="2944682" cy="49001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When you want to change the lay-out of the chart, select the preferred part of the chart and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‘Format’.</a:t>
                </a:r>
                <a:endPar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97" name="Ovaal 96">
                <a:extLst>
                  <a:ext uri="{FF2B5EF4-FFF2-40B4-BE49-F238E27FC236}">
                    <a16:creationId xmlns:a16="http://schemas.microsoft.com/office/drawing/2014/main" id="{DF28D5D6-C276-7D90-DE30-12EC2875A088}"/>
                  </a:ext>
                </a:extLst>
              </p:cNvPr>
              <p:cNvSpPr/>
              <p:nvPr userDrawn="1"/>
            </p:nvSpPr>
            <p:spPr>
              <a:xfrm>
                <a:off x="-3603587" y="1493635"/>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98" name="Rechthoek 97">
                <a:extLst>
                  <a:ext uri="{FF2B5EF4-FFF2-40B4-BE49-F238E27FC236}">
                    <a16:creationId xmlns:a16="http://schemas.microsoft.com/office/drawing/2014/main" id="{42E13555-280E-C32F-787B-F09ED5DB79D0}"/>
                  </a:ext>
                </a:extLst>
              </p:cNvPr>
              <p:cNvSpPr/>
              <p:nvPr userDrawn="1"/>
            </p:nvSpPr>
            <p:spPr>
              <a:xfrm>
                <a:off x="-3319415" y="1493636"/>
                <a:ext cx="2944682" cy="658055"/>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You can change the settings of the axes and data series by clicking on them with the right mouse button. Choose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‘Format Axis’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or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‘Format Data Series’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99" name="Groep 98">
                <a:extLst>
                  <a:ext uri="{FF2B5EF4-FFF2-40B4-BE49-F238E27FC236}">
                    <a16:creationId xmlns:a16="http://schemas.microsoft.com/office/drawing/2014/main" id="{62F6F97E-BAC4-3FEF-552F-B8E98EEE2DDF}"/>
                  </a:ext>
                </a:extLst>
              </p:cNvPr>
              <p:cNvGrpSpPr/>
              <p:nvPr userDrawn="1"/>
            </p:nvGrpSpPr>
            <p:grpSpPr>
              <a:xfrm>
                <a:off x="-3312582" y="1060763"/>
                <a:ext cx="576000" cy="246597"/>
                <a:chOff x="-3303310" y="1024128"/>
                <a:chExt cx="576000" cy="246597"/>
              </a:xfrm>
            </p:grpSpPr>
            <p:sp>
              <p:nvSpPr>
                <p:cNvPr id="114" name="Rechthoek 113">
                  <a:extLst>
                    <a:ext uri="{FF2B5EF4-FFF2-40B4-BE49-F238E27FC236}">
                      <a16:creationId xmlns:a16="http://schemas.microsoft.com/office/drawing/2014/main" id="{53065306-AE2B-1FF8-CCE3-0DB573D075C2}"/>
                    </a:ext>
                  </a:extLst>
                </p:cNvPr>
                <p:cNvSpPr/>
                <p:nvPr userDrawn="1"/>
              </p:nvSpPr>
              <p:spPr>
                <a:xfrm>
                  <a:off x="-3303310" y="1024128"/>
                  <a:ext cx="576000" cy="215451"/>
                </a:xfrm>
                <a:prstGeom prst="rect">
                  <a:avLst/>
                </a:prstGeom>
                <a:solidFill>
                  <a:srgbClr val="F8F8F8"/>
                </a:solidFill>
                <a:ln w="63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en-GB" sz="1050" b="1" noProof="0" dirty="0">
                      <a:solidFill>
                        <a:srgbClr val="B74629"/>
                      </a:solidFill>
                      <a:latin typeface="Calibri" panose="020F0502020204030204" pitchFamily="34" charset="0"/>
                      <a:cs typeface="Calibri" panose="020F0502020204030204" pitchFamily="34" charset="0"/>
                    </a:rPr>
                    <a:t>Format</a:t>
                  </a:r>
                </a:p>
              </p:txBody>
            </p:sp>
            <p:sp>
              <p:nvSpPr>
                <p:cNvPr id="115" name="Rechthoek 114">
                  <a:extLst>
                    <a:ext uri="{FF2B5EF4-FFF2-40B4-BE49-F238E27FC236}">
                      <a16:creationId xmlns:a16="http://schemas.microsoft.com/office/drawing/2014/main" id="{AEE99846-4FCF-E98F-CE4C-D3C1DC75508F}"/>
                    </a:ext>
                  </a:extLst>
                </p:cNvPr>
                <p:cNvSpPr/>
                <p:nvPr userDrawn="1"/>
              </p:nvSpPr>
              <p:spPr>
                <a:xfrm>
                  <a:off x="-3303310" y="1243554"/>
                  <a:ext cx="576000"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100" name="Groep 99">
                <a:extLst>
                  <a:ext uri="{FF2B5EF4-FFF2-40B4-BE49-F238E27FC236}">
                    <a16:creationId xmlns:a16="http://schemas.microsoft.com/office/drawing/2014/main" id="{7E779F2F-D485-4CC3-6667-63A54317CA00}"/>
                  </a:ext>
                </a:extLst>
              </p:cNvPr>
              <p:cNvGrpSpPr/>
              <p:nvPr userDrawn="1"/>
            </p:nvGrpSpPr>
            <p:grpSpPr>
              <a:xfrm>
                <a:off x="-3314821" y="2257494"/>
                <a:ext cx="1377262" cy="591693"/>
                <a:chOff x="-3314821" y="2421532"/>
                <a:chExt cx="1377262" cy="591693"/>
              </a:xfrm>
            </p:grpSpPr>
            <p:sp>
              <p:nvSpPr>
                <p:cNvPr id="101" name="Rechthoek 100">
                  <a:extLst>
                    <a:ext uri="{FF2B5EF4-FFF2-40B4-BE49-F238E27FC236}">
                      <a16:creationId xmlns:a16="http://schemas.microsoft.com/office/drawing/2014/main" id="{B53E158F-6277-AA7F-EA15-664161D9F8B6}"/>
                    </a:ext>
                  </a:extLst>
                </p:cNvPr>
                <p:cNvSpPr/>
                <p:nvPr userDrawn="1"/>
              </p:nvSpPr>
              <p:spPr>
                <a:xfrm>
                  <a:off x="-3314821" y="2421532"/>
                  <a:ext cx="1360375"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102" name="Rechthoek 101">
                  <a:extLst>
                    <a:ext uri="{FF2B5EF4-FFF2-40B4-BE49-F238E27FC236}">
                      <a16:creationId xmlns:a16="http://schemas.microsoft.com/office/drawing/2014/main" id="{BAC0BA83-0A9A-0183-F878-2A21B6C7F7A2}"/>
                    </a:ext>
                  </a:extLst>
                </p:cNvPr>
                <p:cNvSpPr/>
                <p:nvPr userDrawn="1"/>
              </p:nvSpPr>
              <p:spPr>
                <a:xfrm>
                  <a:off x="-3304719" y="2675257"/>
                  <a:ext cx="1344885"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03" name="Tekstvak 102">
                  <a:extLst>
                    <a:ext uri="{FF2B5EF4-FFF2-40B4-BE49-F238E27FC236}">
                      <a16:creationId xmlns:a16="http://schemas.microsoft.com/office/drawing/2014/main" id="{664F52FE-4D91-C87E-316C-C849DE8C509C}"/>
                    </a:ext>
                  </a:extLst>
                </p:cNvPr>
                <p:cNvSpPr txBox="1"/>
                <p:nvPr userDrawn="1"/>
              </p:nvSpPr>
              <p:spPr>
                <a:xfrm>
                  <a:off x="-3122115" y="2480234"/>
                  <a:ext cx="1116000" cy="137495"/>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Add Trendline</a:t>
                  </a:r>
                </a:p>
              </p:txBody>
            </p:sp>
            <p:sp>
              <p:nvSpPr>
                <p:cNvPr id="104" name="Tekstvak 103">
                  <a:extLst>
                    <a:ext uri="{FF2B5EF4-FFF2-40B4-BE49-F238E27FC236}">
                      <a16:creationId xmlns:a16="http://schemas.microsoft.com/office/drawing/2014/main" id="{EAF21870-09B7-AAB6-21B0-1F0E203CF57A}"/>
                    </a:ext>
                  </a:extLst>
                </p:cNvPr>
                <p:cNvSpPr txBox="1"/>
                <p:nvPr userDrawn="1"/>
              </p:nvSpPr>
              <p:spPr>
                <a:xfrm>
                  <a:off x="-3115841" y="2753263"/>
                  <a:ext cx="1116000" cy="108505"/>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Format Data Series</a:t>
                  </a:r>
                </a:p>
              </p:txBody>
            </p:sp>
            <p:sp>
              <p:nvSpPr>
                <p:cNvPr id="105" name="Vrije vorm: vorm 104">
                  <a:extLst>
                    <a:ext uri="{FF2B5EF4-FFF2-40B4-BE49-F238E27FC236}">
                      <a16:creationId xmlns:a16="http://schemas.microsoft.com/office/drawing/2014/main" id="{42DC9D22-2A7E-0669-5553-491C4CC8F79E}"/>
                    </a:ext>
                  </a:extLst>
                </p:cNvPr>
                <p:cNvSpPr/>
                <p:nvPr userDrawn="1"/>
              </p:nvSpPr>
              <p:spPr>
                <a:xfrm>
                  <a:off x="-2035121" y="2833225"/>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grpSp>
              <p:nvGrpSpPr>
                <p:cNvPr id="106" name="Groep 105">
                  <a:extLst>
                    <a:ext uri="{FF2B5EF4-FFF2-40B4-BE49-F238E27FC236}">
                      <a16:creationId xmlns:a16="http://schemas.microsoft.com/office/drawing/2014/main" id="{9ADA1AAF-7845-3A00-5542-C40BA66A6A78}"/>
                    </a:ext>
                  </a:extLst>
                </p:cNvPr>
                <p:cNvGrpSpPr/>
                <p:nvPr userDrawn="1"/>
              </p:nvGrpSpPr>
              <p:grpSpPr>
                <a:xfrm>
                  <a:off x="-3258488" y="2718400"/>
                  <a:ext cx="225663" cy="229638"/>
                  <a:chOff x="-3258488" y="2713782"/>
                  <a:chExt cx="225663" cy="229638"/>
                </a:xfrm>
              </p:grpSpPr>
              <p:sp>
                <p:nvSpPr>
                  <p:cNvPr id="110" name="Rechthoek 109">
                    <a:extLst>
                      <a:ext uri="{FF2B5EF4-FFF2-40B4-BE49-F238E27FC236}">
                        <a16:creationId xmlns:a16="http://schemas.microsoft.com/office/drawing/2014/main" id="{D58671CE-5AF5-AC91-F531-3F4324EF0351}"/>
                      </a:ext>
                    </a:extLst>
                  </p:cNvPr>
                  <p:cNvSpPr/>
                  <p:nvPr userDrawn="1"/>
                </p:nvSpPr>
                <p:spPr>
                  <a:xfrm>
                    <a:off x="-3245249" y="2761416"/>
                    <a:ext cx="43200" cy="104609"/>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2000" noProof="0" dirty="0">
                      <a:solidFill>
                        <a:srgbClr val="211F26"/>
                      </a:solidFill>
                      <a:latin typeface="Calibri" panose="020F0502020204030204" pitchFamily="34" charset="0"/>
                      <a:cs typeface="Calibri" panose="020F0502020204030204" pitchFamily="34" charset="0"/>
                    </a:endParaRPr>
                  </a:p>
                </p:txBody>
              </p:sp>
              <p:sp>
                <p:nvSpPr>
                  <p:cNvPr id="111" name="Rechthoek 110">
                    <a:extLst>
                      <a:ext uri="{FF2B5EF4-FFF2-40B4-BE49-F238E27FC236}">
                        <a16:creationId xmlns:a16="http://schemas.microsoft.com/office/drawing/2014/main" id="{2C941D85-A7A8-F476-7649-C7C74FE2F6A5}"/>
                      </a:ext>
                    </a:extLst>
                  </p:cNvPr>
                  <p:cNvSpPr/>
                  <p:nvPr userDrawn="1"/>
                </p:nvSpPr>
                <p:spPr>
                  <a:xfrm>
                    <a:off x="-3199591" y="2713782"/>
                    <a:ext cx="43200" cy="152244"/>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2000" noProof="0" dirty="0">
                      <a:solidFill>
                        <a:srgbClr val="211F26"/>
                      </a:solidFill>
                      <a:latin typeface="Calibri" panose="020F0502020204030204" pitchFamily="34" charset="0"/>
                      <a:cs typeface="Calibri" panose="020F0502020204030204" pitchFamily="34" charset="0"/>
                    </a:endParaRPr>
                  </a:p>
                </p:txBody>
              </p:sp>
              <p:sp>
                <p:nvSpPr>
                  <p:cNvPr id="112" name="Rechthoek 111">
                    <a:extLst>
                      <a:ext uri="{FF2B5EF4-FFF2-40B4-BE49-F238E27FC236}">
                        <a16:creationId xmlns:a16="http://schemas.microsoft.com/office/drawing/2014/main" id="{BBDF84E1-4456-AC3B-4696-EF8F77A52317}"/>
                      </a:ext>
                    </a:extLst>
                  </p:cNvPr>
                  <p:cNvSpPr/>
                  <p:nvPr userDrawn="1"/>
                </p:nvSpPr>
                <p:spPr>
                  <a:xfrm>
                    <a:off x="-3152134" y="2747679"/>
                    <a:ext cx="43200" cy="118347"/>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2000" noProof="0" dirty="0">
                      <a:solidFill>
                        <a:srgbClr val="211F26"/>
                      </a:solidFill>
                      <a:latin typeface="Calibri" panose="020F0502020204030204" pitchFamily="34" charset="0"/>
                      <a:cs typeface="Calibri" panose="020F0502020204030204" pitchFamily="34" charset="0"/>
                    </a:endParaRPr>
                  </a:p>
                </p:txBody>
              </p:sp>
              <p:sp>
                <p:nvSpPr>
                  <p:cNvPr id="113" name="Rechthoek 282">
                    <a:extLst>
                      <a:ext uri="{FF2B5EF4-FFF2-40B4-BE49-F238E27FC236}">
                        <a16:creationId xmlns:a16="http://schemas.microsoft.com/office/drawing/2014/main" id="{64C2E138-8F05-DC9F-5D19-397F596253EC}"/>
                      </a:ext>
                    </a:extLst>
                  </p:cNvPr>
                  <p:cNvSpPr/>
                  <p:nvPr userDrawn="1"/>
                </p:nvSpPr>
                <p:spPr>
                  <a:xfrm rot="19731948">
                    <a:off x="-3258488" y="2796616"/>
                    <a:ext cx="225663" cy="146804"/>
                  </a:xfrm>
                  <a:custGeom>
                    <a:avLst/>
                    <a:gdLst>
                      <a:gd name="connsiteX0" fmla="*/ 0 w 205092"/>
                      <a:gd name="connsiteY0" fmla="*/ 0 h 73844"/>
                      <a:gd name="connsiteX1" fmla="*/ 205092 w 205092"/>
                      <a:gd name="connsiteY1" fmla="*/ 0 h 73844"/>
                      <a:gd name="connsiteX2" fmla="*/ 205092 w 205092"/>
                      <a:gd name="connsiteY2" fmla="*/ 73844 h 73844"/>
                      <a:gd name="connsiteX3" fmla="*/ 0 w 205092"/>
                      <a:gd name="connsiteY3" fmla="*/ 73844 h 73844"/>
                      <a:gd name="connsiteX4" fmla="*/ 0 w 205092"/>
                      <a:gd name="connsiteY4" fmla="*/ 0 h 73844"/>
                      <a:gd name="connsiteX0" fmla="*/ 0 w 205092"/>
                      <a:gd name="connsiteY0" fmla="*/ 0 h 121600"/>
                      <a:gd name="connsiteX1" fmla="*/ 205092 w 205092"/>
                      <a:gd name="connsiteY1" fmla="*/ 0 h 121600"/>
                      <a:gd name="connsiteX2" fmla="*/ 187772 w 205092"/>
                      <a:gd name="connsiteY2" fmla="*/ 121600 h 121600"/>
                      <a:gd name="connsiteX3" fmla="*/ 0 w 205092"/>
                      <a:gd name="connsiteY3" fmla="*/ 73844 h 121600"/>
                      <a:gd name="connsiteX4" fmla="*/ 0 w 205092"/>
                      <a:gd name="connsiteY4" fmla="*/ 0 h 121600"/>
                      <a:gd name="connsiteX0" fmla="*/ 0 w 205092"/>
                      <a:gd name="connsiteY0" fmla="*/ 0 h 121600"/>
                      <a:gd name="connsiteX1" fmla="*/ 205092 w 205092"/>
                      <a:gd name="connsiteY1" fmla="*/ 0 h 121600"/>
                      <a:gd name="connsiteX2" fmla="*/ 187772 w 205092"/>
                      <a:gd name="connsiteY2" fmla="*/ 121600 h 121600"/>
                      <a:gd name="connsiteX3" fmla="*/ 3148 w 205092"/>
                      <a:gd name="connsiteY3" fmla="*/ 65161 h 121600"/>
                      <a:gd name="connsiteX4" fmla="*/ 0 w 205092"/>
                      <a:gd name="connsiteY4" fmla="*/ 0 h 121600"/>
                      <a:gd name="connsiteX0" fmla="*/ 13407 w 218499"/>
                      <a:gd name="connsiteY0" fmla="*/ 0 h 121600"/>
                      <a:gd name="connsiteX1" fmla="*/ 218499 w 218499"/>
                      <a:gd name="connsiteY1" fmla="*/ 0 h 121600"/>
                      <a:gd name="connsiteX2" fmla="*/ 201179 w 218499"/>
                      <a:gd name="connsiteY2" fmla="*/ 121600 h 121600"/>
                      <a:gd name="connsiteX3" fmla="*/ 0 w 218499"/>
                      <a:gd name="connsiteY3" fmla="*/ 38976 h 121600"/>
                      <a:gd name="connsiteX4" fmla="*/ 13407 w 218499"/>
                      <a:gd name="connsiteY4" fmla="*/ 0 h 121600"/>
                      <a:gd name="connsiteX0" fmla="*/ 13407 w 218499"/>
                      <a:gd name="connsiteY0" fmla="*/ 0 h 134944"/>
                      <a:gd name="connsiteX1" fmla="*/ 218499 w 218499"/>
                      <a:gd name="connsiteY1" fmla="*/ 0 h 134944"/>
                      <a:gd name="connsiteX2" fmla="*/ 160746 w 218499"/>
                      <a:gd name="connsiteY2" fmla="*/ 134944 h 134944"/>
                      <a:gd name="connsiteX3" fmla="*/ 0 w 218499"/>
                      <a:gd name="connsiteY3" fmla="*/ 38976 h 134944"/>
                      <a:gd name="connsiteX4" fmla="*/ 13407 w 218499"/>
                      <a:gd name="connsiteY4" fmla="*/ 0 h 134944"/>
                      <a:gd name="connsiteX0" fmla="*/ 13407 w 225663"/>
                      <a:gd name="connsiteY0" fmla="*/ 11860 h 146804"/>
                      <a:gd name="connsiteX1" fmla="*/ 225663 w 225663"/>
                      <a:gd name="connsiteY1" fmla="*/ 0 h 146804"/>
                      <a:gd name="connsiteX2" fmla="*/ 160746 w 225663"/>
                      <a:gd name="connsiteY2" fmla="*/ 146804 h 146804"/>
                      <a:gd name="connsiteX3" fmla="*/ 0 w 225663"/>
                      <a:gd name="connsiteY3" fmla="*/ 50836 h 146804"/>
                      <a:gd name="connsiteX4" fmla="*/ 13407 w 225663"/>
                      <a:gd name="connsiteY4" fmla="*/ 11860 h 146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663" h="146804">
                        <a:moveTo>
                          <a:pt x="13407" y="11860"/>
                        </a:moveTo>
                        <a:lnTo>
                          <a:pt x="225663" y="0"/>
                        </a:lnTo>
                        <a:lnTo>
                          <a:pt x="160746" y="146804"/>
                        </a:lnTo>
                        <a:lnTo>
                          <a:pt x="0" y="50836"/>
                        </a:lnTo>
                        <a:lnTo>
                          <a:pt x="13407" y="11860"/>
                        </a:lnTo>
                        <a:close/>
                      </a:path>
                    </a:pathLst>
                  </a:cu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lvl="0"/>
                    <a:endParaRPr lang="en-GB" sz="1000" b="1" dirty="0">
                      <a:solidFill>
                        <a:srgbClr val="211F26"/>
                      </a:solidFill>
                      <a:latin typeface="Calibri" panose="020F0502020204030204" pitchFamily="34" charset="0"/>
                      <a:cs typeface="Calibri" panose="020F0502020204030204" pitchFamily="34" charset="0"/>
                    </a:endParaRPr>
                  </a:p>
                </p:txBody>
              </p:sp>
            </p:grpSp>
            <p:grpSp>
              <p:nvGrpSpPr>
                <p:cNvPr id="107" name="Groep 106">
                  <a:extLst>
                    <a:ext uri="{FF2B5EF4-FFF2-40B4-BE49-F238E27FC236}">
                      <a16:creationId xmlns:a16="http://schemas.microsoft.com/office/drawing/2014/main" id="{4D5C7C35-8F77-C6BA-DE53-A13891DCA445}"/>
                    </a:ext>
                  </a:extLst>
                </p:cNvPr>
                <p:cNvGrpSpPr/>
                <p:nvPr userDrawn="1"/>
              </p:nvGrpSpPr>
              <p:grpSpPr>
                <a:xfrm>
                  <a:off x="-3219980" y="2771792"/>
                  <a:ext cx="140241" cy="116552"/>
                  <a:chOff x="-2608640" y="2891109"/>
                  <a:chExt cx="309118" cy="261993"/>
                </a:xfrm>
              </p:grpSpPr>
              <p:sp>
                <p:nvSpPr>
                  <p:cNvPr id="108" name="Vrije vorm: vorm 107">
                    <a:extLst>
                      <a:ext uri="{FF2B5EF4-FFF2-40B4-BE49-F238E27FC236}">
                        <a16:creationId xmlns:a16="http://schemas.microsoft.com/office/drawing/2014/main" id="{95769F3D-07CF-7968-4870-B0084CBB9279}"/>
                      </a:ext>
                    </a:extLst>
                  </p:cNvPr>
                  <p:cNvSpPr/>
                  <p:nvPr userDrawn="1"/>
                </p:nvSpPr>
                <p:spPr>
                  <a:xfrm rot="513866">
                    <a:off x="-2465317" y="2891109"/>
                    <a:ext cx="165795" cy="200435"/>
                  </a:xfrm>
                  <a:custGeom>
                    <a:avLst/>
                    <a:gdLst>
                      <a:gd name="connsiteX0" fmla="*/ 0 w 147782"/>
                      <a:gd name="connsiteY0" fmla="*/ 184728 h 221673"/>
                      <a:gd name="connsiteX1" fmla="*/ 147782 w 147782"/>
                      <a:gd name="connsiteY1" fmla="*/ 0 h 221673"/>
                      <a:gd name="connsiteX2" fmla="*/ 92363 w 147782"/>
                      <a:gd name="connsiteY2" fmla="*/ 221673 h 221673"/>
                      <a:gd name="connsiteX3" fmla="*/ 0 w 147782"/>
                      <a:gd name="connsiteY3" fmla="*/ 184728 h 221673"/>
                      <a:gd name="connsiteX0" fmla="*/ 0 w 180109"/>
                      <a:gd name="connsiteY0" fmla="*/ 166255 h 203200"/>
                      <a:gd name="connsiteX1" fmla="*/ 180109 w 180109"/>
                      <a:gd name="connsiteY1" fmla="*/ 0 h 203200"/>
                      <a:gd name="connsiteX2" fmla="*/ 92363 w 180109"/>
                      <a:gd name="connsiteY2" fmla="*/ 203200 h 203200"/>
                      <a:gd name="connsiteX3" fmla="*/ 0 w 180109"/>
                      <a:gd name="connsiteY3" fmla="*/ 166255 h 203200"/>
                      <a:gd name="connsiteX0" fmla="*/ 0 w 182213"/>
                      <a:gd name="connsiteY0" fmla="*/ 166453 h 203398"/>
                      <a:gd name="connsiteX1" fmla="*/ 180109 w 182213"/>
                      <a:gd name="connsiteY1" fmla="*/ 198 h 203398"/>
                      <a:gd name="connsiteX2" fmla="*/ 92363 w 182213"/>
                      <a:gd name="connsiteY2" fmla="*/ 203398 h 203398"/>
                      <a:gd name="connsiteX3" fmla="*/ 0 w 182213"/>
                      <a:gd name="connsiteY3" fmla="*/ 166453 h 203398"/>
                      <a:gd name="connsiteX0" fmla="*/ 0 w 186034"/>
                      <a:gd name="connsiteY0" fmla="*/ 168058 h 205003"/>
                      <a:gd name="connsiteX1" fmla="*/ 180109 w 186034"/>
                      <a:gd name="connsiteY1" fmla="*/ 1803 h 205003"/>
                      <a:gd name="connsiteX2" fmla="*/ 92363 w 186034"/>
                      <a:gd name="connsiteY2" fmla="*/ 205003 h 205003"/>
                      <a:gd name="connsiteX3" fmla="*/ 0 w 186034"/>
                      <a:gd name="connsiteY3" fmla="*/ 168058 h 205003"/>
                      <a:gd name="connsiteX0" fmla="*/ 0 w 163074"/>
                      <a:gd name="connsiteY0" fmla="*/ 161895 h 203458"/>
                      <a:gd name="connsiteX1" fmla="*/ 161637 w 163074"/>
                      <a:gd name="connsiteY1" fmla="*/ 258 h 203458"/>
                      <a:gd name="connsiteX2" fmla="*/ 73891 w 163074"/>
                      <a:gd name="connsiteY2" fmla="*/ 203458 h 203458"/>
                      <a:gd name="connsiteX3" fmla="*/ 0 w 163074"/>
                      <a:gd name="connsiteY3" fmla="*/ 161895 h 203458"/>
                      <a:gd name="connsiteX0" fmla="*/ 0 w 162654"/>
                      <a:gd name="connsiteY0" fmla="*/ 161843 h 198788"/>
                      <a:gd name="connsiteX1" fmla="*/ 161637 w 162654"/>
                      <a:gd name="connsiteY1" fmla="*/ 206 h 198788"/>
                      <a:gd name="connsiteX2" fmla="*/ 64654 w 162654"/>
                      <a:gd name="connsiteY2" fmla="*/ 198788 h 198788"/>
                      <a:gd name="connsiteX3" fmla="*/ 0 w 162654"/>
                      <a:gd name="connsiteY3" fmla="*/ 161843 h 198788"/>
                      <a:gd name="connsiteX0" fmla="*/ 0 w 165794"/>
                      <a:gd name="connsiteY0" fmla="*/ 163491 h 200436"/>
                      <a:gd name="connsiteX1" fmla="*/ 161637 w 165794"/>
                      <a:gd name="connsiteY1" fmla="*/ 1854 h 200436"/>
                      <a:gd name="connsiteX2" fmla="*/ 64654 w 165794"/>
                      <a:gd name="connsiteY2" fmla="*/ 200436 h 200436"/>
                      <a:gd name="connsiteX3" fmla="*/ 0 w 165794"/>
                      <a:gd name="connsiteY3" fmla="*/ 163491 h 200436"/>
                    </a:gdLst>
                    <a:ahLst/>
                    <a:cxnLst>
                      <a:cxn ang="0">
                        <a:pos x="connsiteX0" y="connsiteY0"/>
                      </a:cxn>
                      <a:cxn ang="0">
                        <a:pos x="connsiteX1" y="connsiteY1"/>
                      </a:cxn>
                      <a:cxn ang="0">
                        <a:pos x="connsiteX2" y="connsiteY2"/>
                      </a:cxn>
                      <a:cxn ang="0">
                        <a:pos x="connsiteX3" y="connsiteY3"/>
                      </a:cxn>
                    </a:cxnLst>
                    <a:rect l="l" t="t" r="r" b="b"/>
                    <a:pathLst>
                      <a:path w="165794" h="200436">
                        <a:moveTo>
                          <a:pt x="0" y="163491"/>
                        </a:moveTo>
                        <a:cubicBezTo>
                          <a:pt x="14624" y="129624"/>
                          <a:pt x="137006" y="-18157"/>
                          <a:pt x="161637" y="1854"/>
                        </a:cubicBezTo>
                        <a:cubicBezTo>
                          <a:pt x="186268" y="21865"/>
                          <a:pt x="94672" y="172727"/>
                          <a:pt x="64654" y="200436"/>
                        </a:cubicBezTo>
                        <a:lnTo>
                          <a:pt x="0" y="163491"/>
                        </a:lnTo>
                        <a:close/>
                      </a:path>
                    </a:pathLst>
                  </a:custGeom>
                  <a:solidFill>
                    <a:srgbClr val="FFFFFF"/>
                  </a:solidFill>
                  <a:ln w="9525">
                    <a:solidFill>
                      <a:srgbClr val="3F3E3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dirty="0">
                      <a:latin typeface="+mj-lt"/>
                    </a:endParaRPr>
                  </a:p>
                </p:txBody>
              </p:sp>
              <p:sp>
                <p:nvSpPr>
                  <p:cNvPr id="109" name="Vrije vorm: vorm 108">
                    <a:extLst>
                      <a:ext uri="{FF2B5EF4-FFF2-40B4-BE49-F238E27FC236}">
                        <a16:creationId xmlns:a16="http://schemas.microsoft.com/office/drawing/2014/main" id="{A7054325-C1C5-F550-FE88-3E1AA8767138}"/>
                      </a:ext>
                    </a:extLst>
                  </p:cNvPr>
                  <p:cNvSpPr/>
                  <p:nvPr userDrawn="1"/>
                </p:nvSpPr>
                <p:spPr>
                  <a:xfrm rot="513866">
                    <a:off x="-2608640" y="3034770"/>
                    <a:ext cx="207309" cy="118332"/>
                  </a:xfrm>
                  <a:custGeom>
                    <a:avLst/>
                    <a:gdLst>
                      <a:gd name="connsiteX0" fmla="*/ 0 w 138545"/>
                      <a:gd name="connsiteY0" fmla="*/ 78509 h 87746"/>
                      <a:gd name="connsiteX1" fmla="*/ 73891 w 138545"/>
                      <a:gd name="connsiteY1" fmla="*/ 87746 h 87746"/>
                      <a:gd name="connsiteX2" fmla="*/ 138545 w 138545"/>
                      <a:gd name="connsiteY2" fmla="*/ 27709 h 87746"/>
                      <a:gd name="connsiteX3" fmla="*/ 96981 w 138545"/>
                      <a:gd name="connsiteY3" fmla="*/ 0 h 87746"/>
                      <a:gd name="connsiteX4" fmla="*/ 46181 w 138545"/>
                      <a:gd name="connsiteY4" fmla="*/ 41564 h 87746"/>
                      <a:gd name="connsiteX5" fmla="*/ 0 w 138545"/>
                      <a:gd name="connsiteY5" fmla="*/ 78509 h 87746"/>
                      <a:gd name="connsiteX0" fmla="*/ 0 w 138545"/>
                      <a:gd name="connsiteY0" fmla="*/ 78509 h 87746"/>
                      <a:gd name="connsiteX1" fmla="*/ 73891 w 138545"/>
                      <a:gd name="connsiteY1" fmla="*/ 87746 h 87746"/>
                      <a:gd name="connsiteX2" fmla="*/ 138545 w 138545"/>
                      <a:gd name="connsiteY2" fmla="*/ 27709 h 87746"/>
                      <a:gd name="connsiteX3" fmla="*/ 96981 w 138545"/>
                      <a:gd name="connsiteY3" fmla="*/ 0 h 87746"/>
                      <a:gd name="connsiteX4" fmla="*/ 0 w 138545"/>
                      <a:gd name="connsiteY4" fmla="*/ 78509 h 87746"/>
                      <a:gd name="connsiteX0" fmla="*/ 0 w 138545"/>
                      <a:gd name="connsiteY0" fmla="*/ 78509 h 87746"/>
                      <a:gd name="connsiteX1" fmla="*/ 73891 w 138545"/>
                      <a:gd name="connsiteY1" fmla="*/ 87746 h 87746"/>
                      <a:gd name="connsiteX2" fmla="*/ 138545 w 138545"/>
                      <a:gd name="connsiteY2" fmla="*/ 27709 h 87746"/>
                      <a:gd name="connsiteX3" fmla="*/ 96981 w 138545"/>
                      <a:gd name="connsiteY3" fmla="*/ 0 h 87746"/>
                      <a:gd name="connsiteX4" fmla="*/ 0 w 138545"/>
                      <a:gd name="connsiteY4" fmla="*/ 78509 h 87746"/>
                      <a:gd name="connsiteX0" fmla="*/ 0 w 138545"/>
                      <a:gd name="connsiteY0" fmla="*/ 78509 h 88052"/>
                      <a:gd name="connsiteX1" fmla="*/ 73891 w 138545"/>
                      <a:gd name="connsiteY1" fmla="*/ 87746 h 88052"/>
                      <a:gd name="connsiteX2" fmla="*/ 138545 w 138545"/>
                      <a:gd name="connsiteY2" fmla="*/ 27709 h 88052"/>
                      <a:gd name="connsiteX3" fmla="*/ 96981 w 138545"/>
                      <a:gd name="connsiteY3" fmla="*/ 0 h 88052"/>
                      <a:gd name="connsiteX4" fmla="*/ 0 w 138545"/>
                      <a:gd name="connsiteY4" fmla="*/ 78509 h 88052"/>
                      <a:gd name="connsiteX0" fmla="*/ 188 w 138733"/>
                      <a:gd name="connsiteY0" fmla="*/ 78509 h 97514"/>
                      <a:gd name="connsiteX1" fmla="*/ 74079 w 138733"/>
                      <a:gd name="connsiteY1" fmla="*/ 87746 h 97514"/>
                      <a:gd name="connsiteX2" fmla="*/ 138733 w 138733"/>
                      <a:gd name="connsiteY2" fmla="*/ 27709 h 97514"/>
                      <a:gd name="connsiteX3" fmla="*/ 97169 w 138733"/>
                      <a:gd name="connsiteY3" fmla="*/ 0 h 97514"/>
                      <a:gd name="connsiteX4" fmla="*/ 188 w 138733"/>
                      <a:gd name="connsiteY4" fmla="*/ 78509 h 97514"/>
                      <a:gd name="connsiteX0" fmla="*/ 167 w 138712"/>
                      <a:gd name="connsiteY0" fmla="*/ 78509 h 91707"/>
                      <a:gd name="connsiteX1" fmla="*/ 74058 w 138712"/>
                      <a:gd name="connsiteY1" fmla="*/ 87746 h 91707"/>
                      <a:gd name="connsiteX2" fmla="*/ 138712 w 138712"/>
                      <a:gd name="connsiteY2" fmla="*/ 27709 h 91707"/>
                      <a:gd name="connsiteX3" fmla="*/ 97148 w 138712"/>
                      <a:gd name="connsiteY3" fmla="*/ 0 h 91707"/>
                      <a:gd name="connsiteX4" fmla="*/ 167 w 138712"/>
                      <a:gd name="connsiteY4" fmla="*/ 78509 h 91707"/>
                      <a:gd name="connsiteX0" fmla="*/ 167 w 138712"/>
                      <a:gd name="connsiteY0" fmla="*/ 78509 h 91707"/>
                      <a:gd name="connsiteX1" fmla="*/ 74058 w 138712"/>
                      <a:gd name="connsiteY1" fmla="*/ 87746 h 91707"/>
                      <a:gd name="connsiteX2" fmla="*/ 138712 w 138712"/>
                      <a:gd name="connsiteY2" fmla="*/ 27709 h 91707"/>
                      <a:gd name="connsiteX3" fmla="*/ 97148 w 138712"/>
                      <a:gd name="connsiteY3" fmla="*/ 0 h 91707"/>
                      <a:gd name="connsiteX4" fmla="*/ 167 w 138712"/>
                      <a:gd name="connsiteY4" fmla="*/ 78509 h 91707"/>
                      <a:gd name="connsiteX0" fmla="*/ 167 w 138712"/>
                      <a:gd name="connsiteY0" fmla="*/ 78509 h 91707"/>
                      <a:gd name="connsiteX1" fmla="*/ 74058 w 138712"/>
                      <a:gd name="connsiteY1" fmla="*/ 87746 h 91707"/>
                      <a:gd name="connsiteX2" fmla="*/ 138712 w 138712"/>
                      <a:gd name="connsiteY2" fmla="*/ 27709 h 91707"/>
                      <a:gd name="connsiteX3" fmla="*/ 97148 w 138712"/>
                      <a:gd name="connsiteY3" fmla="*/ 0 h 91707"/>
                      <a:gd name="connsiteX4" fmla="*/ 167 w 138712"/>
                      <a:gd name="connsiteY4" fmla="*/ 78509 h 91707"/>
                      <a:gd name="connsiteX0" fmla="*/ 167 w 139150"/>
                      <a:gd name="connsiteY0" fmla="*/ 78509 h 91707"/>
                      <a:gd name="connsiteX1" fmla="*/ 74058 w 139150"/>
                      <a:gd name="connsiteY1" fmla="*/ 87746 h 91707"/>
                      <a:gd name="connsiteX2" fmla="*/ 138712 w 139150"/>
                      <a:gd name="connsiteY2" fmla="*/ 27709 h 91707"/>
                      <a:gd name="connsiteX3" fmla="*/ 97148 w 139150"/>
                      <a:gd name="connsiteY3" fmla="*/ 0 h 91707"/>
                      <a:gd name="connsiteX4" fmla="*/ 167 w 139150"/>
                      <a:gd name="connsiteY4" fmla="*/ 78509 h 91707"/>
                      <a:gd name="connsiteX0" fmla="*/ 167 w 139150"/>
                      <a:gd name="connsiteY0" fmla="*/ 87626 h 100824"/>
                      <a:gd name="connsiteX1" fmla="*/ 74058 w 139150"/>
                      <a:gd name="connsiteY1" fmla="*/ 96863 h 100824"/>
                      <a:gd name="connsiteX2" fmla="*/ 138712 w 139150"/>
                      <a:gd name="connsiteY2" fmla="*/ 36826 h 100824"/>
                      <a:gd name="connsiteX3" fmla="*/ 97148 w 139150"/>
                      <a:gd name="connsiteY3" fmla="*/ 9117 h 100824"/>
                      <a:gd name="connsiteX4" fmla="*/ 167 w 139150"/>
                      <a:gd name="connsiteY4" fmla="*/ 87626 h 100824"/>
                      <a:gd name="connsiteX0" fmla="*/ 167 w 139150"/>
                      <a:gd name="connsiteY0" fmla="*/ 79509 h 92707"/>
                      <a:gd name="connsiteX1" fmla="*/ 74058 w 139150"/>
                      <a:gd name="connsiteY1" fmla="*/ 88746 h 92707"/>
                      <a:gd name="connsiteX2" fmla="*/ 138712 w 139150"/>
                      <a:gd name="connsiteY2" fmla="*/ 28709 h 92707"/>
                      <a:gd name="connsiteX3" fmla="*/ 97148 w 139150"/>
                      <a:gd name="connsiteY3" fmla="*/ 1000 h 92707"/>
                      <a:gd name="connsiteX4" fmla="*/ 167 w 139150"/>
                      <a:gd name="connsiteY4" fmla="*/ 79509 h 92707"/>
                      <a:gd name="connsiteX0" fmla="*/ 167 w 138974"/>
                      <a:gd name="connsiteY0" fmla="*/ 71888 h 85086"/>
                      <a:gd name="connsiteX1" fmla="*/ 74058 w 138974"/>
                      <a:gd name="connsiteY1" fmla="*/ 81125 h 85086"/>
                      <a:gd name="connsiteX2" fmla="*/ 138712 w 138974"/>
                      <a:gd name="connsiteY2" fmla="*/ 21088 h 85086"/>
                      <a:gd name="connsiteX3" fmla="*/ 91899 w 138974"/>
                      <a:gd name="connsiteY3" fmla="*/ 1252 h 85086"/>
                      <a:gd name="connsiteX4" fmla="*/ 167 w 138974"/>
                      <a:gd name="connsiteY4" fmla="*/ 71888 h 85086"/>
                      <a:gd name="connsiteX0" fmla="*/ 278 w 118032"/>
                      <a:gd name="connsiteY0" fmla="*/ 56375 h 82581"/>
                      <a:gd name="connsiteX1" fmla="*/ 53174 w 118032"/>
                      <a:gd name="connsiteY1" fmla="*/ 81359 h 82581"/>
                      <a:gd name="connsiteX2" fmla="*/ 117828 w 118032"/>
                      <a:gd name="connsiteY2" fmla="*/ 21322 h 82581"/>
                      <a:gd name="connsiteX3" fmla="*/ 71015 w 118032"/>
                      <a:gd name="connsiteY3" fmla="*/ 1486 h 82581"/>
                      <a:gd name="connsiteX4" fmla="*/ 278 w 118032"/>
                      <a:gd name="connsiteY4" fmla="*/ 56375 h 82581"/>
                      <a:gd name="connsiteX0" fmla="*/ 220 w 117808"/>
                      <a:gd name="connsiteY0" fmla="*/ 56172 h 67245"/>
                      <a:gd name="connsiteX1" fmla="*/ 63614 w 117808"/>
                      <a:gd name="connsiteY1" fmla="*/ 62785 h 67245"/>
                      <a:gd name="connsiteX2" fmla="*/ 117770 w 117808"/>
                      <a:gd name="connsiteY2" fmla="*/ 21119 h 67245"/>
                      <a:gd name="connsiteX3" fmla="*/ 70957 w 117808"/>
                      <a:gd name="connsiteY3" fmla="*/ 1283 h 67245"/>
                      <a:gd name="connsiteX4" fmla="*/ 220 w 117808"/>
                      <a:gd name="connsiteY4" fmla="*/ 56172 h 67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808" h="67245">
                        <a:moveTo>
                          <a:pt x="220" y="56172"/>
                        </a:moveTo>
                        <a:cubicBezTo>
                          <a:pt x="-3628" y="70796"/>
                          <a:pt x="44022" y="68627"/>
                          <a:pt x="63614" y="62785"/>
                        </a:cubicBezTo>
                        <a:cubicBezTo>
                          <a:pt x="83206" y="56943"/>
                          <a:pt x="116546" y="31369"/>
                          <a:pt x="117770" y="21119"/>
                        </a:cubicBezTo>
                        <a:cubicBezTo>
                          <a:pt x="118994" y="10869"/>
                          <a:pt x="90549" y="-4559"/>
                          <a:pt x="70957" y="1283"/>
                        </a:cubicBezTo>
                        <a:cubicBezTo>
                          <a:pt x="51365" y="7125"/>
                          <a:pt x="61415" y="48373"/>
                          <a:pt x="220" y="56172"/>
                        </a:cubicBezTo>
                        <a:close/>
                      </a:path>
                    </a:pathLst>
                  </a:custGeom>
                  <a:solidFill>
                    <a:srgbClr val="8AC3EF"/>
                  </a:solidFill>
                  <a:ln w="9525">
                    <a:solidFill>
                      <a:srgbClr val="307EB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dirty="0">
                      <a:latin typeface="+mj-lt"/>
                    </a:endParaRPr>
                  </a:p>
                </p:txBody>
              </p:sp>
            </p:grpSp>
          </p:grpSp>
        </p:grpSp>
      </p:grpSp>
      <p:sp>
        <p:nvSpPr>
          <p:cNvPr id="159" name="Tijdelijke aanduiding voor tekst 10">
            <a:extLst>
              <a:ext uri="{FF2B5EF4-FFF2-40B4-BE49-F238E27FC236}">
                <a16:creationId xmlns:a16="http://schemas.microsoft.com/office/drawing/2014/main" id="{DD22A24E-8C6D-2D69-A0D2-221BFECA6072}"/>
              </a:ext>
            </a:extLst>
          </p:cNvPr>
          <p:cNvSpPr txBox="1">
            <a:spLocks/>
          </p:cNvSpPr>
          <p:nvPr userDrawn="1"/>
        </p:nvSpPr>
        <p:spPr>
          <a:xfrm>
            <a:off x="708207" y="1587316"/>
            <a:ext cx="5256000" cy="4218171"/>
          </a:xfrm>
          <a:prstGeom prst="roundRect">
            <a:avLst>
              <a:gd name="adj" fmla="val 3563"/>
            </a:avLst>
          </a:prstGeom>
          <a:solidFill>
            <a:schemeClr val="bg2">
              <a:alpha val="20000"/>
            </a:schemeClr>
          </a:solidFill>
          <a:ln>
            <a:solidFill>
              <a:schemeClr val="bg2"/>
            </a:solidFill>
          </a:ln>
        </p:spPr>
        <p:txBody>
          <a:bodyPr wrap="square">
            <a:noAutofit/>
          </a:bodyPr>
          <a:lstStyle>
            <a:lvl1pPr marL="0" indent="0" algn="l" defTabSz="914400" rtl="0" eaLnBrk="1" latinLnBrk="0" hangingPunct="1">
              <a:lnSpc>
                <a:spcPct val="90000"/>
              </a:lnSpc>
              <a:spcBef>
                <a:spcPts val="600"/>
              </a:spcBef>
              <a:spcAft>
                <a:spcPts val="600"/>
              </a:spcAft>
              <a:buClr>
                <a:schemeClr val="accent1"/>
              </a:buClr>
              <a:buSzPct val="110000"/>
              <a:buFont typeface="Calibri Light" panose="020F0302020204030204" pitchFamily="34" charset="0"/>
              <a:buNone/>
              <a:defRPr sz="100" kern="1200">
                <a:solidFill>
                  <a:schemeClr val="tx1"/>
                </a:solidFill>
                <a:latin typeface="+mn-lt"/>
                <a:ea typeface="+mn-ea"/>
                <a:cs typeface="+mn-cs"/>
              </a:defRPr>
            </a:lvl1pPr>
            <a:lvl2pPr marL="355600" indent="-177800" algn="l" defTabSz="914400" rtl="0" eaLnBrk="1" latinLnBrk="0" hangingPunct="1">
              <a:lnSpc>
                <a:spcPct val="90000"/>
              </a:lnSpc>
              <a:spcBef>
                <a:spcPts val="600"/>
              </a:spcBef>
              <a:spcAft>
                <a:spcPts val="600"/>
              </a:spcAft>
              <a:buClr>
                <a:schemeClr val="tx2"/>
              </a:buClr>
              <a:buFont typeface="Arial" panose="020B0604020202020204" pitchFamily="34" charset="0"/>
              <a:buChar char="•"/>
              <a:tabLst/>
              <a:defRPr sz="1600" kern="1200">
                <a:solidFill>
                  <a:schemeClr val="tx1"/>
                </a:solidFill>
                <a:latin typeface="+mn-lt"/>
                <a:ea typeface="+mn-ea"/>
                <a:cs typeface="+mn-cs"/>
              </a:defRPr>
            </a:lvl2pPr>
            <a:lvl3pPr marL="531813" indent="-176213" algn="l" defTabSz="914400" rtl="0" eaLnBrk="1" latinLnBrk="0" hangingPunct="1">
              <a:lnSpc>
                <a:spcPct val="90000"/>
              </a:lnSpc>
              <a:spcBef>
                <a:spcPts val="600"/>
              </a:spcBef>
              <a:spcAft>
                <a:spcPts val="600"/>
              </a:spcAft>
              <a:buClr>
                <a:schemeClr val="tx2"/>
              </a:buClr>
              <a:buFont typeface="Calibri Light" panose="020F0302020204030204" pitchFamily="34" charset="0"/>
              <a:buChar char="-"/>
              <a:defRPr sz="1400" kern="1200">
                <a:solidFill>
                  <a:schemeClr val="tx1"/>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5"/>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2000" b="1" i="0" kern="1200" cap="none" baseline="0">
                <a:solidFill>
                  <a:schemeClr val="accent2"/>
                </a:solidFill>
                <a:latin typeface="+mj-lt"/>
                <a:ea typeface="+mn-ea"/>
                <a:cs typeface="+mn-cs"/>
              </a:defRPr>
            </a:lvl6pPr>
            <a:lvl7pPr marL="342900" indent="-342900" algn="l" defTabSz="914400" rtl="0" eaLnBrk="1" latinLnBrk="0" hangingPunct="1">
              <a:lnSpc>
                <a:spcPct val="90000"/>
              </a:lnSpc>
              <a:spcBef>
                <a:spcPts val="600"/>
              </a:spcBef>
              <a:spcAft>
                <a:spcPts val="600"/>
              </a:spcAft>
              <a:buClr>
                <a:schemeClr val="tx2"/>
              </a:buClr>
              <a:buFont typeface="+mj-lt"/>
              <a:buAutoNum type="arabicPeriod"/>
              <a:tabLst/>
              <a:defRPr sz="1600" kern="1200">
                <a:solidFill>
                  <a:schemeClr val="tx1"/>
                </a:solidFill>
                <a:latin typeface="+mn-lt"/>
                <a:ea typeface="+mn-ea"/>
                <a:cs typeface="+mn-cs"/>
              </a:defRPr>
            </a:lvl7pPr>
            <a:lvl8pPr marL="342900" indent="-342900" algn="l" defTabSz="914400" rtl="0" eaLnBrk="1" latinLnBrk="0" hangingPunct="1">
              <a:lnSpc>
                <a:spcPct val="90000"/>
              </a:lnSpc>
              <a:spcBef>
                <a:spcPts val="600"/>
              </a:spcBef>
              <a:spcAft>
                <a:spcPts val="600"/>
              </a:spcAft>
              <a:buClr>
                <a:schemeClr val="tx2"/>
              </a:buClr>
              <a:buFont typeface="+mj-lt"/>
              <a:buAutoNum type="alphaLcPeriod"/>
              <a:defRPr sz="1600" kern="1200">
                <a:solidFill>
                  <a:schemeClr val="tx1"/>
                </a:solidFill>
                <a:latin typeface="+mn-lt"/>
                <a:ea typeface="+mn-ea"/>
                <a:cs typeface="+mn-cs"/>
              </a:defRPr>
            </a:lvl8pPr>
            <a:lvl9pPr marL="541338" indent="-180975" algn="l" defTabSz="914400" rtl="0" eaLnBrk="1" latinLnBrk="0" hangingPunct="1">
              <a:lnSpc>
                <a:spcPct val="90000"/>
              </a:lnSpc>
              <a:spcBef>
                <a:spcPts val="600"/>
              </a:spcBef>
              <a:spcAft>
                <a:spcPts val="600"/>
              </a:spcAft>
              <a:buClr>
                <a:schemeClr val="tx2"/>
              </a:buClr>
              <a:buFont typeface="Arial" panose="020B0604020202020204" pitchFamily="34" charset="0"/>
              <a:buChar char="•"/>
              <a:defRPr sz="1600" i="0" kern="1200">
                <a:solidFill>
                  <a:schemeClr val="tx1"/>
                </a:solidFill>
                <a:latin typeface="+mn-lt"/>
                <a:ea typeface="+mn-ea"/>
                <a:cs typeface="+mn-cs"/>
              </a:defRPr>
            </a:lvl9pPr>
          </a:lstStyle>
          <a:p>
            <a:r>
              <a:rPr lang="en-GB" dirty="0"/>
              <a:t> </a:t>
            </a:r>
          </a:p>
        </p:txBody>
      </p:sp>
      <p:sp>
        <p:nvSpPr>
          <p:cNvPr id="160" name="Tijdelijke aanduiding voor verticale tekst 2">
            <a:extLst>
              <a:ext uri="{FF2B5EF4-FFF2-40B4-BE49-F238E27FC236}">
                <a16:creationId xmlns:a16="http://schemas.microsoft.com/office/drawing/2014/main" id="{BCEAA6C8-5E86-0667-1958-52F9CFD38C62}"/>
              </a:ext>
            </a:extLst>
          </p:cNvPr>
          <p:cNvSpPr>
            <a:spLocks noGrp="1"/>
          </p:cNvSpPr>
          <p:nvPr>
            <p:ph type="body" orient="vert" idx="1" hasCustomPrompt="1"/>
          </p:nvPr>
        </p:nvSpPr>
        <p:spPr>
          <a:xfrm>
            <a:off x="865163" y="1768035"/>
            <a:ext cx="4906987" cy="3885027"/>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noProof="0" dirty="0"/>
              <a:t>Plain text #1</a:t>
            </a:r>
          </a:p>
          <a:p>
            <a:pPr lvl="1"/>
            <a:r>
              <a:rPr lang="en-GB" noProof="0" dirty="0"/>
              <a:t>Plain text #2</a:t>
            </a:r>
          </a:p>
          <a:p>
            <a:pPr lvl="2"/>
            <a:r>
              <a:rPr lang="en-GB" noProof="0" dirty="0"/>
              <a:t>Heading #1</a:t>
            </a:r>
          </a:p>
          <a:p>
            <a:pPr lvl="3"/>
            <a:r>
              <a:rPr lang="en-GB" noProof="0" dirty="0"/>
              <a:t>Heading #2</a:t>
            </a:r>
          </a:p>
          <a:p>
            <a:pPr lvl="4"/>
            <a:r>
              <a:rPr lang="en-GB" noProof="0" dirty="0"/>
              <a:t>Heading #3</a:t>
            </a:r>
          </a:p>
          <a:p>
            <a:pPr lvl="5"/>
            <a:r>
              <a:rPr lang="en-GB" noProof="0" dirty="0"/>
              <a:t>Heading #4</a:t>
            </a:r>
          </a:p>
          <a:p>
            <a:pPr lvl="6"/>
            <a:r>
              <a:rPr lang="en-GB" noProof="0" dirty="0"/>
              <a:t>Source</a:t>
            </a:r>
          </a:p>
          <a:p>
            <a:pPr lvl="7"/>
            <a:r>
              <a:rPr lang="en-GB" noProof="0" dirty="0"/>
              <a:t>Plain text #1</a:t>
            </a:r>
          </a:p>
          <a:p>
            <a:pPr marL="0" marR="0" lvl="8" indent="0" algn="l" defTabSz="914400" rtl="0" eaLnBrk="1" fontAlgn="auto" latinLnBrk="0" hangingPunct="1">
              <a:lnSpc>
                <a:spcPct val="90000"/>
              </a:lnSpc>
              <a:spcBef>
                <a:spcPts val="600"/>
              </a:spcBef>
              <a:spcAft>
                <a:spcPts val="600"/>
              </a:spcAft>
              <a:buClr>
                <a:schemeClr val="tx2"/>
              </a:buClr>
              <a:buSzTx/>
              <a:buFontTx/>
              <a:buNone/>
              <a:tabLst/>
              <a:defRPr/>
            </a:pPr>
            <a:r>
              <a:rPr lang="en-GB" noProof="0" dirty="0"/>
              <a:t>Plain text #2</a:t>
            </a:r>
          </a:p>
        </p:txBody>
      </p:sp>
      <p:sp>
        <p:nvSpPr>
          <p:cNvPr id="162" name="Tijdelijke aanduiding voor tekst 15">
            <a:extLst>
              <a:ext uri="{FF2B5EF4-FFF2-40B4-BE49-F238E27FC236}">
                <a16:creationId xmlns:a16="http://schemas.microsoft.com/office/drawing/2014/main" id="{D32D5C8F-9587-A180-3D00-3270A2E1954B}"/>
              </a:ext>
            </a:extLst>
          </p:cNvPr>
          <p:cNvSpPr>
            <a:spLocks noGrp="1"/>
          </p:cNvSpPr>
          <p:nvPr>
            <p:ph type="body" sz="quarter" idx="14" hasCustomPrompt="1"/>
          </p:nvPr>
        </p:nvSpPr>
        <p:spPr>
          <a:xfrm>
            <a:off x="720000" y="6060536"/>
            <a:ext cx="932400" cy="475200"/>
          </a:xfrm>
          <a:blipFill>
            <a:blip r:embed="rId2"/>
            <a:stretch>
              <a:fillRect/>
            </a:stretch>
          </a:blipFill>
        </p:spPr>
        <p:txBody>
          <a:bodyPr/>
          <a:lstStyle>
            <a:lvl1pPr marL="0" indent="0">
              <a:buNone/>
              <a:defRPr sz="100"/>
            </a:lvl1pPr>
          </a:lstStyle>
          <a:p>
            <a:pPr lvl="0"/>
            <a:r>
              <a:rPr lang="en-GB" dirty="0"/>
              <a:t> </a:t>
            </a:r>
          </a:p>
        </p:txBody>
      </p:sp>
      <p:sp>
        <p:nvSpPr>
          <p:cNvPr id="164" name="Tijdelijke aanduiding voor tekst 12">
            <a:extLst>
              <a:ext uri="{FF2B5EF4-FFF2-40B4-BE49-F238E27FC236}">
                <a16:creationId xmlns:a16="http://schemas.microsoft.com/office/drawing/2014/main" id="{E468CE47-191F-AF66-7FF6-E64C3ABAA6B9}"/>
              </a:ext>
            </a:extLst>
          </p:cNvPr>
          <p:cNvSpPr>
            <a:spLocks noGrp="1"/>
          </p:cNvSpPr>
          <p:nvPr>
            <p:ph type="body" sz="quarter" idx="18" hasCustomPrompt="1"/>
          </p:nvPr>
        </p:nvSpPr>
        <p:spPr>
          <a:xfrm>
            <a:off x="708207" y="707795"/>
            <a:ext cx="36000" cy="396000"/>
          </a:xfrm>
          <a:custGeom>
            <a:avLst/>
            <a:gdLst>
              <a:gd name="connsiteX0" fmla="*/ 18000 w 36000"/>
              <a:gd name="connsiteY0" fmla="*/ 0 h 396000"/>
              <a:gd name="connsiteX1" fmla="*/ 36000 w 36000"/>
              <a:gd name="connsiteY1" fmla="*/ 18000 h 396000"/>
              <a:gd name="connsiteX2" fmla="*/ 36000 w 36000"/>
              <a:gd name="connsiteY2" fmla="*/ 378000 h 396000"/>
              <a:gd name="connsiteX3" fmla="*/ 18000 w 36000"/>
              <a:gd name="connsiteY3" fmla="*/ 396000 h 396000"/>
              <a:gd name="connsiteX4" fmla="*/ 0 w 36000"/>
              <a:gd name="connsiteY4" fmla="*/ 378000 h 396000"/>
              <a:gd name="connsiteX5" fmla="*/ 0 w 36000"/>
              <a:gd name="connsiteY5" fmla="*/ 18000 h 396000"/>
              <a:gd name="connsiteX6" fmla="*/ 18000 w 36000"/>
              <a:gd name="connsiteY6" fmla="*/ 0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 h="396000">
                <a:moveTo>
                  <a:pt x="18000" y="0"/>
                </a:moveTo>
                <a:cubicBezTo>
                  <a:pt x="27941" y="0"/>
                  <a:pt x="36000" y="8059"/>
                  <a:pt x="36000" y="18000"/>
                </a:cubicBezTo>
                <a:lnTo>
                  <a:pt x="36000" y="378000"/>
                </a:lnTo>
                <a:cubicBezTo>
                  <a:pt x="36000" y="387941"/>
                  <a:pt x="27941" y="396000"/>
                  <a:pt x="18000" y="396000"/>
                </a:cubicBezTo>
                <a:cubicBezTo>
                  <a:pt x="8059" y="396000"/>
                  <a:pt x="0" y="387941"/>
                  <a:pt x="0" y="378000"/>
                </a:cubicBezTo>
                <a:lnTo>
                  <a:pt x="0" y="18000"/>
                </a:lnTo>
                <a:cubicBezTo>
                  <a:pt x="0" y="8059"/>
                  <a:pt x="8059" y="0"/>
                  <a:pt x="18000" y="0"/>
                </a:cubicBezTo>
                <a:close/>
              </a:path>
            </a:pathLst>
          </a:custGeom>
          <a:solidFill>
            <a:schemeClr val="accent1"/>
          </a:solidFill>
        </p:spPr>
        <p:txBody>
          <a:bodyPr wrap="square">
            <a:noAutofit/>
          </a:bodyPr>
          <a:lstStyle>
            <a:lvl1pPr marL="0" indent="0">
              <a:buNone/>
              <a:defRPr sz="100"/>
            </a:lvl1pPr>
          </a:lstStyle>
          <a:p>
            <a:pPr lvl="0"/>
            <a:r>
              <a:rPr lang="en-GB" dirty="0"/>
              <a:t> </a:t>
            </a:r>
          </a:p>
        </p:txBody>
      </p:sp>
      <p:sp>
        <p:nvSpPr>
          <p:cNvPr id="165" name="Tijdelijke aanduiding voor titel 1">
            <a:extLst>
              <a:ext uri="{FF2B5EF4-FFF2-40B4-BE49-F238E27FC236}">
                <a16:creationId xmlns:a16="http://schemas.microsoft.com/office/drawing/2014/main" id="{357C814E-74E7-F980-B291-B262ED184DFB}"/>
              </a:ext>
            </a:extLst>
          </p:cNvPr>
          <p:cNvSpPr>
            <a:spLocks noGrp="1"/>
          </p:cNvSpPr>
          <p:nvPr>
            <p:ph type="title" hasCustomPrompt="1"/>
          </p:nvPr>
        </p:nvSpPr>
        <p:spPr>
          <a:xfrm>
            <a:off x="865163" y="722313"/>
            <a:ext cx="10606838" cy="342211"/>
          </a:xfrm>
          <a:prstGeom prst="rect">
            <a:avLst/>
          </a:prstGeom>
        </p:spPr>
        <p:txBody>
          <a:bodyPr vert="horz" lIns="0" tIns="0" rIns="0" bIns="0" rtlCol="0" anchor="t">
            <a:noAutofit/>
          </a:bodyPr>
          <a:lstStyle/>
          <a:p>
            <a:r>
              <a:rPr lang="en-GB" noProof="0" dirty="0"/>
              <a:t>Place the title of the slide here</a:t>
            </a:r>
          </a:p>
        </p:txBody>
      </p:sp>
      <p:grpSp>
        <p:nvGrpSpPr>
          <p:cNvPr id="2" name="Groep 1">
            <a:extLst>
              <a:ext uri="{FF2B5EF4-FFF2-40B4-BE49-F238E27FC236}">
                <a16:creationId xmlns:a16="http://schemas.microsoft.com/office/drawing/2014/main" id="{A0BBF635-4B64-47A6-840A-D11D7ACE375E}"/>
              </a:ext>
            </a:extLst>
          </p:cNvPr>
          <p:cNvGrpSpPr/>
          <p:nvPr userDrawn="1"/>
        </p:nvGrpSpPr>
        <p:grpSpPr>
          <a:xfrm>
            <a:off x="-3786437" y="0"/>
            <a:ext cx="3693386" cy="5359349"/>
            <a:chOff x="-3786437" y="0"/>
            <a:chExt cx="3693386" cy="5359349"/>
          </a:xfrm>
        </p:grpSpPr>
        <p:sp>
          <p:nvSpPr>
            <p:cNvPr id="3" name="Rechthoek 2">
              <a:extLst>
                <a:ext uri="{FF2B5EF4-FFF2-40B4-BE49-F238E27FC236}">
                  <a16:creationId xmlns:a16="http://schemas.microsoft.com/office/drawing/2014/main" id="{37442044-6FD2-99F7-C068-3ABCCA0D23F7}"/>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tx2"/>
                  </a:solidFill>
                  <a:latin typeface="Calibri" panose="020F0502020204030204" pitchFamily="34" charset="0"/>
                  <a:cs typeface="Calibri" panose="020F0502020204030204" pitchFamily="34" charset="0"/>
                </a:rPr>
                <a:t>Choosing text levels</a:t>
              </a:r>
            </a:p>
          </p:txBody>
        </p:sp>
        <p:sp>
          <p:nvSpPr>
            <p:cNvPr id="4" name="Ovaal 3">
              <a:extLst>
                <a:ext uri="{FF2B5EF4-FFF2-40B4-BE49-F238E27FC236}">
                  <a16:creationId xmlns:a16="http://schemas.microsoft.com/office/drawing/2014/main" id="{73AACAB9-50E2-A682-D4EA-C56760B65E00}"/>
                </a:ext>
              </a:extLst>
            </p:cNvPr>
            <p:cNvSpPr/>
            <p:nvPr userDrawn="1"/>
          </p:nvSpPr>
          <p:spPr>
            <a:xfrm>
              <a:off x="-3604183" y="183748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5" name="Rechthoek 4">
              <a:extLst>
                <a:ext uri="{FF2B5EF4-FFF2-40B4-BE49-F238E27FC236}">
                  <a16:creationId xmlns:a16="http://schemas.microsoft.com/office/drawing/2014/main" id="{3A4BC1CF-D56C-3AC6-5D49-745892D5CA11}"/>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4"/>
                </a:buClr>
                <a:buSzTx/>
                <a:buFontTx/>
                <a:buNone/>
                <a:tabLst/>
                <a:defRPr/>
              </a:pPr>
              <a:r>
                <a:rPr kumimoji="0" lang="en-GB"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Plain text #1</a:t>
              </a:r>
            </a:p>
          </p:txBody>
        </p:sp>
        <p:sp>
          <p:nvSpPr>
            <p:cNvPr id="6" name="Ovaal 5">
              <a:extLst>
                <a:ext uri="{FF2B5EF4-FFF2-40B4-BE49-F238E27FC236}">
                  <a16:creationId xmlns:a16="http://schemas.microsoft.com/office/drawing/2014/main" id="{188877E8-B190-247B-71F2-54B432EF57E9}"/>
                </a:ext>
              </a:extLst>
            </p:cNvPr>
            <p:cNvSpPr/>
            <p:nvPr userDrawn="1"/>
          </p:nvSpPr>
          <p:spPr>
            <a:xfrm>
              <a:off x="-3604183" y="2128768"/>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7" name="Rechthoek 6">
              <a:extLst>
                <a:ext uri="{FF2B5EF4-FFF2-40B4-BE49-F238E27FC236}">
                  <a16:creationId xmlns:a16="http://schemas.microsoft.com/office/drawing/2014/main" id="{79CB77A8-FCE5-6A50-7C90-13AB171ABAC9}"/>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Under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‘Home’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use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list level-buttons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to choose a text level. </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Choose from:</a:t>
              </a:r>
            </a:p>
          </p:txBody>
        </p:sp>
        <p:sp>
          <p:nvSpPr>
            <p:cNvPr id="8" name="Rechthoek 7">
              <a:extLst>
                <a:ext uri="{FF2B5EF4-FFF2-40B4-BE49-F238E27FC236}">
                  <a16:creationId xmlns:a16="http://schemas.microsoft.com/office/drawing/2014/main" id="{F31CD507-FAF7-4641-D397-08E04AF4AF52}"/>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4"/>
                </a:buClr>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Plain text #2</a:t>
              </a:r>
            </a:p>
          </p:txBody>
        </p:sp>
        <p:sp>
          <p:nvSpPr>
            <p:cNvPr id="10" name="Ovaal 9">
              <a:extLst>
                <a:ext uri="{FF2B5EF4-FFF2-40B4-BE49-F238E27FC236}">
                  <a16:creationId xmlns:a16="http://schemas.microsoft.com/office/drawing/2014/main" id="{7FA4C060-8C8B-BCF5-C06A-EEE3E7C9D663}"/>
                </a:ext>
              </a:extLst>
            </p:cNvPr>
            <p:cNvSpPr/>
            <p:nvPr userDrawn="1"/>
          </p:nvSpPr>
          <p:spPr>
            <a:xfrm>
              <a:off x="-3604183" y="2420052"/>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1" name="Rechthoek 10">
              <a:extLst>
                <a:ext uri="{FF2B5EF4-FFF2-40B4-BE49-F238E27FC236}">
                  <a16:creationId xmlns:a16="http://schemas.microsoft.com/office/drawing/2014/main" id="{F6A11A5F-600F-17A4-127E-FB9607C22F8A}"/>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rgbClr val="EE7628"/>
                </a:buClr>
                <a:buSzTx/>
                <a:buFont typeface="Arial" panose="020B0604020202020204" pitchFamily="34" charset="0"/>
                <a:buNone/>
                <a:tabLst/>
                <a:defRPr/>
              </a:pPr>
              <a:r>
                <a:rPr kumimoji="0" lang="en-GB" sz="1800" b="1" i="0" u="none" strike="noStrike" kern="0" cap="none" spc="0" normalizeH="0" baseline="0" noProof="0" dirty="0">
                  <a:ln>
                    <a:noFill/>
                  </a:ln>
                  <a:solidFill>
                    <a:schemeClr val="tx2"/>
                  </a:solidFill>
                  <a:effectLst/>
                  <a:uLnTx/>
                  <a:uFillTx/>
                  <a:latin typeface="Calibri" panose="020F0502020204030204" pitchFamily="34" charset="0"/>
                  <a:ea typeface="+mn-ea"/>
                  <a:cs typeface="Calibri" panose="020F0502020204030204" pitchFamily="34" charset="0"/>
                </a:rPr>
                <a:t>Heading #1</a:t>
              </a:r>
            </a:p>
          </p:txBody>
        </p:sp>
        <p:sp>
          <p:nvSpPr>
            <p:cNvPr id="12" name="Ovaal 11">
              <a:extLst>
                <a:ext uri="{FF2B5EF4-FFF2-40B4-BE49-F238E27FC236}">
                  <a16:creationId xmlns:a16="http://schemas.microsoft.com/office/drawing/2014/main" id="{3C0D5E32-D36D-12D3-1AB9-DFDD256E5739}"/>
                </a:ext>
              </a:extLst>
            </p:cNvPr>
            <p:cNvSpPr/>
            <p:nvPr userDrawn="1"/>
          </p:nvSpPr>
          <p:spPr>
            <a:xfrm>
              <a:off x="-3604183" y="2711336"/>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3" name="Rechthoek 12">
              <a:extLst>
                <a:ext uri="{FF2B5EF4-FFF2-40B4-BE49-F238E27FC236}">
                  <a16:creationId xmlns:a16="http://schemas.microsoft.com/office/drawing/2014/main" id="{628D104C-4EC7-0C4E-4E35-3B80092DF552}"/>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rgbClr val="EE7628"/>
                </a:buClr>
                <a:buSzTx/>
                <a:buFont typeface="Arial" panose="020B0604020202020204" pitchFamily="34" charset="0"/>
                <a:buNone/>
                <a:tabLst/>
                <a:defRPr/>
              </a:pPr>
              <a:r>
                <a:rPr kumimoji="0" lang="en-GB" sz="1800" b="1" i="0" u="none" strike="noStrike" kern="0" cap="none" spc="0" normalizeH="0" baseline="0" noProof="0" dirty="0">
                  <a:ln>
                    <a:noFill/>
                  </a:ln>
                  <a:solidFill>
                    <a:schemeClr val="accent1"/>
                  </a:solidFill>
                  <a:effectLst/>
                  <a:uLnTx/>
                  <a:uFillTx/>
                  <a:latin typeface="Calibri" panose="020F0502020204030204" pitchFamily="34" charset="0"/>
                  <a:ea typeface="+mn-ea"/>
                  <a:cs typeface="Calibri" panose="020F0502020204030204" pitchFamily="34" charset="0"/>
                </a:rPr>
                <a:t>Heading #2</a:t>
              </a:r>
            </a:p>
          </p:txBody>
        </p:sp>
        <p:sp>
          <p:nvSpPr>
            <p:cNvPr id="14" name="Ovaal 13">
              <a:extLst>
                <a:ext uri="{FF2B5EF4-FFF2-40B4-BE49-F238E27FC236}">
                  <a16:creationId xmlns:a16="http://schemas.microsoft.com/office/drawing/2014/main" id="{8983E09C-0463-FCE9-E50B-9F674A20EBAB}"/>
                </a:ext>
              </a:extLst>
            </p:cNvPr>
            <p:cNvSpPr/>
            <p:nvPr userDrawn="1"/>
          </p:nvSpPr>
          <p:spPr>
            <a:xfrm>
              <a:off x="-3604183" y="3002620"/>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p>
          </p:txBody>
        </p:sp>
        <p:sp>
          <p:nvSpPr>
            <p:cNvPr id="15" name="Rechthoek 14">
              <a:extLst>
                <a:ext uri="{FF2B5EF4-FFF2-40B4-BE49-F238E27FC236}">
                  <a16:creationId xmlns:a16="http://schemas.microsoft.com/office/drawing/2014/main" id="{0B7513EB-D1C9-FB2A-4678-8E38C9DEB286}"/>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en-GB" sz="1800" b="1" i="0" u="none" strike="noStrike" kern="0" cap="none" spc="0" normalizeH="0" baseline="0" noProof="0" dirty="0">
                  <a:ln>
                    <a:noFill/>
                  </a:ln>
                  <a:solidFill>
                    <a:schemeClr val="accent3"/>
                  </a:solidFill>
                  <a:effectLst/>
                  <a:uLnTx/>
                  <a:uFillTx/>
                  <a:latin typeface="Calibri" panose="020F0502020204030204" pitchFamily="34" charset="0"/>
                  <a:cs typeface="Calibri" panose="020F0502020204030204" pitchFamily="34" charset="0"/>
                </a:rPr>
                <a:t>Heading #3</a:t>
              </a:r>
            </a:p>
          </p:txBody>
        </p:sp>
        <p:sp>
          <p:nvSpPr>
            <p:cNvPr id="16" name="Ovaal 15">
              <a:extLst>
                <a:ext uri="{FF2B5EF4-FFF2-40B4-BE49-F238E27FC236}">
                  <a16:creationId xmlns:a16="http://schemas.microsoft.com/office/drawing/2014/main" id="{EA85B451-232F-4E44-F09F-743DD53003CB}"/>
                </a:ext>
              </a:extLst>
            </p:cNvPr>
            <p:cNvSpPr/>
            <p:nvPr userDrawn="1"/>
          </p:nvSpPr>
          <p:spPr>
            <a:xfrm>
              <a:off x="-3604183" y="329390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p>
          </p:txBody>
        </p:sp>
        <p:sp>
          <p:nvSpPr>
            <p:cNvPr id="17" name="Rechthoek 16">
              <a:extLst>
                <a:ext uri="{FF2B5EF4-FFF2-40B4-BE49-F238E27FC236}">
                  <a16:creationId xmlns:a16="http://schemas.microsoft.com/office/drawing/2014/main" id="{80F75456-80EE-03F2-E3C9-850CF88925AF}"/>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4"/>
                </a:buClr>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Source</a:t>
              </a:r>
            </a:p>
          </p:txBody>
        </p:sp>
        <p:sp>
          <p:nvSpPr>
            <p:cNvPr id="19" name="Ovaal 18">
              <a:extLst>
                <a:ext uri="{FF2B5EF4-FFF2-40B4-BE49-F238E27FC236}">
                  <a16:creationId xmlns:a16="http://schemas.microsoft.com/office/drawing/2014/main" id="{375A54EC-853D-37E9-1102-6BBB59E9322D}"/>
                </a:ext>
              </a:extLst>
            </p:cNvPr>
            <p:cNvSpPr/>
            <p:nvPr userDrawn="1"/>
          </p:nvSpPr>
          <p:spPr>
            <a:xfrm>
              <a:off x="-3604183" y="3585188"/>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p>
          </p:txBody>
        </p:sp>
        <p:sp>
          <p:nvSpPr>
            <p:cNvPr id="20" name="Rechthoek 19">
              <a:extLst>
                <a:ext uri="{FF2B5EF4-FFF2-40B4-BE49-F238E27FC236}">
                  <a16:creationId xmlns:a16="http://schemas.microsoft.com/office/drawing/2014/main" id="{382D22CF-1F09-117D-263B-7C3F720A0A35}"/>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rgbClr val="2CA055"/>
                </a:buClr>
                <a:buSzTx/>
                <a:buFontTx/>
                <a:buNone/>
                <a:tabLst/>
                <a:defRPr/>
              </a:pPr>
              <a:r>
                <a:rPr kumimoji="0" lang="en-GB" sz="1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Plain text #1</a:t>
              </a:r>
            </a:p>
          </p:txBody>
        </p:sp>
        <p:sp>
          <p:nvSpPr>
            <p:cNvPr id="21" name="Ovaal 20">
              <a:extLst>
                <a:ext uri="{FF2B5EF4-FFF2-40B4-BE49-F238E27FC236}">
                  <a16:creationId xmlns:a16="http://schemas.microsoft.com/office/drawing/2014/main" id="{F443B311-DF9B-0971-0E9D-BC8962247480}"/>
                </a:ext>
              </a:extLst>
            </p:cNvPr>
            <p:cNvSpPr/>
            <p:nvPr userDrawn="1"/>
          </p:nvSpPr>
          <p:spPr>
            <a:xfrm>
              <a:off x="-3604183" y="3876472"/>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p>
          </p:txBody>
        </p:sp>
        <p:sp>
          <p:nvSpPr>
            <p:cNvPr id="22" name="Rechthoek 21">
              <a:extLst>
                <a:ext uri="{FF2B5EF4-FFF2-40B4-BE49-F238E27FC236}">
                  <a16:creationId xmlns:a16="http://schemas.microsoft.com/office/drawing/2014/main" id="{2176310D-EFB8-39B7-BCE5-F9C4EE4D87EB}"/>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4"/>
                </a:buClr>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Plain text #2</a:t>
              </a:r>
            </a:p>
          </p:txBody>
        </p:sp>
        <p:sp>
          <p:nvSpPr>
            <p:cNvPr id="23" name="Ovaal 22">
              <a:extLst>
                <a:ext uri="{FF2B5EF4-FFF2-40B4-BE49-F238E27FC236}">
                  <a16:creationId xmlns:a16="http://schemas.microsoft.com/office/drawing/2014/main" id="{AD395C8B-D5AF-8136-E57F-7C25CAE293A4}"/>
                </a:ext>
              </a:extLst>
            </p:cNvPr>
            <p:cNvSpPr/>
            <p:nvPr userDrawn="1"/>
          </p:nvSpPr>
          <p:spPr>
            <a:xfrm>
              <a:off x="-3604183" y="416859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p>
          </p:txBody>
        </p:sp>
        <p:sp>
          <p:nvSpPr>
            <p:cNvPr id="24" name="Rechthoek 23">
              <a:extLst>
                <a:ext uri="{FF2B5EF4-FFF2-40B4-BE49-F238E27FC236}">
                  <a16:creationId xmlns:a16="http://schemas.microsoft.com/office/drawing/2014/main" id="{1D644AEF-6A67-827C-A8C3-7A2983DA738D}"/>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en-GB" sz="1800" b="1" i="0" u="none" strike="noStrike" kern="0" cap="none" spc="0" normalizeH="0" baseline="0" noProof="0" dirty="0">
                  <a:ln>
                    <a:noFill/>
                  </a:ln>
                  <a:solidFill>
                    <a:schemeClr val="accent4"/>
                  </a:solidFill>
                  <a:effectLst/>
                  <a:uLnTx/>
                  <a:uFillTx/>
                  <a:latin typeface="Calibri" panose="020F0502020204030204" pitchFamily="34" charset="0"/>
                  <a:cs typeface="Calibri" panose="020F0502020204030204" pitchFamily="34" charset="0"/>
                </a:rPr>
                <a:t>Heading #4</a:t>
              </a:r>
            </a:p>
          </p:txBody>
        </p:sp>
        <p:sp>
          <p:nvSpPr>
            <p:cNvPr id="25" name="Rechthoek 24">
              <a:extLst>
                <a:ext uri="{FF2B5EF4-FFF2-40B4-BE49-F238E27FC236}">
                  <a16:creationId xmlns:a16="http://schemas.microsoft.com/office/drawing/2014/main" id="{5F76A78C-FD19-8040-A448-EDDA7FE1FE0D}"/>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‘Inspiration'</a:t>
              </a:r>
            </a:p>
          </p:txBody>
        </p:sp>
        <p:grpSp>
          <p:nvGrpSpPr>
            <p:cNvPr id="26" name="ICOON_info">
              <a:extLst>
                <a:ext uri="{FF2B5EF4-FFF2-40B4-BE49-F238E27FC236}">
                  <a16:creationId xmlns:a16="http://schemas.microsoft.com/office/drawing/2014/main" id="{06C87339-C830-ACCB-1811-5A9DB37D3B9B}"/>
                </a:ext>
              </a:extLst>
            </p:cNvPr>
            <p:cNvGrpSpPr/>
            <p:nvPr userDrawn="1"/>
          </p:nvGrpSpPr>
          <p:grpSpPr>
            <a:xfrm>
              <a:off x="-376736" y="4400186"/>
              <a:ext cx="283685" cy="283685"/>
              <a:chOff x="-510741" y="5913713"/>
              <a:chExt cx="267555" cy="267555"/>
            </a:xfrm>
          </p:grpSpPr>
          <p:sp>
            <p:nvSpPr>
              <p:cNvPr id="74" name="Ovaal 73">
                <a:extLst>
                  <a:ext uri="{FF2B5EF4-FFF2-40B4-BE49-F238E27FC236}">
                    <a16:creationId xmlns:a16="http://schemas.microsoft.com/office/drawing/2014/main" id="{DB17ABAD-EB18-1747-B46F-6D3EC7325C70}"/>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75" name="Graphic 163" descr="Informatie">
                <a:extLst>
                  <a:ext uri="{FF2B5EF4-FFF2-40B4-BE49-F238E27FC236}">
                    <a16:creationId xmlns:a16="http://schemas.microsoft.com/office/drawing/2014/main" id="{3043E827-CACA-CAD3-DB07-C1479B736ED6}"/>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27" name="VOORBEELD">
              <a:extLst>
                <a:ext uri="{FF2B5EF4-FFF2-40B4-BE49-F238E27FC236}">
                  <a16:creationId xmlns:a16="http://schemas.microsoft.com/office/drawing/2014/main" id="{200D607C-E605-C65A-1AB9-CF6D2603BCAB}"/>
                </a:ext>
              </a:extLst>
            </p:cNvPr>
            <p:cNvGrpSpPr/>
            <p:nvPr userDrawn="1"/>
          </p:nvGrpSpPr>
          <p:grpSpPr>
            <a:xfrm>
              <a:off x="-3605171" y="458674"/>
              <a:ext cx="3234311" cy="558875"/>
              <a:chOff x="-3605171" y="458674"/>
              <a:chExt cx="3234311" cy="558875"/>
            </a:xfrm>
          </p:grpSpPr>
          <p:sp>
            <p:nvSpPr>
              <p:cNvPr id="34" name="Rechthoek 33">
                <a:extLst>
                  <a:ext uri="{FF2B5EF4-FFF2-40B4-BE49-F238E27FC236}">
                    <a16:creationId xmlns:a16="http://schemas.microsoft.com/office/drawing/2014/main" id="{B190E0B3-467C-BB47-ED33-01F1A77622B0}"/>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en-GB" sz="900" b="1" noProof="0" dirty="0">
                    <a:solidFill>
                      <a:srgbClr val="211F26"/>
                    </a:solidFill>
                    <a:latin typeface="Calibri" panose="020F0502020204030204" pitchFamily="34" charset="0"/>
                    <a:cs typeface="Calibri" panose="020F0502020204030204" pitchFamily="34" charset="0"/>
                  </a:rPr>
                  <a:t>Home</a:t>
                </a:r>
              </a:p>
            </p:txBody>
          </p:sp>
          <p:sp>
            <p:nvSpPr>
              <p:cNvPr id="35" name="Rechthoek 34">
                <a:extLst>
                  <a:ext uri="{FF2B5EF4-FFF2-40B4-BE49-F238E27FC236}">
                    <a16:creationId xmlns:a16="http://schemas.microsoft.com/office/drawing/2014/main" id="{7508B7CB-3774-2289-CA16-2753D5F53B01}"/>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36" name="Groep 35">
                <a:extLst>
                  <a:ext uri="{FF2B5EF4-FFF2-40B4-BE49-F238E27FC236}">
                    <a16:creationId xmlns:a16="http://schemas.microsoft.com/office/drawing/2014/main" id="{48A682A2-43BC-627C-48CE-5FE3B9FFD6D8}"/>
                  </a:ext>
                </a:extLst>
              </p:cNvPr>
              <p:cNvGrpSpPr/>
              <p:nvPr userDrawn="1"/>
            </p:nvGrpSpPr>
            <p:grpSpPr>
              <a:xfrm>
                <a:off x="-3386247" y="830871"/>
                <a:ext cx="139423" cy="109566"/>
                <a:chOff x="-2866744" y="827071"/>
                <a:chExt cx="168701" cy="132575"/>
              </a:xfrm>
            </p:grpSpPr>
            <p:grpSp>
              <p:nvGrpSpPr>
                <p:cNvPr id="67" name="Groep 66">
                  <a:extLst>
                    <a:ext uri="{FF2B5EF4-FFF2-40B4-BE49-F238E27FC236}">
                      <a16:creationId xmlns:a16="http://schemas.microsoft.com/office/drawing/2014/main" id="{3CB32035-31A7-22D5-E72C-F1BB01C7BC1F}"/>
                    </a:ext>
                  </a:extLst>
                </p:cNvPr>
                <p:cNvGrpSpPr/>
                <p:nvPr userDrawn="1"/>
              </p:nvGrpSpPr>
              <p:grpSpPr>
                <a:xfrm>
                  <a:off x="-2866744" y="827071"/>
                  <a:ext cx="168701" cy="132575"/>
                  <a:chOff x="-2866744" y="827071"/>
                  <a:chExt cx="168701" cy="132575"/>
                </a:xfrm>
              </p:grpSpPr>
              <p:cxnSp>
                <p:nvCxnSpPr>
                  <p:cNvPr id="69" name="Rechte verbindingslijn 68">
                    <a:extLst>
                      <a:ext uri="{FF2B5EF4-FFF2-40B4-BE49-F238E27FC236}">
                        <a16:creationId xmlns:a16="http://schemas.microsoft.com/office/drawing/2014/main" id="{8A9DE258-F847-E629-7468-F776B7F33925}"/>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70" name="Rechte verbindingslijn 69">
                    <a:extLst>
                      <a:ext uri="{FF2B5EF4-FFF2-40B4-BE49-F238E27FC236}">
                        <a16:creationId xmlns:a16="http://schemas.microsoft.com/office/drawing/2014/main" id="{0E43B8F0-0070-A5AE-737E-7A4A3C7C2CCF}"/>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71" name="Rechte verbindingslijn 70">
                    <a:extLst>
                      <a:ext uri="{FF2B5EF4-FFF2-40B4-BE49-F238E27FC236}">
                        <a16:creationId xmlns:a16="http://schemas.microsoft.com/office/drawing/2014/main" id="{5BCD64DA-E64E-CC1F-5899-833831465886}"/>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72" name="Rechte verbindingslijn 71">
                    <a:extLst>
                      <a:ext uri="{FF2B5EF4-FFF2-40B4-BE49-F238E27FC236}">
                        <a16:creationId xmlns:a16="http://schemas.microsoft.com/office/drawing/2014/main" id="{C91541B8-FFFF-8F22-3E6F-B640B7AF603E}"/>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73" name="Rechte verbindingslijn 72">
                    <a:extLst>
                      <a:ext uri="{FF2B5EF4-FFF2-40B4-BE49-F238E27FC236}">
                        <a16:creationId xmlns:a16="http://schemas.microsoft.com/office/drawing/2014/main" id="{500C5936-7356-024C-E246-447CBBC3610C}"/>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68" name="Pijl: rechts 67">
                  <a:extLst>
                    <a:ext uri="{FF2B5EF4-FFF2-40B4-BE49-F238E27FC236}">
                      <a16:creationId xmlns:a16="http://schemas.microsoft.com/office/drawing/2014/main" id="{1D56312E-0228-E3FC-3722-4D53BE80E857}"/>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37" name="Groep 36">
                <a:extLst>
                  <a:ext uri="{FF2B5EF4-FFF2-40B4-BE49-F238E27FC236}">
                    <a16:creationId xmlns:a16="http://schemas.microsoft.com/office/drawing/2014/main" id="{5E493CA7-ACBB-8080-8676-23EEF48427B3}"/>
                  </a:ext>
                </a:extLst>
              </p:cNvPr>
              <p:cNvGrpSpPr/>
              <p:nvPr userDrawn="1"/>
            </p:nvGrpSpPr>
            <p:grpSpPr>
              <a:xfrm>
                <a:off x="-3605171" y="830871"/>
                <a:ext cx="139423" cy="109566"/>
                <a:chOff x="-2866744" y="518074"/>
                <a:chExt cx="168701" cy="132575"/>
              </a:xfrm>
            </p:grpSpPr>
            <p:grpSp>
              <p:nvGrpSpPr>
                <p:cNvPr id="60" name="Groep 59">
                  <a:extLst>
                    <a:ext uri="{FF2B5EF4-FFF2-40B4-BE49-F238E27FC236}">
                      <a16:creationId xmlns:a16="http://schemas.microsoft.com/office/drawing/2014/main" id="{9D0C09CB-B8BB-3DC6-B908-3F807D8920E8}"/>
                    </a:ext>
                  </a:extLst>
                </p:cNvPr>
                <p:cNvGrpSpPr/>
                <p:nvPr userDrawn="1"/>
              </p:nvGrpSpPr>
              <p:grpSpPr>
                <a:xfrm>
                  <a:off x="-2866744" y="518074"/>
                  <a:ext cx="168701" cy="132575"/>
                  <a:chOff x="-2866744" y="518074"/>
                  <a:chExt cx="168701" cy="132575"/>
                </a:xfrm>
              </p:grpSpPr>
              <p:cxnSp>
                <p:nvCxnSpPr>
                  <p:cNvPr id="62" name="Rechte verbindingslijn 61">
                    <a:extLst>
                      <a:ext uri="{FF2B5EF4-FFF2-40B4-BE49-F238E27FC236}">
                        <a16:creationId xmlns:a16="http://schemas.microsoft.com/office/drawing/2014/main" id="{2B837C37-35C0-46EB-2551-041463D058AA}"/>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63" name="Rechte verbindingslijn 62">
                    <a:extLst>
                      <a:ext uri="{FF2B5EF4-FFF2-40B4-BE49-F238E27FC236}">
                        <a16:creationId xmlns:a16="http://schemas.microsoft.com/office/drawing/2014/main" id="{E952A109-FCE3-CEA8-13A6-CAFA61D73B23}"/>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64" name="Rechte verbindingslijn 63">
                    <a:extLst>
                      <a:ext uri="{FF2B5EF4-FFF2-40B4-BE49-F238E27FC236}">
                        <a16:creationId xmlns:a16="http://schemas.microsoft.com/office/drawing/2014/main" id="{BC25AB38-1186-5765-A4AE-794C29BB9A76}"/>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65" name="Rechte verbindingslijn 64">
                    <a:extLst>
                      <a:ext uri="{FF2B5EF4-FFF2-40B4-BE49-F238E27FC236}">
                        <a16:creationId xmlns:a16="http://schemas.microsoft.com/office/drawing/2014/main" id="{349566CB-6208-BB7D-B654-66203DD643BA}"/>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66" name="Rechte verbindingslijn 65">
                    <a:extLst>
                      <a:ext uri="{FF2B5EF4-FFF2-40B4-BE49-F238E27FC236}">
                        <a16:creationId xmlns:a16="http://schemas.microsoft.com/office/drawing/2014/main" id="{CFCC1391-29B9-0B4F-3795-46E4D1170FFB}"/>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61" name="Pijl: rechts 60">
                  <a:extLst>
                    <a:ext uri="{FF2B5EF4-FFF2-40B4-BE49-F238E27FC236}">
                      <a16:creationId xmlns:a16="http://schemas.microsoft.com/office/drawing/2014/main" id="{25C7BF22-78FE-48E0-79CE-8F7813DC0076}"/>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cxnSp>
            <p:nvCxnSpPr>
              <p:cNvPr id="38" name="Rechte verbindingslijn 37">
                <a:extLst>
                  <a:ext uri="{FF2B5EF4-FFF2-40B4-BE49-F238E27FC236}">
                    <a16:creationId xmlns:a16="http://schemas.microsoft.com/office/drawing/2014/main" id="{BB50E511-9D48-B3DB-459D-FD07DCE3DE70}"/>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39" name="Rechte verbindingslijn 38">
                <a:extLst>
                  <a:ext uri="{FF2B5EF4-FFF2-40B4-BE49-F238E27FC236}">
                    <a16:creationId xmlns:a16="http://schemas.microsoft.com/office/drawing/2014/main" id="{E99A5022-161B-BB7A-8FE6-E35BA3A4C3D2}"/>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40" name="Rechthoek 39">
                <a:extLst>
                  <a:ext uri="{FF2B5EF4-FFF2-40B4-BE49-F238E27FC236}">
                    <a16:creationId xmlns:a16="http://schemas.microsoft.com/office/drawing/2014/main" id="{CA270F7F-5E94-C79D-DBDB-3A4CF833EBD0}"/>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down</a:t>
                </a:r>
              </a:p>
            </p:txBody>
          </p:sp>
          <p:sp>
            <p:nvSpPr>
              <p:cNvPr id="41" name="Rechthoek 40">
                <a:extLst>
                  <a:ext uri="{FF2B5EF4-FFF2-40B4-BE49-F238E27FC236}">
                    <a16:creationId xmlns:a16="http://schemas.microsoft.com/office/drawing/2014/main" id="{D77AB31E-8C6C-914B-3A19-27ABF776CE78}"/>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up</a:t>
                </a:r>
              </a:p>
            </p:txBody>
          </p:sp>
          <p:grpSp>
            <p:nvGrpSpPr>
              <p:cNvPr id="42" name="Groep 41">
                <a:extLst>
                  <a:ext uri="{FF2B5EF4-FFF2-40B4-BE49-F238E27FC236}">
                    <a16:creationId xmlns:a16="http://schemas.microsoft.com/office/drawing/2014/main" id="{482BB981-5FC3-0661-B4AD-55CFE2AB06EA}"/>
                  </a:ext>
                </a:extLst>
              </p:cNvPr>
              <p:cNvGrpSpPr/>
              <p:nvPr userDrawn="1"/>
            </p:nvGrpSpPr>
            <p:grpSpPr>
              <a:xfrm>
                <a:off x="-2916763" y="769168"/>
                <a:ext cx="268738" cy="248381"/>
                <a:chOff x="-2916763" y="769168"/>
                <a:chExt cx="268738" cy="248381"/>
              </a:xfrm>
            </p:grpSpPr>
            <p:sp>
              <p:nvSpPr>
                <p:cNvPr id="52" name="Rechthoek 51">
                  <a:extLst>
                    <a:ext uri="{FF2B5EF4-FFF2-40B4-BE49-F238E27FC236}">
                      <a16:creationId xmlns:a16="http://schemas.microsoft.com/office/drawing/2014/main" id="{8DE005CA-CB50-FE09-47FA-426C8DA2A549}"/>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53" name="Groep 52">
                  <a:extLst>
                    <a:ext uri="{FF2B5EF4-FFF2-40B4-BE49-F238E27FC236}">
                      <a16:creationId xmlns:a16="http://schemas.microsoft.com/office/drawing/2014/main" id="{C1019FF8-76D3-019F-A8C1-12B5DF6E79A6}"/>
                    </a:ext>
                  </a:extLst>
                </p:cNvPr>
                <p:cNvGrpSpPr/>
                <p:nvPr userDrawn="1"/>
              </p:nvGrpSpPr>
              <p:grpSpPr>
                <a:xfrm>
                  <a:off x="-2866744" y="827071"/>
                  <a:ext cx="168701" cy="132575"/>
                  <a:chOff x="-2866744" y="827071"/>
                  <a:chExt cx="168701" cy="132575"/>
                </a:xfrm>
              </p:grpSpPr>
              <p:cxnSp>
                <p:nvCxnSpPr>
                  <p:cNvPr id="55" name="Rechte verbindingslijn 54">
                    <a:extLst>
                      <a:ext uri="{FF2B5EF4-FFF2-40B4-BE49-F238E27FC236}">
                        <a16:creationId xmlns:a16="http://schemas.microsoft.com/office/drawing/2014/main" id="{53A4923E-82AC-0855-261E-93BD840719B1}"/>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56" name="Rechte verbindingslijn 55">
                    <a:extLst>
                      <a:ext uri="{FF2B5EF4-FFF2-40B4-BE49-F238E27FC236}">
                        <a16:creationId xmlns:a16="http://schemas.microsoft.com/office/drawing/2014/main" id="{8D76AF7B-CBC1-B468-3F30-F4052E247580}"/>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57" name="Rechte verbindingslijn 56">
                    <a:extLst>
                      <a:ext uri="{FF2B5EF4-FFF2-40B4-BE49-F238E27FC236}">
                        <a16:creationId xmlns:a16="http://schemas.microsoft.com/office/drawing/2014/main" id="{46F8EC02-EC37-0769-63EC-6B6BFAE7D692}"/>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58" name="Rechte verbindingslijn 57">
                    <a:extLst>
                      <a:ext uri="{FF2B5EF4-FFF2-40B4-BE49-F238E27FC236}">
                        <a16:creationId xmlns:a16="http://schemas.microsoft.com/office/drawing/2014/main" id="{D1A9BD5D-9BDD-8BA4-D4B1-D23B3E558BDE}"/>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59" name="Rechte verbindingslijn 58">
                    <a:extLst>
                      <a:ext uri="{FF2B5EF4-FFF2-40B4-BE49-F238E27FC236}">
                        <a16:creationId xmlns:a16="http://schemas.microsoft.com/office/drawing/2014/main" id="{9D56E870-C201-24E2-1D8B-4C5A19CC708A}"/>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54" name="Pijl: rechts 53">
                  <a:extLst>
                    <a:ext uri="{FF2B5EF4-FFF2-40B4-BE49-F238E27FC236}">
                      <a16:creationId xmlns:a16="http://schemas.microsoft.com/office/drawing/2014/main" id="{3357777B-ECB8-D6A2-512B-10466CD336CD}"/>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43" name="Groep 42">
                <a:extLst>
                  <a:ext uri="{FF2B5EF4-FFF2-40B4-BE49-F238E27FC236}">
                    <a16:creationId xmlns:a16="http://schemas.microsoft.com/office/drawing/2014/main" id="{05286614-EDEC-FE5E-0712-BBBDBA1BF874}"/>
                  </a:ext>
                </a:extLst>
              </p:cNvPr>
              <p:cNvGrpSpPr/>
              <p:nvPr userDrawn="1"/>
            </p:nvGrpSpPr>
            <p:grpSpPr>
              <a:xfrm>
                <a:off x="-2916763" y="460171"/>
                <a:ext cx="268738" cy="248381"/>
                <a:chOff x="-2916763" y="460171"/>
                <a:chExt cx="268738" cy="248381"/>
              </a:xfrm>
            </p:grpSpPr>
            <p:sp>
              <p:nvSpPr>
                <p:cNvPr id="44" name="Rechthoek 43">
                  <a:extLst>
                    <a:ext uri="{FF2B5EF4-FFF2-40B4-BE49-F238E27FC236}">
                      <a16:creationId xmlns:a16="http://schemas.microsoft.com/office/drawing/2014/main" id="{4B38B0E6-5679-19C8-AF2E-AE12D843D00F}"/>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45" name="Groep 44">
                  <a:extLst>
                    <a:ext uri="{FF2B5EF4-FFF2-40B4-BE49-F238E27FC236}">
                      <a16:creationId xmlns:a16="http://schemas.microsoft.com/office/drawing/2014/main" id="{373443BF-0A3B-474A-C73C-12DB155B5D44}"/>
                    </a:ext>
                  </a:extLst>
                </p:cNvPr>
                <p:cNvGrpSpPr/>
                <p:nvPr userDrawn="1"/>
              </p:nvGrpSpPr>
              <p:grpSpPr>
                <a:xfrm>
                  <a:off x="-2866744" y="518074"/>
                  <a:ext cx="168701" cy="132575"/>
                  <a:chOff x="-2866744" y="518074"/>
                  <a:chExt cx="168701" cy="132575"/>
                </a:xfrm>
              </p:grpSpPr>
              <p:cxnSp>
                <p:nvCxnSpPr>
                  <p:cNvPr id="47" name="Rechte verbindingslijn 46">
                    <a:extLst>
                      <a:ext uri="{FF2B5EF4-FFF2-40B4-BE49-F238E27FC236}">
                        <a16:creationId xmlns:a16="http://schemas.microsoft.com/office/drawing/2014/main" id="{A6F30945-89B0-FB38-E926-7B6306005EC3}"/>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48" name="Rechte verbindingslijn 47">
                    <a:extLst>
                      <a:ext uri="{FF2B5EF4-FFF2-40B4-BE49-F238E27FC236}">
                        <a16:creationId xmlns:a16="http://schemas.microsoft.com/office/drawing/2014/main" id="{9045E580-CD51-A963-253D-DD6A6E6076D8}"/>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49" name="Rechte verbindingslijn 48">
                    <a:extLst>
                      <a:ext uri="{FF2B5EF4-FFF2-40B4-BE49-F238E27FC236}">
                        <a16:creationId xmlns:a16="http://schemas.microsoft.com/office/drawing/2014/main" id="{3F17CCBE-5947-C024-C173-3BEE80EB8DC8}"/>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50" name="Rechte verbindingslijn 49">
                    <a:extLst>
                      <a:ext uri="{FF2B5EF4-FFF2-40B4-BE49-F238E27FC236}">
                        <a16:creationId xmlns:a16="http://schemas.microsoft.com/office/drawing/2014/main" id="{63A8CB16-29CD-8563-FE8C-46A424028125}"/>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51" name="Rechte verbindingslijn 50">
                    <a:extLst>
                      <a:ext uri="{FF2B5EF4-FFF2-40B4-BE49-F238E27FC236}">
                        <a16:creationId xmlns:a16="http://schemas.microsoft.com/office/drawing/2014/main" id="{720400A2-0461-E460-D03F-6384DB059939}"/>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46" name="Pijl: rechts 45">
                  <a:extLst>
                    <a:ext uri="{FF2B5EF4-FFF2-40B4-BE49-F238E27FC236}">
                      <a16:creationId xmlns:a16="http://schemas.microsoft.com/office/drawing/2014/main" id="{F5F26E14-89EF-4544-6348-ED1E3239C1FF}"/>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grpSp>
          <p:nvGrpSpPr>
            <p:cNvPr id="28" name="Groep 27">
              <a:extLst>
                <a:ext uri="{FF2B5EF4-FFF2-40B4-BE49-F238E27FC236}">
                  <a16:creationId xmlns:a16="http://schemas.microsoft.com/office/drawing/2014/main" id="{5D25EF38-A9D4-92DA-5536-DC33DABB5A32}"/>
                </a:ext>
              </a:extLst>
            </p:cNvPr>
            <p:cNvGrpSpPr/>
            <p:nvPr userDrawn="1"/>
          </p:nvGrpSpPr>
          <p:grpSpPr>
            <a:xfrm>
              <a:off x="-938434" y="4663037"/>
              <a:ext cx="627798" cy="576693"/>
              <a:chOff x="-1753862" y="6112775"/>
              <a:chExt cx="759635" cy="697798"/>
            </a:xfrm>
          </p:grpSpPr>
          <p:grpSp>
            <p:nvGrpSpPr>
              <p:cNvPr id="29" name="Inspireren">
                <a:extLst>
                  <a:ext uri="{FF2B5EF4-FFF2-40B4-BE49-F238E27FC236}">
                    <a16:creationId xmlns:a16="http://schemas.microsoft.com/office/drawing/2014/main" id="{676671C3-004E-BF9E-0E6C-4643C266EB61}"/>
                  </a:ext>
                </a:extLst>
              </p:cNvPr>
              <p:cNvGrpSpPr>
                <a:grpSpLocks noChangeAspect="1"/>
              </p:cNvGrpSpPr>
              <p:nvPr userDrawn="1"/>
            </p:nvGrpSpPr>
            <p:grpSpPr bwMode="auto">
              <a:xfrm>
                <a:off x="-1484858" y="6112775"/>
                <a:ext cx="205431" cy="293286"/>
                <a:chOff x="4768" y="2783"/>
                <a:chExt cx="788" cy="1125"/>
              </a:xfrm>
              <a:gradFill>
                <a:gsLst>
                  <a:gs pos="0">
                    <a:srgbClr val="9D9FA1"/>
                  </a:gs>
                  <a:gs pos="70000">
                    <a:srgbClr val="211F26"/>
                  </a:gs>
                </a:gsLst>
                <a:lin ang="2700000" scaled="0"/>
              </a:gradFill>
            </p:grpSpPr>
            <p:sp>
              <p:nvSpPr>
                <p:cNvPr id="31" name="Freeform 12">
                  <a:extLst>
                    <a:ext uri="{FF2B5EF4-FFF2-40B4-BE49-F238E27FC236}">
                      <a16:creationId xmlns:a16="http://schemas.microsoft.com/office/drawing/2014/main" id="{2966424D-066D-2B8E-F40E-AA37EEE0A22E}"/>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32" name="Freeform 13">
                  <a:extLst>
                    <a:ext uri="{FF2B5EF4-FFF2-40B4-BE49-F238E27FC236}">
                      <a16:creationId xmlns:a16="http://schemas.microsoft.com/office/drawing/2014/main" id="{E27E2533-3C17-A164-127B-867F4DE84ACA}"/>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33" name="Freeform 14">
                  <a:extLst>
                    <a:ext uri="{FF2B5EF4-FFF2-40B4-BE49-F238E27FC236}">
                      <a16:creationId xmlns:a16="http://schemas.microsoft.com/office/drawing/2014/main" id="{2C634A42-921A-3D67-2EB2-8D39D1B36E25}"/>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30" name="Tekstvak 29">
                <a:extLst>
                  <a:ext uri="{FF2B5EF4-FFF2-40B4-BE49-F238E27FC236}">
                    <a16:creationId xmlns:a16="http://schemas.microsoft.com/office/drawing/2014/main" id="{63BE2B19-D3A6-EF54-A24B-C00AD339E00B}"/>
                  </a:ext>
                </a:extLst>
              </p:cNvPr>
              <p:cNvSpPr txBox="1"/>
              <p:nvPr userDrawn="1"/>
            </p:nvSpPr>
            <p:spPr>
              <a:xfrm>
                <a:off x="-1753862" y="6420664"/>
                <a:ext cx="759635" cy="38990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spTree>
    <p:extLst>
      <p:ext uri="{BB962C8B-B14F-4D97-AF65-F5344CB8AC3E}">
        <p14:creationId xmlns:p14="http://schemas.microsoft.com/office/powerpoint/2010/main" val="4258600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Chart">
    <p:spTree>
      <p:nvGrpSpPr>
        <p:cNvPr id="1" name=""/>
        <p:cNvGrpSpPr/>
        <p:nvPr/>
      </p:nvGrpSpPr>
      <p:grpSpPr>
        <a:xfrm>
          <a:off x="0" y="0"/>
          <a:ext cx="0" cy="0"/>
          <a:chOff x="0" y="0"/>
          <a:chExt cx="0" cy="0"/>
        </a:xfrm>
      </p:grpSpPr>
      <p:sp>
        <p:nvSpPr>
          <p:cNvPr id="18" name="Tijdelijke aanduiding voor grafiek 17">
            <a:extLst>
              <a:ext uri="{FF2B5EF4-FFF2-40B4-BE49-F238E27FC236}">
                <a16:creationId xmlns:a16="http://schemas.microsoft.com/office/drawing/2014/main" id="{FBAE20DA-BB0F-413F-A532-86A4D0079AB9}"/>
              </a:ext>
            </a:extLst>
          </p:cNvPr>
          <p:cNvSpPr>
            <a:spLocks noGrp="1"/>
          </p:cNvSpPr>
          <p:nvPr>
            <p:ph type="chart" sz="quarter" idx="13" hasCustomPrompt="1"/>
          </p:nvPr>
        </p:nvSpPr>
        <p:spPr>
          <a:xfrm>
            <a:off x="720000" y="1592263"/>
            <a:ext cx="10740163" cy="4213225"/>
          </a:xfrm>
          <a:solidFill>
            <a:schemeClr val="bg1">
              <a:lumMod val="95000"/>
            </a:schemeClr>
          </a:solidFill>
        </p:spPr>
        <p:txBody>
          <a:bodyPr tIns="0" bIns="1080000" anchor="ctr" anchorCtr="0"/>
          <a:lstStyle>
            <a:lvl1pPr marL="0" indent="0" algn="ctr">
              <a:buNone/>
              <a:defRPr sz="1200" i="1">
                <a:solidFill>
                  <a:schemeClr val="bg1">
                    <a:lumMod val="50000"/>
                  </a:schemeClr>
                </a:solidFill>
              </a:defRPr>
            </a:lvl1pPr>
          </a:lstStyle>
          <a:p>
            <a:r>
              <a:rPr lang="en-GB" dirty="0"/>
              <a:t>Click on the pictogram below to insert a chart</a:t>
            </a:r>
          </a:p>
        </p:txBody>
      </p:sp>
      <p:sp>
        <p:nvSpPr>
          <p:cNvPr id="8" name="Rechthoek: afgeronde hoeken 7">
            <a:extLst>
              <a:ext uri="{FF2B5EF4-FFF2-40B4-BE49-F238E27FC236}">
                <a16:creationId xmlns:a16="http://schemas.microsoft.com/office/drawing/2014/main" id="{B9A342EB-9B41-44C2-B2A9-858B1361CF25}"/>
              </a:ext>
            </a:extLst>
          </p:cNvPr>
          <p:cNvSpPr/>
          <p:nvPr userDrawn="1"/>
        </p:nvSpPr>
        <p:spPr>
          <a:xfrm>
            <a:off x="0" y="-367937"/>
            <a:ext cx="464871" cy="24622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l"/>
            <a:r>
              <a:rPr lang="en-GB" sz="1600" b="1" cap="none" baseline="0" noProof="0" dirty="0">
                <a:solidFill>
                  <a:schemeClr val="accent1"/>
                </a:solidFill>
                <a:latin typeface="+mj-lt"/>
              </a:rPr>
              <a:t>Chart</a:t>
            </a:r>
          </a:p>
        </p:txBody>
      </p:sp>
      <p:grpSp>
        <p:nvGrpSpPr>
          <p:cNvPr id="15" name="INSTRUCTION">
            <a:extLst>
              <a:ext uri="{FF2B5EF4-FFF2-40B4-BE49-F238E27FC236}">
                <a16:creationId xmlns:a16="http://schemas.microsoft.com/office/drawing/2014/main" id="{F293D6A9-F127-B3AB-6294-BB30500FEBAF}"/>
              </a:ext>
            </a:extLst>
          </p:cNvPr>
          <p:cNvGrpSpPr/>
          <p:nvPr userDrawn="1"/>
        </p:nvGrpSpPr>
        <p:grpSpPr>
          <a:xfrm>
            <a:off x="12377595" y="2"/>
            <a:ext cx="3693386" cy="5715919"/>
            <a:chOff x="-3786437" y="2"/>
            <a:chExt cx="3693386" cy="5715919"/>
          </a:xfrm>
        </p:grpSpPr>
        <p:grpSp>
          <p:nvGrpSpPr>
            <p:cNvPr id="16" name="Groep 15">
              <a:extLst>
                <a:ext uri="{FF2B5EF4-FFF2-40B4-BE49-F238E27FC236}">
                  <a16:creationId xmlns:a16="http://schemas.microsoft.com/office/drawing/2014/main" id="{E7761E4C-95BA-B946-1C04-C85F5E90165E}"/>
                </a:ext>
              </a:extLst>
            </p:cNvPr>
            <p:cNvGrpSpPr/>
            <p:nvPr userDrawn="1"/>
          </p:nvGrpSpPr>
          <p:grpSpPr>
            <a:xfrm>
              <a:off x="-3786437" y="3234716"/>
              <a:ext cx="3693386" cy="2481205"/>
              <a:chOff x="-3786437" y="3234716"/>
              <a:chExt cx="3693386" cy="2481205"/>
            </a:xfrm>
          </p:grpSpPr>
          <p:sp>
            <p:nvSpPr>
              <p:cNvPr id="41" name="Rechthoek 40">
                <a:extLst>
                  <a:ext uri="{FF2B5EF4-FFF2-40B4-BE49-F238E27FC236}">
                    <a16:creationId xmlns:a16="http://schemas.microsoft.com/office/drawing/2014/main" id="{BB2592E2-E9FD-3E52-374B-35911476968E}"/>
                  </a:ext>
                </a:extLst>
              </p:cNvPr>
              <p:cNvSpPr/>
              <p:nvPr userDrawn="1"/>
            </p:nvSpPr>
            <p:spPr>
              <a:xfrm>
                <a:off x="-3786165" y="3234716"/>
                <a:ext cx="3593091" cy="184934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tx2"/>
                    </a:solidFill>
                    <a:latin typeface="Calibri" panose="020F0502020204030204" pitchFamily="34" charset="0"/>
                    <a:cs typeface="Calibri" panose="020F0502020204030204" pitchFamily="34" charset="0"/>
                  </a:rPr>
                  <a:t>Edit chart data</a:t>
                </a:r>
              </a:p>
            </p:txBody>
          </p:sp>
          <p:sp>
            <p:nvSpPr>
              <p:cNvPr id="42" name="Ovaal 41">
                <a:extLst>
                  <a:ext uri="{FF2B5EF4-FFF2-40B4-BE49-F238E27FC236}">
                    <a16:creationId xmlns:a16="http://schemas.microsoft.com/office/drawing/2014/main" id="{2A9AFA8B-DFB0-025E-A5E8-1069AC5B67A5}"/>
                  </a:ext>
                </a:extLst>
              </p:cNvPr>
              <p:cNvSpPr/>
              <p:nvPr userDrawn="1"/>
            </p:nvSpPr>
            <p:spPr>
              <a:xfrm>
                <a:off x="-3603587" y="3699314"/>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43" name="Rechthoek 42">
                <a:extLst>
                  <a:ext uri="{FF2B5EF4-FFF2-40B4-BE49-F238E27FC236}">
                    <a16:creationId xmlns:a16="http://schemas.microsoft.com/office/drawing/2014/main" id="{DB564DEB-6092-91CE-5DA8-D4AEF87240B5}"/>
                  </a:ext>
                </a:extLst>
              </p:cNvPr>
              <p:cNvSpPr/>
              <p:nvPr userDrawn="1"/>
            </p:nvSpPr>
            <p:spPr>
              <a:xfrm>
                <a:off x="-3319415" y="3699315"/>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Click with the right mouse button on the chart</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choose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‘Edit data’</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44" name="Groep 43">
                <a:extLst>
                  <a:ext uri="{FF2B5EF4-FFF2-40B4-BE49-F238E27FC236}">
                    <a16:creationId xmlns:a16="http://schemas.microsoft.com/office/drawing/2014/main" id="{B9FD4E71-7C12-8D3F-4878-F42F41BBA698}"/>
                  </a:ext>
                </a:extLst>
              </p:cNvPr>
              <p:cNvGrpSpPr/>
              <p:nvPr userDrawn="1"/>
            </p:nvGrpSpPr>
            <p:grpSpPr>
              <a:xfrm>
                <a:off x="-3314821" y="4139107"/>
                <a:ext cx="1495189" cy="563933"/>
                <a:chOff x="-3314821" y="3310415"/>
                <a:chExt cx="1495189" cy="563933"/>
              </a:xfrm>
            </p:grpSpPr>
            <p:sp>
              <p:nvSpPr>
                <p:cNvPr id="55" name="Rechthoek 54">
                  <a:extLst>
                    <a:ext uri="{FF2B5EF4-FFF2-40B4-BE49-F238E27FC236}">
                      <a16:creationId xmlns:a16="http://schemas.microsoft.com/office/drawing/2014/main" id="{8736D9BA-68F2-90CD-9F00-67098B889D9A}"/>
                    </a:ext>
                  </a:extLst>
                </p:cNvPr>
                <p:cNvSpPr/>
                <p:nvPr userDrawn="1"/>
              </p:nvSpPr>
              <p:spPr>
                <a:xfrm>
                  <a:off x="-3314821" y="3310415"/>
                  <a:ext cx="1403797"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56" name="Rechthoek 55">
                  <a:extLst>
                    <a:ext uri="{FF2B5EF4-FFF2-40B4-BE49-F238E27FC236}">
                      <a16:creationId xmlns:a16="http://schemas.microsoft.com/office/drawing/2014/main" id="{D38B1629-E603-F96B-5698-436CDD8FDF13}"/>
                    </a:ext>
                  </a:extLst>
                </p:cNvPr>
                <p:cNvSpPr/>
                <p:nvPr userDrawn="1"/>
              </p:nvSpPr>
              <p:spPr>
                <a:xfrm>
                  <a:off x="-3304719" y="3564140"/>
                  <a:ext cx="1387813"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57" name="Tekstvak 56">
                  <a:extLst>
                    <a:ext uri="{FF2B5EF4-FFF2-40B4-BE49-F238E27FC236}">
                      <a16:creationId xmlns:a16="http://schemas.microsoft.com/office/drawing/2014/main" id="{289B0DA3-3D3E-5108-4F2D-9C60DDF4B80D}"/>
                    </a:ext>
                  </a:extLst>
                </p:cNvPr>
                <p:cNvSpPr txBox="1"/>
                <p:nvPr userDrawn="1"/>
              </p:nvSpPr>
              <p:spPr>
                <a:xfrm>
                  <a:off x="-3122115" y="3369117"/>
                  <a:ext cx="1258624" cy="137495"/>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Change chart type</a:t>
                  </a:r>
                </a:p>
              </p:txBody>
            </p:sp>
            <p:sp>
              <p:nvSpPr>
                <p:cNvPr id="58" name="Tekstvak 57">
                  <a:extLst>
                    <a:ext uri="{FF2B5EF4-FFF2-40B4-BE49-F238E27FC236}">
                      <a16:creationId xmlns:a16="http://schemas.microsoft.com/office/drawing/2014/main" id="{C0F7757B-308E-C377-64A2-2B60D3752FF7}"/>
                    </a:ext>
                  </a:extLst>
                </p:cNvPr>
                <p:cNvSpPr txBox="1"/>
                <p:nvPr userDrawn="1"/>
              </p:nvSpPr>
              <p:spPr>
                <a:xfrm>
                  <a:off x="-3115840" y="3624236"/>
                  <a:ext cx="1296208"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Edit data</a:t>
                  </a:r>
                </a:p>
              </p:txBody>
            </p:sp>
            <p:sp>
              <p:nvSpPr>
                <p:cNvPr id="59" name="Vrije vorm: vorm 58">
                  <a:extLst>
                    <a:ext uri="{FF2B5EF4-FFF2-40B4-BE49-F238E27FC236}">
                      <a16:creationId xmlns:a16="http://schemas.microsoft.com/office/drawing/2014/main" id="{26000260-CDC4-D5BC-90A0-853AB8DD0FF1}"/>
                    </a:ext>
                  </a:extLst>
                </p:cNvPr>
                <p:cNvSpPr/>
                <p:nvPr userDrawn="1"/>
              </p:nvSpPr>
              <p:spPr>
                <a:xfrm>
                  <a:off x="-1959834" y="3694348"/>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grpSp>
              <p:nvGrpSpPr>
                <p:cNvPr id="60" name="Groep 59">
                  <a:extLst>
                    <a:ext uri="{FF2B5EF4-FFF2-40B4-BE49-F238E27FC236}">
                      <a16:creationId xmlns:a16="http://schemas.microsoft.com/office/drawing/2014/main" id="{D262A48C-F093-FED1-EAD4-AFF2C945E0C8}"/>
                    </a:ext>
                  </a:extLst>
                </p:cNvPr>
                <p:cNvGrpSpPr/>
                <p:nvPr userDrawn="1"/>
              </p:nvGrpSpPr>
              <p:grpSpPr>
                <a:xfrm>
                  <a:off x="-3261976" y="3361742"/>
                  <a:ext cx="139861" cy="152244"/>
                  <a:chOff x="12574450" y="6053892"/>
                  <a:chExt cx="169232" cy="184215"/>
                </a:xfrm>
              </p:grpSpPr>
              <p:sp>
                <p:nvSpPr>
                  <p:cNvPr id="80" name="Rechthoek 79">
                    <a:extLst>
                      <a:ext uri="{FF2B5EF4-FFF2-40B4-BE49-F238E27FC236}">
                        <a16:creationId xmlns:a16="http://schemas.microsoft.com/office/drawing/2014/main" id="{D883DC24-4479-9956-1018-8E55A38CFE3D}"/>
                      </a:ext>
                    </a:extLst>
                  </p:cNvPr>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a:solidFill>
                        <a:srgbClr val="211F26"/>
                      </a:solidFill>
                      <a:latin typeface="Calibri" panose="020F0502020204030204" pitchFamily="34" charset="0"/>
                      <a:cs typeface="Calibri" panose="020F0502020204030204" pitchFamily="34" charset="0"/>
                    </a:endParaRPr>
                  </a:p>
                </p:txBody>
              </p:sp>
              <p:sp>
                <p:nvSpPr>
                  <p:cNvPr id="81" name="Rechthoek 80">
                    <a:extLst>
                      <a:ext uri="{FF2B5EF4-FFF2-40B4-BE49-F238E27FC236}">
                        <a16:creationId xmlns:a16="http://schemas.microsoft.com/office/drawing/2014/main" id="{9886C2CA-A4F7-9976-1321-94A0820C9D22}"/>
                      </a:ext>
                    </a:extLst>
                  </p:cNvPr>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a:solidFill>
                        <a:srgbClr val="211F26"/>
                      </a:solidFill>
                      <a:latin typeface="Calibri" panose="020F0502020204030204" pitchFamily="34" charset="0"/>
                      <a:cs typeface="Calibri" panose="020F0502020204030204" pitchFamily="34" charset="0"/>
                    </a:endParaRPr>
                  </a:p>
                </p:txBody>
              </p:sp>
              <p:sp>
                <p:nvSpPr>
                  <p:cNvPr id="82" name="Rechthoek 81">
                    <a:extLst>
                      <a:ext uri="{FF2B5EF4-FFF2-40B4-BE49-F238E27FC236}">
                        <a16:creationId xmlns:a16="http://schemas.microsoft.com/office/drawing/2014/main" id="{6AB73212-CC88-0791-75D1-CA43AD3F8C7D}"/>
                      </a:ext>
                    </a:extLst>
                  </p:cNvPr>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61" name="Groep 60">
                  <a:extLst>
                    <a:ext uri="{FF2B5EF4-FFF2-40B4-BE49-F238E27FC236}">
                      <a16:creationId xmlns:a16="http://schemas.microsoft.com/office/drawing/2014/main" id="{9A46C73E-E4E2-2D94-02F9-86F1D49069F0}"/>
                    </a:ext>
                  </a:extLst>
                </p:cNvPr>
                <p:cNvGrpSpPr/>
                <p:nvPr userDrawn="1"/>
              </p:nvGrpSpPr>
              <p:grpSpPr>
                <a:xfrm>
                  <a:off x="-3261070" y="3635199"/>
                  <a:ext cx="168905" cy="104490"/>
                  <a:chOff x="-3261070" y="3620931"/>
                  <a:chExt cx="193920" cy="119965"/>
                </a:xfrm>
              </p:grpSpPr>
              <p:sp>
                <p:nvSpPr>
                  <p:cNvPr id="62" name="Rechthoek 61">
                    <a:extLst>
                      <a:ext uri="{FF2B5EF4-FFF2-40B4-BE49-F238E27FC236}">
                        <a16:creationId xmlns:a16="http://schemas.microsoft.com/office/drawing/2014/main" id="{B44906FA-40A6-591D-4B96-DC701F3E1AF9}"/>
                      </a:ext>
                    </a:extLst>
                  </p:cNvPr>
                  <p:cNvSpPr/>
                  <p:nvPr userDrawn="1"/>
                </p:nvSpPr>
                <p:spPr>
                  <a:xfrm>
                    <a:off x="-3261070" y="3643881"/>
                    <a:ext cx="142985" cy="9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grpSp>
                <p:nvGrpSpPr>
                  <p:cNvPr id="63" name="Groep 62">
                    <a:extLst>
                      <a:ext uri="{FF2B5EF4-FFF2-40B4-BE49-F238E27FC236}">
                        <a16:creationId xmlns:a16="http://schemas.microsoft.com/office/drawing/2014/main" id="{2AE2BF06-CD9D-B126-FAE0-B0B35CB1D143}"/>
                      </a:ext>
                    </a:extLst>
                  </p:cNvPr>
                  <p:cNvGrpSpPr/>
                  <p:nvPr userDrawn="1"/>
                </p:nvGrpSpPr>
                <p:grpSpPr>
                  <a:xfrm>
                    <a:off x="-3261070" y="3622063"/>
                    <a:ext cx="141113" cy="117345"/>
                    <a:chOff x="1094874" y="-878306"/>
                    <a:chExt cx="867364" cy="613611"/>
                  </a:xfrm>
                </p:grpSpPr>
                <p:cxnSp>
                  <p:nvCxnSpPr>
                    <p:cNvPr id="73" name="Rechte verbindingslijn 72">
                      <a:extLst>
                        <a:ext uri="{FF2B5EF4-FFF2-40B4-BE49-F238E27FC236}">
                          <a16:creationId xmlns:a16="http://schemas.microsoft.com/office/drawing/2014/main" id="{377DF086-CE65-1865-64D2-16E0E2100B55}"/>
                        </a:ext>
                      </a:extLst>
                    </p:cNvPr>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74" name="Rechte verbindingslijn 73">
                      <a:extLst>
                        <a:ext uri="{FF2B5EF4-FFF2-40B4-BE49-F238E27FC236}">
                          <a16:creationId xmlns:a16="http://schemas.microsoft.com/office/drawing/2014/main" id="{EE8F1973-04CC-DF41-1D1B-E01E1ECF8088}"/>
                        </a:ext>
                      </a:extLst>
                    </p:cNvPr>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75" name="Groep 74">
                      <a:extLst>
                        <a:ext uri="{FF2B5EF4-FFF2-40B4-BE49-F238E27FC236}">
                          <a16:creationId xmlns:a16="http://schemas.microsoft.com/office/drawing/2014/main" id="{621B9BBE-382D-9A58-AE82-463A540950E0}"/>
                        </a:ext>
                      </a:extLst>
                    </p:cNvPr>
                    <p:cNvGrpSpPr/>
                    <p:nvPr userDrawn="1"/>
                  </p:nvGrpSpPr>
                  <p:grpSpPr>
                    <a:xfrm>
                      <a:off x="1270535" y="-878306"/>
                      <a:ext cx="526983" cy="613611"/>
                      <a:chOff x="1270535" y="-745959"/>
                      <a:chExt cx="526983" cy="481264"/>
                    </a:xfrm>
                  </p:grpSpPr>
                  <p:cxnSp>
                    <p:nvCxnSpPr>
                      <p:cNvPr id="76" name="Rechte verbindingslijn 75">
                        <a:extLst>
                          <a:ext uri="{FF2B5EF4-FFF2-40B4-BE49-F238E27FC236}">
                            <a16:creationId xmlns:a16="http://schemas.microsoft.com/office/drawing/2014/main" id="{E0F68480-6428-4895-A69D-2E775CC41D44}"/>
                          </a:ext>
                        </a:extLst>
                      </p:cNvPr>
                      <p:cNvCxnSpPr>
                        <a:cxnSpLocks/>
                      </p:cNvCxnSpPr>
                      <p:nvPr userDrawn="1"/>
                    </p:nvCxnSpPr>
                    <p:spPr>
                      <a:xfrm>
                        <a:off x="1446196"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77" name="Rechte verbindingslijn 76">
                        <a:extLst>
                          <a:ext uri="{FF2B5EF4-FFF2-40B4-BE49-F238E27FC236}">
                            <a16:creationId xmlns:a16="http://schemas.microsoft.com/office/drawing/2014/main" id="{7BE0845C-BDAA-D741-3B82-F47FAB51A261}"/>
                          </a:ext>
                        </a:extLst>
                      </p:cNvPr>
                      <p:cNvCxnSpPr>
                        <a:cxnSpLocks/>
                      </p:cNvCxnSpPr>
                      <p:nvPr userDrawn="1"/>
                    </p:nvCxnSpPr>
                    <p:spPr>
                      <a:xfrm>
                        <a:off x="1270535"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78" name="Rechte verbindingslijn 77">
                        <a:extLst>
                          <a:ext uri="{FF2B5EF4-FFF2-40B4-BE49-F238E27FC236}">
                            <a16:creationId xmlns:a16="http://schemas.microsoft.com/office/drawing/2014/main" id="{39BF726D-90E4-8042-8AD4-04CE5758CDD7}"/>
                          </a:ext>
                        </a:extLst>
                      </p:cNvPr>
                      <p:cNvCxnSpPr>
                        <a:cxnSpLocks/>
                      </p:cNvCxnSpPr>
                      <p:nvPr userDrawn="1"/>
                    </p:nvCxnSpPr>
                    <p:spPr>
                      <a:xfrm>
                        <a:off x="1621857"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79" name="Rechte verbindingslijn 78">
                        <a:extLst>
                          <a:ext uri="{FF2B5EF4-FFF2-40B4-BE49-F238E27FC236}">
                            <a16:creationId xmlns:a16="http://schemas.microsoft.com/office/drawing/2014/main" id="{A6B7FF6E-430F-5649-160B-06A17E63F15D}"/>
                          </a:ext>
                        </a:extLst>
                      </p:cNvPr>
                      <p:cNvCxnSpPr>
                        <a:cxnSpLocks/>
                      </p:cNvCxnSpPr>
                      <p:nvPr userDrawn="1"/>
                    </p:nvCxnSpPr>
                    <p:spPr>
                      <a:xfrm>
                        <a:off x="1797518"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64" name="Rechte verbindingslijn 63">
                    <a:extLst>
                      <a:ext uri="{FF2B5EF4-FFF2-40B4-BE49-F238E27FC236}">
                        <a16:creationId xmlns:a16="http://schemas.microsoft.com/office/drawing/2014/main" id="{E4F8488B-2A3B-5FC6-EFD2-517CFD2FD23C}"/>
                      </a:ext>
                    </a:extLst>
                  </p:cNvPr>
                  <p:cNvCxnSpPr>
                    <a:cxnSpLocks/>
                  </p:cNvCxnSpPr>
                  <p:nvPr userDrawn="1"/>
                </p:nvCxnSpPr>
                <p:spPr>
                  <a:xfrm flipH="1">
                    <a:off x="-3260471" y="3739408"/>
                    <a:ext cx="143329"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65" name="Rechte verbindingslijn 64">
                    <a:extLst>
                      <a:ext uri="{FF2B5EF4-FFF2-40B4-BE49-F238E27FC236}">
                        <a16:creationId xmlns:a16="http://schemas.microsoft.com/office/drawing/2014/main" id="{BC23DE2D-9627-C7BB-ED61-33F4E5A3F304}"/>
                      </a:ext>
                    </a:extLst>
                  </p:cNvPr>
                  <p:cNvCxnSpPr>
                    <a:cxnSpLocks/>
                  </p:cNvCxnSpPr>
                  <p:nvPr userDrawn="1"/>
                </p:nvCxnSpPr>
                <p:spPr>
                  <a:xfrm flipH="1">
                    <a:off x="-3261070" y="3713352"/>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66" name="Rechte verbindingslijn 65">
                    <a:extLst>
                      <a:ext uri="{FF2B5EF4-FFF2-40B4-BE49-F238E27FC236}">
                        <a16:creationId xmlns:a16="http://schemas.microsoft.com/office/drawing/2014/main" id="{DAB2D171-ADB6-46C2-0186-B68D6153C961}"/>
                      </a:ext>
                    </a:extLst>
                  </p:cNvPr>
                  <p:cNvCxnSpPr>
                    <a:cxnSpLocks/>
                  </p:cNvCxnSpPr>
                  <p:nvPr userDrawn="1"/>
                </p:nvCxnSpPr>
                <p:spPr>
                  <a:xfrm flipH="1">
                    <a:off x="-3261070" y="3689677"/>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67" name="Rechte verbindingslijn 66">
                    <a:extLst>
                      <a:ext uri="{FF2B5EF4-FFF2-40B4-BE49-F238E27FC236}">
                        <a16:creationId xmlns:a16="http://schemas.microsoft.com/office/drawing/2014/main" id="{75761319-0B2C-31A1-2A4C-F4328BD34D71}"/>
                      </a:ext>
                    </a:extLst>
                  </p:cNvPr>
                  <p:cNvCxnSpPr>
                    <a:cxnSpLocks/>
                  </p:cNvCxnSpPr>
                  <p:nvPr userDrawn="1"/>
                </p:nvCxnSpPr>
                <p:spPr>
                  <a:xfrm flipH="1">
                    <a:off x="-3261070" y="3663621"/>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sp>
                <p:nvSpPr>
                  <p:cNvPr id="68" name="Rechthoek 67">
                    <a:extLst>
                      <a:ext uri="{FF2B5EF4-FFF2-40B4-BE49-F238E27FC236}">
                        <a16:creationId xmlns:a16="http://schemas.microsoft.com/office/drawing/2014/main" id="{DF03634C-5F7B-DBE7-B883-746D7F8F2A08}"/>
                      </a:ext>
                    </a:extLst>
                  </p:cNvPr>
                  <p:cNvSpPr/>
                  <p:nvPr userDrawn="1"/>
                </p:nvSpPr>
                <p:spPr>
                  <a:xfrm>
                    <a:off x="-3261070" y="3620931"/>
                    <a:ext cx="142893" cy="24910"/>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grpSp>
                <p:nvGrpSpPr>
                  <p:cNvPr id="69" name="Groep 68">
                    <a:extLst>
                      <a:ext uri="{FF2B5EF4-FFF2-40B4-BE49-F238E27FC236}">
                        <a16:creationId xmlns:a16="http://schemas.microsoft.com/office/drawing/2014/main" id="{9556C6E0-7F3F-95D3-C425-43655C7F5419}"/>
                      </a:ext>
                    </a:extLst>
                  </p:cNvPr>
                  <p:cNvGrpSpPr/>
                  <p:nvPr userDrawn="1"/>
                </p:nvGrpSpPr>
                <p:grpSpPr>
                  <a:xfrm rot="2700000">
                    <a:off x="-3158000" y="3650045"/>
                    <a:ext cx="34350" cy="147351"/>
                    <a:chOff x="3148392" y="-836646"/>
                    <a:chExt cx="132124" cy="596095"/>
                  </a:xfrm>
                  <a:solidFill>
                    <a:srgbClr val="3399FF"/>
                  </a:solidFill>
                </p:grpSpPr>
                <p:sp>
                  <p:nvSpPr>
                    <p:cNvPr id="70" name="Rechthoek 69">
                      <a:extLst>
                        <a:ext uri="{FF2B5EF4-FFF2-40B4-BE49-F238E27FC236}">
                          <a16:creationId xmlns:a16="http://schemas.microsoft.com/office/drawing/2014/main" id="{43002B53-7321-1159-7748-3BC707580490}"/>
                        </a:ext>
                      </a:extLst>
                    </p:cNvPr>
                    <p:cNvSpPr/>
                    <p:nvPr userDrawn="1"/>
                  </p:nvSpPr>
                  <p:spPr>
                    <a:xfrm>
                      <a:off x="3148632" y="-725510"/>
                      <a:ext cx="131884" cy="281356"/>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sp>
                  <p:nvSpPr>
                    <p:cNvPr id="71" name="Rechthoek: afgeronde bovenhoeken 70">
                      <a:extLst>
                        <a:ext uri="{FF2B5EF4-FFF2-40B4-BE49-F238E27FC236}">
                          <a16:creationId xmlns:a16="http://schemas.microsoft.com/office/drawing/2014/main" id="{1B5A9207-2BBF-1CDA-8C2C-B1F3E6F1990E}"/>
                        </a:ext>
                      </a:extLst>
                    </p:cNvPr>
                    <p:cNvSpPr/>
                    <p:nvPr userDrawn="1"/>
                  </p:nvSpPr>
                  <p:spPr>
                    <a:xfrm>
                      <a:off x="3148556" y="-836646"/>
                      <a:ext cx="131882" cy="87614"/>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sp>
                  <p:nvSpPr>
                    <p:cNvPr id="72" name="Gelijkbenige driehoek 71">
                      <a:extLst>
                        <a:ext uri="{FF2B5EF4-FFF2-40B4-BE49-F238E27FC236}">
                          <a16:creationId xmlns:a16="http://schemas.microsoft.com/office/drawing/2014/main" id="{078AFFC2-EF59-4F64-6DB9-293039DB94CF}"/>
                        </a:ext>
                      </a:extLst>
                    </p:cNvPr>
                    <p:cNvSpPr/>
                    <p:nvPr userDrawn="1"/>
                  </p:nvSpPr>
                  <p:spPr>
                    <a:xfrm rot="10800000">
                      <a:off x="3148392" y="-420304"/>
                      <a:ext cx="131887"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grpSp>
            </p:grpSp>
          </p:grpSp>
          <p:sp>
            <p:nvSpPr>
              <p:cNvPr id="45" name="Rechthoek 44">
                <a:extLst>
                  <a:ext uri="{FF2B5EF4-FFF2-40B4-BE49-F238E27FC236}">
                    <a16:creationId xmlns:a16="http://schemas.microsoft.com/office/drawing/2014/main" id="{262DDE22-42C5-D23A-696D-589DAD88FC5D}"/>
                  </a:ext>
                </a:extLst>
              </p:cNvPr>
              <p:cNvSpPr/>
              <p:nvPr userDrawn="1"/>
            </p:nvSpPr>
            <p:spPr>
              <a:xfrm>
                <a:off x="-3786437" y="4887921"/>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‘Inspiration'</a:t>
                </a:r>
              </a:p>
            </p:txBody>
          </p:sp>
          <p:grpSp>
            <p:nvGrpSpPr>
              <p:cNvPr id="46" name="ICOON_info">
                <a:extLst>
                  <a:ext uri="{FF2B5EF4-FFF2-40B4-BE49-F238E27FC236}">
                    <a16:creationId xmlns:a16="http://schemas.microsoft.com/office/drawing/2014/main" id="{533E6869-7DDD-8E9C-A2A0-30F2CA8DBAB9}"/>
                  </a:ext>
                </a:extLst>
              </p:cNvPr>
              <p:cNvGrpSpPr/>
              <p:nvPr userDrawn="1"/>
            </p:nvGrpSpPr>
            <p:grpSpPr>
              <a:xfrm>
                <a:off x="-376736" y="4751903"/>
                <a:ext cx="283685" cy="283685"/>
                <a:chOff x="-510741" y="5913713"/>
                <a:chExt cx="267555" cy="267555"/>
              </a:xfrm>
            </p:grpSpPr>
            <p:sp>
              <p:nvSpPr>
                <p:cNvPr id="53" name="Ovaal 52">
                  <a:extLst>
                    <a:ext uri="{FF2B5EF4-FFF2-40B4-BE49-F238E27FC236}">
                      <a16:creationId xmlns:a16="http://schemas.microsoft.com/office/drawing/2014/main" id="{C5C999D3-2858-9261-4BBE-9294149FFC63}"/>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54" name="Graphic 163" descr="Informatie">
                  <a:extLst>
                    <a:ext uri="{FF2B5EF4-FFF2-40B4-BE49-F238E27FC236}">
                      <a16:creationId xmlns:a16="http://schemas.microsoft.com/office/drawing/2014/main" id="{F1579263-93EE-7C2C-29B0-E5E2F886E431}"/>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47" name="Groep 46">
                <a:extLst>
                  <a:ext uri="{FF2B5EF4-FFF2-40B4-BE49-F238E27FC236}">
                    <a16:creationId xmlns:a16="http://schemas.microsoft.com/office/drawing/2014/main" id="{17E10900-2AC0-4BAB-0240-9F05B7F7D586}"/>
                  </a:ext>
                </a:extLst>
              </p:cNvPr>
              <p:cNvGrpSpPr/>
              <p:nvPr userDrawn="1"/>
            </p:nvGrpSpPr>
            <p:grpSpPr>
              <a:xfrm>
                <a:off x="-938434" y="5025298"/>
                <a:ext cx="627798" cy="576693"/>
                <a:chOff x="-938434" y="4570310"/>
                <a:chExt cx="627798" cy="576693"/>
              </a:xfrm>
            </p:grpSpPr>
            <p:grpSp>
              <p:nvGrpSpPr>
                <p:cNvPr id="48" name="Inspireren">
                  <a:extLst>
                    <a:ext uri="{FF2B5EF4-FFF2-40B4-BE49-F238E27FC236}">
                      <a16:creationId xmlns:a16="http://schemas.microsoft.com/office/drawing/2014/main" id="{B9115F3F-5E17-5DBA-FBEF-925B1083E2DC}"/>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50" name="Freeform 12">
                    <a:extLst>
                      <a:ext uri="{FF2B5EF4-FFF2-40B4-BE49-F238E27FC236}">
                        <a16:creationId xmlns:a16="http://schemas.microsoft.com/office/drawing/2014/main" id="{017804D4-CC38-FC63-FE7C-0A203D95E2C0}"/>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51" name="Freeform 13">
                    <a:extLst>
                      <a:ext uri="{FF2B5EF4-FFF2-40B4-BE49-F238E27FC236}">
                        <a16:creationId xmlns:a16="http://schemas.microsoft.com/office/drawing/2014/main" id="{E96540A3-F533-CB5B-B8E7-E0851BFCB0A6}"/>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52" name="Freeform 14">
                    <a:extLst>
                      <a:ext uri="{FF2B5EF4-FFF2-40B4-BE49-F238E27FC236}">
                        <a16:creationId xmlns:a16="http://schemas.microsoft.com/office/drawing/2014/main" id="{C5C81A74-C0BB-43BD-2310-F0A7053260F9}"/>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49" name="Tekstvak 48">
                  <a:extLst>
                    <a:ext uri="{FF2B5EF4-FFF2-40B4-BE49-F238E27FC236}">
                      <a16:creationId xmlns:a16="http://schemas.microsoft.com/office/drawing/2014/main" id="{7169CDEE-5E64-3B93-0F11-3BE5A578472E}"/>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grpSp>
          <p:nvGrpSpPr>
            <p:cNvPr id="17" name="Groep 16">
              <a:extLst>
                <a:ext uri="{FF2B5EF4-FFF2-40B4-BE49-F238E27FC236}">
                  <a16:creationId xmlns:a16="http://schemas.microsoft.com/office/drawing/2014/main" id="{E4B1E70E-65FE-E256-FFE1-F0EBB3770EF4}"/>
                </a:ext>
              </a:extLst>
            </p:cNvPr>
            <p:cNvGrpSpPr/>
            <p:nvPr userDrawn="1"/>
          </p:nvGrpSpPr>
          <p:grpSpPr>
            <a:xfrm>
              <a:off x="-3786165" y="2"/>
              <a:ext cx="3593091" cy="3041230"/>
              <a:chOff x="-3786165" y="2"/>
              <a:chExt cx="3593091" cy="3041230"/>
            </a:xfrm>
          </p:grpSpPr>
          <p:sp>
            <p:nvSpPr>
              <p:cNvPr id="19" name="Rechthoek 18">
                <a:extLst>
                  <a:ext uri="{FF2B5EF4-FFF2-40B4-BE49-F238E27FC236}">
                    <a16:creationId xmlns:a16="http://schemas.microsoft.com/office/drawing/2014/main" id="{D561BEE9-6AB2-0475-A998-81481B5E1A48}"/>
                  </a:ext>
                </a:extLst>
              </p:cNvPr>
              <p:cNvSpPr/>
              <p:nvPr userDrawn="1"/>
            </p:nvSpPr>
            <p:spPr>
              <a:xfrm>
                <a:off x="-3786165" y="2"/>
                <a:ext cx="3593091" cy="3041230"/>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tx2"/>
                    </a:solidFill>
                    <a:latin typeface="Calibri" panose="020F0502020204030204" pitchFamily="34" charset="0"/>
                    <a:cs typeface="Calibri" panose="020F0502020204030204" pitchFamily="34" charset="0"/>
                  </a:rPr>
                  <a:t>Format CHART</a:t>
                </a:r>
              </a:p>
            </p:txBody>
          </p:sp>
          <p:sp>
            <p:nvSpPr>
              <p:cNvPr id="20" name="Ovaal 19">
                <a:extLst>
                  <a:ext uri="{FF2B5EF4-FFF2-40B4-BE49-F238E27FC236}">
                    <a16:creationId xmlns:a16="http://schemas.microsoft.com/office/drawing/2014/main" id="{3560FC1B-8DC8-8484-8D4D-7C0AD9C503B3}"/>
                  </a:ext>
                </a:extLst>
              </p:cNvPr>
              <p:cNvSpPr/>
              <p:nvPr userDrawn="1"/>
            </p:nvSpPr>
            <p:spPr>
              <a:xfrm>
                <a:off x="-3603587" y="465324"/>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21" name="Rechthoek 20">
                <a:extLst>
                  <a:ext uri="{FF2B5EF4-FFF2-40B4-BE49-F238E27FC236}">
                    <a16:creationId xmlns:a16="http://schemas.microsoft.com/office/drawing/2014/main" id="{CAEE4DF7-EB82-4157-1CF1-FE6F86039B2F}"/>
                  </a:ext>
                </a:extLst>
              </p:cNvPr>
              <p:cNvSpPr/>
              <p:nvPr userDrawn="1"/>
            </p:nvSpPr>
            <p:spPr>
              <a:xfrm>
                <a:off x="-3319415" y="465324"/>
                <a:ext cx="2944682" cy="49001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When you want to change the lay-out of the chart, select the preferred part of the chart and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‘Format’.</a:t>
                </a:r>
                <a:endPar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22" name="Ovaal 21">
                <a:extLst>
                  <a:ext uri="{FF2B5EF4-FFF2-40B4-BE49-F238E27FC236}">
                    <a16:creationId xmlns:a16="http://schemas.microsoft.com/office/drawing/2014/main" id="{82E8CA32-CBD3-7A7E-16E5-D49ED0AE1E2F}"/>
                  </a:ext>
                </a:extLst>
              </p:cNvPr>
              <p:cNvSpPr/>
              <p:nvPr userDrawn="1"/>
            </p:nvSpPr>
            <p:spPr>
              <a:xfrm>
                <a:off x="-3603587" y="1493635"/>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23" name="Rechthoek 22">
                <a:extLst>
                  <a:ext uri="{FF2B5EF4-FFF2-40B4-BE49-F238E27FC236}">
                    <a16:creationId xmlns:a16="http://schemas.microsoft.com/office/drawing/2014/main" id="{756AE2B7-5883-464A-B51B-5EC7F066DD13}"/>
                  </a:ext>
                </a:extLst>
              </p:cNvPr>
              <p:cNvSpPr/>
              <p:nvPr userDrawn="1"/>
            </p:nvSpPr>
            <p:spPr>
              <a:xfrm>
                <a:off x="-3319415" y="1493636"/>
                <a:ext cx="2944682" cy="658055"/>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You can change the settings of the axes and data series by clicking on them with the right mouse button. Choose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‘Format Axis’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or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‘Format Data Series’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24" name="Groep 23">
                <a:extLst>
                  <a:ext uri="{FF2B5EF4-FFF2-40B4-BE49-F238E27FC236}">
                    <a16:creationId xmlns:a16="http://schemas.microsoft.com/office/drawing/2014/main" id="{70CB9125-85A4-5A8C-8EDE-16AC11898682}"/>
                  </a:ext>
                </a:extLst>
              </p:cNvPr>
              <p:cNvGrpSpPr/>
              <p:nvPr userDrawn="1"/>
            </p:nvGrpSpPr>
            <p:grpSpPr>
              <a:xfrm>
                <a:off x="-3312582" y="1060763"/>
                <a:ext cx="576000" cy="246597"/>
                <a:chOff x="-3303310" y="1024128"/>
                <a:chExt cx="576000" cy="246597"/>
              </a:xfrm>
            </p:grpSpPr>
            <p:sp>
              <p:nvSpPr>
                <p:cNvPr id="39" name="Rechthoek 38">
                  <a:extLst>
                    <a:ext uri="{FF2B5EF4-FFF2-40B4-BE49-F238E27FC236}">
                      <a16:creationId xmlns:a16="http://schemas.microsoft.com/office/drawing/2014/main" id="{C9E70DF2-5372-8A9C-2917-D8691A323C34}"/>
                    </a:ext>
                  </a:extLst>
                </p:cNvPr>
                <p:cNvSpPr/>
                <p:nvPr userDrawn="1"/>
              </p:nvSpPr>
              <p:spPr>
                <a:xfrm>
                  <a:off x="-3303310" y="1024128"/>
                  <a:ext cx="576000" cy="215451"/>
                </a:xfrm>
                <a:prstGeom prst="rect">
                  <a:avLst/>
                </a:prstGeom>
                <a:solidFill>
                  <a:srgbClr val="F8F8F8"/>
                </a:solidFill>
                <a:ln w="63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en-GB" sz="1050" b="1" noProof="0" dirty="0">
                      <a:solidFill>
                        <a:srgbClr val="B74629"/>
                      </a:solidFill>
                      <a:latin typeface="Calibri" panose="020F0502020204030204" pitchFamily="34" charset="0"/>
                      <a:cs typeface="Calibri" panose="020F0502020204030204" pitchFamily="34" charset="0"/>
                    </a:rPr>
                    <a:t>Format</a:t>
                  </a:r>
                </a:p>
              </p:txBody>
            </p:sp>
            <p:sp>
              <p:nvSpPr>
                <p:cNvPr id="40" name="Rechthoek 39">
                  <a:extLst>
                    <a:ext uri="{FF2B5EF4-FFF2-40B4-BE49-F238E27FC236}">
                      <a16:creationId xmlns:a16="http://schemas.microsoft.com/office/drawing/2014/main" id="{5C0443B5-7302-C0FD-C0C9-0F2C90E9A8B1}"/>
                    </a:ext>
                  </a:extLst>
                </p:cNvPr>
                <p:cNvSpPr/>
                <p:nvPr userDrawn="1"/>
              </p:nvSpPr>
              <p:spPr>
                <a:xfrm>
                  <a:off x="-3303310" y="1243554"/>
                  <a:ext cx="576000"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25" name="Groep 24">
                <a:extLst>
                  <a:ext uri="{FF2B5EF4-FFF2-40B4-BE49-F238E27FC236}">
                    <a16:creationId xmlns:a16="http://schemas.microsoft.com/office/drawing/2014/main" id="{35594422-4D2A-83AB-19C4-240B5E3B473B}"/>
                  </a:ext>
                </a:extLst>
              </p:cNvPr>
              <p:cNvGrpSpPr/>
              <p:nvPr userDrawn="1"/>
            </p:nvGrpSpPr>
            <p:grpSpPr>
              <a:xfrm>
                <a:off x="-3314821" y="2257494"/>
                <a:ext cx="1377262" cy="591693"/>
                <a:chOff x="-3314821" y="2421532"/>
                <a:chExt cx="1377262" cy="591693"/>
              </a:xfrm>
            </p:grpSpPr>
            <p:sp>
              <p:nvSpPr>
                <p:cNvPr id="26" name="Rechthoek 25">
                  <a:extLst>
                    <a:ext uri="{FF2B5EF4-FFF2-40B4-BE49-F238E27FC236}">
                      <a16:creationId xmlns:a16="http://schemas.microsoft.com/office/drawing/2014/main" id="{60E21181-2B87-B7D2-FE2B-CEDA0B3659E5}"/>
                    </a:ext>
                  </a:extLst>
                </p:cNvPr>
                <p:cNvSpPr/>
                <p:nvPr userDrawn="1"/>
              </p:nvSpPr>
              <p:spPr>
                <a:xfrm>
                  <a:off x="-3314821" y="2421532"/>
                  <a:ext cx="1360375"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7" name="Rechthoek 26">
                  <a:extLst>
                    <a:ext uri="{FF2B5EF4-FFF2-40B4-BE49-F238E27FC236}">
                      <a16:creationId xmlns:a16="http://schemas.microsoft.com/office/drawing/2014/main" id="{E0D1A2D1-E4A2-380E-A345-E1077467F7F5}"/>
                    </a:ext>
                  </a:extLst>
                </p:cNvPr>
                <p:cNvSpPr/>
                <p:nvPr userDrawn="1"/>
              </p:nvSpPr>
              <p:spPr>
                <a:xfrm>
                  <a:off x="-3304719" y="2675257"/>
                  <a:ext cx="1344885"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8" name="Tekstvak 27">
                  <a:extLst>
                    <a:ext uri="{FF2B5EF4-FFF2-40B4-BE49-F238E27FC236}">
                      <a16:creationId xmlns:a16="http://schemas.microsoft.com/office/drawing/2014/main" id="{39E10B7E-1725-5C2E-6C01-31B1794E811D}"/>
                    </a:ext>
                  </a:extLst>
                </p:cNvPr>
                <p:cNvSpPr txBox="1"/>
                <p:nvPr userDrawn="1"/>
              </p:nvSpPr>
              <p:spPr>
                <a:xfrm>
                  <a:off x="-3122115" y="2480234"/>
                  <a:ext cx="1116000" cy="137495"/>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Add Trendline</a:t>
                  </a:r>
                </a:p>
              </p:txBody>
            </p:sp>
            <p:sp>
              <p:nvSpPr>
                <p:cNvPr id="29" name="Tekstvak 28">
                  <a:extLst>
                    <a:ext uri="{FF2B5EF4-FFF2-40B4-BE49-F238E27FC236}">
                      <a16:creationId xmlns:a16="http://schemas.microsoft.com/office/drawing/2014/main" id="{F4D5A431-3005-9FB7-A889-7EC05AA0B3E0}"/>
                    </a:ext>
                  </a:extLst>
                </p:cNvPr>
                <p:cNvSpPr txBox="1"/>
                <p:nvPr userDrawn="1"/>
              </p:nvSpPr>
              <p:spPr>
                <a:xfrm>
                  <a:off x="-3115841" y="2753263"/>
                  <a:ext cx="1116000" cy="108505"/>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Format Data Series</a:t>
                  </a:r>
                </a:p>
              </p:txBody>
            </p:sp>
            <p:sp>
              <p:nvSpPr>
                <p:cNvPr id="30" name="Vrije vorm: vorm 29">
                  <a:extLst>
                    <a:ext uri="{FF2B5EF4-FFF2-40B4-BE49-F238E27FC236}">
                      <a16:creationId xmlns:a16="http://schemas.microsoft.com/office/drawing/2014/main" id="{387B0312-B36D-EC1B-CABE-2645C3D05F61}"/>
                    </a:ext>
                  </a:extLst>
                </p:cNvPr>
                <p:cNvSpPr/>
                <p:nvPr userDrawn="1"/>
              </p:nvSpPr>
              <p:spPr>
                <a:xfrm>
                  <a:off x="-2035121" y="2833225"/>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grpSp>
              <p:nvGrpSpPr>
                <p:cNvPr id="31" name="Groep 30">
                  <a:extLst>
                    <a:ext uri="{FF2B5EF4-FFF2-40B4-BE49-F238E27FC236}">
                      <a16:creationId xmlns:a16="http://schemas.microsoft.com/office/drawing/2014/main" id="{A4FB29F0-F81A-3320-18F2-A50693E43F5F}"/>
                    </a:ext>
                  </a:extLst>
                </p:cNvPr>
                <p:cNvGrpSpPr/>
                <p:nvPr userDrawn="1"/>
              </p:nvGrpSpPr>
              <p:grpSpPr>
                <a:xfrm>
                  <a:off x="-3258488" y="2718400"/>
                  <a:ext cx="225663" cy="229638"/>
                  <a:chOff x="-3258488" y="2713782"/>
                  <a:chExt cx="225663" cy="229638"/>
                </a:xfrm>
              </p:grpSpPr>
              <p:sp>
                <p:nvSpPr>
                  <p:cNvPr id="35" name="Rechthoek 34">
                    <a:extLst>
                      <a:ext uri="{FF2B5EF4-FFF2-40B4-BE49-F238E27FC236}">
                        <a16:creationId xmlns:a16="http://schemas.microsoft.com/office/drawing/2014/main" id="{60EA1BE8-AA62-8ECB-9FC9-DC98504916DA}"/>
                      </a:ext>
                    </a:extLst>
                  </p:cNvPr>
                  <p:cNvSpPr/>
                  <p:nvPr userDrawn="1"/>
                </p:nvSpPr>
                <p:spPr>
                  <a:xfrm>
                    <a:off x="-3245249" y="2761416"/>
                    <a:ext cx="43200" cy="104609"/>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2000" noProof="0" dirty="0">
                      <a:solidFill>
                        <a:srgbClr val="211F26"/>
                      </a:solidFill>
                      <a:latin typeface="Calibri" panose="020F0502020204030204" pitchFamily="34" charset="0"/>
                      <a:cs typeface="Calibri" panose="020F0502020204030204" pitchFamily="34" charset="0"/>
                    </a:endParaRPr>
                  </a:p>
                </p:txBody>
              </p:sp>
              <p:sp>
                <p:nvSpPr>
                  <p:cNvPr id="36" name="Rechthoek 35">
                    <a:extLst>
                      <a:ext uri="{FF2B5EF4-FFF2-40B4-BE49-F238E27FC236}">
                        <a16:creationId xmlns:a16="http://schemas.microsoft.com/office/drawing/2014/main" id="{9AFF7C54-AC24-4BF2-89DA-4DBFA9C08860}"/>
                      </a:ext>
                    </a:extLst>
                  </p:cNvPr>
                  <p:cNvSpPr/>
                  <p:nvPr userDrawn="1"/>
                </p:nvSpPr>
                <p:spPr>
                  <a:xfrm>
                    <a:off x="-3199591" y="2713782"/>
                    <a:ext cx="43200" cy="152244"/>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2000" noProof="0" dirty="0">
                      <a:solidFill>
                        <a:srgbClr val="211F26"/>
                      </a:solidFill>
                      <a:latin typeface="Calibri" panose="020F0502020204030204" pitchFamily="34" charset="0"/>
                      <a:cs typeface="Calibri" panose="020F0502020204030204" pitchFamily="34" charset="0"/>
                    </a:endParaRPr>
                  </a:p>
                </p:txBody>
              </p:sp>
              <p:sp>
                <p:nvSpPr>
                  <p:cNvPr id="37" name="Rechthoek 36">
                    <a:extLst>
                      <a:ext uri="{FF2B5EF4-FFF2-40B4-BE49-F238E27FC236}">
                        <a16:creationId xmlns:a16="http://schemas.microsoft.com/office/drawing/2014/main" id="{368A17D3-F2A5-60A0-C05C-AB1DAB9C1320}"/>
                      </a:ext>
                    </a:extLst>
                  </p:cNvPr>
                  <p:cNvSpPr/>
                  <p:nvPr userDrawn="1"/>
                </p:nvSpPr>
                <p:spPr>
                  <a:xfrm>
                    <a:off x="-3152134" y="2747679"/>
                    <a:ext cx="43200" cy="118347"/>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2000" noProof="0" dirty="0">
                      <a:solidFill>
                        <a:srgbClr val="211F26"/>
                      </a:solidFill>
                      <a:latin typeface="Calibri" panose="020F0502020204030204" pitchFamily="34" charset="0"/>
                      <a:cs typeface="Calibri" panose="020F0502020204030204" pitchFamily="34" charset="0"/>
                    </a:endParaRPr>
                  </a:p>
                </p:txBody>
              </p:sp>
              <p:sp>
                <p:nvSpPr>
                  <p:cNvPr id="38" name="Rechthoek 282">
                    <a:extLst>
                      <a:ext uri="{FF2B5EF4-FFF2-40B4-BE49-F238E27FC236}">
                        <a16:creationId xmlns:a16="http://schemas.microsoft.com/office/drawing/2014/main" id="{32C325CA-8726-C5E4-424C-B0394845FCA6}"/>
                      </a:ext>
                    </a:extLst>
                  </p:cNvPr>
                  <p:cNvSpPr/>
                  <p:nvPr userDrawn="1"/>
                </p:nvSpPr>
                <p:spPr>
                  <a:xfrm rot="19731948">
                    <a:off x="-3258488" y="2796616"/>
                    <a:ext cx="225663" cy="146804"/>
                  </a:xfrm>
                  <a:custGeom>
                    <a:avLst/>
                    <a:gdLst>
                      <a:gd name="connsiteX0" fmla="*/ 0 w 205092"/>
                      <a:gd name="connsiteY0" fmla="*/ 0 h 73844"/>
                      <a:gd name="connsiteX1" fmla="*/ 205092 w 205092"/>
                      <a:gd name="connsiteY1" fmla="*/ 0 h 73844"/>
                      <a:gd name="connsiteX2" fmla="*/ 205092 w 205092"/>
                      <a:gd name="connsiteY2" fmla="*/ 73844 h 73844"/>
                      <a:gd name="connsiteX3" fmla="*/ 0 w 205092"/>
                      <a:gd name="connsiteY3" fmla="*/ 73844 h 73844"/>
                      <a:gd name="connsiteX4" fmla="*/ 0 w 205092"/>
                      <a:gd name="connsiteY4" fmla="*/ 0 h 73844"/>
                      <a:gd name="connsiteX0" fmla="*/ 0 w 205092"/>
                      <a:gd name="connsiteY0" fmla="*/ 0 h 121600"/>
                      <a:gd name="connsiteX1" fmla="*/ 205092 w 205092"/>
                      <a:gd name="connsiteY1" fmla="*/ 0 h 121600"/>
                      <a:gd name="connsiteX2" fmla="*/ 187772 w 205092"/>
                      <a:gd name="connsiteY2" fmla="*/ 121600 h 121600"/>
                      <a:gd name="connsiteX3" fmla="*/ 0 w 205092"/>
                      <a:gd name="connsiteY3" fmla="*/ 73844 h 121600"/>
                      <a:gd name="connsiteX4" fmla="*/ 0 w 205092"/>
                      <a:gd name="connsiteY4" fmla="*/ 0 h 121600"/>
                      <a:gd name="connsiteX0" fmla="*/ 0 w 205092"/>
                      <a:gd name="connsiteY0" fmla="*/ 0 h 121600"/>
                      <a:gd name="connsiteX1" fmla="*/ 205092 w 205092"/>
                      <a:gd name="connsiteY1" fmla="*/ 0 h 121600"/>
                      <a:gd name="connsiteX2" fmla="*/ 187772 w 205092"/>
                      <a:gd name="connsiteY2" fmla="*/ 121600 h 121600"/>
                      <a:gd name="connsiteX3" fmla="*/ 3148 w 205092"/>
                      <a:gd name="connsiteY3" fmla="*/ 65161 h 121600"/>
                      <a:gd name="connsiteX4" fmla="*/ 0 w 205092"/>
                      <a:gd name="connsiteY4" fmla="*/ 0 h 121600"/>
                      <a:gd name="connsiteX0" fmla="*/ 13407 w 218499"/>
                      <a:gd name="connsiteY0" fmla="*/ 0 h 121600"/>
                      <a:gd name="connsiteX1" fmla="*/ 218499 w 218499"/>
                      <a:gd name="connsiteY1" fmla="*/ 0 h 121600"/>
                      <a:gd name="connsiteX2" fmla="*/ 201179 w 218499"/>
                      <a:gd name="connsiteY2" fmla="*/ 121600 h 121600"/>
                      <a:gd name="connsiteX3" fmla="*/ 0 w 218499"/>
                      <a:gd name="connsiteY3" fmla="*/ 38976 h 121600"/>
                      <a:gd name="connsiteX4" fmla="*/ 13407 w 218499"/>
                      <a:gd name="connsiteY4" fmla="*/ 0 h 121600"/>
                      <a:gd name="connsiteX0" fmla="*/ 13407 w 218499"/>
                      <a:gd name="connsiteY0" fmla="*/ 0 h 134944"/>
                      <a:gd name="connsiteX1" fmla="*/ 218499 w 218499"/>
                      <a:gd name="connsiteY1" fmla="*/ 0 h 134944"/>
                      <a:gd name="connsiteX2" fmla="*/ 160746 w 218499"/>
                      <a:gd name="connsiteY2" fmla="*/ 134944 h 134944"/>
                      <a:gd name="connsiteX3" fmla="*/ 0 w 218499"/>
                      <a:gd name="connsiteY3" fmla="*/ 38976 h 134944"/>
                      <a:gd name="connsiteX4" fmla="*/ 13407 w 218499"/>
                      <a:gd name="connsiteY4" fmla="*/ 0 h 134944"/>
                      <a:gd name="connsiteX0" fmla="*/ 13407 w 225663"/>
                      <a:gd name="connsiteY0" fmla="*/ 11860 h 146804"/>
                      <a:gd name="connsiteX1" fmla="*/ 225663 w 225663"/>
                      <a:gd name="connsiteY1" fmla="*/ 0 h 146804"/>
                      <a:gd name="connsiteX2" fmla="*/ 160746 w 225663"/>
                      <a:gd name="connsiteY2" fmla="*/ 146804 h 146804"/>
                      <a:gd name="connsiteX3" fmla="*/ 0 w 225663"/>
                      <a:gd name="connsiteY3" fmla="*/ 50836 h 146804"/>
                      <a:gd name="connsiteX4" fmla="*/ 13407 w 225663"/>
                      <a:gd name="connsiteY4" fmla="*/ 11860 h 146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663" h="146804">
                        <a:moveTo>
                          <a:pt x="13407" y="11860"/>
                        </a:moveTo>
                        <a:lnTo>
                          <a:pt x="225663" y="0"/>
                        </a:lnTo>
                        <a:lnTo>
                          <a:pt x="160746" y="146804"/>
                        </a:lnTo>
                        <a:lnTo>
                          <a:pt x="0" y="50836"/>
                        </a:lnTo>
                        <a:lnTo>
                          <a:pt x="13407" y="11860"/>
                        </a:lnTo>
                        <a:close/>
                      </a:path>
                    </a:pathLst>
                  </a:cu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lvl="0"/>
                    <a:endParaRPr lang="en-GB" sz="1000" b="1" dirty="0">
                      <a:solidFill>
                        <a:srgbClr val="211F26"/>
                      </a:solidFill>
                      <a:latin typeface="Calibri" panose="020F0502020204030204" pitchFamily="34" charset="0"/>
                      <a:cs typeface="Calibri" panose="020F0502020204030204" pitchFamily="34" charset="0"/>
                    </a:endParaRPr>
                  </a:p>
                </p:txBody>
              </p:sp>
            </p:grpSp>
            <p:grpSp>
              <p:nvGrpSpPr>
                <p:cNvPr id="32" name="Groep 31">
                  <a:extLst>
                    <a:ext uri="{FF2B5EF4-FFF2-40B4-BE49-F238E27FC236}">
                      <a16:creationId xmlns:a16="http://schemas.microsoft.com/office/drawing/2014/main" id="{F2E49C91-6D09-AF2E-0ED9-3054F5DCBB95}"/>
                    </a:ext>
                  </a:extLst>
                </p:cNvPr>
                <p:cNvGrpSpPr/>
                <p:nvPr userDrawn="1"/>
              </p:nvGrpSpPr>
              <p:grpSpPr>
                <a:xfrm>
                  <a:off x="-3219980" y="2771792"/>
                  <a:ext cx="140241" cy="116552"/>
                  <a:chOff x="-2608640" y="2891109"/>
                  <a:chExt cx="309118" cy="261993"/>
                </a:xfrm>
              </p:grpSpPr>
              <p:sp>
                <p:nvSpPr>
                  <p:cNvPr id="33" name="Vrije vorm: vorm 32">
                    <a:extLst>
                      <a:ext uri="{FF2B5EF4-FFF2-40B4-BE49-F238E27FC236}">
                        <a16:creationId xmlns:a16="http://schemas.microsoft.com/office/drawing/2014/main" id="{B58EE625-B12D-533E-08D2-A6EE1AC06B3E}"/>
                      </a:ext>
                    </a:extLst>
                  </p:cNvPr>
                  <p:cNvSpPr/>
                  <p:nvPr userDrawn="1"/>
                </p:nvSpPr>
                <p:spPr>
                  <a:xfrm rot="513866">
                    <a:off x="-2465317" y="2891109"/>
                    <a:ext cx="165795" cy="200435"/>
                  </a:xfrm>
                  <a:custGeom>
                    <a:avLst/>
                    <a:gdLst>
                      <a:gd name="connsiteX0" fmla="*/ 0 w 147782"/>
                      <a:gd name="connsiteY0" fmla="*/ 184728 h 221673"/>
                      <a:gd name="connsiteX1" fmla="*/ 147782 w 147782"/>
                      <a:gd name="connsiteY1" fmla="*/ 0 h 221673"/>
                      <a:gd name="connsiteX2" fmla="*/ 92363 w 147782"/>
                      <a:gd name="connsiteY2" fmla="*/ 221673 h 221673"/>
                      <a:gd name="connsiteX3" fmla="*/ 0 w 147782"/>
                      <a:gd name="connsiteY3" fmla="*/ 184728 h 221673"/>
                      <a:gd name="connsiteX0" fmla="*/ 0 w 180109"/>
                      <a:gd name="connsiteY0" fmla="*/ 166255 h 203200"/>
                      <a:gd name="connsiteX1" fmla="*/ 180109 w 180109"/>
                      <a:gd name="connsiteY1" fmla="*/ 0 h 203200"/>
                      <a:gd name="connsiteX2" fmla="*/ 92363 w 180109"/>
                      <a:gd name="connsiteY2" fmla="*/ 203200 h 203200"/>
                      <a:gd name="connsiteX3" fmla="*/ 0 w 180109"/>
                      <a:gd name="connsiteY3" fmla="*/ 166255 h 203200"/>
                      <a:gd name="connsiteX0" fmla="*/ 0 w 182213"/>
                      <a:gd name="connsiteY0" fmla="*/ 166453 h 203398"/>
                      <a:gd name="connsiteX1" fmla="*/ 180109 w 182213"/>
                      <a:gd name="connsiteY1" fmla="*/ 198 h 203398"/>
                      <a:gd name="connsiteX2" fmla="*/ 92363 w 182213"/>
                      <a:gd name="connsiteY2" fmla="*/ 203398 h 203398"/>
                      <a:gd name="connsiteX3" fmla="*/ 0 w 182213"/>
                      <a:gd name="connsiteY3" fmla="*/ 166453 h 203398"/>
                      <a:gd name="connsiteX0" fmla="*/ 0 w 186034"/>
                      <a:gd name="connsiteY0" fmla="*/ 168058 h 205003"/>
                      <a:gd name="connsiteX1" fmla="*/ 180109 w 186034"/>
                      <a:gd name="connsiteY1" fmla="*/ 1803 h 205003"/>
                      <a:gd name="connsiteX2" fmla="*/ 92363 w 186034"/>
                      <a:gd name="connsiteY2" fmla="*/ 205003 h 205003"/>
                      <a:gd name="connsiteX3" fmla="*/ 0 w 186034"/>
                      <a:gd name="connsiteY3" fmla="*/ 168058 h 205003"/>
                      <a:gd name="connsiteX0" fmla="*/ 0 w 163074"/>
                      <a:gd name="connsiteY0" fmla="*/ 161895 h 203458"/>
                      <a:gd name="connsiteX1" fmla="*/ 161637 w 163074"/>
                      <a:gd name="connsiteY1" fmla="*/ 258 h 203458"/>
                      <a:gd name="connsiteX2" fmla="*/ 73891 w 163074"/>
                      <a:gd name="connsiteY2" fmla="*/ 203458 h 203458"/>
                      <a:gd name="connsiteX3" fmla="*/ 0 w 163074"/>
                      <a:gd name="connsiteY3" fmla="*/ 161895 h 203458"/>
                      <a:gd name="connsiteX0" fmla="*/ 0 w 162654"/>
                      <a:gd name="connsiteY0" fmla="*/ 161843 h 198788"/>
                      <a:gd name="connsiteX1" fmla="*/ 161637 w 162654"/>
                      <a:gd name="connsiteY1" fmla="*/ 206 h 198788"/>
                      <a:gd name="connsiteX2" fmla="*/ 64654 w 162654"/>
                      <a:gd name="connsiteY2" fmla="*/ 198788 h 198788"/>
                      <a:gd name="connsiteX3" fmla="*/ 0 w 162654"/>
                      <a:gd name="connsiteY3" fmla="*/ 161843 h 198788"/>
                      <a:gd name="connsiteX0" fmla="*/ 0 w 165794"/>
                      <a:gd name="connsiteY0" fmla="*/ 163491 h 200436"/>
                      <a:gd name="connsiteX1" fmla="*/ 161637 w 165794"/>
                      <a:gd name="connsiteY1" fmla="*/ 1854 h 200436"/>
                      <a:gd name="connsiteX2" fmla="*/ 64654 w 165794"/>
                      <a:gd name="connsiteY2" fmla="*/ 200436 h 200436"/>
                      <a:gd name="connsiteX3" fmla="*/ 0 w 165794"/>
                      <a:gd name="connsiteY3" fmla="*/ 163491 h 200436"/>
                    </a:gdLst>
                    <a:ahLst/>
                    <a:cxnLst>
                      <a:cxn ang="0">
                        <a:pos x="connsiteX0" y="connsiteY0"/>
                      </a:cxn>
                      <a:cxn ang="0">
                        <a:pos x="connsiteX1" y="connsiteY1"/>
                      </a:cxn>
                      <a:cxn ang="0">
                        <a:pos x="connsiteX2" y="connsiteY2"/>
                      </a:cxn>
                      <a:cxn ang="0">
                        <a:pos x="connsiteX3" y="connsiteY3"/>
                      </a:cxn>
                    </a:cxnLst>
                    <a:rect l="l" t="t" r="r" b="b"/>
                    <a:pathLst>
                      <a:path w="165794" h="200436">
                        <a:moveTo>
                          <a:pt x="0" y="163491"/>
                        </a:moveTo>
                        <a:cubicBezTo>
                          <a:pt x="14624" y="129624"/>
                          <a:pt x="137006" y="-18157"/>
                          <a:pt x="161637" y="1854"/>
                        </a:cubicBezTo>
                        <a:cubicBezTo>
                          <a:pt x="186268" y="21865"/>
                          <a:pt x="94672" y="172727"/>
                          <a:pt x="64654" y="200436"/>
                        </a:cubicBezTo>
                        <a:lnTo>
                          <a:pt x="0" y="163491"/>
                        </a:lnTo>
                        <a:close/>
                      </a:path>
                    </a:pathLst>
                  </a:custGeom>
                  <a:solidFill>
                    <a:srgbClr val="FFFFFF"/>
                  </a:solidFill>
                  <a:ln w="9525">
                    <a:solidFill>
                      <a:srgbClr val="3F3E3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dirty="0">
                      <a:latin typeface="+mj-lt"/>
                    </a:endParaRPr>
                  </a:p>
                </p:txBody>
              </p:sp>
              <p:sp>
                <p:nvSpPr>
                  <p:cNvPr id="34" name="Vrije vorm: vorm 33">
                    <a:extLst>
                      <a:ext uri="{FF2B5EF4-FFF2-40B4-BE49-F238E27FC236}">
                        <a16:creationId xmlns:a16="http://schemas.microsoft.com/office/drawing/2014/main" id="{DC295A5F-1DC8-C164-623A-69D89325904A}"/>
                      </a:ext>
                    </a:extLst>
                  </p:cNvPr>
                  <p:cNvSpPr/>
                  <p:nvPr userDrawn="1"/>
                </p:nvSpPr>
                <p:spPr>
                  <a:xfrm rot="513866">
                    <a:off x="-2608640" y="3034770"/>
                    <a:ext cx="207309" cy="118332"/>
                  </a:xfrm>
                  <a:custGeom>
                    <a:avLst/>
                    <a:gdLst>
                      <a:gd name="connsiteX0" fmla="*/ 0 w 138545"/>
                      <a:gd name="connsiteY0" fmla="*/ 78509 h 87746"/>
                      <a:gd name="connsiteX1" fmla="*/ 73891 w 138545"/>
                      <a:gd name="connsiteY1" fmla="*/ 87746 h 87746"/>
                      <a:gd name="connsiteX2" fmla="*/ 138545 w 138545"/>
                      <a:gd name="connsiteY2" fmla="*/ 27709 h 87746"/>
                      <a:gd name="connsiteX3" fmla="*/ 96981 w 138545"/>
                      <a:gd name="connsiteY3" fmla="*/ 0 h 87746"/>
                      <a:gd name="connsiteX4" fmla="*/ 46181 w 138545"/>
                      <a:gd name="connsiteY4" fmla="*/ 41564 h 87746"/>
                      <a:gd name="connsiteX5" fmla="*/ 0 w 138545"/>
                      <a:gd name="connsiteY5" fmla="*/ 78509 h 87746"/>
                      <a:gd name="connsiteX0" fmla="*/ 0 w 138545"/>
                      <a:gd name="connsiteY0" fmla="*/ 78509 h 87746"/>
                      <a:gd name="connsiteX1" fmla="*/ 73891 w 138545"/>
                      <a:gd name="connsiteY1" fmla="*/ 87746 h 87746"/>
                      <a:gd name="connsiteX2" fmla="*/ 138545 w 138545"/>
                      <a:gd name="connsiteY2" fmla="*/ 27709 h 87746"/>
                      <a:gd name="connsiteX3" fmla="*/ 96981 w 138545"/>
                      <a:gd name="connsiteY3" fmla="*/ 0 h 87746"/>
                      <a:gd name="connsiteX4" fmla="*/ 0 w 138545"/>
                      <a:gd name="connsiteY4" fmla="*/ 78509 h 87746"/>
                      <a:gd name="connsiteX0" fmla="*/ 0 w 138545"/>
                      <a:gd name="connsiteY0" fmla="*/ 78509 h 87746"/>
                      <a:gd name="connsiteX1" fmla="*/ 73891 w 138545"/>
                      <a:gd name="connsiteY1" fmla="*/ 87746 h 87746"/>
                      <a:gd name="connsiteX2" fmla="*/ 138545 w 138545"/>
                      <a:gd name="connsiteY2" fmla="*/ 27709 h 87746"/>
                      <a:gd name="connsiteX3" fmla="*/ 96981 w 138545"/>
                      <a:gd name="connsiteY3" fmla="*/ 0 h 87746"/>
                      <a:gd name="connsiteX4" fmla="*/ 0 w 138545"/>
                      <a:gd name="connsiteY4" fmla="*/ 78509 h 87746"/>
                      <a:gd name="connsiteX0" fmla="*/ 0 w 138545"/>
                      <a:gd name="connsiteY0" fmla="*/ 78509 h 88052"/>
                      <a:gd name="connsiteX1" fmla="*/ 73891 w 138545"/>
                      <a:gd name="connsiteY1" fmla="*/ 87746 h 88052"/>
                      <a:gd name="connsiteX2" fmla="*/ 138545 w 138545"/>
                      <a:gd name="connsiteY2" fmla="*/ 27709 h 88052"/>
                      <a:gd name="connsiteX3" fmla="*/ 96981 w 138545"/>
                      <a:gd name="connsiteY3" fmla="*/ 0 h 88052"/>
                      <a:gd name="connsiteX4" fmla="*/ 0 w 138545"/>
                      <a:gd name="connsiteY4" fmla="*/ 78509 h 88052"/>
                      <a:gd name="connsiteX0" fmla="*/ 188 w 138733"/>
                      <a:gd name="connsiteY0" fmla="*/ 78509 h 97514"/>
                      <a:gd name="connsiteX1" fmla="*/ 74079 w 138733"/>
                      <a:gd name="connsiteY1" fmla="*/ 87746 h 97514"/>
                      <a:gd name="connsiteX2" fmla="*/ 138733 w 138733"/>
                      <a:gd name="connsiteY2" fmla="*/ 27709 h 97514"/>
                      <a:gd name="connsiteX3" fmla="*/ 97169 w 138733"/>
                      <a:gd name="connsiteY3" fmla="*/ 0 h 97514"/>
                      <a:gd name="connsiteX4" fmla="*/ 188 w 138733"/>
                      <a:gd name="connsiteY4" fmla="*/ 78509 h 97514"/>
                      <a:gd name="connsiteX0" fmla="*/ 167 w 138712"/>
                      <a:gd name="connsiteY0" fmla="*/ 78509 h 91707"/>
                      <a:gd name="connsiteX1" fmla="*/ 74058 w 138712"/>
                      <a:gd name="connsiteY1" fmla="*/ 87746 h 91707"/>
                      <a:gd name="connsiteX2" fmla="*/ 138712 w 138712"/>
                      <a:gd name="connsiteY2" fmla="*/ 27709 h 91707"/>
                      <a:gd name="connsiteX3" fmla="*/ 97148 w 138712"/>
                      <a:gd name="connsiteY3" fmla="*/ 0 h 91707"/>
                      <a:gd name="connsiteX4" fmla="*/ 167 w 138712"/>
                      <a:gd name="connsiteY4" fmla="*/ 78509 h 91707"/>
                      <a:gd name="connsiteX0" fmla="*/ 167 w 138712"/>
                      <a:gd name="connsiteY0" fmla="*/ 78509 h 91707"/>
                      <a:gd name="connsiteX1" fmla="*/ 74058 w 138712"/>
                      <a:gd name="connsiteY1" fmla="*/ 87746 h 91707"/>
                      <a:gd name="connsiteX2" fmla="*/ 138712 w 138712"/>
                      <a:gd name="connsiteY2" fmla="*/ 27709 h 91707"/>
                      <a:gd name="connsiteX3" fmla="*/ 97148 w 138712"/>
                      <a:gd name="connsiteY3" fmla="*/ 0 h 91707"/>
                      <a:gd name="connsiteX4" fmla="*/ 167 w 138712"/>
                      <a:gd name="connsiteY4" fmla="*/ 78509 h 91707"/>
                      <a:gd name="connsiteX0" fmla="*/ 167 w 138712"/>
                      <a:gd name="connsiteY0" fmla="*/ 78509 h 91707"/>
                      <a:gd name="connsiteX1" fmla="*/ 74058 w 138712"/>
                      <a:gd name="connsiteY1" fmla="*/ 87746 h 91707"/>
                      <a:gd name="connsiteX2" fmla="*/ 138712 w 138712"/>
                      <a:gd name="connsiteY2" fmla="*/ 27709 h 91707"/>
                      <a:gd name="connsiteX3" fmla="*/ 97148 w 138712"/>
                      <a:gd name="connsiteY3" fmla="*/ 0 h 91707"/>
                      <a:gd name="connsiteX4" fmla="*/ 167 w 138712"/>
                      <a:gd name="connsiteY4" fmla="*/ 78509 h 91707"/>
                      <a:gd name="connsiteX0" fmla="*/ 167 w 139150"/>
                      <a:gd name="connsiteY0" fmla="*/ 78509 h 91707"/>
                      <a:gd name="connsiteX1" fmla="*/ 74058 w 139150"/>
                      <a:gd name="connsiteY1" fmla="*/ 87746 h 91707"/>
                      <a:gd name="connsiteX2" fmla="*/ 138712 w 139150"/>
                      <a:gd name="connsiteY2" fmla="*/ 27709 h 91707"/>
                      <a:gd name="connsiteX3" fmla="*/ 97148 w 139150"/>
                      <a:gd name="connsiteY3" fmla="*/ 0 h 91707"/>
                      <a:gd name="connsiteX4" fmla="*/ 167 w 139150"/>
                      <a:gd name="connsiteY4" fmla="*/ 78509 h 91707"/>
                      <a:gd name="connsiteX0" fmla="*/ 167 w 139150"/>
                      <a:gd name="connsiteY0" fmla="*/ 87626 h 100824"/>
                      <a:gd name="connsiteX1" fmla="*/ 74058 w 139150"/>
                      <a:gd name="connsiteY1" fmla="*/ 96863 h 100824"/>
                      <a:gd name="connsiteX2" fmla="*/ 138712 w 139150"/>
                      <a:gd name="connsiteY2" fmla="*/ 36826 h 100824"/>
                      <a:gd name="connsiteX3" fmla="*/ 97148 w 139150"/>
                      <a:gd name="connsiteY3" fmla="*/ 9117 h 100824"/>
                      <a:gd name="connsiteX4" fmla="*/ 167 w 139150"/>
                      <a:gd name="connsiteY4" fmla="*/ 87626 h 100824"/>
                      <a:gd name="connsiteX0" fmla="*/ 167 w 139150"/>
                      <a:gd name="connsiteY0" fmla="*/ 79509 h 92707"/>
                      <a:gd name="connsiteX1" fmla="*/ 74058 w 139150"/>
                      <a:gd name="connsiteY1" fmla="*/ 88746 h 92707"/>
                      <a:gd name="connsiteX2" fmla="*/ 138712 w 139150"/>
                      <a:gd name="connsiteY2" fmla="*/ 28709 h 92707"/>
                      <a:gd name="connsiteX3" fmla="*/ 97148 w 139150"/>
                      <a:gd name="connsiteY3" fmla="*/ 1000 h 92707"/>
                      <a:gd name="connsiteX4" fmla="*/ 167 w 139150"/>
                      <a:gd name="connsiteY4" fmla="*/ 79509 h 92707"/>
                      <a:gd name="connsiteX0" fmla="*/ 167 w 138974"/>
                      <a:gd name="connsiteY0" fmla="*/ 71888 h 85086"/>
                      <a:gd name="connsiteX1" fmla="*/ 74058 w 138974"/>
                      <a:gd name="connsiteY1" fmla="*/ 81125 h 85086"/>
                      <a:gd name="connsiteX2" fmla="*/ 138712 w 138974"/>
                      <a:gd name="connsiteY2" fmla="*/ 21088 h 85086"/>
                      <a:gd name="connsiteX3" fmla="*/ 91899 w 138974"/>
                      <a:gd name="connsiteY3" fmla="*/ 1252 h 85086"/>
                      <a:gd name="connsiteX4" fmla="*/ 167 w 138974"/>
                      <a:gd name="connsiteY4" fmla="*/ 71888 h 85086"/>
                      <a:gd name="connsiteX0" fmla="*/ 278 w 118032"/>
                      <a:gd name="connsiteY0" fmla="*/ 56375 h 82581"/>
                      <a:gd name="connsiteX1" fmla="*/ 53174 w 118032"/>
                      <a:gd name="connsiteY1" fmla="*/ 81359 h 82581"/>
                      <a:gd name="connsiteX2" fmla="*/ 117828 w 118032"/>
                      <a:gd name="connsiteY2" fmla="*/ 21322 h 82581"/>
                      <a:gd name="connsiteX3" fmla="*/ 71015 w 118032"/>
                      <a:gd name="connsiteY3" fmla="*/ 1486 h 82581"/>
                      <a:gd name="connsiteX4" fmla="*/ 278 w 118032"/>
                      <a:gd name="connsiteY4" fmla="*/ 56375 h 82581"/>
                      <a:gd name="connsiteX0" fmla="*/ 220 w 117808"/>
                      <a:gd name="connsiteY0" fmla="*/ 56172 h 67245"/>
                      <a:gd name="connsiteX1" fmla="*/ 63614 w 117808"/>
                      <a:gd name="connsiteY1" fmla="*/ 62785 h 67245"/>
                      <a:gd name="connsiteX2" fmla="*/ 117770 w 117808"/>
                      <a:gd name="connsiteY2" fmla="*/ 21119 h 67245"/>
                      <a:gd name="connsiteX3" fmla="*/ 70957 w 117808"/>
                      <a:gd name="connsiteY3" fmla="*/ 1283 h 67245"/>
                      <a:gd name="connsiteX4" fmla="*/ 220 w 117808"/>
                      <a:gd name="connsiteY4" fmla="*/ 56172 h 67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808" h="67245">
                        <a:moveTo>
                          <a:pt x="220" y="56172"/>
                        </a:moveTo>
                        <a:cubicBezTo>
                          <a:pt x="-3628" y="70796"/>
                          <a:pt x="44022" y="68627"/>
                          <a:pt x="63614" y="62785"/>
                        </a:cubicBezTo>
                        <a:cubicBezTo>
                          <a:pt x="83206" y="56943"/>
                          <a:pt x="116546" y="31369"/>
                          <a:pt x="117770" y="21119"/>
                        </a:cubicBezTo>
                        <a:cubicBezTo>
                          <a:pt x="118994" y="10869"/>
                          <a:pt x="90549" y="-4559"/>
                          <a:pt x="70957" y="1283"/>
                        </a:cubicBezTo>
                        <a:cubicBezTo>
                          <a:pt x="51365" y="7125"/>
                          <a:pt x="61415" y="48373"/>
                          <a:pt x="220" y="56172"/>
                        </a:cubicBezTo>
                        <a:close/>
                      </a:path>
                    </a:pathLst>
                  </a:custGeom>
                  <a:solidFill>
                    <a:srgbClr val="8AC3EF"/>
                  </a:solidFill>
                  <a:ln w="9525">
                    <a:solidFill>
                      <a:srgbClr val="307EB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dirty="0">
                      <a:latin typeface="+mj-lt"/>
                    </a:endParaRPr>
                  </a:p>
                </p:txBody>
              </p:sp>
            </p:grpSp>
          </p:grpSp>
        </p:grpSp>
      </p:grpSp>
      <p:sp>
        <p:nvSpPr>
          <p:cNvPr id="83" name="Tijdelijke aanduiding voor tekst 15">
            <a:extLst>
              <a:ext uri="{FF2B5EF4-FFF2-40B4-BE49-F238E27FC236}">
                <a16:creationId xmlns:a16="http://schemas.microsoft.com/office/drawing/2014/main" id="{579430E7-8EBE-56B9-E78A-5EC29B7D7BF5}"/>
              </a:ext>
            </a:extLst>
          </p:cNvPr>
          <p:cNvSpPr>
            <a:spLocks noGrp="1"/>
          </p:cNvSpPr>
          <p:nvPr>
            <p:ph type="body" sz="quarter" idx="14" hasCustomPrompt="1"/>
          </p:nvPr>
        </p:nvSpPr>
        <p:spPr>
          <a:xfrm>
            <a:off x="720000" y="6060536"/>
            <a:ext cx="932400" cy="475200"/>
          </a:xfrm>
          <a:blipFill>
            <a:blip r:embed="rId2"/>
            <a:stretch>
              <a:fillRect/>
            </a:stretch>
          </a:blipFill>
        </p:spPr>
        <p:txBody>
          <a:bodyPr/>
          <a:lstStyle>
            <a:lvl1pPr marL="0" indent="0">
              <a:buNone/>
              <a:defRPr sz="100"/>
            </a:lvl1pPr>
          </a:lstStyle>
          <a:p>
            <a:pPr lvl="0"/>
            <a:r>
              <a:rPr lang="en-GB" dirty="0"/>
              <a:t> </a:t>
            </a:r>
          </a:p>
        </p:txBody>
      </p:sp>
      <p:sp>
        <p:nvSpPr>
          <p:cNvPr id="88" name="Tijdelijke aanduiding voor tekst 12">
            <a:extLst>
              <a:ext uri="{FF2B5EF4-FFF2-40B4-BE49-F238E27FC236}">
                <a16:creationId xmlns:a16="http://schemas.microsoft.com/office/drawing/2014/main" id="{8A475433-777F-81AD-34FE-923D1959FA66}"/>
              </a:ext>
            </a:extLst>
          </p:cNvPr>
          <p:cNvSpPr>
            <a:spLocks noGrp="1"/>
          </p:cNvSpPr>
          <p:nvPr>
            <p:ph type="body" sz="quarter" idx="18" hasCustomPrompt="1"/>
          </p:nvPr>
        </p:nvSpPr>
        <p:spPr>
          <a:xfrm>
            <a:off x="708207" y="707795"/>
            <a:ext cx="36000" cy="396000"/>
          </a:xfrm>
          <a:custGeom>
            <a:avLst/>
            <a:gdLst>
              <a:gd name="connsiteX0" fmla="*/ 18000 w 36000"/>
              <a:gd name="connsiteY0" fmla="*/ 0 h 396000"/>
              <a:gd name="connsiteX1" fmla="*/ 36000 w 36000"/>
              <a:gd name="connsiteY1" fmla="*/ 18000 h 396000"/>
              <a:gd name="connsiteX2" fmla="*/ 36000 w 36000"/>
              <a:gd name="connsiteY2" fmla="*/ 378000 h 396000"/>
              <a:gd name="connsiteX3" fmla="*/ 18000 w 36000"/>
              <a:gd name="connsiteY3" fmla="*/ 396000 h 396000"/>
              <a:gd name="connsiteX4" fmla="*/ 0 w 36000"/>
              <a:gd name="connsiteY4" fmla="*/ 378000 h 396000"/>
              <a:gd name="connsiteX5" fmla="*/ 0 w 36000"/>
              <a:gd name="connsiteY5" fmla="*/ 18000 h 396000"/>
              <a:gd name="connsiteX6" fmla="*/ 18000 w 36000"/>
              <a:gd name="connsiteY6" fmla="*/ 0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 h="396000">
                <a:moveTo>
                  <a:pt x="18000" y="0"/>
                </a:moveTo>
                <a:cubicBezTo>
                  <a:pt x="27941" y="0"/>
                  <a:pt x="36000" y="8059"/>
                  <a:pt x="36000" y="18000"/>
                </a:cubicBezTo>
                <a:lnTo>
                  <a:pt x="36000" y="378000"/>
                </a:lnTo>
                <a:cubicBezTo>
                  <a:pt x="36000" y="387941"/>
                  <a:pt x="27941" y="396000"/>
                  <a:pt x="18000" y="396000"/>
                </a:cubicBezTo>
                <a:cubicBezTo>
                  <a:pt x="8059" y="396000"/>
                  <a:pt x="0" y="387941"/>
                  <a:pt x="0" y="378000"/>
                </a:cubicBezTo>
                <a:lnTo>
                  <a:pt x="0" y="18000"/>
                </a:lnTo>
                <a:cubicBezTo>
                  <a:pt x="0" y="8059"/>
                  <a:pt x="8059" y="0"/>
                  <a:pt x="18000" y="0"/>
                </a:cubicBezTo>
                <a:close/>
              </a:path>
            </a:pathLst>
          </a:custGeom>
          <a:solidFill>
            <a:schemeClr val="accent1"/>
          </a:solidFill>
        </p:spPr>
        <p:txBody>
          <a:bodyPr wrap="square">
            <a:noAutofit/>
          </a:bodyPr>
          <a:lstStyle>
            <a:lvl1pPr marL="0" indent="0">
              <a:buNone/>
              <a:defRPr sz="100"/>
            </a:lvl1pPr>
          </a:lstStyle>
          <a:p>
            <a:pPr lvl="0"/>
            <a:r>
              <a:rPr lang="en-GB" dirty="0"/>
              <a:t> </a:t>
            </a:r>
          </a:p>
        </p:txBody>
      </p:sp>
      <p:sp>
        <p:nvSpPr>
          <p:cNvPr id="89" name="Tijdelijke aanduiding voor titel 1">
            <a:extLst>
              <a:ext uri="{FF2B5EF4-FFF2-40B4-BE49-F238E27FC236}">
                <a16:creationId xmlns:a16="http://schemas.microsoft.com/office/drawing/2014/main" id="{F25DE2C0-496A-DBF0-54F6-433F88635CC7}"/>
              </a:ext>
            </a:extLst>
          </p:cNvPr>
          <p:cNvSpPr>
            <a:spLocks noGrp="1"/>
          </p:cNvSpPr>
          <p:nvPr>
            <p:ph type="title" hasCustomPrompt="1"/>
          </p:nvPr>
        </p:nvSpPr>
        <p:spPr>
          <a:xfrm>
            <a:off x="865163" y="722313"/>
            <a:ext cx="10606838" cy="342211"/>
          </a:xfrm>
          <a:prstGeom prst="rect">
            <a:avLst/>
          </a:prstGeom>
        </p:spPr>
        <p:txBody>
          <a:bodyPr vert="horz" lIns="0" tIns="0" rIns="0" bIns="0" rtlCol="0" anchor="t">
            <a:noAutofit/>
          </a:bodyPr>
          <a:lstStyle/>
          <a:p>
            <a:r>
              <a:rPr lang="en-GB" noProof="0" dirty="0"/>
              <a:t>Place the title of the slide here</a:t>
            </a:r>
          </a:p>
        </p:txBody>
      </p:sp>
    </p:spTree>
    <p:extLst>
      <p:ext uri="{BB962C8B-B14F-4D97-AF65-F5344CB8AC3E}">
        <p14:creationId xmlns:p14="http://schemas.microsoft.com/office/powerpoint/2010/main" val="98386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Text + Table">
    <p:spTree>
      <p:nvGrpSpPr>
        <p:cNvPr id="1" name=""/>
        <p:cNvGrpSpPr/>
        <p:nvPr/>
      </p:nvGrpSpPr>
      <p:grpSpPr>
        <a:xfrm>
          <a:off x="0" y="0"/>
          <a:ext cx="0" cy="0"/>
          <a:chOff x="0" y="0"/>
          <a:chExt cx="0" cy="0"/>
        </a:xfrm>
      </p:grpSpPr>
      <p:sp>
        <p:nvSpPr>
          <p:cNvPr id="17" name="Tijdelijke aanduiding voor tabel 16">
            <a:extLst>
              <a:ext uri="{FF2B5EF4-FFF2-40B4-BE49-F238E27FC236}">
                <a16:creationId xmlns:a16="http://schemas.microsoft.com/office/drawing/2014/main" id="{AC3E0255-315C-47D9-A8A2-220D1CB08F50}"/>
              </a:ext>
            </a:extLst>
          </p:cNvPr>
          <p:cNvSpPr>
            <a:spLocks noGrp="1"/>
          </p:cNvSpPr>
          <p:nvPr>
            <p:ph type="tbl" sz="quarter" idx="13" hasCustomPrompt="1"/>
          </p:nvPr>
        </p:nvSpPr>
        <p:spPr>
          <a:xfrm>
            <a:off x="6411304" y="1600200"/>
            <a:ext cx="5052002" cy="4205288"/>
          </a:xfrm>
          <a:solidFill>
            <a:schemeClr val="bg1">
              <a:lumMod val="95000"/>
            </a:schemeClr>
          </a:solidFill>
        </p:spPr>
        <p:txBody>
          <a:bodyPr tIns="0" bIns="1080000" anchor="ctr" anchorCtr="0"/>
          <a:lstStyle>
            <a:lvl1pPr marL="0" indent="0" algn="ctr">
              <a:buNone/>
              <a:defRPr sz="1200" i="1">
                <a:solidFill>
                  <a:schemeClr val="bg1">
                    <a:lumMod val="50000"/>
                  </a:schemeClr>
                </a:solidFill>
              </a:defRPr>
            </a:lvl1pPr>
          </a:lstStyle>
          <a:p>
            <a:r>
              <a:rPr lang="en-GB" dirty="0"/>
              <a:t>Click on the pictogram below to insert a table</a:t>
            </a:r>
          </a:p>
        </p:txBody>
      </p:sp>
      <p:sp>
        <p:nvSpPr>
          <p:cNvPr id="9" name="Rechthoek: afgeronde hoeken 8">
            <a:extLst>
              <a:ext uri="{FF2B5EF4-FFF2-40B4-BE49-F238E27FC236}">
                <a16:creationId xmlns:a16="http://schemas.microsoft.com/office/drawing/2014/main" id="{F49FB710-18E2-402D-96B9-AD8032E6154C}"/>
              </a:ext>
            </a:extLst>
          </p:cNvPr>
          <p:cNvSpPr/>
          <p:nvPr userDrawn="1"/>
        </p:nvSpPr>
        <p:spPr>
          <a:xfrm>
            <a:off x="0" y="-367937"/>
            <a:ext cx="992644" cy="24622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l"/>
            <a:r>
              <a:rPr lang="en-GB" sz="1600" b="1" cap="none" baseline="0" noProof="0" dirty="0">
                <a:solidFill>
                  <a:schemeClr val="accent1"/>
                </a:solidFill>
                <a:latin typeface="+mj-lt"/>
              </a:rPr>
              <a:t>Text + Table</a:t>
            </a:r>
          </a:p>
        </p:txBody>
      </p:sp>
      <p:grpSp>
        <p:nvGrpSpPr>
          <p:cNvPr id="90" name="INSTRUCTION">
            <a:extLst>
              <a:ext uri="{FF2B5EF4-FFF2-40B4-BE49-F238E27FC236}">
                <a16:creationId xmlns:a16="http://schemas.microsoft.com/office/drawing/2014/main" id="{866E62B0-FC52-F7C2-C3B5-F4E3C1E4B97D}"/>
              </a:ext>
            </a:extLst>
          </p:cNvPr>
          <p:cNvGrpSpPr/>
          <p:nvPr userDrawn="1"/>
        </p:nvGrpSpPr>
        <p:grpSpPr>
          <a:xfrm>
            <a:off x="12377323" y="-12068"/>
            <a:ext cx="3693386" cy="6705423"/>
            <a:chOff x="-3786437" y="-12068"/>
            <a:chExt cx="3693386" cy="6705423"/>
          </a:xfrm>
        </p:grpSpPr>
        <p:grpSp>
          <p:nvGrpSpPr>
            <p:cNvPr id="91" name="Groep 90">
              <a:extLst>
                <a:ext uri="{FF2B5EF4-FFF2-40B4-BE49-F238E27FC236}">
                  <a16:creationId xmlns:a16="http://schemas.microsoft.com/office/drawing/2014/main" id="{50DFFC0E-B256-7B45-CDAB-6BBE26DBCD79}"/>
                </a:ext>
              </a:extLst>
            </p:cNvPr>
            <p:cNvGrpSpPr/>
            <p:nvPr userDrawn="1"/>
          </p:nvGrpSpPr>
          <p:grpSpPr>
            <a:xfrm>
              <a:off x="-3784148" y="-12068"/>
              <a:ext cx="3592800" cy="3238700"/>
              <a:chOff x="-3784148" y="-12068"/>
              <a:chExt cx="3592800" cy="3238700"/>
            </a:xfrm>
          </p:grpSpPr>
          <p:sp>
            <p:nvSpPr>
              <p:cNvPr id="163" name="Rechthoek 162">
                <a:extLst>
                  <a:ext uri="{FF2B5EF4-FFF2-40B4-BE49-F238E27FC236}">
                    <a16:creationId xmlns:a16="http://schemas.microsoft.com/office/drawing/2014/main" id="{DD58E473-E52E-E97E-F59F-9DFC9484D31F}"/>
                  </a:ext>
                </a:extLst>
              </p:cNvPr>
              <p:cNvSpPr/>
              <p:nvPr userDrawn="1"/>
            </p:nvSpPr>
            <p:spPr>
              <a:xfrm>
                <a:off x="-3784148" y="-12068"/>
                <a:ext cx="3592800" cy="3238700"/>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tx2"/>
                    </a:solidFill>
                    <a:latin typeface="Calibri" panose="020F0502020204030204" pitchFamily="34" charset="0"/>
                    <a:cs typeface="Calibri" panose="020F0502020204030204" pitchFamily="34" charset="0"/>
                  </a:rPr>
                  <a:t>Format Table</a:t>
                </a:r>
              </a:p>
            </p:txBody>
          </p:sp>
          <p:sp>
            <p:nvSpPr>
              <p:cNvPr id="164" name="Ovaal 163">
                <a:extLst>
                  <a:ext uri="{FF2B5EF4-FFF2-40B4-BE49-F238E27FC236}">
                    <a16:creationId xmlns:a16="http://schemas.microsoft.com/office/drawing/2014/main" id="{C675BDD3-7BB5-AB94-4CD5-8372590DC1DF}"/>
                  </a:ext>
                </a:extLst>
              </p:cNvPr>
              <p:cNvSpPr/>
              <p:nvPr userDrawn="1"/>
            </p:nvSpPr>
            <p:spPr>
              <a:xfrm>
                <a:off x="-3603587" y="465324"/>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65" name="Rechthoek 164">
                <a:extLst>
                  <a:ext uri="{FF2B5EF4-FFF2-40B4-BE49-F238E27FC236}">
                    <a16:creationId xmlns:a16="http://schemas.microsoft.com/office/drawing/2014/main" id="{D276E2E7-700C-C5ED-8DFC-1B070E6F9190}"/>
                  </a:ext>
                </a:extLst>
              </p:cNvPr>
              <p:cNvSpPr/>
              <p:nvPr userDrawn="1"/>
            </p:nvSpPr>
            <p:spPr>
              <a:xfrm>
                <a:off x="-3319415" y="465324"/>
                <a:ext cx="2944682" cy="49950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When you want to change the lay-out of the table, select the preferred part of the table and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‘Format’.</a:t>
                </a:r>
                <a:endPar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grpSp>
            <p:nvGrpSpPr>
              <p:cNvPr id="166" name="Groep 165">
                <a:extLst>
                  <a:ext uri="{FF2B5EF4-FFF2-40B4-BE49-F238E27FC236}">
                    <a16:creationId xmlns:a16="http://schemas.microsoft.com/office/drawing/2014/main" id="{9852D2B5-47FE-6B6B-7638-E67D09FE8418}"/>
                  </a:ext>
                </a:extLst>
              </p:cNvPr>
              <p:cNvGrpSpPr/>
              <p:nvPr userDrawn="1"/>
            </p:nvGrpSpPr>
            <p:grpSpPr>
              <a:xfrm>
                <a:off x="-3312582" y="1060763"/>
                <a:ext cx="576000" cy="246597"/>
                <a:chOff x="-3312582" y="1060763"/>
                <a:chExt cx="576000" cy="246597"/>
              </a:xfrm>
            </p:grpSpPr>
            <p:sp>
              <p:nvSpPr>
                <p:cNvPr id="185" name="Rechthoek 184">
                  <a:extLst>
                    <a:ext uri="{FF2B5EF4-FFF2-40B4-BE49-F238E27FC236}">
                      <a16:creationId xmlns:a16="http://schemas.microsoft.com/office/drawing/2014/main" id="{032F0F51-39E0-1F88-3D81-24A70C2E1F1D}"/>
                    </a:ext>
                  </a:extLst>
                </p:cNvPr>
                <p:cNvSpPr/>
                <p:nvPr userDrawn="1"/>
              </p:nvSpPr>
              <p:spPr>
                <a:xfrm>
                  <a:off x="-3312582" y="1060763"/>
                  <a:ext cx="576000" cy="215451"/>
                </a:xfrm>
                <a:prstGeom prst="rect">
                  <a:avLst/>
                </a:prstGeom>
                <a:solidFill>
                  <a:srgbClr val="F8F8F8"/>
                </a:solidFill>
                <a:ln w="63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en-GB" sz="1050" b="1" noProof="0" dirty="0">
                      <a:solidFill>
                        <a:srgbClr val="B74629"/>
                      </a:solidFill>
                      <a:latin typeface="Calibri" panose="020F0502020204030204" pitchFamily="34" charset="0"/>
                      <a:cs typeface="Calibri" panose="020F0502020204030204" pitchFamily="34" charset="0"/>
                    </a:rPr>
                    <a:t>Format</a:t>
                  </a:r>
                </a:p>
              </p:txBody>
            </p:sp>
            <p:sp>
              <p:nvSpPr>
                <p:cNvPr id="186" name="Rechthoek 185">
                  <a:extLst>
                    <a:ext uri="{FF2B5EF4-FFF2-40B4-BE49-F238E27FC236}">
                      <a16:creationId xmlns:a16="http://schemas.microsoft.com/office/drawing/2014/main" id="{562CB48C-EF56-CCE2-9899-8EB2320FDA4B}"/>
                    </a:ext>
                  </a:extLst>
                </p:cNvPr>
                <p:cNvSpPr/>
                <p:nvPr userDrawn="1"/>
              </p:nvSpPr>
              <p:spPr>
                <a:xfrm>
                  <a:off x="-3312582" y="1280189"/>
                  <a:ext cx="576000"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167" name="Ovaal 166">
                <a:extLst>
                  <a:ext uri="{FF2B5EF4-FFF2-40B4-BE49-F238E27FC236}">
                    <a16:creationId xmlns:a16="http://schemas.microsoft.com/office/drawing/2014/main" id="{801BE81E-8A25-C2CB-C40B-E0EEA41E8C0F}"/>
                  </a:ext>
                </a:extLst>
              </p:cNvPr>
              <p:cNvSpPr/>
              <p:nvPr userDrawn="1"/>
            </p:nvSpPr>
            <p:spPr>
              <a:xfrm>
                <a:off x="-3603587" y="1493635"/>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68" name="Rechthoek 167">
                <a:extLst>
                  <a:ext uri="{FF2B5EF4-FFF2-40B4-BE49-F238E27FC236}">
                    <a16:creationId xmlns:a16="http://schemas.microsoft.com/office/drawing/2014/main" id="{75D57F23-23B0-636F-BB96-622D6DCA9526}"/>
                  </a:ext>
                </a:extLst>
              </p:cNvPr>
              <p:cNvSpPr/>
              <p:nvPr userDrawn="1"/>
            </p:nvSpPr>
            <p:spPr>
              <a:xfrm>
                <a:off x="-3319415" y="1493636"/>
                <a:ext cx="2944682" cy="81348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Under this tab you can choose a different fill colour at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‘Shading’</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You can choose a border format as well. Find and edit this at the section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‘Draw borders’ </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apply this to the table by clicking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‘Borders’.</a:t>
                </a:r>
              </a:p>
            </p:txBody>
          </p:sp>
          <p:grpSp>
            <p:nvGrpSpPr>
              <p:cNvPr id="169" name="Groep 168">
                <a:extLst>
                  <a:ext uri="{FF2B5EF4-FFF2-40B4-BE49-F238E27FC236}">
                    <a16:creationId xmlns:a16="http://schemas.microsoft.com/office/drawing/2014/main" id="{9719DBBE-529F-106D-DCB4-DDC654BA0367}"/>
                  </a:ext>
                </a:extLst>
              </p:cNvPr>
              <p:cNvGrpSpPr/>
              <p:nvPr userDrawn="1"/>
            </p:nvGrpSpPr>
            <p:grpSpPr>
              <a:xfrm>
                <a:off x="-3314820" y="2412753"/>
                <a:ext cx="1026864" cy="628849"/>
                <a:chOff x="-3314820" y="2412753"/>
                <a:chExt cx="1026864" cy="628849"/>
              </a:xfrm>
            </p:grpSpPr>
            <p:sp>
              <p:nvSpPr>
                <p:cNvPr id="170" name="Rechthoek 169">
                  <a:extLst>
                    <a:ext uri="{FF2B5EF4-FFF2-40B4-BE49-F238E27FC236}">
                      <a16:creationId xmlns:a16="http://schemas.microsoft.com/office/drawing/2014/main" id="{4C6DC3DE-5134-3437-4623-9A33F3856964}"/>
                    </a:ext>
                  </a:extLst>
                </p:cNvPr>
                <p:cNvSpPr/>
                <p:nvPr userDrawn="1"/>
              </p:nvSpPr>
              <p:spPr>
                <a:xfrm>
                  <a:off x="-3314820" y="2412753"/>
                  <a:ext cx="998435" cy="531042"/>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171" name="Rechthoek 170">
                  <a:extLst>
                    <a:ext uri="{FF2B5EF4-FFF2-40B4-BE49-F238E27FC236}">
                      <a16:creationId xmlns:a16="http://schemas.microsoft.com/office/drawing/2014/main" id="{FEBD0CDE-19DF-F835-85C3-DCE88CEE3838}"/>
                    </a:ext>
                  </a:extLst>
                </p:cNvPr>
                <p:cNvSpPr/>
                <p:nvPr userDrawn="1"/>
              </p:nvSpPr>
              <p:spPr>
                <a:xfrm>
                  <a:off x="-3304719" y="2684815"/>
                  <a:ext cx="982999" cy="254009"/>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72" name="Tekstvak 171">
                  <a:extLst>
                    <a:ext uri="{FF2B5EF4-FFF2-40B4-BE49-F238E27FC236}">
                      <a16:creationId xmlns:a16="http://schemas.microsoft.com/office/drawing/2014/main" id="{7B9F9281-2A17-E691-3D34-2D793BD9A837}"/>
                    </a:ext>
                  </a:extLst>
                </p:cNvPr>
                <p:cNvSpPr txBox="1"/>
                <p:nvPr userDrawn="1"/>
              </p:nvSpPr>
              <p:spPr>
                <a:xfrm>
                  <a:off x="-3083201" y="2494002"/>
                  <a:ext cx="635803"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Shading</a:t>
                  </a:r>
                </a:p>
              </p:txBody>
            </p:sp>
            <p:sp>
              <p:nvSpPr>
                <p:cNvPr id="173" name="Vrije vorm: vorm 172">
                  <a:extLst>
                    <a:ext uri="{FF2B5EF4-FFF2-40B4-BE49-F238E27FC236}">
                      <a16:creationId xmlns:a16="http://schemas.microsoft.com/office/drawing/2014/main" id="{39B42334-E64F-4419-2073-8DC1402D088D}"/>
                    </a:ext>
                  </a:extLst>
                </p:cNvPr>
                <p:cNvSpPr/>
                <p:nvPr userDrawn="1"/>
              </p:nvSpPr>
              <p:spPr>
                <a:xfrm>
                  <a:off x="-2385518" y="2861602"/>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grpSp>
              <p:nvGrpSpPr>
                <p:cNvPr id="174" name="Groep 173">
                  <a:extLst>
                    <a:ext uri="{FF2B5EF4-FFF2-40B4-BE49-F238E27FC236}">
                      <a16:creationId xmlns:a16="http://schemas.microsoft.com/office/drawing/2014/main" id="{3AED151C-47EA-9D25-40EC-D426AD9E607F}"/>
                    </a:ext>
                  </a:extLst>
                </p:cNvPr>
                <p:cNvGrpSpPr/>
                <p:nvPr userDrawn="1"/>
              </p:nvGrpSpPr>
              <p:grpSpPr>
                <a:xfrm>
                  <a:off x="-3243855" y="2463212"/>
                  <a:ext cx="157453" cy="147831"/>
                  <a:chOff x="-899320" y="3037554"/>
                  <a:chExt cx="175977" cy="165227"/>
                </a:xfrm>
              </p:grpSpPr>
              <p:sp>
                <p:nvSpPr>
                  <p:cNvPr id="182" name="Vrije vorm: vorm 181">
                    <a:extLst>
                      <a:ext uri="{FF2B5EF4-FFF2-40B4-BE49-F238E27FC236}">
                        <a16:creationId xmlns:a16="http://schemas.microsoft.com/office/drawing/2014/main" id="{D0246F25-00BC-6A07-BBA4-A5143C2AA139}"/>
                      </a:ext>
                    </a:extLst>
                  </p:cNvPr>
                  <p:cNvSpPr/>
                  <p:nvPr userDrawn="1"/>
                </p:nvSpPr>
                <p:spPr>
                  <a:xfrm>
                    <a:off x="-804124" y="3081338"/>
                    <a:ext cx="80781" cy="121443"/>
                  </a:xfrm>
                  <a:custGeom>
                    <a:avLst/>
                    <a:gdLst>
                      <a:gd name="connsiteX0" fmla="*/ 0 w 54768"/>
                      <a:gd name="connsiteY0" fmla="*/ 0 h 71437"/>
                      <a:gd name="connsiteX1" fmla="*/ 4762 w 54768"/>
                      <a:gd name="connsiteY1" fmla="*/ 71437 h 71437"/>
                      <a:gd name="connsiteX2" fmla="*/ 54768 w 54768"/>
                      <a:gd name="connsiteY2" fmla="*/ 4762 h 71437"/>
                      <a:gd name="connsiteX3" fmla="*/ 0 w 54768"/>
                      <a:gd name="connsiteY3" fmla="*/ 0 h 71437"/>
                      <a:gd name="connsiteX0" fmla="*/ 0 w 54768"/>
                      <a:gd name="connsiteY0" fmla="*/ 0 h 71437"/>
                      <a:gd name="connsiteX1" fmla="*/ 4762 w 54768"/>
                      <a:gd name="connsiteY1" fmla="*/ 71437 h 71437"/>
                      <a:gd name="connsiteX2" fmla="*/ 54768 w 54768"/>
                      <a:gd name="connsiteY2" fmla="*/ 4762 h 71437"/>
                      <a:gd name="connsiteX3" fmla="*/ 0 w 54768"/>
                      <a:gd name="connsiteY3" fmla="*/ 0 h 71437"/>
                      <a:gd name="connsiteX0" fmla="*/ 0 w 61912"/>
                      <a:gd name="connsiteY0" fmla="*/ 4763 h 76200"/>
                      <a:gd name="connsiteX1" fmla="*/ 4762 w 61912"/>
                      <a:gd name="connsiteY1" fmla="*/ 76200 h 76200"/>
                      <a:gd name="connsiteX2" fmla="*/ 61912 w 61912"/>
                      <a:gd name="connsiteY2" fmla="*/ 0 h 76200"/>
                      <a:gd name="connsiteX3" fmla="*/ 0 w 61912"/>
                      <a:gd name="connsiteY3" fmla="*/ 4763 h 76200"/>
                      <a:gd name="connsiteX0" fmla="*/ 0 w 61912"/>
                      <a:gd name="connsiteY0" fmla="*/ 50015 h 121452"/>
                      <a:gd name="connsiteX1" fmla="*/ 4762 w 61912"/>
                      <a:gd name="connsiteY1" fmla="*/ 121452 h 121452"/>
                      <a:gd name="connsiteX2" fmla="*/ 61912 w 61912"/>
                      <a:gd name="connsiteY2" fmla="*/ 45252 h 121452"/>
                      <a:gd name="connsiteX3" fmla="*/ 7143 w 61912"/>
                      <a:gd name="connsiteY3" fmla="*/ 9 h 121452"/>
                      <a:gd name="connsiteX4" fmla="*/ 0 w 61912"/>
                      <a:gd name="connsiteY4" fmla="*/ 50015 h 121452"/>
                      <a:gd name="connsiteX0" fmla="*/ 30217 w 92129"/>
                      <a:gd name="connsiteY0" fmla="*/ 50015 h 121452"/>
                      <a:gd name="connsiteX1" fmla="*/ 34979 w 92129"/>
                      <a:gd name="connsiteY1" fmla="*/ 121452 h 121452"/>
                      <a:gd name="connsiteX2" fmla="*/ 92129 w 92129"/>
                      <a:gd name="connsiteY2" fmla="*/ 45252 h 121452"/>
                      <a:gd name="connsiteX3" fmla="*/ 37360 w 92129"/>
                      <a:gd name="connsiteY3" fmla="*/ 9 h 121452"/>
                      <a:gd name="connsiteX4" fmla="*/ 30217 w 92129"/>
                      <a:gd name="connsiteY4" fmla="*/ 50015 h 121452"/>
                      <a:gd name="connsiteX0" fmla="*/ 30217 w 92129"/>
                      <a:gd name="connsiteY0" fmla="*/ 50006 h 121443"/>
                      <a:gd name="connsiteX1" fmla="*/ 34979 w 92129"/>
                      <a:gd name="connsiteY1" fmla="*/ 121443 h 121443"/>
                      <a:gd name="connsiteX2" fmla="*/ 92129 w 92129"/>
                      <a:gd name="connsiteY2" fmla="*/ 45243 h 121443"/>
                      <a:gd name="connsiteX3" fmla="*/ 37360 w 92129"/>
                      <a:gd name="connsiteY3" fmla="*/ 0 h 121443"/>
                      <a:gd name="connsiteX4" fmla="*/ 30217 w 92129"/>
                      <a:gd name="connsiteY4" fmla="*/ 50006 h 121443"/>
                      <a:gd name="connsiteX0" fmla="*/ 30217 w 92490"/>
                      <a:gd name="connsiteY0" fmla="*/ 50006 h 121443"/>
                      <a:gd name="connsiteX1" fmla="*/ 34979 w 92490"/>
                      <a:gd name="connsiteY1" fmla="*/ 121443 h 121443"/>
                      <a:gd name="connsiteX2" fmla="*/ 92129 w 92490"/>
                      <a:gd name="connsiteY2" fmla="*/ 45243 h 121443"/>
                      <a:gd name="connsiteX3" fmla="*/ 37360 w 92490"/>
                      <a:gd name="connsiteY3" fmla="*/ 0 h 121443"/>
                      <a:gd name="connsiteX4" fmla="*/ 30217 w 92490"/>
                      <a:gd name="connsiteY4" fmla="*/ 50006 h 121443"/>
                      <a:gd name="connsiteX0" fmla="*/ 30217 w 80781"/>
                      <a:gd name="connsiteY0" fmla="*/ 50006 h 121443"/>
                      <a:gd name="connsiteX1" fmla="*/ 34979 w 80781"/>
                      <a:gd name="connsiteY1" fmla="*/ 121443 h 121443"/>
                      <a:gd name="connsiteX2" fmla="*/ 80222 w 80781"/>
                      <a:gd name="connsiteY2" fmla="*/ 52387 h 121443"/>
                      <a:gd name="connsiteX3" fmla="*/ 37360 w 80781"/>
                      <a:gd name="connsiteY3" fmla="*/ 0 h 121443"/>
                      <a:gd name="connsiteX4" fmla="*/ 30217 w 80781"/>
                      <a:gd name="connsiteY4" fmla="*/ 50006 h 121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81" h="121443">
                        <a:moveTo>
                          <a:pt x="30217" y="50006"/>
                        </a:moveTo>
                        <a:lnTo>
                          <a:pt x="34979" y="121443"/>
                        </a:lnTo>
                        <a:lnTo>
                          <a:pt x="80222" y="52387"/>
                        </a:lnTo>
                        <a:cubicBezTo>
                          <a:pt x="84191" y="29368"/>
                          <a:pt x="66729" y="1588"/>
                          <a:pt x="37360" y="0"/>
                        </a:cubicBezTo>
                        <a:cubicBezTo>
                          <a:pt x="-43602" y="21431"/>
                          <a:pt x="32598" y="33337"/>
                          <a:pt x="30217" y="50006"/>
                        </a:cubicBezTo>
                        <a:close/>
                      </a:path>
                    </a:pathLst>
                  </a:custGeom>
                  <a:solidFill>
                    <a:srgbClr val="366FA8"/>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1" i="0" u="none" strike="noStrike" kern="0" cap="none" spc="0" normalizeH="0" baseline="0" noProof="0" dirty="0">
                      <a:ln>
                        <a:noFill/>
                      </a:ln>
                      <a:solidFill>
                        <a:prstClr val="black"/>
                      </a:solidFill>
                      <a:effectLst/>
                      <a:uLnTx/>
                      <a:uFillTx/>
                      <a:latin typeface="Segoe UI Light"/>
                      <a:ea typeface="+mn-ea"/>
                      <a:cs typeface="+mn-cs"/>
                    </a:endParaRPr>
                  </a:p>
                </p:txBody>
              </p:sp>
              <p:sp>
                <p:nvSpPr>
                  <p:cNvPr id="183" name="Rechthoek: afgeronde hoeken 182">
                    <a:extLst>
                      <a:ext uri="{FF2B5EF4-FFF2-40B4-BE49-F238E27FC236}">
                        <a16:creationId xmlns:a16="http://schemas.microsoft.com/office/drawing/2014/main" id="{0C810789-6960-4E5B-0D2C-12BD6FC6E7C6}"/>
                      </a:ext>
                    </a:extLst>
                  </p:cNvPr>
                  <p:cNvSpPr/>
                  <p:nvPr userDrawn="1"/>
                </p:nvSpPr>
                <p:spPr>
                  <a:xfrm rot="2903873">
                    <a:off x="-887744" y="3085651"/>
                    <a:ext cx="99751" cy="122903"/>
                  </a:xfrm>
                  <a:prstGeom prst="roundRect">
                    <a:avLst>
                      <a:gd name="adj" fmla="val 2911"/>
                    </a:avLst>
                  </a:prstGeom>
                  <a:solidFill>
                    <a:sysClr val="window" lastClr="FFFFFF"/>
                  </a:solidFill>
                  <a:ln w="12700" cap="flat" cmpd="sng" algn="ctr">
                    <a:solidFill>
                      <a:srgbClr val="818181"/>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en-GB" sz="7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84" name="Vrije vorm: vorm 183">
                    <a:extLst>
                      <a:ext uri="{FF2B5EF4-FFF2-40B4-BE49-F238E27FC236}">
                        <a16:creationId xmlns:a16="http://schemas.microsoft.com/office/drawing/2014/main" id="{526D1CD2-0DC9-BD93-6163-ED02CDE0221C}"/>
                      </a:ext>
                    </a:extLst>
                  </p:cNvPr>
                  <p:cNvSpPr/>
                  <p:nvPr userDrawn="1"/>
                </p:nvSpPr>
                <p:spPr>
                  <a:xfrm>
                    <a:off x="-894646" y="3037554"/>
                    <a:ext cx="64753" cy="85767"/>
                  </a:xfrm>
                  <a:custGeom>
                    <a:avLst/>
                    <a:gdLst>
                      <a:gd name="connsiteX0" fmla="*/ 0 w 52388"/>
                      <a:gd name="connsiteY0" fmla="*/ 76203 h 76203"/>
                      <a:gd name="connsiteX1" fmla="*/ 26194 w 52388"/>
                      <a:gd name="connsiteY1" fmla="*/ 3 h 76203"/>
                      <a:gd name="connsiteX2" fmla="*/ 52388 w 52388"/>
                      <a:gd name="connsiteY2" fmla="*/ 73822 h 76203"/>
                      <a:gd name="connsiteX0" fmla="*/ 0 w 52388"/>
                      <a:gd name="connsiteY0" fmla="*/ 76203 h 76203"/>
                      <a:gd name="connsiteX1" fmla="*/ 26194 w 52388"/>
                      <a:gd name="connsiteY1" fmla="*/ 3 h 76203"/>
                      <a:gd name="connsiteX2" fmla="*/ 52388 w 52388"/>
                      <a:gd name="connsiteY2" fmla="*/ 73822 h 76203"/>
                      <a:gd name="connsiteX0" fmla="*/ 0 w 46443"/>
                      <a:gd name="connsiteY0" fmla="*/ 78387 h 78387"/>
                      <a:gd name="connsiteX1" fmla="*/ 20249 w 46443"/>
                      <a:gd name="connsiteY1" fmla="*/ 11 h 78387"/>
                      <a:gd name="connsiteX2" fmla="*/ 46443 w 46443"/>
                      <a:gd name="connsiteY2" fmla="*/ 73830 h 78387"/>
                      <a:gd name="connsiteX0" fmla="*/ 135 w 46578"/>
                      <a:gd name="connsiteY0" fmla="*/ 78387 h 78387"/>
                      <a:gd name="connsiteX1" fmla="*/ 20384 w 46578"/>
                      <a:gd name="connsiteY1" fmla="*/ 11 h 78387"/>
                      <a:gd name="connsiteX2" fmla="*/ 46578 w 46578"/>
                      <a:gd name="connsiteY2" fmla="*/ 73830 h 78387"/>
                      <a:gd name="connsiteX0" fmla="*/ 295 w 46738"/>
                      <a:gd name="connsiteY0" fmla="*/ 78387 h 78387"/>
                      <a:gd name="connsiteX1" fmla="*/ 20544 w 46738"/>
                      <a:gd name="connsiteY1" fmla="*/ 11 h 78387"/>
                      <a:gd name="connsiteX2" fmla="*/ 46738 w 46738"/>
                      <a:gd name="connsiteY2" fmla="*/ 73830 h 78387"/>
                      <a:gd name="connsiteX0" fmla="*/ 127 w 39137"/>
                      <a:gd name="connsiteY0" fmla="*/ 78452 h 78452"/>
                      <a:gd name="connsiteX1" fmla="*/ 20376 w 39137"/>
                      <a:gd name="connsiteY1" fmla="*/ 76 h 78452"/>
                      <a:gd name="connsiteX2" fmla="*/ 39137 w 39137"/>
                      <a:gd name="connsiteY2" fmla="*/ 67366 h 78452"/>
                      <a:gd name="connsiteX0" fmla="*/ 127 w 39933"/>
                      <a:gd name="connsiteY0" fmla="*/ 78470 h 78470"/>
                      <a:gd name="connsiteX1" fmla="*/ 20376 w 39933"/>
                      <a:gd name="connsiteY1" fmla="*/ 94 h 78470"/>
                      <a:gd name="connsiteX2" fmla="*/ 39137 w 39933"/>
                      <a:gd name="connsiteY2" fmla="*/ 67384 h 78470"/>
                      <a:gd name="connsiteX0" fmla="*/ 219 w 40422"/>
                      <a:gd name="connsiteY0" fmla="*/ 78381 h 78381"/>
                      <a:gd name="connsiteX1" fmla="*/ 20468 w 40422"/>
                      <a:gd name="connsiteY1" fmla="*/ 5 h 78381"/>
                      <a:gd name="connsiteX2" fmla="*/ 39229 w 40422"/>
                      <a:gd name="connsiteY2" fmla="*/ 67295 h 78381"/>
                    </a:gdLst>
                    <a:ahLst/>
                    <a:cxnLst>
                      <a:cxn ang="0">
                        <a:pos x="connsiteX0" y="connsiteY0"/>
                      </a:cxn>
                      <a:cxn ang="0">
                        <a:pos x="connsiteX1" y="connsiteY1"/>
                      </a:cxn>
                      <a:cxn ang="0">
                        <a:pos x="connsiteX2" y="connsiteY2"/>
                      </a:cxn>
                    </a:cxnLst>
                    <a:rect l="l" t="t" r="r" b="b"/>
                    <a:pathLst>
                      <a:path w="40422" h="78381">
                        <a:moveTo>
                          <a:pt x="219" y="78381"/>
                        </a:moveTo>
                        <a:cubicBezTo>
                          <a:pt x="-1454" y="18717"/>
                          <a:pt x="6534" y="-324"/>
                          <a:pt x="20468" y="5"/>
                        </a:cubicBezTo>
                        <a:cubicBezTo>
                          <a:pt x="34402" y="334"/>
                          <a:pt x="43874" y="23658"/>
                          <a:pt x="39229" y="67295"/>
                        </a:cubicBezTo>
                      </a:path>
                    </a:pathLst>
                  </a:custGeom>
                  <a:noFill/>
                  <a:ln w="12700" cap="flat" cmpd="sng" algn="ctr">
                    <a:solidFill>
                      <a:srgbClr val="818181"/>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en-GB" sz="7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175" name="Gelijkbenige driehoek 174">
                  <a:extLst>
                    <a:ext uri="{FF2B5EF4-FFF2-40B4-BE49-F238E27FC236}">
                      <a16:creationId xmlns:a16="http://schemas.microsoft.com/office/drawing/2014/main" id="{E3BE4A10-030B-BC94-523E-CB9FDAAFBE83}"/>
                    </a:ext>
                  </a:extLst>
                </p:cNvPr>
                <p:cNvSpPr/>
                <p:nvPr userDrawn="1"/>
              </p:nvSpPr>
              <p:spPr>
                <a:xfrm rot="10800000">
                  <a:off x="-2528907" y="2540201"/>
                  <a:ext cx="94890" cy="50291"/>
                </a:xfrm>
                <a:prstGeom prst="triangle">
                  <a:avLst/>
                </a:prstGeom>
                <a:solidFill>
                  <a:sysClr val="windowText" lastClr="000000"/>
                </a:solidFill>
                <a:ln w="12700" cap="flat" cmpd="sng" algn="ctr">
                  <a:no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white"/>
                    </a:solidFill>
                    <a:effectLst/>
                    <a:uLnTx/>
                    <a:uFillTx/>
                    <a:latin typeface="Segoe UI Light"/>
                    <a:ea typeface="+mn-ea"/>
                    <a:cs typeface="+mn-cs"/>
                  </a:endParaRPr>
                </a:p>
              </p:txBody>
            </p:sp>
            <p:sp>
              <p:nvSpPr>
                <p:cNvPr id="176" name="Tekstvak 175">
                  <a:extLst>
                    <a:ext uri="{FF2B5EF4-FFF2-40B4-BE49-F238E27FC236}">
                      <a16:creationId xmlns:a16="http://schemas.microsoft.com/office/drawing/2014/main" id="{1BF69A9F-DE49-FF46-10ED-8EE31250E930}"/>
                    </a:ext>
                  </a:extLst>
                </p:cNvPr>
                <p:cNvSpPr txBox="1"/>
                <p:nvPr userDrawn="1"/>
              </p:nvSpPr>
              <p:spPr>
                <a:xfrm>
                  <a:off x="-3083201" y="2750275"/>
                  <a:ext cx="635803"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Borders</a:t>
                  </a:r>
                </a:p>
              </p:txBody>
            </p:sp>
            <p:sp>
              <p:nvSpPr>
                <p:cNvPr id="177" name="Gelijkbenige driehoek 176">
                  <a:extLst>
                    <a:ext uri="{FF2B5EF4-FFF2-40B4-BE49-F238E27FC236}">
                      <a16:creationId xmlns:a16="http://schemas.microsoft.com/office/drawing/2014/main" id="{FE1E0A20-30AF-B57A-FFCF-8ACB20370163}"/>
                    </a:ext>
                  </a:extLst>
                </p:cNvPr>
                <p:cNvSpPr/>
                <p:nvPr userDrawn="1"/>
              </p:nvSpPr>
              <p:spPr>
                <a:xfrm rot="10800000">
                  <a:off x="-2528907" y="2796474"/>
                  <a:ext cx="94890" cy="50291"/>
                </a:xfrm>
                <a:prstGeom prst="triangle">
                  <a:avLst/>
                </a:prstGeom>
                <a:solidFill>
                  <a:sysClr val="windowText" lastClr="000000"/>
                </a:solidFill>
                <a:ln w="12700" cap="flat" cmpd="sng" algn="ctr">
                  <a:no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white"/>
                    </a:solidFill>
                    <a:effectLst/>
                    <a:uLnTx/>
                    <a:uFillTx/>
                    <a:latin typeface="Segoe UI Light"/>
                    <a:ea typeface="+mn-ea"/>
                    <a:cs typeface="+mn-cs"/>
                  </a:endParaRPr>
                </a:p>
              </p:txBody>
            </p:sp>
            <p:grpSp>
              <p:nvGrpSpPr>
                <p:cNvPr id="178" name="Groep 177">
                  <a:extLst>
                    <a:ext uri="{FF2B5EF4-FFF2-40B4-BE49-F238E27FC236}">
                      <a16:creationId xmlns:a16="http://schemas.microsoft.com/office/drawing/2014/main" id="{4807C027-F45E-0F4C-579A-BD30E28B06AE}"/>
                    </a:ext>
                  </a:extLst>
                </p:cNvPr>
                <p:cNvGrpSpPr/>
                <p:nvPr userDrawn="1"/>
              </p:nvGrpSpPr>
              <p:grpSpPr>
                <a:xfrm>
                  <a:off x="-3250409" y="2732592"/>
                  <a:ext cx="164055" cy="164055"/>
                  <a:chOff x="-3258612" y="2724389"/>
                  <a:chExt cx="180460" cy="180460"/>
                </a:xfrm>
              </p:grpSpPr>
              <p:sp>
                <p:nvSpPr>
                  <p:cNvPr id="179" name="Rechthoek 178">
                    <a:extLst>
                      <a:ext uri="{FF2B5EF4-FFF2-40B4-BE49-F238E27FC236}">
                        <a16:creationId xmlns:a16="http://schemas.microsoft.com/office/drawing/2014/main" id="{57866BE7-3E29-7C20-1E92-DD98FD28B173}"/>
                      </a:ext>
                    </a:extLst>
                  </p:cNvPr>
                  <p:cNvSpPr/>
                  <p:nvPr userDrawn="1"/>
                </p:nvSpPr>
                <p:spPr>
                  <a:xfrm>
                    <a:off x="-3258612" y="2724389"/>
                    <a:ext cx="180460" cy="180460"/>
                  </a:xfrm>
                  <a:prstGeom prst="rect">
                    <a:avLst/>
                  </a:prstGeom>
                  <a:noFill/>
                  <a:ln>
                    <a:solidFill>
                      <a:srgbClr val="81818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dirty="0">
                      <a:latin typeface="+mj-lt"/>
                    </a:endParaRPr>
                  </a:p>
                </p:txBody>
              </p:sp>
              <p:cxnSp>
                <p:nvCxnSpPr>
                  <p:cNvPr id="180" name="Rechte verbindingslijn 179">
                    <a:extLst>
                      <a:ext uri="{FF2B5EF4-FFF2-40B4-BE49-F238E27FC236}">
                        <a16:creationId xmlns:a16="http://schemas.microsoft.com/office/drawing/2014/main" id="{3F5FB1A8-7F24-2B17-06F9-10676C9BF61D}"/>
                      </a:ext>
                    </a:extLst>
                  </p:cNvPr>
                  <p:cNvCxnSpPr>
                    <a:stCxn id="179" idx="0"/>
                    <a:endCxn id="179" idx="2"/>
                  </p:cNvCxnSpPr>
                  <p:nvPr userDrawn="1"/>
                </p:nvCxnSpPr>
                <p:spPr>
                  <a:xfrm>
                    <a:off x="-3168382" y="2724389"/>
                    <a:ext cx="0" cy="180460"/>
                  </a:xfrm>
                  <a:prstGeom prst="line">
                    <a:avLst/>
                  </a:prstGeom>
                  <a:noFill/>
                  <a:ln>
                    <a:solidFill>
                      <a:srgbClr val="818181"/>
                    </a:solidFill>
                    <a:prstDash val="sysDot"/>
                  </a:ln>
                </p:spPr>
                <p:style>
                  <a:lnRef idx="2">
                    <a:schemeClr val="accent1">
                      <a:shade val="50000"/>
                    </a:schemeClr>
                  </a:lnRef>
                  <a:fillRef idx="1">
                    <a:schemeClr val="accent1"/>
                  </a:fillRef>
                  <a:effectRef idx="0">
                    <a:schemeClr val="accent1"/>
                  </a:effectRef>
                  <a:fontRef idx="minor">
                    <a:schemeClr val="lt1"/>
                  </a:fontRef>
                </p:style>
              </p:cxnSp>
              <p:cxnSp>
                <p:nvCxnSpPr>
                  <p:cNvPr id="181" name="Rechte verbindingslijn 180">
                    <a:extLst>
                      <a:ext uri="{FF2B5EF4-FFF2-40B4-BE49-F238E27FC236}">
                        <a16:creationId xmlns:a16="http://schemas.microsoft.com/office/drawing/2014/main" id="{C24124A8-3D48-9E3E-8044-A8D4211C9190}"/>
                      </a:ext>
                    </a:extLst>
                  </p:cNvPr>
                  <p:cNvCxnSpPr>
                    <a:stCxn id="179" idx="1"/>
                    <a:endCxn id="179" idx="3"/>
                  </p:cNvCxnSpPr>
                  <p:nvPr userDrawn="1"/>
                </p:nvCxnSpPr>
                <p:spPr>
                  <a:xfrm>
                    <a:off x="-3258612" y="2814619"/>
                    <a:ext cx="180460" cy="0"/>
                  </a:xfrm>
                  <a:prstGeom prst="line">
                    <a:avLst/>
                  </a:prstGeom>
                  <a:noFill/>
                  <a:ln>
                    <a:solidFill>
                      <a:srgbClr val="818181"/>
                    </a:solidFill>
                    <a:prstDash val="sysDot"/>
                  </a:ln>
                </p:spPr>
                <p:style>
                  <a:lnRef idx="2">
                    <a:schemeClr val="accent1">
                      <a:shade val="50000"/>
                    </a:schemeClr>
                  </a:lnRef>
                  <a:fillRef idx="1">
                    <a:schemeClr val="accent1"/>
                  </a:fillRef>
                  <a:effectRef idx="0">
                    <a:schemeClr val="accent1"/>
                  </a:effectRef>
                  <a:fontRef idx="minor">
                    <a:schemeClr val="lt1"/>
                  </a:fontRef>
                </p:style>
              </p:cxnSp>
            </p:grpSp>
          </p:grpSp>
        </p:grpSp>
        <p:grpSp>
          <p:nvGrpSpPr>
            <p:cNvPr id="92" name="Groep 91">
              <a:extLst>
                <a:ext uri="{FF2B5EF4-FFF2-40B4-BE49-F238E27FC236}">
                  <a16:creationId xmlns:a16="http://schemas.microsoft.com/office/drawing/2014/main" id="{58C766F2-39B7-A586-16E8-4F06E83E2975}"/>
                </a:ext>
              </a:extLst>
            </p:cNvPr>
            <p:cNvGrpSpPr/>
            <p:nvPr userDrawn="1"/>
          </p:nvGrpSpPr>
          <p:grpSpPr>
            <a:xfrm>
              <a:off x="-3786437" y="3410167"/>
              <a:ext cx="3693386" cy="3283188"/>
              <a:chOff x="-3786437" y="3410167"/>
              <a:chExt cx="3693386" cy="3283188"/>
            </a:xfrm>
          </p:grpSpPr>
          <p:sp>
            <p:nvSpPr>
              <p:cNvPr id="93" name="Rechthoek 92">
                <a:extLst>
                  <a:ext uri="{FF2B5EF4-FFF2-40B4-BE49-F238E27FC236}">
                    <a16:creationId xmlns:a16="http://schemas.microsoft.com/office/drawing/2014/main" id="{54C9DF43-A8F7-AD51-F364-B4F0AF192527}"/>
                  </a:ext>
                </a:extLst>
              </p:cNvPr>
              <p:cNvSpPr/>
              <p:nvPr userDrawn="1"/>
            </p:nvSpPr>
            <p:spPr>
              <a:xfrm>
                <a:off x="-3786165" y="3410167"/>
                <a:ext cx="3593091" cy="2641383"/>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tx2"/>
                    </a:solidFill>
                    <a:latin typeface="Calibri" panose="020F0502020204030204" pitchFamily="34" charset="0"/>
                    <a:cs typeface="Calibri" panose="020F0502020204030204" pitchFamily="34" charset="0"/>
                  </a:rPr>
                  <a:t>Edit table</a:t>
                </a:r>
              </a:p>
            </p:txBody>
          </p:sp>
          <p:sp>
            <p:nvSpPr>
              <p:cNvPr id="94" name="Ovaal 93">
                <a:extLst>
                  <a:ext uri="{FF2B5EF4-FFF2-40B4-BE49-F238E27FC236}">
                    <a16:creationId xmlns:a16="http://schemas.microsoft.com/office/drawing/2014/main" id="{E293FB3E-2084-1F00-A03F-52C2C1466EDD}"/>
                  </a:ext>
                </a:extLst>
              </p:cNvPr>
              <p:cNvSpPr/>
              <p:nvPr userDrawn="1"/>
            </p:nvSpPr>
            <p:spPr>
              <a:xfrm>
                <a:off x="-3603587" y="3874766"/>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95" name="Rechthoek 94">
                <a:extLst>
                  <a:ext uri="{FF2B5EF4-FFF2-40B4-BE49-F238E27FC236}">
                    <a16:creationId xmlns:a16="http://schemas.microsoft.com/office/drawing/2014/main" id="{FAE9BE32-F7AF-1F2A-B0AE-D1258F28E1F1}"/>
                  </a:ext>
                </a:extLst>
              </p:cNvPr>
              <p:cNvSpPr/>
              <p:nvPr userDrawn="1"/>
            </p:nvSpPr>
            <p:spPr>
              <a:xfrm>
                <a:off x="-3319416" y="3874767"/>
                <a:ext cx="3008779"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number of rows and/or columns of the table and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‘Layout’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96" name="Rechthoek 95">
                <a:extLst>
                  <a:ext uri="{FF2B5EF4-FFF2-40B4-BE49-F238E27FC236}">
                    <a16:creationId xmlns:a16="http://schemas.microsoft.com/office/drawing/2014/main" id="{71540E46-516A-3888-E785-267169A26259}"/>
                  </a:ext>
                </a:extLst>
              </p:cNvPr>
              <p:cNvSpPr/>
              <p:nvPr userDrawn="1"/>
            </p:nvSpPr>
            <p:spPr>
              <a:xfrm>
                <a:off x="-3786437" y="5865355"/>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‘Inspiration'</a:t>
                </a:r>
              </a:p>
            </p:txBody>
          </p:sp>
          <p:grpSp>
            <p:nvGrpSpPr>
              <p:cNvPr id="97" name="ICOON_info">
                <a:extLst>
                  <a:ext uri="{FF2B5EF4-FFF2-40B4-BE49-F238E27FC236}">
                    <a16:creationId xmlns:a16="http://schemas.microsoft.com/office/drawing/2014/main" id="{D7FA262D-6DAD-5C9F-F772-C510DBE5ABD3}"/>
                  </a:ext>
                </a:extLst>
              </p:cNvPr>
              <p:cNvGrpSpPr/>
              <p:nvPr userDrawn="1"/>
            </p:nvGrpSpPr>
            <p:grpSpPr>
              <a:xfrm>
                <a:off x="-376736" y="5729337"/>
                <a:ext cx="283685" cy="283685"/>
                <a:chOff x="-510741" y="5913713"/>
                <a:chExt cx="267555" cy="267555"/>
              </a:xfrm>
            </p:grpSpPr>
            <p:sp>
              <p:nvSpPr>
                <p:cNvPr id="161" name="Ovaal 160">
                  <a:extLst>
                    <a:ext uri="{FF2B5EF4-FFF2-40B4-BE49-F238E27FC236}">
                      <a16:creationId xmlns:a16="http://schemas.microsoft.com/office/drawing/2014/main" id="{C8921386-E854-2960-226F-698ED1196897}"/>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162" name="Graphic 163" descr="Informatie">
                  <a:extLst>
                    <a:ext uri="{FF2B5EF4-FFF2-40B4-BE49-F238E27FC236}">
                      <a16:creationId xmlns:a16="http://schemas.microsoft.com/office/drawing/2014/main" id="{C37DD69A-0C19-071A-A689-A480350A3EBA}"/>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98" name="Groep 97">
                <a:extLst>
                  <a:ext uri="{FF2B5EF4-FFF2-40B4-BE49-F238E27FC236}">
                    <a16:creationId xmlns:a16="http://schemas.microsoft.com/office/drawing/2014/main" id="{B3BD4164-4F23-0B44-A18D-F9AC4A6978B8}"/>
                  </a:ext>
                </a:extLst>
              </p:cNvPr>
              <p:cNvGrpSpPr/>
              <p:nvPr userDrawn="1"/>
            </p:nvGrpSpPr>
            <p:grpSpPr>
              <a:xfrm>
                <a:off x="-938434" y="6002732"/>
                <a:ext cx="627798" cy="576693"/>
                <a:chOff x="-938434" y="4570310"/>
                <a:chExt cx="627798" cy="576693"/>
              </a:xfrm>
            </p:grpSpPr>
            <p:grpSp>
              <p:nvGrpSpPr>
                <p:cNvPr id="156" name="Inspireren">
                  <a:extLst>
                    <a:ext uri="{FF2B5EF4-FFF2-40B4-BE49-F238E27FC236}">
                      <a16:creationId xmlns:a16="http://schemas.microsoft.com/office/drawing/2014/main" id="{634503EF-AEB7-E146-824B-66B6EE8CAFAD}"/>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158" name="Freeform 12">
                    <a:extLst>
                      <a:ext uri="{FF2B5EF4-FFF2-40B4-BE49-F238E27FC236}">
                        <a16:creationId xmlns:a16="http://schemas.microsoft.com/office/drawing/2014/main" id="{2D4FBC92-C8D9-13DB-A0EE-F0D7D0685D7A}"/>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159" name="Freeform 13">
                    <a:extLst>
                      <a:ext uri="{FF2B5EF4-FFF2-40B4-BE49-F238E27FC236}">
                        <a16:creationId xmlns:a16="http://schemas.microsoft.com/office/drawing/2014/main" id="{8040B12F-9800-3A66-DA48-C1A18254241C}"/>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160" name="Freeform 14">
                    <a:extLst>
                      <a:ext uri="{FF2B5EF4-FFF2-40B4-BE49-F238E27FC236}">
                        <a16:creationId xmlns:a16="http://schemas.microsoft.com/office/drawing/2014/main" id="{0C1564A2-F76A-11E1-411D-F35826102400}"/>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157" name="Tekstvak 156">
                  <a:extLst>
                    <a:ext uri="{FF2B5EF4-FFF2-40B4-BE49-F238E27FC236}">
                      <a16:creationId xmlns:a16="http://schemas.microsoft.com/office/drawing/2014/main" id="{A291F0E9-9ADA-AB75-289D-7AD6A868A0CF}"/>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sp>
            <p:nvSpPr>
              <p:cNvPr id="99" name="Ovaal 98">
                <a:extLst>
                  <a:ext uri="{FF2B5EF4-FFF2-40B4-BE49-F238E27FC236}">
                    <a16:creationId xmlns:a16="http://schemas.microsoft.com/office/drawing/2014/main" id="{FEA5E7A2-4249-BC43-3400-9B5ABE2B4382}"/>
                  </a:ext>
                </a:extLst>
              </p:cNvPr>
              <p:cNvSpPr/>
              <p:nvPr userDrawn="1"/>
            </p:nvSpPr>
            <p:spPr>
              <a:xfrm>
                <a:off x="-3603587" y="4396122"/>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00" name="Rechthoek 99">
                <a:extLst>
                  <a:ext uri="{FF2B5EF4-FFF2-40B4-BE49-F238E27FC236}">
                    <a16:creationId xmlns:a16="http://schemas.microsoft.com/office/drawing/2014/main" id="{1649B9BE-D9F5-5723-3E0D-45C2E59141AD}"/>
                  </a:ext>
                </a:extLst>
              </p:cNvPr>
              <p:cNvSpPr/>
              <p:nvPr userDrawn="1"/>
            </p:nvSpPr>
            <p:spPr>
              <a:xfrm>
                <a:off x="-3319415" y="4396123"/>
                <a:ext cx="2944682" cy="495917"/>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the section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‘Rows and columns’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you can delete or add rows and columns. Choose from the variety of options:</a:t>
                </a:r>
              </a:p>
            </p:txBody>
          </p:sp>
          <p:grpSp>
            <p:nvGrpSpPr>
              <p:cNvPr id="101" name="Groep 100">
                <a:extLst>
                  <a:ext uri="{FF2B5EF4-FFF2-40B4-BE49-F238E27FC236}">
                    <a16:creationId xmlns:a16="http://schemas.microsoft.com/office/drawing/2014/main" id="{346C7419-796F-93D9-C9F5-609E7C24B480}"/>
                  </a:ext>
                </a:extLst>
              </p:cNvPr>
              <p:cNvGrpSpPr/>
              <p:nvPr userDrawn="1"/>
            </p:nvGrpSpPr>
            <p:grpSpPr>
              <a:xfrm>
                <a:off x="-3415313" y="4996916"/>
                <a:ext cx="3013682" cy="673634"/>
                <a:chOff x="-3415313" y="4996916"/>
                <a:chExt cx="3013682" cy="673634"/>
              </a:xfrm>
            </p:grpSpPr>
            <p:grpSp>
              <p:nvGrpSpPr>
                <p:cNvPr id="102" name="Groep 101">
                  <a:extLst>
                    <a:ext uri="{FF2B5EF4-FFF2-40B4-BE49-F238E27FC236}">
                      <a16:creationId xmlns:a16="http://schemas.microsoft.com/office/drawing/2014/main" id="{D1A1822D-99BE-7B49-1DC7-FB5A0D609BE1}"/>
                    </a:ext>
                  </a:extLst>
                </p:cNvPr>
                <p:cNvGrpSpPr/>
                <p:nvPr userDrawn="1"/>
              </p:nvGrpSpPr>
              <p:grpSpPr>
                <a:xfrm>
                  <a:off x="-3415313" y="5041534"/>
                  <a:ext cx="761481" cy="529523"/>
                  <a:chOff x="-3492543" y="5041534"/>
                  <a:chExt cx="761481" cy="529523"/>
                </a:xfrm>
              </p:grpSpPr>
              <p:grpSp>
                <p:nvGrpSpPr>
                  <p:cNvPr id="147" name="Groep 146">
                    <a:extLst>
                      <a:ext uri="{FF2B5EF4-FFF2-40B4-BE49-F238E27FC236}">
                        <a16:creationId xmlns:a16="http://schemas.microsoft.com/office/drawing/2014/main" id="{13E3F634-B42D-6BED-727D-C65508666288}"/>
                      </a:ext>
                    </a:extLst>
                  </p:cNvPr>
                  <p:cNvGrpSpPr/>
                  <p:nvPr userDrawn="1"/>
                </p:nvGrpSpPr>
                <p:grpSpPr>
                  <a:xfrm>
                    <a:off x="-3307743" y="5041534"/>
                    <a:ext cx="485596" cy="437045"/>
                    <a:chOff x="-3307743" y="4999319"/>
                    <a:chExt cx="644991" cy="580504"/>
                  </a:xfrm>
                </p:grpSpPr>
                <p:grpSp>
                  <p:nvGrpSpPr>
                    <p:cNvPr id="149" name="Groep 148">
                      <a:extLst>
                        <a:ext uri="{FF2B5EF4-FFF2-40B4-BE49-F238E27FC236}">
                          <a16:creationId xmlns:a16="http://schemas.microsoft.com/office/drawing/2014/main" id="{EF7166A0-D2A4-88D8-B605-67DC3F938AB6}"/>
                        </a:ext>
                      </a:extLst>
                    </p:cNvPr>
                    <p:cNvGrpSpPr/>
                    <p:nvPr userDrawn="1"/>
                  </p:nvGrpSpPr>
                  <p:grpSpPr>
                    <a:xfrm>
                      <a:off x="-3307743" y="4999319"/>
                      <a:ext cx="516835" cy="439373"/>
                      <a:chOff x="-3307743" y="4999319"/>
                      <a:chExt cx="516835" cy="439373"/>
                    </a:xfrm>
                  </p:grpSpPr>
                  <p:cxnSp>
                    <p:nvCxnSpPr>
                      <p:cNvPr id="151" name="Rechte verbindingslijn 150">
                        <a:extLst>
                          <a:ext uri="{FF2B5EF4-FFF2-40B4-BE49-F238E27FC236}">
                            <a16:creationId xmlns:a16="http://schemas.microsoft.com/office/drawing/2014/main" id="{F6D88044-CD23-FD6A-64BA-16F197C0C530}"/>
                          </a:ext>
                        </a:extLst>
                      </p:cNvPr>
                      <p:cNvCxnSpPr>
                        <a:cxnSpLocks/>
                      </p:cNvCxnSpPr>
                      <p:nvPr userDrawn="1"/>
                    </p:nvCxnSpPr>
                    <p:spPr>
                      <a:xfrm>
                        <a:off x="-3307743" y="5141843"/>
                        <a:ext cx="516835"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52" name="Rechte verbindingslijn 151">
                        <a:extLst>
                          <a:ext uri="{FF2B5EF4-FFF2-40B4-BE49-F238E27FC236}">
                            <a16:creationId xmlns:a16="http://schemas.microsoft.com/office/drawing/2014/main" id="{B6835E6F-AC1C-1992-A480-A345EDF92E86}"/>
                          </a:ext>
                        </a:extLst>
                      </p:cNvPr>
                      <p:cNvCxnSpPr>
                        <a:cxnSpLocks/>
                      </p:cNvCxnSpPr>
                      <p:nvPr userDrawn="1"/>
                    </p:nvCxnSpPr>
                    <p:spPr>
                      <a:xfrm>
                        <a:off x="-3307743" y="5290267"/>
                        <a:ext cx="516835"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53" name="Rechte verbindingslijn 152">
                        <a:extLst>
                          <a:ext uri="{FF2B5EF4-FFF2-40B4-BE49-F238E27FC236}">
                            <a16:creationId xmlns:a16="http://schemas.microsoft.com/office/drawing/2014/main" id="{F0EB5282-9F53-0652-CCD3-C519AAB37915}"/>
                          </a:ext>
                        </a:extLst>
                      </p:cNvPr>
                      <p:cNvCxnSpPr>
                        <a:cxnSpLocks/>
                      </p:cNvCxnSpPr>
                      <p:nvPr userDrawn="1"/>
                    </p:nvCxnSpPr>
                    <p:spPr>
                      <a:xfrm flipH="1">
                        <a:off x="-2969743" y="4999319"/>
                        <a:ext cx="1394" cy="439373"/>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54" name="Rechte verbindingslijn 153">
                        <a:extLst>
                          <a:ext uri="{FF2B5EF4-FFF2-40B4-BE49-F238E27FC236}">
                            <a16:creationId xmlns:a16="http://schemas.microsoft.com/office/drawing/2014/main" id="{EBFE39D2-10E4-2296-5954-070D0644B1E1}"/>
                          </a:ext>
                        </a:extLst>
                      </p:cNvPr>
                      <p:cNvCxnSpPr>
                        <a:cxnSpLocks/>
                      </p:cNvCxnSpPr>
                      <p:nvPr userDrawn="1"/>
                    </p:nvCxnSpPr>
                    <p:spPr>
                      <a:xfrm flipH="1">
                        <a:off x="-3142021" y="4999319"/>
                        <a:ext cx="1394" cy="439373"/>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sp>
                    <p:nvSpPr>
                      <p:cNvPr id="155" name="Rechthoek 154">
                        <a:extLst>
                          <a:ext uri="{FF2B5EF4-FFF2-40B4-BE49-F238E27FC236}">
                            <a16:creationId xmlns:a16="http://schemas.microsoft.com/office/drawing/2014/main" id="{3DEB5E0B-D7BA-D5FB-388A-A8A208732DC1}"/>
                          </a:ext>
                        </a:extLst>
                      </p:cNvPr>
                      <p:cNvSpPr/>
                      <p:nvPr userDrawn="1"/>
                    </p:nvSpPr>
                    <p:spPr>
                      <a:xfrm>
                        <a:off x="-3304719" y="4999319"/>
                        <a:ext cx="513811" cy="439373"/>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2400" dirty="0">
                          <a:solidFill>
                            <a:schemeClr val="accent1"/>
                          </a:solidFill>
                          <a:latin typeface="Calibri" panose="020F0502020204030204" pitchFamily="34" charset="0"/>
                          <a:cs typeface="Calibri" panose="020F0502020204030204" pitchFamily="34" charset="0"/>
                        </a:endParaRPr>
                      </a:p>
                    </p:txBody>
                  </p:sp>
                </p:grpSp>
                <p:sp>
                  <p:nvSpPr>
                    <p:cNvPr id="150" name="Vrije vorm: vorm 149">
                      <a:extLst>
                        <a:ext uri="{FF2B5EF4-FFF2-40B4-BE49-F238E27FC236}">
                          <a16:creationId xmlns:a16="http://schemas.microsoft.com/office/drawing/2014/main" id="{D9259625-A864-13F7-BBA6-C338470E80EC}"/>
                        </a:ext>
                      </a:extLst>
                    </p:cNvPr>
                    <p:cNvSpPr/>
                    <p:nvPr userDrawn="1"/>
                  </p:nvSpPr>
                  <p:spPr>
                    <a:xfrm rot="2700000">
                      <a:off x="-3022752" y="5219823"/>
                      <a:ext cx="360000" cy="360000"/>
                    </a:xfrm>
                    <a:custGeom>
                      <a:avLst/>
                      <a:gdLst>
                        <a:gd name="connsiteX0" fmla="*/ 7908 w 360000"/>
                        <a:gd name="connsiteY0" fmla="*/ 160908 h 360000"/>
                        <a:gd name="connsiteX1" fmla="*/ 27000 w 360000"/>
                        <a:gd name="connsiteY1" fmla="*/ 153000 h 360000"/>
                        <a:gd name="connsiteX2" fmla="*/ 153000 w 360000"/>
                        <a:gd name="connsiteY2" fmla="*/ 153000 h 360000"/>
                        <a:gd name="connsiteX3" fmla="*/ 153000 w 360000"/>
                        <a:gd name="connsiteY3" fmla="*/ 27000 h 360000"/>
                        <a:gd name="connsiteX4" fmla="*/ 180000 w 360000"/>
                        <a:gd name="connsiteY4" fmla="*/ 0 h 360000"/>
                        <a:gd name="connsiteX5" fmla="*/ 207000 w 360000"/>
                        <a:gd name="connsiteY5" fmla="*/ 27000 h 360000"/>
                        <a:gd name="connsiteX6" fmla="*/ 207000 w 360000"/>
                        <a:gd name="connsiteY6" fmla="*/ 153000 h 360000"/>
                        <a:gd name="connsiteX7" fmla="*/ 333000 w 360000"/>
                        <a:gd name="connsiteY7" fmla="*/ 153000 h 360000"/>
                        <a:gd name="connsiteX8" fmla="*/ 360000 w 360000"/>
                        <a:gd name="connsiteY8" fmla="*/ 180000 h 360000"/>
                        <a:gd name="connsiteX9" fmla="*/ 333000 w 360000"/>
                        <a:gd name="connsiteY9" fmla="*/ 207000 h 360000"/>
                        <a:gd name="connsiteX10" fmla="*/ 207000 w 360000"/>
                        <a:gd name="connsiteY10" fmla="*/ 207000 h 360000"/>
                        <a:gd name="connsiteX11" fmla="*/ 207000 w 360000"/>
                        <a:gd name="connsiteY11" fmla="*/ 333000 h 360000"/>
                        <a:gd name="connsiteX12" fmla="*/ 180000 w 360000"/>
                        <a:gd name="connsiteY12" fmla="*/ 360000 h 360000"/>
                        <a:gd name="connsiteX13" fmla="*/ 153000 w 360000"/>
                        <a:gd name="connsiteY13" fmla="*/ 333000 h 360000"/>
                        <a:gd name="connsiteX14" fmla="*/ 153000 w 360000"/>
                        <a:gd name="connsiteY14" fmla="*/ 207000 h 360000"/>
                        <a:gd name="connsiteX15" fmla="*/ 27000 w 360000"/>
                        <a:gd name="connsiteY15" fmla="*/ 207000 h 360000"/>
                        <a:gd name="connsiteX16" fmla="*/ 0 w 360000"/>
                        <a:gd name="connsiteY16" fmla="*/ 180000 h 360000"/>
                        <a:gd name="connsiteX17" fmla="*/ 7908 w 360000"/>
                        <a:gd name="connsiteY17" fmla="*/ 160908 h 3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0000" h="360000">
                          <a:moveTo>
                            <a:pt x="7908" y="160908"/>
                          </a:moveTo>
                          <a:cubicBezTo>
                            <a:pt x="12794" y="156022"/>
                            <a:pt x="19544" y="153000"/>
                            <a:pt x="27000" y="153000"/>
                          </a:cubicBezTo>
                          <a:lnTo>
                            <a:pt x="153000" y="153000"/>
                          </a:lnTo>
                          <a:lnTo>
                            <a:pt x="153000" y="27000"/>
                          </a:lnTo>
                          <a:cubicBezTo>
                            <a:pt x="153000" y="12088"/>
                            <a:pt x="165088" y="0"/>
                            <a:pt x="180000" y="0"/>
                          </a:cubicBezTo>
                          <a:cubicBezTo>
                            <a:pt x="194912" y="0"/>
                            <a:pt x="207000" y="12088"/>
                            <a:pt x="207000" y="27000"/>
                          </a:cubicBezTo>
                          <a:lnTo>
                            <a:pt x="207000" y="153000"/>
                          </a:lnTo>
                          <a:lnTo>
                            <a:pt x="333000" y="153000"/>
                          </a:lnTo>
                          <a:cubicBezTo>
                            <a:pt x="347912" y="153000"/>
                            <a:pt x="360000" y="165088"/>
                            <a:pt x="360000" y="180000"/>
                          </a:cubicBezTo>
                          <a:cubicBezTo>
                            <a:pt x="360000" y="194912"/>
                            <a:pt x="347912" y="207000"/>
                            <a:pt x="333000" y="207000"/>
                          </a:cubicBezTo>
                          <a:lnTo>
                            <a:pt x="207000" y="207000"/>
                          </a:lnTo>
                          <a:lnTo>
                            <a:pt x="207000" y="333000"/>
                          </a:lnTo>
                          <a:cubicBezTo>
                            <a:pt x="207000" y="347912"/>
                            <a:pt x="194912" y="360000"/>
                            <a:pt x="180000" y="360000"/>
                          </a:cubicBezTo>
                          <a:cubicBezTo>
                            <a:pt x="165088" y="360000"/>
                            <a:pt x="153000" y="347912"/>
                            <a:pt x="153000" y="333000"/>
                          </a:cubicBezTo>
                          <a:lnTo>
                            <a:pt x="153000" y="207000"/>
                          </a:lnTo>
                          <a:lnTo>
                            <a:pt x="27000" y="207000"/>
                          </a:lnTo>
                          <a:cubicBezTo>
                            <a:pt x="12088" y="207000"/>
                            <a:pt x="0" y="194912"/>
                            <a:pt x="0" y="180000"/>
                          </a:cubicBezTo>
                          <a:cubicBezTo>
                            <a:pt x="0" y="172544"/>
                            <a:pt x="3022" y="165794"/>
                            <a:pt x="7908" y="160908"/>
                          </a:cubicBezTo>
                          <a:close/>
                        </a:path>
                      </a:pathLst>
                    </a:custGeom>
                    <a:solidFill>
                      <a:srgbClr val="F0615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dirty="0"/>
                    </a:p>
                  </p:txBody>
                </p:sp>
              </p:grpSp>
              <p:sp>
                <p:nvSpPr>
                  <p:cNvPr id="148" name="Tekstvak 147">
                    <a:extLst>
                      <a:ext uri="{FF2B5EF4-FFF2-40B4-BE49-F238E27FC236}">
                        <a16:creationId xmlns:a16="http://schemas.microsoft.com/office/drawing/2014/main" id="{F4EAB755-2E4D-1C5C-42DF-AB3C8F653A66}"/>
                      </a:ext>
                    </a:extLst>
                  </p:cNvPr>
                  <p:cNvSpPr txBox="1"/>
                  <p:nvPr userDrawn="1"/>
                </p:nvSpPr>
                <p:spPr>
                  <a:xfrm>
                    <a:off x="-3492543" y="5440654"/>
                    <a:ext cx="761481" cy="130403"/>
                  </a:xfrm>
                  <a:prstGeom prst="rect">
                    <a:avLst/>
                  </a:prstGeom>
                  <a:noFill/>
                </p:spPr>
                <p:txBody>
                  <a:bodyPr wrap="square" lIns="0" tIns="0" rIns="0" bIns="0" rtlCol="0" anchor="ctr">
                    <a:noAutofit/>
                  </a:bodyPr>
                  <a:lstStyle/>
                  <a:p>
                    <a:pPr marL="0" algn="ctr"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Delete</a:t>
                    </a:r>
                  </a:p>
                </p:txBody>
              </p:sp>
            </p:grpSp>
            <p:grpSp>
              <p:nvGrpSpPr>
                <p:cNvPr id="103" name="Groep 102">
                  <a:extLst>
                    <a:ext uri="{FF2B5EF4-FFF2-40B4-BE49-F238E27FC236}">
                      <a16:creationId xmlns:a16="http://schemas.microsoft.com/office/drawing/2014/main" id="{2631BCAD-0AB1-5211-9D32-AEAC729719EE}"/>
                    </a:ext>
                  </a:extLst>
                </p:cNvPr>
                <p:cNvGrpSpPr/>
                <p:nvPr userDrawn="1"/>
              </p:nvGrpSpPr>
              <p:grpSpPr>
                <a:xfrm>
                  <a:off x="-2582156" y="4996916"/>
                  <a:ext cx="572112" cy="673634"/>
                  <a:chOff x="-2709168" y="4996916"/>
                  <a:chExt cx="572112" cy="673634"/>
                </a:xfrm>
              </p:grpSpPr>
              <p:grpSp>
                <p:nvGrpSpPr>
                  <p:cNvPr id="137" name="Groep 136">
                    <a:extLst>
                      <a:ext uri="{FF2B5EF4-FFF2-40B4-BE49-F238E27FC236}">
                        <a16:creationId xmlns:a16="http://schemas.microsoft.com/office/drawing/2014/main" id="{6ED6BD50-9F55-8C78-468E-DD9C77827C56}"/>
                      </a:ext>
                    </a:extLst>
                  </p:cNvPr>
                  <p:cNvGrpSpPr/>
                  <p:nvPr userDrawn="1"/>
                </p:nvGrpSpPr>
                <p:grpSpPr>
                  <a:xfrm>
                    <a:off x="-2609993" y="4996916"/>
                    <a:ext cx="389111" cy="375410"/>
                    <a:chOff x="-2542178" y="4940055"/>
                    <a:chExt cx="516835" cy="498637"/>
                  </a:xfrm>
                </p:grpSpPr>
                <p:sp>
                  <p:nvSpPr>
                    <p:cNvPr id="139" name="Rechthoek 138">
                      <a:extLst>
                        <a:ext uri="{FF2B5EF4-FFF2-40B4-BE49-F238E27FC236}">
                          <a16:creationId xmlns:a16="http://schemas.microsoft.com/office/drawing/2014/main" id="{355DBC66-EF38-F0C9-C57B-CA4B0B1A8328}"/>
                        </a:ext>
                      </a:extLst>
                    </p:cNvPr>
                    <p:cNvSpPr/>
                    <p:nvPr userDrawn="1"/>
                  </p:nvSpPr>
                  <p:spPr>
                    <a:xfrm>
                      <a:off x="-2538526" y="5145278"/>
                      <a:ext cx="510738" cy="150388"/>
                    </a:xfrm>
                    <a:prstGeom prst="rect">
                      <a:avLst/>
                    </a:prstGeom>
                    <a:solidFill>
                      <a:srgbClr val="C3D6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dirty="0">
                        <a:latin typeface="+mj-lt"/>
                      </a:endParaRPr>
                    </a:p>
                  </p:txBody>
                </p:sp>
                <p:grpSp>
                  <p:nvGrpSpPr>
                    <p:cNvPr id="140" name="Groep 139">
                      <a:extLst>
                        <a:ext uri="{FF2B5EF4-FFF2-40B4-BE49-F238E27FC236}">
                          <a16:creationId xmlns:a16="http://schemas.microsoft.com/office/drawing/2014/main" id="{9D8736D6-78FF-7636-419A-254B3E911E0D}"/>
                        </a:ext>
                      </a:extLst>
                    </p:cNvPr>
                    <p:cNvGrpSpPr/>
                    <p:nvPr userDrawn="1"/>
                  </p:nvGrpSpPr>
                  <p:grpSpPr>
                    <a:xfrm>
                      <a:off x="-2542178" y="4999319"/>
                      <a:ext cx="516835" cy="439373"/>
                      <a:chOff x="-3307743" y="4999319"/>
                      <a:chExt cx="516835" cy="439373"/>
                    </a:xfrm>
                  </p:grpSpPr>
                  <p:cxnSp>
                    <p:nvCxnSpPr>
                      <p:cNvPr id="142" name="Rechte verbindingslijn 141">
                        <a:extLst>
                          <a:ext uri="{FF2B5EF4-FFF2-40B4-BE49-F238E27FC236}">
                            <a16:creationId xmlns:a16="http://schemas.microsoft.com/office/drawing/2014/main" id="{A0B37BC7-37EA-45EE-C298-FB6B7D7B60FB}"/>
                          </a:ext>
                        </a:extLst>
                      </p:cNvPr>
                      <p:cNvCxnSpPr>
                        <a:cxnSpLocks/>
                      </p:cNvCxnSpPr>
                      <p:nvPr userDrawn="1"/>
                    </p:nvCxnSpPr>
                    <p:spPr>
                      <a:xfrm>
                        <a:off x="-3307743" y="5141843"/>
                        <a:ext cx="516835"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43" name="Rechte verbindingslijn 142">
                        <a:extLst>
                          <a:ext uri="{FF2B5EF4-FFF2-40B4-BE49-F238E27FC236}">
                            <a16:creationId xmlns:a16="http://schemas.microsoft.com/office/drawing/2014/main" id="{96F4B0ED-3A1D-A967-076E-399D8E124F73}"/>
                          </a:ext>
                        </a:extLst>
                      </p:cNvPr>
                      <p:cNvCxnSpPr>
                        <a:cxnSpLocks/>
                      </p:cNvCxnSpPr>
                      <p:nvPr userDrawn="1"/>
                    </p:nvCxnSpPr>
                    <p:spPr>
                      <a:xfrm>
                        <a:off x="-3307743" y="5290267"/>
                        <a:ext cx="516835"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44" name="Rechte verbindingslijn 143">
                        <a:extLst>
                          <a:ext uri="{FF2B5EF4-FFF2-40B4-BE49-F238E27FC236}">
                            <a16:creationId xmlns:a16="http://schemas.microsoft.com/office/drawing/2014/main" id="{F81142C9-BE02-9788-C728-CC789B573A5E}"/>
                          </a:ext>
                        </a:extLst>
                      </p:cNvPr>
                      <p:cNvCxnSpPr>
                        <a:cxnSpLocks/>
                      </p:cNvCxnSpPr>
                      <p:nvPr userDrawn="1"/>
                    </p:nvCxnSpPr>
                    <p:spPr>
                      <a:xfrm>
                        <a:off x="-2969743" y="5295569"/>
                        <a:ext cx="0" cy="143123"/>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45" name="Rechte verbindingslijn 144">
                        <a:extLst>
                          <a:ext uri="{FF2B5EF4-FFF2-40B4-BE49-F238E27FC236}">
                            <a16:creationId xmlns:a16="http://schemas.microsoft.com/office/drawing/2014/main" id="{185CE49D-662E-98F2-1B3D-F06ACCC851AE}"/>
                          </a:ext>
                        </a:extLst>
                      </p:cNvPr>
                      <p:cNvCxnSpPr>
                        <a:cxnSpLocks/>
                      </p:cNvCxnSpPr>
                      <p:nvPr userDrawn="1"/>
                    </p:nvCxnSpPr>
                    <p:spPr>
                      <a:xfrm>
                        <a:off x="-3142021" y="5295569"/>
                        <a:ext cx="0" cy="143123"/>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sp>
                    <p:nvSpPr>
                      <p:cNvPr id="146" name="Rechthoek 145">
                        <a:extLst>
                          <a:ext uri="{FF2B5EF4-FFF2-40B4-BE49-F238E27FC236}">
                            <a16:creationId xmlns:a16="http://schemas.microsoft.com/office/drawing/2014/main" id="{21A03D5F-BB46-CA8D-3E5D-E8332FC0AF77}"/>
                          </a:ext>
                        </a:extLst>
                      </p:cNvPr>
                      <p:cNvSpPr/>
                      <p:nvPr userDrawn="1"/>
                    </p:nvSpPr>
                    <p:spPr>
                      <a:xfrm>
                        <a:off x="-3304719" y="4999319"/>
                        <a:ext cx="513811" cy="439373"/>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2400" dirty="0">
                          <a:solidFill>
                            <a:schemeClr val="accent1"/>
                          </a:solidFill>
                          <a:latin typeface="Calibri" panose="020F0502020204030204" pitchFamily="34" charset="0"/>
                          <a:cs typeface="Calibri" panose="020F0502020204030204" pitchFamily="34" charset="0"/>
                        </a:endParaRPr>
                      </a:p>
                    </p:txBody>
                  </p:sp>
                </p:grpSp>
                <p:sp>
                  <p:nvSpPr>
                    <p:cNvPr id="141" name="Pijl: rechts 140">
                      <a:extLst>
                        <a:ext uri="{FF2B5EF4-FFF2-40B4-BE49-F238E27FC236}">
                          <a16:creationId xmlns:a16="http://schemas.microsoft.com/office/drawing/2014/main" id="{D329CD7F-F6D5-431B-CF03-D165760C204A}"/>
                        </a:ext>
                      </a:extLst>
                    </p:cNvPr>
                    <p:cNvSpPr/>
                    <p:nvPr userDrawn="1"/>
                  </p:nvSpPr>
                  <p:spPr>
                    <a:xfrm rot="16200000">
                      <a:off x="-2415001" y="4945522"/>
                      <a:ext cx="278551" cy="267618"/>
                    </a:xfrm>
                    <a:prstGeom prst="rightArrow">
                      <a:avLst>
                        <a:gd name="adj1" fmla="val 25329"/>
                        <a:gd name="adj2" fmla="val 63628"/>
                      </a:avLst>
                    </a:prstGeom>
                    <a:solidFill>
                      <a:srgbClr val="4A7DB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138" name="Tekstvak 137">
                    <a:extLst>
                      <a:ext uri="{FF2B5EF4-FFF2-40B4-BE49-F238E27FC236}">
                        <a16:creationId xmlns:a16="http://schemas.microsoft.com/office/drawing/2014/main" id="{9F1742B8-0CEA-F1DD-7190-E40A7D832D17}"/>
                      </a:ext>
                    </a:extLst>
                  </p:cNvPr>
                  <p:cNvSpPr txBox="1"/>
                  <p:nvPr userDrawn="1"/>
                </p:nvSpPr>
                <p:spPr>
                  <a:xfrm>
                    <a:off x="-2709168" y="5460793"/>
                    <a:ext cx="572112" cy="209757"/>
                  </a:xfrm>
                  <a:prstGeom prst="rect">
                    <a:avLst/>
                  </a:prstGeom>
                  <a:noFill/>
                </p:spPr>
                <p:txBody>
                  <a:bodyPr wrap="square" lIns="0" tIns="0" rIns="0" bIns="0" rtlCol="0" anchor="ctr">
                    <a:noAutofit/>
                  </a:bodyPr>
                  <a:lstStyle/>
                  <a:p>
                    <a:pPr marL="0" algn="ctr"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Insert Above</a:t>
                    </a:r>
                  </a:p>
                </p:txBody>
              </p:sp>
            </p:grpSp>
            <p:grpSp>
              <p:nvGrpSpPr>
                <p:cNvPr id="104" name="Groep 103">
                  <a:extLst>
                    <a:ext uri="{FF2B5EF4-FFF2-40B4-BE49-F238E27FC236}">
                      <a16:creationId xmlns:a16="http://schemas.microsoft.com/office/drawing/2014/main" id="{D54B89A1-552C-ABA7-5EF1-0D936D00B6A5}"/>
                    </a:ext>
                  </a:extLst>
                </p:cNvPr>
                <p:cNvGrpSpPr/>
                <p:nvPr userDrawn="1"/>
              </p:nvGrpSpPr>
              <p:grpSpPr>
                <a:xfrm>
                  <a:off x="-2036147" y="5039725"/>
                  <a:ext cx="572112" cy="630825"/>
                  <a:chOff x="-2099568" y="5039725"/>
                  <a:chExt cx="572112" cy="630825"/>
                </a:xfrm>
              </p:grpSpPr>
              <p:grpSp>
                <p:nvGrpSpPr>
                  <p:cNvPr id="127" name="Groep 126">
                    <a:extLst>
                      <a:ext uri="{FF2B5EF4-FFF2-40B4-BE49-F238E27FC236}">
                        <a16:creationId xmlns:a16="http://schemas.microsoft.com/office/drawing/2014/main" id="{989E6E11-5EB4-A4D7-AF7A-D09EB22D755D}"/>
                      </a:ext>
                    </a:extLst>
                  </p:cNvPr>
                  <p:cNvGrpSpPr/>
                  <p:nvPr userDrawn="1"/>
                </p:nvGrpSpPr>
                <p:grpSpPr>
                  <a:xfrm rot="10800000">
                    <a:off x="-2004261" y="5039725"/>
                    <a:ext cx="389111" cy="375410"/>
                    <a:chOff x="-2542178" y="4940055"/>
                    <a:chExt cx="516835" cy="498637"/>
                  </a:xfrm>
                </p:grpSpPr>
                <p:sp>
                  <p:nvSpPr>
                    <p:cNvPr id="129" name="Rechthoek 128">
                      <a:extLst>
                        <a:ext uri="{FF2B5EF4-FFF2-40B4-BE49-F238E27FC236}">
                          <a16:creationId xmlns:a16="http://schemas.microsoft.com/office/drawing/2014/main" id="{3A29D491-9E70-C46F-7877-2650B6F92701}"/>
                        </a:ext>
                      </a:extLst>
                    </p:cNvPr>
                    <p:cNvSpPr/>
                    <p:nvPr userDrawn="1"/>
                  </p:nvSpPr>
                  <p:spPr>
                    <a:xfrm>
                      <a:off x="-2538526" y="5145278"/>
                      <a:ext cx="510738" cy="135578"/>
                    </a:xfrm>
                    <a:prstGeom prst="rect">
                      <a:avLst/>
                    </a:prstGeom>
                    <a:solidFill>
                      <a:srgbClr val="C3D6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dirty="0">
                        <a:latin typeface="+mj-lt"/>
                      </a:endParaRPr>
                    </a:p>
                  </p:txBody>
                </p:sp>
                <p:grpSp>
                  <p:nvGrpSpPr>
                    <p:cNvPr id="130" name="Groep 129">
                      <a:extLst>
                        <a:ext uri="{FF2B5EF4-FFF2-40B4-BE49-F238E27FC236}">
                          <a16:creationId xmlns:a16="http://schemas.microsoft.com/office/drawing/2014/main" id="{FED2262D-8CFA-FCA9-718E-F6EB2B76AB99}"/>
                        </a:ext>
                      </a:extLst>
                    </p:cNvPr>
                    <p:cNvGrpSpPr/>
                    <p:nvPr userDrawn="1"/>
                  </p:nvGrpSpPr>
                  <p:grpSpPr>
                    <a:xfrm>
                      <a:off x="-2542178" y="4999319"/>
                      <a:ext cx="516835" cy="439373"/>
                      <a:chOff x="-3307743" y="4999319"/>
                      <a:chExt cx="516835" cy="439373"/>
                    </a:xfrm>
                  </p:grpSpPr>
                  <p:cxnSp>
                    <p:nvCxnSpPr>
                      <p:cNvPr id="132" name="Rechte verbindingslijn 131">
                        <a:extLst>
                          <a:ext uri="{FF2B5EF4-FFF2-40B4-BE49-F238E27FC236}">
                            <a16:creationId xmlns:a16="http://schemas.microsoft.com/office/drawing/2014/main" id="{67528128-1EF9-5B5E-D37C-F71823829C65}"/>
                          </a:ext>
                        </a:extLst>
                      </p:cNvPr>
                      <p:cNvCxnSpPr>
                        <a:cxnSpLocks/>
                      </p:cNvCxnSpPr>
                      <p:nvPr userDrawn="1"/>
                    </p:nvCxnSpPr>
                    <p:spPr>
                      <a:xfrm>
                        <a:off x="-3307743" y="5141843"/>
                        <a:ext cx="516835"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33" name="Rechte verbindingslijn 132">
                        <a:extLst>
                          <a:ext uri="{FF2B5EF4-FFF2-40B4-BE49-F238E27FC236}">
                            <a16:creationId xmlns:a16="http://schemas.microsoft.com/office/drawing/2014/main" id="{01154D55-9A33-A58E-9343-81BA42338AC6}"/>
                          </a:ext>
                        </a:extLst>
                      </p:cNvPr>
                      <p:cNvCxnSpPr>
                        <a:cxnSpLocks/>
                      </p:cNvCxnSpPr>
                      <p:nvPr userDrawn="1"/>
                    </p:nvCxnSpPr>
                    <p:spPr>
                      <a:xfrm>
                        <a:off x="-3307743" y="5290267"/>
                        <a:ext cx="516835"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34" name="Rechte verbindingslijn 133">
                        <a:extLst>
                          <a:ext uri="{FF2B5EF4-FFF2-40B4-BE49-F238E27FC236}">
                            <a16:creationId xmlns:a16="http://schemas.microsoft.com/office/drawing/2014/main" id="{43284A61-E1ED-DCC2-DE73-7CD652BFB731}"/>
                          </a:ext>
                        </a:extLst>
                      </p:cNvPr>
                      <p:cNvCxnSpPr>
                        <a:cxnSpLocks/>
                      </p:cNvCxnSpPr>
                      <p:nvPr userDrawn="1"/>
                    </p:nvCxnSpPr>
                    <p:spPr>
                      <a:xfrm>
                        <a:off x="-2969743" y="5295569"/>
                        <a:ext cx="0" cy="143123"/>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35" name="Rechte verbindingslijn 134">
                        <a:extLst>
                          <a:ext uri="{FF2B5EF4-FFF2-40B4-BE49-F238E27FC236}">
                            <a16:creationId xmlns:a16="http://schemas.microsoft.com/office/drawing/2014/main" id="{593B5031-7C82-CEF6-9117-27ED5FB483CA}"/>
                          </a:ext>
                        </a:extLst>
                      </p:cNvPr>
                      <p:cNvCxnSpPr>
                        <a:cxnSpLocks/>
                      </p:cNvCxnSpPr>
                      <p:nvPr userDrawn="1"/>
                    </p:nvCxnSpPr>
                    <p:spPr>
                      <a:xfrm>
                        <a:off x="-3142021" y="5295569"/>
                        <a:ext cx="0" cy="143123"/>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sp>
                    <p:nvSpPr>
                      <p:cNvPr id="136" name="Rechthoek 135">
                        <a:extLst>
                          <a:ext uri="{FF2B5EF4-FFF2-40B4-BE49-F238E27FC236}">
                            <a16:creationId xmlns:a16="http://schemas.microsoft.com/office/drawing/2014/main" id="{7F1C4EF4-966F-9BB2-CE5D-8EFF5D9C9AD9}"/>
                          </a:ext>
                        </a:extLst>
                      </p:cNvPr>
                      <p:cNvSpPr/>
                      <p:nvPr userDrawn="1"/>
                    </p:nvSpPr>
                    <p:spPr>
                      <a:xfrm>
                        <a:off x="-3304719" y="4999319"/>
                        <a:ext cx="513811" cy="439373"/>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2400" dirty="0">
                          <a:solidFill>
                            <a:schemeClr val="accent1"/>
                          </a:solidFill>
                          <a:latin typeface="Calibri" panose="020F0502020204030204" pitchFamily="34" charset="0"/>
                          <a:cs typeface="Calibri" panose="020F0502020204030204" pitchFamily="34" charset="0"/>
                        </a:endParaRPr>
                      </a:p>
                    </p:txBody>
                  </p:sp>
                </p:grpSp>
                <p:sp>
                  <p:nvSpPr>
                    <p:cNvPr id="131" name="Pijl: rechts 130">
                      <a:extLst>
                        <a:ext uri="{FF2B5EF4-FFF2-40B4-BE49-F238E27FC236}">
                          <a16:creationId xmlns:a16="http://schemas.microsoft.com/office/drawing/2014/main" id="{5843C52D-14BF-EF53-0073-081DBA4FE052}"/>
                        </a:ext>
                      </a:extLst>
                    </p:cNvPr>
                    <p:cNvSpPr/>
                    <p:nvPr userDrawn="1"/>
                  </p:nvSpPr>
                  <p:spPr>
                    <a:xfrm rot="16200000">
                      <a:off x="-2415001" y="4945522"/>
                      <a:ext cx="278551" cy="267618"/>
                    </a:xfrm>
                    <a:prstGeom prst="rightArrow">
                      <a:avLst>
                        <a:gd name="adj1" fmla="val 25329"/>
                        <a:gd name="adj2" fmla="val 63628"/>
                      </a:avLst>
                    </a:prstGeom>
                    <a:solidFill>
                      <a:srgbClr val="4A7DB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128" name="Tekstvak 127">
                    <a:extLst>
                      <a:ext uri="{FF2B5EF4-FFF2-40B4-BE49-F238E27FC236}">
                        <a16:creationId xmlns:a16="http://schemas.microsoft.com/office/drawing/2014/main" id="{AEC574FF-A06E-3F07-D7C4-01990E197521}"/>
                      </a:ext>
                    </a:extLst>
                  </p:cNvPr>
                  <p:cNvSpPr txBox="1"/>
                  <p:nvPr userDrawn="1"/>
                </p:nvSpPr>
                <p:spPr>
                  <a:xfrm>
                    <a:off x="-2099568" y="5460793"/>
                    <a:ext cx="572112" cy="209757"/>
                  </a:xfrm>
                  <a:prstGeom prst="rect">
                    <a:avLst/>
                  </a:prstGeom>
                  <a:noFill/>
                </p:spPr>
                <p:txBody>
                  <a:bodyPr wrap="square" lIns="0" tIns="0" rIns="0" bIns="0" rtlCol="0" anchor="ctr">
                    <a:noAutofit/>
                  </a:bodyPr>
                  <a:lstStyle/>
                  <a:p>
                    <a:pPr marL="0" algn="ctr"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Insert Below</a:t>
                    </a:r>
                  </a:p>
                </p:txBody>
              </p:sp>
            </p:grpSp>
            <p:grpSp>
              <p:nvGrpSpPr>
                <p:cNvPr id="105" name="Groep 104">
                  <a:extLst>
                    <a:ext uri="{FF2B5EF4-FFF2-40B4-BE49-F238E27FC236}">
                      <a16:creationId xmlns:a16="http://schemas.microsoft.com/office/drawing/2014/main" id="{37ED2E84-0E0C-7A6C-A819-98ABBED218EB}"/>
                    </a:ext>
                  </a:extLst>
                </p:cNvPr>
                <p:cNvGrpSpPr/>
                <p:nvPr userDrawn="1"/>
              </p:nvGrpSpPr>
              <p:grpSpPr>
                <a:xfrm>
                  <a:off x="-1497156" y="5039725"/>
                  <a:ext cx="572112" cy="630825"/>
                  <a:chOff x="-1501387" y="5039725"/>
                  <a:chExt cx="572112" cy="630825"/>
                </a:xfrm>
              </p:grpSpPr>
              <p:grpSp>
                <p:nvGrpSpPr>
                  <p:cNvPr id="117" name="Groep 116">
                    <a:extLst>
                      <a:ext uri="{FF2B5EF4-FFF2-40B4-BE49-F238E27FC236}">
                        <a16:creationId xmlns:a16="http://schemas.microsoft.com/office/drawing/2014/main" id="{58F2CA5D-8124-2BA9-8770-DE4F79441601}"/>
                      </a:ext>
                    </a:extLst>
                  </p:cNvPr>
                  <p:cNvGrpSpPr/>
                  <p:nvPr userDrawn="1"/>
                </p:nvGrpSpPr>
                <p:grpSpPr>
                  <a:xfrm rot="10800000">
                    <a:off x="-1453772" y="5039725"/>
                    <a:ext cx="426738" cy="332849"/>
                    <a:chOff x="-2542179" y="4996586"/>
                    <a:chExt cx="566814" cy="442106"/>
                  </a:xfrm>
                </p:grpSpPr>
                <p:sp>
                  <p:nvSpPr>
                    <p:cNvPr id="119" name="Rechthoek 118">
                      <a:extLst>
                        <a:ext uri="{FF2B5EF4-FFF2-40B4-BE49-F238E27FC236}">
                          <a16:creationId xmlns:a16="http://schemas.microsoft.com/office/drawing/2014/main" id="{AC5E62EC-6E4F-9B8F-DDE2-BC2E6821A5A4}"/>
                        </a:ext>
                      </a:extLst>
                    </p:cNvPr>
                    <p:cNvSpPr/>
                    <p:nvPr userDrawn="1"/>
                  </p:nvSpPr>
                  <p:spPr>
                    <a:xfrm>
                      <a:off x="-2375154" y="4996588"/>
                      <a:ext cx="165824" cy="435881"/>
                    </a:xfrm>
                    <a:prstGeom prst="rect">
                      <a:avLst/>
                    </a:prstGeom>
                    <a:solidFill>
                      <a:srgbClr val="C3D6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dirty="0">
                        <a:latin typeface="+mj-lt"/>
                      </a:endParaRPr>
                    </a:p>
                  </p:txBody>
                </p:sp>
                <p:grpSp>
                  <p:nvGrpSpPr>
                    <p:cNvPr id="120" name="Groep 119">
                      <a:extLst>
                        <a:ext uri="{FF2B5EF4-FFF2-40B4-BE49-F238E27FC236}">
                          <a16:creationId xmlns:a16="http://schemas.microsoft.com/office/drawing/2014/main" id="{AAA42DCA-8CF0-02E8-7786-4F986BD196A8}"/>
                        </a:ext>
                      </a:extLst>
                    </p:cNvPr>
                    <p:cNvGrpSpPr/>
                    <p:nvPr userDrawn="1"/>
                  </p:nvGrpSpPr>
                  <p:grpSpPr>
                    <a:xfrm>
                      <a:off x="-2542179" y="4996586"/>
                      <a:ext cx="516836" cy="442106"/>
                      <a:chOff x="-3307744" y="4996586"/>
                      <a:chExt cx="516836" cy="442106"/>
                    </a:xfrm>
                  </p:grpSpPr>
                  <p:cxnSp>
                    <p:nvCxnSpPr>
                      <p:cNvPr id="122" name="Rechte verbindingslijn 121">
                        <a:extLst>
                          <a:ext uri="{FF2B5EF4-FFF2-40B4-BE49-F238E27FC236}">
                            <a16:creationId xmlns:a16="http://schemas.microsoft.com/office/drawing/2014/main" id="{BCB9C6AE-B022-1F19-1C8C-4E02B3536E9B}"/>
                          </a:ext>
                        </a:extLst>
                      </p:cNvPr>
                      <p:cNvCxnSpPr>
                        <a:cxnSpLocks/>
                      </p:cNvCxnSpPr>
                      <p:nvPr userDrawn="1"/>
                    </p:nvCxnSpPr>
                    <p:spPr>
                      <a:xfrm rot="10800000" flipH="1">
                        <a:off x="-3307744" y="5141843"/>
                        <a:ext cx="162288"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23" name="Rechte verbindingslijn 122">
                        <a:extLst>
                          <a:ext uri="{FF2B5EF4-FFF2-40B4-BE49-F238E27FC236}">
                            <a16:creationId xmlns:a16="http://schemas.microsoft.com/office/drawing/2014/main" id="{FE07A307-E5BE-0871-8C98-84A84EB9EC5E}"/>
                          </a:ext>
                        </a:extLst>
                      </p:cNvPr>
                      <p:cNvCxnSpPr>
                        <a:cxnSpLocks/>
                      </p:cNvCxnSpPr>
                      <p:nvPr userDrawn="1"/>
                    </p:nvCxnSpPr>
                    <p:spPr>
                      <a:xfrm rot="10800000" flipH="1">
                        <a:off x="-3307744" y="5290267"/>
                        <a:ext cx="167025"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24" name="Rechte verbindingslijn 123">
                        <a:extLst>
                          <a:ext uri="{FF2B5EF4-FFF2-40B4-BE49-F238E27FC236}">
                            <a16:creationId xmlns:a16="http://schemas.microsoft.com/office/drawing/2014/main" id="{F4C50957-3D15-178B-E91D-AFC28C4BF361}"/>
                          </a:ext>
                        </a:extLst>
                      </p:cNvPr>
                      <p:cNvCxnSpPr>
                        <a:cxnSpLocks/>
                      </p:cNvCxnSpPr>
                      <p:nvPr userDrawn="1"/>
                    </p:nvCxnSpPr>
                    <p:spPr>
                      <a:xfrm rot="10800000" flipV="1">
                        <a:off x="-2969743" y="5001324"/>
                        <a:ext cx="0" cy="437367"/>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25" name="Rechte verbindingslijn 124">
                        <a:extLst>
                          <a:ext uri="{FF2B5EF4-FFF2-40B4-BE49-F238E27FC236}">
                            <a16:creationId xmlns:a16="http://schemas.microsoft.com/office/drawing/2014/main" id="{6A424809-6485-B5C3-B6E4-192E9E498796}"/>
                          </a:ext>
                        </a:extLst>
                      </p:cNvPr>
                      <p:cNvCxnSpPr>
                        <a:cxnSpLocks/>
                      </p:cNvCxnSpPr>
                      <p:nvPr userDrawn="1"/>
                    </p:nvCxnSpPr>
                    <p:spPr>
                      <a:xfrm rot="10800000" flipV="1">
                        <a:off x="-3142021" y="4996586"/>
                        <a:ext cx="0" cy="442105"/>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sp>
                    <p:nvSpPr>
                      <p:cNvPr id="126" name="Rechthoek 125">
                        <a:extLst>
                          <a:ext uri="{FF2B5EF4-FFF2-40B4-BE49-F238E27FC236}">
                            <a16:creationId xmlns:a16="http://schemas.microsoft.com/office/drawing/2014/main" id="{D69DD83D-23B2-EC29-43F6-57714574901A}"/>
                          </a:ext>
                        </a:extLst>
                      </p:cNvPr>
                      <p:cNvSpPr/>
                      <p:nvPr userDrawn="1"/>
                    </p:nvSpPr>
                    <p:spPr>
                      <a:xfrm>
                        <a:off x="-3304719" y="4999319"/>
                        <a:ext cx="513811" cy="439373"/>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2400" dirty="0">
                          <a:solidFill>
                            <a:schemeClr val="accent1"/>
                          </a:solidFill>
                          <a:latin typeface="Calibri" panose="020F0502020204030204" pitchFamily="34" charset="0"/>
                          <a:cs typeface="Calibri" panose="020F0502020204030204" pitchFamily="34" charset="0"/>
                        </a:endParaRPr>
                      </a:p>
                    </p:txBody>
                  </p:sp>
                </p:grpSp>
                <p:sp>
                  <p:nvSpPr>
                    <p:cNvPr id="121" name="Pijl: rechts 120">
                      <a:extLst>
                        <a:ext uri="{FF2B5EF4-FFF2-40B4-BE49-F238E27FC236}">
                          <a16:creationId xmlns:a16="http://schemas.microsoft.com/office/drawing/2014/main" id="{CB698EB9-AEE0-4CDE-57C1-529B1FB2DDDC}"/>
                        </a:ext>
                      </a:extLst>
                    </p:cNvPr>
                    <p:cNvSpPr/>
                    <p:nvPr userDrawn="1"/>
                  </p:nvSpPr>
                  <p:spPr>
                    <a:xfrm>
                      <a:off x="-2253916" y="5077408"/>
                      <a:ext cx="278551" cy="267618"/>
                    </a:xfrm>
                    <a:prstGeom prst="rightArrow">
                      <a:avLst>
                        <a:gd name="adj1" fmla="val 25329"/>
                        <a:gd name="adj2" fmla="val 63628"/>
                      </a:avLst>
                    </a:prstGeom>
                    <a:solidFill>
                      <a:srgbClr val="4A7DB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118" name="Tekstvak 117">
                    <a:extLst>
                      <a:ext uri="{FF2B5EF4-FFF2-40B4-BE49-F238E27FC236}">
                        <a16:creationId xmlns:a16="http://schemas.microsoft.com/office/drawing/2014/main" id="{BE3755B4-C6F7-3BBD-DAD1-202154971A14}"/>
                      </a:ext>
                    </a:extLst>
                  </p:cNvPr>
                  <p:cNvSpPr txBox="1"/>
                  <p:nvPr userDrawn="1"/>
                </p:nvSpPr>
                <p:spPr>
                  <a:xfrm>
                    <a:off x="-1501387" y="5460793"/>
                    <a:ext cx="572112" cy="209757"/>
                  </a:xfrm>
                  <a:prstGeom prst="rect">
                    <a:avLst/>
                  </a:prstGeom>
                  <a:noFill/>
                </p:spPr>
                <p:txBody>
                  <a:bodyPr wrap="square" lIns="0" tIns="0" rIns="0" bIns="0" rtlCol="0" anchor="ctr">
                    <a:noAutofit/>
                  </a:bodyPr>
                  <a:lstStyle/>
                  <a:p>
                    <a:pPr marL="0" algn="ctr"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Insert </a:t>
                    </a:r>
                    <a:br>
                      <a:rPr lang="en-GB" sz="900" b="0" kern="1200" noProof="0" dirty="0">
                        <a:solidFill>
                          <a:srgbClr val="211F26"/>
                        </a:solidFill>
                        <a:latin typeface="Calibri" panose="020F0502020204030204" pitchFamily="34" charset="0"/>
                        <a:ea typeface="+mn-ea"/>
                        <a:cs typeface="Calibri" panose="020F0502020204030204" pitchFamily="34" charset="0"/>
                      </a:rPr>
                    </a:br>
                    <a:r>
                      <a:rPr lang="en-GB" sz="900" b="0" kern="1200" noProof="0" dirty="0">
                        <a:solidFill>
                          <a:srgbClr val="211F26"/>
                        </a:solidFill>
                        <a:latin typeface="Calibri" panose="020F0502020204030204" pitchFamily="34" charset="0"/>
                        <a:ea typeface="+mn-ea"/>
                        <a:cs typeface="Calibri" panose="020F0502020204030204" pitchFamily="34" charset="0"/>
                      </a:rPr>
                      <a:t>Left</a:t>
                    </a:r>
                  </a:p>
                </p:txBody>
              </p:sp>
            </p:grpSp>
            <p:grpSp>
              <p:nvGrpSpPr>
                <p:cNvPr id="106" name="Groep 105">
                  <a:extLst>
                    <a:ext uri="{FF2B5EF4-FFF2-40B4-BE49-F238E27FC236}">
                      <a16:creationId xmlns:a16="http://schemas.microsoft.com/office/drawing/2014/main" id="{06F72E38-7FE2-7745-6BE5-35DC7BD75AAE}"/>
                    </a:ext>
                  </a:extLst>
                </p:cNvPr>
                <p:cNvGrpSpPr/>
                <p:nvPr userDrawn="1"/>
              </p:nvGrpSpPr>
              <p:grpSpPr>
                <a:xfrm>
                  <a:off x="-973743" y="5039725"/>
                  <a:ext cx="572112" cy="630825"/>
                  <a:chOff x="-961551" y="5039725"/>
                  <a:chExt cx="572112" cy="630825"/>
                </a:xfrm>
              </p:grpSpPr>
              <p:grpSp>
                <p:nvGrpSpPr>
                  <p:cNvPr id="107" name="Groep 106">
                    <a:extLst>
                      <a:ext uri="{FF2B5EF4-FFF2-40B4-BE49-F238E27FC236}">
                        <a16:creationId xmlns:a16="http://schemas.microsoft.com/office/drawing/2014/main" id="{AA8A953F-C5AC-93E2-71C6-5004FF629D2D}"/>
                      </a:ext>
                    </a:extLst>
                  </p:cNvPr>
                  <p:cNvGrpSpPr/>
                  <p:nvPr userDrawn="1"/>
                </p:nvGrpSpPr>
                <p:grpSpPr>
                  <a:xfrm rot="10800000" flipH="1">
                    <a:off x="-868825" y="5039725"/>
                    <a:ext cx="426738" cy="332849"/>
                    <a:chOff x="-2542179" y="4996586"/>
                    <a:chExt cx="566814" cy="442106"/>
                  </a:xfrm>
                </p:grpSpPr>
                <p:sp>
                  <p:nvSpPr>
                    <p:cNvPr id="109" name="Rechthoek 108">
                      <a:extLst>
                        <a:ext uri="{FF2B5EF4-FFF2-40B4-BE49-F238E27FC236}">
                          <a16:creationId xmlns:a16="http://schemas.microsoft.com/office/drawing/2014/main" id="{3D5A625F-8D3A-2AC9-F391-3CD47B9C6AC2}"/>
                        </a:ext>
                      </a:extLst>
                    </p:cNvPr>
                    <p:cNvSpPr/>
                    <p:nvPr userDrawn="1"/>
                  </p:nvSpPr>
                  <p:spPr>
                    <a:xfrm>
                      <a:off x="-2375154" y="4996588"/>
                      <a:ext cx="165824" cy="435881"/>
                    </a:xfrm>
                    <a:prstGeom prst="rect">
                      <a:avLst/>
                    </a:prstGeom>
                    <a:solidFill>
                      <a:srgbClr val="C3D6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dirty="0">
                        <a:latin typeface="+mj-lt"/>
                      </a:endParaRPr>
                    </a:p>
                  </p:txBody>
                </p:sp>
                <p:grpSp>
                  <p:nvGrpSpPr>
                    <p:cNvPr id="110" name="Groep 109">
                      <a:extLst>
                        <a:ext uri="{FF2B5EF4-FFF2-40B4-BE49-F238E27FC236}">
                          <a16:creationId xmlns:a16="http://schemas.microsoft.com/office/drawing/2014/main" id="{98D8FA34-7AA2-3EC2-B2BD-3C738E10B61D}"/>
                        </a:ext>
                      </a:extLst>
                    </p:cNvPr>
                    <p:cNvGrpSpPr/>
                    <p:nvPr userDrawn="1"/>
                  </p:nvGrpSpPr>
                  <p:grpSpPr>
                    <a:xfrm>
                      <a:off x="-2542179" y="4996586"/>
                      <a:ext cx="516836" cy="442106"/>
                      <a:chOff x="-3307744" y="4996586"/>
                      <a:chExt cx="516836" cy="442106"/>
                    </a:xfrm>
                  </p:grpSpPr>
                  <p:cxnSp>
                    <p:nvCxnSpPr>
                      <p:cNvPr id="112" name="Rechte verbindingslijn 111">
                        <a:extLst>
                          <a:ext uri="{FF2B5EF4-FFF2-40B4-BE49-F238E27FC236}">
                            <a16:creationId xmlns:a16="http://schemas.microsoft.com/office/drawing/2014/main" id="{A8722F54-7FDD-082D-0C2E-B4D8AB743CA2}"/>
                          </a:ext>
                        </a:extLst>
                      </p:cNvPr>
                      <p:cNvCxnSpPr>
                        <a:cxnSpLocks/>
                      </p:cNvCxnSpPr>
                      <p:nvPr userDrawn="1"/>
                    </p:nvCxnSpPr>
                    <p:spPr>
                      <a:xfrm rot="10800000" flipH="1">
                        <a:off x="-3307744" y="5141843"/>
                        <a:ext cx="162288"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13" name="Rechte verbindingslijn 112">
                        <a:extLst>
                          <a:ext uri="{FF2B5EF4-FFF2-40B4-BE49-F238E27FC236}">
                            <a16:creationId xmlns:a16="http://schemas.microsoft.com/office/drawing/2014/main" id="{FDBAE932-08EB-6BC4-1ED6-6C9270118815}"/>
                          </a:ext>
                        </a:extLst>
                      </p:cNvPr>
                      <p:cNvCxnSpPr>
                        <a:cxnSpLocks/>
                      </p:cNvCxnSpPr>
                      <p:nvPr userDrawn="1"/>
                    </p:nvCxnSpPr>
                    <p:spPr>
                      <a:xfrm rot="10800000" flipH="1">
                        <a:off x="-3307744" y="5290267"/>
                        <a:ext cx="167025"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14" name="Rechte verbindingslijn 113">
                        <a:extLst>
                          <a:ext uri="{FF2B5EF4-FFF2-40B4-BE49-F238E27FC236}">
                            <a16:creationId xmlns:a16="http://schemas.microsoft.com/office/drawing/2014/main" id="{18411E1A-D3F9-B915-7E01-44DAF15858EE}"/>
                          </a:ext>
                        </a:extLst>
                      </p:cNvPr>
                      <p:cNvCxnSpPr>
                        <a:cxnSpLocks/>
                      </p:cNvCxnSpPr>
                      <p:nvPr userDrawn="1"/>
                    </p:nvCxnSpPr>
                    <p:spPr>
                      <a:xfrm rot="10800000" flipV="1">
                        <a:off x="-2969743" y="5001324"/>
                        <a:ext cx="0" cy="437367"/>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15" name="Rechte verbindingslijn 114">
                        <a:extLst>
                          <a:ext uri="{FF2B5EF4-FFF2-40B4-BE49-F238E27FC236}">
                            <a16:creationId xmlns:a16="http://schemas.microsoft.com/office/drawing/2014/main" id="{E6B0A797-DFC8-0678-EA13-D39FB4D4E2D7}"/>
                          </a:ext>
                        </a:extLst>
                      </p:cNvPr>
                      <p:cNvCxnSpPr>
                        <a:cxnSpLocks/>
                      </p:cNvCxnSpPr>
                      <p:nvPr userDrawn="1"/>
                    </p:nvCxnSpPr>
                    <p:spPr>
                      <a:xfrm rot="10800000" flipV="1">
                        <a:off x="-3142021" y="4996586"/>
                        <a:ext cx="0" cy="442105"/>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sp>
                    <p:nvSpPr>
                      <p:cNvPr id="116" name="Rechthoek 115">
                        <a:extLst>
                          <a:ext uri="{FF2B5EF4-FFF2-40B4-BE49-F238E27FC236}">
                            <a16:creationId xmlns:a16="http://schemas.microsoft.com/office/drawing/2014/main" id="{87331080-7675-89E2-B47A-F7B84EF3C86F}"/>
                          </a:ext>
                        </a:extLst>
                      </p:cNvPr>
                      <p:cNvSpPr/>
                      <p:nvPr userDrawn="1"/>
                    </p:nvSpPr>
                    <p:spPr>
                      <a:xfrm>
                        <a:off x="-3304719" y="4999319"/>
                        <a:ext cx="513811" cy="439373"/>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2400" dirty="0">
                          <a:solidFill>
                            <a:schemeClr val="accent1"/>
                          </a:solidFill>
                          <a:latin typeface="Calibri" panose="020F0502020204030204" pitchFamily="34" charset="0"/>
                          <a:cs typeface="Calibri" panose="020F0502020204030204" pitchFamily="34" charset="0"/>
                        </a:endParaRPr>
                      </a:p>
                    </p:txBody>
                  </p:sp>
                </p:grpSp>
                <p:sp>
                  <p:nvSpPr>
                    <p:cNvPr id="111" name="Pijl: rechts 110">
                      <a:extLst>
                        <a:ext uri="{FF2B5EF4-FFF2-40B4-BE49-F238E27FC236}">
                          <a16:creationId xmlns:a16="http://schemas.microsoft.com/office/drawing/2014/main" id="{3E98691A-5502-9DAF-70C9-809C43FD1096}"/>
                        </a:ext>
                      </a:extLst>
                    </p:cNvPr>
                    <p:cNvSpPr/>
                    <p:nvPr userDrawn="1"/>
                  </p:nvSpPr>
                  <p:spPr>
                    <a:xfrm>
                      <a:off x="-2253916" y="5077408"/>
                      <a:ext cx="278551" cy="267618"/>
                    </a:xfrm>
                    <a:prstGeom prst="rightArrow">
                      <a:avLst>
                        <a:gd name="adj1" fmla="val 25329"/>
                        <a:gd name="adj2" fmla="val 63628"/>
                      </a:avLst>
                    </a:prstGeom>
                    <a:solidFill>
                      <a:srgbClr val="4A7DB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108" name="Tekstvak 107">
                    <a:extLst>
                      <a:ext uri="{FF2B5EF4-FFF2-40B4-BE49-F238E27FC236}">
                        <a16:creationId xmlns:a16="http://schemas.microsoft.com/office/drawing/2014/main" id="{53C52DED-4AF8-F1FD-048E-B214FB23CB82}"/>
                      </a:ext>
                    </a:extLst>
                  </p:cNvPr>
                  <p:cNvSpPr txBox="1"/>
                  <p:nvPr userDrawn="1"/>
                </p:nvSpPr>
                <p:spPr>
                  <a:xfrm>
                    <a:off x="-961551" y="5460793"/>
                    <a:ext cx="572112" cy="209757"/>
                  </a:xfrm>
                  <a:prstGeom prst="rect">
                    <a:avLst/>
                  </a:prstGeom>
                  <a:noFill/>
                </p:spPr>
                <p:txBody>
                  <a:bodyPr wrap="square" lIns="0" tIns="0" rIns="0" bIns="0" rtlCol="0" anchor="ctr">
                    <a:noAutofit/>
                  </a:bodyPr>
                  <a:lstStyle/>
                  <a:p>
                    <a:pPr marL="0" algn="ctr"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Insert</a:t>
                    </a:r>
                    <a:br>
                      <a:rPr lang="en-GB" sz="900" b="0" kern="1200" noProof="0" dirty="0">
                        <a:solidFill>
                          <a:srgbClr val="211F26"/>
                        </a:solidFill>
                        <a:latin typeface="Calibri" panose="020F0502020204030204" pitchFamily="34" charset="0"/>
                        <a:ea typeface="+mn-ea"/>
                        <a:cs typeface="Calibri" panose="020F0502020204030204" pitchFamily="34" charset="0"/>
                      </a:rPr>
                    </a:br>
                    <a:r>
                      <a:rPr lang="en-GB" sz="900" b="0" kern="1200" noProof="0" dirty="0">
                        <a:solidFill>
                          <a:srgbClr val="211F26"/>
                        </a:solidFill>
                        <a:latin typeface="Calibri" panose="020F0502020204030204" pitchFamily="34" charset="0"/>
                        <a:ea typeface="+mn-ea"/>
                        <a:cs typeface="Calibri" panose="020F0502020204030204" pitchFamily="34" charset="0"/>
                      </a:rPr>
                      <a:t>Right</a:t>
                    </a:r>
                  </a:p>
                </p:txBody>
              </p:sp>
            </p:grpSp>
          </p:grpSp>
        </p:grpSp>
      </p:grpSp>
      <p:sp>
        <p:nvSpPr>
          <p:cNvPr id="188" name="Tijdelijke aanduiding voor tekst 15">
            <a:extLst>
              <a:ext uri="{FF2B5EF4-FFF2-40B4-BE49-F238E27FC236}">
                <a16:creationId xmlns:a16="http://schemas.microsoft.com/office/drawing/2014/main" id="{2D0FFCF1-E4B3-1F91-A31A-2DC8766D3975}"/>
              </a:ext>
            </a:extLst>
          </p:cNvPr>
          <p:cNvSpPr>
            <a:spLocks noGrp="1"/>
          </p:cNvSpPr>
          <p:nvPr>
            <p:ph type="body" sz="quarter" idx="14" hasCustomPrompt="1"/>
          </p:nvPr>
        </p:nvSpPr>
        <p:spPr>
          <a:xfrm>
            <a:off x="720000" y="6060536"/>
            <a:ext cx="932400" cy="475200"/>
          </a:xfrm>
          <a:blipFill>
            <a:blip r:embed="rId2"/>
            <a:stretch>
              <a:fillRect/>
            </a:stretch>
          </a:blipFill>
        </p:spPr>
        <p:txBody>
          <a:bodyPr/>
          <a:lstStyle>
            <a:lvl1pPr marL="0" indent="0">
              <a:buNone/>
              <a:defRPr sz="100"/>
            </a:lvl1pPr>
          </a:lstStyle>
          <a:p>
            <a:pPr lvl="0"/>
            <a:r>
              <a:rPr lang="en-GB" dirty="0"/>
              <a:t> </a:t>
            </a:r>
          </a:p>
        </p:txBody>
      </p:sp>
      <p:sp>
        <p:nvSpPr>
          <p:cNvPr id="190" name="Tijdelijke aanduiding voor tekst 12">
            <a:extLst>
              <a:ext uri="{FF2B5EF4-FFF2-40B4-BE49-F238E27FC236}">
                <a16:creationId xmlns:a16="http://schemas.microsoft.com/office/drawing/2014/main" id="{4884572F-5538-B8D8-EA3C-C66FB567A0F7}"/>
              </a:ext>
            </a:extLst>
          </p:cNvPr>
          <p:cNvSpPr>
            <a:spLocks noGrp="1"/>
          </p:cNvSpPr>
          <p:nvPr>
            <p:ph type="body" sz="quarter" idx="18" hasCustomPrompt="1"/>
          </p:nvPr>
        </p:nvSpPr>
        <p:spPr>
          <a:xfrm>
            <a:off x="708207" y="707795"/>
            <a:ext cx="36000" cy="396000"/>
          </a:xfrm>
          <a:custGeom>
            <a:avLst/>
            <a:gdLst>
              <a:gd name="connsiteX0" fmla="*/ 18000 w 36000"/>
              <a:gd name="connsiteY0" fmla="*/ 0 h 396000"/>
              <a:gd name="connsiteX1" fmla="*/ 36000 w 36000"/>
              <a:gd name="connsiteY1" fmla="*/ 18000 h 396000"/>
              <a:gd name="connsiteX2" fmla="*/ 36000 w 36000"/>
              <a:gd name="connsiteY2" fmla="*/ 378000 h 396000"/>
              <a:gd name="connsiteX3" fmla="*/ 18000 w 36000"/>
              <a:gd name="connsiteY3" fmla="*/ 396000 h 396000"/>
              <a:gd name="connsiteX4" fmla="*/ 0 w 36000"/>
              <a:gd name="connsiteY4" fmla="*/ 378000 h 396000"/>
              <a:gd name="connsiteX5" fmla="*/ 0 w 36000"/>
              <a:gd name="connsiteY5" fmla="*/ 18000 h 396000"/>
              <a:gd name="connsiteX6" fmla="*/ 18000 w 36000"/>
              <a:gd name="connsiteY6" fmla="*/ 0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 h="396000">
                <a:moveTo>
                  <a:pt x="18000" y="0"/>
                </a:moveTo>
                <a:cubicBezTo>
                  <a:pt x="27941" y="0"/>
                  <a:pt x="36000" y="8059"/>
                  <a:pt x="36000" y="18000"/>
                </a:cubicBezTo>
                <a:lnTo>
                  <a:pt x="36000" y="378000"/>
                </a:lnTo>
                <a:cubicBezTo>
                  <a:pt x="36000" y="387941"/>
                  <a:pt x="27941" y="396000"/>
                  <a:pt x="18000" y="396000"/>
                </a:cubicBezTo>
                <a:cubicBezTo>
                  <a:pt x="8059" y="396000"/>
                  <a:pt x="0" y="387941"/>
                  <a:pt x="0" y="378000"/>
                </a:cubicBezTo>
                <a:lnTo>
                  <a:pt x="0" y="18000"/>
                </a:lnTo>
                <a:cubicBezTo>
                  <a:pt x="0" y="8059"/>
                  <a:pt x="8059" y="0"/>
                  <a:pt x="18000" y="0"/>
                </a:cubicBezTo>
                <a:close/>
              </a:path>
            </a:pathLst>
          </a:custGeom>
          <a:solidFill>
            <a:schemeClr val="accent1"/>
          </a:solidFill>
        </p:spPr>
        <p:txBody>
          <a:bodyPr wrap="square">
            <a:noAutofit/>
          </a:bodyPr>
          <a:lstStyle>
            <a:lvl1pPr marL="0" indent="0">
              <a:buNone/>
              <a:defRPr sz="100"/>
            </a:lvl1pPr>
          </a:lstStyle>
          <a:p>
            <a:pPr lvl="0"/>
            <a:r>
              <a:rPr lang="en-GB" dirty="0"/>
              <a:t> </a:t>
            </a:r>
          </a:p>
        </p:txBody>
      </p:sp>
      <p:sp>
        <p:nvSpPr>
          <p:cNvPr id="191" name="Tijdelijke aanduiding voor tekst 10">
            <a:extLst>
              <a:ext uri="{FF2B5EF4-FFF2-40B4-BE49-F238E27FC236}">
                <a16:creationId xmlns:a16="http://schemas.microsoft.com/office/drawing/2014/main" id="{C561E7FB-7044-4D69-F010-3F093F0DF104}"/>
              </a:ext>
            </a:extLst>
          </p:cNvPr>
          <p:cNvSpPr txBox="1">
            <a:spLocks/>
          </p:cNvSpPr>
          <p:nvPr userDrawn="1"/>
        </p:nvSpPr>
        <p:spPr>
          <a:xfrm>
            <a:off x="708207" y="1587316"/>
            <a:ext cx="5256000" cy="4218171"/>
          </a:xfrm>
          <a:prstGeom prst="roundRect">
            <a:avLst>
              <a:gd name="adj" fmla="val 3563"/>
            </a:avLst>
          </a:prstGeom>
          <a:solidFill>
            <a:schemeClr val="bg2">
              <a:alpha val="20000"/>
            </a:schemeClr>
          </a:solidFill>
          <a:ln>
            <a:solidFill>
              <a:schemeClr val="bg2"/>
            </a:solidFill>
          </a:ln>
        </p:spPr>
        <p:txBody>
          <a:bodyPr wrap="square">
            <a:noAutofit/>
          </a:bodyPr>
          <a:lstStyle>
            <a:lvl1pPr marL="0" indent="0" algn="l" defTabSz="914400" rtl="0" eaLnBrk="1" latinLnBrk="0" hangingPunct="1">
              <a:lnSpc>
                <a:spcPct val="90000"/>
              </a:lnSpc>
              <a:spcBef>
                <a:spcPts val="600"/>
              </a:spcBef>
              <a:spcAft>
                <a:spcPts val="600"/>
              </a:spcAft>
              <a:buClr>
                <a:schemeClr val="accent1"/>
              </a:buClr>
              <a:buSzPct val="110000"/>
              <a:buFont typeface="Calibri Light" panose="020F0302020204030204" pitchFamily="34" charset="0"/>
              <a:buNone/>
              <a:defRPr sz="100" kern="1200">
                <a:solidFill>
                  <a:schemeClr val="tx1"/>
                </a:solidFill>
                <a:latin typeface="+mn-lt"/>
                <a:ea typeface="+mn-ea"/>
                <a:cs typeface="+mn-cs"/>
              </a:defRPr>
            </a:lvl1pPr>
            <a:lvl2pPr marL="355600" indent="-177800" algn="l" defTabSz="914400" rtl="0" eaLnBrk="1" latinLnBrk="0" hangingPunct="1">
              <a:lnSpc>
                <a:spcPct val="90000"/>
              </a:lnSpc>
              <a:spcBef>
                <a:spcPts val="600"/>
              </a:spcBef>
              <a:spcAft>
                <a:spcPts val="600"/>
              </a:spcAft>
              <a:buClr>
                <a:schemeClr val="tx2"/>
              </a:buClr>
              <a:buFont typeface="Arial" panose="020B0604020202020204" pitchFamily="34" charset="0"/>
              <a:buChar char="•"/>
              <a:tabLst/>
              <a:defRPr sz="1600" kern="1200">
                <a:solidFill>
                  <a:schemeClr val="tx1"/>
                </a:solidFill>
                <a:latin typeface="+mn-lt"/>
                <a:ea typeface="+mn-ea"/>
                <a:cs typeface="+mn-cs"/>
              </a:defRPr>
            </a:lvl2pPr>
            <a:lvl3pPr marL="531813" indent="-176213" algn="l" defTabSz="914400" rtl="0" eaLnBrk="1" latinLnBrk="0" hangingPunct="1">
              <a:lnSpc>
                <a:spcPct val="90000"/>
              </a:lnSpc>
              <a:spcBef>
                <a:spcPts val="600"/>
              </a:spcBef>
              <a:spcAft>
                <a:spcPts val="600"/>
              </a:spcAft>
              <a:buClr>
                <a:schemeClr val="tx2"/>
              </a:buClr>
              <a:buFont typeface="Calibri Light" panose="020F0302020204030204" pitchFamily="34" charset="0"/>
              <a:buChar char="-"/>
              <a:defRPr sz="1400" kern="1200">
                <a:solidFill>
                  <a:schemeClr val="tx1"/>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5"/>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2000" b="1" i="0" kern="1200" cap="none" baseline="0">
                <a:solidFill>
                  <a:schemeClr val="accent2"/>
                </a:solidFill>
                <a:latin typeface="+mj-lt"/>
                <a:ea typeface="+mn-ea"/>
                <a:cs typeface="+mn-cs"/>
              </a:defRPr>
            </a:lvl6pPr>
            <a:lvl7pPr marL="342900" indent="-342900" algn="l" defTabSz="914400" rtl="0" eaLnBrk="1" latinLnBrk="0" hangingPunct="1">
              <a:lnSpc>
                <a:spcPct val="90000"/>
              </a:lnSpc>
              <a:spcBef>
                <a:spcPts val="600"/>
              </a:spcBef>
              <a:spcAft>
                <a:spcPts val="600"/>
              </a:spcAft>
              <a:buClr>
                <a:schemeClr val="tx2"/>
              </a:buClr>
              <a:buFont typeface="+mj-lt"/>
              <a:buAutoNum type="arabicPeriod"/>
              <a:tabLst/>
              <a:defRPr sz="1600" kern="1200">
                <a:solidFill>
                  <a:schemeClr val="tx1"/>
                </a:solidFill>
                <a:latin typeface="+mn-lt"/>
                <a:ea typeface="+mn-ea"/>
                <a:cs typeface="+mn-cs"/>
              </a:defRPr>
            </a:lvl7pPr>
            <a:lvl8pPr marL="342900" indent="-342900" algn="l" defTabSz="914400" rtl="0" eaLnBrk="1" latinLnBrk="0" hangingPunct="1">
              <a:lnSpc>
                <a:spcPct val="90000"/>
              </a:lnSpc>
              <a:spcBef>
                <a:spcPts val="600"/>
              </a:spcBef>
              <a:spcAft>
                <a:spcPts val="600"/>
              </a:spcAft>
              <a:buClr>
                <a:schemeClr val="tx2"/>
              </a:buClr>
              <a:buFont typeface="+mj-lt"/>
              <a:buAutoNum type="alphaLcPeriod"/>
              <a:defRPr sz="1600" kern="1200">
                <a:solidFill>
                  <a:schemeClr val="tx1"/>
                </a:solidFill>
                <a:latin typeface="+mn-lt"/>
                <a:ea typeface="+mn-ea"/>
                <a:cs typeface="+mn-cs"/>
              </a:defRPr>
            </a:lvl8pPr>
            <a:lvl9pPr marL="541338" indent="-180975" algn="l" defTabSz="914400" rtl="0" eaLnBrk="1" latinLnBrk="0" hangingPunct="1">
              <a:lnSpc>
                <a:spcPct val="90000"/>
              </a:lnSpc>
              <a:spcBef>
                <a:spcPts val="600"/>
              </a:spcBef>
              <a:spcAft>
                <a:spcPts val="600"/>
              </a:spcAft>
              <a:buClr>
                <a:schemeClr val="tx2"/>
              </a:buClr>
              <a:buFont typeface="Arial" panose="020B0604020202020204" pitchFamily="34" charset="0"/>
              <a:buChar char="•"/>
              <a:defRPr sz="1600" i="0" kern="1200">
                <a:solidFill>
                  <a:schemeClr val="tx1"/>
                </a:solidFill>
                <a:latin typeface="+mn-lt"/>
                <a:ea typeface="+mn-ea"/>
                <a:cs typeface="+mn-cs"/>
              </a:defRPr>
            </a:lvl9pPr>
          </a:lstStyle>
          <a:p>
            <a:r>
              <a:rPr lang="en-GB" dirty="0"/>
              <a:t> </a:t>
            </a:r>
          </a:p>
        </p:txBody>
      </p:sp>
      <p:sp>
        <p:nvSpPr>
          <p:cNvPr id="192" name="Tijdelijke aanduiding voor verticale tekst 2">
            <a:extLst>
              <a:ext uri="{FF2B5EF4-FFF2-40B4-BE49-F238E27FC236}">
                <a16:creationId xmlns:a16="http://schemas.microsoft.com/office/drawing/2014/main" id="{00CFAE65-5643-8D01-F1BB-93DA12B1B1D4}"/>
              </a:ext>
            </a:extLst>
          </p:cNvPr>
          <p:cNvSpPr>
            <a:spLocks noGrp="1"/>
          </p:cNvSpPr>
          <p:nvPr>
            <p:ph type="body" orient="vert" idx="1" hasCustomPrompt="1"/>
          </p:nvPr>
        </p:nvSpPr>
        <p:spPr>
          <a:xfrm>
            <a:off x="865163" y="1768035"/>
            <a:ext cx="4906987" cy="3885027"/>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noProof="0" dirty="0"/>
              <a:t>Plain text #1</a:t>
            </a:r>
          </a:p>
          <a:p>
            <a:pPr lvl="1"/>
            <a:r>
              <a:rPr lang="en-GB" noProof="0" dirty="0"/>
              <a:t>Plain text #2</a:t>
            </a:r>
          </a:p>
          <a:p>
            <a:pPr lvl="2"/>
            <a:r>
              <a:rPr lang="en-GB" noProof="0" dirty="0"/>
              <a:t>Heading #1</a:t>
            </a:r>
          </a:p>
          <a:p>
            <a:pPr lvl="3"/>
            <a:r>
              <a:rPr lang="en-GB" noProof="0" dirty="0"/>
              <a:t>Heading #2</a:t>
            </a:r>
          </a:p>
          <a:p>
            <a:pPr lvl="4"/>
            <a:r>
              <a:rPr lang="en-GB" noProof="0" dirty="0"/>
              <a:t>Heading #3</a:t>
            </a:r>
          </a:p>
          <a:p>
            <a:pPr lvl="5"/>
            <a:r>
              <a:rPr lang="en-GB" noProof="0" dirty="0"/>
              <a:t>Heading #4</a:t>
            </a:r>
          </a:p>
          <a:p>
            <a:pPr lvl="6"/>
            <a:r>
              <a:rPr lang="en-GB" noProof="0" dirty="0"/>
              <a:t>Source</a:t>
            </a:r>
          </a:p>
          <a:p>
            <a:pPr lvl="7"/>
            <a:r>
              <a:rPr lang="en-GB" noProof="0" dirty="0"/>
              <a:t>Plain text #1</a:t>
            </a:r>
          </a:p>
          <a:p>
            <a:pPr marL="0" marR="0" lvl="8" indent="0" algn="l" defTabSz="914400" rtl="0" eaLnBrk="1" fontAlgn="auto" latinLnBrk="0" hangingPunct="1">
              <a:lnSpc>
                <a:spcPct val="90000"/>
              </a:lnSpc>
              <a:spcBef>
                <a:spcPts val="600"/>
              </a:spcBef>
              <a:spcAft>
                <a:spcPts val="600"/>
              </a:spcAft>
              <a:buClr>
                <a:schemeClr val="tx2"/>
              </a:buClr>
              <a:buSzTx/>
              <a:buFontTx/>
              <a:buNone/>
              <a:tabLst/>
              <a:defRPr/>
            </a:pPr>
            <a:r>
              <a:rPr lang="en-GB" noProof="0" dirty="0"/>
              <a:t>Plain text #2</a:t>
            </a:r>
          </a:p>
        </p:txBody>
      </p:sp>
      <p:sp>
        <p:nvSpPr>
          <p:cNvPr id="193" name="Tijdelijke aanduiding voor titel 1">
            <a:extLst>
              <a:ext uri="{FF2B5EF4-FFF2-40B4-BE49-F238E27FC236}">
                <a16:creationId xmlns:a16="http://schemas.microsoft.com/office/drawing/2014/main" id="{769C3E5A-A9E4-BDDE-8141-F68AFBCA019A}"/>
              </a:ext>
            </a:extLst>
          </p:cNvPr>
          <p:cNvSpPr>
            <a:spLocks noGrp="1"/>
          </p:cNvSpPr>
          <p:nvPr>
            <p:ph type="title" hasCustomPrompt="1"/>
          </p:nvPr>
        </p:nvSpPr>
        <p:spPr>
          <a:xfrm>
            <a:off x="865163" y="722313"/>
            <a:ext cx="10606838" cy="342211"/>
          </a:xfrm>
          <a:prstGeom prst="rect">
            <a:avLst/>
          </a:prstGeom>
        </p:spPr>
        <p:txBody>
          <a:bodyPr vert="horz" lIns="0" tIns="0" rIns="0" bIns="0" rtlCol="0" anchor="t">
            <a:noAutofit/>
          </a:bodyPr>
          <a:lstStyle/>
          <a:p>
            <a:r>
              <a:rPr lang="en-GB" noProof="0" dirty="0"/>
              <a:t>Place the title of the slide here</a:t>
            </a:r>
          </a:p>
        </p:txBody>
      </p:sp>
      <p:grpSp>
        <p:nvGrpSpPr>
          <p:cNvPr id="2" name="Groep 1">
            <a:extLst>
              <a:ext uri="{FF2B5EF4-FFF2-40B4-BE49-F238E27FC236}">
                <a16:creationId xmlns:a16="http://schemas.microsoft.com/office/drawing/2014/main" id="{B2194153-83E1-6B38-1BBE-CA62ED8A51C1}"/>
              </a:ext>
            </a:extLst>
          </p:cNvPr>
          <p:cNvGrpSpPr/>
          <p:nvPr userDrawn="1"/>
        </p:nvGrpSpPr>
        <p:grpSpPr>
          <a:xfrm>
            <a:off x="-3786437" y="0"/>
            <a:ext cx="3693386" cy="5359349"/>
            <a:chOff x="-3786437" y="0"/>
            <a:chExt cx="3693386" cy="5359349"/>
          </a:xfrm>
        </p:grpSpPr>
        <p:sp>
          <p:nvSpPr>
            <p:cNvPr id="3" name="Rechthoek 2">
              <a:extLst>
                <a:ext uri="{FF2B5EF4-FFF2-40B4-BE49-F238E27FC236}">
                  <a16:creationId xmlns:a16="http://schemas.microsoft.com/office/drawing/2014/main" id="{3AF71344-39FA-69DF-7B06-8EC85B137A9A}"/>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tx2"/>
                  </a:solidFill>
                  <a:latin typeface="Calibri" panose="020F0502020204030204" pitchFamily="34" charset="0"/>
                  <a:cs typeface="Calibri" panose="020F0502020204030204" pitchFamily="34" charset="0"/>
                </a:rPr>
                <a:t>Choosing text levels</a:t>
              </a:r>
            </a:p>
          </p:txBody>
        </p:sp>
        <p:sp>
          <p:nvSpPr>
            <p:cNvPr id="4" name="Ovaal 3">
              <a:extLst>
                <a:ext uri="{FF2B5EF4-FFF2-40B4-BE49-F238E27FC236}">
                  <a16:creationId xmlns:a16="http://schemas.microsoft.com/office/drawing/2014/main" id="{3213C995-EEE3-0FD4-A793-C91C7879B838}"/>
                </a:ext>
              </a:extLst>
            </p:cNvPr>
            <p:cNvSpPr/>
            <p:nvPr userDrawn="1"/>
          </p:nvSpPr>
          <p:spPr>
            <a:xfrm>
              <a:off x="-3604183" y="183748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5" name="Rechthoek 4">
              <a:extLst>
                <a:ext uri="{FF2B5EF4-FFF2-40B4-BE49-F238E27FC236}">
                  <a16:creationId xmlns:a16="http://schemas.microsoft.com/office/drawing/2014/main" id="{53045D5B-3FED-74B6-65FB-1554B877BCD5}"/>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4"/>
                </a:buClr>
                <a:buSzTx/>
                <a:buFontTx/>
                <a:buNone/>
                <a:tabLst/>
                <a:defRPr/>
              </a:pPr>
              <a:r>
                <a:rPr kumimoji="0" lang="en-GB"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Plain text #1</a:t>
              </a:r>
            </a:p>
          </p:txBody>
        </p:sp>
        <p:sp>
          <p:nvSpPr>
            <p:cNvPr id="6" name="Ovaal 5">
              <a:extLst>
                <a:ext uri="{FF2B5EF4-FFF2-40B4-BE49-F238E27FC236}">
                  <a16:creationId xmlns:a16="http://schemas.microsoft.com/office/drawing/2014/main" id="{BE516107-E76B-952F-45B3-12C144F9BD87}"/>
                </a:ext>
              </a:extLst>
            </p:cNvPr>
            <p:cNvSpPr/>
            <p:nvPr userDrawn="1"/>
          </p:nvSpPr>
          <p:spPr>
            <a:xfrm>
              <a:off x="-3604183" y="2128768"/>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7" name="Rechthoek 6">
              <a:extLst>
                <a:ext uri="{FF2B5EF4-FFF2-40B4-BE49-F238E27FC236}">
                  <a16:creationId xmlns:a16="http://schemas.microsoft.com/office/drawing/2014/main" id="{446E57C9-F78A-7839-D569-5194452A487C}"/>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Under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‘Home’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use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list level-buttons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to choose a text level. </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Choose from:</a:t>
              </a:r>
            </a:p>
          </p:txBody>
        </p:sp>
        <p:sp>
          <p:nvSpPr>
            <p:cNvPr id="8" name="Rechthoek 7">
              <a:extLst>
                <a:ext uri="{FF2B5EF4-FFF2-40B4-BE49-F238E27FC236}">
                  <a16:creationId xmlns:a16="http://schemas.microsoft.com/office/drawing/2014/main" id="{43CABEDA-B9CB-A223-56D4-56A063A0284D}"/>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4"/>
                </a:buClr>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Plain text #2</a:t>
              </a:r>
            </a:p>
          </p:txBody>
        </p:sp>
        <p:sp>
          <p:nvSpPr>
            <p:cNvPr id="10" name="Ovaal 9">
              <a:extLst>
                <a:ext uri="{FF2B5EF4-FFF2-40B4-BE49-F238E27FC236}">
                  <a16:creationId xmlns:a16="http://schemas.microsoft.com/office/drawing/2014/main" id="{464E5E06-1F53-A646-116B-A54AE61EEDFC}"/>
                </a:ext>
              </a:extLst>
            </p:cNvPr>
            <p:cNvSpPr/>
            <p:nvPr userDrawn="1"/>
          </p:nvSpPr>
          <p:spPr>
            <a:xfrm>
              <a:off x="-3604183" y="2420052"/>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1" name="Rechthoek 10">
              <a:extLst>
                <a:ext uri="{FF2B5EF4-FFF2-40B4-BE49-F238E27FC236}">
                  <a16:creationId xmlns:a16="http://schemas.microsoft.com/office/drawing/2014/main" id="{37C59D26-88F3-ED03-95AE-9DD9C071F0C6}"/>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rgbClr val="EE7628"/>
                </a:buClr>
                <a:buSzTx/>
                <a:buFont typeface="Arial" panose="020B0604020202020204" pitchFamily="34" charset="0"/>
                <a:buNone/>
                <a:tabLst/>
                <a:defRPr/>
              </a:pPr>
              <a:r>
                <a:rPr kumimoji="0" lang="en-GB" sz="1800" b="1" i="0" u="none" strike="noStrike" kern="0" cap="none" spc="0" normalizeH="0" baseline="0" noProof="0" dirty="0">
                  <a:ln>
                    <a:noFill/>
                  </a:ln>
                  <a:solidFill>
                    <a:schemeClr val="tx2"/>
                  </a:solidFill>
                  <a:effectLst/>
                  <a:uLnTx/>
                  <a:uFillTx/>
                  <a:latin typeface="Calibri" panose="020F0502020204030204" pitchFamily="34" charset="0"/>
                  <a:ea typeface="+mn-ea"/>
                  <a:cs typeface="Calibri" panose="020F0502020204030204" pitchFamily="34" charset="0"/>
                </a:rPr>
                <a:t>Heading #1</a:t>
              </a:r>
            </a:p>
          </p:txBody>
        </p:sp>
        <p:sp>
          <p:nvSpPr>
            <p:cNvPr id="12" name="Ovaal 11">
              <a:extLst>
                <a:ext uri="{FF2B5EF4-FFF2-40B4-BE49-F238E27FC236}">
                  <a16:creationId xmlns:a16="http://schemas.microsoft.com/office/drawing/2014/main" id="{29F8F8B8-5ADD-1E4F-A0FF-BB49B3BB1B84}"/>
                </a:ext>
              </a:extLst>
            </p:cNvPr>
            <p:cNvSpPr/>
            <p:nvPr userDrawn="1"/>
          </p:nvSpPr>
          <p:spPr>
            <a:xfrm>
              <a:off x="-3604183" y="2711336"/>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3" name="Rechthoek 12">
              <a:extLst>
                <a:ext uri="{FF2B5EF4-FFF2-40B4-BE49-F238E27FC236}">
                  <a16:creationId xmlns:a16="http://schemas.microsoft.com/office/drawing/2014/main" id="{8FBB1C19-FF67-D697-3860-2B4C38281130}"/>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rgbClr val="EE7628"/>
                </a:buClr>
                <a:buSzTx/>
                <a:buFont typeface="Arial" panose="020B0604020202020204" pitchFamily="34" charset="0"/>
                <a:buNone/>
                <a:tabLst/>
                <a:defRPr/>
              </a:pPr>
              <a:r>
                <a:rPr kumimoji="0" lang="en-GB" sz="1800" b="1" i="0" u="none" strike="noStrike" kern="0" cap="none" spc="0" normalizeH="0" baseline="0" noProof="0" dirty="0">
                  <a:ln>
                    <a:noFill/>
                  </a:ln>
                  <a:solidFill>
                    <a:schemeClr val="accent1"/>
                  </a:solidFill>
                  <a:effectLst/>
                  <a:uLnTx/>
                  <a:uFillTx/>
                  <a:latin typeface="Calibri" panose="020F0502020204030204" pitchFamily="34" charset="0"/>
                  <a:ea typeface="+mn-ea"/>
                  <a:cs typeface="Calibri" panose="020F0502020204030204" pitchFamily="34" charset="0"/>
                </a:rPr>
                <a:t>Heading #2</a:t>
              </a:r>
            </a:p>
          </p:txBody>
        </p:sp>
        <p:sp>
          <p:nvSpPr>
            <p:cNvPr id="14" name="Ovaal 13">
              <a:extLst>
                <a:ext uri="{FF2B5EF4-FFF2-40B4-BE49-F238E27FC236}">
                  <a16:creationId xmlns:a16="http://schemas.microsoft.com/office/drawing/2014/main" id="{CE61263D-FF3F-32FD-241A-114C129AD4E1}"/>
                </a:ext>
              </a:extLst>
            </p:cNvPr>
            <p:cNvSpPr/>
            <p:nvPr userDrawn="1"/>
          </p:nvSpPr>
          <p:spPr>
            <a:xfrm>
              <a:off x="-3604183" y="3002620"/>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p>
          </p:txBody>
        </p:sp>
        <p:sp>
          <p:nvSpPr>
            <p:cNvPr id="15" name="Rechthoek 14">
              <a:extLst>
                <a:ext uri="{FF2B5EF4-FFF2-40B4-BE49-F238E27FC236}">
                  <a16:creationId xmlns:a16="http://schemas.microsoft.com/office/drawing/2014/main" id="{59D3C564-5966-5FB7-41EF-2D00038B6C96}"/>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en-GB" sz="1800" b="1" i="0" u="none" strike="noStrike" kern="0" cap="none" spc="0" normalizeH="0" baseline="0" noProof="0" dirty="0">
                  <a:ln>
                    <a:noFill/>
                  </a:ln>
                  <a:solidFill>
                    <a:schemeClr val="accent3"/>
                  </a:solidFill>
                  <a:effectLst/>
                  <a:uLnTx/>
                  <a:uFillTx/>
                  <a:latin typeface="Calibri" panose="020F0502020204030204" pitchFamily="34" charset="0"/>
                  <a:cs typeface="Calibri" panose="020F0502020204030204" pitchFamily="34" charset="0"/>
                </a:rPr>
                <a:t>Heading #3</a:t>
              </a:r>
            </a:p>
          </p:txBody>
        </p:sp>
        <p:sp>
          <p:nvSpPr>
            <p:cNvPr id="16" name="Ovaal 15">
              <a:extLst>
                <a:ext uri="{FF2B5EF4-FFF2-40B4-BE49-F238E27FC236}">
                  <a16:creationId xmlns:a16="http://schemas.microsoft.com/office/drawing/2014/main" id="{2D85286C-FFD4-7B9B-A4E0-3C87BDD5A8C6}"/>
                </a:ext>
              </a:extLst>
            </p:cNvPr>
            <p:cNvSpPr/>
            <p:nvPr userDrawn="1"/>
          </p:nvSpPr>
          <p:spPr>
            <a:xfrm>
              <a:off x="-3604183" y="329390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p>
          </p:txBody>
        </p:sp>
        <p:sp>
          <p:nvSpPr>
            <p:cNvPr id="18" name="Rechthoek 17">
              <a:extLst>
                <a:ext uri="{FF2B5EF4-FFF2-40B4-BE49-F238E27FC236}">
                  <a16:creationId xmlns:a16="http://schemas.microsoft.com/office/drawing/2014/main" id="{30CF2520-123C-7B06-39D0-FE94FE35B2B7}"/>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4"/>
                </a:buClr>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Source</a:t>
              </a:r>
            </a:p>
          </p:txBody>
        </p:sp>
        <p:sp>
          <p:nvSpPr>
            <p:cNvPr id="19" name="Ovaal 18">
              <a:extLst>
                <a:ext uri="{FF2B5EF4-FFF2-40B4-BE49-F238E27FC236}">
                  <a16:creationId xmlns:a16="http://schemas.microsoft.com/office/drawing/2014/main" id="{A3E6E6C8-91CA-CB9D-C01F-CA79DFC7D44B}"/>
                </a:ext>
              </a:extLst>
            </p:cNvPr>
            <p:cNvSpPr/>
            <p:nvPr userDrawn="1"/>
          </p:nvSpPr>
          <p:spPr>
            <a:xfrm>
              <a:off x="-3604183" y="3585188"/>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p>
          </p:txBody>
        </p:sp>
        <p:sp>
          <p:nvSpPr>
            <p:cNvPr id="20" name="Rechthoek 19">
              <a:extLst>
                <a:ext uri="{FF2B5EF4-FFF2-40B4-BE49-F238E27FC236}">
                  <a16:creationId xmlns:a16="http://schemas.microsoft.com/office/drawing/2014/main" id="{46F7068D-6A35-F848-A51F-DAD184C61CC8}"/>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rgbClr val="2CA055"/>
                </a:buClr>
                <a:buSzTx/>
                <a:buFontTx/>
                <a:buNone/>
                <a:tabLst/>
                <a:defRPr/>
              </a:pPr>
              <a:r>
                <a:rPr kumimoji="0" lang="en-GB" sz="1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Plain text #1</a:t>
              </a:r>
            </a:p>
          </p:txBody>
        </p:sp>
        <p:sp>
          <p:nvSpPr>
            <p:cNvPr id="21" name="Ovaal 20">
              <a:extLst>
                <a:ext uri="{FF2B5EF4-FFF2-40B4-BE49-F238E27FC236}">
                  <a16:creationId xmlns:a16="http://schemas.microsoft.com/office/drawing/2014/main" id="{2B3539E5-1AC4-3D48-1942-C3E2E2989C12}"/>
                </a:ext>
              </a:extLst>
            </p:cNvPr>
            <p:cNvSpPr/>
            <p:nvPr userDrawn="1"/>
          </p:nvSpPr>
          <p:spPr>
            <a:xfrm>
              <a:off x="-3604183" y="3876472"/>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p>
          </p:txBody>
        </p:sp>
        <p:sp>
          <p:nvSpPr>
            <p:cNvPr id="22" name="Rechthoek 21">
              <a:extLst>
                <a:ext uri="{FF2B5EF4-FFF2-40B4-BE49-F238E27FC236}">
                  <a16:creationId xmlns:a16="http://schemas.microsoft.com/office/drawing/2014/main" id="{029F8838-DEF3-0148-3799-47ABA906CB34}"/>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4"/>
                </a:buClr>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Plain text #2</a:t>
              </a:r>
            </a:p>
          </p:txBody>
        </p:sp>
        <p:sp>
          <p:nvSpPr>
            <p:cNvPr id="23" name="Ovaal 22">
              <a:extLst>
                <a:ext uri="{FF2B5EF4-FFF2-40B4-BE49-F238E27FC236}">
                  <a16:creationId xmlns:a16="http://schemas.microsoft.com/office/drawing/2014/main" id="{FE489F8B-41E0-9669-C503-2E84E9EAD054}"/>
                </a:ext>
              </a:extLst>
            </p:cNvPr>
            <p:cNvSpPr/>
            <p:nvPr userDrawn="1"/>
          </p:nvSpPr>
          <p:spPr>
            <a:xfrm>
              <a:off x="-3604183" y="416859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p>
          </p:txBody>
        </p:sp>
        <p:sp>
          <p:nvSpPr>
            <p:cNvPr id="24" name="Rechthoek 23">
              <a:extLst>
                <a:ext uri="{FF2B5EF4-FFF2-40B4-BE49-F238E27FC236}">
                  <a16:creationId xmlns:a16="http://schemas.microsoft.com/office/drawing/2014/main" id="{F8DE8023-27F5-4E7F-2F63-233D5CC72FD3}"/>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en-GB" sz="1800" b="1" i="0" u="none" strike="noStrike" kern="0" cap="none" spc="0" normalizeH="0" baseline="0" noProof="0" dirty="0">
                  <a:ln>
                    <a:noFill/>
                  </a:ln>
                  <a:solidFill>
                    <a:schemeClr val="accent4"/>
                  </a:solidFill>
                  <a:effectLst/>
                  <a:uLnTx/>
                  <a:uFillTx/>
                  <a:latin typeface="Calibri" panose="020F0502020204030204" pitchFamily="34" charset="0"/>
                  <a:cs typeface="Calibri" panose="020F0502020204030204" pitchFamily="34" charset="0"/>
                </a:rPr>
                <a:t>Heading #4</a:t>
              </a:r>
            </a:p>
          </p:txBody>
        </p:sp>
        <p:sp>
          <p:nvSpPr>
            <p:cNvPr id="25" name="Rechthoek 24">
              <a:extLst>
                <a:ext uri="{FF2B5EF4-FFF2-40B4-BE49-F238E27FC236}">
                  <a16:creationId xmlns:a16="http://schemas.microsoft.com/office/drawing/2014/main" id="{F8C0C3A6-D51A-B558-8D84-CA0EC6D86453}"/>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‘Inspiration'</a:t>
              </a:r>
            </a:p>
          </p:txBody>
        </p:sp>
        <p:grpSp>
          <p:nvGrpSpPr>
            <p:cNvPr id="26" name="ICOON_info">
              <a:extLst>
                <a:ext uri="{FF2B5EF4-FFF2-40B4-BE49-F238E27FC236}">
                  <a16:creationId xmlns:a16="http://schemas.microsoft.com/office/drawing/2014/main" id="{9AD96ACF-ACFF-4313-76A2-ACEFF1D297AF}"/>
                </a:ext>
              </a:extLst>
            </p:cNvPr>
            <p:cNvGrpSpPr/>
            <p:nvPr userDrawn="1"/>
          </p:nvGrpSpPr>
          <p:grpSpPr>
            <a:xfrm>
              <a:off x="-376736" y="4400186"/>
              <a:ext cx="283685" cy="283685"/>
              <a:chOff x="-510741" y="5913713"/>
              <a:chExt cx="267555" cy="267555"/>
            </a:xfrm>
          </p:grpSpPr>
          <p:sp>
            <p:nvSpPr>
              <p:cNvPr id="74" name="Ovaal 73">
                <a:extLst>
                  <a:ext uri="{FF2B5EF4-FFF2-40B4-BE49-F238E27FC236}">
                    <a16:creationId xmlns:a16="http://schemas.microsoft.com/office/drawing/2014/main" id="{A4968A5A-CB54-93FC-42A5-D913CA4D80BE}"/>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75" name="Graphic 163" descr="Informatie">
                <a:extLst>
                  <a:ext uri="{FF2B5EF4-FFF2-40B4-BE49-F238E27FC236}">
                    <a16:creationId xmlns:a16="http://schemas.microsoft.com/office/drawing/2014/main" id="{99A28DC3-CABA-5803-C38B-2F1FC7C612E9}"/>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27" name="VOORBEELD">
              <a:extLst>
                <a:ext uri="{FF2B5EF4-FFF2-40B4-BE49-F238E27FC236}">
                  <a16:creationId xmlns:a16="http://schemas.microsoft.com/office/drawing/2014/main" id="{66222632-D25D-FAA1-76FF-6B8723522C43}"/>
                </a:ext>
              </a:extLst>
            </p:cNvPr>
            <p:cNvGrpSpPr/>
            <p:nvPr userDrawn="1"/>
          </p:nvGrpSpPr>
          <p:grpSpPr>
            <a:xfrm>
              <a:off x="-3605171" y="458674"/>
              <a:ext cx="3234311" cy="558875"/>
              <a:chOff x="-3605171" y="458674"/>
              <a:chExt cx="3234311" cy="558875"/>
            </a:xfrm>
          </p:grpSpPr>
          <p:sp>
            <p:nvSpPr>
              <p:cNvPr id="34" name="Rechthoek 33">
                <a:extLst>
                  <a:ext uri="{FF2B5EF4-FFF2-40B4-BE49-F238E27FC236}">
                    <a16:creationId xmlns:a16="http://schemas.microsoft.com/office/drawing/2014/main" id="{A3FF793F-38F4-3C83-DDF6-3844A697480E}"/>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en-GB" sz="900" b="1" noProof="0" dirty="0">
                    <a:solidFill>
                      <a:srgbClr val="211F26"/>
                    </a:solidFill>
                    <a:latin typeface="Calibri" panose="020F0502020204030204" pitchFamily="34" charset="0"/>
                    <a:cs typeface="Calibri" panose="020F0502020204030204" pitchFamily="34" charset="0"/>
                  </a:rPr>
                  <a:t>Home</a:t>
                </a:r>
              </a:p>
            </p:txBody>
          </p:sp>
          <p:sp>
            <p:nvSpPr>
              <p:cNvPr id="35" name="Rechthoek 34">
                <a:extLst>
                  <a:ext uri="{FF2B5EF4-FFF2-40B4-BE49-F238E27FC236}">
                    <a16:creationId xmlns:a16="http://schemas.microsoft.com/office/drawing/2014/main" id="{7407D04E-E40A-8302-8F1B-9D330CE911FB}"/>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36" name="Groep 35">
                <a:extLst>
                  <a:ext uri="{FF2B5EF4-FFF2-40B4-BE49-F238E27FC236}">
                    <a16:creationId xmlns:a16="http://schemas.microsoft.com/office/drawing/2014/main" id="{46C16AA3-08FE-F2DA-03D9-4F558584DB93}"/>
                  </a:ext>
                </a:extLst>
              </p:cNvPr>
              <p:cNvGrpSpPr/>
              <p:nvPr userDrawn="1"/>
            </p:nvGrpSpPr>
            <p:grpSpPr>
              <a:xfrm>
                <a:off x="-3386247" y="830871"/>
                <a:ext cx="139423" cy="109566"/>
                <a:chOff x="-2866744" y="827071"/>
                <a:chExt cx="168701" cy="132575"/>
              </a:xfrm>
            </p:grpSpPr>
            <p:grpSp>
              <p:nvGrpSpPr>
                <p:cNvPr id="67" name="Groep 66">
                  <a:extLst>
                    <a:ext uri="{FF2B5EF4-FFF2-40B4-BE49-F238E27FC236}">
                      <a16:creationId xmlns:a16="http://schemas.microsoft.com/office/drawing/2014/main" id="{56B00CBC-8C9D-A8A3-7CEC-D1B2C5F4C2E3}"/>
                    </a:ext>
                  </a:extLst>
                </p:cNvPr>
                <p:cNvGrpSpPr/>
                <p:nvPr userDrawn="1"/>
              </p:nvGrpSpPr>
              <p:grpSpPr>
                <a:xfrm>
                  <a:off x="-2866744" y="827071"/>
                  <a:ext cx="168701" cy="132575"/>
                  <a:chOff x="-2866744" y="827071"/>
                  <a:chExt cx="168701" cy="132575"/>
                </a:xfrm>
              </p:grpSpPr>
              <p:cxnSp>
                <p:nvCxnSpPr>
                  <p:cNvPr id="69" name="Rechte verbindingslijn 68">
                    <a:extLst>
                      <a:ext uri="{FF2B5EF4-FFF2-40B4-BE49-F238E27FC236}">
                        <a16:creationId xmlns:a16="http://schemas.microsoft.com/office/drawing/2014/main" id="{5499F246-0E03-2861-A066-1B288877356E}"/>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70" name="Rechte verbindingslijn 69">
                    <a:extLst>
                      <a:ext uri="{FF2B5EF4-FFF2-40B4-BE49-F238E27FC236}">
                        <a16:creationId xmlns:a16="http://schemas.microsoft.com/office/drawing/2014/main" id="{394C974D-F127-11FE-BF3E-F7031F3B05E1}"/>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71" name="Rechte verbindingslijn 70">
                    <a:extLst>
                      <a:ext uri="{FF2B5EF4-FFF2-40B4-BE49-F238E27FC236}">
                        <a16:creationId xmlns:a16="http://schemas.microsoft.com/office/drawing/2014/main" id="{BF97D9D8-FB93-F040-BD8E-8957C76EB9E0}"/>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72" name="Rechte verbindingslijn 71">
                    <a:extLst>
                      <a:ext uri="{FF2B5EF4-FFF2-40B4-BE49-F238E27FC236}">
                        <a16:creationId xmlns:a16="http://schemas.microsoft.com/office/drawing/2014/main" id="{28EB319C-22FC-98C4-34E1-320400D6F418}"/>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73" name="Rechte verbindingslijn 72">
                    <a:extLst>
                      <a:ext uri="{FF2B5EF4-FFF2-40B4-BE49-F238E27FC236}">
                        <a16:creationId xmlns:a16="http://schemas.microsoft.com/office/drawing/2014/main" id="{2DD2E5A3-798A-9B00-4E57-E1226EFFCA0C}"/>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68" name="Pijl: rechts 67">
                  <a:extLst>
                    <a:ext uri="{FF2B5EF4-FFF2-40B4-BE49-F238E27FC236}">
                      <a16:creationId xmlns:a16="http://schemas.microsoft.com/office/drawing/2014/main" id="{0A834133-1F3C-3A46-EDDA-9B947302B130}"/>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37" name="Groep 36">
                <a:extLst>
                  <a:ext uri="{FF2B5EF4-FFF2-40B4-BE49-F238E27FC236}">
                    <a16:creationId xmlns:a16="http://schemas.microsoft.com/office/drawing/2014/main" id="{422553CE-6624-C726-E334-6C39C43884D6}"/>
                  </a:ext>
                </a:extLst>
              </p:cNvPr>
              <p:cNvGrpSpPr/>
              <p:nvPr userDrawn="1"/>
            </p:nvGrpSpPr>
            <p:grpSpPr>
              <a:xfrm>
                <a:off x="-3605171" y="830871"/>
                <a:ext cx="139423" cy="109566"/>
                <a:chOff x="-2866744" y="518074"/>
                <a:chExt cx="168701" cy="132575"/>
              </a:xfrm>
            </p:grpSpPr>
            <p:grpSp>
              <p:nvGrpSpPr>
                <p:cNvPr id="60" name="Groep 59">
                  <a:extLst>
                    <a:ext uri="{FF2B5EF4-FFF2-40B4-BE49-F238E27FC236}">
                      <a16:creationId xmlns:a16="http://schemas.microsoft.com/office/drawing/2014/main" id="{7BDAD8F7-2B83-E0C8-A34F-916877EF71D2}"/>
                    </a:ext>
                  </a:extLst>
                </p:cNvPr>
                <p:cNvGrpSpPr/>
                <p:nvPr userDrawn="1"/>
              </p:nvGrpSpPr>
              <p:grpSpPr>
                <a:xfrm>
                  <a:off x="-2866744" y="518074"/>
                  <a:ext cx="168701" cy="132575"/>
                  <a:chOff x="-2866744" y="518074"/>
                  <a:chExt cx="168701" cy="132575"/>
                </a:xfrm>
              </p:grpSpPr>
              <p:cxnSp>
                <p:nvCxnSpPr>
                  <p:cNvPr id="62" name="Rechte verbindingslijn 61">
                    <a:extLst>
                      <a:ext uri="{FF2B5EF4-FFF2-40B4-BE49-F238E27FC236}">
                        <a16:creationId xmlns:a16="http://schemas.microsoft.com/office/drawing/2014/main" id="{30BE2D32-320B-251E-8B14-C58D6D04060F}"/>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63" name="Rechte verbindingslijn 62">
                    <a:extLst>
                      <a:ext uri="{FF2B5EF4-FFF2-40B4-BE49-F238E27FC236}">
                        <a16:creationId xmlns:a16="http://schemas.microsoft.com/office/drawing/2014/main" id="{12BEACF1-7366-6B9E-0FCF-27E4E67DDB93}"/>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64" name="Rechte verbindingslijn 63">
                    <a:extLst>
                      <a:ext uri="{FF2B5EF4-FFF2-40B4-BE49-F238E27FC236}">
                        <a16:creationId xmlns:a16="http://schemas.microsoft.com/office/drawing/2014/main" id="{87B9EDF4-30A7-F6DA-0779-DAF7321FABD4}"/>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65" name="Rechte verbindingslijn 64">
                    <a:extLst>
                      <a:ext uri="{FF2B5EF4-FFF2-40B4-BE49-F238E27FC236}">
                        <a16:creationId xmlns:a16="http://schemas.microsoft.com/office/drawing/2014/main" id="{55CC23FC-8751-379C-1929-5C9E1753DBFE}"/>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66" name="Rechte verbindingslijn 65">
                    <a:extLst>
                      <a:ext uri="{FF2B5EF4-FFF2-40B4-BE49-F238E27FC236}">
                        <a16:creationId xmlns:a16="http://schemas.microsoft.com/office/drawing/2014/main" id="{31AFCB7C-BA94-5401-968C-BE322851407C}"/>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61" name="Pijl: rechts 60">
                  <a:extLst>
                    <a:ext uri="{FF2B5EF4-FFF2-40B4-BE49-F238E27FC236}">
                      <a16:creationId xmlns:a16="http://schemas.microsoft.com/office/drawing/2014/main" id="{B8E53267-EA91-EFB9-F046-58546B3ACC97}"/>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cxnSp>
            <p:nvCxnSpPr>
              <p:cNvPr id="38" name="Rechte verbindingslijn 37">
                <a:extLst>
                  <a:ext uri="{FF2B5EF4-FFF2-40B4-BE49-F238E27FC236}">
                    <a16:creationId xmlns:a16="http://schemas.microsoft.com/office/drawing/2014/main" id="{9232A5D2-7CC8-0340-7F6E-B9B033A7B9E4}"/>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39" name="Rechte verbindingslijn 38">
                <a:extLst>
                  <a:ext uri="{FF2B5EF4-FFF2-40B4-BE49-F238E27FC236}">
                    <a16:creationId xmlns:a16="http://schemas.microsoft.com/office/drawing/2014/main" id="{1E1BFAFD-5C39-0035-DE67-F75550FE638F}"/>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40" name="Rechthoek 39">
                <a:extLst>
                  <a:ext uri="{FF2B5EF4-FFF2-40B4-BE49-F238E27FC236}">
                    <a16:creationId xmlns:a16="http://schemas.microsoft.com/office/drawing/2014/main" id="{2F5D81A0-EF3F-26ED-4329-E181AB77910B}"/>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down</a:t>
                </a:r>
              </a:p>
            </p:txBody>
          </p:sp>
          <p:sp>
            <p:nvSpPr>
              <p:cNvPr id="41" name="Rechthoek 40">
                <a:extLst>
                  <a:ext uri="{FF2B5EF4-FFF2-40B4-BE49-F238E27FC236}">
                    <a16:creationId xmlns:a16="http://schemas.microsoft.com/office/drawing/2014/main" id="{EA27BA49-B322-CC08-498C-C2A7AD844988}"/>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up</a:t>
                </a:r>
              </a:p>
            </p:txBody>
          </p:sp>
          <p:grpSp>
            <p:nvGrpSpPr>
              <p:cNvPr id="42" name="Groep 41">
                <a:extLst>
                  <a:ext uri="{FF2B5EF4-FFF2-40B4-BE49-F238E27FC236}">
                    <a16:creationId xmlns:a16="http://schemas.microsoft.com/office/drawing/2014/main" id="{3A0298AC-756F-F713-9BDC-F514B0DD28D7}"/>
                  </a:ext>
                </a:extLst>
              </p:cNvPr>
              <p:cNvGrpSpPr/>
              <p:nvPr userDrawn="1"/>
            </p:nvGrpSpPr>
            <p:grpSpPr>
              <a:xfrm>
                <a:off x="-2916763" y="769168"/>
                <a:ext cx="268738" cy="248381"/>
                <a:chOff x="-2916763" y="769168"/>
                <a:chExt cx="268738" cy="248381"/>
              </a:xfrm>
            </p:grpSpPr>
            <p:sp>
              <p:nvSpPr>
                <p:cNvPr id="52" name="Rechthoek 51">
                  <a:extLst>
                    <a:ext uri="{FF2B5EF4-FFF2-40B4-BE49-F238E27FC236}">
                      <a16:creationId xmlns:a16="http://schemas.microsoft.com/office/drawing/2014/main" id="{78F2AD81-4661-D891-5615-C05BB512E2D9}"/>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53" name="Groep 52">
                  <a:extLst>
                    <a:ext uri="{FF2B5EF4-FFF2-40B4-BE49-F238E27FC236}">
                      <a16:creationId xmlns:a16="http://schemas.microsoft.com/office/drawing/2014/main" id="{A43BEF87-5700-A528-1B07-7F43CE3BF4E3}"/>
                    </a:ext>
                  </a:extLst>
                </p:cNvPr>
                <p:cNvGrpSpPr/>
                <p:nvPr userDrawn="1"/>
              </p:nvGrpSpPr>
              <p:grpSpPr>
                <a:xfrm>
                  <a:off x="-2866744" y="827071"/>
                  <a:ext cx="168701" cy="132575"/>
                  <a:chOff x="-2866744" y="827071"/>
                  <a:chExt cx="168701" cy="132575"/>
                </a:xfrm>
              </p:grpSpPr>
              <p:cxnSp>
                <p:nvCxnSpPr>
                  <p:cNvPr id="55" name="Rechte verbindingslijn 54">
                    <a:extLst>
                      <a:ext uri="{FF2B5EF4-FFF2-40B4-BE49-F238E27FC236}">
                        <a16:creationId xmlns:a16="http://schemas.microsoft.com/office/drawing/2014/main" id="{F6CAC442-4575-9A79-44A4-2A506B6C77FA}"/>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56" name="Rechte verbindingslijn 55">
                    <a:extLst>
                      <a:ext uri="{FF2B5EF4-FFF2-40B4-BE49-F238E27FC236}">
                        <a16:creationId xmlns:a16="http://schemas.microsoft.com/office/drawing/2014/main" id="{2A99C27E-1169-2D3B-BA25-161EFF7477CC}"/>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57" name="Rechte verbindingslijn 56">
                    <a:extLst>
                      <a:ext uri="{FF2B5EF4-FFF2-40B4-BE49-F238E27FC236}">
                        <a16:creationId xmlns:a16="http://schemas.microsoft.com/office/drawing/2014/main" id="{C7270708-23E3-B436-EDFA-F7035E98DF0D}"/>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58" name="Rechte verbindingslijn 57">
                    <a:extLst>
                      <a:ext uri="{FF2B5EF4-FFF2-40B4-BE49-F238E27FC236}">
                        <a16:creationId xmlns:a16="http://schemas.microsoft.com/office/drawing/2014/main" id="{69A51CBB-E9DE-B789-7CAA-0B8FADEA0AAF}"/>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59" name="Rechte verbindingslijn 58">
                    <a:extLst>
                      <a:ext uri="{FF2B5EF4-FFF2-40B4-BE49-F238E27FC236}">
                        <a16:creationId xmlns:a16="http://schemas.microsoft.com/office/drawing/2014/main" id="{A3C5D3E4-9CB6-BCCB-DAFD-945363649A46}"/>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54" name="Pijl: rechts 53">
                  <a:extLst>
                    <a:ext uri="{FF2B5EF4-FFF2-40B4-BE49-F238E27FC236}">
                      <a16:creationId xmlns:a16="http://schemas.microsoft.com/office/drawing/2014/main" id="{946F9BCD-B332-86C9-A3AC-21D356D4FBC6}"/>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43" name="Groep 42">
                <a:extLst>
                  <a:ext uri="{FF2B5EF4-FFF2-40B4-BE49-F238E27FC236}">
                    <a16:creationId xmlns:a16="http://schemas.microsoft.com/office/drawing/2014/main" id="{E85EA9DD-C47A-10A9-EF6F-68AF7849E1A5}"/>
                  </a:ext>
                </a:extLst>
              </p:cNvPr>
              <p:cNvGrpSpPr/>
              <p:nvPr userDrawn="1"/>
            </p:nvGrpSpPr>
            <p:grpSpPr>
              <a:xfrm>
                <a:off x="-2916763" y="460171"/>
                <a:ext cx="268738" cy="248381"/>
                <a:chOff x="-2916763" y="460171"/>
                <a:chExt cx="268738" cy="248381"/>
              </a:xfrm>
            </p:grpSpPr>
            <p:sp>
              <p:nvSpPr>
                <p:cNvPr id="44" name="Rechthoek 43">
                  <a:extLst>
                    <a:ext uri="{FF2B5EF4-FFF2-40B4-BE49-F238E27FC236}">
                      <a16:creationId xmlns:a16="http://schemas.microsoft.com/office/drawing/2014/main" id="{FABBCEFE-B479-EA7F-B06C-2F2A95E8612C}"/>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45" name="Groep 44">
                  <a:extLst>
                    <a:ext uri="{FF2B5EF4-FFF2-40B4-BE49-F238E27FC236}">
                      <a16:creationId xmlns:a16="http://schemas.microsoft.com/office/drawing/2014/main" id="{16561B8F-1DF8-059E-106E-98A69F79FC18}"/>
                    </a:ext>
                  </a:extLst>
                </p:cNvPr>
                <p:cNvGrpSpPr/>
                <p:nvPr userDrawn="1"/>
              </p:nvGrpSpPr>
              <p:grpSpPr>
                <a:xfrm>
                  <a:off x="-2866744" y="518074"/>
                  <a:ext cx="168701" cy="132575"/>
                  <a:chOff x="-2866744" y="518074"/>
                  <a:chExt cx="168701" cy="132575"/>
                </a:xfrm>
              </p:grpSpPr>
              <p:cxnSp>
                <p:nvCxnSpPr>
                  <p:cNvPr id="47" name="Rechte verbindingslijn 46">
                    <a:extLst>
                      <a:ext uri="{FF2B5EF4-FFF2-40B4-BE49-F238E27FC236}">
                        <a16:creationId xmlns:a16="http://schemas.microsoft.com/office/drawing/2014/main" id="{89CD2FFF-FC54-6221-4314-E4E9825F7291}"/>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48" name="Rechte verbindingslijn 47">
                    <a:extLst>
                      <a:ext uri="{FF2B5EF4-FFF2-40B4-BE49-F238E27FC236}">
                        <a16:creationId xmlns:a16="http://schemas.microsoft.com/office/drawing/2014/main" id="{EFD6513B-94F5-E2BE-B3FD-AA7A6EEE20DE}"/>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49" name="Rechte verbindingslijn 48">
                    <a:extLst>
                      <a:ext uri="{FF2B5EF4-FFF2-40B4-BE49-F238E27FC236}">
                        <a16:creationId xmlns:a16="http://schemas.microsoft.com/office/drawing/2014/main" id="{35D635A3-ADD4-2C74-F272-F9331FDD5478}"/>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50" name="Rechte verbindingslijn 49">
                    <a:extLst>
                      <a:ext uri="{FF2B5EF4-FFF2-40B4-BE49-F238E27FC236}">
                        <a16:creationId xmlns:a16="http://schemas.microsoft.com/office/drawing/2014/main" id="{AEC96549-67FC-9C7B-BFC8-199A13F8B070}"/>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51" name="Rechte verbindingslijn 50">
                    <a:extLst>
                      <a:ext uri="{FF2B5EF4-FFF2-40B4-BE49-F238E27FC236}">
                        <a16:creationId xmlns:a16="http://schemas.microsoft.com/office/drawing/2014/main" id="{18135BB5-EB6D-509E-E324-3F3C1A895788}"/>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46" name="Pijl: rechts 45">
                  <a:extLst>
                    <a:ext uri="{FF2B5EF4-FFF2-40B4-BE49-F238E27FC236}">
                      <a16:creationId xmlns:a16="http://schemas.microsoft.com/office/drawing/2014/main" id="{D060EFC1-4B00-320A-8F2B-DCEB765B57D4}"/>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grpSp>
          <p:nvGrpSpPr>
            <p:cNvPr id="28" name="Groep 27">
              <a:extLst>
                <a:ext uri="{FF2B5EF4-FFF2-40B4-BE49-F238E27FC236}">
                  <a16:creationId xmlns:a16="http://schemas.microsoft.com/office/drawing/2014/main" id="{CB22AB95-CD16-CDF7-8540-4279AD85A5D7}"/>
                </a:ext>
              </a:extLst>
            </p:cNvPr>
            <p:cNvGrpSpPr/>
            <p:nvPr userDrawn="1"/>
          </p:nvGrpSpPr>
          <p:grpSpPr>
            <a:xfrm>
              <a:off x="-938434" y="4663037"/>
              <a:ext cx="627798" cy="576693"/>
              <a:chOff x="-1753862" y="6112775"/>
              <a:chExt cx="759635" cy="697798"/>
            </a:xfrm>
          </p:grpSpPr>
          <p:grpSp>
            <p:nvGrpSpPr>
              <p:cNvPr id="29" name="Inspireren">
                <a:extLst>
                  <a:ext uri="{FF2B5EF4-FFF2-40B4-BE49-F238E27FC236}">
                    <a16:creationId xmlns:a16="http://schemas.microsoft.com/office/drawing/2014/main" id="{CF6D3E79-716F-9C5C-6480-9E4A8F1315F9}"/>
                  </a:ext>
                </a:extLst>
              </p:cNvPr>
              <p:cNvGrpSpPr>
                <a:grpSpLocks noChangeAspect="1"/>
              </p:cNvGrpSpPr>
              <p:nvPr userDrawn="1"/>
            </p:nvGrpSpPr>
            <p:grpSpPr bwMode="auto">
              <a:xfrm>
                <a:off x="-1484858" y="6112775"/>
                <a:ext cx="205431" cy="293286"/>
                <a:chOff x="4768" y="2783"/>
                <a:chExt cx="788" cy="1125"/>
              </a:xfrm>
              <a:gradFill>
                <a:gsLst>
                  <a:gs pos="0">
                    <a:srgbClr val="9D9FA1"/>
                  </a:gs>
                  <a:gs pos="70000">
                    <a:srgbClr val="211F26"/>
                  </a:gs>
                </a:gsLst>
                <a:lin ang="2700000" scaled="0"/>
              </a:gradFill>
            </p:grpSpPr>
            <p:sp>
              <p:nvSpPr>
                <p:cNvPr id="31" name="Freeform 12">
                  <a:extLst>
                    <a:ext uri="{FF2B5EF4-FFF2-40B4-BE49-F238E27FC236}">
                      <a16:creationId xmlns:a16="http://schemas.microsoft.com/office/drawing/2014/main" id="{884F1891-EBF8-7363-831B-2EA5E52A58A9}"/>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32" name="Freeform 13">
                  <a:extLst>
                    <a:ext uri="{FF2B5EF4-FFF2-40B4-BE49-F238E27FC236}">
                      <a16:creationId xmlns:a16="http://schemas.microsoft.com/office/drawing/2014/main" id="{5350709C-AEC7-4ECE-096B-0E53EC054069}"/>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33" name="Freeform 14">
                  <a:extLst>
                    <a:ext uri="{FF2B5EF4-FFF2-40B4-BE49-F238E27FC236}">
                      <a16:creationId xmlns:a16="http://schemas.microsoft.com/office/drawing/2014/main" id="{3F9F6FCF-3F33-2B55-939F-22E97C4FFD3F}"/>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30" name="Tekstvak 29">
                <a:extLst>
                  <a:ext uri="{FF2B5EF4-FFF2-40B4-BE49-F238E27FC236}">
                    <a16:creationId xmlns:a16="http://schemas.microsoft.com/office/drawing/2014/main" id="{F9B7DFCC-5245-8FFE-1F4D-6A6AB3AB7DE4}"/>
                  </a:ext>
                </a:extLst>
              </p:cNvPr>
              <p:cNvSpPr txBox="1"/>
              <p:nvPr userDrawn="1"/>
            </p:nvSpPr>
            <p:spPr>
              <a:xfrm>
                <a:off x="-1753862" y="6420664"/>
                <a:ext cx="759635" cy="38990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spTree>
    <p:extLst>
      <p:ext uri="{BB962C8B-B14F-4D97-AF65-F5344CB8AC3E}">
        <p14:creationId xmlns:p14="http://schemas.microsoft.com/office/powerpoint/2010/main" val="821126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D2EF8-93E2-763F-2881-C1BA3438E5DD}"/>
              </a:ext>
            </a:extLst>
          </p:cNvPr>
          <p:cNvSpPr>
            <a:spLocks noGrp="1"/>
          </p:cNvSpPr>
          <p:nvPr>
            <p:ph type="title"/>
          </p:nvPr>
        </p:nvSpPr>
        <p:spPr>
          <a:xfrm>
            <a:off x="839788" y="365125"/>
            <a:ext cx="10515600" cy="1325563"/>
          </a:xfrm>
        </p:spPr>
        <p:txBody>
          <a:bodyPr/>
          <a:lstStyle/>
          <a:p>
            <a:r>
              <a:rPr lang="en-GB"/>
              <a:t>Click to edit Master title style</a:t>
            </a:r>
            <a:endParaRPr lang="en-NL"/>
          </a:p>
        </p:txBody>
      </p:sp>
      <p:sp>
        <p:nvSpPr>
          <p:cNvPr id="3" name="Text Placeholder 2">
            <a:extLst>
              <a:ext uri="{FF2B5EF4-FFF2-40B4-BE49-F238E27FC236}">
                <a16:creationId xmlns:a16="http://schemas.microsoft.com/office/drawing/2014/main" id="{2407476C-81A3-EC7D-1A7A-CBD43AF14E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20CC138-9BD1-DCF0-3AEA-AB95610978A2}"/>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5" name="Text Placeholder 4">
            <a:extLst>
              <a:ext uri="{FF2B5EF4-FFF2-40B4-BE49-F238E27FC236}">
                <a16:creationId xmlns:a16="http://schemas.microsoft.com/office/drawing/2014/main" id="{CB888D6F-CE61-5EBA-9D82-807C9A91B4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A4053DA-8A44-5E13-33FE-3AA34370FB4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7" name="Date Placeholder 6">
            <a:extLst>
              <a:ext uri="{FF2B5EF4-FFF2-40B4-BE49-F238E27FC236}">
                <a16:creationId xmlns:a16="http://schemas.microsoft.com/office/drawing/2014/main" id="{60A634C1-D8A1-872E-16E0-23AD71EEBD88}"/>
              </a:ext>
            </a:extLst>
          </p:cNvPr>
          <p:cNvSpPr>
            <a:spLocks noGrp="1"/>
          </p:cNvSpPr>
          <p:nvPr>
            <p:ph type="dt" sz="half" idx="10"/>
          </p:nvPr>
        </p:nvSpPr>
        <p:spPr/>
        <p:txBody>
          <a:bodyPr/>
          <a:lstStyle/>
          <a:p>
            <a:fld id="{B5A07361-5060-C248-9459-4B7CCF8EDB5E}" type="datetimeFigureOut">
              <a:rPr lang="en-NL" smtClean="0"/>
              <a:t>08/12/2023</a:t>
            </a:fld>
            <a:endParaRPr lang="en-NL"/>
          </a:p>
        </p:txBody>
      </p:sp>
      <p:sp>
        <p:nvSpPr>
          <p:cNvPr id="8" name="Footer Placeholder 7">
            <a:extLst>
              <a:ext uri="{FF2B5EF4-FFF2-40B4-BE49-F238E27FC236}">
                <a16:creationId xmlns:a16="http://schemas.microsoft.com/office/drawing/2014/main" id="{315F9F2C-66DF-65D2-F2C2-8E9B3A19EA51}"/>
              </a:ext>
            </a:extLst>
          </p:cNvPr>
          <p:cNvSpPr>
            <a:spLocks noGrp="1"/>
          </p:cNvSpPr>
          <p:nvPr>
            <p:ph type="ftr" sz="quarter" idx="11"/>
          </p:nvPr>
        </p:nvSpPr>
        <p:spPr/>
        <p:txBody>
          <a:bodyPr/>
          <a:lstStyle/>
          <a:p>
            <a:endParaRPr lang="en-NL"/>
          </a:p>
        </p:txBody>
      </p:sp>
      <p:sp>
        <p:nvSpPr>
          <p:cNvPr id="9" name="Slide Number Placeholder 8">
            <a:extLst>
              <a:ext uri="{FF2B5EF4-FFF2-40B4-BE49-F238E27FC236}">
                <a16:creationId xmlns:a16="http://schemas.microsoft.com/office/drawing/2014/main" id="{BEDDB076-E005-D7C8-82A4-878CC13F8CE6}"/>
              </a:ext>
            </a:extLst>
          </p:cNvPr>
          <p:cNvSpPr>
            <a:spLocks noGrp="1"/>
          </p:cNvSpPr>
          <p:nvPr>
            <p:ph type="sldNum" sz="quarter" idx="12"/>
          </p:nvPr>
        </p:nvSpPr>
        <p:spPr/>
        <p:txBody>
          <a:bodyPr/>
          <a:lstStyle/>
          <a:p>
            <a:fld id="{4BE3B3C6-2268-8440-B311-FB511AE9F661}" type="slidenum">
              <a:rPr lang="en-NL" smtClean="0"/>
              <a:t>‹#›</a:t>
            </a:fld>
            <a:endParaRPr lang="en-NL"/>
          </a:p>
        </p:txBody>
      </p:sp>
    </p:spTree>
    <p:extLst>
      <p:ext uri="{BB962C8B-B14F-4D97-AF65-F5344CB8AC3E}">
        <p14:creationId xmlns:p14="http://schemas.microsoft.com/office/powerpoint/2010/main" val="16735252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Table">
    <p:spTree>
      <p:nvGrpSpPr>
        <p:cNvPr id="1" name=""/>
        <p:cNvGrpSpPr/>
        <p:nvPr/>
      </p:nvGrpSpPr>
      <p:grpSpPr>
        <a:xfrm>
          <a:off x="0" y="0"/>
          <a:ext cx="0" cy="0"/>
          <a:chOff x="0" y="0"/>
          <a:chExt cx="0" cy="0"/>
        </a:xfrm>
      </p:grpSpPr>
      <p:sp>
        <p:nvSpPr>
          <p:cNvPr id="17" name="Tijdelijke aanduiding voor tabel 16">
            <a:extLst>
              <a:ext uri="{FF2B5EF4-FFF2-40B4-BE49-F238E27FC236}">
                <a16:creationId xmlns:a16="http://schemas.microsoft.com/office/drawing/2014/main" id="{AC3E0255-315C-47D9-A8A2-220D1CB08F50}"/>
              </a:ext>
            </a:extLst>
          </p:cNvPr>
          <p:cNvSpPr>
            <a:spLocks noGrp="1"/>
          </p:cNvSpPr>
          <p:nvPr>
            <p:ph type="tbl" sz="quarter" idx="13" hasCustomPrompt="1"/>
          </p:nvPr>
        </p:nvSpPr>
        <p:spPr>
          <a:xfrm>
            <a:off x="720000" y="1592263"/>
            <a:ext cx="10752000" cy="4213225"/>
          </a:xfrm>
          <a:solidFill>
            <a:schemeClr val="bg1">
              <a:lumMod val="95000"/>
            </a:schemeClr>
          </a:solidFill>
        </p:spPr>
        <p:txBody>
          <a:bodyPr tIns="0" bIns="1080000" anchor="ctr" anchorCtr="0"/>
          <a:lstStyle>
            <a:lvl1pPr marL="0" indent="0" algn="ctr">
              <a:buNone/>
              <a:defRPr sz="1200" i="1">
                <a:solidFill>
                  <a:schemeClr val="bg1">
                    <a:lumMod val="50000"/>
                  </a:schemeClr>
                </a:solidFill>
              </a:defRPr>
            </a:lvl1pPr>
          </a:lstStyle>
          <a:p>
            <a:r>
              <a:rPr lang="en-GB" dirty="0"/>
              <a:t>Click on the pictogram below to insert a table</a:t>
            </a:r>
          </a:p>
        </p:txBody>
      </p:sp>
      <p:sp>
        <p:nvSpPr>
          <p:cNvPr id="8" name="Rechthoek: afgeronde hoeken 7">
            <a:extLst>
              <a:ext uri="{FF2B5EF4-FFF2-40B4-BE49-F238E27FC236}">
                <a16:creationId xmlns:a16="http://schemas.microsoft.com/office/drawing/2014/main" id="{212E345A-A902-49E6-B076-DB78F9787E96}"/>
              </a:ext>
            </a:extLst>
          </p:cNvPr>
          <p:cNvSpPr/>
          <p:nvPr userDrawn="1"/>
        </p:nvSpPr>
        <p:spPr>
          <a:xfrm>
            <a:off x="0" y="-367937"/>
            <a:ext cx="449354" cy="24622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l"/>
            <a:r>
              <a:rPr lang="en-GB" sz="1600" b="1" cap="none" baseline="0" noProof="0" dirty="0">
                <a:solidFill>
                  <a:schemeClr val="accent1"/>
                </a:solidFill>
                <a:latin typeface="+mj-lt"/>
              </a:rPr>
              <a:t>Table</a:t>
            </a:r>
          </a:p>
        </p:txBody>
      </p:sp>
      <p:grpSp>
        <p:nvGrpSpPr>
          <p:cNvPr id="15" name="INSTRUCTION">
            <a:extLst>
              <a:ext uri="{FF2B5EF4-FFF2-40B4-BE49-F238E27FC236}">
                <a16:creationId xmlns:a16="http://schemas.microsoft.com/office/drawing/2014/main" id="{603CCDC3-D81B-77DF-1C90-1CC905705731}"/>
              </a:ext>
            </a:extLst>
          </p:cNvPr>
          <p:cNvGrpSpPr/>
          <p:nvPr userDrawn="1"/>
        </p:nvGrpSpPr>
        <p:grpSpPr>
          <a:xfrm>
            <a:off x="12377323" y="-12068"/>
            <a:ext cx="3693386" cy="6705423"/>
            <a:chOff x="-3786437" y="-12068"/>
            <a:chExt cx="3693386" cy="6705423"/>
          </a:xfrm>
        </p:grpSpPr>
        <p:grpSp>
          <p:nvGrpSpPr>
            <p:cNvPr id="16" name="Groep 15">
              <a:extLst>
                <a:ext uri="{FF2B5EF4-FFF2-40B4-BE49-F238E27FC236}">
                  <a16:creationId xmlns:a16="http://schemas.microsoft.com/office/drawing/2014/main" id="{4AACA802-4210-40AD-9B63-AF2703AA4051}"/>
                </a:ext>
              </a:extLst>
            </p:cNvPr>
            <p:cNvGrpSpPr/>
            <p:nvPr userDrawn="1"/>
          </p:nvGrpSpPr>
          <p:grpSpPr>
            <a:xfrm>
              <a:off x="-3784148" y="-12068"/>
              <a:ext cx="3592800" cy="3238700"/>
              <a:chOff x="-3784148" y="-12068"/>
              <a:chExt cx="3592800" cy="3238700"/>
            </a:xfrm>
          </p:grpSpPr>
          <p:sp>
            <p:nvSpPr>
              <p:cNvPr id="89" name="Rechthoek 88">
                <a:extLst>
                  <a:ext uri="{FF2B5EF4-FFF2-40B4-BE49-F238E27FC236}">
                    <a16:creationId xmlns:a16="http://schemas.microsoft.com/office/drawing/2014/main" id="{760C8C5E-8D6F-EAFB-5FF5-CEED15B9CA8E}"/>
                  </a:ext>
                </a:extLst>
              </p:cNvPr>
              <p:cNvSpPr/>
              <p:nvPr userDrawn="1"/>
            </p:nvSpPr>
            <p:spPr>
              <a:xfrm>
                <a:off x="-3784148" y="-12068"/>
                <a:ext cx="3592800" cy="3238700"/>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tx2"/>
                    </a:solidFill>
                    <a:latin typeface="Calibri" panose="020F0502020204030204" pitchFamily="34" charset="0"/>
                    <a:cs typeface="Calibri" panose="020F0502020204030204" pitchFamily="34" charset="0"/>
                  </a:rPr>
                  <a:t>Format Table</a:t>
                </a:r>
              </a:p>
            </p:txBody>
          </p:sp>
          <p:sp>
            <p:nvSpPr>
              <p:cNvPr id="90" name="Ovaal 89">
                <a:extLst>
                  <a:ext uri="{FF2B5EF4-FFF2-40B4-BE49-F238E27FC236}">
                    <a16:creationId xmlns:a16="http://schemas.microsoft.com/office/drawing/2014/main" id="{625D54F1-E0BB-EA43-9755-8938CAC92D62}"/>
                  </a:ext>
                </a:extLst>
              </p:cNvPr>
              <p:cNvSpPr/>
              <p:nvPr userDrawn="1"/>
            </p:nvSpPr>
            <p:spPr>
              <a:xfrm>
                <a:off x="-3603587" y="465324"/>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91" name="Rechthoek 90">
                <a:extLst>
                  <a:ext uri="{FF2B5EF4-FFF2-40B4-BE49-F238E27FC236}">
                    <a16:creationId xmlns:a16="http://schemas.microsoft.com/office/drawing/2014/main" id="{22074F00-4B7B-41F6-ACD2-FEB45C60A5CC}"/>
                  </a:ext>
                </a:extLst>
              </p:cNvPr>
              <p:cNvSpPr/>
              <p:nvPr userDrawn="1"/>
            </p:nvSpPr>
            <p:spPr>
              <a:xfrm>
                <a:off x="-3319415" y="465324"/>
                <a:ext cx="2944682" cy="49950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When you want to change the lay-out of the table, select the preferred part of the table and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‘Format’.</a:t>
                </a:r>
                <a:endPar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grpSp>
            <p:nvGrpSpPr>
              <p:cNvPr id="92" name="Groep 91">
                <a:extLst>
                  <a:ext uri="{FF2B5EF4-FFF2-40B4-BE49-F238E27FC236}">
                    <a16:creationId xmlns:a16="http://schemas.microsoft.com/office/drawing/2014/main" id="{17EDB53C-4B82-EB00-A554-95D8191BCE8F}"/>
                  </a:ext>
                </a:extLst>
              </p:cNvPr>
              <p:cNvGrpSpPr/>
              <p:nvPr userDrawn="1"/>
            </p:nvGrpSpPr>
            <p:grpSpPr>
              <a:xfrm>
                <a:off x="-3312582" y="1060763"/>
                <a:ext cx="576000" cy="246597"/>
                <a:chOff x="-3312582" y="1060763"/>
                <a:chExt cx="576000" cy="246597"/>
              </a:xfrm>
            </p:grpSpPr>
            <p:sp>
              <p:nvSpPr>
                <p:cNvPr id="111" name="Rechthoek 110">
                  <a:extLst>
                    <a:ext uri="{FF2B5EF4-FFF2-40B4-BE49-F238E27FC236}">
                      <a16:creationId xmlns:a16="http://schemas.microsoft.com/office/drawing/2014/main" id="{82056979-8FEE-2493-4953-DFFC26588443}"/>
                    </a:ext>
                  </a:extLst>
                </p:cNvPr>
                <p:cNvSpPr/>
                <p:nvPr userDrawn="1"/>
              </p:nvSpPr>
              <p:spPr>
                <a:xfrm>
                  <a:off x="-3312582" y="1060763"/>
                  <a:ext cx="576000" cy="215451"/>
                </a:xfrm>
                <a:prstGeom prst="rect">
                  <a:avLst/>
                </a:prstGeom>
                <a:solidFill>
                  <a:srgbClr val="F8F8F8"/>
                </a:solidFill>
                <a:ln w="63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en-GB" sz="1050" b="1" noProof="0" dirty="0">
                      <a:solidFill>
                        <a:srgbClr val="B74629"/>
                      </a:solidFill>
                      <a:latin typeface="Calibri" panose="020F0502020204030204" pitchFamily="34" charset="0"/>
                      <a:cs typeface="Calibri" panose="020F0502020204030204" pitchFamily="34" charset="0"/>
                    </a:rPr>
                    <a:t>Format</a:t>
                  </a:r>
                </a:p>
              </p:txBody>
            </p:sp>
            <p:sp>
              <p:nvSpPr>
                <p:cNvPr id="112" name="Rechthoek 111">
                  <a:extLst>
                    <a:ext uri="{FF2B5EF4-FFF2-40B4-BE49-F238E27FC236}">
                      <a16:creationId xmlns:a16="http://schemas.microsoft.com/office/drawing/2014/main" id="{87F52971-1C5E-54DA-3BFC-C6D72616C821}"/>
                    </a:ext>
                  </a:extLst>
                </p:cNvPr>
                <p:cNvSpPr/>
                <p:nvPr userDrawn="1"/>
              </p:nvSpPr>
              <p:spPr>
                <a:xfrm>
                  <a:off x="-3312582" y="1280189"/>
                  <a:ext cx="576000"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93" name="Ovaal 92">
                <a:extLst>
                  <a:ext uri="{FF2B5EF4-FFF2-40B4-BE49-F238E27FC236}">
                    <a16:creationId xmlns:a16="http://schemas.microsoft.com/office/drawing/2014/main" id="{2447259E-2AFC-26F1-49AC-0284DD6DCFDE}"/>
                  </a:ext>
                </a:extLst>
              </p:cNvPr>
              <p:cNvSpPr/>
              <p:nvPr userDrawn="1"/>
            </p:nvSpPr>
            <p:spPr>
              <a:xfrm>
                <a:off x="-3603587" y="1493635"/>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94" name="Rechthoek 93">
                <a:extLst>
                  <a:ext uri="{FF2B5EF4-FFF2-40B4-BE49-F238E27FC236}">
                    <a16:creationId xmlns:a16="http://schemas.microsoft.com/office/drawing/2014/main" id="{B97E76F5-D6B6-06DD-7C27-28D09F12C870}"/>
                  </a:ext>
                </a:extLst>
              </p:cNvPr>
              <p:cNvSpPr/>
              <p:nvPr userDrawn="1"/>
            </p:nvSpPr>
            <p:spPr>
              <a:xfrm>
                <a:off x="-3319415" y="1493636"/>
                <a:ext cx="2944682" cy="81348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Under this tab you can choose a different fill colour at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‘Shading’</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You can choose a border format as well. Find and edit this at the section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‘Draw borders’ </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apply this to the table by clicking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‘Borders’.</a:t>
                </a:r>
              </a:p>
            </p:txBody>
          </p:sp>
          <p:grpSp>
            <p:nvGrpSpPr>
              <p:cNvPr id="95" name="Groep 94">
                <a:extLst>
                  <a:ext uri="{FF2B5EF4-FFF2-40B4-BE49-F238E27FC236}">
                    <a16:creationId xmlns:a16="http://schemas.microsoft.com/office/drawing/2014/main" id="{2DA416F1-0E51-6349-3058-B5C190BAFFBD}"/>
                  </a:ext>
                </a:extLst>
              </p:cNvPr>
              <p:cNvGrpSpPr/>
              <p:nvPr userDrawn="1"/>
            </p:nvGrpSpPr>
            <p:grpSpPr>
              <a:xfrm>
                <a:off x="-3314820" y="2412753"/>
                <a:ext cx="1026864" cy="628849"/>
                <a:chOff x="-3314820" y="2412753"/>
                <a:chExt cx="1026864" cy="628849"/>
              </a:xfrm>
            </p:grpSpPr>
            <p:sp>
              <p:nvSpPr>
                <p:cNvPr id="96" name="Rechthoek 95">
                  <a:extLst>
                    <a:ext uri="{FF2B5EF4-FFF2-40B4-BE49-F238E27FC236}">
                      <a16:creationId xmlns:a16="http://schemas.microsoft.com/office/drawing/2014/main" id="{D242F066-FF9A-17FB-300F-248B1B68AED9}"/>
                    </a:ext>
                  </a:extLst>
                </p:cNvPr>
                <p:cNvSpPr/>
                <p:nvPr userDrawn="1"/>
              </p:nvSpPr>
              <p:spPr>
                <a:xfrm>
                  <a:off x="-3314820" y="2412753"/>
                  <a:ext cx="998435" cy="531042"/>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97" name="Rechthoek 96">
                  <a:extLst>
                    <a:ext uri="{FF2B5EF4-FFF2-40B4-BE49-F238E27FC236}">
                      <a16:creationId xmlns:a16="http://schemas.microsoft.com/office/drawing/2014/main" id="{776DBAA9-3DA3-2EDA-5006-457233C98ED9}"/>
                    </a:ext>
                  </a:extLst>
                </p:cNvPr>
                <p:cNvSpPr/>
                <p:nvPr userDrawn="1"/>
              </p:nvSpPr>
              <p:spPr>
                <a:xfrm>
                  <a:off x="-3304719" y="2684815"/>
                  <a:ext cx="982999" cy="254009"/>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98" name="Tekstvak 97">
                  <a:extLst>
                    <a:ext uri="{FF2B5EF4-FFF2-40B4-BE49-F238E27FC236}">
                      <a16:creationId xmlns:a16="http://schemas.microsoft.com/office/drawing/2014/main" id="{571C66F8-CD1C-2EC3-CA3C-A634A43097E9}"/>
                    </a:ext>
                  </a:extLst>
                </p:cNvPr>
                <p:cNvSpPr txBox="1"/>
                <p:nvPr userDrawn="1"/>
              </p:nvSpPr>
              <p:spPr>
                <a:xfrm>
                  <a:off x="-3083201" y="2494002"/>
                  <a:ext cx="635803"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Shading</a:t>
                  </a:r>
                </a:p>
              </p:txBody>
            </p:sp>
            <p:sp>
              <p:nvSpPr>
                <p:cNvPr id="99" name="Vrije vorm: vorm 98">
                  <a:extLst>
                    <a:ext uri="{FF2B5EF4-FFF2-40B4-BE49-F238E27FC236}">
                      <a16:creationId xmlns:a16="http://schemas.microsoft.com/office/drawing/2014/main" id="{3C41B6A7-A314-14A2-C285-71C1899FA34F}"/>
                    </a:ext>
                  </a:extLst>
                </p:cNvPr>
                <p:cNvSpPr/>
                <p:nvPr userDrawn="1"/>
              </p:nvSpPr>
              <p:spPr>
                <a:xfrm>
                  <a:off x="-2385518" y="2861602"/>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grpSp>
              <p:nvGrpSpPr>
                <p:cNvPr id="100" name="Groep 99">
                  <a:extLst>
                    <a:ext uri="{FF2B5EF4-FFF2-40B4-BE49-F238E27FC236}">
                      <a16:creationId xmlns:a16="http://schemas.microsoft.com/office/drawing/2014/main" id="{264C0694-5E13-1C5B-B1CD-BC7635B2B6E6}"/>
                    </a:ext>
                  </a:extLst>
                </p:cNvPr>
                <p:cNvGrpSpPr/>
                <p:nvPr userDrawn="1"/>
              </p:nvGrpSpPr>
              <p:grpSpPr>
                <a:xfrm>
                  <a:off x="-3243855" y="2463212"/>
                  <a:ext cx="157453" cy="147831"/>
                  <a:chOff x="-899320" y="3037554"/>
                  <a:chExt cx="175977" cy="165227"/>
                </a:xfrm>
              </p:grpSpPr>
              <p:sp>
                <p:nvSpPr>
                  <p:cNvPr id="108" name="Vrije vorm: vorm 107">
                    <a:extLst>
                      <a:ext uri="{FF2B5EF4-FFF2-40B4-BE49-F238E27FC236}">
                        <a16:creationId xmlns:a16="http://schemas.microsoft.com/office/drawing/2014/main" id="{F32CFBF0-605E-1BFF-A4BB-8CEC25FFC7D7}"/>
                      </a:ext>
                    </a:extLst>
                  </p:cNvPr>
                  <p:cNvSpPr/>
                  <p:nvPr userDrawn="1"/>
                </p:nvSpPr>
                <p:spPr>
                  <a:xfrm>
                    <a:off x="-804124" y="3081338"/>
                    <a:ext cx="80781" cy="121443"/>
                  </a:xfrm>
                  <a:custGeom>
                    <a:avLst/>
                    <a:gdLst>
                      <a:gd name="connsiteX0" fmla="*/ 0 w 54768"/>
                      <a:gd name="connsiteY0" fmla="*/ 0 h 71437"/>
                      <a:gd name="connsiteX1" fmla="*/ 4762 w 54768"/>
                      <a:gd name="connsiteY1" fmla="*/ 71437 h 71437"/>
                      <a:gd name="connsiteX2" fmla="*/ 54768 w 54768"/>
                      <a:gd name="connsiteY2" fmla="*/ 4762 h 71437"/>
                      <a:gd name="connsiteX3" fmla="*/ 0 w 54768"/>
                      <a:gd name="connsiteY3" fmla="*/ 0 h 71437"/>
                      <a:gd name="connsiteX0" fmla="*/ 0 w 54768"/>
                      <a:gd name="connsiteY0" fmla="*/ 0 h 71437"/>
                      <a:gd name="connsiteX1" fmla="*/ 4762 w 54768"/>
                      <a:gd name="connsiteY1" fmla="*/ 71437 h 71437"/>
                      <a:gd name="connsiteX2" fmla="*/ 54768 w 54768"/>
                      <a:gd name="connsiteY2" fmla="*/ 4762 h 71437"/>
                      <a:gd name="connsiteX3" fmla="*/ 0 w 54768"/>
                      <a:gd name="connsiteY3" fmla="*/ 0 h 71437"/>
                      <a:gd name="connsiteX0" fmla="*/ 0 w 61912"/>
                      <a:gd name="connsiteY0" fmla="*/ 4763 h 76200"/>
                      <a:gd name="connsiteX1" fmla="*/ 4762 w 61912"/>
                      <a:gd name="connsiteY1" fmla="*/ 76200 h 76200"/>
                      <a:gd name="connsiteX2" fmla="*/ 61912 w 61912"/>
                      <a:gd name="connsiteY2" fmla="*/ 0 h 76200"/>
                      <a:gd name="connsiteX3" fmla="*/ 0 w 61912"/>
                      <a:gd name="connsiteY3" fmla="*/ 4763 h 76200"/>
                      <a:gd name="connsiteX0" fmla="*/ 0 w 61912"/>
                      <a:gd name="connsiteY0" fmla="*/ 50015 h 121452"/>
                      <a:gd name="connsiteX1" fmla="*/ 4762 w 61912"/>
                      <a:gd name="connsiteY1" fmla="*/ 121452 h 121452"/>
                      <a:gd name="connsiteX2" fmla="*/ 61912 w 61912"/>
                      <a:gd name="connsiteY2" fmla="*/ 45252 h 121452"/>
                      <a:gd name="connsiteX3" fmla="*/ 7143 w 61912"/>
                      <a:gd name="connsiteY3" fmla="*/ 9 h 121452"/>
                      <a:gd name="connsiteX4" fmla="*/ 0 w 61912"/>
                      <a:gd name="connsiteY4" fmla="*/ 50015 h 121452"/>
                      <a:gd name="connsiteX0" fmla="*/ 30217 w 92129"/>
                      <a:gd name="connsiteY0" fmla="*/ 50015 h 121452"/>
                      <a:gd name="connsiteX1" fmla="*/ 34979 w 92129"/>
                      <a:gd name="connsiteY1" fmla="*/ 121452 h 121452"/>
                      <a:gd name="connsiteX2" fmla="*/ 92129 w 92129"/>
                      <a:gd name="connsiteY2" fmla="*/ 45252 h 121452"/>
                      <a:gd name="connsiteX3" fmla="*/ 37360 w 92129"/>
                      <a:gd name="connsiteY3" fmla="*/ 9 h 121452"/>
                      <a:gd name="connsiteX4" fmla="*/ 30217 w 92129"/>
                      <a:gd name="connsiteY4" fmla="*/ 50015 h 121452"/>
                      <a:gd name="connsiteX0" fmla="*/ 30217 w 92129"/>
                      <a:gd name="connsiteY0" fmla="*/ 50006 h 121443"/>
                      <a:gd name="connsiteX1" fmla="*/ 34979 w 92129"/>
                      <a:gd name="connsiteY1" fmla="*/ 121443 h 121443"/>
                      <a:gd name="connsiteX2" fmla="*/ 92129 w 92129"/>
                      <a:gd name="connsiteY2" fmla="*/ 45243 h 121443"/>
                      <a:gd name="connsiteX3" fmla="*/ 37360 w 92129"/>
                      <a:gd name="connsiteY3" fmla="*/ 0 h 121443"/>
                      <a:gd name="connsiteX4" fmla="*/ 30217 w 92129"/>
                      <a:gd name="connsiteY4" fmla="*/ 50006 h 121443"/>
                      <a:gd name="connsiteX0" fmla="*/ 30217 w 92490"/>
                      <a:gd name="connsiteY0" fmla="*/ 50006 h 121443"/>
                      <a:gd name="connsiteX1" fmla="*/ 34979 w 92490"/>
                      <a:gd name="connsiteY1" fmla="*/ 121443 h 121443"/>
                      <a:gd name="connsiteX2" fmla="*/ 92129 w 92490"/>
                      <a:gd name="connsiteY2" fmla="*/ 45243 h 121443"/>
                      <a:gd name="connsiteX3" fmla="*/ 37360 w 92490"/>
                      <a:gd name="connsiteY3" fmla="*/ 0 h 121443"/>
                      <a:gd name="connsiteX4" fmla="*/ 30217 w 92490"/>
                      <a:gd name="connsiteY4" fmla="*/ 50006 h 121443"/>
                      <a:gd name="connsiteX0" fmla="*/ 30217 w 80781"/>
                      <a:gd name="connsiteY0" fmla="*/ 50006 h 121443"/>
                      <a:gd name="connsiteX1" fmla="*/ 34979 w 80781"/>
                      <a:gd name="connsiteY1" fmla="*/ 121443 h 121443"/>
                      <a:gd name="connsiteX2" fmla="*/ 80222 w 80781"/>
                      <a:gd name="connsiteY2" fmla="*/ 52387 h 121443"/>
                      <a:gd name="connsiteX3" fmla="*/ 37360 w 80781"/>
                      <a:gd name="connsiteY3" fmla="*/ 0 h 121443"/>
                      <a:gd name="connsiteX4" fmla="*/ 30217 w 80781"/>
                      <a:gd name="connsiteY4" fmla="*/ 50006 h 121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81" h="121443">
                        <a:moveTo>
                          <a:pt x="30217" y="50006"/>
                        </a:moveTo>
                        <a:lnTo>
                          <a:pt x="34979" y="121443"/>
                        </a:lnTo>
                        <a:lnTo>
                          <a:pt x="80222" y="52387"/>
                        </a:lnTo>
                        <a:cubicBezTo>
                          <a:pt x="84191" y="29368"/>
                          <a:pt x="66729" y="1588"/>
                          <a:pt x="37360" y="0"/>
                        </a:cubicBezTo>
                        <a:cubicBezTo>
                          <a:pt x="-43602" y="21431"/>
                          <a:pt x="32598" y="33337"/>
                          <a:pt x="30217" y="50006"/>
                        </a:cubicBezTo>
                        <a:close/>
                      </a:path>
                    </a:pathLst>
                  </a:custGeom>
                  <a:solidFill>
                    <a:srgbClr val="366FA8"/>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1" i="0" u="none" strike="noStrike" kern="0" cap="none" spc="0" normalizeH="0" baseline="0" noProof="0" dirty="0">
                      <a:ln>
                        <a:noFill/>
                      </a:ln>
                      <a:solidFill>
                        <a:prstClr val="black"/>
                      </a:solidFill>
                      <a:effectLst/>
                      <a:uLnTx/>
                      <a:uFillTx/>
                      <a:latin typeface="Segoe UI Light"/>
                      <a:ea typeface="+mn-ea"/>
                      <a:cs typeface="+mn-cs"/>
                    </a:endParaRPr>
                  </a:p>
                </p:txBody>
              </p:sp>
              <p:sp>
                <p:nvSpPr>
                  <p:cNvPr id="109" name="Rechthoek: afgeronde hoeken 108">
                    <a:extLst>
                      <a:ext uri="{FF2B5EF4-FFF2-40B4-BE49-F238E27FC236}">
                        <a16:creationId xmlns:a16="http://schemas.microsoft.com/office/drawing/2014/main" id="{4A18C37F-0451-6599-F414-4A0FC76B1D10}"/>
                      </a:ext>
                    </a:extLst>
                  </p:cNvPr>
                  <p:cNvSpPr/>
                  <p:nvPr userDrawn="1"/>
                </p:nvSpPr>
                <p:spPr>
                  <a:xfrm rot="2903873">
                    <a:off x="-887744" y="3085651"/>
                    <a:ext cx="99751" cy="122903"/>
                  </a:xfrm>
                  <a:prstGeom prst="roundRect">
                    <a:avLst>
                      <a:gd name="adj" fmla="val 2911"/>
                    </a:avLst>
                  </a:prstGeom>
                  <a:solidFill>
                    <a:sysClr val="window" lastClr="FFFFFF"/>
                  </a:solidFill>
                  <a:ln w="12700" cap="flat" cmpd="sng" algn="ctr">
                    <a:solidFill>
                      <a:srgbClr val="818181"/>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en-GB" sz="7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0" name="Vrije vorm: vorm 109">
                    <a:extLst>
                      <a:ext uri="{FF2B5EF4-FFF2-40B4-BE49-F238E27FC236}">
                        <a16:creationId xmlns:a16="http://schemas.microsoft.com/office/drawing/2014/main" id="{1F9552AA-F3CF-B63C-CF62-CDBBD317779F}"/>
                      </a:ext>
                    </a:extLst>
                  </p:cNvPr>
                  <p:cNvSpPr/>
                  <p:nvPr userDrawn="1"/>
                </p:nvSpPr>
                <p:spPr>
                  <a:xfrm>
                    <a:off x="-894646" y="3037554"/>
                    <a:ext cx="64753" cy="85767"/>
                  </a:xfrm>
                  <a:custGeom>
                    <a:avLst/>
                    <a:gdLst>
                      <a:gd name="connsiteX0" fmla="*/ 0 w 52388"/>
                      <a:gd name="connsiteY0" fmla="*/ 76203 h 76203"/>
                      <a:gd name="connsiteX1" fmla="*/ 26194 w 52388"/>
                      <a:gd name="connsiteY1" fmla="*/ 3 h 76203"/>
                      <a:gd name="connsiteX2" fmla="*/ 52388 w 52388"/>
                      <a:gd name="connsiteY2" fmla="*/ 73822 h 76203"/>
                      <a:gd name="connsiteX0" fmla="*/ 0 w 52388"/>
                      <a:gd name="connsiteY0" fmla="*/ 76203 h 76203"/>
                      <a:gd name="connsiteX1" fmla="*/ 26194 w 52388"/>
                      <a:gd name="connsiteY1" fmla="*/ 3 h 76203"/>
                      <a:gd name="connsiteX2" fmla="*/ 52388 w 52388"/>
                      <a:gd name="connsiteY2" fmla="*/ 73822 h 76203"/>
                      <a:gd name="connsiteX0" fmla="*/ 0 w 46443"/>
                      <a:gd name="connsiteY0" fmla="*/ 78387 h 78387"/>
                      <a:gd name="connsiteX1" fmla="*/ 20249 w 46443"/>
                      <a:gd name="connsiteY1" fmla="*/ 11 h 78387"/>
                      <a:gd name="connsiteX2" fmla="*/ 46443 w 46443"/>
                      <a:gd name="connsiteY2" fmla="*/ 73830 h 78387"/>
                      <a:gd name="connsiteX0" fmla="*/ 135 w 46578"/>
                      <a:gd name="connsiteY0" fmla="*/ 78387 h 78387"/>
                      <a:gd name="connsiteX1" fmla="*/ 20384 w 46578"/>
                      <a:gd name="connsiteY1" fmla="*/ 11 h 78387"/>
                      <a:gd name="connsiteX2" fmla="*/ 46578 w 46578"/>
                      <a:gd name="connsiteY2" fmla="*/ 73830 h 78387"/>
                      <a:gd name="connsiteX0" fmla="*/ 295 w 46738"/>
                      <a:gd name="connsiteY0" fmla="*/ 78387 h 78387"/>
                      <a:gd name="connsiteX1" fmla="*/ 20544 w 46738"/>
                      <a:gd name="connsiteY1" fmla="*/ 11 h 78387"/>
                      <a:gd name="connsiteX2" fmla="*/ 46738 w 46738"/>
                      <a:gd name="connsiteY2" fmla="*/ 73830 h 78387"/>
                      <a:gd name="connsiteX0" fmla="*/ 127 w 39137"/>
                      <a:gd name="connsiteY0" fmla="*/ 78452 h 78452"/>
                      <a:gd name="connsiteX1" fmla="*/ 20376 w 39137"/>
                      <a:gd name="connsiteY1" fmla="*/ 76 h 78452"/>
                      <a:gd name="connsiteX2" fmla="*/ 39137 w 39137"/>
                      <a:gd name="connsiteY2" fmla="*/ 67366 h 78452"/>
                      <a:gd name="connsiteX0" fmla="*/ 127 w 39933"/>
                      <a:gd name="connsiteY0" fmla="*/ 78470 h 78470"/>
                      <a:gd name="connsiteX1" fmla="*/ 20376 w 39933"/>
                      <a:gd name="connsiteY1" fmla="*/ 94 h 78470"/>
                      <a:gd name="connsiteX2" fmla="*/ 39137 w 39933"/>
                      <a:gd name="connsiteY2" fmla="*/ 67384 h 78470"/>
                      <a:gd name="connsiteX0" fmla="*/ 219 w 40422"/>
                      <a:gd name="connsiteY0" fmla="*/ 78381 h 78381"/>
                      <a:gd name="connsiteX1" fmla="*/ 20468 w 40422"/>
                      <a:gd name="connsiteY1" fmla="*/ 5 h 78381"/>
                      <a:gd name="connsiteX2" fmla="*/ 39229 w 40422"/>
                      <a:gd name="connsiteY2" fmla="*/ 67295 h 78381"/>
                    </a:gdLst>
                    <a:ahLst/>
                    <a:cxnLst>
                      <a:cxn ang="0">
                        <a:pos x="connsiteX0" y="connsiteY0"/>
                      </a:cxn>
                      <a:cxn ang="0">
                        <a:pos x="connsiteX1" y="connsiteY1"/>
                      </a:cxn>
                      <a:cxn ang="0">
                        <a:pos x="connsiteX2" y="connsiteY2"/>
                      </a:cxn>
                    </a:cxnLst>
                    <a:rect l="l" t="t" r="r" b="b"/>
                    <a:pathLst>
                      <a:path w="40422" h="78381">
                        <a:moveTo>
                          <a:pt x="219" y="78381"/>
                        </a:moveTo>
                        <a:cubicBezTo>
                          <a:pt x="-1454" y="18717"/>
                          <a:pt x="6534" y="-324"/>
                          <a:pt x="20468" y="5"/>
                        </a:cubicBezTo>
                        <a:cubicBezTo>
                          <a:pt x="34402" y="334"/>
                          <a:pt x="43874" y="23658"/>
                          <a:pt x="39229" y="67295"/>
                        </a:cubicBezTo>
                      </a:path>
                    </a:pathLst>
                  </a:custGeom>
                  <a:noFill/>
                  <a:ln w="12700" cap="flat" cmpd="sng" algn="ctr">
                    <a:solidFill>
                      <a:srgbClr val="818181"/>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en-GB" sz="7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101" name="Gelijkbenige driehoek 100">
                  <a:extLst>
                    <a:ext uri="{FF2B5EF4-FFF2-40B4-BE49-F238E27FC236}">
                      <a16:creationId xmlns:a16="http://schemas.microsoft.com/office/drawing/2014/main" id="{2EE2D58E-3331-B55E-EC66-8E254DCE4A28}"/>
                    </a:ext>
                  </a:extLst>
                </p:cNvPr>
                <p:cNvSpPr/>
                <p:nvPr userDrawn="1"/>
              </p:nvSpPr>
              <p:spPr>
                <a:xfrm rot="10800000">
                  <a:off x="-2528907" y="2540201"/>
                  <a:ext cx="94890" cy="50291"/>
                </a:xfrm>
                <a:prstGeom prst="triangle">
                  <a:avLst/>
                </a:prstGeom>
                <a:solidFill>
                  <a:sysClr val="windowText" lastClr="000000"/>
                </a:solidFill>
                <a:ln w="12700" cap="flat" cmpd="sng" algn="ctr">
                  <a:no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white"/>
                    </a:solidFill>
                    <a:effectLst/>
                    <a:uLnTx/>
                    <a:uFillTx/>
                    <a:latin typeface="Segoe UI Light"/>
                    <a:ea typeface="+mn-ea"/>
                    <a:cs typeface="+mn-cs"/>
                  </a:endParaRPr>
                </a:p>
              </p:txBody>
            </p:sp>
            <p:sp>
              <p:nvSpPr>
                <p:cNvPr id="102" name="Tekstvak 101">
                  <a:extLst>
                    <a:ext uri="{FF2B5EF4-FFF2-40B4-BE49-F238E27FC236}">
                      <a16:creationId xmlns:a16="http://schemas.microsoft.com/office/drawing/2014/main" id="{8612F359-F7C9-4D11-4726-3D1AF68A4B55}"/>
                    </a:ext>
                  </a:extLst>
                </p:cNvPr>
                <p:cNvSpPr txBox="1"/>
                <p:nvPr userDrawn="1"/>
              </p:nvSpPr>
              <p:spPr>
                <a:xfrm>
                  <a:off x="-3083201" y="2750275"/>
                  <a:ext cx="635803"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Borders</a:t>
                  </a:r>
                </a:p>
              </p:txBody>
            </p:sp>
            <p:sp>
              <p:nvSpPr>
                <p:cNvPr id="103" name="Gelijkbenige driehoek 102">
                  <a:extLst>
                    <a:ext uri="{FF2B5EF4-FFF2-40B4-BE49-F238E27FC236}">
                      <a16:creationId xmlns:a16="http://schemas.microsoft.com/office/drawing/2014/main" id="{C201BB4B-70BD-9189-66F8-0DD793DB9FEA}"/>
                    </a:ext>
                  </a:extLst>
                </p:cNvPr>
                <p:cNvSpPr/>
                <p:nvPr userDrawn="1"/>
              </p:nvSpPr>
              <p:spPr>
                <a:xfrm rot="10800000">
                  <a:off x="-2528907" y="2796474"/>
                  <a:ext cx="94890" cy="50291"/>
                </a:xfrm>
                <a:prstGeom prst="triangle">
                  <a:avLst/>
                </a:prstGeom>
                <a:solidFill>
                  <a:sysClr val="windowText" lastClr="000000"/>
                </a:solidFill>
                <a:ln w="12700" cap="flat" cmpd="sng" algn="ctr">
                  <a:no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white"/>
                    </a:solidFill>
                    <a:effectLst/>
                    <a:uLnTx/>
                    <a:uFillTx/>
                    <a:latin typeface="Segoe UI Light"/>
                    <a:ea typeface="+mn-ea"/>
                    <a:cs typeface="+mn-cs"/>
                  </a:endParaRPr>
                </a:p>
              </p:txBody>
            </p:sp>
            <p:grpSp>
              <p:nvGrpSpPr>
                <p:cNvPr id="104" name="Groep 103">
                  <a:extLst>
                    <a:ext uri="{FF2B5EF4-FFF2-40B4-BE49-F238E27FC236}">
                      <a16:creationId xmlns:a16="http://schemas.microsoft.com/office/drawing/2014/main" id="{060343A5-826F-D2C2-98EC-DD5A4CA24E11}"/>
                    </a:ext>
                  </a:extLst>
                </p:cNvPr>
                <p:cNvGrpSpPr/>
                <p:nvPr userDrawn="1"/>
              </p:nvGrpSpPr>
              <p:grpSpPr>
                <a:xfrm>
                  <a:off x="-3250409" y="2732592"/>
                  <a:ext cx="164055" cy="164055"/>
                  <a:chOff x="-3258612" y="2724389"/>
                  <a:chExt cx="180460" cy="180460"/>
                </a:xfrm>
              </p:grpSpPr>
              <p:sp>
                <p:nvSpPr>
                  <p:cNvPr id="105" name="Rechthoek 104">
                    <a:extLst>
                      <a:ext uri="{FF2B5EF4-FFF2-40B4-BE49-F238E27FC236}">
                        <a16:creationId xmlns:a16="http://schemas.microsoft.com/office/drawing/2014/main" id="{84005493-18A0-B772-74E0-61A7A82DA82A}"/>
                      </a:ext>
                    </a:extLst>
                  </p:cNvPr>
                  <p:cNvSpPr/>
                  <p:nvPr userDrawn="1"/>
                </p:nvSpPr>
                <p:spPr>
                  <a:xfrm>
                    <a:off x="-3258612" y="2724389"/>
                    <a:ext cx="180460" cy="180460"/>
                  </a:xfrm>
                  <a:prstGeom prst="rect">
                    <a:avLst/>
                  </a:prstGeom>
                  <a:noFill/>
                  <a:ln>
                    <a:solidFill>
                      <a:srgbClr val="81818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dirty="0">
                      <a:latin typeface="+mj-lt"/>
                    </a:endParaRPr>
                  </a:p>
                </p:txBody>
              </p:sp>
              <p:cxnSp>
                <p:nvCxnSpPr>
                  <p:cNvPr id="106" name="Rechte verbindingslijn 105">
                    <a:extLst>
                      <a:ext uri="{FF2B5EF4-FFF2-40B4-BE49-F238E27FC236}">
                        <a16:creationId xmlns:a16="http://schemas.microsoft.com/office/drawing/2014/main" id="{F4255775-B12B-F185-9BC8-481F6B143DD9}"/>
                      </a:ext>
                    </a:extLst>
                  </p:cNvPr>
                  <p:cNvCxnSpPr>
                    <a:stCxn id="105" idx="0"/>
                    <a:endCxn id="105" idx="2"/>
                  </p:cNvCxnSpPr>
                  <p:nvPr userDrawn="1"/>
                </p:nvCxnSpPr>
                <p:spPr>
                  <a:xfrm>
                    <a:off x="-3168382" y="2724389"/>
                    <a:ext cx="0" cy="180460"/>
                  </a:xfrm>
                  <a:prstGeom prst="line">
                    <a:avLst/>
                  </a:prstGeom>
                  <a:noFill/>
                  <a:ln>
                    <a:solidFill>
                      <a:srgbClr val="818181"/>
                    </a:solidFill>
                    <a:prstDash val="sysDot"/>
                  </a:ln>
                </p:spPr>
                <p:style>
                  <a:lnRef idx="2">
                    <a:schemeClr val="accent1">
                      <a:shade val="50000"/>
                    </a:schemeClr>
                  </a:lnRef>
                  <a:fillRef idx="1">
                    <a:schemeClr val="accent1"/>
                  </a:fillRef>
                  <a:effectRef idx="0">
                    <a:schemeClr val="accent1"/>
                  </a:effectRef>
                  <a:fontRef idx="minor">
                    <a:schemeClr val="lt1"/>
                  </a:fontRef>
                </p:style>
              </p:cxnSp>
              <p:cxnSp>
                <p:nvCxnSpPr>
                  <p:cNvPr id="107" name="Rechte verbindingslijn 106">
                    <a:extLst>
                      <a:ext uri="{FF2B5EF4-FFF2-40B4-BE49-F238E27FC236}">
                        <a16:creationId xmlns:a16="http://schemas.microsoft.com/office/drawing/2014/main" id="{A7FB20E5-E5F7-0789-672D-F62930CC173D}"/>
                      </a:ext>
                    </a:extLst>
                  </p:cNvPr>
                  <p:cNvCxnSpPr>
                    <a:stCxn id="105" idx="1"/>
                    <a:endCxn id="105" idx="3"/>
                  </p:cNvCxnSpPr>
                  <p:nvPr userDrawn="1"/>
                </p:nvCxnSpPr>
                <p:spPr>
                  <a:xfrm>
                    <a:off x="-3258612" y="2814619"/>
                    <a:ext cx="180460" cy="0"/>
                  </a:xfrm>
                  <a:prstGeom prst="line">
                    <a:avLst/>
                  </a:prstGeom>
                  <a:noFill/>
                  <a:ln>
                    <a:solidFill>
                      <a:srgbClr val="818181"/>
                    </a:solidFill>
                    <a:prstDash val="sysDot"/>
                  </a:ln>
                </p:spPr>
                <p:style>
                  <a:lnRef idx="2">
                    <a:schemeClr val="accent1">
                      <a:shade val="50000"/>
                    </a:schemeClr>
                  </a:lnRef>
                  <a:fillRef idx="1">
                    <a:schemeClr val="accent1"/>
                  </a:fillRef>
                  <a:effectRef idx="0">
                    <a:schemeClr val="accent1"/>
                  </a:effectRef>
                  <a:fontRef idx="minor">
                    <a:schemeClr val="lt1"/>
                  </a:fontRef>
                </p:style>
              </p:cxnSp>
            </p:grpSp>
          </p:grpSp>
        </p:grpSp>
        <p:grpSp>
          <p:nvGrpSpPr>
            <p:cNvPr id="18" name="Groep 17">
              <a:extLst>
                <a:ext uri="{FF2B5EF4-FFF2-40B4-BE49-F238E27FC236}">
                  <a16:creationId xmlns:a16="http://schemas.microsoft.com/office/drawing/2014/main" id="{A625C4AB-3AF0-FD3F-120A-BA3E9387B117}"/>
                </a:ext>
              </a:extLst>
            </p:cNvPr>
            <p:cNvGrpSpPr/>
            <p:nvPr userDrawn="1"/>
          </p:nvGrpSpPr>
          <p:grpSpPr>
            <a:xfrm>
              <a:off x="-3786437" y="3410167"/>
              <a:ext cx="3693386" cy="3283188"/>
              <a:chOff x="-3786437" y="3410167"/>
              <a:chExt cx="3693386" cy="3283188"/>
            </a:xfrm>
          </p:grpSpPr>
          <p:sp>
            <p:nvSpPr>
              <p:cNvPr id="19" name="Rechthoek 18">
                <a:extLst>
                  <a:ext uri="{FF2B5EF4-FFF2-40B4-BE49-F238E27FC236}">
                    <a16:creationId xmlns:a16="http://schemas.microsoft.com/office/drawing/2014/main" id="{9B54D7D3-FEE2-0139-6B02-68E2F12B43B7}"/>
                  </a:ext>
                </a:extLst>
              </p:cNvPr>
              <p:cNvSpPr/>
              <p:nvPr userDrawn="1"/>
            </p:nvSpPr>
            <p:spPr>
              <a:xfrm>
                <a:off x="-3786165" y="3410167"/>
                <a:ext cx="3593091" cy="2641383"/>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tx2"/>
                    </a:solidFill>
                    <a:latin typeface="Calibri" panose="020F0502020204030204" pitchFamily="34" charset="0"/>
                    <a:cs typeface="Calibri" panose="020F0502020204030204" pitchFamily="34" charset="0"/>
                  </a:rPr>
                  <a:t>Edit table</a:t>
                </a:r>
              </a:p>
            </p:txBody>
          </p:sp>
          <p:sp>
            <p:nvSpPr>
              <p:cNvPr id="20" name="Ovaal 19">
                <a:extLst>
                  <a:ext uri="{FF2B5EF4-FFF2-40B4-BE49-F238E27FC236}">
                    <a16:creationId xmlns:a16="http://schemas.microsoft.com/office/drawing/2014/main" id="{CF23A184-76E9-AFEB-017F-5896CD472FA0}"/>
                  </a:ext>
                </a:extLst>
              </p:cNvPr>
              <p:cNvSpPr/>
              <p:nvPr userDrawn="1"/>
            </p:nvSpPr>
            <p:spPr>
              <a:xfrm>
                <a:off x="-3603587" y="3874766"/>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21" name="Rechthoek 20">
                <a:extLst>
                  <a:ext uri="{FF2B5EF4-FFF2-40B4-BE49-F238E27FC236}">
                    <a16:creationId xmlns:a16="http://schemas.microsoft.com/office/drawing/2014/main" id="{F0095390-9741-5F07-9C76-E7246038688A}"/>
                  </a:ext>
                </a:extLst>
              </p:cNvPr>
              <p:cNvSpPr/>
              <p:nvPr userDrawn="1"/>
            </p:nvSpPr>
            <p:spPr>
              <a:xfrm>
                <a:off x="-3319416" y="3874767"/>
                <a:ext cx="3008779"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number of rows and/or columns of the table and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‘Layout’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22" name="Rechthoek 21">
                <a:extLst>
                  <a:ext uri="{FF2B5EF4-FFF2-40B4-BE49-F238E27FC236}">
                    <a16:creationId xmlns:a16="http://schemas.microsoft.com/office/drawing/2014/main" id="{8E78AAE7-FFF7-BA71-BD3A-01D30C495649}"/>
                  </a:ext>
                </a:extLst>
              </p:cNvPr>
              <p:cNvSpPr/>
              <p:nvPr userDrawn="1"/>
            </p:nvSpPr>
            <p:spPr>
              <a:xfrm>
                <a:off x="-3786437" y="5865355"/>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‘Inspiration'</a:t>
                </a:r>
              </a:p>
            </p:txBody>
          </p:sp>
          <p:grpSp>
            <p:nvGrpSpPr>
              <p:cNvPr id="23" name="ICOON_info">
                <a:extLst>
                  <a:ext uri="{FF2B5EF4-FFF2-40B4-BE49-F238E27FC236}">
                    <a16:creationId xmlns:a16="http://schemas.microsoft.com/office/drawing/2014/main" id="{9242ED53-6950-5A14-E55D-6BB9C3862FBD}"/>
                  </a:ext>
                </a:extLst>
              </p:cNvPr>
              <p:cNvGrpSpPr/>
              <p:nvPr userDrawn="1"/>
            </p:nvGrpSpPr>
            <p:grpSpPr>
              <a:xfrm>
                <a:off x="-376736" y="5729337"/>
                <a:ext cx="283685" cy="283685"/>
                <a:chOff x="-510741" y="5913713"/>
                <a:chExt cx="267555" cy="267555"/>
              </a:xfrm>
            </p:grpSpPr>
            <p:sp>
              <p:nvSpPr>
                <p:cNvPr id="87" name="Ovaal 86">
                  <a:extLst>
                    <a:ext uri="{FF2B5EF4-FFF2-40B4-BE49-F238E27FC236}">
                      <a16:creationId xmlns:a16="http://schemas.microsoft.com/office/drawing/2014/main" id="{C357E5ED-F8B4-DDFA-EA3E-993736A15A1E}"/>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88" name="Graphic 163" descr="Informatie">
                  <a:extLst>
                    <a:ext uri="{FF2B5EF4-FFF2-40B4-BE49-F238E27FC236}">
                      <a16:creationId xmlns:a16="http://schemas.microsoft.com/office/drawing/2014/main" id="{AD0D66F5-7E72-2AAC-4324-C451E8FBA007}"/>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24" name="Groep 23">
                <a:extLst>
                  <a:ext uri="{FF2B5EF4-FFF2-40B4-BE49-F238E27FC236}">
                    <a16:creationId xmlns:a16="http://schemas.microsoft.com/office/drawing/2014/main" id="{53F4EFB1-0F4A-0436-83C3-8386E2E185F8}"/>
                  </a:ext>
                </a:extLst>
              </p:cNvPr>
              <p:cNvGrpSpPr/>
              <p:nvPr userDrawn="1"/>
            </p:nvGrpSpPr>
            <p:grpSpPr>
              <a:xfrm>
                <a:off x="-938434" y="6002732"/>
                <a:ext cx="627798" cy="576693"/>
                <a:chOff x="-938434" y="4570310"/>
                <a:chExt cx="627798" cy="576693"/>
              </a:xfrm>
            </p:grpSpPr>
            <p:grpSp>
              <p:nvGrpSpPr>
                <p:cNvPr id="82" name="Inspireren">
                  <a:extLst>
                    <a:ext uri="{FF2B5EF4-FFF2-40B4-BE49-F238E27FC236}">
                      <a16:creationId xmlns:a16="http://schemas.microsoft.com/office/drawing/2014/main" id="{0AAB6213-64C8-AC44-384B-BF2426F67D20}"/>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84" name="Freeform 12">
                    <a:extLst>
                      <a:ext uri="{FF2B5EF4-FFF2-40B4-BE49-F238E27FC236}">
                        <a16:creationId xmlns:a16="http://schemas.microsoft.com/office/drawing/2014/main" id="{E1151881-4669-1C30-1D11-2C4E05117CC4}"/>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85" name="Freeform 13">
                    <a:extLst>
                      <a:ext uri="{FF2B5EF4-FFF2-40B4-BE49-F238E27FC236}">
                        <a16:creationId xmlns:a16="http://schemas.microsoft.com/office/drawing/2014/main" id="{F049638D-1BD6-3183-6761-F798281D779D}"/>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86" name="Freeform 14">
                    <a:extLst>
                      <a:ext uri="{FF2B5EF4-FFF2-40B4-BE49-F238E27FC236}">
                        <a16:creationId xmlns:a16="http://schemas.microsoft.com/office/drawing/2014/main" id="{094FE5D0-492E-F991-4AA0-404A0D9FB30F}"/>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83" name="Tekstvak 82">
                  <a:extLst>
                    <a:ext uri="{FF2B5EF4-FFF2-40B4-BE49-F238E27FC236}">
                      <a16:creationId xmlns:a16="http://schemas.microsoft.com/office/drawing/2014/main" id="{AACAA840-5469-4C2B-E6EE-A4A25C4307A2}"/>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sp>
            <p:nvSpPr>
              <p:cNvPr id="25" name="Ovaal 24">
                <a:extLst>
                  <a:ext uri="{FF2B5EF4-FFF2-40B4-BE49-F238E27FC236}">
                    <a16:creationId xmlns:a16="http://schemas.microsoft.com/office/drawing/2014/main" id="{2FCF8FD0-C69A-4C23-A0B4-E6D12EF5F8B1}"/>
                  </a:ext>
                </a:extLst>
              </p:cNvPr>
              <p:cNvSpPr/>
              <p:nvPr userDrawn="1"/>
            </p:nvSpPr>
            <p:spPr>
              <a:xfrm>
                <a:off x="-3603587" y="4396122"/>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26" name="Rechthoek 25">
                <a:extLst>
                  <a:ext uri="{FF2B5EF4-FFF2-40B4-BE49-F238E27FC236}">
                    <a16:creationId xmlns:a16="http://schemas.microsoft.com/office/drawing/2014/main" id="{2670F4BF-63AE-8F91-65D9-2CD8331257DD}"/>
                  </a:ext>
                </a:extLst>
              </p:cNvPr>
              <p:cNvSpPr/>
              <p:nvPr userDrawn="1"/>
            </p:nvSpPr>
            <p:spPr>
              <a:xfrm>
                <a:off x="-3319415" y="4396123"/>
                <a:ext cx="2944682" cy="495917"/>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the section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‘Rows and columns’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you can delete or add rows and columns. Choose from the variety of options:</a:t>
                </a:r>
              </a:p>
            </p:txBody>
          </p:sp>
          <p:grpSp>
            <p:nvGrpSpPr>
              <p:cNvPr id="27" name="Groep 26">
                <a:extLst>
                  <a:ext uri="{FF2B5EF4-FFF2-40B4-BE49-F238E27FC236}">
                    <a16:creationId xmlns:a16="http://schemas.microsoft.com/office/drawing/2014/main" id="{DB43AA0A-A490-08AA-A87F-000D42ED54D9}"/>
                  </a:ext>
                </a:extLst>
              </p:cNvPr>
              <p:cNvGrpSpPr/>
              <p:nvPr userDrawn="1"/>
            </p:nvGrpSpPr>
            <p:grpSpPr>
              <a:xfrm>
                <a:off x="-3415313" y="4996916"/>
                <a:ext cx="3013682" cy="673634"/>
                <a:chOff x="-3415313" y="4996916"/>
                <a:chExt cx="3013682" cy="673634"/>
              </a:xfrm>
            </p:grpSpPr>
            <p:grpSp>
              <p:nvGrpSpPr>
                <p:cNvPr id="28" name="Groep 27">
                  <a:extLst>
                    <a:ext uri="{FF2B5EF4-FFF2-40B4-BE49-F238E27FC236}">
                      <a16:creationId xmlns:a16="http://schemas.microsoft.com/office/drawing/2014/main" id="{1FC381CE-BB9D-C149-2873-2B01CCD7CC8D}"/>
                    </a:ext>
                  </a:extLst>
                </p:cNvPr>
                <p:cNvGrpSpPr/>
                <p:nvPr userDrawn="1"/>
              </p:nvGrpSpPr>
              <p:grpSpPr>
                <a:xfrm>
                  <a:off x="-3415313" y="5041534"/>
                  <a:ext cx="761481" cy="529523"/>
                  <a:chOff x="-3492543" y="5041534"/>
                  <a:chExt cx="761481" cy="529523"/>
                </a:xfrm>
              </p:grpSpPr>
              <p:grpSp>
                <p:nvGrpSpPr>
                  <p:cNvPr id="73" name="Groep 72">
                    <a:extLst>
                      <a:ext uri="{FF2B5EF4-FFF2-40B4-BE49-F238E27FC236}">
                        <a16:creationId xmlns:a16="http://schemas.microsoft.com/office/drawing/2014/main" id="{29C71A3A-A82B-CE71-B38A-85E5BA1120FA}"/>
                      </a:ext>
                    </a:extLst>
                  </p:cNvPr>
                  <p:cNvGrpSpPr/>
                  <p:nvPr userDrawn="1"/>
                </p:nvGrpSpPr>
                <p:grpSpPr>
                  <a:xfrm>
                    <a:off x="-3307743" y="5041534"/>
                    <a:ext cx="485596" cy="437045"/>
                    <a:chOff x="-3307743" y="4999319"/>
                    <a:chExt cx="644991" cy="580504"/>
                  </a:xfrm>
                </p:grpSpPr>
                <p:grpSp>
                  <p:nvGrpSpPr>
                    <p:cNvPr id="75" name="Groep 74">
                      <a:extLst>
                        <a:ext uri="{FF2B5EF4-FFF2-40B4-BE49-F238E27FC236}">
                          <a16:creationId xmlns:a16="http://schemas.microsoft.com/office/drawing/2014/main" id="{249DA4D1-2D83-131C-EB8A-94AFF4DA0B22}"/>
                        </a:ext>
                      </a:extLst>
                    </p:cNvPr>
                    <p:cNvGrpSpPr/>
                    <p:nvPr userDrawn="1"/>
                  </p:nvGrpSpPr>
                  <p:grpSpPr>
                    <a:xfrm>
                      <a:off x="-3307743" y="4999319"/>
                      <a:ext cx="516835" cy="439373"/>
                      <a:chOff x="-3307743" y="4999319"/>
                      <a:chExt cx="516835" cy="439373"/>
                    </a:xfrm>
                  </p:grpSpPr>
                  <p:cxnSp>
                    <p:nvCxnSpPr>
                      <p:cNvPr id="77" name="Rechte verbindingslijn 76">
                        <a:extLst>
                          <a:ext uri="{FF2B5EF4-FFF2-40B4-BE49-F238E27FC236}">
                            <a16:creationId xmlns:a16="http://schemas.microsoft.com/office/drawing/2014/main" id="{261DCD71-9842-2814-9E44-23722B644518}"/>
                          </a:ext>
                        </a:extLst>
                      </p:cNvPr>
                      <p:cNvCxnSpPr>
                        <a:cxnSpLocks/>
                      </p:cNvCxnSpPr>
                      <p:nvPr userDrawn="1"/>
                    </p:nvCxnSpPr>
                    <p:spPr>
                      <a:xfrm>
                        <a:off x="-3307743" y="5141843"/>
                        <a:ext cx="516835"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78" name="Rechte verbindingslijn 77">
                        <a:extLst>
                          <a:ext uri="{FF2B5EF4-FFF2-40B4-BE49-F238E27FC236}">
                            <a16:creationId xmlns:a16="http://schemas.microsoft.com/office/drawing/2014/main" id="{870EE166-5B64-36C3-6FB5-D7FA5C8F051D}"/>
                          </a:ext>
                        </a:extLst>
                      </p:cNvPr>
                      <p:cNvCxnSpPr>
                        <a:cxnSpLocks/>
                      </p:cNvCxnSpPr>
                      <p:nvPr userDrawn="1"/>
                    </p:nvCxnSpPr>
                    <p:spPr>
                      <a:xfrm>
                        <a:off x="-3307743" y="5290267"/>
                        <a:ext cx="516835"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79" name="Rechte verbindingslijn 78">
                        <a:extLst>
                          <a:ext uri="{FF2B5EF4-FFF2-40B4-BE49-F238E27FC236}">
                            <a16:creationId xmlns:a16="http://schemas.microsoft.com/office/drawing/2014/main" id="{AD9983EA-28DB-27D8-83BC-843255456EA6}"/>
                          </a:ext>
                        </a:extLst>
                      </p:cNvPr>
                      <p:cNvCxnSpPr>
                        <a:cxnSpLocks/>
                      </p:cNvCxnSpPr>
                      <p:nvPr userDrawn="1"/>
                    </p:nvCxnSpPr>
                    <p:spPr>
                      <a:xfrm flipH="1">
                        <a:off x="-2969743" y="4999319"/>
                        <a:ext cx="1394" cy="439373"/>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80" name="Rechte verbindingslijn 79">
                        <a:extLst>
                          <a:ext uri="{FF2B5EF4-FFF2-40B4-BE49-F238E27FC236}">
                            <a16:creationId xmlns:a16="http://schemas.microsoft.com/office/drawing/2014/main" id="{5B723CFC-19C1-886E-8B9F-053B7DA6E209}"/>
                          </a:ext>
                        </a:extLst>
                      </p:cNvPr>
                      <p:cNvCxnSpPr>
                        <a:cxnSpLocks/>
                      </p:cNvCxnSpPr>
                      <p:nvPr userDrawn="1"/>
                    </p:nvCxnSpPr>
                    <p:spPr>
                      <a:xfrm flipH="1">
                        <a:off x="-3142021" y="4999319"/>
                        <a:ext cx="1394" cy="439373"/>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sp>
                    <p:nvSpPr>
                      <p:cNvPr id="81" name="Rechthoek 80">
                        <a:extLst>
                          <a:ext uri="{FF2B5EF4-FFF2-40B4-BE49-F238E27FC236}">
                            <a16:creationId xmlns:a16="http://schemas.microsoft.com/office/drawing/2014/main" id="{863CA6D6-87AA-1A25-1A18-BCF74F8DBD63}"/>
                          </a:ext>
                        </a:extLst>
                      </p:cNvPr>
                      <p:cNvSpPr/>
                      <p:nvPr userDrawn="1"/>
                    </p:nvSpPr>
                    <p:spPr>
                      <a:xfrm>
                        <a:off x="-3304719" y="4999319"/>
                        <a:ext cx="513811" cy="439373"/>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2400" dirty="0">
                          <a:solidFill>
                            <a:schemeClr val="accent1"/>
                          </a:solidFill>
                          <a:latin typeface="Calibri" panose="020F0502020204030204" pitchFamily="34" charset="0"/>
                          <a:cs typeface="Calibri" panose="020F0502020204030204" pitchFamily="34" charset="0"/>
                        </a:endParaRPr>
                      </a:p>
                    </p:txBody>
                  </p:sp>
                </p:grpSp>
                <p:sp>
                  <p:nvSpPr>
                    <p:cNvPr id="76" name="Vrije vorm: vorm 75">
                      <a:extLst>
                        <a:ext uri="{FF2B5EF4-FFF2-40B4-BE49-F238E27FC236}">
                          <a16:creationId xmlns:a16="http://schemas.microsoft.com/office/drawing/2014/main" id="{010DE112-526F-1D13-B019-DF937C86717D}"/>
                        </a:ext>
                      </a:extLst>
                    </p:cNvPr>
                    <p:cNvSpPr/>
                    <p:nvPr userDrawn="1"/>
                  </p:nvSpPr>
                  <p:spPr>
                    <a:xfrm rot="2700000">
                      <a:off x="-3022752" y="5219823"/>
                      <a:ext cx="360000" cy="360000"/>
                    </a:xfrm>
                    <a:custGeom>
                      <a:avLst/>
                      <a:gdLst>
                        <a:gd name="connsiteX0" fmla="*/ 7908 w 360000"/>
                        <a:gd name="connsiteY0" fmla="*/ 160908 h 360000"/>
                        <a:gd name="connsiteX1" fmla="*/ 27000 w 360000"/>
                        <a:gd name="connsiteY1" fmla="*/ 153000 h 360000"/>
                        <a:gd name="connsiteX2" fmla="*/ 153000 w 360000"/>
                        <a:gd name="connsiteY2" fmla="*/ 153000 h 360000"/>
                        <a:gd name="connsiteX3" fmla="*/ 153000 w 360000"/>
                        <a:gd name="connsiteY3" fmla="*/ 27000 h 360000"/>
                        <a:gd name="connsiteX4" fmla="*/ 180000 w 360000"/>
                        <a:gd name="connsiteY4" fmla="*/ 0 h 360000"/>
                        <a:gd name="connsiteX5" fmla="*/ 207000 w 360000"/>
                        <a:gd name="connsiteY5" fmla="*/ 27000 h 360000"/>
                        <a:gd name="connsiteX6" fmla="*/ 207000 w 360000"/>
                        <a:gd name="connsiteY6" fmla="*/ 153000 h 360000"/>
                        <a:gd name="connsiteX7" fmla="*/ 333000 w 360000"/>
                        <a:gd name="connsiteY7" fmla="*/ 153000 h 360000"/>
                        <a:gd name="connsiteX8" fmla="*/ 360000 w 360000"/>
                        <a:gd name="connsiteY8" fmla="*/ 180000 h 360000"/>
                        <a:gd name="connsiteX9" fmla="*/ 333000 w 360000"/>
                        <a:gd name="connsiteY9" fmla="*/ 207000 h 360000"/>
                        <a:gd name="connsiteX10" fmla="*/ 207000 w 360000"/>
                        <a:gd name="connsiteY10" fmla="*/ 207000 h 360000"/>
                        <a:gd name="connsiteX11" fmla="*/ 207000 w 360000"/>
                        <a:gd name="connsiteY11" fmla="*/ 333000 h 360000"/>
                        <a:gd name="connsiteX12" fmla="*/ 180000 w 360000"/>
                        <a:gd name="connsiteY12" fmla="*/ 360000 h 360000"/>
                        <a:gd name="connsiteX13" fmla="*/ 153000 w 360000"/>
                        <a:gd name="connsiteY13" fmla="*/ 333000 h 360000"/>
                        <a:gd name="connsiteX14" fmla="*/ 153000 w 360000"/>
                        <a:gd name="connsiteY14" fmla="*/ 207000 h 360000"/>
                        <a:gd name="connsiteX15" fmla="*/ 27000 w 360000"/>
                        <a:gd name="connsiteY15" fmla="*/ 207000 h 360000"/>
                        <a:gd name="connsiteX16" fmla="*/ 0 w 360000"/>
                        <a:gd name="connsiteY16" fmla="*/ 180000 h 360000"/>
                        <a:gd name="connsiteX17" fmla="*/ 7908 w 360000"/>
                        <a:gd name="connsiteY17" fmla="*/ 160908 h 3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0000" h="360000">
                          <a:moveTo>
                            <a:pt x="7908" y="160908"/>
                          </a:moveTo>
                          <a:cubicBezTo>
                            <a:pt x="12794" y="156022"/>
                            <a:pt x="19544" y="153000"/>
                            <a:pt x="27000" y="153000"/>
                          </a:cubicBezTo>
                          <a:lnTo>
                            <a:pt x="153000" y="153000"/>
                          </a:lnTo>
                          <a:lnTo>
                            <a:pt x="153000" y="27000"/>
                          </a:lnTo>
                          <a:cubicBezTo>
                            <a:pt x="153000" y="12088"/>
                            <a:pt x="165088" y="0"/>
                            <a:pt x="180000" y="0"/>
                          </a:cubicBezTo>
                          <a:cubicBezTo>
                            <a:pt x="194912" y="0"/>
                            <a:pt x="207000" y="12088"/>
                            <a:pt x="207000" y="27000"/>
                          </a:cubicBezTo>
                          <a:lnTo>
                            <a:pt x="207000" y="153000"/>
                          </a:lnTo>
                          <a:lnTo>
                            <a:pt x="333000" y="153000"/>
                          </a:lnTo>
                          <a:cubicBezTo>
                            <a:pt x="347912" y="153000"/>
                            <a:pt x="360000" y="165088"/>
                            <a:pt x="360000" y="180000"/>
                          </a:cubicBezTo>
                          <a:cubicBezTo>
                            <a:pt x="360000" y="194912"/>
                            <a:pt x="347912" y="207000"/>
                            <a:pt x="333000" y="207000"/>
                          </a:cubicBezTo>
                          <a:lnTo>
                            <a:pt x="207000" y="207000"/>
                          </a:lnTo>
                          <a:lnTo>
                            <a:pt x="207000" y="333000"/>
                          </a:lnTo>
                          <a:cubicBezTo>
                            <a:pt x="207000" y="347912"/>
                            <a:pt x="194912" y="360000"/>
                            <a:pt x="180000" y="360000"/>
                          </a:cubicBezTo>
                          <a:cubicBezTo>
                            <a:pt x="165088" y="360000"/>
                            <a:pt x="153000" y="347912"/>
                            <a:pt x="153000" y="333000"/>
                          </a:cubicBezTo>
                          <a:lnTo>
                            <a:pt x="153000" y="207000"/>
                          </a:lnTo>
                          <a:lnTo>
                            <a:pt x="27000" y="207000"/>
                          </a:lnTo>
                          <a:cubicBezTo>
                            <a:pt x="12088" y="207000"/>
                            <a:pt x="0" y="194912"/>
                            <a:pt x="0" y="180000"/>
                          </a:cubicBezTo>
                          <a:cubicBezTo>
                            <a:pt x="0" y="172544"/>
                            <a:pt x="3022" y="165794"/>
                            <a:pt x="7908" y="160908"/>
                          </a:cubicBezTo>
                          <a:close/>
                        </a:path>
                      </a:pathLst>
                    </a:custGeom>
                    <a:solidFill>
                      <a:srgbClr val="F0615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dirty="0"/>
                    </a:p>
                  </p:txBody>
                </p:sp>
              </p:grpSp>
              <p:sp>
                <p:nvSpPr>
                  <p:cNvPr id="74" name="Tekstvak 73">
                    <a:extLst>
                      <a:ext uri="{FF2B5EF4-FFF2-40B4-BE49-F238E27FC236}">
                        <a16:creationId xmlns:a16="http://schemas.microsoft.com/office/drawing/2014/main" id="{014A0FCC-BD52-AA0F-9515-2D14825DB397}"/>
                      </a:ext>
                    </a:extLst>
                  </p:cNvPr>
                  <p:cNvSpPr txBox="1"/>
                  <p:nvPr userDrawn="1"/>
                </p:nvSpPr>
                <p:spPr>
                  <a:xfrm>
                    <a:off x="-3492543" y="5440654"/>
                    <a:ext cx="761481" cy="130403"/>
                  </a:xfrm>
                  <a:prstGeom prst="rect">
                    <a:avLst/>
                  </a:prstGeom>
                  <a:noFill/>
                </p:spPr>
                <p:txBody>
                  <a:bodyPr wrap="square" lIns="0" tIns="0" rIns="0" bIns="0" rtlCol="0" anchor="ctr">
                    <a:noAutofit/>
                  </a:bodyPr>
                  <a:lstStyle/>
                  <a:p>
                    <a:pPr marL="0" algn="ctr"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Delete</a:t>
                    </a:r>
                  </a:p>
                </p:txBody>
              </p:sp>
            </p:grpSp>
            <p:grpSp>
              <p:nvGrpSpPr>
                <p:cNvPr id="29" name="Groep 28">
                  <a:extLst>
                    <a:ext uri="{FF2B5EF4-FFF2-40B4-BE49-F238E27FC236}">
                      <a16:creationId xmlns:a16="http://schemas.microsoft.com/office/drawing/2014/main" id="{29039AED-6BE5-8336-AA79-B2E5909B8282}"/>
                    </a:ext>
                  </a:extLst>
                </p:cNvPr>
                <p:cNvGrpSpPr/>
                <p:nvPr userDrawn="1"/>
              </p:nvGrpSpPr>
              <p:grpSpPr>
                <a:xfrm>
                  <a:off x="-2582156" y="4996916"/>
                  <a:ext cx="572112" cy="673634"/>
                  <a:chOff x="-2709168" y="4996916"/>
                  <a:chExt cx="572112" cy="673634"/>
                </a:xfrm>
              </p:grpSpPr>
              <p:grpSp>
                <p:nvGrpSpPr>
                  <p:cNvPr id="63" name="Groep 62">
                    <a:extLst>
                      <a:ext uri="{FF2B5EF4-FFF2-40B4-BE49-F238E27FC236}">
                        <a16:creationId xmlns:a16="http://schemas.microsoft.com/office/drawing/2014/main" id="{14EDAC11-C8BA-2A58-7158-346575AD4101}"/>
                      </a:ext>
                    </a:extLst>
                  </p:cNvPr>
                  <p:cNvGrpSpPr/>
                  <p:nvPr userDrawn="1"/>
                </p:nvGrpSpPr>
                <p:grpSpPr>
                  <a:xfrm>
                    <a:off x="-2609993" y="4996916"/>
                    <a:ext cx="389111" cy="375410"/>
                    <a:chOff x="-2542178" y="4940055"/>
                    <a:chExt cx="516835" cy="498637"/>
                  </a:xfrm>
                </p:grpSpPr>
                <p:sp>
                  <p:nvSpPr>
                    <p:cNvPr id="65" name="Rechthoek 64">
                      <a:extLst>
                        <a:ext uri="{FF2B5EF4-FFF2-40B4-BE49-F238E27FC236}">
                          <a16:creationId xmlns:a16="http://schemas.microsoft.com/office/drawing/2014/main" id="{433E51E3-E019-F2DC-0B42-3EA8AF3DD640}"/>
                        </a:ext>
                      </a:extLst>
                    </p:cNvPr>
                    <p:cNvSpPr/>
                    <p:nvPr userDrawn="1"/>
                  </p:nvSpPr>
                  <p:spPr>
                    <a:xfrm>
                      <a:off x="-2538526" y="5145278"/>
                      <a:ext cx="510738" cy="150388"/>
                    </a:xfrm>
                    <a:prstGeom prst="rect">
                      <a:avLst/>
                    </a:prstGeom>
                    <a:solidFill>
                      <a:srgbClr val="C3D6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dirty="0">
                        <a:latin typeface="+mj-lt"/>
                      </a:endParaRPr>
                    </a:p>
                  </p:txBody>
                </p:sp>
                <p:grpSp>
                  <p:nvGrpSpPr>
                    <p:cNvPr id="66" name="Groep 65">
                      <a:extLst>
                        <a:ext uri="{FF2B5EF4-FFF2-40B4-BE49-F238E27FC236}">
                          <a16:creationId xmlns:a16="http://schemas.microsoft.com/office/drawing/2014/main" id="{673926EA-8032-49B9-7A54-9045EE9345F1}"/>
                        </a:ext>
                      </a:extLst>
                    </p:cNvPr>
                    <p:cNvGrpSpPr/>
                    <p:nvPr userDrawn="1"/>
                  </p:nvGrpSpPr>
                  <p:grpSpPr>
                    <a:xfrm>
                      <a:off x="-2542178" y="4999319"/>
                      <a:ext cx="516835" cy="439373"/>
                      <a:chOff x="-3307743" y="4999319"/>
                      <a:chExt cx="516835" cy="439373"/>
                    </a:xfrm>
                  </p:grpSpPr>
                  <p:cxnSp>
                    <p:nvCxnSpPr>
                      <p:cNvPr id="68" name="Rechte verbindingslijn 67">
                        <a:extLst>
                          <a:ext uri="{FF2B5EF4-FFF2-40B4-BE49-F238E27FC236}">
                            <a16:creationId xmlns:a16="http://schemas.microsoft.com/office/drawing/2014/main" id="{4DC1B42F-C448-FF0B-B240-A10C89B11BD2}"/>
                          </a:ext>
                        </a:extLst>
                      </p:cNvPr>
                      <p:cNvCxnSpPr>
                        <a:cxnSpLocks/>
                      </p:cNvCxnSpPr>
                      <p:nvPr userDrawn="1"/>
                    </p:nvCxnSpPr>
                    <p:spPr>
                      <a:xfrm>
                        <a:off x="-3307743" y="5141843"/>
                        <a:ext cx="516835"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69" name="Rechte verbindingslijn 68">
                        <a:extLst>
                          <a:ext uri="{FF2B5EF4-FFF2-40B4-BE49-F238E27FC236}">
                            <a16:creationId xmlns:a16="http://schemas.microsoft.com/office/drawing/2014/main" id="{B446E347-8624-1CBF-C8E8-03BFC51B0EFE}"/>
                          </a:ext>
                        </a:extLst>
                      </p:cNvPr>
                      <p:cNvCxnSpPr>
                        <a:cxnSpLocks/>
                      </p:cNvCxnSpPr>
                      <p:nvPr userDrawn="1"/>
                    </p:nvCxnSpPr>
                    <p:spPr>
                      <a:xfrm>
                        <a:off x="-3307743" y="5290267"/>
                        <a:ext cx="516835"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70" name="Rechte verbindingslijn 69">
                        <a:extLst>
                          <a:ext uri="{FF2B5EF4-FFF2-40B4-BE49-F238E27FC236}">
                            <a16:creationId xmlns:a16="http://schemas.microsoft.com/office/drawing/2014/main" id="{466880DD-2FBC-E702-8759-37A1E93BE99B}"/>
                          </a:ext>
                        </a:extLst>
                      </p:cNvPr>
                      <p:cNvCxnSpPr>
                        <a:cxnSpLocks/>
                      </p:cNvCxnSpPr>
                      <p:nvPr userDrawn="1"/>
                    </p:nvCxnSpPr>
                    <p:spPr>
                      <a:xfrm>
                        <a:off x="-2969743" y="5295569"/>
                        <a:ext cx="0" cy="143123"/>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71" name="Rechte verbindingslijn 70">
                        <a:extLst>
                          <a:ext uri="{FF2B5EF4-FFF2-40B4-BE49-F238E27FC236}">
                            <a16:creationId xmlns:a16="http://schemas.microsoft.com/office/drawing/2014/main" id="{43D015F7-EF8F-661D-20DE-998B372FFDD9}"/>
                          </a:ext>
                        </a:extLst>
                      </p:cNvPr>
                      <p:cNvCxnSpPr>
                        <a:cxnSpLocks/>
                      </p:cNvCxnSpPr>
                      <p:nvPr userDrawn="1"/>
                    </p:nvCxnSpPr>
                    <p:spPr>
                      <a:xfrm>
                        <a:off x="-3142021" y="5295569"/>
                        <a:ext cx="0" cy="143123"/>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sp>
                    <p:nvSpPr>
                      <p:cNvPr id="72" name="Rechthoek 71">
                        <a:extLst>
                          <a:ext uri="{FF2B5EF4-FFF2-40B4-BE49-F238E27FC236}">
                            <a16:creationId xmlns:a16="http://schemas.microsoft.com/office/drawing/2014/main" id="{C647ED8C-348F-0C95-8EBD-2E520986B8FF}"/>
                          </a:ext>
                        </a:extLst>
                      </p:cNvPr>
                      <p:cNvSpPr/>
                      <p:nvPr userDrawn="1"/>
                    </p:nvSpPr>
                    <p:spPr>
                      <a:xfrm>
                        <a:off x="-3304719" y="4999319"/>
                        <a:ext cx="513811" cy="439373"/>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2400" dirty="0">
                          <a:solidFill>
                            <a:schemeClr val="accent1"/>
                          </a:solidFill>
                          <a:latin typeface="Calibri" panose="020F0502020204030204" pitchFamily="34" charset="0"/>
                          <a:cs typeface="Calibri" panose="020F0502020204030204" pitchFamily="34" charset="0"/>
                        </a:endParaRPr>
                      </a:p>
                    </p:txBody>
                  </p:sp>
                </p:grpSp>
                <p:sp>
                  <p:nvSpPr>
                    <p:cNvPr id="67" name="Pijl: rechts 66">
                      <a:extLst>
                        <a:ext uri="{FF2B5EF4-FFF2-40B4-BE49-F238E27FC236}">
                          <a16:creationId xmlns:a16="http://schemas.microsoft.com/office/drawing/2014/main" id="{6558B8FB-C721-FD3A-506B-149E4D4C6BD0}"/>
                        </a:ext>
                      </a:extLst>
                    </p:cNvPr>
                    <p:cNvSpPr/>
                    <p:nvPr userDrawn="1"/>
                  </p:nvSpPr>
                  <p:spPr>
                    <a:xfrm rot="16200000">
                      <a:off x="-2415001" y="4945522"/>
                      <a:ext cx="278551" cy="267618"/>
                    </a:xfrm>
                    <a:prstGeom prst="rightArrow">
                      <a:avLst>
                        <a:gd name="adj1" fmla="val 25329"/>
                        <a:gd name="adj2" fmla="val 63628"/>
                      </a:avLst>
                    </a:prstGeom>
                    <a:solidFill>
                      <a:srgbClr val="4A7DB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64" name="Tekstvak 63">
                    <a:extLst>
                      <a:ext uri="{FF2B5EF4-FFF2-40B4-BE49-F238E27FC236}">
                        <a16:creationId xmlns:a16="http://schemas.microsoft.com/office/drawing/2014/main" id="{0D591B86-04E8-8C05-02D7-9AC6BCAD3E6C}"/>
                      </a:ext>
                    </a:extLst>
                  </p:cNvPr>
                  <p:cNvSpPr txBox="1"/>
                  <p:nvPr userDrawn="1"/>
                </p:nvSpPr>
                <p:spPr>
                  <a:xfrm>
                    <a:off x="-2709168" y="5460793"/>
                    <a:ext cx="572112" cy="209757"/>
                  </a:xfrm>
                  <a:prstGeom prst="rect">
                    <a:avLst/>
                  </a:prstGeom>
                  <a:noFill/>
                </p:spPr>
                <p:txBody>
                  <a:bodyPr wrap="square" lIns="0" tIns="0" rIns="0" bIns="0" rtlCol="0" anchor="ctr">
                    <a:noAutofit/>
                  </a:bodyPr>
                  <a:lstStyle/>
                  <a:p>
                    <a:pPr marL="0" algn="ctr"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Insert Above</a:t>
                    </a:r>
                  </a:p>
                </p:txBody>
              </p:sp>
            </p:grpSp>
            <p:grpSp>
              <p:nvGrpSpPr>
                <p:cNvPr id="30" name="Groep 29">
                  <a:extLst>
                    <a:ext uri="{FF2B5EF4-FFF2-40B4-BE49-F238E27FC236}">
                      <a16:creationId xmlns:a16="http://schemas.microsoft.com/office/drawing/2014/main" id="{58BA837A-F9A1-4909-774D-271FDC71027F}"/>
                    </a:ext>
                  </a:extLst>
                </p:cNvPr>
                <p:cNvGrpSpPr/>
                <p:nvPr userDrawn="1"/>
              </p:nvGrpSpPr>
              <p:grpSpPr>
                <a:xfrm>
                  <a:off x="-2036147" y="5039725"/>
                  <a:ext cx="572112" cy="630825"/>
                  <a:chOff x="-2099568" y="5039725"/>
                  <a:chExt cx="572112" cy="630825"/>
                </a:xfrm>
              </p:grpSpPr>
              <p:grpSp>
                <p:nvGrpSpPr>
                  <p:cNvPr id="53" name="Groep 52">
                    <a:extLst>
                      <a:ext uri="{FF2B5EF4-FFF2-40B4-BE49-F238E27FC236}">
                        <a16:creationId xmlns:a16="http://schemas.microsoft.com/office/drawing/2014/main" id="{8113DC3B-2C18-60A8-952B-EFC334C8F656}"/>
                      </a:ext>
                    </a:extLst>
                  </p:cNvPr>
                  <p:cNvGrpSpPr/>
                  <p:nvPr userDrawn="1"/>
                </p:nvGrpSpPr>
                <p:grpSpPr>
                  <a:xfrm rot="10800000">
                    <a:off x="-2004261" y="5039725"/>
                    <a:ext cx="389111" cy="375410"/>
                    <a:chOff x="-2542178" y="4940055"/>
                    <a:chExt cx="516835" cy="498637"/>
                  </a:xfrm>
                </p:grpSpPr>
                <p:sp>
                  <p:nvSpPr>
                    <p:cNvPr id="55" name="Rechthoek 54">
                      <a:extLst>
                        <a:ext uri="{FF2B5EF4-FFF2-40B4-BE49-F238E27FC236}">
                          <a16:creationId xmlns:a16="http://schemas.microsoft.com/office/drawing/2014/main" id="{5D6BCA26-02C5-17E8-79C8-A4F261D229CF}"/>
                        </a:ext>
                      </a:extLst>
                    </p:cNvPr>
                    <p:cNvSpPr/>
                    <p:nvPr userDrawn="1"/>
                  </p:nvSpPr>
                  <p:spPr>
                    <a:xfrm>
                      <a:off x="-2538526" y="5145278"/>
                      <a:ext cx="510738" cy="135578"/>
                    </a:xfrm>
                    <a:prstGeom prst="rect">
                      <a:avLst/>
                    </a:prstGeom>
                    <a:solidFill>
                      <a:srgbClr val="C3D6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dirty="0">
                        <a:latin typeface="+mj-lt"/>
                      </a:endParaRPr>
                    </a:p>
                  </p:txBody>
                </p:sp>
                <p:grpSp>
                  <p:nvGrpSpPr>
                    <p:cNvPr id="56" name="Groep 55">
                      <a:extLst>
                        <a:ext uri="{FF2B5EF4-FFF2-40B4-BE49-F238E27FC236}">
                          <a16:creationId xmlns:a16="http://schemas.microsoft.com/office/drawing/2014/main" id="{182A7D7D-DE02-FF4C-FEFA-0A6719AFD982}"/>
                        </a:ext>
                      </a:extLst>
                    </p:cNvPr>
                    <p:cNvGrpSpPr/>
                    <p:nvPr userDrawn="1"/>
                  </p:nvGrpSpPr>
                  <p:grpSpPr>
                    <a:xfrm>
                      <a:off x="-2542178" y="4999319"/>
                      <a:ext cx="516835" cy="439373"/>
                      <a:chOff x="-3307743" y="4999319"/>
                      <a:chExt cx="516835" cy="439373"/>
                    </a:xfrm>
                  </p:grpSpPr>
                  <p:cxnSp>
                    <p:nvCxnSpPr>
                      <p:cNvPr id="58" name="Rechte verbindingslijn 57">
                        <a:extLst>
                          <a:ext uri="{FF2B5EF4-FFF2-40B4-BE49-F238E27FC236}">
                            <a16:creationId xmlns:a16="http://schemas.microsoft.com/office/drawing/2014/main" id="{95E24066-DD4E-CB9F-2792-B6394AAB7DA2}"/>
                          </a:ext>
                        </a:extLst>
                      </p:cNvPr>
                      <p:cNvCxnSpPr>
                        <a:cxnSpLocks/>
                      </p:cNvCxnSpPr>
                      <p:nvPr userDrawn="1"/>
                    </p:nvCxnSpPr>
                    <p:spPr>
                      <a:xfrm>
                        <a:off x="-3307743" y="5141843"/>
                        <a:ext cx="516835"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59" name="Rechte verbindingslijn 58">
                        <a:extLst>
                          <a:ext uri="{FF2B5EF4-FFF2-40B4-BE49-F238E27FC236}">
                            <a16:creationId xmlns:a16="http://schemas.microsoft.com/office/drawing/2014/main" id="{0261A32C-69F0-AEC1-F50D-0ACAFEF63877}"/>
                          </a:ext>
                        </a:extLst>
                      </p:cNvPr>
                      <p:cNvCxnSpPr>
                        <a:cxnSpLocks/>
                      </p:cNvCxnSpPr>
                      <p:nvPr userDrawn="1"/>
                    </p:nvCxnSpPr>
                    <p:spPr>
                      <a:xfrm>
                        <a:off x="-3307743" y="5290267"/>
                        <a:ext cx="516835"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60" name="Rechte verbindingslijn 59">
                        <a:extLst>
                          <a:ext uri="{FF2B5EF4-FFF2-40B4-BE49-F238E27FC236}">
                            <a16:creationId xmlns:a16="http://schemas.microsoft.com/office/drawing/2014/main" id="{EAA59A03-67BD-FCA4-BE7D-173E77656833}"/>
                          </a:ext>
                        </a:extLst>
                      </p:cNvPr>
                      <p:cNvCxnSpPr>
                        <a:cxnSpLocks/>
                      </p:cNvCxnSpPr>
                      <p:nvPr userDrawn="1"/>
                    </p:nvCxnSpPr>
                    <p:spPr>
                      <a:xfrm>
                        <a:off x="-2969743" y="5295569"/>
                        <a:ext cx="0" cy="143123"/>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61" name="Rechte verbindingslijn 60">
                        <a:extLst>
                          <a:ext uri="{FF2B5EF4-FFF2-40B4-BE49-F238E27FC236}">
                            <a16:creationId xmlns:a16="http://schemas.microsoft.com/office/drawing/2014/main" id="{2D8FB237-A5DC-2BDB-2CCE-B9AAF20E757C}"/>
                          </a:ext>
                        </a:extLst>
                      </p:cNvPr>
                      <p:cNvCxnSpPr>
                        <a:cxnSpLocks/>
                      </p:cNvCxnSpPr>
                      <p:nvPr userDrawn="1"/>
                    </p:nvCxnSpPr>
                    <p:spPr>
                      <a:xfrm>
                        <a:off x="-3142021" y="5295569"/>
                        <a:ext cx="0" cy="143123"/>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sp>
                    <p:nvSpPr>
                      <p:cNvPr id="62" name="Rechthoek 61">
                        <a:extLst>
                          <a:ext uri="{FF2B5EF4-FFF2-40B4-BE49-F238E27FC236}">
                            <a16:creationId xmlns:a16="http://schemas.microsoft.com/office/drawing/2014/main" id="{1D426EA8-E7A0-D96B-3E37-E43260A076A7}"/>
                          </a:ext>
                        </a:extLst>
                      </p:cNvPr>
                      <p:cNvSpPr/>
                      <p:nvPr userDrawn="1"/>
                    </p:nvSpPr>
                    <p:spPr>
                      <a:xfrm>
                        <a:off x="-3304719" y="4999319"/>
                        <a:ext cx="513811" cy="439373"/>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2400" dirty="0">
                          <a:solidFill>
                            <a:schemeClr val="accent1"/>
                          </a:solidFill>
                          <a:latin typeface="Calibri" panose="020F0502020204030204" pitchFamily="34" charset="0"/>
                          <a:cs typeface="Calibri" panose="020F0502020204030204" pitchFamily="34" charset="0"/>
                        </a:endParaRPr>
                      </a:p>
                    </p:txBody>
                  </p:sp>
                </p:grpSp>
                <p:sp>
                  <p:nvSpPr>
                    <p:cNvPr id="57" name="Pijl: rechts 56">
                      <a:extLst>
                        <a:ext uri="{FF2B5EF4-FFF2-40B4-BE49-F238E27FC236}">
                          <a16:creationId xmlns:a16="http://schemas.microsoft.com/office/drawing/2014/main" id="{5EB5F25B-F740-4C4F-038B-D07466819EC5}"/>
                        </a:ext>
                      </a:extLst>
                    </p:cNvPr>
                    <p:cNvSpPr/>
                    <p:nvPr userDrawn="1"/>
                  </p:nvSpPr>
                  <p:spPr>
                    <a:xfrm rot="16200000">
                      <a:off x="-2415001" y="4945522"/>
                      <a:ext cx="278551" cy="267618"/>
                    </a:xfrm>
                    <a:prstGeom prst="rightArrow">
                      <a:avLst>
                        <a:gd name="adj1" fmla="val 25329"/>
                        <a:gd name="adj2" fmla="val 63628"/>
                      </a:avLst>
                    </a:prstGeom>
                    <a:solidFill>
                      <a:srgbClr val="4A7DB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54" name="Tekstvak 53">
                    <a:extLst>
                      <a:ext uri="{FF2B5EF4-FFF2-40B4-BE49-F238E27FC236}">
                        <a16:creationId xmlns:a16="http://schemas.microsoft.com/office/drawing/2014/main" id="{7141EAF0-C95D-FCE1-BFE7-154185CDC474}"/>
                      </a:ext>
                    </a:extLst>
                  </p:cNvPr>
                  <p:cNvSpPr txBox="1"/>
                  <p:nvPr userDrawn="1"/>
                </p:nvSpPr>
                <p:spPr>
                  <a:xfrm>
                    <a:off x="-2099568" y="5460793"/>
                    <a:ext cx="572112" cy="209757"/>
                  </a:xfrm>
                  <a:prstGeom prst="rect">
                    <a:avLst/>
                  </a:prstGeom>
                  <a:noFill/>
                </p:spPr>
                <p:txBody>
                  <a:bodyPr wrap="square" lIns="0" tIns="0" rIns="0" bIns="0" rtlCol="0" anchor="ctr">
                    <a:noAutofit/>
                  </a:bodyPr>
                  <a:lstStyle/>
                  <a:p>
                    <a:pPr marL="0" algn="ctr"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Insert Below</a:t>
                    </a:r>
                  </a:p>
                </p:txBody>
              </p:sp>
            </p:grpSp>
            <p:grpSp>
              <p:nvGrpSpPr>
                <p:cNvPr id="31" name="Groep 30">
                  <a:extLst>
                    <a:ext uri="{FF2B5EF4-FFF2-40B4-BE49-F238E27FC236}">
                      <a16:creationId xmlns:a16="http://schemas.microsoft.com/office/drawing/2014/main" id="{447D0865-3958-EE05-4FCC-56E01B888506}"/>
                    </a:ext>
                  </a:extLst>
                </p:cNvPr>
                <p:cNvGrpSpPr/>
                <p:nvPr userDrawn="1"/>
              </p:nvGrpSpPr>
              <p:grpSpPr>
                <a:xfrm>
                  <a:off x="-1497156" y="5039725"/>
                  <a:ext cx="572112" cy="630825"/>
                  <a:chOff x="-1501387" y="5039725"/>
                  <a:chExt cx="572112" cy="630825"/>
                </a:xfrm>
              </p:grpSpPr>
              <p:grpSp>
                <p:nvGrpSpPr>
                  <p:cNvPr id="43" name="Groep 42">
                    <a:extLst>
                      <a:ext uri="{FF2B5EF4-FFF2-40B4-BE49-F238E27FC236}">
                        <a16:creationId xmlns:a16="http://schemas.microsoft.com/office/drawing/2014/main" id="{4F7F8ABE-A04E-2657-853E-095E43963F4F}"/>
                      </a:ext>
                    </a:extLst>
                  </p:cNvPr>
                  <p:cNvGrpSpPr/>
                  <p:nvPr userDrawn="1"/>
                </p:nvGrpSpPr>
                <p:grpSpPr>
                  <a:xfrm rot="10800000">
                    <a:off x="-1453772" y="5039725"/>
                    <a:ext cx="426738" cy="332849"/>
                    <a:chOff x="-2542179" y="4996586"/>
                    <a:chExt cx="566814" cy="442106"/>
                  </a:xfrm>
                </p:grpSpPr>
                <p:sp>
                  <p:nvSpPr>
                    <p:cNvPr id="45" name="Rechthoek 44">
                      <a:extLst>
                        <a:ext uri="{FF2B5EF4-FFF2-40B4-BE49-F238E27FC236}">
                          <a16:creationId xmlns:a16="http://schemas.microsoft.com/office/drawing/2014/main" id="{2840E378-43E7-CA86-F786-7A81468BBB06}"/>
                        </a:ext>
                      </a:extLst>
                    </p:cNvPr>
                    <p:cNvSpPr/>
                    <p:nvPr userDrawn="1"/>
                  </p:nvSpPr>
                  <p:spPr>
                    <a:xfrm>
                      <a:off x="-2375154" y="4996588"/>
                      <a:ext cx="165824" cy="435881"/>
                    </a:xfrm>
                    <a:prstGeom prst="rect">
                      <a:avLst/>
                    </a:prstGeom>
                    <a:solidFill>
                      <a:srgbClr val="C3D6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dirty="0">
                        <a:latin typeface="+mj-lt"/>
                      </a:endParaRPr>
                    </a:p>
                  </p:txBody>
                </p:sp>
                <p:grpSp>
                  <p:nvGrpSpPr>
                    <p:cNvPr id="46" name="Groep 45">
                      <a:extLst>
                        <a:ext uri="{FF2B5EF4-FFF2-40B4-BE49-F238E27FC236}">
                          <a16:creationId xmlns:a16="http://schemas.microsoft.com/office/drawing/2014/main" id="{693ADC6A-E6BA-7908-4760-8D6D90C6BB5C}"/>
                        </a:ext>
                      </a:extLst>
                    </p:cNvPr>
                    <p:cNvGrpSpPr/>
                    <p:nvPr userDrawn="1"/>
                  </p:nvGrpSpPr>
                  <p:grpSpPr>
                    <a:xfrm>
                      <a:off x="-2542179" y="4996586"/>
                      <a:ext cx="516836" cy="442106"/>
                      <a:chOff x="-3307744" y="4996586"/>
                      <a:chExt cx="516836" cy="442106"/>
                    </a:xfrm>
                  </p:grpSpPr>
                  <p:cxnSp>
                    <p:nvCxnSpPr>
                      <p:cNvPr id="48" name="Rechte verbindingslijn 47">
                        <a:extLst>
                          <a:ext uri="{FF2B5EF4-FFF2-40B4-BE49-F238E27FC236}">
                            <a16:creationId xmlns:a16="http://schemas.microsoft.com/office/drawing/2014/main" id="{F8D38817-EF00-7693-43D4-A0373F8C9940}"/>
                          </a:ext>
                        </a:extLst>
                      </p:cNvPr>
                      <p:cNvCxnSpPr>
                        <a:cxnSpLocks/>
                      </p:cNvCxnSpPr>
                      <p:nvPr userDrawn="1"/>
                    </p:nvCxnSpPr>
                    <p:spPr>
                      <a:xfrm rot="10800000" flipH="1">
                        <a:off x="-3307744" y="5141843"/>
                        <a:ext cx="162288"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49" name="Rechte verbindingslijn 48">
                        <a:extLst>
                          <a:ext uri="{FF2B5EF4-FFF2-40B4-BE49-F238E27FC236}">
                            <a16:creationId xmlns:a16="http://schemas.microsoft.com/office/drawing/2014/main" id="{58AE9C58-CB2F-C6CB-53DE-317B8963F99E}"/>
                          </a:ext>
                        </a:extLst>
                      </p:cNvPr>
                      <p:cNvCxnSpPr>
                        <a:cxnSpLocks/>
                      </p:cNvCxnSpPr>
                      <p:nvPr userDrawn="1"/>
                    </p:nvCxnSpPr>
                    <p:spPr>
                      <a:xfrm rot="10800000" flipH="1">
                        <a:off x="-3307744" y="5290267"/>
                        <a:ext cx="167025"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50" name="Rechte verbindingslijn 49">
                        <a:extLst>
                          <a:ext uri="{FF2B5EF4-FFF2-40B4-BE49-F238E27FC236}">
                            <a16:creationId xmlns:a16="http://schemas.microsoft.com/office/drawing/2014/main" id="{09B721D5-5893-CC2E-2F2B-270B027B5C6A}"/>
                          </a:ext>
                        </a:extLst>
                      </p:cNvPr>
                      <p:cNvCxnSpPr>
                        <a:cxnSpLocks/>
                      </p:cNvCxnSpPr>
                      <p:nvPr userDrawn="1"/>
                    </p:nvCxnSpPr>
                    <p:spPr>
                      <a:xfrm rot="10800000" flipV="1">
                        <a:off x="-2969743" y="5001324"/>
                        <a:ext cx="0" cy="437367"/>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51" name="Rechte verbindingslijn 50">
                        <a:extLst>
                          <a:ext uri="{FF2B5EF4-FFF2-40B4-BE49-F238E27FC236}">
                            <a16:creationId xmlns:a16="http://schemas.microsoft.com/office/drawing/2014/main" id="{19E481DC-CF5F-ED49-8C8C-25BB76DAE44A}"/>
                          </a:ext>
                        </a:extLst>
                      </p:cNvPr>
                      <p:cNvCxnSpPr>
                        <a:cxnSpLocks/>
                      </p:cNvCxnSpPr>
                      <p:nvPr userDrawn="1"/>
                    </p:nvCxnSpPr>
                    <p:spPr>
                      <a:xfrm rot="10800000" flipV="1">
                        <a:off x="-3142021" y="4996586"/>
                        <a:ext cx="0" cy="442105"/>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sp>
                    <p:nvSpPr>
                      <p:cNvPr id="52" name="Rechthoek 51">
                        <a:extLst>
                          <a:ext uri="{FF2B5EF4-FFF2-40B4-BE49-F238E27FC236}">
                            <a16:creationId xmlns:a16="http://schemas.microsoft.com/office/drawing/2014/main" id="{374F1C7B-2788-0056-C338-52DC255B3753}"/>
                          </a:ext>
                        </a:extLst>
                      </p:cNvPr>
                      <p:cNvSpPr/>
                      <p:nvPr userDrawn="1"/>
                    </p:nvSpPr>
                    <p:spPr>
                      <a:xfrm>
                        <a:off x="-3304719" y="4999319"/>
                        <a:ext cx="513811" cy="439373"/>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2400" dirty="0">
                          <a:solidFill>
                            <a:schemeClr val="accent1"/>
                          </a:solidFill>
                          <a:latin typeface="Calibri" panose="020F0502020204030204" pitchFamily="34" charset="0"/>
                          <a:cs typeface="Calibri" panose="020F0502020204030204" pitchFamily="34" charset="0"/>
                        </a:endParaRPr>
                      </a:p>
                    </p:txBody>
                  </p:sp>
                </p:grpSp>
                <p:sp>
                  <p:nvSpPr>
                    <p:cNvPr id="47" name="Pijl: rechts 46">
                      <a:extLst>
                        <a:ext uri="{FF2B5EF4-FFF2-40B4-BE49-F238E27FC236}">
                          <a16:creationId xmlns:a16="http://schemas.microsoft.com/office/drawing/2014/main" id="{F0AEF77C-D848-4E61-0ABC-8829A6E0CA0F}"/>
                        </a:ext>
                      </a:extLst>
                    </p:cNvPr>
                    <p:cNvSpPr/>
                    <p:nvPr userDrawn="1"/>
                  </p:nvSpPr>
                  <p:spPr>
                    <a:xfrm>
                      <a:off x="-2253916" y="5077408"/>
                      <a:ext cx="278551" cy="267618"/>
                    </a:xfrm>
                    <a:prstGeom prst="rightArrow">
                      <a:avLst>
                        <a:gd name="adj1" fmla="val 25329"/>
                        <a:gd name="adj2" fmla="val 63628"/>
                      </a:avLst>
                    </a:prstGeom>
                    <a:solidFill>
                      <a:srgbClr val="4A7DB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44" name="Tekstvak 43">
                    <a:extLst>
                      <a:ext uri="{FF2B5EF4-FFF2-40B4-BE49-F238E27FC236}">
                        <a16:creationId xmlns:a16="http://schemas.microsoft.com/office/drawing/2014/main" id="{88A1F266-F515-57DC-CBEC-8C71B565E703}"/>
                      </a:ext>
                    </a:extLst>
                  </p:cNvPr>
                  <p:cNvSpPr txBox="1"/>
                  <p:nvPr userDrawn="1"/>
                </p:nvSpPr>
                <p:spPr>
                  <a:xfrm>
                    <a:off x="-1501387" y="5460793"/>
                    <a:ext cx="572112" cy="209757"/>
                  </a:xfrm>
                  <a:prstGeom prst="rect">
                    <a:avLst/>
                  </a:prstGeom>
                  <a:noFill/>
                </p:spPr>
                <p:txBody>
                  <a:bodyPr wrap="square" lIns="0" tIns="0" rIns="0" bIns="0" rtlCol="0" anchor="ctr">
                    <a:noAutofit/>
                  </a:bodyPr>
                  <a:lstStyle/>
                  <a:p>
                    <a:pPr marL="0" algn="ctr"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Insert </a:t>
                    </a:r>
                    <a:br>
                      <a:rPr lang="en-GB" sz="900" b="0" kern="1200" noProof="0" dirty="0">
                        <a:solidFill>
                          <a:srgbClr val="211F26"/>
                        </a:solidFill>
                        <a:latin typeface="Calibri" panose="020F0502020204030204" pitchFamily="34" charset="0"/>
                        <a:ea typeface="+mn-ea"/>
                        <a:cs typeface="Calibri" panose="020F0502020204030204" pitchFamily="34" charset="0"/>
                      </a:rPr>
                    </a:br>
                    <a:r>
                      <a:rPr lang="en-GB" sz="900" b="0" kern="1200" noProof="0" dirty="0">
                        <a:solidFill>
                          <a:srgbClr val="211F26"/>
                        </a:solidFill>
                        <a:latin typeface="Calibri" panose="020F0502020204030204" pitchFamily="34" charset="0"/>
                        <a:ea typeface="+mn-ea"/>
                        <a:cs typeface="Calibri" panose="020F0502020204030204" pitchFamily="34" charset="0"/>
                      </a:rPr>
                      <a:t>Left</a:t>
                    </a:r>
                  </a:p>
                </p:txBody>
              </p:sp>
            </p:grpSp>
            <p:grpSp>
              <p:nvGrpSpPr>
                <p:cNvPr id="32" name="Groep 31">
                  <a:extLst>
                    <a:ext uri="{FF2B5EF4-FFF2-40B4-BE49-F238E27FC236}">
                      <a16:creationId xmlns:a16="http://schemas.microsoft.com/office/drawing/2014/main" id="{4E13CDDD-7940-4FA6-53DB-2E3BBF86E56D}"/>
                    </a:ext>
                  </a:extLst>
                </p:cNvPr>
                <p:cNvGrpSpPr/>
                <p:nvPr userDrawn="1"/>
              </p:nvGrpSpPr>
              <p:grpSpPr>
                <a:xfrm>
                  <a:off x="-973743" y="5039725"/>
                  <a:ext cx="572112" cy="630825"/>
                  <a:chOff x="-961551" y="5039725"/>
                  <a:chExt cx="572112" cy="630825"/>
                </a:xfrm>
              </p:grpSpPr>
              <p:grpSp>
                <p:nvGrpSpPr>
                  <p:cNvPr id="33" name="Groep 32">
                    <a:extLst>
                      <a:ext uri="{FF2B5EF4-FFF2-40B4-BE49-F238E27FC236}">
                        <a16:creationId xmlns:a16="http://schemas.microsoft.com/office/drawing/2014/main" id="{EFD9D247-CC62-6E17-F141-795EA16C8429}"/>
                      </a:ext>
                    </a:extLst>
                  </p:cNvPr>
                  <p:cNvGrpSpPr/>
                  <p:nvPr userDrawn="1"/>
                </p:nvGrpSpPr>
                <p:grpSpPr>
                  <a:xfrm rot="10800000" flipH="1">
                    <a:off x="-868825" y="5039725"/>
                    <a:ext cx="426738" cy="332849"/>
                    <a:chOff x="-2542179" y="4996586"/>
                    <a:chExt cx="566814" cy="442106"/>
                  </a:xfrm>
                </p:grpSpPr>
                <p:sp>
                  <p:nvSpPr>
                    <p:cNvPr id="35" name="Rechthoek 34">
                      <a:extLst>
                        <a:ext uri="{FF2B5EF4-FFF2-40B4-BE49-F238E27FC236}">
                          <a16:creationId xmlns:a16="http://schemas.microsoft.com/office/drawing/2014/main" id="{FC06A46C-EE17-B622-4AFB-E85CA97B0C94}"/>
                        </a:ext>
                      </a:extLst>
                    </p:cNvPr>
                    <p:cNvSpPr/>
                    <p:nvPr userDrawn="1"/>
                  </p:nvSpPr>
                  <p:spPr>
                    <a:xfrm>
                      <a:off x="-2375154" y="4996588"/>
                      <a:ext cx="165824" cy="435881"/>
                    </a:xfrm>
                    <a:prstGeom prst="rect">
                      <a:avLst/>
                    </a:prstGeom>
                    <a:solidFill>
                      <a:srgbClr val="C3D6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dirty="0">
                        <a:latin typeface="+mj-lt"/>
                      </a:endParaRPr>
                    </a:p>
                  </p:txBody>
                </p:sp>
                <p:grpSp>
                  <p:nvGrpSpPr>
                    <p:cNvPr id="36" name="Groep 35">
                      <a:extLst>
                        <a:ext uri="{FF2B5EF4-FFF2-40B4-BE49-F238E27FC236}">
                          <a16:creationId xmlns:a16="http://schemas.microsoft.com/office/drawing/2014/main" id="{9985F378-0AEB-575F-3F60-10150C55E2BE}"/>
                        </a:ext>
                      </a:extLst>
                    </p:cNvPr>
                    <p:cNvGrpSpPr/>
                    <p:nvPr userDrawn="1"/>
                  </p:nvGrpSpPr>
                  <p:grpSpPr>
                    <a:xfrm>
                      <a:off x="-2542179" y="4996586"/>
                      <a:ext cx="516836" cy="442106"/>
                      <a:chOff x="-3307744" y="4996586"/>
                      <a:chExt cx="516836" cy="442106"/>
                    </a:xfrm>
                  </p:grpSpPr>
                  <p:cxnSp>
                    <p:nvCxnSpPr>
                      <p:cNvPr id="38" name="Rechte verbindingslijn 37">
                        <a:extLst>
                          <a:ext uri="{FF2B5EF4-FFF2-40B4-BE49-F238E27FC236}">
                            <a16:creationId xmlns:a16="http://schemas.microsoft.com/office/drawing/2014/main" id="{83D644E6-B8F9-83A9-539D-A513554AB152}"/>
                          </a:ext>
                        </a:extLst>
                      </p:cNvPr>
                      <p:cNvCxnSpPr>
                        <a:cxnSpLocks/>
                      </p:cNvCxnSpPr>
                      <p:nvPr userDrawn="1"/>
                    </p:nvCxnSpPr>
                    <p:spPr>
                      <a:xfrm rot="10800000" flipH="1">
                        <a:off x="-3307744" y="5141843"/>
                        <a:ext cx="162288"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39" name="Rechte verbindingslijn 38">
                        <a:extLst>
                          <a:ext uri="{FF2B5EF4-FFF2-40B4-BE49-F238E27FC236}">
                            <a16:creationId xmlns:a16="http://schemas.microsoft.com/office/drawing/2014/main" id="{99687D22-CCCD-9C49-750B-92411EAFBF24}"/>
                          </a:ext>
                        </a:extLst>
                      </p:cNvPr>
                      <p:cNvCxnSpPr>
                        <a:cxnSpLocks/>
                      </p:cNvCxnSpPr>
                      <p:nvPr userDrawn="1"/>
                    </p:nvCxnSpPr>
                    <p:spPr>
                      <a:xfrm rot="10800000" flipH="1">
                        <a:off x="-3307744" y="5290267"/>
                        <a:ext cx="167025"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40" name="Rechte verbindingslijn 39">
                        <a:extLst>
                          <a:ext uri="{FF2B5EF4-FFF2-40B4-BE49-F238E27FC236}">
                            <a16:creationId xmlns:a16="http://schemas.microsoft.com/office/drawing/2014/main" id="{6125E5A9-D489-F802-779C-BA06B470A07C}"/>
                          </a:ext>
                        </a:extLst>
                      </p:cNvPr>
                      <p:cNvCxnSpPr>
                        <a:cxnSpLocks/>
                      </p:cNvCxnSpPr>
                      <p:nvPr userDrawn="1"/>
                    </p:nvCxnSpPr>
                    <p:spPr>
                      <a:xfrm rot="10800000" flipV="1">
                        <a:off x="-2969743" y="5001324"/>
                        <a:ext cx="0" cy="437367"/>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41" name="Rechte verbindingslijn 40">
                        <a:extLst>
                          <a:ext uri="{FF2B5EF4-FFF2-40B4-BE49-F238E27FC236}">
                            <a16:creationId xmlns:a16="http://schemas.microsoft.com/office/drawing/2014/main" id="{01FFA1C6-913C-9684-B13F-A4AF58311E47}"/>
                          </a:ext>
                        </a:extLst>
                      </p:cNvPr>
                      <p:cNvCxnSpPr>
                        <a:cxnSpLocks/>
                      </p:cNvCxnSpPr>
                      <p:nvPr userDrawn="1"/>
                    </p:nvCxnSpPr>
                    <p:spPr>
                      <a:xfrm rot="10800000" flipV="1">
                        <a:off x="-3142021" y="4996586"/>
                        <a:ext cx="0" cy="442105"/>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sp>
                    <p:nvSpPr>
                      <p:cNvPr id="42" name="Rechthoek 41">
                        <a:extLst>
                          <a:ext uri="{FF2B5EF4-FFF2-40B4-BE49-F238E27FC236}">
                            <a16:creationId xmlns:a16="http://schemas.microsoft.com/office/drawing/2014/main" id="{5C4D0AF2-4DE6-1196-7CB8-AF3827AD4A2A}"/>
                          </a:ext>
                        </a:extLst>
                      </p:cNvPr>
                      <p:cNvSpPr/>
                      <p:nvPr userDrawn="1"/>
                    </p:nvSpPr>
                    <p:spPr>
                      <a:xfrm>
                        <a:off x="-3304719" y="4999319"/>
                        <a:ext cx="513811" cy="439373"/>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2400" dirty="0">
                          <a:solidFill>
                            <a:schemeClr val="accent1"/>
                          </a:solidFill>
                          <a:latin typeface="Calibri" panose="020F0502020204030204" pitchFamily="34" charset="0"/>
                          <a:cs typeface="Calibri" panose="020F0502020204030204" pitchFamily="34" charset="0"/>
                        </a:endParaRPr>
                      </a:p>
                    </p:txBody>
                  </p:sp>
                </p:grpSp>
                <p:sp>
                  <p:nvSpPr>
                    <p:cNvPr id="37" name="Pijl: rechts 36">
                      <a:extLst>
                        <a:ext uri="{FF2B5EF4-FFF2-40B4-BE49-F238E27FC236}">
                          <a16:creationId xmlns:a16="http://schemas.microsoft.com/office/drawing/2014/main" id="{BFBEBAB4-F3B0-6988-3220-79AEE445443E}"/>
                        </a:ext>
                      </a:extLst>
                    </p:cNvPr>
                    <p:cNvSpPr/>
                    <p:nvPr userDrawn="1"/>
                  </p:nvSpPr>
                  <p:spPr>
                    <a:xfrm>
                      <a:off x="-2253916" y="5077408"/>
                      <a:ext cx="278551" cy="267618"/>
                    </a:xfrm>
                    <a:prstGeom prst="rightArrow">
                      <a:avLst>
                        <a:gd name="adj1" fmla="val 25329"/>
                        <a:gd name="adj2" fmla="val 63628"/>
                      </a:avLst>
                    </a:prstGeom>
                    <a:solidFill>
                      <a:srgbClr val="4A7DB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34" name="Tekstvak 33">
                    <a:extLst>
                      <a:ext uri="{FF2B5EF4-FFF2-40B4-BE49-F238E27FC236}">
                        <a16:creationId xmlns:a16="http://schemas.microsoft.com/office/drawing/2014/main" id="{BD1B402E-8332-7888-CAA5-623149E28AFF}"/>
                      </a:ext>
                    </a:extLst>
                  </p:cNvPr>
                  <p:cNvSpPr txBox="1"/>
                  <p:nvPr userDrawn="1"/>
                </p:nvSpPr>
                <p:spPr>
                  <a:xfrm>
                    <a:off x="-961551" y="5460793"/>
                    <a:ext cx="572112" cy="209757"/>
                  </a:xfrm>
                  <a:prstGeom prst="rect">
                    <a:avLst/>
                  </a:prstGeom>
                  <a:noFill/>
                </p:spPr>
                <p:txBody>
                  <a:bodyPr wrap="square" lIns="0" tIns="0" rIns="0" bIns="0" rtlCol="0" anchor="ctr">
                    <a:noAutofit/>
                  </a:bodyPr>
                  <a:lstStyle/>
                  <a:p>
                    <a:pPr marL="0" algn="ctr"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Insert</a:t>
                    </a:r>
                    <a:br>
                      <a:rPr lang="en-GB" sz="900" b="0" kern="1200" noProof="0" dirty="0">
                        <a:solidFill>
                          <a:srgbClr val="211F26"/>
                        </a:solidFill>
                        <a:latin typeface="Calibri" panose="020F0502020204030204" pitchFamily="34" charset="0"/>
                        <a:ea typeface="+mn-ea"/>
                        <a:cs typeface="Calibri" panose="020F0502020204030204" pitchFamily="34" charset="0"/>
                      </a:rPr>
                    </a:br>
                    <a:r>
                      <a:rPr lang="en-GB" sz="900" b="0" kern="1200" noProof="0" dirty="0">
                        <a:solidFill>
                          <a:srgbClr val="211F26"/>
                        </a:solidFill>
                        <a:latin typeface="Calibri" panose="020F0502020204030204" pitchFamily="34" charset="0"/>
                        <a:ea typeface="+mn-ea"/>
                        <a:cs typeface="Calibri" panose="020F0502020204030204" pitchFamily="34" charset="0"/>
                      </a:rPr>
                      <a:t>Right</a:t>
                    </a:r>
                  </a:p>
                </p:txBody>
              </p:sp>
            </p:grpSp>
          </p:grpSp>
        </p:grpSp>
      </p:grpSp>
      <p:sp>
        <p:nvSpPr>
          <p:cNvPr id="114" name="Tijdelijke aanduiding voor tekst 15">
            <a:extLst>
              <a:ext uri="{FF2B5EF4-FFF2-40B4-BE49-F238E27FC236}">
                <a16:creationId xmlns:a16="http://schemas.microsoft.com/office/drawing/2014/main" id="{BFDCCA62-F731-F049-66D2-2EE27A0432B0}"/>
              </a:ext>
            </a:extLst>
          </p:cNvPr>
          <p:cNvSpPr>
            <a:spLocks noGrp="1"/>
          </p:cNvSpPr>
          <p:nvPr>
            <p:ph type="body" sz="quarter" idx="14" hasCustomPrompt="1"/>
          </p:nvPr>
        </p:nvSpPr>
        <p:spPr>
          <a:xfrm>
            <a:off x="720000" y="6060536"/>
            <a:ext cx="932400" cy="475200"/>
          </a:xfrm>
          <a:blipFill>
            <a:blip r:embed="rId2"/>
            <a:stretch>
              <a:fillRect/>
            </a:stretch>
          </a:blipFill>
        </p:spPr>
        <p:txBody>
          <a:bodyPr/>
          <a:lstStyle>
            <a:lvl1pPr marL="0" indent="0">
              <a:buNone/>
              <a:defRPr sz="100"/>
            </a:lvl1pPr>
          </a:lstStyle>
          <a:p>
            <a:pPr lvl="0"/>
            <a:r>
              <a:rPr lang="en-GB" dirty="0"/>
              <a:t> </a:t>
            </a:r>
          </a:p>
        </p:txBody>
      </p:sp>
      <p:sp>
        <p:nvSpPr>
          <p:cNvPr id="116" name="Tijdelijke aanduiding voor tekst 12">
            <a:extLst>
              <a:ext uri="{FF2B5EF4-FFF2-40B4-BE49-F238E27FC236}">
                <a16:creationId xmlns:a16="http://schemas.microsoft.com/office/drawing/2014/main" id="{FFA6DD61-9692-A724-CC01-3518C9BC7D97}"/>
              </a:ext>
            </a:extLst>
          </p:cNvPr>
          <p:cNvSpPr>
            <a:spLocks noGrp="1"/>
          </p:cNvSpPr>
          <p:nvPr>
            <p:ph type="body" sz="quarter" idx="18" hasCustomPrompt="1"/>
          </p:nvPr>
        </p:nvSpPr>
        <p:spPr>
          <a:xfrm>
            <a:off x="708207" y="707795"/>
            <a:ext cx="36000" cy="396000"/>
          </a:xfrm>
          <a:custGeom>
            <a:avLst/>
            <a:gdLst>
              <a:gd name="connsiteX0" fmla="*/ 18000 w 36000"/>
              <a:gd name="connsiteY0" fmla="*/ 0 h 396000"/>
              <a:gd name="connsiteX1" fmla="*/ 36000 w 36000"/>
              <a:gd name="connsiteY1" fmla="*/ 18000 h 396000"/>
              <a:gd name="connsiteX2" fmla="*/ 36000 w 36000"/>
              <a:gd name="connsiteY2" fmla="*/ 378000 h 396000"/>
              <a:gd name="connsiteX3" fmla="*/ 18000 w 36000"/>
              <a:gd name="connsiteY3" fmla="*/ 396000 h 396000"/>
              <a:gd name="connsiteX4" fmla="*/ 0 w 36000"/>
              <a:gd name="connsiteY4" fmla="*/ 378000 h 396000"/>
              <a:gd name="connsiteX5" fmla="*/ 0 w 36000"/>
              <a:gd name="connsiteY5" fmla="*/ 18000 h 396000"/>
              <a:gd name="connsiteX6" fmla="*/ 18000 w 36000"/>
              <a:gd name="connsiteY6" fmla="*/ 0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 h="396000">
                <a:moveTo>
                  <a:pt x="18000" y="0"/>
                </a:moveTo>
                <a:cubicBezTo>
                  <a:pt x="27941" y="0"/>
                  <a:pt x="36000" y="8059"/>
                  <a:pt x="36000" y="18000"/>
                </a:cubicBezTo>
                <a:lnTo>
                  <a:pt x="36000" y="378000"/>
                </a:lnTo>
                <a:cubicBezTo>
                  <a:pt x="36000" y="387941"/>
                  <a:pt x="27941" y="396000"/>
                  <a:pt x="18000" y="396000"/>
                </a:cubicBezTo>
                <a:cubicBezTo>
                  <a:pt x="8059" y="396000"/>
                  <a:pt x="0" y="387941"/>
                  <a:pt x="0" y="378000"/>
                </a:cubicBezTo>
                <a:lnTo>
                  <a:pt x="0" y="18000"/>
                </a:lnTo>
                <a:cubicBezTo>
                  <a:pt x="0" y="8059"/>
                  <a:pt x="8059" y="0"/>
                  <a:pt x="18000" y="0"/>
                </a:cubicBezTo>
                <a:close/>
              </a:path>
            </a:pathLst>
          </a:custGeom>
          <a:solidFill>
            <a:schemeClr val="accent1"/>
          </a:solidFill>
        </p:spPr>
        <p:txBody>
          <a:bodyPr wrap="square">
            <a:noAutofit/>
          </a:bodyPr>
          <a:lstStyle>
            <a:lvl1pPr marL="0" indent="0">
              <a:buNone/>
              <a:defRPr sz="100"/>
            </a:lvl1pPr>
          </a:lstStyle>
          <a:p>
            <a:pPr lvl="0"/>
            <a:r>
              <a:rPr lang="en-GB" dirty="0"/>
              <a:t> </a:t>
            </a:r>
          </a:p>
        </p:txBody>
      </p:sp>
      <p:sp>
        <p:nvSpPr>
          <p:cNvPr id="117" name="Tijdelijke aanduiding voor titel 1">
            <a:extLst>
              <a:ext uri="{FF2B5EF4-FFF2-40B4-BE49-F238E27FC236}">
                <a16:creationId xmlns:a16="http://schemas.microsoft.com/office/drawing/2014/main" id="{58907242-505A-703E-E86E-4C5345275827}"/>
              </a:ext>
            </a:extLst>
          </p:cNvPr>
          <p:cNvSpPr>
            <a:spLocks noGrp="1"/>
          </p:cNvSpPr>
          <p:nvPr>
            <p:ph type="title" hasCustomPrompt="1"/>
          </p:nvPr>
        </p:nvSpPr>
        <p:spPr>
          <a:xfrm>
            <a:off x="865163" y="722313"/>
            <a:ext cx="10606838" cy="342211"/>
          </a:xfrm>
          <a:prstGeom prst="rect">
            <a:avLst/>
          </a:prstGeom>
        </p:spPr>
        <p:txBody>
          <a:bodyPr vert="horz" lIns="0" tIns="0" rIns="0" bIns="0" rtlCol="0" anchor="t">
            <a:noAutofit/>
          </a:bodyPr>
          <a:lstStyle/>
          <a:p>
            <a:r>
              <a:rPr lang="en-GB" noProof="0" dirty="0"/>
              <a:t>Place the title of the slide here</a:t>
            </a:r>
          </a:p>
        </p:txBody>
      </p:sp>
    </p:spTree>
    <p:extLst>
      <p:ext uri="{BB962C8B-B14F-4D97-AF65-F5344CB8AC3E}">
        <p14:creationId xmlns:p14="http://schemas.microsoft.com/office/powerpoint/2010/main" val="209584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ALLEEN TITEL (LEEG)">
    <p:spTree>
      <p:nvGrpSpPr>
        <p:cNvPr id="1" name=""/>
        <p:cNvGrpSpPr/>
        <p:nvPr/>
      </p:nvGrpSpPr>
      <p:grpSpPr>
        <a:xfrm>
          <a:off x="0" y="0"/>
          <a:ext cx="0" cy="0"/>
          <a:chOff x="0" y="0"/>
          <a:chExt cx="0" cy="0"/>
        </a:xfrm>
      </p:grpSpPr>
      <p:sp>
        <p:nvSpPr>
          <p:cNvPr id="17" name="Rechthoek 16">
            <a:extLst>
              <a:ext uri="{FF2B5EF4-FFF2-40B4-BE49-F238E27FC236}">
                <a16:creationId xmlns:a16="http://schemas.microsoft.com/office/drawing/2014/main" id="{CB0FB8B4-83E3-48CC-A6BE-518995B037EA}"/>
              </a:ext>
            </a:extLst>
          </p:cNvPr>
          <p:cNvSpPr/>
          <p:nvPr userDrawn="1"/>
        </p:nvSpPr>
        <p:spPr>
          <a:xfrm>
            <a:off x="781878" y="1977236"/>
            <a:ext cx="1197075" cy="1156401"/>
          </a:xfrm>
          <a:prstGeom prst="rect">
            <a:avLst/>
          </a:prstGeom>
          <a:solidFill>
            <a:srgbClr val="E9E9E9"/>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FFFFFF"/>
              </a:solidFill>
              <a:effectLst/>
              <a:uLnTx/>
              <a:uFillTx/>
              <a:latin typeface="Arial"/>
              <a:ea typeface="+mn-ea"/>
              <a:cs typeface="+mn-cs"/>
            </a:endParaRPr>
          </a:p>
        </p:txBody>
      </p:sp>
      <p:sp>
        <p:nvSpPr>
          <p:cNvPr id="18" name="Rechthoek 17">
            <a:extLst>
              <a:ext uri="{FF2B5EF4-FFF2-40B4-BE49-F238E27FC236}">
                <a16:creationId xmlns:a16="http://schemas.microsoft.com/office/drawing/2014/main" id="{6A1B0846-2B03-476A-BFF2-FA7E252FDB1E}"/>
              </a:ext>
            </a:extLst>
          </p:cNvPr>
          <p:cNvSpPr/>
          <p:nvPr userDrawn="1"/>
        </p:nvSpPr>
        <p:spPr>
          <a:xfrm>
            <a:off x="781878" y="4578022"/>
            <a:ext cx="1197075" cy="1156401"/>
          </a:xfrm>
          <a:prstGeom prst="rect">
            <a:avLst/>
          </a:prstGeom>
          <a:solidFill>
            <a:srgbClr val="E9E9E9"/>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FFFFFF"/>
              </a:solidFill>
              <a:effectLst/>
              <a:uLnTx/>
              <a:uFillTx/>
              <a:latin typeface="Arial"/>
              <a:ea typeface="+mn-ea"/>
              <a:cs typeface="+mn-cs"/>
            </a:endParaRPr>
          </a:p>
        </p:txBody>
      </p:sp>
      <p:sp>
        <p:nvSpPr>
          <p:cNvPr id="19" name="Rechthoek 18">
            <a:extLst>
              <a:ext uri="{FF2B5EF4-FFF2-40B4-BE49-F238E27FC236}">
                <a16:creationId xmlns:a16="http://schemas.microsoft.com/office/drawing/2014/main" id="{33924CD2-99D0-42C4-AA7D-1D311636D4A4}"/>
              </a:ext>
            </a:extLst>
          </p:cNvPr>
          <p:cNvSpPr/>
          <p:nvPr userDrawn="1"/>
        </p:nvSpPr>
        <p:spPr>
          <a:xfrm>
            <a:off x="781878" y="3277630"/>
            <a:ext cx="1197075" cy="1156401"/>
          </a:xfrm>
          <a:prstGeom prst="rect">
            <a:avLst/>
          </a:prstGeom>
          <a:solidFill>
            <a:srgbClr val="E9E9E9"/>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FFFFFF"/>
              </a:solidFill>
              <a:effectLst/>
              <a:uLnTx/>
              <a:uFillTx/>
              <a:latin typeface="Arial"/>
              <a:ea typeface="+mn-ea"/>
              <a:cs typeface="+mn-cs"/>
            </a:endParaRPr>
          </a:p>
        </p:txBody>
      </p:sp>
      <p:sp>
        <p:nvSpPr>
          <p:cNvPr id="20" name="Rechthoek 19">
            <a:extLst>
              <a:ext uri="{FF2B5EF4-FFF2-40B4-BE49-F238E27FC236}">
                <a16:creationId xmlns:a16="http://schemas.microsoft.com/office/drawing/2014/main" id="{E280CBDB-268C-4E1F-88E6-207E3998911D}"/>
              </a:ext>
            </a:extLst>
          </p:cNvPr>
          <p:cNvSpPr/>
          <p:nvPr userDrawn="1"/>
        </p:nvSpPr>
        <p:spPr>
          <a:xfrm>
            <a:off x="2147032" y="1977236"/>
            <a:ext cx="1197075" cy="1156401"/>
          </a:xfrm>
          <a:prstGeom prst="rect">
            <a:avLst/>
          </a:prstGeom>
          <a:solidFill>
            <a:srgbClr val="E9E9E9"/>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FFFFFF"/>
              </a:solidFill>
              <a:effectLst/>
              <a:uLnTx/>
              <a:uFillTx/>
              <a:latin typeface="Arial"/>
              <a:ea typeface="+mn-ea"/>
              <a:cs typeface="+mn-cs"/>
            </a:endParaRPr>
          </a:p>
        </p:txBody>
      </p:sp>
      <p:sp>
        <p:nvSpPr>
          <p:cNvPr id="21" name="Rechthoek 20">
            <a:extLst>
              <a:ext uri="{FF2B5EF4-FFF2-40B4-BE49-F238E27FC236}">
                <a16:creationId xmlns:a16="http://schemas.microsoft.com/office/drawing/2014/main" id="{05F8F90C-2EFD-4E11-A685-204795DA5C63}"/>
              </a:ext>
            </a:extLst>
          </p:cNvPr>
          <p:cNvSpPr/>
          <p:nvPr userDrawn="1"/>
        </p:nvSpPr>
        <p:spPr>
          <a:xfrm>
            <a:off x="2147032" y="4578022"/>
            <a:ext cx="1197075" cy="1156401"/>
          </a:xfrm>
          <a:prstGeom prst="rect">
            <a:avLst/>
          </a:prstGeom>
          <a:solidFill>
            <a:srgbClr val="E9E9E9"/>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FFFFFF"/>
              </a:solidFill>
              <a:effectLst/>
              <a:uLnTx/>
              <a:uFillTx/>
              <a:latin typeface="Arial"/>
              <a:ea typeface="+mn-ea"/>
              <a:cs typeface="+mn-cs"/>
            </a:endParaRPr>
          </a:p>
        </p:txBody>
      </p:sp>
      <p:sp>
        <p:nvSpPr>
          <p:cNvPr id="22" name="Rechthoek 21">
            <a:extLst>
              <a:ext uri="{FF2B5EF4-FFF2-40B4-BE49-F238E27FC236}">
                <a16:creationId xmlns:a16="http://schemas.microsoft.com/office/drawing/2014/main" id="{BB4E8D7D-7F79-40C1-B4A6-3EA57F042692}"/>
              </a:ext>
            </a:extLst>
          </p:cNvPr>
          <p:cNvSpPr/>
          <p:nvPr userDrawn="1"/>
        </p:nvSpPr>
        <p:spPr>
          <a:xfrm>
            <a:off x="2147032" y="3277630"/>
            <a:ext cx="1197075" cy="1156401"/>
          </a:xfrm>
          <a:prstGeom prst="rect">
            <a:avLst/>
          </a:prstGeom>
          <a:solidFill>
            <a:srgbClr val="E9E9E9"/>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FFFFFF"/>
              </a:solidFill>
              <a:effectLst/>
              <a:uLnTx/>
              <a:uFillTx/>
              <a:latin typeface="Arial"/>
              <a:ea typeface="+mn-ea"/>
              <a:cs typeface="+mn-cs"/>
            </a:endParaRPr>
          </a:p>
        </p:txBody>
      </p:sp>
      <p:sp>
        <p:nvSpPr>
          <p:cNvPr id="23" name="Rechthoek 22">
            <a:extLst>
              <a:ext uri="{FF2B5EF4-FFF2-40B4-BE49-F238E27FC236}">
                <a16:creationId xmlns:a16="http://schemas.microsoft.com/office/drawing/2014/main" id="{619F7B2D-D836-4291-A084-CECA3DC7ED8B}"/>
              </a:ext>
            </a:extLst>
          </p:cNvPr>
          <p:cNvSpPr/>
          <p:nvPr userDrawn="1"/>
        </p:nvSpPr>
        <p:spPr>
          <a:xfrm>
            <a:off x="3512187" y="1977236"/>
            <a:ext cx="1197075" cy="1156401"/>
          </a:xfrm>
          <a:prstGeom prst="rect">
            <a:avLst/>
          </a:prstGeom>
          <a:solidFill>
            <a:srgbClr val="E9E9E9"/>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FFFFFF"/>
              </a:solidFill>
              <a:effectLst/>
              <a:uLnTx/>
              <a:uFillTx/>
              <a:latin typeface="Arial"/>
              <a:ea typeface="+mn-ea"/>
              <a:cs typeface="+mn-cs"/>
            </a:endParaRPr>
          </a:p>
        </p:txBody>
      </p:sp>
      <p:sp>
        <p:nvSpPr>
          <p:cNvPr id="24" name="Rechthoek 23">
            <a:extLst>
              <a:ext uri="{FF2B5EF4-FFF2-40B4-BE49-F238E27FC236}">
                <a16:creationId xmlns:a16="http://schemas.microsoft.com/office/drawing/2014/main" id="{2D38CA0C-DEAE-45D3-BB79-8DF33C1BD925}"/>
              </a:ext>
            </a:extLst>
          </p:cNvPr>
          <p:cNvSpPr/>
          <p:nvPr userDrawn="1"/>
        </p:nvSpPr>
        <p:spPr>
          <a:xfrm>
            <a:off x="3512187" y="4578022"/>
            <a:ext cx="1197075" cy="1156401"/>
          </a:xfrm>
          <a:prstGeom prst="rect">
            <a:avLst/>
          </a:prstGeom>
          <a:solidFill>
            <a:srgbClr val="E9E9E9"/>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FFFFFF"/>
              </a:solidFill>
              <a:effectLst/>
              <a:uLnTx/>
              <a:uFillTx/>
              <a:latin typeface="Arial"/>
              <a:ea typeface="+mn-ea"/>
              <a:cs typeface="+mn-cs"/>
            </a:endParaRPr>
          </a:p>
        </p:txBody>
      </p:sp>
      <p:sp>
        <p:nvSpPr>
          <p:cNvPr id="26" name="Rechthoek 25">
            <a:extLst>
              <a:ext uri="{FF2B5EF4-FFF2-40B4-BE49-F238E27FC236}">
                <a16:creationId xmlns:a16="http://schemas.microsoft.com/office/drawing/2014/main" id="{268EC3A6-431D-461E-B954-73880F20DC2F}"/>
              </a:ext>
            </a:extLst>
          </p:cNvPr>
          <p:cNvSpPr/>
          <p:nvPr userDrawn="1"/>
        </p:nvSpPr>
        <p:spPr>
          <a:xfrm>
            <a:off x="3512187" y="3277630"/>
            <a:ext cx="1197075" cy="1156401"/>
          </a:xfrm>
          <a:prstGeom prst="rect">
            <a:avLst/>
          </a:prstGeom>
          <a:solidFill>
            <a:srgbClr val="E9E9E9"/>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FFFFFF"/>
              </a:solidFill>
              <a:effectLst/>
              <a:uLnTx/>
              <a:uFillTx/>
              <a:latin typeface="Arial"/>
              <a:ea typeface="+mn-ea"/>
              <a:cs typeface="+mn-cs"/>
            </a:endParaRPr>
          </a:p>
        </p:txBody>
      </p:sp>
      <p:sp>
        <p:nvSpPr>
          <p:cNvPr id="27" name="Rechthoek 26">
            <a:extLst>
              <a:ext uri="{FF2B5EF4-FFF2-40B4-BE49-F238E27FC236}">
                <a16:creationId xmlns:a16="http://schemas.microsoft.com/office/drawing/2014/main" id="{1A3C4E7D-B2FF-4B10-8AFC-4109BF5D9C7F}"/>
              </a:ext>
            </a:extLst>
          </p:cNvPr>
          <p:cNvSpPr/>
          <p:nvPr userDrawn="1"/>
        </p:nvSpPr>
        <p:spPr>
          <a:xfrm>
            <a:off x="4877340" y="1977236"/>
            <a:ext cx="1197075" cy="1156401"/>
          </a:xfrm>
          <a:prstGeom prst="rect">
            <a:avLst/>
          </a:prstGeom>
          <a:solidFill>
            <a:srgbClr val="E9E9E9"/>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FFFFFF"/>
              </a:solidFill>
              <a:effectLst/>
              <a:uLnTx/>
              <a:uFillTx/>
              <a:latin typeface="Arial"/>
              <a:ea typeface="+mn-ea"/>
              <a:cs typeface="+mn-cs"/>
            </a:endParaRPr>
          </a:p>
        </p:txBody>
      </p:sp>
      <p:sp>
        <p:nvSpPr>
          <p:cNvPr id="28" name="Rechthoek 27">
            <a:extLst>
              <a:ext uri="{FF2B5EF4-FFF2-40B4-BE49-F238E27FC236}">
                <a16:creationId xmlns:a16="http://schemas.microsoft.com/office/drawing/2014/main" id="{D7874EF0-B704-41C6-8902-CEF52A8F77A5}"/>
              </a:ext>
            </a:extLst>
          </p:cNvPr>
          <p:cNvSpPr/>
          <p:nvPr userDrawn="1"/>
        </p:nvSpPr>
        <p:spPr>
          <a:xfrm>
            <a:off x="4877340" y="4578022"/>
            <a:ext cx="1197075" cy="1156401"/>
          </a:xfrm>
          <a:prstGeom prst="rect">
            <a:avLst/>
          </a:prstGeom>
          <a:solidFill>
            <a:srgbClr val="E9E9E9"/>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FFFFFF"/>
              </a:solidFill>
              <a:effectLst/>
              <a:uLnTx/>
              <a:uFillTx/>
              <a:latin typeface="Arial"/>
              <a:ea typeface="+mn-ea"/>
              <a:cs typeface="+mn-cs"/>
            </a:endParaRPr>
          </a:p>
        </p:txBody>
      </p:sp>
      <p:sp>
        <p:nvSpPr>
          <p:cNvPr id="29" name="Rechthoek 28">
            <a:extLst>
              <a:ext uri="{FF2B5EF4-FFF2-40B4-BE49-F238E27FC236}">
                <a16:creationId xmlns:a16="http://schemas.microsoft.com/office/drawing/2014/main" id="{D7BF77B6-7B83-4B6C-A824-2B932B584F7F}"/>
              </a:ext>
            </a:extLst>
          </p:cNvPr>
          <p:cNvSpPr/>
          <p:nvPr userDrawn="1"/>
        </p:nvSpPr>
        <p:spPr>
          <a:xfrm>
            <a:off x="4877340" y="3277630"/>
            <a:ext cx="1197075" cy="1156401"/>
          </a:xfrm>
          <a:prstGeom prst="rect">
            <a:avLst/>
          </a:prstGeom>
          <a:solidFill>
            <a:srgbClr val="E9E9E9"/>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FFFFFF"/>
              </a:solidFill>
              <a:effectLst/>
              <a:uLnTx/>
              <a:uFillTx/>
              <a:latin typeface="Arial"/>
              <a:ea typeface="+mn-ea"/>
              <a:cs typeface="+mn-cs"/>
            </a:endParaRPr>
          </a:p>
        </p:txBody>
      </p:sp>
      <p:sp>
        <p:nvSpPr>
          <p:cNvPr id="30" name="Rechthoek 29">
            <a:extLst>
              <a:ext uri="{FF2B5EF4-FFF2-40B4-BE49-F238E27FC236}">
                <a16:creationId xmlns:a16="http://schemas.microsoft.com/office/drawing/2014/main" id="{845A6E85-D733-4886-BCCD-3F00B691BA8E}"/>
              </a:ext>
            </a:extLst>
          </p:cNvPr>
          <p:cNvSpPr/>
          <p:nvPr userDrawn="1"/>
        </p:nvSpPr>
        <p:spPr>
          <a:xfrm>
            <a:off x="6242495" y="1977236"/>
            <a:ext cx="1197075" cy="1156401"/>
          </a:xfrm>
          <a:prstGeom prst="rect">
            <a:avLst/>
          </a:prstGeom>
          <a:solidFill>
            <a:srgbClr val="E9E9E9"/>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FFFFFF"/>
              </a:solidFill>
              <a:effectLst/>
              <a:uLnTx/>
              <a:uFillTx/>
              <a:latin typeface="Arial"/>
              <a:ea typeface="+mn-ea"/>
              <a:cs typeface="+mn-cs"/>
            </a:endParaRPr>
          </a:p>
        </p:txBody>
      </p:sp>
      <p:sp>
        <p:nvSpPr>
          <p:cNvPr id="31" name="Rechthoek 30">
            <a:extLst>
              <a:ext uri="{FF2B5EF4-FFF2-40B4-BE49-F238E27FC236}">
                <a16:creationId xmlns:a16="http://schemas.microsoft.com/office/drawing/2014/main" id="{0633770A-A696-4173-A542-8E6BA3E3967A}"/>
              </a:ext>
            </a:extLst>
          </p:cNvPr>
          <p:cNvSpPr/>
          <p:nvPr userDrawn="1"/>
        </p:nvSpPr>
        <p:spPr>
          <a:xfrm>
            <a:off x="6242495" y="4578022"/>
            <a:ext cx="1197075" cy="1156401"/>
          </a:xfrm>
          <a:prstGeom prst="rect">
            <a:avLst/>
          </a:prstGeom>
          <a:solidFill>
            <a:srgbClr val="E9E9E9"/>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FFFFFF"/>
              </a:solidFill>
              <a:effectLst/>
              <a:uLnTx/>
              <a:uFillTx/>
              <a:latin typeface="Arial"/>
              <a:ea typeface="+mn-ea"/>
              <a:cs typeface="+mn-cs"/>
            </a:endParaRPr>
          </a:p>
        </p:txBody>
      </p:sp>
      <p:sp>
        <p:nvSpPr>
          <p:cNvPr id="32" name="Rechthoek 31">
            <a:extLst>
              <a:ext uri="{FF2B5EF4-FFF2-40B4-BE49-F238E27FC236}">
                <a16:creationId xmlns:a16="http://schemas.microsoft.com/office/drawing/2014/main" id="{6C5F25F1-F0DE-4500-A5AF-1E52CD1B0518}"/>
              </a:ext>
            </a:extLst>
          </p:cNvPr>
          <p:cNvSpPr/>
          <p:nvPr userDrawn="1"/>
        </p:nvSpPr>
        <p:spPr>
          <a:xfrm>
            <a:off x="6242495" y="3277630"/>
            <a:ext cx="1197075" cy="1156401"/>
          </a:xfrm>
          <a:prstGeom prst="rect">
            <a:avLst/>
          </a:prstGeom>
          <a:solidFill>
            <a:srgbClr val="E9E9E9"/>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FFFFFF"/>
              </a:solidFill>
              <a:effectLst/>
              <a:uLnTx/>
              <a:uFillTx/>
              <a:latin typeface="Arial"/>
              <a:ea typeface="+mn-ea"/>
              <a:cs typeface="+mn-cs"/>
            </a:endParaRPr>
          </a:p>
        </p:txBody>
      </p:sp>
      <p:sp>
        <p:nvSpPr>
          <p:cNvPr id="33" name="Rechthoek 32">
            <a:extLst>
              <a:ext uri="{FF2B5EF4-FFF2-40B4-BE49-F238E27FC236}">
                <a16:creationId xmlns:a16="http://schemas.microsoft.com/office/drawing/2014/main" id="{17859E38-29E7-4385-95DB-144246F01926}"/>
              </a:ext>
            </a:extLst>
          </p:cNvPr>
          <p:cNvSpPr/>
          <p:nvPr userDrawn="1"/>
        </p:nvSpPr>
        <p:spPr>
          <a:xfrm>
            <a:off x="7607649" y="1977236"/>
            <a:ext cx="1197075" cy="1156401"/>
          </a:xfrm>
          <a:prstGeom prst="rect">
            <a:avLst/>
          </a:prstGeom>
          <a:solidFill>
            <a:srgbClr val="E9E9E9"/>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FFFFFF"/>
              </a:solidFill>
              <a:effectLst/>
              <a:uLnTx/>
              <a:uFillTx/>
              <a:latin typeface="Arial"/>
              <a:ea typeface="+mn-ea"/>
              <a:cs typeface="+mn-cs"/>
            </a:endParaRPr>
          </a:p>
        </p:txBody>
      </p:sp>
      <p:sp>
        <p:nvSpPr>
          <p:cNvPr id="34" name="Rechthoek 33">
            <a:extLst>
              <a:ext uri="{FF2B5EF4-FFF2-40B4-BE49-F238E27FC236}">
                <a16:creationId xmlns:a16="http://schemas.microsoft.com/office/drawing/2014/main" id="{B3905634-48D8-4D3C-B833-A5E4042F2AD7}"/>
              </a:ext>
            </a:extLst>
          </p:cNvPr>
          <p:cNvSpPr/>
          <p:nvPr userDrawn="1"/>
        </p:nvSpPr>
        <p:spPr>
          <a:xfrm>
            <a:off x="7607649" y="4578022"/>
            <a:ext cx="1197075" cy="1156401"/>
          </a:xfrm>
          <a:prstGeom prst="rect">
            <a:avLst/>
          </a:prstGeom>
          <a:solidFill>
            <a:srgbClr val="E9E9E9"/>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FFFFFF"/>
              </a:solidFill>
              <a:effectLst/>
              <a:uLnTx/>
              <a:uFillTx/>
              <a:latin typeface="Arial"/>
              <a:ea typeface="+mn-ea"/>
              <a:cs typeface="+mn-cs"/>
            </a:endParaRPr>
          </a:p>
        </p:txBody>
      </p:sp>
      <p:sp>
        <p:nvSpPr>
          <p:cNvPr id="35" name="Rechthoek 34">
            <a:extLst>
              <a:ext uri="{FF2B5EF4-FFF2-40B4-BE49-F238E27FC236}">
                <a16:creationId xmlns:a16="http://schemas.microsoft.com/office/drawing/2014/main" id="{1C5DC59E-1B2D-49FA-899F-FF13A957189F}"/>
              </a:ext>
            </a:extLst>
          </p:cNvPr>
          <p:cNvSpPr/>
          <p:nvPr userDrawn="1"/>
        </p:nvSpPr>
        <p:spPr>
          <a:xfrm>
            <a:off x="7607649" y="3277630"/>
            <a:ext cx="1197075" cy="1156401"/>
          </a:xfrm>
          <a:prstGeom prst="rect">
            <a:avLst/>
          </a:prstGeom>
          <a:solidFill>
            <a:srgbClr val="E9E9E9"/>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FFFFFF"/>
              </a:solidFill>
              <a:effectLst/>
              <a:uLnTx/>
              <a:uFillTx/>
              <a:latin typeface="Arial"/>
              <a:ea typeface="+mn-ea"/>
              <a:cs typeface="+mn-cs"/>
            </a:endParaRPr>
          </a:p>
        </p:txBody>
      </p:sp>
      <p:sp>
        <p:nvSpPr>
          <p:cNvPr id="36" name="Rechthoek 35">
            <a:extLst>
              <a:ext uri="{FF2B5EF4-FFF2-40B4-BE49-F238E27FC236}">
                <a16:creationId xmlns:a16="http://schemas.microsoft.com/office/drawing/2014/main" id="{C9B3A9C8-F119-4D48-A29D-680BEA4EB040}"/>
              </a:ext>
            </a:extLst>
          </p:cNvPr>
          <p:cNvSpPr/>
          <p:nvPr userDrawn="1"/>
        </p:nvSpPr>
        <p:spPr>
          <a:xfrm>
            <a:off x="8972804" y="1977236"/>
            <a:ext cx="1197075" cy="1156401"/>
          </a:xfrm>
          <a:prstGeom prst="rect">
            <a:avLst/>
          </a:prstGeom>
          <a:solidFill>
            <a:srgbClr val="E9E9E9"/>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FFFFFF"/>
              </a:solidFill>
              <a:effectLst/>
              <a:uLnTx/>
              <a:uFillTx/>
              <a:latin typeface="Arial"/>
              <a:ea typeface="+mn-ea"/>
              <a:cs typeface="+mn-cs"/>
            </a:endParaRPr>
          </a:p>
        </p:txBody>
      </p:sp>
      <p:sp>
        <p:nvSpPr>
          <p:cNvPr id="37" name="Rechthoek 36">
            <a:extLst>
              <a:ext uri="{FF2B5EF4-FFF2-40B4-BE49-F238E27FC236}">
                <a16:creationId xmlns:a16="http://schemas.microsoft.com/office/drawing/2014/main" id="{0482168D-C18C-4C59-9996-CEA793517B4D}"/>
              </a:ext>
            </a:extLst>
          </p:cNvPr>
          <p:cNvSpPr/>
          <p:nvPr userDrawn="1"/>
        </p:nvSpPr>
        <p:spPr>
          <a:xfrm>
            <a:off x="8972804" y="4578022"/>
            <a:ext cx="1197075" cy="1156401"/>
          </a:xfrm>
          <a:prstGeom prst="rect">
            <a:avLst/>
          </a:prstGeom>
          <a:solidFill>
            <a:srgbClr val="E9E9E9"/>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FFFFFF"/>
              </a:solidFill>
              <a:effectLst/>
              <a:uLnTx/>
              <a:uFillTx/>
              <a:latin typeface="Arial"/>
              <a:ea typeface="+mn-ea"/>
              <a:cs typeface="+mn-cs"/>
            </a:endParaRPr>
          </a:p>
        </p:txBody>
      </p:sp>
      <p:sp>
        <p:nvSpPr>
          <p:cNvPr id="38" name="Rechthoek 37">
            <a:extLst>
              <a:ext uri="{FF2B5EF4-FFF2-40B4-BE49-F238E27FC236}">
                <a16:creationId xmlns:a16="http://schemas.microsoft.com/office/drawing/2014/main" id="{5EF538A0-91DC-45FF-9561-AD2181E63A9A}"/>
              </a:ext>
            </a:extLst>
          </p:cNvPr>
          <p:cNvSpPr/>
          <p:nvPr userDrawn="1"/>
        </p:nvSpPr>
        <p:spPr>
          <a:xfrm>
            <a:off x="8972804" y="3277630"/>
            <a:ext cx="1197075" cy="1156401"/>
          </a:xfrm>
          <a:prstGeom prst="rect">
            <a:avLst/>
          </a:prstGeom>
          <a:solidFill>
            <a:srgbClr val="E9E9E9"/>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FFFFFF"/>
              </a:solidFill>
              <a:effectLst/>
              <a:uLnTx/>
              <a:uFillTx/>
              <a:latin typeface="Arial"/>
              <a:ea typeface="+mn-ea"/>
              <a:cs typeface="+mn-cs"/>
            </a:endParaRPr>
          </a:p>
        </p:txBody>
      </p:sp>
      <p:sp>
        <p:nvSpPr>
          <p:cNvPr id="39" name="Rechthoek 38">
            <a:extLst>
              <a:ext uri="{FF2B5EF4-FFF2-40B4-BE49-F238E27FC236}">
                <a16:creationId xmlns:a16="http://schemas.microsoft.com/office/drawing/2014/main" id="{326F6B13-A2E7-4280-992B-2AE1DA4B9E42}"/>
              </a:ext>
            </a:extLst>
          </p:cNvPr>
          <p:cNvSpPr/>
          <p:nvPr userDrawn="1"/>
        </p:nvSpPr>
        <p:spPr>
          <a:xfrm>
            <a:off x="10337959" y="1977236"/>
            <a:ext cx="1197075" cy="1156401"/>
          </a:xfrm>
          <a:prstGeom prst="rect">
            <a:avLst/>
          </a:prstGeom>
          <a:solidFill>
            <a:srgbClr val="E9E9E9"/>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FFFFFF"/>
              </a:solidFill>
              <a:effectLst/>
              <a:uLnTx/>
              <a:uFillTx/>
              <a:latin typeface="Arial"/>
              <a:ea typeface="+mn-ea"/>
              <a:cs typeface="+mn-cs"/>
            </a:endParaRPr>
          </a:p>
        </p:txBody>
      </p:sp>
      <p:sp>
        <p:nvSpPr>
          <p:cNvPr id="40" name="Rechthoek 39">
            <a:extLst>
              <a:ext uri="{FF2B5EF4-FFF2-40B4-BE49-F238E27FC236}">
                <a16:creationId xmlns:a16="http://schemas.microsoft.com/office/drawing/2014/main" id="{D3201577-C8D9-45C3-9195-8166E8E35DCA}"/>
              </a:ext>
            </a:extLst>
          </p:cNvPr>
          <p:cNvSpPr/>
          <p:nvPr userDrawn="1"/>
        </p:nvSpPr>
        <p:spPr>
          <a:xfrm>
            <a:off x="10337959" y="4578022"/>
            <a:ext cx="1197075" cy="1156401"/>
          </a:xfrm>
          <a:prstGeom prst="rect">
            <a:avLst/>
          </a:prstGeom>
          <a:solidFill>
            <a:srgbClr val="E9E9E9"/>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FFFFFF"/>
              </a:solidFill>
              <a:effectLst/>
              <a:uLnTx/>
              <a:uFillTx/>
              <a:latin typeface="Arial"/>
              <a:ea typeface="+mn-ea"/>
              <a:cs typeface="+mn-cs"/>
            </a:endParaRPr>
          </a:p>
        </p:txBody>
      </p:sp>
      <p:sp>
        <p:nvSpPr>
          <p:cNvPr id="41" name="Rechthoek 40">
            <a:extLst>
              <a:ext uri="{FF2B5EF4-FFF2-40B4-BE49-F238E27FC236}">
                <a16:creationId xmlns:a16="http://schemas.microsoft.com/office/drawing/2014/main" id="{AFF355B0-C1F2-4307-826F-3DAE118C6BB6}"/>
              </a:ext>
            </a:extLst>
          </p:cNvPr>
          <p:cNvSpPr/>
          <p:nvPr userDrawn="1"/>
        </p:nvSpPr>
        <p:spPr>
          <a:xfrm>
            <a:off x="10337959" y="3277630"/>
            <a:ext cx="1197075" cy="1156401"/>
          </a:xfrm>
          <a:prstGeom prst="rect">
            <a:avLst/>
          </a:prstGeom>
          <a:solidFill>
            <a:srgbClr val="E9E9E9"/>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FFFFFF"/>
              </a:solidFill>
              <a:effectLst/>
              <a:uLnTx/>
              <a:uFillTx/>
              <a:latin typeface="Arial"/>
              <a:ea typeface="+mn-ea"/>
              <a:cs typeface="+mn-cs"/>
            </a:endParaRPr>
          </a:p>
        </p:txBody>
      </p:sp>
      <p:grpSp>
        <p:nvGrpSpPr>
          <p:cNvPr id="8" name="GRID" hidden="1">
            <a:extLst>
              <a:ext uri="{FF2B5EF4-FFF2-40B4-BE49-F238E27FC236}">
                <a16:creationId xmlns:a16="http://schemas.microsoft.com/office/drawing/2014/main" id="{A2B169BE-D9E7-473F-97E3-2BFAB571F7A4}"/>
              </a:ext>
            </a:extLst>
          </p:cNvPr>
          <p:cNvGrpSpPr/>
          <p:nvPr userDrawn="1"/>
        </p:nvGrpSpPr>
        <p:grpSpPr>
          <a:xfrm>
            <a:off x="0" y="0"/>
            <a:ext cx="12192000" cy="6858000"/>
            <a:chOff x="0" y="0"/>
            <a:chExt cx="12192000" cy="6858000"/>
          </a:xfrm>
        </p:grpSpPr>
        <p:sp>
          <p:nvSpPr>
            <p:cNvPr id="9" name="Rechthoek 8">
              <a:extLst>
                <a:ext uri="{FF2B5EF4-FFF2-40B4-BE49-F238E27FC236}">
                  <a16:creationId xmlns:a16="http://schemas.microsoft.com/office/drawing/2014/main" id="{2EC38E08-55EF-4F5F-8027-7310A7813F9D}"/>
                </a:ext>
              </a:extLst>
            </p:cNvPr>
            <p:cNvSpPr/>
            <p:nvPr userDrawn="1"/>
          </p:nvSpPr>
          <p:spPr>
            <a:xfrm>
              <a:off x="0" y="0"/>
              <a:ext cx="12192000" cy="648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0" name="Rechthoek 9">
              <a:extLst>
                <a:ext uri="{FF2B5EF4-FFF2-40B4-BE49-F238E27FC236}">
                  <a16:creationId xmlns:a16="http://schemas.microsoft.com/office/drawing/2014/main" id="{D8DD2D10-F17C-4A00-9BA3-8D7C3246EC74}"/>
                </a:ext>
              </a:extLst>
            </p:cNvPr>
            <p:cNvSpPr/>
            <p:nvPr userDrawn="1"/>
          </p:nvSpPr>
          <p:spPr>
            <a:xfrm>
              <a:off x="0" y="0"/>
              <a:ext cx="648000" cy="6857999"/>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2" name="Rechthoek 11">
              <a:extLst>
                <a:ext uri="{FF2B5EF4-FFF2-40B4-BE49-F238E27FC236}">
                  <a16:creationId xmlns:a16="http://schemas.microsoft.com/office/drawing/2014/main" id="{5C04DD17-44F0-4FF3-9813-9A9C47D78F9B}"/>
                </a:ext>
              </a:extLst>
            </p:cNvPr>
            <p:cNvSpPr/>
            <p:nvPr userDrawn="1"/>
          </p:nvSpPr>
          <p:spPr>
            <a:xfrm>
              <a:off x="0" y="1064525"/>
              <a:ext cx="12192000" cy="360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3" name="Rechthoek 12">
              <a:extLst>
                <a:ext uri="{FF2B5EF4-FFF2-40B4-BE49-F238E27FC236}">
                  <a16:creationId xmlns:a16="http://schemas.microsoft.com/office/drawing/2014/main" id="{1D27E87C-5ECA-489F-9145-5A88B2A352BD}"/>
                </a:ext>
              </a:extLst>
            </p:cNvPr>
            <p:cNvSpPr/>
            <p:nvPr userDrawn="1"/>
          </p:nvSpPr>
          <p:spPr>
            <a:xfrm>
              <a:off x="0" y="6498000"/>
              <a:ext cx="12192000" cy="360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4" name="Rechthoek 13">
              <a:extLst>
                <a:ext uri="{FF2B5EF4-FFF2-40B4-BE49-F238E27FC236}">
                  <a16:creationId xmlns:a16="http://schemas.microsoft.com/office/drawing/2014/main" id="{8B324CB1-0B1B-48E2-B243-FB85385995E6}"/>
                </a:ext>
              </a:extLst>
            </p:cNvPr>
            <p:cNvSpPr/>
            <p:nvPr userDrawn="1"/>
          </p:nvSpPr>
          <p:spPr>
            <a:xfrm>
              <a:off x="0" y="5986208"/>
              <a:ext cx="12192000" cy="360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5" name="Rechthoek 14">
              <a:extLst>
                <a:ext uri="{FF2B5EF4-FFF2-40B4-BE49-F238E27FC236}">
                  <a16:creationId xmlns:a16="http://schemas.microsoft.com/office/drawing/2014/main" id="{336D4EF6-84FE-414E-B828-F3EF75FF55F6}"/>
                </a:ext>
              </a:extLst>
            </p:cNvPr>
            <p:cNvSpPr/>
            <p:nvPr userDrawn="1"/>
          </p:nvSpPr>
          <p:spPr>
            <a:xfrm>
              <a:off x="11543999" y="0"/>
              <a:ext cx="648000" cy="6857999"/>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sp>
        <p:nvSpPr>
          <p:cNvPr id="16" name="Rechthoek: afgeronde hoeken 15">
            <a:extLst>
              <a:ext uri="{FF2B5EF4-FFF2-40B4-BE49-F238E27FC236}">
                <a16:creationId xmlns:a16="http://schemas.microsoft.com/office/drawing/2014/main" id="{AF3D1B2C-A2A2-4F36-9132-6E1EF23F2EF1}"/>
              </a:ext>
            </a:extLst>
          </p:cNvPr>
          <p:cNvSpPr/>
          <p:nvPr userDrawn="1"/>
        </p:nvSpPr>
        <p:spPr>
          <a:xfrm>
            <a:off x="0" y="-572747"/>
            <a:ext cx="2103013" cy="38690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36000" rIns="72000" bIns="36000" numCol="1" spcCol="0" rtlCol="0" fromWordArt="0" anchor="ctr" anchorCtr="0" forceAA="0" compatLnSpc="1">
            <a:prstTxWarp prst="textNoShape">
              <a:avLst/>
            </a:prstTxWarp>
            <a:spAutoFit/>
          </a:bodyPr>
          <a:lstStyle/>
          <a:p>
            <a:pPr algn="l"/>
            <a:r>
              <a:rPr lang="nl-NL" sz="1800" noProof="0" dirty="0">
                <a:solidFill>
                  <a:schemeClr val="tx1">
                    <a:lumMod val="50000"/>
                    <a:lumOff val="50000"/>
                  </a:schemeClr>
                </a:solidFill>
              </a:rPr>
              <a:t>ALLEEN TITEL (LEEG)</a:t>
            </a:r>
          </a:p>
        </p:txBody>
      </p:sp>
      <p:sp>
        <p:nvSpPr>
          <p:cNvPr id="11" name="Tijdelijke aanduiding voor tekst 10">
            <a:extLst>
              <a:ext uri="{FF2B5EF4-FFF2-40B4-BE49-F238E27FC236}">
                <a16:creationId xmlns:a16="http://schemas.microsoft.com/office/drawing/2014/main" id="{98FFF229-4E8A-4E49-97F8-255B6F80C493}"/>
              </a:ext>
            </a:extLst>
          </p:cNvPr>
          <p:cNvSpPr>
            <a:spLocks noGrp="1"/>
          </p:cNvSpPr>
          <p:nvPr>
            <p:ph type="body" sz="quarter" idx="13" hasCustomPrompt="1"/>
          </p:nvPr>
        </p:nvSpPr>
        <p:spPr>
          <a:xfrm>
            <a:off x="449999" y="412144"/>
            <a:ext cx="2761507" cy="185756"/>
          </a:xfrm>
        </p:spPr>
        <p:txBody>
          <a:bodyPr wrap="none" lIns="0" tIns="0" rIns="72000" bIns="46800" anchor="t">
            <a:spAutoFit/>
          </a:bodyPr>
          <a:lstStyle>
            <a:lvl1pPr marL="0" indent="0" algn="l">
              <a:buNone/>
              <a:defRPr sz="1000" b="1" spc="50" baseline="0">
                <a:solidFill>
                  <a:schemeClr val="bg1">
                    <a:lumMod val="75000"/>
                  </a:schemeClr>
                </a:solidFill>
                <a:latin typeface="+mj-lt"/>
              </a:defRPr>
            </a:lvl1pPr>
          </a:lstStyle>
          <a:p>
            <a:pPr lvl="0"/>
            <a:r>
              <a:rPr lang="nl-NL" dirty="0"/>
              <a:t>PLAATS HIER JE (OPTIONELE) SUBTITEL</a:t>
            </a:r>
          </a:p>
        </p:txBody>
      </p:sp>
      <p:sp>
        <p:nvSpPr>
          <p:cNvPr id="25" name="Titel 24">
            <a:extLst>
              <a:ext uri="{FF2B5EF4-FFF2-40B4-BE49-F238E27FC236}">
                <a16:creationId xmlns:a16="http://schemas.microsoft.com/office/drawing/2014/main" id="{C897A5BB-913E-4253-A016-4DC1CCB5E78E}"/>
              </a:ext>
            </a:extLst>
          </p:cNvPr>
          <p:cNvSpPr>
            <a:spLocks noGrp="1"/>
          </p:cNvSpPr>
          <p:nvPr>
            <p:ph type="title" hasCustomPrompt="1"/>
          </p:nvPr>
        </p:nvSpPr>
        <p:spPr/>
        <p:txBody>
          <a:bodyPr/>
          <a:lstStyle>
            <a:lvl1pPr>
              <a:defRPr/>
            </a:lvl1pPr>
          </a:lstStyle>
          <a:p>
            <a:r>
              <a:rPr lang="nl-NL" noProof="0" dirty="0"/>
              <a:t>Slidetitel hier</a:t>
            </a:r>
            <a:endParaRPr lang="nl-NL" dirty="0"/>
          </a:p>
        </p:txBody>
      </p:sp>
    </p:spTree>
    <p:extLst>
      <p:ext uri="{BB962C8B-B14F-4D97-AF65-F5344CB8AC3E}">
        <p14:creationId xmlns:p14="http://schemas.microsoft.com/office/powerpoint/2010/main" val="2621410010"/>
      </p:ext>
    </p:extLst>
  </p:cSld>
  <p:clrMapOvr>
    <a:masterClrMapping/>
  </p:clrMapOvr>
  <p:transition spd="med">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Column 3x">
    <p:spTree>
      <p:nvGrpSpPr>
        <p:cNvPr id="1" name=""/>
        <p:cNvGrpSpPr/>
        <p:nvPr/>
      </p:nvGrpSpPr>
      <p:grpSpPr>
        <a:xfrm>
          <a:off x="0" y="0"/>
          <a:ext cx="0" cy="0"/>
          <a:chOff x="0" y="0"/>
          <a:chExt cx="0" cy="0"/>
        </a:xfrm>
      </p:grpSpPr>
      <p:sp>
        <p:nvSpPr>
          <p:cNvPr id="6" name="Tijdelijke aanduiding voor tekst 12">
            <a:extLst>
              <a:ext uri="{FF2B5EF4-FFF2-40B4-BE49-F238E27FC236}">
                <a16:creationId xmlns:a16="http://schemas.microsoft.com/office/drawing/2014/main" id="{A7DF9604-675E-C6A4-8FE4-6FADED1D783B}"/>
              </a:ext>
            </a:extLst>
          </p:cNvPr>
          <p:cNvSpPr>
            <a:spLocks noGrp="1"/>
          </p:cNvSpPr>
          <p:nvPr>
            <p:ph type="body" sz="quarter" idx="18" hasCustomPrompt="1"/>
          </p:nvPr>
        </p:nvSpPr>
        <p:spPr>
          <a:xfrm>
            <a:off x="708207" y="707795"/>
            <a:ext cx="36000" cy="396000"/>
          </a:xfrm>
          <a:custGeom>
            <a:avLst/>
            <a:gdLst>
              <a:gd name="connsiteX0" fmla="*/ 18000 w 36000"/>
              <a:gd name="connsiteY0" fmla="*/ 0 h 396000"/>
              <a:gd name="connsiteX1" fmla="*/ 36000 w 36000"/>
              <a:gd name="connsiteY1" fmla="*/ 18000 h 396000"/>
              <a:gd name="connsiteX2" fmla="*/ 36000 w 36000"/>
              <a:gd name="connsiteY2" fmla="*/ 378000 h 396000"/>
              <a:gd name="connsiteX3" fmla="*/ 18000 w 36000"/>
              <a:gd name="connsiteY3" fmla="*/ 396000 h 396000"/>
              <a:gd name="connsiteX4" fmla="*/ 0 w 36000"/>
              <a:gd name="connsiteY4" fmla="*/ 378000 h 396000"/>
              <a:gd name="connsiteX5" fmla="*/ 0 w 36000"/>
              <a:gd name="connsiteY5" fmla="*/ 18000 h 396000"/>
              <a:gd name="connsiteX6" fmla="*/ 18000 w 36000"/>
              <a:gd name="connsiteY6" fmla="*/ 0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 h="396000">
                <a:moveTo>
                  <a:pt x="18000" y="0"/>
                </a:moveTo>
                <a:cubicBezTo>
                  <a:pt x="27941" y="0"/>
                  <a:pt x="36000" y="8059"/>
                  <a:pt x="36000" y="18000"/>
                </a:cubicBezTo>
                <a:lnTo>
                  <a:pt x="36000" y="378000"/>
                </a:lnTo>
                <a:cubicBezTo>
                  <a:pt x="36000" y="387941"/>
                  <a:pt x="27941" y="396000"/>
                  <a:pt x="18000" y="396000"/>
                </a:cubicBezTo>
                <a:cubicBezTo>
                  <a:pt x="8059" y="396000"/>
                  <a:pt x="0" y="387941"/>
                  <a:pt x="0" y="378000"/>
                </a:cubicBezTo>
                <a:lnTo>
                  <a:pt x="0" y="18000"/>
                </a:lnTo>
                <a:cubicBezTo>
                  <a:pt x="0" y="8059"/>
                  <a:pt x="8059" y="0"/>
                  <a:pt x="18000" y="0"/>
                </a:cubicBezTo>
                <a:close/>
              </a:path>
            </a:pathLst>
          </a:custGeom>
          <a:solidFill>
            <a:schemeClr val="accent1"/>
          </a:solidFill>
        </p:spPr>
        <p:txBody>
          <a:bodyPr wrap="square">
            <a:noAutofit/>
          </a:bodyPr>
          <a:lstStyle>
            <a:lvl1pPr marL="0" indent="0">
              <a:buNone/>
              <a:defRPr sz="100"/>
            </a:lvl1pPr>
          </a:lstStyle>
          <a:p>
            <a:pPr lvl="0"/>
            <a:r>
              <a:rPr lang="en-GB" dirty="0"/>
              <a:t> </a:t>
            </a:r>
          </a:p>
        </p:txBody>
      </p:sp>
      <p:sp>
        <p:nvSpPr>
          <p:cNvPr id="12" name="Tijdelijke aanduiding voor tekst 15">
            <a:extLst>
              <a:ext uri="{FF2B5EF4-FFF2-40B4-BE49-F238E27FC236}">
                <a16:creationId xmlns:a16="http://schemas.microsoft.com/office/drawing/2014/main" id="{6CA91D66-3675-F7EA-4E5A-C4F954A3A8D7}"/>
              </a:ext>
            </a:extLst>
          </p:cNvPr>
          <p:cNvSpPr>
            <a:spLocks noGrp="1"/>
          </p:cNvSpPr>
          <p:nvPr>
            <p:ph type="body" sz="quarter" idx="14" hasCustomPrompt="1"/>
          </p:nvPr>
        </p:nvSpPr>
        <p:spPr>
          <a:xfrm>
            <a:off x="720000" y="6060536"/>
            <a:ext cx="932400" cy="475200"/>
          </a:xfrm>
          <a:blipFill>
            <a:blip r:embed="rId2"/>
            <a:stretch>
              <a:fillRect/>
            </a:stretch>
          </a:blipFill>
        </p:spPr>
        <p:txBody>
          <a:bodyPr/>
          <a:lstStyle>
            <a:lvl1pPr marL="0" indent="0">
              <a:buNone/>
              <a:defRPr sz="100"/>
            </a:lvl1pPr>
          </a:lstStyle>
          <a:p>
            <a:pPr lvl="0"/>
            <a:r>
              <a:rPr lang="en-GB" dirty="0"/>
              <a:t> </a:t>
            </a:r>
          </a:p>
        </p:txBody>
      </p:sp>
      <p:sp>
        <p:nvSpPr>
          <p:cNvPr id="13" name="Tijdelijke aanduiding voor verticale tekst 2">
            <a:extLst>
              <a:ext uri="{FF2B5EF4-FFF2-40B4-BE49-F238E27FC236}">
                <a16:creationId xmlns:a16="http://schemas.microsoft.com/office/drawing/2014/main" id="{F8DBED56-0580-A1CE-EBEB-D57665E8D393}"/>
              </a:ext>
            </a:extLst>
          </p:cNvPr>
          <p:cNvSpPr>
            <a:spLocks noGrp="1"/>
          </p:cNvSpPr>
          <p:nvPr>
            <p:ph type="body" orient="vert" idx="20" hasCustomPrompt="1"/>
          </p:nvPr>
        </p:nvSpPr>
        <p:spPr>
          <a:xfrm>
            <a:off x="728694" y="1991183"/>
            <a:ext cx="3398400" cy="3814305"/>
          </a:xfrm>
        </p:spPr>
        <p:txBody>
          <a:bodyPr vert="horz"/>
          <a:lstStyle>
            <a:lvl1pPr>
              <a:defRPr sz="1000"/>
            </a:lvl1pPr>
            <a:lvl2pPr>
              <a:defRPr sz="1000"/>
            </a:lvl2pPr>
            <a:lvl3pPr>
              <a:defRPr sz="1400"/>
            </a:lvl3pPr>
            <a:lvl4pPr>
              <a:defRPr sz="1400"/>
            </a:lvl4pPr>
            <a:lvl5pPr>
              <a:defRPr sz="1400"/>
            </a:lvl5pPr>
            <a:lvl6pPr>
              <a:defRPr sz="1400"/>
            </a:lvl6pPr>
            <a:lvl7pPr>
              <a:defRPr sz="800"/>
            </a:lvl7pPr>
            <a:lvl8pPr>
              <a:defRPr sz="1000"/>
            </a:lvl8pPr>
            <a:lvl9pPr>
              <a:defRPr sz="1000"/>
            </a:lvl9pPr>
          </a:lstStyle>
          <a:p>
            <a:pPr lvl="0"/>
            <a:r>
              <a:rPr lang="en-GB" noProof="0" dirty="0"/>
              <a:t>Plain text #1</a:t>
            </a:r>
          </a:p>
          <a:p>
            <a:pPr lvl="1"/>
            <a:r>
              <a:rPr lang="en-GB" noProof="0" dirty="0"/>
              <a:t>Plain text #2</a:t>
            </a:r>
          </a:p>
          <a:p>
            <a:pPr lvl="2"/>
            <a:r>
              <a:rPr lang="en-GB" noProof="0" dirty="0"/>
              <a:t>Heading #1</a:t>
            </a:r>
          </a:p>
          <a:p>
            <a:pPr lvl="3"/>
            <a:r>
              <a:rPr lang="en-GB" noProof="0" dirty="0"/>
              <a:t>Heading #2</a:t>
            </a:r>
          </a:p>
          <a:p>
            <a:pPr lvl="4"/>
            <a:r>
              <a:rPr lang="en-GB" noProof="0" dirty="0"/>
              <a:t>Heading #3</a:t>
            </a:r>
          </a:p>
          <a:p>
            <a:pPr lvl="5"/>
            <a:r>
              <a:rPr lang="en-GB" noProof="0" dirty="0"/>
              <a:t>Heading #4</a:t>
            </a:r>
          </a:p>
          <a:p>
            <a:pPr lvl="6"/>
            <a:r>
              <a:rPr lang="en-GB" noProof="0" dirty="0"/>
              <a:t>Source</a:t>
            </a:r>
          </a:p>
          <a:p>
            <a:pPr lvl="7"/>
            <a:r>
              <a:rPr lang="en-GB" noProof="0" dirty="0"/>
              <a:t>Plain text #1</a:t>
            </a:r>
          </a:p>
          <a:p>
            <a:pPr marL="0" marR="0" lvl="8" indent="0" algn="l" defTabSz="914400" rtl="0" eaLnBrk="1" fontAlgn="auto" latinLnBrk="0" hangingPunct="1">
              <a:lnSpc>
                <a:spcPct val="90000"/>
              </a:lnSpc>
              <a:spcBef>
                <a:spcPts val="600"/>
              </a:spcBef>
              <a:spcAft>
                <a:spcPts val="600"/>
              </a:spcAft>
              <a:buClr>
                <a:schemeClr val="tx2"/>
              </a:buClr>
              <a:buSzTx/>
              <a:buFontTx/>
              <a:buNone/>
              <a:tabLst/>
              <a:defRPr/>
            </a:pPr>
            <a:r>
              <a:rPr lang="en-GB" noProof="0" dirty="0"/>
              <a:t>Plain text #2</a:t>
            </a:r>
          </a:p>
        </p:txBody>
      </p:sp>
      <p:sp>
        <p:nvSpPr>
          <p:cNvPr id="16" name="Tijdelijke aanduiding voor verticale tekst 2">
            <a:extLst>
              <a:ext uri="{FF2B5EF4-FFF2-40B4-BE49-F238E27FC236}">
                <a16:creationId xmlns:a16="http://schemas.microsoft.com/office/drawing/2014/main" id="{FC2B3C52-B661-0170-CCD8-4D6C2DAE3940}"/>
              </a:ext>
            </a:extLst>
          </p:cNvPr>
          <p:cNvSpPr>
            <a:spLocks noGrp="1"/>
          </p:cNvSpPr>
          <p:nvPr>
            <p:ph type="body" orient="vert" idx="28" hasCustomPrompt="1"/>
          </p:nvPr>
        </p:nvSpPr>
        <p:spPr>
          <a:xfrm>
            <a:off x="4395228" y="722313"/>
            <a:ext cx="3398400" cy="5083175"/>
          </a:xfrm>
        </p:spPr>
        <p:txBody>
          <a:bodyPr vert="horz"/>
          <a:lstStyle>
            <a:lvl1pPr>
              <a:defRPr sz="1000"/>
            </a:lvl1pPr>
            <a:lvl2pPr>
              <a:defRPr sz="1000"/>
            </a:lvl2pPr>
            <a:lvl3pPr>
              <a:defRPr sz="1400"/>
            </a:lvl3pPr>
            <a:lvl4pPr>
              <a:defRPr sz="1400"/>
            </a:lvl4pPr>
            <a:lvl5pPr>
              <a:defRPr sz="1400"/>
            </a:lvl5pPr>
            <a:lvl6pPr>
              <a:defRPr sz="1400"/>
            </a:lvl6pPr>
            <a:lvl7pPr>
              <a:defRPr sz="800"/>
            </a:lvl7pPr>
            <a:lvl8pPr>
              <a:defRPr sz="1000"/>
            </a:lvl8pPr>
            <a:lvl9pPr>
              <a:defRPr sz="1000"/>
            </a:lvl9pPr>
          </a:lstStyle>
          <a:p>
            <a:pPr lvl="0"/>
            <a:r>
              <a:rPr lang="en-GB" noProof="0" dirty="0"/>
              <a:t>Plain text #1</a:t>
            </a:r>
          </a:p>
          <a:p>
            <a:pPr lvl="1"/>
            <a:r>
              <a:rPr lang="en-GB" noProof="0" dirty="0"/>
              <a:t>Plain text #2</a:t>
            </a:r>
          </a:p>
          <a:p>
            <a:pPr lvl="2"/>
            <a:r>
              <a:rPr lang="en-GB" noProof="0" dirty="0"/>
              <a:t>Heading #1</a:t>
            </a:r>
          </a:p>
          <a:p>
            <a:pPr lvl="3"/>
            <a:r>
              <a:rPr lang="en-GB" noProof="0" dirty="0"/>
              <a:t>Heading #2</a:t>
            </a:r>
          </a:p>
          <a:p>
            <a:pPr lvl="4"/>
            <a:r>
              <a:rPr lang="en-GB" noProof="0" dirty="0"/>
              <a:t>Heading #3</a:t>
            </a:r>
          </a:p>
          <a:p>
            <a:pPr lvl="5"/>
            <a:r>
              <a:rPr lang="en-GB" noProof="0" dirty="0"/>
              <a:t>Heading #4</a:t>
            </a:r>
          </a:p>
          <a:p>
            <a:pPr lvl="6"/>
            <a:r>
              <a:rPr lang="en-GB" noProof="0" dirty="0"/>
              <a:t>Source</a:t>
            </a:r>
          </a:p>
          <a:p>
            <a:pPr lvl="7"/>
            <a:r>
              <a:rPr lang="en-GB" noProof="0" dirty="0"/>
              <a:t>Plain text #1</a:t>
            </a:r>
          </a:p>
          <a:p>
            <a:pPr marL="0" marR="0" lvl="8" indent="0" algn="l" defTabSz="914400" rtl="0" eaLnBrk="1" fontAlgn="auto" latinLnBrk="0" hangingPunct="1">
              <a:lnSpc>
                <a:spcPct val="90000"/>
              </a:lnSpc>
              <a:spcBef>
                <a:spcPts val="600"/>
              </a:spcBef>
              <a:spcAft>
                <a:spcPts val="600"/>
              </a:spcAft>
              <a:buClr>
                <a:schemeClr val="tx2"/>
              </a:buClr>
              <a:buSzTx/>
              <a:buFontTx/>
              <a:buNone/>
              <a:tabLst/>
              <a:defRPr/>
            </a:pPr>
            <a:r>
              <a:rPr lang="en-GB" noProof="0" dirty="0"/>
              <a:t>Plain text #2</a:t>
            </a:r>
          </a:p>
        </p:txBody>
      </p:sp>
      <p:sp>
        <p:nvSpPr>
          <p:cNvPr id="17" name="Tijdelijke aanduiding voor verticale tekst 2">
            <a:extLst>
              <a:ext uri="{FF2B5EF4-FFF2-40B4-BE49-F238E27FC236}">
                <a16:creationId xmlns:a16="http://schemas.microsoft.com/office/drawing/2014/main" id="{D0F31EC6-C0DC-249E-25EA-DF58AB036990}"/>
              </a:ext>
            </a:extLst>
          </p:cNvPr>
          <p:cNvSpPr>
            <a:spLocks noGrp="1"/>
          </p:cNvSpPr>
          <p:nvPr>
            <p:ph type="body" orient="vert" idx="29" hasCustomPrompt="1"/>
          </p:nvPr>
        </p:nvSpPr>
        <p:spPr>
          <a:xfrm>
            <a:off x="8061763" y="707795"/>
            <a:ext cx="3398400" cy="5083175"/>
          </a:xfrm>
        </p:spPr>
        <p:txBody>
          <a:bodyPr vert="horz"/>
          <a:lstStyle>
            <a:lvl1pPr>
              <a:defRPr sz="1000"/>
            </a:lvl1pPr>
            <a:lvl2pPr>
              <a:defRPr sz="1000"/>
            </a:lvl2pPr>
            <a:lvl3pPr>
              <a:defRPr sz="1400"/>
            </a:lvl3pPr>
            <a:lvl4pPr>
              <a:defRPr sz="1400"/>
            </a:lvl4pPr>
            <a:lvl5pPr>
              <a:defRPr sz="1400"/>
            </a:lvl5pPr>
            <a:lvl6pPr>
              <a:defRPr sz="1400"/>
            </a:lvl6pPr>
            <a:lvl7pPr>
              <a:defRPr sz="800"/>
            </a:lvl7pPr>
            <a:lvl8pPr>
              <a:defRPr sz="1000"/>
            </a:lvl8pPr>
            <a:lvl9pPr>
              <a:defRPr sz="1000"/>
            </a:lvl9pPr>
          </a:lstStyle>
          <a:p>
            <a:pPr lvl="0"/>
            <a:r>
              <a:rPr lang="en-GB" noProof="0" dirty="0"/>
              <a:t>Plain text #1</a:t>
            </a:r>
          </a:p>
          <a:p>
            <a:pPr lvl="1"/>
            <a:r>
              <a:rPr lang="en-GB" noProof="0" dirty="0"/>
              <a:t>Plain text #2</a:t>
            </a:r>
          </a:p>
          <a:p>
            <a:pPr lvl="2"/>
            <a:r>
              <a:rPr lang="en-GB" noProof="0" dirty="0"/>
              <a:t>Heading #1</a:t>
            </a:r>
          </a:p>
          <a:p>
            <a:pPr lvl="3"/>
            <a:r>
              <a:rPr lang="en-GB" noProof="0" dirty="0"/>
              <a:t>Heading #2</a:t>
            </a:r>
          </a:p>
          <a:p>
            <a:pPr lvl="4"/>
            <a:r>
              <a:rPr lang="en-GB" noProof="0" dirty="0"/>
              <a:t>Heading #3</a:t>
            </a:r>
          </a:p>
          <a:p>
            <a:pPr lvl="5"/>
            <a:r>
              <a:rPr lang="en-GB" noProof="0" dirty="0"/>
              <a:t>Heading #4</a:t>
            </a:r>
          </a:p>
          <a:p>
            <a:pPr lvl="6"/>
            <a:r>
              <a:rPr lang="en-GB" noProof="0" dirty="0"/>
              <a:t>Source</a:t>
            </a:r>
          </a:p>
          <a:p>
            <a:pPr lvl="7"/>
            <a:r>
              <a:rPr lang="en-GB" noProof="0" dirty="0"/>
              <a:t>Plain text #1</a:t>
            </a:r>
          </a:p>
          <a:p>
            <a:pPr marL="0" marR="0" lvl="8" indent="0" algn="l" defTabSz="914400" rtl="0" eaLnBrk="1" fontAlgn="auto" latinLnBrk="0" hangingPunct="1">
              <a:lnSpc>
                <a:spcPct val="90000"/>
              </a:lnSpc>
              <a:spcBef>
                <a:spcPts val="600"/>
              </a:spcBef>
              <a:spcAft>
                <a:spcPts val="600"/>
              </a:spcAft>
              <a:buClr>
                <a:schemeClr val="tx2"/>
              </a:buClr>
              <a:buSzTx/>
              <a:buFontTx/>
              <a:buNone/>
              <a:tabLst/>
              <a:defRPr/>
            </a:pPr>
            <a:r>
              <a:rPr lang="en-GB" noProof="0" dirty="0"/>
              <a:t>Plain text #2</a:t>
            </a:r>
          </a:p>
        </p:txBody>
      </p:sp>
      <p:sp>
        <p:nvSpPr>
          <p:cNvPr id="23" name="Tijdelijke aanduiding voor tekst 22">
            <a:extLst>
              <a:ext uri="{FF2B5EF4-FFF2-40B4-BE49-F238E27FC236}">
                <a16:creationId xmlns:a16="http://schemas.microsoft.com/office/drawing/2014/main" id="{8F5F5929-A248-5F21-6EBB-F339ED45C036}"/>
              </a:ext>
            </a:extLst>
          </p:cNvPr>
          <p:cNvSpPr>
            <a:spLocks noGrp="1"/>
          </p:cNvSpPr>
          <p:nvPr>
            <p:ph type="body" sz="quarter" idx="30" hasCustomPrompt="1"/>
          </p:nvPr>
        </p:nvSpPr>
        <p:spPr>
          <a:xfrm>
            <a:off x="865163" y="722314"/>
            <a:ext cx="3260726" cy="1013822"/>
          </a:xfrm>
        </p:spPr>
        <p:txBody>
          <a:bodyPr/>
          <a:lstStyle>
            <a:lvl1pPr>
              <a:defRPr sz="3400" b="1">
                <a:latin typeface="+mj-lt"/>
              </a:defRPr>
            </a:lvl1pPr>
          </a:lstStyle>
          <a:p>
            <a:pPr lvl="0"/>
            <a:r>
              <a:rPr lang="en-GB" dirty="0"/>
              <a:t>Place the title of the slide here</a:t>
            </a:r>
          </a:p>
        </p:txBody>
      </p:sp>
      <p:grpSp>
        <p:nvGrpSpPr>
          <p:cNvPr id="2" name="Groep 1">
            <a:extLst>
              <a:ext uri="{FF2B5EF4-FFF2-40B4-BE49-F238E27FC236}">
                <a16:creationId xmlns:a16="http://schemas.microsoft.com/office/drawing/2014/main" id="{BAB0D8F0-830B-7BC9-130E-9C0739A9235E}"/>
              </a:ext>
            </a:extLst>
          </p:cNvPr>
          <p:cNvGrpSpPr/>
          <p:nvPr userDrawn="1"/>
        </p:nvGrpSpPr>
        <p:grpSpPr>
          <a:xfrm>
            <a:off x="-3786437" y="0"/>
            <a:ext cx="3693386" cy="5359349"/>
            <a:chOff x="-3786437" y="0"/>
            <a:chExt cx="3693386" cy="5359349"/>
          </a:xfrm>
        </p:grpSpPr>
        <p:sp>
          <p:nvSpPr>
            <p:cNvPr id="5" name="Rechthoek 4">
              <a:extLst>
                <a:ext uri="{FF2B5EF4-FFF2-40B4-BE49-F238E27FC236}">
                  <a16:creationId xmlns:a16="http://schemas.microsoft.com/office/drawing/2014/main" id="{F336F262-DBBF-759A-2BEC-BBB1C3335D9C}"/>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tx2"/>
                  </a:solidFill>
                  <a:latin typeface="Calibri" panose="020F0502020204030204" pitchFamily="34" charset="0"/>
                  <a:cs typeface="Calibri" panose="020F0502020204030204" pitchFamily="34" charset="0"/>
                </a:rPr>
                <a:t>Choosing text levels</a:t>
              </a:r>
            </a:p>
          </p:txBody>
        </p:sp>
        <p:sp>
          <p:nvSpPr>
            <p:cNvPr id="7" name="Ovaal 6">
              <a:extLst>
                <a:ext uri="{FF2B5EF4-FFF2-40B4-BE49-F238E27FC236}">
                  <a16:creationId xmlns:a16="http://schemas.microsoft.com/office/drawing/2014/main" id="{CE6B408A-2996-1C91-54B6-5B6D86108289}"/>
                </a:ext>
              </a:extLst>
            </p:cNvPr>
            <p:cNvSpPr/>
            <p:nvPr userDrawn="1"/>
          </p:nvSpPr>
          <p:spPr>
            <a:xfrm>
              <a:off x="-3604183" y="183748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8" name="Rechthoek 7">
              <a:extLst>
                <a:ext uri="{FF2B5EF4-FFF2-40B4-BE49-F238E27FC236}">
                  <a16:creationId xmlns:a16="http://schemas.microsoft.com/office/drawing/2014/main" id="{3D80B4BF-F0D5-3FD2-0D34-18497E1AE84E}"/>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4"/>
                </a:buClr>
                <a:buSzTx/>
                <a:buFontTx/>
                <a:buNone/>
                <a:tabLst/>
                <a:defRPr/>
              </a:pPr>
              <a:r>
                <a:rPr kumimoji="0" lang="en-GB"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Plain text #1</a:t>
              </a:r>
            </a:p>
          </p:txBody>
        </p:sp>
        <p:sp>
          <p:nvSpPr>
            <p:cNvPr id="9" name="Ovaal 8">
              <a:extLst>
                <a:ext uri="{FF2B5EF4-FFF2-40B4-BE49-F238E27FC236}">
                  <a16:creationId xmlns:a16="http://schemas.microsoft.com/office/drawing/2014/main" id="{65EC22FF-7A96-244A-920D-5EBC1942A4B1}"/>
                </a:ext>
              </a:extLst>
            </p:cNvPr>
            <p:cNvSpPr/>
            <p:nvPr userDrawn="1"/>
          </p:nvSpPr>
          <p:spPr>
            <a:xfrm>
              <a:off x="-3604183" y="2128768"/>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0" name="Rechthoek 9">
              <a:extLst>
                <a:ext uri="{FF2B5EF4-FFF2-40B4-BE49-F238E27FC236}">
                  <a16:creationId xmlns:a16="http://schemas.microsoft.com/office/drawing/2014/main" id="{1C8B8762-D4BE-AE9F-4633-30F431D01246}"/>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Under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‘Home’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use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list level-buttons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to choose a text level. </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Choose from:</a:t>
              </a:r>
            </a:p>
          </p:txBody>
        </p:sp>
        <p:sp>
          <p:nvSpPr>
            <p:cNvPr id="11" name="Rechthoek 10">
              <a:extLst>
                <a:ext uri="{FF2B5EF4-FFF2-40B4-BE49-F238E27FC236}">
                  <a16:creationId xmlns:a16="http://schemas.microsoft.com/office/drawing/2014/main" id="{C3EB8525-982E-AB71-270C-42B4C510ACA7}"/>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4"/>
                </a:buClr>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Plain text #2</a:t>
              </a:r>
            </a:p>
          </p:txBody>
        </p:sp>
        <p:sp>
          <p:nvSpPr>
            <p:cNvPr id="14" name="Ovaal 13">
              <a:extLst>
                <a:ext uri="{FF2B5EF4-FFF2-40B4-BE49-F238E27FC236}">
                  <a16:creationId xmlns:a16="http://schemas.microsoft.com/office/drawing/2014/main" id="{DCC91186-98E9-DE9C-2358-B9C0CE1EFFF6}"/>
                </a:ext>
              </a:extLst>
            </p:cNvPr>
            <p:cNvSpPr/>
            <p:nvPr userDrawn="1"/>
          </p:nvSpPr>
          <p:spPr>
            <a:xfrm>
              <a:off x="-3604183" y="2420052"/>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5" name="Rechthoek 14">
              <a:extLst>
                <a:ext uri="{FF2B5EF4-FFF2-40B4-BE49-F238E27FC236}">
                  <a16:creationId xmlns:a16="http://schemas.microsoft.com/office/drawing/2014/main" id="{ED8312BF-6559-DD8B-E426-782939390614}"/>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rgbClr val="EE7628"/>
                </a:buClr>
                <a:buSzTx/>
                <a:buFont typeface="Arial" panose="020B0604020202020204" pitchFamily="34" charset="0"/>
                <a:buNone/>
                <a:tabLst/>
                <a:defRPr/>
              </a:pPr>
              <a:r>
                <a:rPr kumimoji="0" lang="en-GB" sz="1800" b="1" i="0" u="none" strike="noStrike" kern="0" cap="none" spc="0" normalizeH="0" baseline="0" noProof="0" dirty="0">
                  <a:ln>
                    <a:noFill/>
                  </a:ln>
                  <a:solidFill>
                    <a:schemeClr val="tx2"/>
                  </a:solidFill>
                  <a:effectLst/>
                  <a:uLnTx/>
                  <a:uFillTx/>
                  <a:latin typeface="Calibri" panose="020F0502020204030204" pitchFamily="34" charset="0"/>
                  <a:ea typeface="+mn-ea"/>
                  <a:cs typeface="Calibri" panose="020F0502020204030204" pitchFamily="34" charset="0"/>
                </a:rPr>
                <a:t>Heading #1</a:t>
              </a:r>
            </a:p>
          </p:txBody>
        </p:sp>
        <p:sp>
          <p:nvSpPr>
            <p:cNvPr id="18" name="Ovaal 17">
              <a:extLst>
                <a:ext uri="{FF2B5EF4-FFF2-40B4-BE49-F238E27FC236}">
                  <a16:creationId xmlns:a16="http://schemas.microsoft.com/office/drawing/2014/main" id="{725AC749-A4A4-0E0A-8629-E4581F6734F2}"/>
                </a:ext>
              </a:extLst>
            </p:cNvPr>
            <p:cNvSpPr/>
            <p:nvPr userDrawn="1"/>
          </p:nvSpPr>
          <p:spPr>
            <a:xfrm>
              <a:off x="-3604183" y="2711336"/>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9" name="Rechthoek 18">
              <a:extLst>
                <a:ext uri="{FF2B5EF4-FFF2-40B4-BE49-F238E27FC236}">
                  <a16:creationId xmlns:a16="http://schemas.microsoft.com/office/drawing/2014/main" id="{629F8228-9673-326E-8072-DBBC15AFAE61}"/>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rgbClr val="EE7628"/>
                </a:buClr>
                <a:buSzTx/>
                <a:buFont typeface="Arial" panose="020B0604020202020204" pitchFamily="34" charset="0"/>
                <a:buNone/>
                <a:tabLst/>
                <a:defRPr/>
              </a:pPr>
              <a:r>
                <a:rPr kumimoji="0" lang="en-GB" sz="1800" b="1" i="0" u="none" strike="noStrike" kern="0" cap="none" spc="0" normalizeH="0" baseline="0" noProof="0" dirty="0">
                  <a:ln>
                    <a:noFill/>
                  </a:ln>
                  <a:solidFill>
                    <a:schemeClr val="accent1"/>
                  </a:solidFill>
                  <a:effectLst/>
                  <a:uLnTx/>
                  <a:uFillTx/>
                  <a:latin typeface="Calibri" panose="020F0502020204030204" pitchFamily="34" charset="0"/>
                  <a:ea typeface="+mn-ea"/>
                  <a:cs typeface="Calibri" panose="020F0502020204030204" pitchFamily="34" charset="0"/>
                </a:rPr>
                <a:t>Heading #2</a:t>
              </a:r>
            </a:p>
          </p:txBody>
        </p:sp>
        <p:sp>
          <p:nvSpPr>
            <p:cNvPr id="20" name="Ovaal 19">
              <a:extLst>
                <a:ext uri="{FF2B5EF4-FFF2-40B4-BE49-F238E27FC236}">
                  <a16:creationId xmlns:a16="http://schemas.microsoft.com/office/drawing/2014/main" id="{A6F43B55-F4B5-7AD6-DA8C-64557F43CF3A}"/>
                </a:ext>
              </a:extLst>
            </p:cNvPr>
            <p:cNvSpPr/>
            <p:nvPr userDrawn="1"/>
          </p:nvSpPr>
          <p:spPr>
            <a:xfrm>
              <a:off x="-3604183" y="3002620"/>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p>
          </p:txBody>
        </p:sp>
        <p:sp>
          <p:nvSpPr>
            <p:cNvPr id="21" name="Rechthoek 20">
              <a:extLst>
                <a:ext uri="{FF2B5EF4-FFF2-40B4-BE49-F238E27FC236}">
                  <a16:creationId xmlns:a16="http://schemas.microsoft.com/office/drawing/2014/main" id="{AC1D655C-2406-172F-CF2F-FBD6696E5968}"/>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en-GB" sz="1800" b="1" i="0" u="none" strike="noStrike" kern="0" cap="none" spc="0" normalizeH="0" baseline="0" noProof="0" dirty="0">
                  <a:ln>
                    <a:noFill/>
                  </a:ln>
                  <a:solidFill>
                    <a:schemeClr val="accent3"/>
                  </a:solidFill>
                  <a:effectLst/>
                  <a:uLnTx/>
                  <a:uFillTx/>
                  <a:latin typeface="Calibri" panose="020F0502020204030204" pitchFamily="34" charset="0"/>
                  <a:cs typeface="Calibri" panose="020F0502020204030204" pitchFamily="34" charset="0"/>
                </a:rPr>
                <a:t>Heading #3</a:t>
              </a:r>
            </a:p>
          </p:txBody>
        </p:sp>
        <p:sp>
          <p:nvSpPr>
            <p:cNvPr id="22" name="Ovaal 21">
              <a:extLst>
                <a:ext uri="{FF2B5EF4-FFF2-40B4-BE49-F238E27FC236}">
                  <a16:creationId xmlns:a16="http://schemas.microsoft.com/office/drawing/2014/main" id="{9DD9DFCB-388F-0477-84AD-B1AEFA82B02B}"/>
                </a:ext>
              </a:extLst>
            </p:cNvPr>
            <p:cNvSpPr/>
            <p:nvPr userDrawn="1"/>
          </p:nvSpPr>
          <p:spPr>
            <a:xfrm>
              <a:off x="-3604183" y="329390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p>
          </p:txBody>
        </p:sp>
        <p:sp>
          <p:nvSpPr>
            <p:cNvPr id="25" name="Rechthoek 24">
              <a:extLst>
                <a:ext uri="{FF2B5EF4-FFF2-40B4-BE49-F238E27FC236}">
                  <a16:creationId xmlns:a16="http://schemas.microsoft.com/office/drawing/2014/main" id="{A00C174D-985F-3231-6884-08FE0D184D95}"/>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4"/>
                </a:buClr>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Source</a:t>
              </a:r>
            </a:p>
          </p:txBody>
        </p:sp>
        <p:sp>
          <p:nvSpPr>
            <p:cNvPr id="26" name="Ovaal 25">
              <a:extLst>
                <a:ext uri="{FF2B5EF4-FFF2-40B4-BE49-F238E27FC236}">
                  <a16:creationId xmlns:a16="http://schemas.microsoft.com/office/drawing/2014/main" id="{BC48F9CB-BB05-CE1B-9BD7-4C9B933A4390}"/>
                </a:ext>
              </a:extLst>
            </p:cNvPr>
            <p:cNvSpPr/>
            <p:nvPr userDrawn="1"/>
          </p:nvSpPr>
          <p:spPr>
            <a:xfrm>
              <a:off x="-3604183" y="3585188"/>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p>
          </p:txBody>
        </p:sp>
        <p:sp>
          <p:nvSpPr>
            <p:cNvPr id="27" name="Rechthoek 26">
              <a:extLst>
                <a:ext uri="{FF2B5EF4-FFF2-40B4-BE49-F238E27FC236}">
                  <a16:creationId xmlns:a16="http://schemas.microsoft.com/office/drawing/2014/main" id="{8A8001F7-EA28-16F4-36D9-D674FC68F9E8}"/>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rgbClr val="2CA055"/>
                </a:buClr>
                <a:buSzTx/>
                <a:buFontTx/>
                <a:buNone/>
                <a:tabLst/>
                <a:defRPr/>
              </a:pPr>
              <a:r>
                <a:rPr kumimoji="0" lang="en-GB" sz="1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Plain text #1</a:t>
              </a:r>
            </a:p>
          </p:txBody>
        </p:sp>
        <p:sp>
          <p:nvSpPr>
            <p:cNvPr id="28" name="Ovaal 27">
              <a:extLst>
                <a:ext uri="{FF2B5EF4-FFF2-40B4-BE49-F238E27FC236}">
                  <a16:creationId xmlns:a16="http://schemas.microsoft.com/office/drawing/2014/main" id="{763DF66B-240E-3AA3-D139-3D4184A96192}"/>
                </a:ext>
              </a:extLst>
            </p:cNvPr>
            <p:cNvSpPr/>
            <p:nvPr userDrawn="1"/>
          </p:nvSpPr>
          <p:spPr>
            <a:xfrm>
              <a:off x="-3604183" y="3876472"/>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p>
          </p:txBody>
        </p:sp>
        <p:sp>
          <p:nvSpPr>
            <p:cNvPr id="29" name="Rechthoek 28">
              <a:extLst>
                <a:ext uri="{FF2B5EF4-FFF2-40B4-BE49-F238E27FC236}">
                  <a16:creationId xmlns:a16="http://schemas.microsoft.com/office/drawing/2014/main" id="{1D8D6CE8-7AB1-42E3-7E59-D9FA19F040CC}"/>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4"/>
                </a:buClr>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Plain text #2</a:t>
              </a:r>
            </a:p>
          </p:txBody>
        </p:sp>
        <p:sp>
          <p:nvSpPr>
            <p:cNvPr id="30" name="Ovaal 29">
              <a:extLst>
                <a:ext uri="{FF2B5EF4-FFF2-40B4-BE49-F238E27FC236}">
                  <a16:creationId xmlns:a16="http://schemas.microsoft.com/office/drawing/2014/main" id="{C720423E-DB67-D94C-D6FB-D121D2538410}"/>
                </a:ext>
              </a:extLst>
            </p:cNvPr>
            <p:cNvSpPr/>
            <p:nvPr userDrawn="1"/>
          </p:nvSpPr>
          <p:spPr>
            <a:xfrm>
              <a:off x="-3604183" y="416859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p>
          </p:txBody>
        </p:sp>
        <p:sp>
          <p:nvSpPr>
            <p:cNvPr id="31" name="Rechthoek 30">
              <a:extLst>
                <a:ext uri="{FF2B5EF4-FFF2-40B4-BE49-F238E27FC236}">
                  <a16:creationId xmlns:a16="http://schemas.microsoft.com/office/drawing/2014/main" id="{CB65E7B7-15B2-332D-5289-43EE5794BB9A}"/>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en-GB" sz="1800" b="1" i="0" u="none" strike="noStrike" kern="0" cap="none" spc="0" normalizeH="0" baseline="0" noProof="0" dirty="0">
                  <a:ln>
                    <a:noFill/>
                  </a:ln>
                  <a:solidFill>
                    <a:schemeClr val="accent4"/>
                  </a:solidFill>
                  <a:effectLst/>
                  <a:uLnTx/>
                  <a:uFillTx/>
                  <a:latin typeface="Calibri" panose="020F0502020204030204" pitchFamily="34" charset="0"/>
                  <a:cs typeface="Calibri" panose="020F0502020204030204" pitchFamily="34" charset="0"/>
                </a:rPr>
                <a:t>Heading #4</a:t>
              </a:r>
            </a:p>
          </p:txBody>
        </p:sp>
        <p:sp>
          <p:nvSpPr>
            <p:cNvPr id="32" name="Rechthoek 31">
              <a:extLst>
                <a:ext uri="{FF2B5EF4-FFF2-40B4-BE49-F238E27FC236}">
                  <a16:creationId xmlns:a16="http://schemas.microsoft.com/office/drawing/2014/main" id="{55699E95-936D-1525-BB4B-8D3625F59D41}"/>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‘Inspiration'</a:t>
              </a:r>
            </a:p>
          </p:txBody>
        </p:sp>
        <p:grpSp>
          <p:nvGrpSpPr>
            <p:cNvPr id="33" name="ICOON_info">
              <a:extLst>
                <a:ext uri="{FF2B5EF4-FFF2-40B4-BE49-F238E27FC236}">
                  <a16:creationId xmlns:a16="http://schemas.microsoft.com/office/drawing/2014/main" id="{108CEAE3-EFB7-9D5C-3054-C368B064CB0C}"/>
                </a:ext>
              </a:extLst>
            </p:cNvPr>
            <p:cNvGrpSpPr/>
            <p:nvPr userDrawn="1"/>
          </p:nvGrpSpPr>
          <p:grpSpPr>
            <a:xfrm>
              <a:off x="-376736" y="4400186"/>
              <a:ext cx="283685" cy="283685"/>
              <a:chOff x="-510741" y="5913713"/>
              <a:chExt cx="267555" cy="267555"/>
            </a:xfrm>
          </p:grpSpPr>
          <p:sp>
            <p:nvSpPr>
              <p:cNvPr id="81" name="Ovaal 80">
                <a:extLst>
                  <a:ext uri="{FF2B5EF4-FFF2-40B4-BE49-F238E27FC236}">
                    <a16:creationId xmlns:a16="http://schemas.microsoft.com/office/drawing/2014/main" id="{9EE53014-ECD2-F71F-EF45-02F2F60EBF3B}"/>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82" name="Graphic 163" descr="Informatie">
                <a:extLst>
                  <a:ext uri="{FF2B5EF4-FFF2-40B4-BE49-F238E27FC236}">
                    <a16:creationId xmlns:a16="http://schemas.microsoft.com/office/drawing/2014/main" id="{D5D927A8-7434-77FA-73C0-A04EBCDCE842}"/>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34" name="VOORBEELD">
              <a:extLst>
                <a:ext uri="{FF2B5EF4-FFF2-40B4-BE49-F238E27FC236}">
                  <a16:creationId xmlns:a16="http://schemas.microsoft.com/office/drawing/2014/main" id="{CB505338-43F6-13AB-D27B-397A928DE3D6}"/>
                </a:ext>
              </a:extLst>
            </p:cNvPr>
            <p:cNvGrpSpPr/>
            <p:nvPr userDrawn="1"/>
          </p:nvGrpSpPr>
          <p:grpSpPr>
            <a:xfrm>
              <a:off x="-3605171" y="458674"/>
              <a:ext cx="3234311" cy="558875"/>
              <a:chOff x="-3605171" y="458674"/>
              <a:chExt cx="3234311" cy="558875"/>
            </a:xfrm>
          </p:grpSpPr>
          <p:sp>
            <p:nvSpPr>
              <p:cNvPr id="41" name="Rechthoek 40">
                <a:extLst>
                  <a:ext uri="{FF2B5EF4-FFF2-40B4-BE49-F238E27FC236}">
                    <a16:creationId xmlns:a16="http://schemas.microsoft.com/office/drawing/2014/main" id="{37C671C6-A2F8-F9C5-EB0C-B63D933BC7F8}"/>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en-GB" sz="900" b="1" noProof="0" dirty="0">
                    <a:solidFill>
                      <a:srgbClr val="211F26"/>
                    </a:solidFill>
                    <a:latin typeface="Calibri" panose="020F0502020204030204" pitchFamily="34" charset="0"/>
                    <a:cs typeface="Calibri" panose="020F0502020204030204" pitchFamily="34" charset="0"/>
                  </a:rPr>
                  <a:t>Home</a:t>
                </a:r>
              </a:p>
            </p:txBody>
          </p:sp>
          <p:sp>
            <p:nvSpPr>
              <p:cNvPr id="42" name="Rechthoek 41">
                <a:extLst>
                  <a:ext uri="{FF2B5EF4-FFF2-40B4-BE49-F238E27FC236}">
                    <a16:creationId xmlns:a16="http://schemas.microsoft.com/office/drawing/2014/main" id="{773192B6-0B65-2670-E5FD-F574BAAB173A}"/>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43" name="Groep 42">
                <a:extLst>
                  <a:ext uri="{FF2B5EF4-FFF2-40B4-BE49-F238E27FC236}">
                    <a16:creationId xmlns:a16="http://schemas.microsoft.com/office/drawing/2014/main" id="{5EC90947-F9F4-55DC-7DF1-F6AC07E75705}"/>
                  </a:ext>
                </a:extLst>
              </p:cNvPr>
              <p:cNvGrpSpPr/>
              <p:nvPr userDrawn="1"/>
            </p:nvGrpSpPr>
            <p:grpSpPr>
              <a:xfrm>
                <a:off x="-3386247" y="830871"/>
                <a:ext cx="139423" cy="109566"/>
                <a:chOff x="-2866744" y="827071"/>
                <a:chExt cx="168701" cy="132575"/>
              </a:xfrm>
            </p:grpSpPr>
            <p:grpSp>
              <p:nvGrpSpPr>
                <p:cNvPr id="74" name="Groep 73">
                  <a:extLst>
                    <a:ext uri="{FF2B5EF4-FFF2-40B4-BE49-F238E27FC236}">
                      <a16:creationId xmlns:a16="http://schemas.microsoft.com/office/drawing/2014/main" id="{C1BB4C48-0BA8-EBF4-D1DE-6F1B4BAE4E2F}"/>
                    </a:ext>
                  </a:extLst>
                </p:cNvPr>
                <p:cNvGrpSpPr/>
                <p:nvPr userDrawn="1"/>
              </p:nvGrpSpPr>
              <p:grpSpPr>
                <a:xfrm>
                  <a:off x="-2866744" y="827071"/>
                  <a:ext cx="168701" cy="132575"/>
                  <a:chOff x="-2866744" y="827071"/>
                  <a:chExt cx="168701" cy="132575"/>
                </a:xfrm>
              </p:grpSpPr>
              <p:cxnSp>
                <p:nvCxnSpPr>
                  <p:cNvPr id="76" name="Rechte verbindingslijn 75">
                    <a:extLst>
                      <a:ext uri="{FF2B5EF4-FFF2-40B4-BE49-F238E27FC236}">
                        <a16:creationId xmlns:a16="http://schemas.microsoft.com/office/drawing/2014/main" id="{F007093E-1138-F568-9780-8CAFE2D4D262}"/>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77" name="Rechte verbindingslijn 76">
                    <a:extLst>
                      <a:ext uri="{FF2B5EF4-FFF2-40B4-BE49-F238E27FC236}">
                        <a16:creationId xmlns:a16="http://schemas.microsoft.com/office/drawing/2014/main" id="{37B1ADF9-C76C-19EF-D71C-DED24C7CE9E9}"/>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78" name="Rechte verbindingslijn 77">
                    <a:extLst>
                      <a:ext uri="{FF2B5EF4-FFF2-40B4-BE49-F238E27FC236}">
                        <a16:creationId xmlns:a16="http://schemas.microsoft.com/office/drawing/2014/main" id="{4AF5AD33-6E0D-0F5D-A634-57B75D37BFD6}"/>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79" name="Rechte verbindingslijn 78">
                    <a:extLst>
                      <a:ext uri="{FF2B5EF4-FFF2-40B4-BE49-F238E27FC236}">
                        <a16:creationId xmlns:a16="http://schemas.microsoft.com/office/drawing/2014/main" id="{49F3DB98-2BB2-68C9-C415-F94FF6A688FB}"/>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80" name="Rechte verbindingslijn 79">
                    <a:extLst>
                      <a:ext uri="{FF2B5EF4-FFF2-40B4-BE49-F238E27FC236}">
                        <a16:creationId xmlns:a16="http://schemas.microsoft.com/office/drawing/2014/main" id="{1044E9A9-B8D5-5555-8B5D-D2DD66216155}"/>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75" name="Pijl: rechts 74">
                  <a:extLst>
                    <a:ext uri="{FF2B5EF4-FFF2-40B4-BE49-F238E27FC236}">
                      <a16:creationId xmlns:a16="http://schemas.microsoft.com/office/drawing/2014/main" id="{A41913F4-CA6E-7C8E-36BB-0A3D2058B2D7}"/>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44" name="Groep 43">
                <a:extLst>
                  <a:ext uri="{FF2B5EF4-FFF2-40B4-BE49-F238E27FC236}">
                    <a16:creationId xmlns:a16="http://schemas.microsoft.com/office/drawing/2014/main" id="{424A8B76-DF73-1F6A-968C-D03C0DE3ABC8}"/>
                  </a:ext>
                </a:extLst>
              </p:cNvPr>
              <p:cNvGrpSpPr/>
              <p:nvPr userDrawn="1"/>
            </p:nvGrpSpPr>
            <p:grpSpPr>
              <a:xfrm>
                <a:off x="-3605171" y="830871"/>
                <a:ext cx="139423" cy="109566"/>
                <a:chOff x="-2866744" y="518074"/>
                <a:chExt cx="168701" cy="132575"/>
              </a:xfrm>
            </p:grpSpPr>
            <p:grpSp>
              <p:nvGrpSpPr>
                <p:cNvPr id="67" name="Groep 66">
                  <a:extLst>
                    <a:ext uri="{FF2B5EF4-FFF2-40B4-BE49-F238E27FC236}">
                      <a16:creationId xmlns:a16="http://schemas.microsoft.com/office/drawing/2014/main" id="{A32C4473-3A06-88DE-BB25-11A2BA451D1B}"/>
                    </a:ext>
                  </a:extLst>
                </p:cNvPr>
                <p:cNvGrpSpPr/>
                <p:nvPr userDrawn="1"/>
              </p:nvGrpSpPr>
              <p:grpSpPr>
                <a:xfrm>
                  <a:off x="-2866744" y="518074"/>
                  <a:ext cx="168701" cy="132575"/>
                  <a:chOff x="-2866744" y="518074"/>
                  <a:chExt cx="168701" cy="132575"/>
                </a:xfrm>
              </p:grpSpPr>
              <p:cxnSp>
                <p:nvCxnSpPr>
                  <p:cNvPr id="69" name="Rechte verbindingslijn 68">
                    <a:extLst>
                      <a:ext uri="{FF2B5EF4-FFF2-40B4-BE49-F238E27FC236}">
                        <a16:creationId xmlns:a16="http://schemas.microsoft.com/office/drawing/2014/main" id="{CE62F858-881A-A718-5C53-D7FCA97150E1}"/>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70" name="Rechte verbindingslijn 69">
                    <a:extLst>
                      <a:ext uri="{FF2B5EF4-FFF2-40B4-BE49-F238E27FC236}">
                        <a16:creationId xmlns:a16="http://schemas.microsoft.com/office/drawing/2014/main" id="{616A0D10-478D-6169-EF51-E06E4F107444}"/>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71" name="Rechte verbindingslijn 70">
                    <a:extLst>
                      <a:ext uri="{FF2B5EF4-FFF2-40B4-BE49-F238E27FC236}">
                        <a16:creationId xmlns:a16="http://schemas.microsoft.com/office/drawing/2014/main" id="{673A166B-28E5-D98D-A068-5F2D0DC4CB1A}"/>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72" name="Rechte verbindingslijn 71">
                    <a:extLst>
                      <a:ext uri="{FF2B5EF4-FFF2-40B4-BE49-F238E27FC236}">
                        <a16:creationId xmlns:a16="http://schemas.microsoft.com/office/drawing/2014/main" id="{97112778-3485-6989-C3BE-8AA27D680EBD}"/>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73" name="Rechte verbindingslijn 72">
                    <a:extLst>
                      <a:ext uri="{FF2B5EF4-FFF2-40B4-BE49-F238E27FC236}">
                        <a16:creationId xmlns:a16="http://schemas.microsoft.com/office/drawing/2014/main" id="{2B45705F-A558-8C3A-4104-E0EEF948DDC8}"/>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68" name="Pijl: rechts 67">
                  <a:extLst>
                    <a:ext uri="{FF2B5EF4-FFF2-40B4-BE49-F238E27FC236}">
                      <a16:creationId xmlns:a16="http://schemas.microsoft.com/office/drawing/2014/main" id="{D538EF5A-6B20-029B-CA37-7E16F3718464}"/>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cxnSp>
            <p:nvCxnSpPr>
              <p:cNvPr id="45" name="Rechte verbindingslijn 44">
                <a:extLst>
                  <a:ext uri="{FF2B5EF4-FFF2-40B4-BE49-F238E27FC236}">
                    <a16:creationId xmlns:a16="http://schemas.microsoft.com/office/drawing/2014/main" id="{5CCAAE98-1BE4-D2BE-6A3B-315186927692}"/>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46" name="Rechte verbindingslijn 45">
                <a:extLst>
                  <a:ext uri="{FF2B5EF4-FFF2-40B4-BE49-F238E27FC236}">
                    <a16:creationId xmlns:a16="http://schemas.microsoft.com/office/drawing/2014/main" id="{2229D043-C21B-3DD4-8197-B895D07E6E76}"/>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47" name="Rechthoek 46">
                <a:extLst>
                  <a:ext uri="{FF2B5EF4-FFF2-40B4-BE49-F238E27FC236}">
                    <a16:creationId xmlns:a16="http://schemas.microsoft.com/office/drawing/2014/main" id="{86833D78-5B8F-6462-8458-3E6117A88F31}"/>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down</a:t>
                </a:r>
              </a:p>
            </p:txBody>
          </p:sp>
          <p:sp>
            <p:nvSpPr>
              <p:cNvPr id="48" name="Rechthoek 47">
                <a:extLst>
                  <a:ext uri="{FF2B5EF4-FFF2-40B4-BE49-F238E27FC236}">
                    <a16:creationId xmlns:a16="http://schemas.microsoft.com/office/drawing/2014/main" id="{19411027-AE52-D43D-0182-533EFA2665A8}"/>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up</a:t>
                </a:r>
              </a:p>
            </p:txBody>
          </p:sp>
          <p:grpSp>
            <p:nvGrpSpPr>
              <p:cNvPr id="49" name="Groep 48">
                <a:extLst>
                  <a:ext uri="{FF2B5EF4-FFF2-40B4-BE49-F238E27FC236}">
                    <a16:creationId xmlns:a16="http://schemas.microsoft.com/office/drawing/2014/main" id="{96B38B68-6904-79D2-9DF6-4D944F01E1BD}"/>
                  </a:ext>
                </a:extLst>
              </p:cNvPr>
              <p:cNvGrpSpPr/>
              <p:nvPr userDrawn="1"/>
            </p:nvGrpSpPr>
            <p:grpSpPr>
              <a:xfrm>
                <a:off x="-2916763" y="769168"/>
                <a:ext cx="268738" cy="248381"/>
                <a:chOff x="-2916763" y="769168"/>
                <a:chExt cx="268738" cy="248381"/>
              </a:xfrm>
            </p:grpSpPr>
            <p:sp>
              <p:nvSpPr>
                <p:cNvPr id="59" name="Rechthoek 58">
                  <a:extLst>
                    <a:ext uri="{FF2B5EF4-FFF2-40B4-BE49-F238E27FC236}">
                      <a16:creationId xmlns:a16="http://schemas.microsoft.com/office/drawing/2014/main" id="{5904106C-4C17-2BC7-DE32-CAEAA532BED2}"/>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60" name="Groep 59">
                  <a:extLst>
                    <a:ext uri="{FF2B5EF4-FFF2-40B4-BE49-F238E27FC236}">
                      <a16:creationId xmlns:a16="http://schemas.microsoft.com/office/drawing/2014/main" id="{47CEBF91-D6A8-9A7F-B65F-2071081F9F96}"/>
                    </a:ext>
                  </a:extLst>
                </p:cNvPr>
                <p:cNvGrpSpPr/>
                <p:nvPr userDrawn="1"/>
              </p:nvGrpSpPr>
              <p:grpSpPr>
                <a:xfrm>
                  <a:off x="-2866744" y="827071"/>
                  <a:ext cx="168701" cy="132575"/>
                  <a:chOff x="-2866744" y="827071"/>
                  <a:chExt cx="168701" cy="132575"/>
                </a:xfrm>
              </p:grpSpPr>
              <p:cxnSp>
                <p:nvCxnSpPr>
                  <p:cNvPr id="62" name="Rechte verbindingslijn 61">
                    <a:extLst>
                      <a:ext uri="{FF2B5EF4-FFF2-40B4-BE49-F238E27FC236}">
                        <a16:creationId xmlns:a16="http://schemas.microsoft.com/office/drawing/2014/main" id="{E6AA3639-A8C5-87DA-5DB5-F971A6414FEA}"/>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63" name="Rechte verbindingslijn 62">
                    <a:extLst>
                      <a:ext uri="{FF2B5EF4-FFF2-40B4-BE49-F238E27FC236}">
                        <a16:creationId xmlns:a16="http://schemas.microsoft.com/office/drawing/2014/main" id="{58E7717D-A312-4DFF-28F1-0E875A5D58E8}"/>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64" name="Rechte verbindingslijn 63">
                    <a:extLst>
                      <a:ext uri="{FF2B5EF4-FFF2-40B4-BE49-F238E27FC236}">
                        <a16:creationId xmlns:a16="http://schemas.microsoft.com/office/drawing/2014/main" id="{C50BA4F2-B181-482C-A644-E2C0E01423F6}"/>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65" name="Rechte verbindingslijn 64">
                    <a:extLst>
                      <a:ext uri="{FF2B5EF4-FFF2-40B4-BE49-F238E27FC236}">
                        <a16:creationId xmlns:a16="http://schemas.microsoft.com/office/drawing/2014/main" id="{D3359ED1-17F7-B214-306B-53C731499AD2}"/>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66" name="Rechte verbindingslijn 65">
                    <a:extLst>
                      <a:ext uri="{FF2B5EF4-FFF2-40B4-BE49-F238E27FC236}">
                        <a16:creationId xmlns:a16="http://schemas.microsoft.com/office/drawing/2014/main" id="{69E1786F-7CA5-F72A-F278-C26E9CB27CE1}"/>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61" name="Pijl: rechts 60">
                  <a:extLst>
                    <a:ext uri="{FF2B5EF4-FFF2-40B4-BE49-F238E27FC236}">
                      <a16:creationId xmlns:a16="http://schemas.microsoft.com/office/drawing/2014/main" id="{286B7340-CCB1-5D29-9C55-3FD5C42FDC84}"/>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50" name="Groep 49">
                <a:extLst>
                  <a:ext uri="{FF2B5EF4-FFF2-40B4-BE49-F238E27FC236}">
                    <a16:creationId xmlns:a16="http://schemas.microsoft.com/office/drawing/2014/main" id="{4FB6D02A-BD4B-8043-1444-0017C402F6D7}"/>
                  </a:ext>
                </a:extLst>
              </p:cNvPr>
              <p:cNvGrpSpPr/>
              <p:nvPr userDrawn="1"/>
            </p:nvGrpSpPr>
            <p:grpSpPr>
              <a:xfrm>
                <a:off x="-2916763" y="460171"/>
                <a:ext cx="268738" cy="248381"/>
                <a:chOff x="-2916763" y="460171"/>
                <a:chExt cx="268738" cy="248381"/>
              </a:xfrm>
            </p:grpSpPr>
            <p:sp>
              <p:nvSpPr>
                <p:cNvPr id="51" name="Rechthoek 50">
                  <a:extLst>
                    <a:ext uri="{FF2B5EF4-FFF2-40B4-BE49-F238E27FC236}">
                      <a16:creationId xmlns:a16="http://schemas.microsoft.com/office/drawing/2014/main" id="{843971F4-1B0A-A7F5-27B1-6025709503E9}"/>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52" name="Groep 51">
                  <a:extLst>
                    <a:ext uri="{FF2B5EF4-FFF2-40B4-BE49-F238E27FC236}">
                      <a16:creationId xmlns:a16="http://schemas.microsoft.com/office/drawing/2014/main" id="{3CF8B0EE-9B10-2F89-319D-8AF9737C466F}"/>
                    </a:ext>
                  </a:extLst>
                </p:cNvPr>
                <p:cNvGrpSpPr/>
                <p:nvPr userDrawn="1"/>
              </p:nvGrpSpPr>
              <p:grpSpPr>
                <a:xfrm>
                  <a:off x="-2866744" y="518074"/>
                  <a:ext cx="168701" cy="132575"/>
                  <a:chOff x="-2866744" y="518074"/>
                  <a:chExt cx="168701" cy="132575"/>
                </a:xfrm>
              </p:grpSpPr>
              <p:cxnSp>
                <p:nvCxnSpPr>
                  <p:cNvPr id="54" name="Rechte verbindingslijn 53">
                    <a:extLst>
                      <a:ext uri="{FF2B5EF4-FFF2-40B4-BE49-F238E27FC236}">
                        <a16:creationId xmlns:a16="http://schemas.microsoft.com/office/drawing/2014/main" id="{8E0F5FBE-49C9-5AF9-67E1-E51F05AA283C}"/>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55" name="Rechte verbindingslijn 54">
                    <a:extLst>
                      <a:ext uri="{FF2B5EF4-FFF2-40B4-BE49-F238E27FC236}">
                        <a16:creationId xmlns:a16="http://schemas.microsoft.com/office/drawing/2014/main" id="{776C043D-6015-A5E7-D6B6-56EC14C68D92}"/>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56" name="Rechte verbindingslijn 55">
                    <a:extLst>
                      <a:ext uri="{FF2B5EF4-FFF2-40B4-BE49-F238E27FC236}">
                        <a16:creationId xmlns:a16="http://schemas.microsoft.com/office/drawing/2014/main" id="{73156E25-9293-BDBE-5DC3-C7557C358DBB}"/>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57" name="Rechte verbindingslijn 56">
                    <a:extLst>
                      <a:ext uri="{FF2B5EF4-FFF2-40B4-BE49-F238E27FC236}">
                        <a16:creationId xmlns:a16="http://schemas.microsoft.com/office/drawing/2014/main" id="{26249D49-74CF-5CAD-BD14-43D8EE5F49B4}"/>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58" name="Rechte verbindingslijn 57">
                    <a:extLst>
                      <a:ext uri="{FF2B5EF4-FFF2-40B4-BE49-F238E27FC236}">
                        <a16:creationId xmlns:a16="http://schemas.microsoft.com/office/drawing/2014/main" id="{9A9C8765-EAB3-536F-0A39-F9B5F90F6023}"/>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53" name="Pijl: rechts 52">
                  <a:extLst>
                    <a:ext uri="{FF2B5EF4-FFF2-40B4-BE49-F238E27FC236}">
                      <a16:creationId xmlns:a16="http://schemas.microsoft.com/office/drawing/2014/main" id="{841EEE9D-441B-C2CE-4ABF-F3BF39372AB6}"/>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grpSp>
          <p:nvGrpSpPr>
            <p:cNvPr id="35" name="Groep 34">
              <a:extLst>
                <a:ext uri="{FF2B5EF4-FFF2-40B4-BE49-F238E27FC236}">
                  <a16:creationId xmlns:a16="http://schemas.microsoft.com/office/drawing/2014/main" id="{30541D80-A752-D7EE-B44E-B5CAAC8A9770}"/>
                </a:ext>
              </a:extLst>
            </p:cNvPr>
            <p:cNvGrpSpPr/>
            <p:nvPr userDrawn="1"/>
          </p:nvGrpSpPr>
          <p:grpSpPr>
            <a:xfrm>
              <a:off x="-938434" y="4663037"/>
              <a:ext cx="627798" cy="576693"/>
              <a:chOff x="-1753862" y="6112775"/>
              <a:chExt cx="759635" cy="697798"/>
            </a:xfrm>
          </p:grpSpPr>
          <p:grpSp>
            <p:nvGrpSpPr>
              <p:cNvPr id="36" name="Inspireren">
                <a:extLst>
                  <a:ext uri="{FF2B5EF4-FFF2-40B4-BE49-F238E27FC236}">
                    <a16:creationId xmlns:a16="http://schemas.microsoft.com/office/drawing/2014/main" id="{1BB51D25-BCC8-1BD0-7290-13D8C65D57C7}"/>
                  </a:ext>
                </a:extLst>
              </p:cNvPr>
              <p:cNvGrpSpPr>
                <a:grpSpLocks noChangeAspect="1"/>
              </p:cNvGrpSpPr>
              <p:nvPr userDrawn="1"/>
            </p:nvGrpSpPr>
            <p:grpSpPr bwMode="auto">
              <a:xfrm>
                <a:off x="-1484858" y="6112775"/>
                <a:ext cx="205431" cy="293286"/>
                <a:chOff x="4768" y="2783"/>
                <a:chExt cx="788" cy="1125"/>
              </a:xfrm>
              <a:gradFill>
                <a:gsLst>
                  <a:gs pos="0">
                    <a:srgbClr val="9D9FA1"/>
                  </a:gs>
                  <a:gs pos="70000">
                    <a:srgbClr val="211F26"/>
                  </a:gs>
                </a:gsLst>
                <a:lin ang="2700000" scaled="0"/>
              </a:gradFill>
            </p:grpSpPr>
            <p:sp>
              <p:nvSpPr>
                <p:cNvPr id="38" name="Freeform 12">
                  <a:extLst>
                    <a:ext uri="{FF2B5EF4-FFF2-40B4-BE49-F238E27FC236}">
                      <a16:creationId xmlns:a16="http://schemas.microsoft.com/office/drawing/2014/main" id="{DA900705-85CF-E5CF-91B2-2BB2C2A2EC98}"/>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39" name="Freeform 13">
                  <a:extLst>
                    <a:ext uri="{FF2B5EF4-FFF2-40B4-BE49-F238E27FC236}">
                      <a16:creationId xmlns:a16="http://schemas.microsoft.com/office/drawing/2014/main" id="{C64FC949-2966-1630-0804-A644557ED6BE}"/>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40" name="Freeform 14">
                  <a:extLst>
                    <a:ext uri="{FF2B5EF4-FFF2-40B4-BE49-F238E27FC236}">
                      <a16:creationId xmlns:a16="http://schemas.microsoft.com/office/drawing/2014/main" id="{70B2A3BF-B20E-EFF3-0260-CF6DC0F43F96}"/>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37" name="Tekstvak 36">
                <a:extLst>
                  <a:ext uri="{FF2B5EF4-FFF2-40B4-BE49-F238E27FC236}">
                    <a16:creationId xmlns:a16="http://schemas.microsoft.com/office/drawing/2014/main" id="{6809590A-D7A5-D221-43E8-F8E27D213F56}"/>
                  </a:ext>
                </a:extLst>
              </p:cNvPr>
              <p:cNvSpPr txBox="1"/>
              <p:nvPr userDrawn="1"/>
            </p:nvSpPr>
            <p:spPr>
              <a:xfrm>
                <a:off x="-1753862" y="6420664"/>
                <a:ext cx="759635" cy="38990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sp>
        <p:nvSpPr>
          <p:cNvPr id="92" name="Tijdelijke aanduiding voor datum 91">
            <a:extLst>
              <a:ext uri="{FF2B5EF4-FFF2-40B4-BE49-F238E27FC236}">
                <a16:creationId xmlns:a16="http://schemas.microsoft.com/office/drawing/2014/main" id="{FD1C72CF-6DCB-EC9C-EA86-3263BA4AD4A1}"/>
              </a:ext>
            </a:extLst>
          </p:cNvPr>
          <p:cNvSpPr>
            <a:spLocks noGrp="1"/>
          </p:cNvSpPr>
          <p:nvPr>
            <p:ph type="dt" sz="half" idx="31"/>
          </p:nvPr>
        </p:nvSpPr>
        <p:spPr>
          <a:xfrm>
            <a:off x="8317776" y="6343857"/>
            <a:ext cx="1451700" cy="151789"/>
          </a:xfrm>
        </p:spPr>
        <p:txBody>
          <a:bodyPr/>
          <a:lstStyle>
            <a:lvl1pPr algn="r">
              <a:defRPr/>
            </a:lvl1pPr>
          </a:lstStyle>
          <a:p>
            <a:fld id="{9CFB8860-A0C8-4BFA-A221-28D1EAA194CD}" type="datetime3">
              <a:rPr lang="en-GB" smtClean="0"/>
              <a:t>8 December, 2023</a:t>
            </a:fld>
            <a:endParaRPr lang="en-GB" dirty="0"/>
          </a:p>
        </p:txBody>
      </p:sp>
      <p:sp>
        <p:nvSpPr>
          <p:cNvPr id="93" name="Tijdelijke aanduiding voor voettekst 92">
            <a:extLst>
              <a:ext uri="{FF2B5EF4-FFF2-40B4-BE49-F238E27FC236}">
                <a16:creationId xmlns:a16="http://schemas.microsoft.com/office/drawing/2014/main" id="{47B02BF9-BF84-DC10-3BE3-A20F54C81F9B}"/>
              </a:ext>
            </a:extLst>
          </p:cNvPr>
          <p:cNvSpPr>
            <a:spLocks noGrp="1"/>
          </p:cNvSpPr>
          <p:nvPr>
            <p:ph type="ftr" sz="quarter" idx="32"/>
          </p:nvPr>
        </p:nvSpPr>
        <p:spPr>
          <a:xfrm>
            <a:off x="9801225" y="6343856"/>
            <a:ext cx="1658938" cy="151790"/>
          </a:xfrm>
        </p:spPr>
        <p:txBody>
          <a:bodyPr/>
          <a:lstStyle>
            <a:lvl1pPr algn="r">
              <a:defRPr/>
            </a:lvl1pPr>
          </a:lstStyle>
          <a:p>
            <a:r>
              <a:rPr lang="en-GB" dirty="0"/>
              <a:t>|  Published under cc-by licence</a:t>
            </a:r>
          </a:p>
        </p:txBody>
      </p:sp>
      <p:sp>
        <p:nvSpPr>
          <p:cNvPr id="94" name="Tijdelijke aanduiding voor dianummer 93">
            <a:extLst>
              <a:ext uri="{FF2B5EF4-FFF2-40B4-BE49-F238E27FC236}">
                <a16:creationId xmlns:a16="http://schemas.microsoft.com/office/drawing/2014/main" id="{7AD5CA52-DE6F-6CFC-74E1-E1CEAE62FDD6}"/>
              </a:ext>
            </a:extLst>
          </p:cNvPr>
          <p:cNvSpPr>
            <a:spLocks noGrp="1"/>
          </p:cNvSpPr>
          <p:nvPr>
            <p:ph type="sldNum" sz="quarter" idx="33"/>
          </p:nvPr>
        </p:nvSpPr>
        <p:spPr/>
        <p:txBody>
          <a:bodyPr/>
          <a:lstStyle/>
          <a:p>
            <a:fld id="{D7B5DC5B-6873-43DB-ADC7-B15ACCE0DFDB}" type="slidenum">
              <a:rPr lang="en-GB" smtClean="0"/>
              <a:pPr/>
              <a:t>‹#›</a:t>
            </a:fld>
            <a:endParaRPr lang="en-GB" dirty="0"/>
          </a:p>
        </p:txBody>
      </p:sp>
      <p:sp>
        <p:nvSpPr>
          <p:cNvPr id="96" name="Tijdelijke aanduiding voor titel 1">
            <a:extLst>
              <a:ext uri="{FF2B5EF4-FFF2-40B4-BE49-F238E27FC236}">
                <a16:creationId xmlns:a16="http://schemas.microsoft.com/office/drawing/2014/main" id="{8C0D93F6-4E10-45C6-CBF0-B94689488976}"/>
              </a:ext>
            </a:extLst>
          </p:cNvPr>
          <p:cNvSpPr>
            <a:spLocks noGrp="1"/>
          </p:cNvSpPr>
          <p:nvPr>
            <p:ph type="title" hasCustomPrompt="1"/>
          </p:nvPr>
        </p:nvSpPr>
        <p:spPr>
          <a:xfrm>
            <a:off x="0" y="-367937"/>
            <a:ext cx="2086708" cy="342211"/>
          </a:xfrm>
          <a:prstGeom prst="rect">
            <a:avLst/>
          </a:prstGeom>
        </p:spPr>
        <p:txBody>
          <a:bodyPr vert="horz" lIns="0" tIns="0" rIns="0" bIns="0" rtlCol="0" anchor="t">
            <a:noAutofit/>
          </a:bodyPr>
          <a:lstStyle>
            <a:lvl1pPr>
              <a:defRPr sz="1600">
                <a:solidFill>
                  <a:schemeClr val="accent1"/>
                </a:solidFill>
              </a:defRPr>
            </a:lvl1pPr>
          </a:lstStyle>
          <a:p>
            <a:pPr algn="l"/>
            <a:r>
              <a:rPr lang="en-GB" sz="1600" b="1" cap="none" baseline="0" noProof="0" dirty="0">
                <a:solidFill>
                  <a:schemeClr val="accent1"/>
                </a:solidFill>
                <a:latin typeface="+mj-lt"/>
              </a:rPr>
              <a:t>Column 3x</a:t>
            </a:r>
          </a:p>
        </p:txBody>
      </p:sp>
    </p:spTree>
    <p:extLst>
      <p:ext uri="{BB962C8B-B14F-4D97-AF65-F5344CB8AC3E}">
        <p14:creationId xmlns:p14="http://schemas.microsoft.com/office/powerpoint/2010/main" val="1360705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Column 2x + Image">
    <p:spTree>
      <p:nvGrpSpPr>
        <p:cNvPr id="1" name=""/>
        <p:cNvGrpSpPr/>
        <p:nvPr/>
      </p:nvGrpSpPr>
      <p:grpSpPr>
        <a:xfrm>
          <a:off x="0" y="0"/>
          <a:ext cx="0" cy="0"/>
          <a:chOff x="0" y="0"/>
          <a:chExt cx="0" cy="0"/>
        </a:xfrm>
      </p:grpSpPr>
      <p:sp>
        <p:nvSpPr>
          <p:cNvPr id="2" name="Tijdelijke aanduiding voor afbeelding 16">
            <a:extLst>
              <a:ext uri="{FF2B5EF4-FFF2-40B4-BE49-F238E27FC236}">
                <a16:creationId xmlns:a16="http://schemas.microsoft.com/office/drawing/2014/main" id="{580E9612-E23F-8D75-95B8-C779AA9BA039}"/>
              </a:ext>
            </a:extLst>
          </p:cNvPr>
          <p:cNvSpPr>
            <a:spLocks noGrp="1"/>
          </p:cNvSpPr>
          <p:nvPr>
            <p:ph type="pic" sz="quarter" idx="19" hasCustomPrompt="1"/>
          </p:nvPr>
        </p:nvSpPr>
        <p:spPr>
          <a:xfrm>
            <a:off x="8061762" y="722313"/>
            <a:ext cx="3401543" cy="5083175"/>
          </a:xfrm>
          <a:prstGeom prst="roundRect">
            <a:avLst>
              <a:gd name="adj" fmla="val 4031"/>
            </a:avLst>
          </a:prstGeom>
          <a:solidFill>
            <a:schemeClr val="bg1">
              <a:lumMod val="95000"/>
            </a:schemeClr>
          </a:solidFill>
          <a:ln w="15875">
            <a:noFill/>
          </a:ln>
        </p:spPr>
        <p:txBody>
          <a:bodyPr lIns="360000" tIns="0" rIns="360000" bIns="1620000" anchor="ctr" anchorCtr="0"/>
          <a:lstStyle>
            <a:lvl1pPr marL="0" indent="0" algn="ctr">
              <a:buNone/>
              <a:defRPr sz="1200" i="1">
                <a:solidFill>
                  <a:schemeClr val="bg1">
                    <a:lumMod val="50000"/>
                  </a:schemeClr>
                </a:solidFill>
              </a:defRPr>
            </a:lvl1pPr>
          </a:lstStyle>
          <a:p>
            <a:r>
              <a:rPr lang="en-GB" dirty="0"/>
              <a:t>Select this placeholder, go to the tab ‘Slidebuilder’, click on ‘Images’, select the preferred image and click on ‘Insert’.</a:t>
            </a:r>
          </a:p>
        </p:txBody>
      </p:sp>
      <p:sp>
        <p:nvSpPr>
          <p:cNvPr id="6" name="Tijdelijke aanduiding voor tekst 12">
            <a:extLst>
              <a:ext uri="{FF2B5EF4-FFF2-40B4-BE49-F238E27FC236}">
                <a16:creationId xmlns:a16="http://schemas.microsoft.com/office/drawing/2014/main" id="{A7DF9604-675E-C6A4-8FE4-6FADED1D783B}"/>
              </a:ext>
            </a:extLst>
          </p:cNvPr>
          <p:cNvSpPr>
            <a:spLocks noGrp="1"/>
          </p:cNvSpPr>
          <p:nvPr>
            <p:ph type="body" sz="quarter" idx="18" hasCustomPrompt="1"/>
          </p:nvPr>
        </p:nvSpPr>
        <p:spPr>
          <a:xfrm>
            <a:off x="708207" y="707795"/>
            <a:ext cx="36000" cy="396000"/>
          </a:xfrm>
          <a:custGeom>
            <a:avLst/>
            <a:gdLst>
              <a:gd name="connsiteX0" fmla="*/ 18000 w 36000"/>
              <a:gd name="connsiteY0" fmla="*/ 0 h 396000"/>
              <a:gd name="connsiteX1" fmla="*/ 36000 w 36000"/>
              <a:gd name="connsiteY1" fmla="*/ 18000 h 396000"/>
              <a:gd name="connsiteX2" fmla="*/ 36000 w 36000"/>
              <a:gd name="connsiteY2" fmla="*/ 378000 h 396000"/>
              <a:gd name="connsiteX3" fmla="*/ 18000 w 36000"/>
              <a:gd name="connsiteY3" fmla="*/ 396000 h 396000"/>
              <a:gd name="connsiteX4" fmla="*/ 0 w 36000"/>
              <a:gd name="connsiteY4" fmla="*/ 378000 h 396000"/>
              <a:gd name="connsiteX5" fmla="*/ 0 w 36000"/>
              <a:gd name="connsiteY5" fmla="*/ 18000 h 396000"/>
              <a:gd name="connsiteX6" fmla="*/ 18000 w 36000"/>
              <a:gd name="connsiteY6" fmla="*/ 0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 h="396000">
                <a:moveTo>
                  <a:pt x="18000" y="0"/>
                </a:moveTo>
                <a:cubicBezTo>
                  <a:pt x="27941" y="0"/>
                  <a:pt x="36000" y="8059"/>
                  <a:pt x="36000" y="18000"/>
                </a:cubicBezTo>
                <a:lnTo>
                  <a:pt x="36000" y="378000"/>
                </a:lnTo>
                <a:cubicBezTo>
                  <a:pt x="36000" y="387941"/>
                  <a:pt x="27941" y="396000"/>
                  <a:pt x="18000" y="396000"/>
                </a:cubicBezTo>
                <a:cubicBezTo>
                  <a:pt x="8059" y="396000"/>
                  <a:pt x="0" y="387941"/>
                  <a:pt x="0" y="378000"/>
                </a:cubicBezTo>
                <a:lnTo>
                  <a:pt x="0" y="18000"/>
                </a:lnTo>
                <a:cubicBezTo>
                  <a:pt x="0" y="8059"/>
                  <a:pt x="8059" y="0"/>
                  <a:pt x="18000" y="0"/>
                </a:cubicBezTo>
                <a:close/>
              </a:path>
            </a:pathLst>
          </a:custGeom>
          <a:solidFill>
            <a:schemeClr val="accent1"/>
          </a:solidFill>
        </p:spPr>
        <p:txBody>
          <a:bodyPr wrap="square">
            <a:noAutofit/>
          </a:bodyPr>
          <a:lstStyle>
            <a:lvl1pPr marL="0" indent="0">
              <a:buNone/>
              <a:defRPr sz="100"/>
            </a:lvl1pPr>
          </a:lstStyle>
          <a:p>
            <a:pPr lvl="0"/>
            <a:r>
              <a:rPr lang="en-GB" dirty="0"/>
              <a:t> </a:t>
            </a:r>
          </a:p>
        </p:txBody>
      </p:sp>
      <p:sp>
        <p:nvSpPr>
          <p:cNvPr id="12" name="Tijdelijke aanduiding voor tekst 15">
            <a:extLst>
              <a:ext uri="{FF2B5EF4-FFF2-40B4-BE49-F238E27FC236}">
                <a16:creationId xmlns:a16="http://schemas.microsoft.com/office/drawing/2014/main" id="{6CA91D66-3675-F7EA-4E5A-C4F954A3A8D7}"/>
              </a:ext>
            </a:extLst>
          </p:cNvPr>
          <p:cNvSpPr>
            <a:spLocks noGrp="1"/>
          </p:cNvSpPr>
          <p:nvPr>
            <p:ph type="body" sz="quarter" idx="14" hasCustomPrompt="1"/>
          </p:nvPr>
        </p:nvSpPr>
        <p:spPr>
          <a:xfrm>
            <a:off x="720000" y="6060536"/>
            <a:ext cx="932400" cy="475200"/>
          </a:xfrm>
          <a:blipFill>
            <a:blip r:embed="rId2"/>
            <a:stretch>
              <a:fillRect/>
            </a:stretch>
          </a:blipFill>
        </p:spPr>
        <p:txBody>
          <a:bodyPr/>
          <a:lstStyle>
            <a:lvl1pPr marL="0" indent="0">
              <a:buNone/>
              <a:defRPr sz="100"/>
            </a:lvl1pPr>
          </a:lstStyle>
          <a:p>
            <a:pPr lvl="0"/>
            <a:r>
              <a:rPr lang="en-GB" dirty="0"/>
              <a:t> </a:t>
            </a:r>
          </a:p>
        </p:txBody>
      </p:sp>
      <p:sp>
        <p:nvSpPr>
          <p:cNvPr id="13" name="Tijdelijke aanduiding voor verticale tekst 2">
            <a:extLst>
              <a:ext uri="{FF2B5EF4-FFF2-40B4-BE49-F238E27FC236}">
                <a16:creationId xmlns:a16="http://schemas.microsoft.com/office/drawing/2014/main" id="{F8DBED56-0580-A1CE-EBEB-D57665E8D393}"/>
              </a:ext>
            </a:extLst>
          </p:cNvPr>
          <p:cNvSpPr>
            <a:spLocks noGrp="1"/>
          </p:cNvSpPr>
          <p:nvPr>
            <p:ph type="body" orient="vert" idx="20" hasCustomPrompt="1"/>
          </p:nvPr>
        </p:nvSpPr>
        <p:spPr>
          <a:xfrm>
            <a:off x="728694" y="1991183"/>
            <a:ext cx="3398400" cy="3814305"/>
          </a:xfrm>
        </p:spPr>
        <p:txBody>
          <a:bodyPr vert="horz"/>
          <a:lstStyle>
            <a:lvl1pPr>
              <a:defRPr sz="1000"/>
            </a:lvl1pPr>
            <a:lvl2pPr>
              <a:defRPr sz="1000"/>
            </a:lvl2pPr>
            <a:lvl3pPr>
              <a:defRPr sz="1400"/>
            </a:lvl3pPr>
            <a:lvl4pPr>
              <a:defRPr sz="1400"/>
            </a:lvl4pPr>
            <a:lvl5pPr>
              <a:defRPr sz="1400"/>
            </a:lvl5pPr>
            <a:lvl6pPr>
              <a:defRPr sz="1400"/>
            </a:lvl6pPr>
            <a:lvl7pPr>
              <a:defRPr sz="800"/>
            </a:lvl7pPr>
            <a:lvl8pPr>
              <a:defRPr sz="1000"/>
            </a:lvl8pPr>
            <a:lvl9pPr>
              <a:defRPr sz="1000"/>
            </a:lvl9pPr>
          </a:lstStyle>
          <a:p>
            <a:pPr lvl="0"/>
            <a:r>
              <a:rPr lang="en-GB" noProof="0" dirty="0"/>
              <a:t>Plain text #1</a:t>
            </a:r>
          </a:p>
          <a:p>
            <a:pPr lvl="1"/>
            <a:r>
              <a:rPr lang="en-GB" noProof="0" dirty="0"/>
              <a:t>Plain text #2</a:t>
            </a:r>
          </a:p>
          <a:p>
            <a:pPr lvl="2"/>
            <a:r>
              <a:rPr lang="en-GB" noProof="0" dirty="0"/>
              <a:t>Heading #1</a:t>
            </a:r>
          </a:p>
          <a:p>
            <a:pPr lvl="3"/>
            <a:r>
              <a:rPr lang="en-GB" noProof="0" dirty="0"/>
              <a:t>Heading #2</a:t>
            </a:r>
          </a:p>
          <a:p>
            <a:pPr lvl="4"/>
            <a:r>
              <a:rPr lang="en-GB" noProof="0" dirty="0"/>
              <a:t>Heading #3</a:t>
            </a:r>
          </a:p>
          <a:p>
            <a:pPr lvl="5"/>
            <a:r>
              <a:rPr lang="en-GB" noProof="0" dirty="0"/>
              <a:t>Heading #4</a:t>
            </a:r>
          </a:p>
          <a:p>
            <a:pPr lvl="6"/>
            <a:r>
              <a:rPr lang="en-GB" noProof="0" dirty="0"/>
              <a:t>Source</a:t>
            </a:r>
          </a:p>
          <a:p>
            <a:pPr lvl="7"/>
            <a:r>
              <a:rPr lang="en-GB" noProof="0" dirty="0"/>
              <a:t>Plain text #1</a:t>
            </a:r>
          </a:p>
          <a:p>
            <a:pPr marL="0" marR="0" lvl="8" indent="0" algn="l" defTabSz="914400" rtl="0" eaLnBrk="1" fontAlgn="auto" latinLnBrk="0" hangingPunct="1">
              <a:lnSpc>
                <a:spcPct val="90000"/>
              </a:lnSpc>
              <a:spcBef>
                <a:spcPts val="600"/>
              </a:spcBef>
              <a:spcAft>
                <a:spcPts val="600"/>
              </a:spcAft>
              <a:buClr>
                <a:schemeClr val="tx2"/>
              </a:buClr>
              <a:buSzTx/>
              <a:buFontTx/>
              <a:buNone/>
              <a:tabLst/>
              <a:defRPr/>
            </a:pPr>
            <a:r>
              <a:rPr lang="en-GB" noProof="0" dirty="0"/>
              <a:t>Plain text #2</a:t>
            </a:r>
          </a:p>
        </p:txBody>
      </p:sp>
      <p:sp>
        <p:nvSpPr>
          <p:cNvPr id="16" name="Tijdelijke aanduiding voor verticale tekst 2">
            <a:extLst>
              <a:ext uri="{FF2B5EF4-FFF2-40B4-BE49-F238E27FC236}">
                <a16:creationId xmlns:a16="http://schemas.microsoft.com/office/drawing/2014/main" id="{FC2B3C52-B661-0170-CCD8-4D6C2DAE3940}"/>
              </a:ext>
            </a:extLst>
          </p:cNvPr>
          <p:cNvSpPr>
            <a:spLocks noGrp="1"/>
          </p:cNvSpPr>
          <p:nvPr>
            <p:ph type="body" orient="vert" idx="28" hasCustomPrompt="1"/>
          </p:nvPr>
        </p:nvSpPr>
        <p:spPr>
          <a:xfrm>
            <a:off x="4395228" y="722313"/>
            <a:ext cx="3398400" cy="5083175"/>
          </a:xfrm>
        </p:spPr>
        <p:txBody>
          <a:bodyPr vert="horz"/>
          <a:lstStyle>
            <a:lvl1pPr>
              <a:defRPr sz="1000"/>
            </a:lvl1pPr>
            <a:lvl2pPr>
              <a:defRPr sz="1000"/>
            </a:lvl2pPr>
            <a:lvl3pPr>
              <a:defRPr sz="1400"/>
            </a:lvl3pPr>
            <a:lvl4pPr>
              <a:defRPr sz="1400"/>
            </a:lvl4pPr>
            <a:lvl5pPr>
              <a:defRPr sz="1400"/>
            </a:lvl5pPr>
            <a:lvl6pPr>
              <a:defRPr sz="1400"/>
            </a:lvl6pPr>
            <a:lvl7pPr>
              <a:defRPr sz="800"/>
            </a:lvl7pPr>
            <a:lvl8pPr>
              <a:defRPr sz="1000"/>
            </a:lvl8pPr>
            <a:lvl9pPr>
              <a:defRPr sz="1000"/>
            </a:lvl9pPr>
          </a:lstStyle>
          <a:p>
            <a:pPr lvl="0"/>
            <a:r>
              <a:rPr lang="en-GB" noProof="0" dirty="0"/>
              <a:t>Plain text #1</a:t>
            </a:r>
          </a:p>
          <a:p>
            <a:pPr lvl="1"/>
            <a:r>
              <a:rPr lang="en-GB" noProof="0" dirty="0"/>
              <a:t>Plain text #2</a:t>
            </a:r>
          </a:p>
          <a:p>
            <a:pPr lvl="2"/>
            <a:r>
              <a:rPr lang="en-GB" noProof="0" dirty="0"/>
              <a:t>Heading #1</a:t>
            </a:r>
          </a:p>
          <a:p>
            <a:pPr lvl="3"/>
            <a:r>
              <a:rPr lang="en-GB" noProof="0" dirty="0"/>
              <a:t>Heading #2</a:t>
            </a:r>
          </a:p>
          <a:p>
            <a:pPr lvl="4"/>
            <a:r>
              <a:rPr lang="en-GB" noProof="0" dirty="0"/>
              <a:t>Heading #3</a:t>
            </a:r>
          </a:p>
          <a:p>
            <a:pPr lvl="5"/>
            <a:r>
              <a:rPr lang="en-GB" noProof="0" dirty="0"/>
              <a:t>Heading #4</a:t>
            </a:r>
          </a:p>
          <a:p>
            <a:pPr lvl="6"/>
            <a:r>
              <a:rPr lang="en-GB" noProof="0" dirty="0"/>
              <a:t>Source</a:t>
            </a:r>
          </a:p>
          <a:p>
            <a:pPr lvl="7"/>
            <a:r>
              <a:rPr lang="en-GB" noProof="0" dirty="0"/>
              <a:t>Plain text #1</a:t>
            </a:r>
          </a:p>
          <a:p>
            <a:pPr marL="0" marR="0" lvl="8" indent="0" algn="l" defTabSz="914400" rtl="0" eaLnBrk="1" fontAlgn="auto" latinLnBrk="0" hangingPunct="1">
              <a:lnSpc>
                <a:spcPct val="90000"/>
              </a:lnSpc>
              <a:spcBef>
                <a:spcPts val="600"/>
              </a:spcBef>
              <a:spcAft>
                <a:spcPts val="600"/>
              </a:spcAft>
              <a:buClr>
                <a:schemeClr val="tx2"/>
              </a:buClr>
              <a:buSzTx/>
              <a:buFontTx/>
              <a:buNone/>
              <a:tabLst/>
              <a:defRPr/>
            </a:pPr>
            <a:r>
              <a:rPr lang="en-GB" noProof="0" dirty="0"/>
              <a:t>Plain text #2</a:t>
            </a:r>
          </a:p>
        </p:txBody>
      </p:sp>
      <p:sp>
        <p:nvSpPr>
          <p:cNvPr id="23" name="Tijdelijke aanduiding voor tekst 22">
            <a:extLst>
              <a:ext uri="{FF2B5EF4-FFF2-40B4-BE49-F238E27FC236}">
                <a16:creationId xmlns:a16="http://schemas.microsoft.com/office/drawing/2014/main" id="{8F5F5929-A248-5F21-6EBB-F339ED45C036}"/>
              </a:ext>
            </a:extLst>
          </p:cNvPr>
          <p:cNvSpPr>
            <a:spLocks noGrp="1"/>
          </p:cNvSpPr>
          <p:nvPr>
            <p:ph type="body" sz="quarter" idx="30" hasCustomPrompt="1"/>
          </p:nvPr>
        </p:nvSpPr>
        <p:spPr>
          <a:xfrm>
            <a:off x="865163" y="722314"/>
            <a:ext cx="3260726" cy="1013822"/>
          </a:xfrm>
        </p:spPr>
        <p:txBody>
          <a:bodyPr/>
          <a:lstStyle>
            <a:lvl1pPr>
              <a:defRPr sz="3400" b="1">
                <a:latin typeface="+mj-lt"/>
              </a:defRPr>
            </a:lvl1pPr>
          </a:lstStyle>
          <a:p>
            <a:pPr lvl="0"/>
            <a:r>
              <a:rPr lang="en-GB" dirty="0"/>
              <a:t>Place the title of the slide here</a:t>
            </a:r>
          </a:p>
        </p:txBody>
      </p:sp>
      <p:grpSp>
        <p:nvGrpSpPr>
          <p:cNvPr id="5" name="Groep 4">
            <a:extLst>
              <a:ext uri="{FF2B5EF4-FFF2-40B4-BE49-F238E27FC236}">
                <a16:creationId xmlns:a16="http://schemas.microsoft.com/office/drawing/2014/main" id="{982F7CD0-C70F-1005-2A0D-0833713601AF}"/>
              </a:ext>
            </a:extLst>
          </p:cNvPr>
          <p:cNvGrpSpPr/>
          <p:nvPr userDrawn="1"/>
        </p:nvGrpSpPr>
        <p:grpSpPr>
          <a:xfrm>
            <a:off x="-3786437" y="0"/>
            <a:ext cx="3693386" cy="5359349"/>
            <a:chOff x="-3786437" y="0"/>
            <a:chExt cx="3693386" cy="5359349"/>
          </a:xfrm>
        </p:grpSpPr>
        <p:sp>
          <p:nvSpPr>
            <p:cNvPr id="7" name="Rechthoek 6">
              <a:extLst>
                <a:ext uri="{FF2B5EF4-FFF2-40B4-BE49-F238E27FC236}">
                  <a16:creationId xmlns:a16="http://schemas.microsoft.com/office/drawing/2014/main" id="{D52A1B27-E1B7-303F-B95C-3C35242018B4}"/>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tx2"/>
                  </a:solidFill>
                  <a:latin typeface="Calibri" panose="020F0502020204030204" pitchFamily="34" charset="0"/>
                  <a:cs typeface="Calibri" panose="020F0502020204030204" pitchFamily="34" charset="0"/>
                </a:rPr>
                <a:t>Choosing text levels</a:t>
              </a:r>
            </a:p>
          </p:txBody>
        </p:sp>
        <p:sp>
          <p:nvSpPr>
            <p:cNvPr id="8" name="Ovaal 7">
              <a:extLst>
                <a:ext uri="{FF2B5EF4-FFF2-40B4-BE49-F238E27FC236}">
                  <a16:creationId xmlns:a16="http://schemas.microsoft.com/office/drawing/2014/main" id="{A1A55889-5C11-1225-D9C6-B29C3C42904E}"/>
                </a:ext>
              </a:extLst>
            </p:cNvPr>
            <p:cNvSpPr/>
            <p:nvPr userDrawn="1"/>
          </p:nvSpPr>
          <p:spPr>
            <a:xfrm>
              <a:off x="-3604183" y="183748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9" name="Rechthoek 8">
              <a:extLst>
                <a:ext uri="{FF2B5EF4-FFF2-40B4-BE49-F238E27FC236}">
                  <a16:creationId xmlns:a16="http://schemas.microsoft.com/office/drawing/2014/main" id="{DE433CA3-3E1B-CAC3-D185-B6613561A965}"/>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4"/>
                </a:buClr>
                <a:buSzTx/>
                <a:buFontTx/>
                <a:buNone/>
                <a:tabLst/>
                <a:defRPr/>
              </a:pPr>
              <a:r>
                <a:rPr kumimoji="0" lang="en-GB"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Plain text #1</a:t>
              </a:r>
            </a:p>
          </p:txBody>
        </p:sp>
        <p:sp>
          <p:nvSpPr>
            <p:cNvPr id="10" name="Ovaal 9">
              <a:extLst>
                <a:ext uri="{FF2B5EF4-FFF2-40B4-BE49-F238E27FC236}">
                  <a16:creationId xmlns:a16="http://schemas.microsoft.com/office/drawing/2014/main" id="{892FE41D-C6D3-4D0D-4797-41A89A66C4CA}"/>
                </a:ext>
              </a:extLst>
            </p:cNvPr>
            <p:cNvSpPr/>
            <p:nvPr userDrawn="1"/>
          </p:nvSpPr>
          <p:spPr>
            <a:xfrm>
              <a:off x="-3604183" y="2128768"/>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1" name="Rechthoek 10">
              <a:extLst>
                <a:ext uri="{FF2B5EF4-FFF2-40B4-BE49-F238E27FC236}">
                  <a16:creationId xmlns:a16="http://schemas.microsoft.com/office/drawing/2014/main" id="{D2FD2E26-01C8-8042-697F-85381DCCC91E}"/>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Under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‘Home’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use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list level-buttons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to choose a text level. </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Choose from:</a:t>
              </a:r>
            </a:p>
          </p:txBody>
        </p:sp>
        <p:sp>
          <p:nvSpPr>
            <p:cNvPr id="14" name="Rechthoek 13">
              <a:extLst>
                <a:ext uri="{FF2B5EF4-FFF2-40B4-BE49-F238E27FC236}">
                  <a16:creationId xmlns:a16="http://schemas.microsoft.com/office/drawing/2014/main" id="{1FEFBE3A-6535-46BD-9670-E5DBB5DBF900}"/>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4"/>
                </a:buClr>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Plain text #2</a:t>
              </a:r>
            </a:p>
          </p:txBody>
        </p:sp>
        <p:sp>
          <p:nvSpPr>
            <p:cNvPr id="15" name="Ovaal 14">
              <a:extLst>
                <a:ext uri="{FF2B5EF4-FFF2-40B4-BE49-F238E27FC236}">
                  <a16:creationId xmlns:a16="http://schemas.microsoft.com/office/drawing/2014/main" id="{9F1EFC1F-7C8E-0E5C-0BC2-00090077D728}"/>
                </a:ext>
              </a:extLst>
            </p:cNvPr>
            <p:cNvSpPr/>
            <p:nvPr userDrawn="1"/>
          </p:nvSpPr>
          <p:spPr>
            <a:xfrm>
              <a:off x="-3604183" y="2420052"/>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7" name="Rechthoek 16">
              <a:extLst>
                <a:ext uri="{FF2B5EF4-FFF2-40B4-BE49-F238E27FC236}">
                  <a16:creationId xmlns:a16="http://schemas.microsoft.com/office/drawing/2014/main" id="{0BB6A17C-1030-3FC8-F54B-5E86469CE86E}"/>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rgbClr val="EE7628"/>
                </a:buClr>
                <a:buSzTx/>
                <a:buFont typeface="Arial" panose="020B0604020202020204" pitchFamily="34" charset="0"/>
                <a:buNone/>
                <a:tabLst/>
                <a:defRPr/>
              </a:pPr>
              <a:r>
                <a:rPr kumimoji="0" lang="en-GB" sz="1800" b="1" i="0" u="none" strike="noStrike" kern="0" cap="none" spc="0" normalizeH="0" baseline="0" noProof="0" dirty="0">
                  <a:ln>
                    <a:noFill/>
                  </a:ln>
                  <a:solidFill>
                    <a:schemeClr val="tx2"/>
                  </a:solidFill>
                  <a:effectLst/>
                  <a:uLnTx/>
                  <a:uFillTx/>
                  <a:latin typeface="Calibri" panose="020F0502020204030204" pitchFamily="34" charset="0"/>
                  <a:ea typeface="+mn-ea"/>
                  <a:cs typeface="Calibri" panose="020F0502020204030204" pitchFamily="34" charset="0"/>
                </a:rPr>
                <a:t>Heading #1</a:t>
              </a:r>
            </a:p>
          </p:txBody>
        </p:sp>
        <p:sp>
          <p:nvSpPr>
            <p:cNvPr id="18" name="Ovaal 17">
              <a:extLst>
                <a:ext uri="{FF2B5EF4-FFF2-40B4-BE49-F238E27FC236}">
                  <a16:creationId xmlns:a16="http://schemas.microsoft.com/office/drawing/2014/main" id="{BA3B2DD8-736D-9C20-3CA5-8FD31D432610}"/>
                </a:ext>
              </a:extLst>
            </p:cNvPr>
            <p:cNvSpPr/>
            <p:nvPr userDrawn="1"/>
          </p:nvSpPr>
          <p:spPr>
            <a:xfrm>
              <a:off x="-3604183" y="2711336"/>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9" name="Rechthoek 18">
              <a:extLst>
                <a:ext uri="{FF2B5EF4-FFF2-40B4-BE49-F238E27FC236}">
                  <a16:creationId xmlns:a16="http://schemas.microsoft.com/office/drawing/2014/main" id="{E2ADD88D-BCD7-5EB3-B0E0-6B8845C68112}"/>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rgbClr val="EE7628"/>
                </a:buClr>
                <a:buSzTx/>
                <a:buFont typeface="Arial" panose="020B0604020202020204" pitchFamily="34" charset="0"/>
                <a:buNone/>
                <a:tabLst/>
                <a:defRPr/>
              </a:pPr>
              <a:r>
                <a:rPr kumimoji="0" lang="en-GB" sz="1800" b="1" i="0" u="none" strike="noStrike" kern="0" cap="none" spc="0" normalizeH="0" baseline="0" noProof="0" dirty="0">
                  <a:ln>
                    <a:noFill/>
                  </a:ln>
                  <a:solidFill>
                    <a:schemeClr val="accent1"/>
                  </a:solidFill>
                  <a:effectLst/>
                  <a:uLnTx/>
                  <a:uFillTx/>
                  <a:latin typeface="Calibri" panose="020F0502020204030204" pitchFamily="34" charset="0"/>
                  <a:ea typeface="+mn-ea"/>
                  <a:cs typeface="Calibri" panose="020F0502020204030204" pitchFamily="34" charset="0"/>
                </a:rPr>
                <a:t>Heading #2</a:t>
              </a:r>
            </a:p>
          </p:txBody>
        </p:sp>
        <p:sp>
          <p:nvSpPr>
            <p:cNvPr id="20" name="Ovaal 19">
              <a:extLst>
                <a:ext uri="{FF2B5EF4-FFF2-40B4-BE49-F238E27FC236}">
                  <a16:creationId xmlns:a16="http://schemas.microsoft.com/office/drawing/2014/main" id="{AC303974-D6BB-9CF4-C95B-09D1D7F4B12E}"/>
                </a:ext>
              </a:extLst>
            </p:cNvPr>
            <p:cNvSpPr/>
            <p:nvPr userDrawn="1"/>
          </p:nvSpPr>
          <p:spPr>
            <a:xfrm>
              <a:off x="-3604183" y="3002620"/>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p>
          </p:txBody>
        </p:sp>
        <p:sp>
          <p:nvSpPr>
            <p:cNvPr id="21" name="Rechthoek 20">
              <a:extLst>
                <a:ext uri="{FF2B5EF4-FFF2-40B4-BE49-F238E27FC236}">
                  <a16:creationId xmlns:a16="http://schemas.microsoft.com/office/drawing/2014/main" id="{049ACD19-E72F-15F8-213F-70AF72625494}"/>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en-GB" sz="1800" b="1" i="0" u="none" strike="noStrike" kern="0" cap="none" spc="0" normalizeH="0" baseline="0" noProof="0" dirty="0">
                  <a:ln>
                    <a:noFill/>
                  </a:ln>
                  <a:solidFill>
                    <a:schemeClr val="accent3"/>
                  </a:solidFill>
                  <a:effectLst/>
                  <a:uLnTx/>
                  <a:uFillTx/>
                  <a:latin typeface="Calibri" panose="020F0502020204030204" pitchFamily="34" charset="0"/>
                  <a:cs typeface="Calibri" panose="020F0502020204030204" pitchFamily="34" charset="0"/>
                </a:rPr>
                <a:t>Heading #3</a:t>
              </a:r>
            </a:p>
          </p:txBody>
        </p:sp>
        <p:sp>
          <p:nvSpPr>
            <p:cNvPr id="22" name="Ovaal 21">
              <a:extLst>
                <a:ext uri="{FF2B5EF4-FFF2-40B4-BE49-F238E27FC236}">
                  <a16:creationId xmlns:a16="http://schemas.microsoft.com/office/drawing/2014/main" id="{C405CDB5-C6A7-4BED-5EA8-2BA6716DE1A5}"/>
                </a:ext>
              </a:extLst>
            </p:cNvPr>
            <p:cNvSpPr/>
            <p:nvPr userDrawn="1"/>
          </p:nvSpPr>
          <p:spPr>
            <a:xfrm>
              <a:off x="-3604183" y="329390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p>
          </p:txBody>
        </p:sp>
        <p:sp>
          <p:nvSpPr>
            <p:cNvPr id="25" name="Rechthoek 24">
              <a:extLst>
                <a:ext uri="{FF2B5EF4-FFF2-40B4-BE49-F238E27FC236}">
                  <a16:creationId xmlns:a16="http://schemas.microsoft.com/office/drawing/2014/main" id="{2922634E-18B3-940C-9C99-CFCA2FF7CD00}"/>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4"/>
                </a:buClr>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Source</a:t>
              </a:r>
            </a:p>
          </p:txBody>
        </p:sp>
        <p:sp>
          <p:nvSpPr>
            <p:cNvPr id="26" name="Ovaal 25">
              <a:extLst>
                <a:ext uri="{FF2B5EF4-FFF2-40B4-BE49-F238E27FC236}">
                  <a16:creationId xmlns:a16="http://schemas.microsoft.com/office/drawing/2014/main" id="{22C38DE1-BC68-C687-8965-73DA2B8CEB55}"/>
                </a:ext>
              </a:extLst>
            </p:cNvPr>
            <p:cNvSpPr/>
            <p:nvPr userDrawn="1"/>
          </p:nvSpPr>
          <p:spPr>
            <a:xfrm>
              <a:off x="-3604183" y="3585188"/>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p>
          </p:txBody>
        </p:sp>
        <p:sp>
          <p:nvSpPr>
            <p:cNvPr id="27" name="Rechthoek 26">
              <a:extLst>
                <a:ext uri="{FF2B5EF4-FFF2-40B4-BE49-F238E27FC236}">
                  <a16:creationId xmlns:a16="http://schemas.microsoft.com/office/drawing/2014/main" id="{3E4C006F-8A22-8491-3CF6-55A0DE62307F}"/>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rgbClr val="2CA055"/>
                </a:buClr>
                <a:buSzTx/>
                <a:buFontTx/>
                <a:buNone/>
                <a:tabLst/>
                <a:defRPr/>
              </a:pPr>
              <a:r>
                <a:rPr kumimoji="0" lang="en-GB" sz="1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Plain text #1</a:t>
              </a:r>
            </a:p>
          </p:txBody>
        </p:sp>
        <p:sp>
          <p:nvSpPr>
            <p:cNvPr id="28" name="Ovaal 27">
              <a:extLst>
                <a:ext uri="{FF2B5EF4-FFF2-40B4-BE49-F238E27FC236}">
                  <a16:creationId xmlns:a16="http://schemas.microsoft.com/office/drawing/2014/main" id="{DC8C88BA-3DB3-AE66-A6FC-4DEE4A1E3D82}"/>
                </a:ext>
              </a:extLst>
            </p:cNvPr>
            <p:cNvSpPr/>
            <p:nvPr userDrawn="1"/>
          </p:nvSpPr>
          <p:spPr>
            <a:xfrm>
              <a:off x="-3604183" y="3876472"/>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p>
          </p:txBody>
        </p:sp>
        <p:sp>
          <p:nvSpPr>
            <p:cNvPr id="29" name="Rechthoek 28">
              <a:extLst>
                <a:ext uri="{FF2B5EF4-FFF2-40B4-BE49-F238E27FC236}">
                  <a16:creationId xmlns:a16="http://schemas.microsoft.com/office/drawing/2014/main" id="{030934F0-A585-3687-DC95-6FF2E9A2168B}"/>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4"/>
                </a:buClr>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Plain text #2</a:t>
              </a:r>
            </a:p>
          </p:txBody>
        </p:sp>
        <p:sp>
          <p:nvSpPr>
            <p:cNvPr id="30" name="Ovaal 29">
              <a:extLst>
                <a:ext uri="{FF2B5EF4-FFF2-40B4-BE49-F238E27FC236}">
                  <a16:creationId xmlns:a16="http://schemas.microsoft.com/office/drawing/2014/main" id="{C20CA90F-D753-7FEC-7476-2ADFF05A96B2}"/>
                </a:ext>
              </a:extLst>
            </p:cNvPr>
            <p:cNvSpPr/>
            <p:nvPr userDrawn="1"/>
          </p:nvSpPr>
          <p:spPr>
            <a:xfrm>
              <a:off x="-3604183" y="416859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p>
          </p:txBody>
        </p:sp>
        <p:sp>
          <p:nvSpPr>
            <p:cNvPr id="31" name="Rechthoek 30">
              <a:extLst>
                <a:ext uri="{FF2B5EF4-FFF2-40B4-BE49-F238E27FC236}">
                  <a16:creationId xmlns:a16="http://schemas.microsoft.com/office/drawing/2014/main" id="{BBAB27F1-31BA-F80A-11BD-28756FCB4EF2}"/>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en-GB" sz="1800" b="1" i="0" u="none" strike="noStrike" kern="0" cap="none" spc="0" normalizeH="0" baseline="0" noProof="0" dirty="0">
                  <a:ln>
                    <a:noFill/>
                  </a:ln>
                  <a:solidFill>
                    <a:schemeClr val="accent4"/>
                  </a:solidFill>
                  <a:effectLst/>
                  <a:uLnTx/>
                  <a:uFillTx/>
                  <a:latin typeface="Calibri" panose="020F0502020204030204" pitchFamily="34" charset="0"/>
                  <a:cs typeface="Calibri" panose="020F0502020204030204" pitchFamily="34" charset="0"/>
                </a:rPr>
                <a:t>Heading #4</a:t>
              </a:r>
            </a:p>
          </p:txBody>
        </p:sp>
        <p:sp>
          <p:nvSpPr>
            <p:cNvPr id="32" name="Rechthoek 31">
              <a:extLst>
                <a:ext uri="{FF2B5EF4-FFF2-40B4-BE49-F238E27FC236}">
                  <a16:creationId xmlns:a16="http://schemas.microsoft.com/office/drawing/2014/main" id="{63656F8D-435B-B791-0998-475802560E19}"/>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‘Inspiration'</a:t>
              </a:r>
            </a:p>
          </p:txBody>
        </p:sp>
        <p:grpSp>
          <p:nvGrpSpPr>
            <p:cNvPr id="33" name="ICOON_info">
              <a:extLst>
                <a:ext uri="{FF2B5EF4-FFF2-40B4-BE49-F238E27FC236}">
                  <a16:creationId xmlns:a16="http://schemas.microsoft.com/office/drawing/2014/main" id="{8931C62B-6A9F-991A-4A42-FF962119B76F}"/>
                </a:ext>
              </a:extLst>
            </p:cNvPr>
            <p:cNvGrpSpPr/>
            <p:nvPr userDrawn="1"/>
          </p:nvGrpSpPr>
          <p:grpSpPr>
            <a:xfrm>
              <a:off x="-376736" y="4400186"/>
              <a:ext cx="283685" cy="283685"/>
              <a:chOff x="-510741" y="5913713"/>
              <a:chExt cx="267555" cy="267555"/>
            </a:xfrm>
          </p:grpSpPr>
          <p:sp>
            <p:nvSpPr>
              <p:cNvPr id="81" name="Ovaal 80">
                <a:extLst>
                  <a:ext uri="{FF2B5EF4-FFF2-40B4-BE49-F238E27FC236}">
                    <a16:creationId xmlns:a16="http://schemas.microsoft.com/office/drawing/2014/main" id="{D2B9C2A0-59EC-9D86-692F-4F3AAE247B0B}"/>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82" name="Graphic 163" descr="Informatie">
                <a:extLst>
                  <a:ext uri="{FF2B5EF4-FFF2-40B4-BE49-F238E27FC236}">
                    <a16:creationId xmlns:a16="http://schemas.microsoft.com/office/drawing/2014/main" id="{A4736A6D-31F0-394E-A425-03F547B7161B}"/>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34" name="VOORBEELD">
              <a:extLst>
                <a:ext uri="{FF2B5EF4-FFF2-40B4-BE49-F238E27FC236}">
                  <a16:creationId xmlns:a16="http://schemas.microsoft.com/office/drawing/2014/main" id="{954F9972-3431-94E0-D30C-C929B9191D92}"/>
                </a:ext>
              </a:extLst>
            </p:cNvPr>
            <p:cNvGrpSpPr/>
            <p:nvPr userDrawn="1"/>
          </p:nvGrpSpPr>
          <p:grpSpPr>
            <a:xfrm>
              <a:off x="-3605171" y="458674"/>
              <a:ext cx="3234311" cy="558875"/>
              <a:chOff x="-3605171" y="458674"/>
              <a:chExt cx="3234311" cy="558875"/>
            </a:xfrm>
          </p:grpSpPr>
          <p:sp>
            <p:nvSpPr>
              <p:cNvPr id="41" name="Rechthoek 40">
                <a:extLst>
                  <a:ext uri="{FF2B5EF4-FFF2-40B4-BE49-F238E27FC236}">
                    <a16:creationId xmlns:a16="http://schemas.microsoft.com/office/drawing/2014/main" id="{63BE35CA-7801-7ADA-84BE-58A0CBECC8DB}"/>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en-GB" sz="900" b="1" noProof="0" dirty="0">
                    <a:solidFill>
                      <a:srgbClr val="211F26"/>
                    </a:solidFill>
                    <a:latin typeface="Calibri" panose="020F0502020204030204" pitchFamily="34" charset="0"/>
                    <a:cs typeface="Calibri" panose="020F0502020204030204" pitchFamily="34" charset="0"/>
                  </a:rPr>
                  <a:t>Home</a:t>
                </a:r>
              </a:p>
            </p:txBody>
          </p:sp>
          <p:sp>
            <p:nvSpPr>
              <p:cNvPr id="42" name="Rechthoek 41">
                <a:extLst>
                  <a:ext uri="{FF2B5EF4-FFF2-40B4-BE49-F238E27FC236}">
                    <a16:creationId xmlns:a16="http://schemas.microsoft.com/office/drawing/2014/main" id="{755E5375-F522-DDB9-5220-8D4E6DCBCAF6}"/>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43" name="Groep 42">
                <a:extLst>
                  <a:ext uri="{FF2B5EF4-FFF2-40B4-BE49-F238E27FC236}">
                    <a16:creationId xmlns:a16="http://schemas.microsoft.com/office/drawing/2014/main" id="{8D0A3AA3-790D-94C1-EDFF-C87870123705}"/>
                  </a:ext>
                </a:extLst>
              </p:cNvPr>
              <p:cNvGrpSpPr/>
              <p:nvPr userDrawn="1"/>
            </p:nvGrpSpPr>
            <p:grpSpPr>
              <a:xfrm>
                <a:off x="-3386247" y="830871"/>
                <a:ext cx="139423" cy="109566"/>
                <a:chOff x="-2866744" y="827071"/>
                <a:chExt cx="168701" cy="132575"/>
              </a:xfrm>
            </p:grpSpPr>
            <p:grpSp>
              <p:nvGrpSpPr>
                <p:cNvPr id="74" name="Groep 73">
                  <a:extLst>
                    <a:ext uri="{FF2B5EF4-FFF2-40B4-BE49-F238E27FC236}">
                      <a16:creationId xmlns:a16="http://schemas.microsoft.com/office/drawing/2014/main" id="{BA674238-6BDA-AE84-5613-CD13D274A209}"/>
                    </a:ext>
                  </a:extLst>
                </p:cNvPr>
                <p:cNvGrpSpPr/>
                <p:nvPr userDrawn="1"/>
              </p:nvGrpSpPr>
              <p:grpSpPr>
                <a:xfrm>
                  <a:off x="-2866744" y="827071"/>
                  <a:ext cx="168701" cy="132575"/>
                  <a:chOff x="-2866744" y="827071"/>
                  <a:chExt cx="168701" cy="132575"/>
                </a:xfrm>
              </p:grpSpPr>
              <p:cxnSp>
                <p:nvCxnSpPr>
                  <p:cNvPr id="76" name="Rechte verbindingslijn 75">
                    <a:extLst>
                      <a:ext uri="{FF2B5EF4-FFF2-40B4-BE49-F238E27FC236}">
                        <a16:creationId xmlns:a16="http://schemas.microsoft.com/office/drawing/2014/main" id="{7F418884-207D-9CFA-0360-81EF816A287D}"/>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77" name="Rechte verbindingslijn 76">
                    <a:extLst>
                      <a:ext uri="{FF2B5EF4-FFF2-40B4-BE49-F238E27FC236}">
                        <a16:creationId xmlns:a16="http://schemas.microsoft.com/office/drawing/2014/main" id="{3FAD5FAE-2263-45E4-EC0C-B4BA67C13B85}"/>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78" name="Rechte verbindingslijn 77">
                    <a:extLst>
                      <a:ext uri="{FF2B5EF4-FFF2-40B4-BE49-F238E27FC236}">
                        <a16:creationId xmlns:a16="http://schemas.microsoft.com/office/drawing/2014/main" id="{3F9494CB-8DBE-D016-059F-8104C5821FFF}"/>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79" name="Rechte verbindingslijn 78">
                    <a:extLst>
                      <a:ext uri="{FF2B5EF4-FFF2-40B4-BE49-F238E27FC236}">
                        <a16:creationId xmlns:a16="http://schemas.microsoft.com/office/drawing/2014/main" id="{50A5CBEC-B562-B38C-C46E-7D63563CB441}"/>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80" name="Rechte verbindingslijn 79">
                    <a:extLst>
                      <a:ext uri="{FF2B5EF4-FFF2-40B4-BE49-F238E27FC236}">
                        <a16:creationId xmlns:a16="http://schemas.microsoft.com/office/drawing/2014/main" id="{CB785CE4-D19A-5AE9-D530-F9277B78C06E}"/>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75" name="Pijl: rechts 74">
                  <a:extLst>
                    <a:ext uri="{FF2B5EF4-FFF2-40B4-BE49-F238E27FC236}">
                      <a16:creationId xmlns:a16="http://schemas.microsoft.com/office/drawing/2014/main" id="{5320A331-3DE0-DC0C-FC1D-2B59150C1F0C}"/>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44" name="Groep 43">
                <a:extLst>
                  <a:ext uri="{FF2B5EF4-FFF2-40B4-BE49-F238E27FC236}">
                    <a16:creationId xmlns:a16="http://schemas.microsoft.com/office/drawing/2014/main" id="{561CAD71-5DCE-813E-21DB-57886AF0625B}"/>
                  </a:ext>
                </a:extLst>
              </p:cNvPr>
              <p:cNvGrpSpPr/>
              <p:nvPr userDrawn="1"/>
            </p:nvGrpSpPr>
            <p:grpSpPr>
              <a:xfrm>
                <a:off x="-3605171" y="830871"/>
                <a:ext cx="139423" cy="109566"/>
                <a:chOff x="-2866744" y="518074"/>
                <a:chExt cx="168701" cy="132575"/>
              </a:xfrm>
            </p:grpSpPr>
            <p:grpSp>
              <p:nvGrpSpPr>
                <p:cNvPr id="67" name="Groep 66">
                  <a:extLst>
                    <a:ext uri="{FF2B5EF4-FFF2-40B4-BE49-F238E27FC236}">
                      <a16:creationId xmlns:a16="http://schemas.microsoft.com/office/drawing/2014/main" id="{E45BAAAC-CFA8-3978-90C0-635A68A178ED}"/>
                    </a:ext>
                  </a:extLst>
                </p:cNvPr>
                <p:cNvGrpSpPr/>
                <p:nvPr userDrawn="1"/>
              </p:nvGrpSpPr>
              <p:grpSpPr>
                <a:xfrm>
                  <a:off x="-2866744" y="518074"/>
                  <a:ext cx="168701" cy="132575"/>
                  <a:chOff x="-2866744" y="518074"/>
                  <a:chExt cx="168701" cy="132575"/>
                </a:xfrm>
              </p:grpSpPr>
              <p:cxnSp>
                <p:nvCxnSpPr>
                  <p:cNvPr id="69" name="Rechte verbindingslijn 68">
                    <a:extLst>
                      <a:ext uri="{FF2B5EF4-FFF2-40B4-BE49-F238E27FC236}">
                        <a16:creationId xmlns:a16="http://schemas.microsoft.com/office/drawing/2014/main" id="{F69742CE-BA74-EFA9-38A6-16CF9BC5D81F}"/>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70" name="Rechte verbindingslijn 69">
                    <a:extLst>
                      <a:ext uri="{FF2B5EF4-FFF2-40B4-BE49-F238E27FC236}">
                        <a16:creationId xmlns:a16="http://schemas.microsoft.com/office/drawing/2014/main" id="{4D7C200A-035F-6FC8-BFD3-6A591ACD75F4}"/>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71" name="Rechte verbindingslijn 70">
                    <a:extLst>
                      <a:ext uri="{FF2B5EF4-FFF2-40B4-BE49-F238E27FC236}">
                        <a16:creationId xmlns:a16="http://schemas.microsoft.com/office/drawing/2014/main" id="{08079543-ADE2-294B-73CF-2AFBCC9F015F}"/>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72" name="Rechte verbindingslijn 71">
                    <a:extLst>
                      <a:ext uri="{FF2B5EF4-FFF2-40B4-BE49-F238E27FC236}">
                        <a16:creationId xmlns:a16="http://schemas.microsoft.com/office/drawing/2014/main" id="{C14A21E4-028B-608B-D7F8-656CDC07CDE4}"/>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73" name="Rechte verbindingslijn 72">
                    <a:extLst>
                      <a:ext uri="{FF2B5EF4-FFF2-40B4-BE49-F238E27FC236}">
                        <a16:creationId xmlns:a16="http://schemas.microsoft.com/office/drawing/2014/main" id="{1F9861DE-738E-778D-B1D5-F9C90A2AEA55}"/>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68" name="Pijl: rechts 67">
                  <a:extLst>
                    <a:ext uri="{FF2B5EF4-FFF2-40B4-BE49-F238E27FC236}">
                      <a16:creationId xmlns:a16="http://schemas.microsoft.com/office/drawing/2014/main" id="{2A4A7E80-BAF5-7778-E852-BFE1FE51AFFD}"/>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cxnSp>
            <p:nvCxnSpPr>
              <p:cNvPr id="45" name="Rechte verbindingslijn 44">
                <a:extLst>
                  <a:ext uri="{FF2B5EF4-FFF2-40B4-BE49-F238E27FC236}">
                    <a16:creationId xmlns:a16="http://schemas.microsoft.com/office/drawing/2014/main" id="{A9980E75-D492-C2A9-B40E-C237DC5E3E2E}"/>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46" name="Rechte verbindingslijn 45">
                <a:extLst>
                  <a:ext uri="{FF2B5EF4-FFF2-40B4-BE49-F238E27FC236}">
                    <a16:creationId xmlns:a16="http://schemas.microsoft.com/office/drawing/2014/main" id="{264FA04A-A670-0841-9A63-2B90196D9EAD}"/>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47" name="Rechthoek 46">
                <a:extLst>
                  <a:ext uri="{FF2B5EF4-FFF2-40B4-BE49-F238E27FC236}">
                    <a16:creationId xmlns:a16="http://schemas.microsoft.com/office/drawing/2014/main" id="{550189C6-6058-68E8-C793-9B2D1683B56D}"/>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down</a:t>
                </a:r>
              </a:p>
            </p:txBody>
          </p:sp>
          <p:sp>
            <p:nvSpPr>
              <p:cNvPr id="48" name="Rechthoek 47">
                <a:extLst>
                  <a:ext uri="{FF2B5EF4-FFF2-40B4-BE49-F238E27FC236}">
                    <a16:creationId xmlns:a16="http://schemas.microsoft.com/office/drawing/2014/main" id="{6CCA36E1-4C1F-CA75-6EC6-947C72D1699E}"/>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up</a:t>
                </a:r>
              </a:p>
            </p:txBody>
          </p:sp>
          <p:grpSp>
            <p:nvGrpSpPr>
              <p:cNvPr id="49" name="Groep 48">
                <a:extLst>
                  <a:ext uri="{FF2B5EF4-FFF2-40B4-BE49-F238E27FC236}">
                    <a16:creationId xmlns:a16="http://schemas.microsoft.com/office/drawing/2014/main" id="{E0704F6D-66E9-D645-3E85-BCD9D66B66B3}"/>
                  </a:ext>
                </a:extLst>
              </p:cNvPr>
              <p:cNvGrpSpPr/>
              <p:nvPr userDrawn="1"/>
            </p:nvGrpSpPr>
            <p:grpSpPr>
              <a:xfrm>
                <a:off x="-2916763" y="769168"/>
                <a:ext cx="268738" cy="248381"/>
                <a:chOff x="-2916763" y="769168"/>
                <a:chExt cx="268738" cy="248381"/>
              </a:xfrm>
            </p:grpSpPr>
            <p:sp>
              <p:nvSpPr>
                <p:cNvPr id="59" name="Rechthoek 58">
                  <a:extLst>
                    <a:ext uri="{FF2B5EF4-FFF2-40B4-BE49-F238E27FC236}">
                      <a16:creationId xmlns:a16="http://schemas.microsoft.com/office/drawing/2014/main" id="{952824F7-6192-9814-7BE3-E7D5051704C6}"/>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60" name="Groep 59">
                  <a:extLst>
                    <a:ext uri="{FF2B5EF4-FFF2-40B4-BE49-F238E27FC236}">
                      <a16:creationId xmlns:a16="http://schemas.microsoft.com/office/drawing/2014/main" id="{7A8C8BB2-6DEF-61A1-F96D-2E49979DDD34}"/>
                    </a:ext>
                  </a:extLst>
                </p:cNvPr>
                <p:cNvGrpSpPr/>
                <p:nvPr userDrawn="1"/>
              </p:nvGrpSpPr>
              <p:grpSpPr>
                <a:xfrm>
                  <a:off x="-2866744" y="827071"/>
                  <a:ext cx="168701" cy="132575"/>
                  <a:chOff x="-2866744" y="827071"/>
                  <a:chExt cx="168701" cy="132575"/>
                </a:xfrm>
              </p:grpSpPr>
              <p:cxnSp>
                <p:nvCxnSpPr>
                  <p:cNvPr id="62" name="Rechte verbindingslijn 61">
                    <a:extLst>
                      <a:ext uri="{FF2B5EF4-FFF2-40B4-BE49-F238E27FC236}">
                        <a16:creationId xmlns:a16="http://schemas.microsoft.com/office/drawing/2014/main" id="{CBD7A755-2EA4-5320-BE32-B56BD4CBDDBF}"/>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63" name="Rechte verbindingslijn 62">
                    <a:extLst>
                      <a:ext uri="{FF2B5EF4-FFF2-40B4-BE49-F238E27FC236}">
                        <a16:creationId xmlns:a16="http://schemas.microsoft.com/office/drawing/2014/main" id="{9FD3DA73-E7A2-C105-6AE6-B3151A02A2AE}"/>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64" name="Rechte verbindingslijn 63">
                    <a:extLst>
                      <a:ext uri="{FF2B5EF4-FFF2-40B4-BE49-F238E27FC236}">
                        <a16:creationId xmlns:a16="http://schemas.microsoft.com/office/drawing/2014/main" id="{DBFEF47E-6853-BE07-CAE7-83B908C9DA3D}"/>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65" name="Rechte verbindingslijn 64">
                    <a:extLst>
                      <a:ext uri="{FF2B5EF4-FFF2-40B4-BE49-F238E27FC236}">
                        <a16:creationId xmlns:a16="http://schemas.microsoft.com/office/drawing/2014/main" id="{F0A7C228-82EE-BF10-3DE8-45206F90D5CE}"/>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66" name="Rechte verbindingslijn 65">
                    <a:extLst>
                      <a:ext uri="{FF2B5EF4-FFF2-40B4-BE49-F238E27FC236}">
                        <a16:creationId xmlns:a16="http://schemas.microsoft.com/office/drawing/2014/main" id="{AB16E552-2794-4173-51E2-3E7CE713C706}"/>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61" name="Pijl: rechts 60">
                  <a:extLst>
                    <a:ext uri="{FF2B5EF4-FFF2-40B4-BE49-F238E27FC236}">
                      <a16:creationId xmlns:a16="http://schemas.microsoft.com/office/drawing/2014/main" id="{0D882A3C-2AAB-6D00-85A7-F20ECFAFDD1D}"/>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50" name="Groep 49">
                <a:extLst>
                  <a:ext uri="{FF2B5EF4-FFF2-40B4-BE49-F238E27FC236}">
                    <a16:creationId xmlns:a16="http://schemas.microsoft.com/office/drawing/2014/main" id="{4299042A-BED9-B79D-418D-96084BE4FD9D}"/>
                  </a:ext>
                </a:extLst>
              </p:cNvPr>
              <p:cNvGrpSpPr/>
              <p:nvPr userDrawn="1"/>
            </p:nvGrpSpPr>
            <p:grpSpPr>
              <a:xfrm>
                <a:off x="-2916763" y="460171"/>
                <a:ext cx="268738" cy="248381"/>
                <a:chOff x="-2916763" y="460171"/>
                <a:chExt cx="268738" cy="248381"/>
              </a:xfrm>
            </p:grpSpPr>
            <p:sp>
              <p:nvSpPr>
                <p:cNvPr id="51" name="Rechthoek 50">
                  <a:extLst>
                    <a:ext uri="{FF2B5EF4-FFF2-40B4-BE49-F238E27FC236}">
                      <a16:creationId xmlns:a16="http://schemas.microsoft.com/office/drawing/2014/main" id="{1F7BA473-8F3C-7DE3-7307-CF2B3CB7196B}"/>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52" name="Groep 51">
                  <a:extLst>
                    <a:ext uri="{FF2B5EF4-FFF2-40B4-BE49-F238E27FC236}">
                      <a16:creationId xmlns:a16="http://schemas.microsoft.com/office/drawing/2014/main" id="{8C663338-13A8-6BE8-71D8-B425D45F2017}"/>
                    </a:ext>
                  </a:extLst>
                </p:cNvPr>
                <p:cNvGrpSpPr/>
                <p:nvPr userDrawn="1"/>
              </p:nvGrpSpPr>
              <p:grpSpPr>
                <a:xfrm>
                  <a:off x="-2866744" y="518074"/>
                  <a:ext cx="168701" cy="132575"/>
                  <a:chOff x="-2866744" y="518074"/>
                  <a:chExt cx="168701" cy="132575"/>
                </a:xfrm>
              </p:grpSpPr>
              <p:cxnSp>
                <p:nvCxnSpPr>
                  <p:cNvPr id="54" name="Rechte verbindingslijn 53">
                    <a:extLst>
                      <a:ext uri="{FF2B5EF4-FFF2-40B4-BE49-F238E27FC236}">
                        <a16:creationId xmlns:a16="http://schemas.microsoft.com/office/drawing/2014/main" id="{6EC967C3-8961-D52D-BF06-3772FE7A9BA9}"/>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55" name="Rechte verbindingslijn 54">
                    <a:extLst>
                      <a:ext uri="{FF2B5EF4-FFF2-40B4-BE49-F238E27FC236}">
                        <a16:creationId xmlns:a16="http://schemas.microsoft.com/office/drawing/2014/main" id="{79BD42FD-AEBF-68E2-2815-1CE3BF5AA9CA}"/>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56" name="Rechte verbindingslijn 55">
                    <a:extLst>
                      <a:ext uri="{FF2B5EF4-FFF2-40B4-BE49-F238E27FC236}">
                        <a16:creationId xmlns:a16="http://schemas.microsoft.com/office/drawing/2014/main" id="{471E0C60-6392-EE2C-78E2-10709170E076}"/>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57" name="Rechte verbindingslijn 56">
                    <a:extLst>
                      <a:ext uri="{FF2B5EF4-FFF2-40B4-BE49-F238E27FC236}">
                        <a16:creationId xmlns:a16="http://schemas.microsoft.com/office/drawing/2014/main" id="{B4110C65-2988-AA8C-0122-726BA019EBDB}"/>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58" name="Rechte verbindingslijn 57">
                    <a:extLst>
                      <a:ext uri="{FF2B5EF4-FFF2-40B4-BE49-F238E27FC236}">
                        <a16:creationId xmlns:a16="http://schemas.microsoft.com/office/drawing/2014/main" id="{24CFA446-DF28-22FD-D61E-0A3A23E0DBA5}"/>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53" name="Pijl: rechts 52">
                  <a:extLst>
                    <a:ext uri="{FF2B5EF4-FFF2-40B4-BE49-F238E27FC236}">
                      <a16:creationId xmlns:a16="http://schemas.microsoft.com/office/drawing/2014/main" id="{298A9E84-2C8D-7040-B0DC-841817DE49E3}"/>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grpSp>
          <p:nvGrpSpPr>
            <p:cNvPr id="35" name="Groep 34">
              <a:extLst>
                <a:ext uri="{FF2B5EF4-FFF2-40B4-BE49-F238E27FC236}">
                  <a16:creationId xmlns:a16="http://schemas.microsoft.com/office/drawing/2014/main" id="{3DBE4CF7-AAE5-7577-1C87-9CE67956B992}"/>
                </a:ext>
              </a:extLst>
            </p:cNvPr>
            <p:cNvGrpSpPr/>
            <p:nvPr userDrawn="1"/>
          </p:nvGrpSpPr>
          <p:grpSpPr>
            <a:xfrm>
              <a:off x="-938434" y="4663037"/>
              <a:ext cx="627798" cy="576693"/>
              <a:chOff x="-1753862" y="6112775"/>
              <a:chExt cx="759635" cy="697798"/>
            </a:xfrm>
          </p:grpSpPr>
          <p:grpSp>
            <p:nvGrpSpPr>
              <p:cNvPr id="36" name="Inspireren">
                <a:extLst>
                  <a:ext uri="{FF2B5EF4-FFF2-40B4-BE49-F238E27FC236}">
                    <a16:creationId xmlns:a16="http://schemas.microsoft.com/office/drawing/2014/main" id="{A1AE8F81-35EC-DFCB-2301-B76D3A018DA8}"/>
                  </a:ext>
                </a:extLst>
              </p:cNvPr>
              <p:cNvGrpSpPr>
                <a:grpSpLocks noChangeAspect="1"/>
              </p:cNvGrpSpPr>
              <p:nvPr userDrawn="1"/>
            </p:nvGrpSpPr>
            <p:grpSpPr bwMode="auto">
              <a:xfrm>
                <a:off x="-1484858" y="6112775"/>
                <a:ext cx="205431" cy="293286"/>
                <a:chOff x="4768" y="2783"/>
                <a:chExt cx="788" cy="1125"/>
              </a:xfrm>
              <a:gradFill>
                <a:gsLst>
                  <a:gs pos="0">
                    <a:srgbClr val="9D9FA1"/>
                  </a:gs>
                  <a:gs pos="70000">
                    <a:srgbClr val="211F26"/>
                  </a:gs>
                </a:gsLst>
                <a:lin ang="2700000" scaled="0"/>
              </a:gradFill>
            </p:grpSpPr>
            <p:sp>
              <p:nvSpPr>
                <p:cNvPr id="38" name="Freeform 12">
                  <a:extLst>
                    <a:ext uri="{FF2B5EF4-FFF2-40B4-BE49-F238E27FC236}">
                      <a16:creationId xmlns:a16="http://schemas.microsoft.com/office/drawing/2014/main" id="{550A83A3-1EE9-4D35-B2CA-0C98466952D4}"/>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39" name="Freeform 13">
                  <a:extLst>
                    <a:ext uri="{FF2B5EF4-FFF2-40B4-BE49-F238E27FC236}">
                      <a16:creationId xmlns:a16="http://schemas.microsoft.com/office/drawing/2014/main" id="{A7841130-ECB1-585F-1C47-E31A4D3533BD}"/>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40" name="Freeform 14">
                  <a:extLst>
                    <a:ext uri="{FF2B5EF4-FFF2-40B4-BE49-F238E27FC236}">
                      <a16:creationId xmlns:a16="http://schemas.microsoft.com/office/drawing/2014/main" id="{441220B7-7773-5114-5219-57E8503E319C}"/>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37" name="Tekstvak 36">
                <a:extLst>
                  <a:ext uri="{FF2B5EF4-FFF2-40B4-BE49-F238E27FC236}">
                    <a16:creationId xmlns:a16="http://schemas.microsoft.com/office/drawing/2014/main" id="{5EE391C5-D792-4355-7335-AA75A8CD336D}"/>
                  </a:ext>
                </a:extLst>
              </p:cNvPr>
              <p:cNvSpPr txBox="1"/>
              <p:nvPr userDrawn="1"/>
            </p:nvSpPr>
            <p:spPr>
              <a:xfrm>
                <a:off x="-1753862" y="6420664"/>
                <a:ext cx="759635" cy="38990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sp>
        <p:nvSpPr>
          <p:cNvPr id="83" name="Tijdelijke aanduiding voor datum 91">
            <a:extLst>
              <a:ext uri="{FF2B5EF4-FFF2-40B4-BE49-F238E27FC236}">
                <a16:creationId xmlns:a16="http://schemas.microsoft.com/office/drawing/2014/main" id="{0759EE27-8698-4BA8-A660-5C7A4ECFD50D}"/>
              </a:ext>
            </a:extLst>
          </p:cNvPr>
          <p:cNvSpPr>
            <a:spLocks noGrp="1"/>
          </p:cNvSpPr>
          <p:nvPr>
            <p:ph type="dt" sz="half" idx="31"/>
          </p:nvPr>
        </p:nvSpPr>
        <p:spPr>
          <a:xfrm>
            <a:off x="8317776" y="6343857"/>
            <a:ext cx="1451700" cy="151789"/>
          </a:xfrm>
        </p:spPr>
        <p:txBody>
          <a:bodyPr/>
          <a:lstStyle>
            <a:lvl1pPr algn="r">
              <a:defRPr/>
            </a:lvl1pPr>
          </a:lstStyle>
          <a:p>
            <a:fld id="{1C057A53-E246-4DA5-B1BD-94BFE04C6FDE}" type="datetime3">
              <a:rPr lang="en-GB" smtClean="0"/>
              <a:t>8 December, 2023</a:t>
            </a:fld>
            <a:endParaRPr lang="en-GB" dirty="0"/>
          </a:p>
        </p:txBody>
      </p:sp>
      <p:sp>
        <p:nvSpPr>
          <p:cNvPr id="84" name="Tijdelijke aanduiding voor voettekst 92">
            <a:extLst>
              <a:ext uri="{FF2B5EF4-FFF2-40B4-BE49-F238E27FC236}">
                <a16:creationId xmlns:a16="http://schemas.microsoft.com/office/drawing/2014/main" id="{2A34B266-D1BC-5C78-1980-CCF673C15604}"/>
              </a:ext>
            </a:extLst>
          </p:cNvPr>
          <p:cNvSpPr>
            <a:spLocks noGrp="1"/>
          </p:cNvSpPr>
          <p:nvPr>
            <p:ph type="ftr" sz="quarter" idx="32"/>
          </p:nvPr>
        </p:nvSpPr>
        <p:spPr>
          <a:xfrm>
            <a:off x="9801225" y="6343856"/>
            <a:ext cx="1658938" cy="151790"/>
          </a:xfrm>
        </p:spPr>
        <p:txBody>
          <a:bodyPr/>
          <a:lstStyle>
            <a:lvl1pPr algn="r">
              <a:defRPr/>
            </a:lvl1pPr>
          </a:lstStyle>
          <a:p>
            <a:r>
              <a:rPr lang="en-GB" dirty="0"/>
              <a:t>|  Published under cc-by licence</a:t>
            </a:r>
          </a:p>
        </p:txBody>
      </p:sp>
      <p:sp>
        <p:nvSpPr>
          <p:cNvPr id="85" name="Tijdelijke aanduiding voor dianummer 93">
            <a:extLst>
              <a:ext uri="{FF2B5EF4-FFF2-40B4-BE49-F238E27FC236}">
                <a16:creationId xmlns:a16="http://schemas.microsoft.com/office/drawing/2014/main" id="{464D6FC6-DC03-078E-5A00-B42DB7E68DAD}"/>
              </a:ext>
            </a:extLst>
          </p:cNvPr>
          <p:cNvSpPr>
            <a:spLocks noGrp="1"/>
          </p:cNvSpPr>
          <p:nvPr>
            <p:ph type="sldNum" sz="quarter" idx="33"/>
          </p:nvPr>
        </p:nvSpPr>
        <p:spPr>
          <a:xfrm>
            <a:off x="11175566" y="7255814"/>
            <a:ext cx="284597" cy="151790"/>
          </a:xfrm>
        </p:spPr>
        <p:txBody>
          <a:bodyPr/>
          <a:lstStyle/>
          <a:p>
            <a:fld id="{D7B5DC5B-6873-43DB-ADC7-B15ACCE0DFDB}" type="slidenum">
              <a:rPr lang="en-GB" smtClean="0"/>
              <a:pPr/>
              <a:t>‹#›</a:t>
            </a:fld>
            <a:endParaRPr lang="en-GB" dirty="0"/>
          </a:p>
        </p:txBody>
      </p:sp>
      <p:grpSp>
        <p:nvGrpSpPr>
          <p:cNvPr id="86" name="INSTRUCTION">
            <a:extLst>
              <a:ext uri="{FF2B5EF4-FFF2-40B4-BE49-F238E27FC236}">
                <a16:creationId xmlns:a16="http://schemas.microsoft.com/office/drawing/2014/main" id="{A4D565EC-88E5-D613-0106-9DD7CBCA3760}"/>
              </a:ext>
            </a:extLst>
          </p:cNvPr>
          <p:cNvGrpSpPr/>
          <p:nvPr userDrawn="1"/>
        </p:nvGrpSpPr>
        <p:grpSpPr>
          <a:xfrm>
            <a:off x="12377595" y="0"/>
            <a:ext cx="3693113" cy="5054643"/>
            <a:chOff x="-3786164" y="0"/>
            <a:chExt cx="3693113" cy="5054643"/>
          </a:xfrm>
        </p:grpSpPr>
        <p:sp>
          <p:nvSpPr>
            <p:cNvPr id="87" name="Rechthoek 86">
              <a:extLst>
                <a:ext uri="{FF2B5EF4-FFF2-40B4-BE49-F238E27FC236}">
                  <a16:creationId xmlns:a16="http://schemas.microsoft.com/office/drawing/2014/main" id="{B7FF0B43-A687-932C-6089-582B0087F1E9}"/>
                </a:ext>
              </a:extLst>
            </p:cNvPr>
            <p:cNvSpPr/>
            <p:nvPr userDrawn="1"/>
          </p:nvSpPr>
          <p:spPr>
            <a:xfrm>
              <a:off x="-3786164" y="0"/>
              <a:ext cx="3593091" cy="4391599"/>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Insert/edit an image</a:t>
              </a:r>
            </a:p>
          </p:txBody>
        </p:sp>
        <p:sp>
          <p:nvSpPr>
            <p:cNvPr id="88" name="Rechthoek 87">
              <a:extLst>
                <a:ext uri="{FF2B5EF4-FFF2-40B4-BE49-F238E27FC236}">
                  <a16:creationId xmlns:a16="http://schemas.microsoft.com/office/drawing/2014/main" id="{10D3B6B7-47C0-E73B-C9A2-3E39483EAC4A}"/>
                </a:ext>
              </a:extLst>
            </p:cNvPr>
            <p:cNvSpPr/>
            <p:nvPr userDrawn="1"/>
          </p:nvSpPr>
          <p:spPr>
            <a:xfrm>
              <a:off x="-3786164" y="4226643"/>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‘Inspiration'</a:t>
              </a:r>
            </a:p>
          </p:txBody>
        </p:sp>
        <p:sp>
          <p:nvSpPr>
            <p:cNvPr id="89" name="Ovaal 88">
              <a:extLst>
                <a:ext uri="{FF2B5EF4-FFF2-40B4-BE49-F238E27FC236}">
                  <a16:creationId xmlns:a16="http://schemas.microsoft.com/office/drawing/2014/main" id="{E91C6FCA-BD37-D856-D583-8AEF4D9115BA}"/>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90" name="Rechthoek 89">
              <a:extLst>
                <a:ext uri="{FF2B5EF4-FFF2-40B4-BE49-F238E27FC236}">
                  <a16:creationId xmlns:a16="http://schemas.microsoft.com/office/drawing/2014/main" id="{E17BCCF2-0F44-072D-CB22-326C22857791}"/>
                </a:ext>
              </a:extLst>
            </p:cNvPr>
            <p:cNvSpPr/>
            <p:nvPr userDrawn="1"/>
          </p:nvSpPr>
          <p:spPr>
            <a:xfrm>
              <a:off x="-3319416" y="465323"/>
              <a:ext cx="3008779" cy="661851"/>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91" name="Ovaal 90">
              <a:extLst>
                <a:ext uri="{FF2B5EF4-FFF2-40B4-BE49-F238E27FC236}">
                  <a16:creationId xmlns:a16="http://schemas.microsoft.com/office/drawing/2014/main" id="{F9C1E66E-7D84-6869-AF78-F2F6601A03D6}"/>
                </a:ext>
              </a:extLst>
            </p:cNvPr>
            <p:cNvSpPr/>
            <p:nvPr userDrawn="1"/>
          </p:nvSpPr>
          <p:spPr>
            <a:xfrm>
              <a:off x="-3603587" y="18111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92" name="Rechthoek 91">
              <a:extLst>
                <a:ext uri="{FF2B5EF4-FFF2-40B4-BE49-F238E27FC236}">
                  <a16:creationId xmlns:a16="http://schemas.microsoft.com/office/drawing/2014/main" id="{7E0846F7-4E4F-58AA-B386-5F48A484763C}"/>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93" name="Rechthoek 92">
              <a:extLst>
                <a:ext uri="{FF2B5EF4-FFF2-40B4-BE49-F238E27FC236}">
                  <a16:creationId xmlns:a16="http://schemas.microsoft.com/office/drawing/2014/main" id="{FDE076C9-07CC-B22B-982C-5161FB21C83F}"/>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1000" b="1" noProof="0" dirty="0">
                  <a:solidFill>
                    <a:srgbClr val="211F26"/>
                  </a:solidFill>
                  <a:latin typeface="Calibri" panose="020F0502020204030204" pitchFamily="34" charset="0"/>
                  <a:cs typeface="Calibri" panose="020F0502020204030204" pitchFamily="34" charset="0"/>
                </a:rPr>
                <a:t>Insert</a:t>
              </a:r>
            </a:p>
          </p:txBody>
        </p:sp>
        <p:sp>
          <p:nvSpPr>
            <p:cNvPr id="94" name="Ovaal 93">
              <a:extLst>
                <a:ext uri="{FF2B5EF4-FFF2-40B4-BE49-F238E27FC236}">
                  <a16:creationId xmlns:a16="http://schemas.microsoft.com/office/drawing/2014/main" id="{0349888C-438F-5436-E772-0941E2A80A90}"/>
                </a:ext>
              </a:extLst>
            </p:cNvPr>
            <p:cNvSpPr/>
            <p:nvPr userDrawn="1"/>
          </p:nvSpPr>
          <p:spPr>
            <a:xfrm>
              <a:off x="-3603587" y="263483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95" name="Rechthoek 94">
              <a:extLst>
                <a:ext uri="{FF2B5EF4-FFF2-40B4-BE49-F238E27FC236}">
                  <a16:creationId xmlns:a16="http://schemas.microsoft.com/office/drawing/2014/main" id="{DE019BA5-53AC-07B6-B3DF-46CB3328B493}"/>
                </a:ext>
              </a:extLst>
            </p:cNvPr>
            <p:cNvSpPr/>
            <p:nvPr userDrawn="1"/>
          </p:nvSpPr>
          <p:spPr>
            <a:xfrm>
              <a:off x="-3319415" y="2634835"/>
              <a:ext cx="2944682" cy="794165"/>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‘Crop’</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grpSp>
          <p:nvGrpSpPr>
            <p:cNvPr id="96" name="Groep 95">
              <a:extLst>
                <a:ext uri="{FF2B5EF4-FFF2-40B4-BE49-F238E27FC236}">
                  <a16:creationId xmlns:a16="http://schemas.microsoft.com/office/drawing/2014/main" id="{D29C1A75-912C-D19F-BB65-DF59C9F0321F}"/>
                </a:ext>
              </a:extLst>
            </p:cNvPr>
            <p:cNvGrpSpPr/>
            <p:nvPr userDrawn="1"/>
          </p:nvGrpSpPr>
          <p:grpSpPr>
            <a:xfrm>
              <a:off x="-3414453" y="3534339"/>
              <a:ext cx="514284" cy="506545"/>
              <a:chOff x="12617641" y="3403239"/>
              <a:chExt cx="752963" cy="741634"/>
            </a:xfrm>
          </p:grpSpPr>
          <p:grpSp>
            <p:nvGrpSpPr>
              <p:cNvPr id="113" name="Groep 112">
                <a:extLst>
                  <a:ext uri="{FF2B5EF4-FFF2-40B4-BE49-F238E27FC236}">
                    <a16:creationId xmlns:a16="http://schemas.microsoft.com/office/drawing/2014/main" id="{19741EAA-F646-0628-EAF3-14FB686C77B3}"/>
                  </a:ext>
                </a:extLst>
              </p:cNvPr>
              <p:cNvGrpSpPr/>
              <p:nvPr userDrawn="1"/>
            </p:nvGrpSpPr>
            <p:grpSpPr>
              <a:xfrm>
                <a:off x="12771530" y="3403239"/>
                <a:ext cx="467176" cy="448491"/>
                <a:chOff x="12782157" y="3403239"/>
                <a:chExt cx="467176" cy="448491"/>
              </a:xfrm>
            </p:grpSpPr>
            <p:grpSp>
              <p:nvGrpSpPr>
                <p:cNvPr id="116" name="Groep 115">
                  <a:extLst>
                    <a:ext uri="{FF2B5EF4-FFF2-40B4-BE49-F238E27FC236}">
                      <a16:creationId xmlns:a16="http://schemas.microsoft.com/office/drawing/2014/main" id="{68D3A3F6-F234-38E0-F0BC-FFDDE4C474A0}"/>
                    </a:ext>
                  </a:extLst>
                </p:cNvPr>
                <p:cNvGrpSpPr/>
                <p:nvPr userDrawn="1"/>
              </p:nvGrpSpPr>
              <p:grpSpPr>
                <a:xfrm>
                  <a:off x="12782157" y="3403239"/>
                  <a:ext cx="412976" cy="396132"/>
                  <a:chOff x="13554906" y="3320109"/>
                  <a:chExt cx="443917" cy="425811"/>
                </a:xfrm>
              </p:grpSpPr>
              <p:grpSp>
                <p:nvGrpSpPr>
                  <p:cNvPr id="123" name="Groep 122">
                    <a:extLst>
                      <a:ext uri="{FF2B5EF4-FFF2-40B4-BE49-F238E27FC236}">
                        <a16:creationId xmlns:a16="http://schemas.microsoft.com/office/drawing/2014/main" id="{20C0A5EE-0557-283C-E2CD-8EA7F38BF480}"/>
                      </a:ext>
                    </a:extLst>
                  </p:cNvPr>
                  <p:cNvGrpSpPr/>
                  <p:nvPr userDrawn="1"/>
                </p:nvGrpSpPr>
                <p:grpSpPr>
                  <a:xfrm>
                    <a:off x="13554906" y="3320109"/>
                    <a:ext cx="443917" cy="425811"/>
                    <a:chOff x="12909684" y="1276143"/>
                    <a:chExt cx="443917" cy="425811"/>
                  </a:xfrm>
                </p:grpSpPr>
                <p:sp>
                  <p:nvSpPr>
                    <p:cNvPr id="126" name="Rechthoek 125">
                      <a:extLst>
                        <a:ext uri="{FF2B5EF4-FFF2-40B4-BE49-F238E27FC236}">
                          <a16:creationId xmlns:a16="http://schemas.microsoft.com/office/drawing/2014/main" id="{5325A13B-F035-5E72-EA1C-41B59BCEBB70}"/>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127" name="Rechthoek 126">
                      <a:extLst>
                        <a:ext uri="{FF2B5EF4-FFF2-40B4-BE49-F238E27FC236}">
                          <a16:creationId xmlns:a16="http://schemas.microsoft.com/office/drawing/2014/main" id="{8BB161B0-CC2E-26BB-9D0B-B491F77107A0}"/>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128" name="Ovaal 127">
                      <a:extLst>
                        <a:ext uri="{FF2B5EF4-FFF2-40B4-BE49-F238E27FC236}">
                          <a16:creationId xmlns:a16="http://schemas.microsoft.com/office/drawing/2014/main" id="{A33BE93A-BB34-EDFC-272E-263672134147}"/>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pic>
                <p:nvPicPr>
                  <p:cNvPr id="124" name="Afbeelding 123">
                    <a:extLst>
                      <a:ext uri="{FF2B5EF4-FFF2-40B4-BE49-F238E27FC236}">
                        <a16:creationId xmlns:a16="http://schemas.microsoft.com/office/drawing/2014/main" id="{F634EBA6-7C02-F11B-6D3C-7E8D645AE7A9}"/>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13567296" y="3424991"/>
                    <a:ext cx="173367" cy="140220"/>
                  </a:xfrm>
                  <a:prstGeom prst="rect">
                    <a:avLst/>
                  </a:prstGeom>
                </p:spPr>
              </p:pic>
              <p:pic>
                <p:nvPicPr>
                  <p:cNvPr id="125" name="Afbeelding 124">
                    <a:extLst>
                      <a:ext uri="{FF2B5EF4-FFF2-40B4-BE49-F238E27FC236}">
                        <a16:creationId xmlns:a16="http://schemas.microsoft.com/office/drawing/2014/main" id="{9A1F9700-7B55-C3F3-DCCE-46D7F4623C9F}"/>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117" name="Groep 116">
                  <a:extLst>
                    <a:ext uri="{FF2B5EF4-FFF2-40B4-BE49-F238E27FC236}">
                      <a16:creationId xmlns:a16="http://schemas.microsoft.com/office/drawing/2014/main" id="{58FDCBA2-B5FB-0856-85CC-04BFD191313B}"/>
                    </a:ext>
                  </a:extLst>
                </p:cNvPr>
                <p:cNvGrpSpPr/>
                <p:nvPr userDrawn="1"/>
              </p:nvGrpSpPr>
              <p:grpSpPr>
                <a:xfrm>
                  <a:off x="13103513" y="3705268"/>
                  <a:ext cx="145820" cy="146462"/>
                  <a:chOff x="13096169" y="3602278"/>
                  <a:chExt cx="145820" cy="146462"/>
                </a:xfrm>
              </p:grpSpPr>
              <p:sp>
                <p:nvSpPr>
                  <p:cNvPr id="121" name="Rechthoek 120">
                    <a:extLst>
                      <a:ext uri="{FF2B5EF4-FFF2-40B4-BE49-F238E27FC236}">
                        <a16:creationId xmlns:a16="http://schemas.microsoft.com/office/drawing/2014/main" id="{66E95AEB-25A5-330C-4547-EB60C138F60A}"/>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22" name="Rechthoek 121">
                    <a:extLst>
                      <a:ext uri="{FF2B5EF4-FFF2-40B4-BE49-F238E27FC236}">
                        <a16:creationId xmlns:a16="http://schemas.microsoft.com/office/drawing/2014/main" id="{18A84750-D289-E572-DC73-92F1169C2E91}"/>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118" name="Groep 117">
                  <a:extLst>
                    <a:ext uri="{FF2B5EF4-FFF2-40B4-BE49-F238E27FC236}">
                      <a16:creationId xmlns:a16="http://schemas.microsoft.com/office/drawing/2014/main" id="{46E8143F-272A-894D-3631-44B4890629AE}"/>
                    </a:ext>
                  </a:extLst>
                </p:cNvPr>
                <p:cNvGrpSpPr/>
                <p:nvPr userDrawn="1"/>
              </p:nvGrpSpPr>
              <p:grpSpPr>
                <a:xfrm rot="10800000">
                  <a:off x="13061402" y="3665637"/>
                  <a:ext cx="145820" cy="146462"/>
                  <a:chOff x="13096169" y="3602278"/>
                  <a:chExt cx="145820" cy="146462"/>
                </a:xfrm>
              </p:grpSpPr>
              <p:sp>
                <p:nvSpPr>
                  <p:cNvPr id="119" name="Rechthoek 118">
                    <a:extLst>
                      <a:ext uri="{FF2B5EF4-FFF2-40B4-BE49-F238E27FC236}">
                        <a16:creationId xmlns:a16="http://schemas.microsoft.com/office/drawing/2014/main" id="{93873D57-90B2-0261-B397-D875B9FDABD8}"/>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20" name="Rechthoek 119">
                    <a:extLst>
                      <a:ext uri="{FF2B5EF4-FFF2-40B4-BE49-F238E27FC236}">
                        <a16:creationId xmlns:a16="http://schemas.microsoft.com/office/drawing/2014/main" id="{86EA645D-7250-A1E3-849C-2229FCDC41F5}"/>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sp>
            <p:nvSpPr>
              <p:cNvPr id="114" name="Rechthoek 113">
                <a:extLst>
                  <a:ext uri="{FF2B5EF4-FFF2-40B4-BE49-F238E27FC236}">
                    <a16:creationId xmlns:a16="http://schemas.microsoft.com/office/drawing/2014/main" id="{886C1614-C52D-F9D3-5C97-A6434D20C36F}"/>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Crop</a:t>
                </a:r>
              </a:p>
            </p:txBody>
          </p:sp>
          <p:sp>
            <p:nvSpPr>
              <p:cNvPr id="115" name="Gelijkbenige driehoek 114">
                <a:extLst>
                  <a:ext uri="{FF2B5EF4-FFF2-40B4-BE49-F238E27FC236}">
                    <a16:creationId xmlns:a16="http://schemas.microsoft.com/office/drawing/2014/main" id="{3E1D7EBB-D12B-E219-2BB6-F35A2D163A46}"/>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97" name="ICOON_info">
              <a:extLst>
                <a:ext uri="{FF2B5EF4-FFF2-40B4-BE49-F238E27FC236}">
                  <a16:creationId xmlns:a16="http://schemas.microsoft.com/office/drawing/2014/main" id="{04EF548F-691C-352D-9F68-6BC1D792E8B1}"/>
                </a:ext>
              </a:extLst>
            </p:cNvPr>
            <p:cNvGrpSpPr/>
            <p:nvPr userDrawn="1"/>
          </p:nvGrpSpPr>
          <p:grpSpPr>
            <a:xfrm>
              <a:off x="-376736" y="4055594"/>
              <a:ext cx="283685" cy="283685"/>
              <a:chOff x="-510741" y="5913713"/>
              <a:chExt cx="267555" cy="267555"/>
            </a:xfrm>
          </p:grpSpPr>
          <p:sp>
            <p:nvSpPr>
              <p:cNvPr id="111" name="Ovaal 110">
                <a:extLst>
                  <a:ext uri="{FF2B5EF4-FFF2-40B4-BE49-F238E27FC236}">
                    <a16:creationId xmlns:a16="http://schemas.microsoft.com/office/drawing/2014/main" id="{03B19F58-4B9C-5BCB-0DDF-869D3C2ADA6B}"/>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112" name="Graphic 163" descr="Informatie">
                <a:extLst>
                  <a:ext uri="{FF2B5EF4-FFF2-40B4-BE49-F238E27FC236}">
                    <a16:creationId xmlns:a16="http://schemas.microsoft.com/office/drawing/2014/main" id="{B1663C09-BA14-0A4E-4DE7-27744C15F8BE}"/>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98" name="Groep 97">
              <a:extLst>
                <a:ext uri="{FF2B5EF4-FFF2-40B4-BE49-F238E27FC236}">
                  <a16:creationId xmlns:a16="http://schemas.microsoft.com/office/drawing/2014/main" id="{80C021C8-94A7-B105-19D6-10EC4D8C0C68}"/>
                </a:ext>
              </a:extLst>
            </p:cNvPr>
            <p:cNvGrpSpPr/>
            <p:nvPr userDrawn="1"/>
          </p:nvGrpSpPr>
          <p:grpSpPr>
            <a:xfrm>
              <a:off x="-938434" y="4364020"/>
              <a:ext cx="627798" cy="576693"/>
              <a:chOff x="-938434" y="4570310"/>
              <a:chExt cx="627798" cy="576693"/>
            </a:xfrm>
          </p:grpSpPr>
          <p:grpSp>
            <p:nvGrpSpPr>
              <p:cNvPr id="106" name="Inspireren">
                <a:extLst>
                  <a:ext uri="{FF2B5EF4-FFF2-40B4-BE49-F238E27FC236}">
                    <a16:creationId xmlns:a16="http://schemas.microsoft.com/office/drawing/2014/main" id="{40B8457F-173F-2C59-5706-F02BFFCFBF08}"/>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108" name="Freeform 12">
                  <a:extLst>
                    <a:ext uri="{FF2B5EF4-FFF2-40B4-BE49-F238E27FC236}">
                      <a16:creationId xmlns:a16="http://schemas.microsoft.com/office/drawing/2014/main" id="{4A0649FB-82DA-69F6-EEB1-D2933DC9C356}"/>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mn-lt"/>
                  </a:endParaRPr>
                </a:p>
              </p:txBody>
            </p:sp>
            <p:sp>
              <p:nvSpPr>
                <p:cNvPr id="109" name="Freeform 13">
                  <a:extLst>
                    <a:ext uri="{FF2B5EF4-FFF2-40B4-BE49-F238E27FC236}">
                      <a16:creationId xmlns:a16="http://schemas.microsoft.com/office/drawing/2014/main" id="{35617959-E05C-7BDA-BC0B-775B876126EF}"/>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mn-lt"/>
                  </a:endParaRPr>
                </a:p>
              </p:txBody>
            </p:sp>
            <p:sp>
              <p:nvSpPr>
                <p:cNvPr id="110" name="Freeform 14">
                  <a:extLst>
                    <a:ext uri="{FF2B5EF4-FFF2-40B4-BE49-F238E27FC236}">
                      <a16:creationId xmlns:a16="http://schemas.microsoft.com/office/drawing/2014/main" id="{241B8D03-0504-7B48-5127-CD418FCD1730}"/>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mn-lt"/>
                  </a:endParaRPr>
                </a:p>
              </p:txBody>
            </p:sp>
          </p:grpSp>
          <p:sp>
            <p:nvSpPr>
              <p:cNvPr id="107" name="Tekstvak 106">
                <a:extLst>
                  <a:ext uri="{FF2B5EF4-FFF2-40B4-BE49-F238E27FC236}">
                    <a16:creationId xmlns:a16="http://schemas.microsoft.com/office/drawing/2014/main" id="{E0E24AB6-45AE-9216-F6CE-4C29D342FA48}"/>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nvGrpSpPr>
            <p:cNvPr id="99" name="Groep 98">
              <a:extLst>
                <a:ext uri="{FF2B5EF4-FFF2-40B4-BE49-F238E27FC236}">
                  <a16:creationId xmlns:a16="http://schemas.microsoft.com/office/drawing/2014/main" id="{B02B1DC2-00EB-2D5A-93EF-B5D1EEE8E315}"/>
                </a:ext>
              </a:extLst>
            </p:cNvPr>
            <p:cNvGrpSpPr/>
            <p:nvPr userDrawn="1"/>
          </p:nvGrpSpPr>
          <p:grpSpPr>
            <a:xfrm>
              <a:off x="-3365484" y="1226982"/>
              <a:ext cx="446937" cy="406485"/>
              <a:chOff x="-3563526" y="1409294"/>
              <a:chExt cx="354190" cy="322133"/>
            </a:xfrm>
          </p:grpSpPr>
          <p:grpSp>
            <p:nvGrpSpPr>
              <p:cNvPr id="100" name="Groep 99">
                <a:extLst>
                  <a:ext uri="{FF2B5EF4-FFF2-40B4-BE49-F238E27FC236}">
                    <a16:creationId xmlns:a16="http://schemas.microsoft.com/office/drawing/2014/main" id="{900D3CBA-9591-4F4D-3E60-0FDDAD703E25}"/>
                  </a:ext>
                </a:extLst>
              </p:cNvPr>
              <p:cNvGrpSpPr/>
              <p:nvPr userDrawn="1"/>
            </p:nvGrpSpPr>
            <p:grpSpPr>
              <a:xfrm>
                <a:off x="-3499992" y="1409294"/>
                <a:ext cx="225195" cy="195499"/>
                <a:chOff x="8987389" y="1361199"/>
                <a:chExt cx="2200275" cy="1914525"/>
              </a:xfrm>
            </p:grpSpPr>
            <p:sp>
              <p:nvSpPr>
                <p:cNvPr id="102" name="Vrije vorm: vorm 101">
                  <a:extLst>
                    <a:ext uri="{FF2B5EF4-FFF2-40B4-BE49-F238E27FC236}">
                      <a16:creationId xmlns:a16="http://schemas.microsoft.com/office/drawing/2014/main" id="{7A516FF2-324F-E395-FC87-1EBA325DA578}"/>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995469"/>
                  <a:endParaRPr lang="en-GB" sz="7200" noProof="0" dirty="0">
                    <a:solidFill>
                      <a:srgbClr val="211F26"/>
                    </a:solidFill>
                    <a:latin typeface="+mn-lt"/>
                  </a:endParaRPr>
                </a:p>
              </p:txBody>
            </p:sp>
            <p:grpSp>
              <p:nvGrpSpPr>
                <p:cNvPr id="103" name="Groep 102">
                  <a:extLst>
                    <a:ext uri="{FF2B5EF4-FFF2-40B4-BE49-F238E27FC236}">
                      <a16:creationId xmlns:a16="http://schemas.microsoft.com/office/drawing/2014/main" id="{42FE7D63-CDCB-8C44-D1DB-6B8177B0A60C}"/>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104" name="Vrije vorm: vorm 103">
                    <a:extLst>
                      <a:ext uri="{FF2B5EF4-FFF2-40B4-BE49-F238E27FC236}">
                        <a16:creationId xmlns:a16="http://schemas.microsoft.com/office/drawing/2014/main" id="{5EA0C3D0-0FD1-B66D-A05A-A34D2553B386}"/>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995469"/>
                    <a:endParaRPr lang="en-GB" sz="7200" noProof="0" dirty="0">
                      <a:solidFill>
                        <a:srgbClr val="211F26"/>
                      </a:solidFill>
                      <a:latin typeface="+mn-lt"/>
                    </a:endParaRPr>
                  </a:p>
                </p:txBody>
              </p:sp>
              <p:sp>
                <p:nvSpPr>
                  <p:cNvPr id="105" name="Vrije vorm: vorm 104">
                    <a:extLst>
                      <a:ext uri="{FF2B5EF4-FFF2-40B4-BE49-F238E27FC236}">
                        <a16:creationId xmlns:a16="http://schemas.microsoft.com/office/drawing/2014/main" id="{F016CFB7-6CD5-B5C2-38BE-28A8A51B2355}"/>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995469"/>
                    <a:endParaRPr lang="en-GB" sz="7200" noProof="0" dirty="0">
                      <a:solidFill>
                        <a:srgbClr val="211F26"/>
                      </a:solidFill>
                      <a:latin typeface="+mn-lt"/>
                    </a:endParaRPr>
                  </a:p>
                </p:txBody>
              </p:sp>
            </p:grpSp>
          </p:grpSp>
          <p:sp>
            <p:nvSpPr>
              <p:cNvPr id="101" name="Tekstvak 100">
                <a:extLst>
                  <a:ext uri="{FF2B5EF4-FFF2-40B4-BE49-F238E27FC236}">
                    <a16:creationId xmlns:a16="http://schemas.microsoft.com/office/drawing/2014/main" id="{CC37F595-FC7B-6F27-9D06-E9C2EC8A24C3}"/>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sp>
        <p:nvSpPr>
          <p:cNvPr id="129" name="Tijdelijke aanduiding voor titel 1">
            <a:extLst>
              <a:ext uri="{FF2B5EF4-FFF2-40B4-BE49-F238E27FC236}">
                <a16:creationId xmlns:a16="http://schemas.microsoft.com/office/drawing/2014/main" id="{A66E5048-334F-CFFB-EE39-79C7EF459551}"/>
              </a:ext>
            </a:extLst>
          </p:cNvPr>
          <p:cNvSpPr>
            <a:spLocks noGrp="1"/>
          </p:cNvSpPr>
          <p:nvPr>
            <p:ph type="title" hasCustomPrompt="1"/>
          </p:nvPr>
        </p:nvSpPr>
        <p:spPr>
          <a:xfrm>
            <a:off x="0" y="-367937"/>
            <a:ext cx="2086708" cy="342211"/>
          </a:xfrm>
          <a:prstGeom prst="rect">
            <a:avLst/>
          </a:prstGeom>
        </p:spPr>
        <p:txBody>
          <a:bodyPr vert="horz" lIns="0" tIns="0" rIns="0" bIns="0" rtlCol="0" anchor="t">
            <a:noAutofit/>
          </a:bodyPr>
          <a:lstStyle>
            <a:lvl1pPr>
              <a:defRPr sz="1600">
                <a:solidFill>
                  <a:schemeClr val="accent1"/>
                </a:solidFill>
              </a:defRPr>
            </a:lvl1pPr>
          </a:lstStyle>
          <a:p>
            <a:pPr algn="l"/>
            <a:r>
              <a:rPr lang="en-GB" sz="1600" b="1" cap="none" baseline="0" noProof="0" dirty="0">
                <a:solidFill>
                  <a:schemeClr val="accent1"/>
                </a:solidFill>
                <a:latin typeface="+mj-lt"/>
              </a:rPr>
              <a:t>Column 2x + Image</a:t>
            </a:r>
          </a:p>
        </p:txBody>
      </p:sp>
    </p:spTree>
    <p:extLst>
      <p:ext uri="{BB962C8B-B14F-4D97-AF65-F5344CB8AC3E}">
        <p14:creationId xmlns:p14="http://schemas.microsoft.com/office/powerpoint/2010/main" val="53851719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Column 1x + Image">
    <p:spTree>
      <p:nvGrpSpPr>
        <p:cNvPr id="1" name=""/>
        <p:cNvGrpSpPr/>
        <p:nvPr/>
      </p:nvGrpSpPr>
      <p:grpSpPr>
        <a:xfrm>
          <a:off x="0" y="0"/>
          <a:ext cx="0" cy="0"/>
          <a:chOff x="0" y="0"/>
          <a:chExt cx="0" cy="0"/>
        </a:xfrm>
      </p:grpSpPr>
      <p:sp>
        <p:nvSpPr>
          <p:cNvPr id="6" name="Tijdelijke aanduiding voor tekst 12">
            <a:extLst>
              <a:ext uri="{FF2B5EF4-FFF2-40B4-BE49-F238E27FC236}">
                <a16:creationId xmlns:a16="http://schemas.microsoft.com/office/drawing/2014/main" id="{A7DF9604-675E-C6A4-8FE4-6FADED1D783B}"/>
              </a:ext>
            </a:extLst>
          </p:cNvPr>
          <p:cNvSpPr>
            <a:spLocks noGrp="1"/>
          </p:cNvSpPr>
          <p:nvPr>
            <p:ph type="body" sz="quarter" idx="18" hasCustomPrompt="1"/>
          </p:nvPr>
        </p:nvSpPr>
        <p:spPr>
          <a:xfrm>
            <a:off x="708207" y="707795"/>
            <a:ext cx="36000" cy="396000"/>
          </a:xfrm>
          <a:custGeom>
            <a:avLst/>
            <a:gdLst>
              <a:gd name="connsiteX0" fmla="*/ 18000 w 36000"/>
              <a:gd name="connsiteY0" fmla="*/ 0 h 396000"/>
              <a:gd name="connsiteX1" fmla="*/ 36000 w 36000"/>
              <a:gd name="connsiteY1" fmla="*/ 18000 h 396000"/>
              <a:gd name="connsiteX2" fmla="*/ 36000 w 36000"/>
              <a:gd name="connsiteY2" fmla="*/ 378000 h 396000"/>
              <a:gd name="connsiteX3" fmla="*/ 18000 w 36000"/>
              <a:gd name="connsiteY3" fmla="*/ 396000 h 396000"/>
              <a:gd name="connsiteX4" fmla="*/ 0 w 36000"/>
              <a:gd name="connsiteY4" fmla="*/ 378000 h 396000"/>
              <a:gd name="connsiteX5" fmla="*/ 0 w 36000"/>
              <a:gd name="connsiteY5" fmla="*/ 18000 h 396000"/>
              <a:gd name="connsiteX6" fmla="*/ 18000 w 36000"/>
              <a:gd name="connsiteY6" fmla="*/ 0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 h="396000">
                <a:moveTo>
                  <a:pt x="18000" y="0"/>
                </a:moveTo>
                <a:cubicBezTo>
                  <a:pt x="27941" y="0"/>
                  <a:pt x="36000" y="8059"/>
                  <a:pt x="36000" y="18000"/>
                </a:cubicBezTo>
                <a:lnTo>
                  <a:pt x="36000" y="378000"/>
                </a:lnTo>
                <a:cubicBezTo>
                  <a:pt x="36000" y="387941"/>
                  <a:pt x="27941" y="396000"/>
                  <a:pt x="18000" y="396000"/>
                </a:cubicBezTo>
                <a:cubicBezTo>
                  <a:pt x="8059" y="396000"/>
                  <a:pt x="0" y="387941"/>
                  <a:pt x="0" y="378000"/>
                </a:cubicBezTo>
                <a:lnTo>
                  <a:pt x="0" y="18000"/>
                </a:lnTo>
                <a:cubicBezTo>
                  <a:pt x="0" y="8059"/>
                  <a:pt x="8059" y="0"/>
                  <a:pt x="18000" y="0"/>
                </a:cubicBezTo>
                <a:close/>
              </a:path>
            </a:pathLst>
          </a:custGeom>
          <a:solidFill>
            <a:schemeClr val="accent1"/>
          </a:solidFill>
        </p:spPr>
        <p:txBody>
          <a:bodyPr wrap="square">
            <a:noAutofit/>
          </a:bodyPr>
          <a:lstStyle>
            <a:lvl1pPr marL="0" indent="0">
              <a:buNone/>
              <a:defRPr sz="100"/>
            </a:lvl1pPr>
          </a:lstStyle>
          <a:p>
            <a:pPr lvl="0"/>
            <a:r>
              <a:rPr lang="en-GB" dirty="0"/>
              <a:t> </a:t>
            </a:r>
          </a:p>
        </p:txBody>
      </p:sp>
      <p:sp>
        <p:nvSpPr>
          <p:cNvPr id="12" name="Tijdelijke aanduiding voor tekst 15">
            <a:extLst>
              <a:ext uri="{FF2B5EF4-FFF2-40B4-BE49-F238E27FC236}">
                <a16:creationId xmlns:a16="http://schemas.microsoft.com/office/drawing/2014/main" id="{6CA91D66-3675-F7EA-4E5A-C4F954A3A8D7}"/>
              </a:ext>
            </a:extLst>
          </p:cNvPr>
          <p:cNvSpPr>
            <a:spLocks noGrp="1"/>
          </p:cNvSpPr>
          <p:nvPr>
            <p:ph type="body" sz="quarter" idx="14" hasCustomPrompt="1"/>
          </p:nvPr>
        </p:nvSpPr>
        <p:spPr>
          <a:xfrm>
            <a:off x="720000" y="6060536"/>
            <a:ext cx="932400" cy="475200"/>
          </a:xfrm>
          <a:blipFill>
            <a:blip r:embed="rId2"/>
            <a:stretch>
              <a:fillRect/>
            </a:stretch>
          </a:blipFill>
        </p:spPr>
        <p:txBody>
          <a:bodyPr/>
          <a:lstStyle>
            <a:lvl1pPr marL="0" indent="0">
              <a:buNone/>
              <a:defRPr sz="100"/>
            </a:lvl1pPr>
          </a:lstStyle>
          <a:p>
            <a:pPr lvl="0"/>
            <a:r>
              <a:rPr lang="en-GB" dirty="0"/>
              <a:t> </a:t>
            </a:r>
          </a:p>
        </p:txBody>
      </p:sp>
      <p:sp>
        <p:nvSpPr>
          <p:cNvPr id="13" name="Tijdelijke aanduiding voor verticale tekst 2">
            <a:extLst>
              <a:ext uri="{FF2B5EF4-FFF2-40B4-BE49-F238E27FC236}">
                <a16:creationId xmlns:a16="http://schemas.microsoft.com/office/drawing/2014/main" id="{F8DBED56-0580-A1CE-EBEB-D57665E8D393}"/>
              </a:ext>
            </a:extLst>
          </p:cNvPr>
          <p:cNvSpPr>
            <a:spLocks noGrp="1"/>
          </p:cNvSpPr>
          <p:nvPr>
            <p:ph type="body" orient="vert" idx="20" hasCustomPrompt="1"/>
          </p:nvPr>
        </p:nvSpPr>
        <p:spPr>
          <a:xfrm>
            <a:off x="728694" y="1991183"/>
            <a:ext cx="3398400" cy="3814305"/>
          </a:xfrm>
        </p:spPr>
        <p:txBody>
          <a:bodyPr vert="horz"/>
          <a:lstStyle>
            <a:lvl1pPr>
              <a:defRPr sz="1000"/>
            </a:lvl1pPr>
            <a:lvl2pPr>
              <a:defRPr sz="1000"/>
            </a:lvl2pPr>
            <a:lvl3pPr>
              <a:defRPr sz="1400"/>
            </a:lvl3pPr>
            <a:lvl4pPr>
              <a:defRPr sz="1400"/>
            </a:lvl4pPr>
            <a:lvl5pPr>
              <a:defRPr sz="1400"/>
            </a:lvl5pPr>
            <a:lvl6pPr>
              <a:defRPr sz="1400"/>
            </a:lvl6pPr>
            <a:lvl7pPr>
              <a:defRPr sz="800"/>
            </a:lvl7pPr>
            <a:lvl8pPr>
              <a:defRPr sz="1000"/>
            </a:lvl8pPr>
            <a:lvl9pPr>
              <a:defRPr sz="1000"/>
            </a:lvl9pPr>
          </a:lstStyle>
          <a:p>
            <a:pPr lvl="0"/>
            <a:r>
              <a:rPr lang="en-GB" noProof="0" dirty="0"/>
              <a:t>Plain text #1</a:t>
            </a:r>
          </a:p>
          <a:p>
            <a:pPr lvl="1"/>
            <a:r>
              <a:rPr lang="en-GB" noProof="0" dirty="0"/>
              <a:t>Plain text #2</a:t>
            </a:r>
          </a:p>
          <a:p>
            <a:pPr lvl="2"/>
            <a:r>
              <a:rPr lang="en-GB" noProof="0" dirty="0"/>
              <a:t>Heading #1</a:t>
            </a:r>
          </a:p>
          <a:p>
            <a:pPr lvl="3"/>
            <a:r>
              <a:rPr lang="en-GB" noProof="0" dirty="0"/>
              <a:t>Heading #2</a:t>
            </a:r>
          </a:p>
          <a:p>
            <a:pPr lvl="4"/>
            <a:r>
              <a:rPr lang="en-GB" noProof="0" dirty="0"/>
              <a:t>Heading #3</a:t>
            </a:r>
          </a:p>
          <a:p>
            <a:pPr lvl="5"/>
            <a:r>
              <a:rPr lang="en-GB" noProof="0" dirty="0"/>
              <a:t>Heading #4</a:t>
            </a:r>
          </a:p>
          <a:p>
            <a:pPr lvl="6"/>
            <a:r>
              <a:rPr lang="en-GB" noProof="0" dirty="0"/>
              <a:t>Source</a:t>
            </a:r>
          </a:p>
          <a:p>
            <a:pPr lvl="7"/>
            <a:r>
              <a:rPr lang="en-GB" noProof="0" dirty="0"/>
              <a:t>Plain text #1</a:t>
            </a:r>
          </a:p>
          <a:p>
            <a:pPr marL="0" marR="0" lvl="8" indent="0" algn="l" defTabSz="914400" rtl="0" eaLnBrk="1" fontAlgn="auto" latinLnBrk="0" hangingPunct="1">
              <a:lnSpc>
                <a:spcPct val="90000"/>
              </a:lnSpc>
              <a:spcBef>
                <a:spcPts val="600"/>
              </a:spcBef>
              <a:spcAft>
                <a:spcPts val="600"/>
              </a:spcAft>
              <a:buClr>
                <a:schemeClr val="tx2"/>
              </a:buClr>
              <a:buSzTx/>
              <a:buFontTx/>
              <a:buNone/>
              <a:tabLst/>
              <a:defRPr/>
            </a:pPr>
            <a:r>
              <a:rPr lang="en-GB" noProof="0" dirty="0"/>
              <a:t>Plain text #2</a:t>
            </a:r>
          </a:p>
        </p:txBody>
      </p:sp>
      <p:sp>
        <p:nvSpPr>
          <p:cNvPr id="23" name="Tijdelijke aanduiding voor tekst 22">
            <a:extLst>
              <a:ext uri="{FF2B5EF4-FFF2-40B4-BE49-F238E27FC236}">
                <a16:creationId xmlns:a16="http://schemas.microsoft.com/office/drawing/2014/main" id="{8F5F5929-A248-5F21-6EBB-F339ED45C036}"/>
              </a:ext>
            </a:extLst>
          </p:cNvPr>
          <p:cNvSpPr>
            <a:spLocks noGrp="1"/>
          </p:cNvSpPr>
          <p:nvPr>
            <p:ph type="body" sz="quarter" idx="30" hasCustomPrompt="1"/>
          </p:nvPr>
        </p:nvSpPr>
        <p:spPr>
          <a:xfrm>
            <a:off x="865163" y="722314"/>
            <a:ext cx="3260726" cy="1013822"/>
          </a:xfrm>
        </p:spPr>
        <p:txBody>
          <a:bodyPr/>
          <a:lstStyle>
            <a:lvl1pPr>
              <a:defRPr sz="3400" b="1">
                <a:latin typeface="+mj-lt"/>
              </a:defRPr>
            </a:lvl1pPr>
          </a:lstStyle>
          <a:p>
            <a:pPr lvl="0"/>
            <a:r>
              <a:rPr lang="en-GB" dirty="0"/>
              <a:t>Place the title of the slide here</a:t>
            </a:r>
          </a:p>
        </p:txBody>
      </p:sp>
      <p:sp>
        <p:nvSpPr>
          <p:cNvPr id="9" name="Tijdelijke aanduiding voor afbeelding 8">
            <a:extLst>
              <a:ext uri="{FF2B5EF4-FFF2-40B4-BE49-F238E27FC236}">
                <a16:creationId xmlns:a16="http://schemas.microsoft.com/office/drawing/2014/main" id="{31E40BE9-F389-C052-6303-70D8081D1F7C}"/>
              </a:ext>
            </a:extLst>
          </p:cNvPr>
          <p:cNvSpPr>
            <a:spLocks noGrp="1"/>
          </p:cNvSpPr>
          <p:nvPr>
            <p:ph type="pic" sz="quarter" idx="32" hasCustomPrompt="1"/>
          </p:nvPr>
        </p:nvSpPr>
        <p:spPr>
          <a:xfrm>
            <a:off x="4395227" y="722313"/>
            <a:ext cx="7061192" cy="5083175"/>
          </a:xfrm>
          <a:custGeom>
            <a:avLst/>
            <a:gdLst>
              <a:gd name="connsiteX0" fmla="*/ 137116 w 7061192"/>
              <a:gd name="connsiteY0" fmla="*/ 0 h 5083175"/>
              <a:gd name="connsiteX1" fmla="*/ 3264427 w 7061192"/>
              <a:gd name="connsiteY1" fmla="*/ 0 h 5083175"/>
              <a:gd name="connsiteX2" fmla="*/ 3264427 w 7061192"/>
              <a:gd name="connsiteY2" fmla="*/ 0 h 5083175"/>
              <a:gd name="connsiteX3" fmla="*/ 3796765 w 7061192"/>
              <a:gd name="connsiteY3" fmla="*/ 0 h 5083175"/>
              <a:gd name="connsiteX4" fmla="*/ 5691312 w 7061192"/>
              <a:gd name="connsiteY4" fmla="*/ 0 h 5083175"/>
              <a:gd name="connsiteX5" fmla="*/ 6924076 w 7061192"/>
              <a:gd name="connsiteY5" fmla="*/ 0 h 5083175"/>
              <a:gd name="connsiteX6" fmla="*/ 7061192 w 7061192"/>
              <a:gd name="connsiteY6" fmla="*/ 137116 h 5083175"/>
              <a:gd name="connsiteX7" fmla="*/ 7061192 w 7061192"/>
              <a:gd name="connsiteY7" fmla="*/ 4946059 h 5083175"/>
              <a:gd name="connsiteX8" fmla="*/ 6924076 w 7061192"/>
              <a:gd name="connsiteY8" fmla="*/ 5083175 h 5083175"/>
              <a:gd name="connsiteX9" fmla="*/ 5691312 w 7061192"/>
              <a:gd name="connsiteY9" fmla="*/ 5083175 h 5083175"/>
              <a:gd name="connsiteX10" fmla="*/ 3796765 w 7061192"/>
              <a:gd name="connsiteY10" fmla="*/ 5083175 h 5083175"/>
              <a:gd name="connsiteX11" fmla="*/ 3264427 w 7061192"/>
              <a:gd name="connsiteY11" fmla="*/ 5083175 h 5083175"/>
              <a:gd name="connsiteX12" fmla="*/ 2564001 w 7061192"/>
              <a:gd name="connsiteY12" fmla="*/ 5083175 h 5083175"/>
              <a:gd name="connsiteX13" fmla="*/ 137116 w 7061192"/>
              <a:gd name="connsiteY13" fmla="*/ 5083175 h 5083175"/>
              <a:gd name="connsiteX14" fmla="*/ 0 w 7061192"/>
              <a:gd name="connsiteY14" fmla="*/ 4946059 h 5083175"/>
              <a:gd name="connsiteX15" fmla="*/ 0 w 7061192"/>
              <a:gd name="connsiteY15" fmla="*/ 137116 h 5083175"/>
              <a:gd name="connsiteX16" fmla="*/ 137116 w 7061192"/>
              <a:gd name="connsiteY16" fmla="*/ 0 h 508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61192" h="5083175">
                <a:moveTo>
                  <a:pt x="137116" y="0"/>
                </a:moveTo>
                <a:lnTo>
                  <a:pt x="3264427" y="0"/>
                </a:lnTo>
                <a:lnTo>
                  <a:pt x="3264427" y="0"/>
                </a:lnTo>
                <a:lnTo>
                  <a:pt x="3796765" y="0"/>
                </a:lnTo>
                <a:lnTo>
                  <a:pt x="5691312" y="0"/>
                </a:lnTo>
                <a:lnTo>
                  <a:pt x="6924076" y="0"/>
                </a:lnTo>
                <a:cubicBezTo>
                  <a:pt x="6999803" y="0"/>
                  <a:pt x="7061192" y="61389"/>
                  <a:pt x="7061192" y="137116"/>
                </a:cubicBezTo>
                <a:lnTo>
                  <a:pt x="7061192" y="4946059"/>
                </a:lnTo>
                <a:cubicBezTo>
                  <a:pt x="7061192" y="5021786"/>
                  <a:pt x="6999803" y="5083175"/>
                  <a:pt x="6924076" y="5083175"/>
                </a:cubicBezTo>
                <a:lnTo>
                  <a:pt x="5691312" y="5083175"/>
                </a:lnTo>
                <a:lnTo>
                  <a:pt x="3796765" y="5083175"/>
                </a:lnTo>
                <a:lnTo>
                  <a:pt x="3264427" y="5083175"/>
                </a:lnTo>
                <a:lnTo>
                  <a:pt x="2564001" y="5083175"/>
                </a:lnTo>
                <a:lnTo>
                  <a:pt x="137116" y="5083175"/>
                </a:lnTo>
                <a:cubicBezTo>
                  <a:pt x="61389" y="5083175"/>
                  <a:pt x="0" y="5021786"/>
                  <a:pt x="0" y="4946059"/>
                </a:cubicBezTo>
                <a:lnTo>
                  <a:pt x="0" y="137116"/>
                </a:lnTo>
                <a:cubicBezTo>
                  <a:pt x="0" y="61389"/>
                  <a:pt x="61389" y="0"/>
                  <a:pt x="137116" y="0"/>
                </a:cubicBezTo>
                <a:close/>
              </a:path>
            </a:pathLst>
          </a:custGeom>
          <a:solidFill>
            <a:schemeClr val="bg1">
              <a:lumMod val="95000"/>
            </a:schemeClr>
          </a:solidFill>
          <a:ln w="15875">
            <a:noFill/>
          </a:ln>
        </p:spPr>
        <p:txBody>
          <a:bodyPr wrap="square" lIns="360000" tIns="0" rIns="360000" bIns="1620000" anchor="ctr" anchorCtr="0">
            <a:noAutofit/>
          </a:bodyPr>
          <a:lstStyle>
            <a:lvl1pPr marL="0" indent="0" algn="ctr">
              <a:buNone/>
              <a:defRPr sz="1200" i="1">
                <a:solidFill>
                  <a:schemeClr val="bg1">
                    <a:lumMod val="50000"/>
                  </a:schemeClr>
                </a:solidFill>
              </a:defRPr>
            </a:lvl1pPr>
          </a:lstStyle>
          <a:p>
            <a:r>
              <a:rPr lang="en-GB" dirty="0"/>
              <a:t>Select this placeholder, go to the tab ‘Slidebuilder’, click on ‘Images’, </a:t>
            </a:r>
            <a:br>
              <a:rPr lang="en-GB" dirty="0"/>
            </a:br>
            <a:r>
              <a:rPr lang="en-GB" dirty="0"/>
              <a:t>select the preferred image and click on ‘Insert’.</a:t>
            </a:r>
          </a:p>
        </p:txBody>
      </p:sp>
      <p:grpSp>
        <p:nvGrpSpPr>
          <p:cNvPr id="10" name="Groep 9">
            <a:extLst>
              <a:ext uri="{FF2B5EF4-FFF2-40B4-BE49-F238E27FC236}">
                <a16:creationId xmlns:a16="http://schemas.microsoft.com/office/drawing/2014/main" id="{0A7008A5-E1D4-DA48-5F89-59A4D102E6DA}"/>
              </a:ext>
            </a:extLst>
          </p:cNvPr>
          <p:cNvGrpSpPr/>
          <p:nvPr userDrawn="1"/>
        </p:nvGrpSpPr>
        <p:grpSpPr>
          <a:xfrm>
            <a:off x="-3786437" y="0"/>
            <a:ext cx="3693386" cy="5359349"/>
            <a:chOff x="-3786437" y="0"/>
            <a:chExt cx="3693386" cy="5359349"/>
          </a:xfrm>
        </p:grpSpPr>
        <p:sp>
          <p:nvSpPr>
            <p:cNvPr id="11" name="Rechthoek 10">
              <a:extLst>
                <a:ext uri="{FF2B5EF4-FFF2-40B4-BE49-F238E27FC236}">
                  <a16:creationId xmlns:a16="http://schemas.microsoft.com/office/drawing/2014/main" id="{1B9348DC-620B-F02B-4331-44C7E9E42CF5}"/>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tx2"/>
                  </a:solidFill>
                  <a:latin typeface="Calibri" panose="020F0502020204030204" pitchFamily="34" charset="0"/>
                  <a:cs typeface="Calibri" panose="020F0502020204030204" pitchFamily="34" charset="0"/>
                </a:rPr>
                <a:t>Choosing text levels</a:t>
              </a:r>
            </a:p>
          </p:txBody>
        </p:sp>
        <p:sp>
          <p:nvSpPr>
            <p:cNvPr id="14" name="Ovaal 13">
              <a:extLst>
                <a:ext uri="{FF2B5EF4-FFF2-40B4-BE49-F238E27FC236}">
                  <a16:creationId xmlns:a16="http://schemas.microsoft.com/office/drawing/2014/main" id="{AD95F931-1C5C-80E3-6204-8679B5347F0A}"/>
                </a:ext>
              </a:extLst>
            </p:cNvPr>
            <p:cNvSpPr/>
            <p:nvPr userDrawn="1"/>
          </p:nvSpPr>
          <p:spPr>
            <a:xfrm>
              <a:off x="-3604183" y="183748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5" name="Rechthoek 14">
              <a:extLst>
                <a:ext uri="{FF2B5EF4-FFF2-40B4-BE49-F238E27FC236}">
                  <a16:creationId xmlns:a16="http://schemas.microsoft.com/office/drawing/2014/main" id="{F07ACF40-2B9E-44F0-F897-535712552BB9}"/>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4"/>
                </a:buClr>
                <a:buSzTx/>
                <a:buFontTx/>
                <a:buNone/>
                <a:tabLst/>
                <a:defRPr/>
              </a:pPr>
              <a:r>
                <a:rPr kumimoji="0" lang="en-GB"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Plain text #1</a:t>
              </a:r>
            </a:p>
          </p:txBody>
        </p:sp>
        <p:sp>
          <p:nvSpPr>
            <p:cNvPr id="16" name="Ovaal 15">
              <a:extLst>
                <a:ext uri="{FF2B5EF4-FFF2-40B4-BE49-F238E27FC236}">
                  <a16:creationId xmlns:a16="http://schemas.microsoft.com/office/drawing/2014/main" id="{ACA79C77-930B-DC5F-CFCE-F7D50F256873}"/>
                </a:ext>
              </a:extLst>
            </p:cNvPr>
            <p:cNvSpPr/>
            <p:nvPr userDrawn="1"/>
          </p:nvSpPr>
          <p:spPr>
            <a:xfrm>
              <a:off x="-3604183" y="2128768"/>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7" name="Rechthoek 16">
              <a:extLst>
                <a:ext uri="{FF2B5EF4-FFF2-40B4-BE49-F238E27FC236}">
                  <a16:creationId xmlns:a16="http://schemas.microsoft.com/office/drawing/2014/main" id="{0D143790-FAAB-0FDB-991D-EE34654D9312}"/>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Under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‘Home’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use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list level-buttons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to choose a text level. </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Choose from:</a:t>
              </a:r>
            </a:p>
          </p:txBody>
        </p:sp>
        <p:sp>
          <p:nvSpPr>
            <p:cNvPr id="18" name="Rechthoek 17">
              <a:extLst>
                <a:ext uri="{FF2B5EF4-FFF2-40B4-BE49-F238E27FC236}">
                  <a16:creationId xmlns:a16="http://schemas.microsoft.com/office/drawing/2014/main" id="{DD617340-074D-56F6-BE50-1EF9DC84BB21}"/>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4"/>
                </a:buClr>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Plain text #2</a:t>
              </a:r>
            </a:p>
          </p:txBody>
        </p:sp>
        <p:sp>
          <p:nvSpPr>
            <p:cNvPr id="19" name="Ovaal 18">
              <a:extLst>
                <a:ext uri="{FF2B5EF4-FFF2-40B4-BE49-F238E27FC236}">
                  <a16:creationId xmlns:a16="http://schemas.microsoft.com/office/drawing/2014/main" id="{E20784DD-51C8-438F-F4E8-6A0E43899EEC}"/>
                </a:ext>
              </a:extLst>
            </p:cNvPr>
            <p:cNvSpPr/>
            <p:nvPr userDrawn="1"/>
          </p:nvSpPr>
          <p:spPr>
            <a:xfrm>
              <a:off x="-3604183" y="2420052"/>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20" name="Rechthoek 19">
              <a:extLst>
                <a:ext uri="{FF2B5EF4-FFF2-40B4-BE49-F238E27FC236}">
                  <a16:creationId xmlns:a16="http://schemas.microsoft.com/office/drawing/2014/main" id="{817A8C40-CE93-FE22-193F-4AD44863F16A}"/>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rgbClr val="EE7628"/>
                </a:buClr>
                <a:buSzTx/>
                <a:buFont typeface="Arial" panose="020B0604020202020204" pitchFamily="34" charset="0"/>
                <a:buNone/>
                <a:tabLst/>
                <a:defRPr/>
              </a:pPr>
              <a:r>
                <a:rPr kumimoji="0" lang="en-GB" sz="1800" b="1" i="0" u="none" strike="noStrike" kern="0" cap="none" spc="0" normalizeH="0" baseline="0" noProof="0" dirty="0">
                  <a:ln>
                    <a:noFill/>
                  </a:ln>
                  <a:solidFill>
                    <a:schemeClr val="tx2"/>
                  </a:solidFill>
                  <a:effectLst/>
                  <a:uLnTx/>
                  <a:uFillTx/>
                  <a:latin typeface="Calibri" panose="020F0502020204030204" pitchFamily="34" charset="0"/>
                  <a:ea typeface="+mn-ea"/>
                  <a:cs typeface="Calibri" panose="020F0502020204030204" pitchFamily="34" charset="0"/>
                </a:rPr>
                <a:t>Heading #1</a:t>
              </a:r>
            </a:p>
          </p:txBody>
        </p:sp>
        <p:sp>
          <p:nvSpPr>
            <p:cNvPr id="21" name="Ovaal 20">
              <a:extLst>
                <a:ext uri="{FF2B5EF4-FFF2-40B4-BE49-F238E27FC236}">
                  <a16:creationId xmlns:a16="http://schemas.microsoft.com/office/drawing/2014/main" id="{966866A7-3769-67BC-4535-20D9B21F11B3}"/>
                </a:ext>
              </a:extLst>
            </p:cNvPr>
            <p:cNvSpPr/>
            <p:nvPr userDrawn="1"/>
          </p:nvSpPr>
          <p:spPr>
            <a:xfrm>
              <a:off x="-3604183" y="2711336"/>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22" name="Rechthoek 21">
              <a:extLst>
                <a:ext uri="{FF2B5EF4-FFF2-40B4-BE49-F238E27FC236}">
                  <a16:creationId xmlns:a16="http://schemas.microsoft.com/office/drawing/2014/main" id="{679CECC7-F85D-214E-1545-09DA471C5907}"/>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rgbClr val="EE7628"/>
                </a:buClr>
                <a:buSzTx/>
                <a:buFont typeface="Arial" panose="020B0604020202020204" pitchFamily="34" charset="0"/>
                <a:buNone/>
                <a:tabLst/>
                <a:defRPr/>
              </a:pPr>
              <a:r>
                <a:rPr kumimoji="0" lang="en-GB" sz="1800" b="1" i="0" u="none" strike="noStrike" kern="0" cap="none" spc="0" normalizeH="0" baseline="0" noProof="0" dirty="0">
                  <a:ln>
                    <a:noFill/>
                  </a:ln>
                  <a:solidFill>
                    <a:schemeClr val="accent1"/>
                  </a:solidFill>
                  <a:effectLst/>
                  <a:uLnTx/>
                  <a:uFillTx/>
                  <a:latin typeface="Calibri" panose="020F0502020204030204" pitchFamily="34" charset="0"/>
                  <a:ea typeface="+mn-ea"/>
                  <a:cs typeface="Calibri" panose="020F0502020204030204" pitchFamily="34" charset="0"/>
                </a:rPr>
                <a:t>Heading #2</a:t>
              </a:r>
            </a:p>
          </p:txBody>
        </p:sp>
        <p:sp>
          <p:nvSpPr>
            <p:cNvPr id="25" name="Ovaal 24">
              <a:extLst>
                <a:ext uri="{FF2B5EF4-FFF2-40B4-BE49-F238E27FC236}">
                  <a16:creationId xmlns:a16="http://schemas.microsoft.com/office/drawing/2014/main" id="{A21F1513-F40E-6DB1-BC2C-E2C6377A6957}"/>
                </a:ext>
              </a:extLst>
            </p:cNvPr>
            <p:cNvSpPr/>
            <p:nvPr userDrawn="1"/>
          </p:nvSpPr>
          <p:spPr>
            <a:xfrm>
              <a:off x="-3604183" y="3002620"/>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p>
          </p:txBody>
        </p:sp>
        <p:sp>
          <p:nvSpPr>
            <p:cNvPr id="26" name="Rechthoek 25">
              <a:extLst>
                <a:ext uri="{FF2B5EF4-FFF2-40B4-BE49-F238E27FC236}">
                  <a16:creationId xmlns:a16="http://schemas.microsoft.com/office/drawing/2014/main" id="{D855A766-DAED-975B-BFF0-8AA02037B95C}"/>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en-GB" sz="1800" b="1" i="0" u="none" strike="noStrike" kern="0" cap="none" spc="0" normalizeH="0" baseline="0" noProof="0" dirty="0">
                  <a:ln>
                    <a:noFill/>
                  </a:ln>
                  <a:solidFill>
                    <a:schemeClr val="accent3"/>
                  </a:solidFill>
                  <a:effectLst/>
                  <a:uLnTx/>
                  <a:uFillTx/>
                  <a:latin typeface="Calibri" panose="020F0502020204030204" pitchFamily="34" charset="0"/>
                  <a:cs typeface="Calibri" panose="020F0502020204030204" pitchFamily="34" charset="0"/>
                </a:rPr>
                <a:t>Heading #3</a:t>
              </a:r>
            </a:p>
          </p:txBody>
        </p:sp>
        <p:sp>
          <p:nvSpPr>
            <p:cNvPr id="27" name="Ovaal 26">
              <a:extLst>
                <a:ext uri="{FF2B5EF4-FFF2-40B4-BE49-F238E27FC236}">
                  <a16:creationId xmlns:a16="http://schemas.microsoft.com/office/drawing/2014/main" id="{CA852A1F-9CC4-125F-AABC-E8144C370629}"/>
                </a:ext>
              </a:extLst>
            </p:cNvPr>
            <p:cNvSpPr/>
            <p:nvPr userDrawn="1"/>
          </p:nvSpPr>
          <p:spPr>
            <a:xfrm>
              <a:off x="-3604183" y="329390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p>
          </p:txBody>
        </p:sp>
        <p:sp>
          <p:nvSpPr>
            <p:cNvPr id="28" name="Rechthoek 27">
              <a:extLst>
                <a:ext uri="{FF2B5EF4-FFF2-40B4-BE49-F238E27FC236}">
                  <a16:creationId xmlns:a16="http://schemas.microsoft.com/office/drawing/2014/main" id="{FACE79B8-4B33-8CC0-46F7-9A9053DE4CC8}"/>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4"/>
                </a:buClr>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Source</a:t>
              </a:r>
            </a:p>
          </p:txBody>
        </p:sp>
        <p:sp>
          <p:nvSpPr>
            <p:cNvPr id="29" name="Ovaal 28">
              <a:extLst>
                <a:ext uri="{FF2B5EF4-FFF2-40B4-BE49-F238E27FC236}">
                  <a16:creationId xmlns:a16="http://schemas.microsoft.com/office/drawing/2014/main" id="{B2404827-EE3A-B4BF-9D4C-EE3229D16C2E}"/>
                </a:ext>
              </a:extLst>
            </p:cNvPr>
            <p:cNvSpPr/>
            <p:nvPr userDrawn="1"/>
          </p:nvSpPr>
          <p:spPr>
            <a:xfrm>
              <a:off x="-3604183" y="3585188"/>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p>
          </p:txBody>
        </p:sp>
        <p:sp>
          <p:nvSpPr>
            <p:cNvPr id="30" name="Rechthoek 29">
              <a:extLst>
                <a:ext uri="{FF2B5EF4-FFF2-40B4-BE49-F238E27FC236}">
                  <a16:creationId xmlns:a16="http://schemas.microsoft.com/office/drawing/2014/main" id="{555CD3E8-10B7-4C43-CFD4-07DAF76F32BF}"/>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rgbClr val="2CA055"/>
                </a:buClr>
                <a:buSzTx/>
                <a:buFontTx/>
                <a:buNone/>
                <a:tabLst/>
                <a:defRPr/>
              </a:pPr>
              <a:r>
                <a:rPr kumimoji="0" lang="en-GB" sz="1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Plain text #1</a:t>
              </a:r>
            </a:p>
          </p:txBody>
        </p:sp>
        <p:sp>
          <p:nvSpPr>
            <p:cNvPr id="31" name="Ovaal 30">
              <a:extLst>
                <a:ext uri="{FF2B5EF4-FFF2-40B4-BE49-F238E27FC236}">
                  <a16:creationId xmlns:a16="http://schemas.microsoft.com/office/drawing/2014/main" id="{3CAA5307-6B19-25DA-BDCF-520A9B89BC6E}"/>
                </a:ext>
              </a:extLst>
            </p:cNvPr>
            <p:cNvSpPr/>
            <p:nvPr userDrawn="1"/>
          </p:nvSpPr>
          <p:spPr>
            <a:xfrm>
              <a:off x="-3604183" y="3876472"/>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p>
          </p:txBody>
        </p:sp>
        <p:sp>
          <p:nvSpPr>
            <p:cNvPr id="32" name="Rechthoek 31">
              <a:extLst>
                <a:ext uri="{FF2B5EF4-FFF2-40B4-BE49-F238E27FC236}">
                  <a16:creationId xmlns:a16="http://schemas.microsoft.com/office/drawing/2014/main" id="{A9995D40-1E65-4BD0-42B4-0BE652BE362A}"/>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4"/>
                </a:buClr>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Plain text #2</a:t>
              </a:r>
            </a:p>
          </p:txBody>
        </p:sp>
        <p:sp>
          <p:nvSpPr>
            <p:cNvPr id="33" name="Ovaal 32">
              <a:extLst>
                <a:ext uri="{FF2B5EF4-FFF2-40B4-BE49-F238E27FC236}">
                  <a16:creationId xmlns:a16="http://schemas.microsoft.com/office/drawing/2014/main" id="{EE5BF63D-1177-5861-E918-A37270315663}"/>
                </a:ext>
              </a:extLst>
            </p:cNvPr>
            <p:cNvSpPr/>
            <p:nvPr userDrawn="1"/>
          </p:nvSpPr>
          <p:spPr>
            <a:xfrm>
              <a:off x="-3604183" y="416859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p>
          </p:txBody>
        </p:sp>
        <p:sp>
          <p:nvSpPr>
            <p:cNvPr id="34" name="Rechthoek 33">
              <a:extLst>
                <a:ext uri="{FF2B5EF4-FFF2-40B4-BE49-F238E27FC236}">
                  <a16:creationId xmlns:a16="http://schemas.microsoft.com/office/drawing/2014/main" id="{A7AD49DA-CF79-B52C-79D9-F0183CA74EBB}"/>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en-GB" sz="1800" b="1" i="0" u="none" strike="noStrike" kern="0" cap="none" spc="0" normalizeH="0" baseline="0" noProof="0" dirty="0">
                  <a:ln>
                    <a:noFill/>
                  </a:ln>
                  <a:solidFill>
                    <a:schemeClr val="accent4"/>
                  </a:solidFill>
                  <a:effectLst/>
                  <a:uLnTx/>
                  <a:uFillTx/>
                  <a:latin typeface="Calibri" panose="020F0502020204030204" pitchFamily="34" charset="0"/>
                  <a:cs typeface="Calibri" panose="020F0502020204030204" pitchFamily="34" charset="0"/>
                </a:rPr>
                <a:t>Heading #4</a:t>
              </a:r>
            </a:p>
          </p:txBody>
        </p:sp>
        <p:sp>
          <p:nvSpPr>
            <p:cNvPr id="35" name="Rechthoek 34">
              <a:extLst>
                <a:ext uri="{FF2B5EF4-FFF2-40B4-BE49-F238E27FC236}">
                  <a16:creationId xmlns:a16="http://schemas.microsoft.com/office/drawing/2014/main" id="{CB58F4D4-DFC3-6342-8B21-1E966481501F}"/>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‘Inspiration'</a:t>
              </a:r>
            </a:p>
          </p:txBody>
        </p:sp>
        <p:grpSp>
          <p:nvGrpSpPr>
            <p:cNvPr id="36" name="ICOON_info">
              <a:extLst>
                <a:ext uri="{FF2B5EF4-FFF2-40B4-BE49-F238E27FC236}">
                  <a16:creationId xmlns:a16="http://schemas.microsoft.com/office/drawing/2014/main" id="{B76E3D7E-6F80-F052-6168-9E88B866B6A5}"/>
                </a:ext>
              </a:extLst>
            </p:cNvPr>
            <p:cNvGrpSpPr/>
            <p:nvPr userDrawn="1"/>
          </p:nvGrpSpPr>
          <p:grpSpPr>
            <a:xfrm>
              <a:off x="-376736" y="4400186"/>
              <a:ext cx="283685" cy="283685"/>
              <a:chOff x="-510741" y="5913713"/>
              <a:chExt cx="267555" cy="267555"/>
            </a:xfrm>
          </p:grpSpPr>
          <p:sp>
            <p:nvSpPr>
              <p:cNvPr id="86" name="Ovaal 85">
                <a:extLst>
                  <a:ext uri="{FF2B5EF4-FFF2-40B4-BE49-F238E27FC236}">
                    <a16:creationId xmlns:a16="http://schemas.microsoft.com/office/drawing/2014/main" id="{5CB75E3E-0956-D0F3-C59B-37C4223BED57}"/>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87" name="Graphic 163" descr="Informatie">
                <a:extLst>
                  <a:ext uri="{FF2B5EF4-FFF2-40B4-BE49-F238E27FC236}">
                    <a16:creationId xmlns:a16="http://schemas.microsoft.com/office/drawing/2014/main" id="{2243CD18-C039-804D-CC0C-2FCC2EB7D2D8}"/>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37" name="VOORBEELD">
              <a:extLst>
                <a:ext uri="{FF2B5EF4-FFF2-40B4-BE49-F238E27FC236}">
                  <a16:creationId xmlns:a16="http://schemas.microsoft.com/office/drawing/2014/main" id="{40133004-773F-6717-49B9-220E4EAA82B6}"/>
                </a:ext>
              </a:extLst>
            </p:cNvPr>
            <p:cNvGrpSpPr/>
            <p:nvPr userDrawn="1"/>
          </p:nvGrpSpPr>
          <p:grpSpPr>
            <a:xfrm>
              <a:off x="-3605171" y="458674"/>
              <a:ext cx="3234311" cy="558875"/>
              <a:chOff x="-3605171" y="458674"/>
              <a:chExt cx="3234311" cy="558875"/>
            </a:xfrm>
          </p:grpSpPr>
          <p:sp>
            <p:nvSpPr>
              <p:cNvPr id="44" name="Rechthoek 43">
                <a:extLst>
                  <a:ext uri="{FF2B5EF4-FFF2-40B4-BE49-F238E27FC236}">
                    <a16:creationId xmlns:a16="http://schemas.microsoft.com/office/drawing/2014/main" id="{4321C283-6D47-C93D-D256-8CB34AA235AD}"/>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en-GB" sz="900" b="1" noProof="0" dirty="0">
                    <a:solidFill>
                      <a:srgbClr val="211F26"/>
                    </a:solidFill>
                    <a:latin typeface="Calibri" panose="020F0502020204030204" pitchFamily="34" charset="0"/>
                    <a:cs typeface="Calibri" panose="020F0502020204030204" pitchFamily="34" charset="0"/>
                  </a:rPr>
                  <a:t>Home</a:t>
                </a:r>
              </a:p>
            </p:txBody>
          </p:sp>
          <p:sp>
            <p:nvSpPr>
              <p:cNvPr id="45" name="Rechthoek 44">
                <a:extLst>
                  <a:ext uri="{FF2B5EF4-FFF2-40B4-BE49-F238E27FC236}">
                    <a16:creationId xmlns:a16="http://schemas.microsoft.com/office/drawing/2014/main" id="{C5A61D8B-EBBE-ABBE-18B7-894D8DE237B9}"/>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46" name="Groep 45">
                <a:extLst>
                  <a:ext uri="{FF2B5EF4-FFF2-40B4-BE49-F238E27FC236}">
                    <a16:creationId xmlns:a16="http://schemas.microsoft.com/office/drawing/2014/main" id="{F9C98E73-BEBF-CDA2-FDFB-E54E70B8BB54}"/>
                  </a:ext>
                </a:extLst>
              </p:cNvPr>
              <p:cNvGrpSpPr/>
              <p:nvPr userDrawn="1"/>
            </p:nvGrpSpPr>
            <p:grpSpPr>
              <a:xfrm>
                <a:off x="-3386247" y="830871"/>
                <a:ext cx="139423" cy="109566"/>
                <a:chOff x="-2866744" y="827071"/>
                <a:chExt cx="168701" cy="132575"/>
              </a:xfrm>
            </p:grpSpPr>
            <p:grpSp>
              <p:nvGrpSpPr>
                <p:cNvPr id="77" name="Groep 76">
                  <a:extLst>
                    <a:ext uri="{FF2B5EF4-FFF2-40B4-BE49-F238E27FC236}">
                      <a16:creationId xmlns:a16="http://schemas.microsoft.com/office/drawing/2014/main" id="{B29C0DF5-4DFD-52A3-ECBA-2CCA69BD09BB}"/>
                    </a:ext>
                  </a:extLst>
                </p:cNvPr>
                <p:cNvGrpSpPr/>
                <p:nvPr userDrawn="1"/>
              </p:nvGrpSpPr>
              <p:grpSpPr>
                <a:xfrm>
                  <a:off x="-2866744" y="827071"/>
                  <a:ext cx="168701" cy="132575"/>
                  <a:chOff x="-2866744" y="827071"/>
                  <a:chExt cx="168701" cy="132575"/>
                </a:xfrm>
              </p:grpSpPr>
              <p:cxnSp>
                <p:nvCxnSpPr>
                  <p:cNvPr id="79" name="Rechte verbindingslijn 78">
                    <a:extLst>
                      <a:ext uri="{FF2B5EF4-FFF2-40B4-BE49-F238E27FC236}">
                        <a16:creationId xmlns:a16="http://schemas.microsoft.com/office/drawing/2014/main" id="{254B7267-57C1-47C2-2946-EF3BBB8A4B36}"/>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80" name="Rechte verbindingslijn 79">
                    <a:extLst>
                      <a:ext uri="{FF2B5EF4-FFF2-40B4-BE49-F238E27FC236}">
                        <a16:creationId xmlns:a16="http://schemas.microsoft.com/office/drawing/2014/main" id="{8E56F40E-3EE5-2F93-1394-D96A315567E7}"/>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81" name="Rechte verbindingslijn 80">
                    <a:extLst>
                      <a:ext uri="{FF2B5EF4-FFF2-40B4-BE49-F238E27FC236}">
                        <a16:creationId xmlns:a16="http://schemas.microsoft.com/office/drawing/2014/main" id="{9E1A9750-B82B-0A05-043C-1104E935ECE4}"/>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82" name="Rechte verbindingslijn 81">
                    <a:extLst>
                      <a:ext uri="{FF2B5EF4-FFF2-40B4-BE49-F238E27FC236}">
                        <a16:creationId xmlns:a16="http://schemas.microsoft.com/office/drawing/2014/main" id="{E63EEA48-DDB1-DF09-6F0D-CF007E30D0C1}"/>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85" name="Rechte verbindingslijn 84">
                    <a:extLst>
                      <a:ext uri="{FF2B5EF4-FFF2-40B4-BE49-F238E27FC236}">
                        <a16:creationId xmlns:a16="http://schemas.microsoft.com/office/drawing/2014/main" id="{747B7EEE-4E05-DCB7-A092-289F7BFC18A8}"/>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78" name="Pijl: rechts 77">
                  <a:extLst>
                    <a:ext uri="{FF2B5EF4-FFF2-40B4-BE49-F238E27FC236}">
                      <a16:creationId xmlns:a16="http://schemas.microsoft.com/office/drawing/2014/main" id="{0A8F4613-1F16-9870-19BA-1C71DAAA3E45}"/>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47" name="Groep 46">
                <a:extLst>
                  <a:ext uri="{FF2B5EF4-FFF2-40B4-BE49-F238E27FC236}">
                    <a16:creationId xmlns:a16="http://schemas.microsoft.com/office/drawing/2014/main" id="{352348C3-D816-0964-E7D4-5094FDA7BCB6}"/>
                  </a:ext>
                </a:extLst>
              </p:cNvPr>
              <p:cNvGrpSpPr/>
              <p:nvPr userDrawn="1"/>
            </p:nvGrpSpPr>
            <p:grpSpPr>
              <a:xfrm>
                <a:off x="-3605171" y="830871"/>
                <a:ext cx="139423" cy="109566"/>
                <a:chOff x="-2866744" y="518074"/>
                <a:chExt cx="168701" cy="132575"/>
              </a:xfrm>
            </p:grpSpPr>
            <p:grpSp>
              <p:nvGrpSpPr>
                <p:cNvPr id="70" name="Groep 69">
                  <a:extLst>
                    <a:ext uri="{FF2B5EF4-FFF2-40B4-BE49-F238E27FC236}">
                      <a16:creationId xmlns:a16="http://schemas.microsoft.com/office/drawing/2014/main" id="{47A212FE-0A19-B1D6-F033-537EC93E313C}"/>
                    </a:ext>
                  </a:extLst>
                </p:cNvPr>
                <p:cNvGrpSpPr/>
                <p:nvPr userDrawn="1"/>
              </p:nvGrpSpPr>
              <p:grpSpPr>
                <a:xfrm>
                  <a:off x="-2866744" y="518074"/>
                  <a:ext cx="168701" cy="132575"/>
                  <a:chOff x="-2866744" y="518074"/>
                  <a:chExt cx="168701" cy="132575"/>
                </a:xfrm>
              </p:grpSpPr>
              <p:cxnSp>
                <p:nvCxnSpPr>
                  <p:cNvPr id="72" name="Rechte verbindingslijn 71">
                    <a:extLst>
                      <a:ext uri="{FF2B5EF4-FFF2-40B4-BE49-F238E27FC236}">
                        <a16:creationId xmlns:a16="http://schemas.microsoft.com/office/drawing/2014/main" id="{41582735-D30B-6FDE-3ED7-EF7423BC56ED}"/>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73" name="Rechte verbindingslijn 72">
                    <a:extLst>
                      <a:ext uri="{FF2B5EF4-FFF2-40B4-BE49-F238E27FC236}">
                        <a16:creationId xmlns:a16="http://schemas.microsoft.com/office/drawing/2014/main" id="{EF96A4AA-D318-C822-8B09-EE81BBE2C48B}"/>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74" name="Rechte verbindingslijn 73">
                    <a:extLst>
                      <a:ext uri="{FF2B5EF4-FFF2-40B4-BE49-F238E27FC236}">
                        <a16:creationId xmlns:a16="http://schemas.microsoft.com/office/drawing/2014/main" id="{FCD41BEB-CD1C-B1A1-944E-E78DE0BFAD26}"/>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75" name="Rechte verbindingslijn 74">
                    <a:extLst>
                      <a:ext uri="{FF2B5EF4-FFF2-40B4-BE49-F238E27FC236}">
                        <a16:creationId xmlns:a16="http://schemas.microsoft.com/office/drawing/2014/main" id="{4BA3544D-B5B1-F520-7F93-495A90DD36B0}"/>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76" name="Rechte verbindingslijn 75">
                    <a:extLst>
                      <a:ext uri="{FF2B5EF4-FFF2-40B4-BE49-F238E27FC236}">
                        <a16:creationId xmlns:a16="http://schemas.microsoft.com/office/drawing/2014/main" id="{BB7ED4FD-4D90-6DAF-F6CE-723C85D8A6B0}"/>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71" name="Pijl: rechts 70">
                  <a:extLst>
                    <a:ext uri="{FF2B5EF4-FFF2-40B4-BE49-F238E27FC236}">
                      <a16:creationId xmlns:a16="http://schemas.microsoft.com/office/drawing/2014/main" id="{A06518EB-64E1-33D7-2AFA-2B8FAD87936F}"/>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cxnSp>
            <p:nvCxnSpPr>
              <p:cNvPr id="48" name="Rechte verbindingslijn 47">
                <a:extLst>
                  <a:ext uri="{FF2B5EF4-FFF2-40B4-BE49-F238E27FC236}">
                    <a16:creationId xmlns:a16="http://schemas.microsoft.com/office/drawing/2014/main" id="{4253BF4F-7970-0CAC-3E5E-E9BE3042E6BC}"/>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49" name="Rechte verbindingslijn 48">
                <a:extLst>
                  <a:ext uri="{FF2B5EF4-FFF2-40B4-BE49-F238E27FC236}">
                    <a16:creationId xmlns:a16="http://schemas.microsoft.com/office/drawing/2014/main" id="{F2278F5B-F2BD-8CDE-050F-A9870B2F03B7}"/>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50" name="Rechthoek 49">
                <a:extLst>
                  <a:ext uri="{FF2B5EF4-FFF2-40B4-BE49-F238E27FC236}">
                    <a16:creationId xmlns:a16="http://schemas.microsoft.com/office/drawing/2014/main" id="{B66E28A1-9D21-604D-80BC-7EC630A17680}"/>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down</a:t>
                </a:r>
              </a:p>
            </p:txBody>
          </p:sp>
          <p:sp>
            <p:nvSpPr>
              <p:cNvPr id="51" name="Rechthoek 50">
                <a:extLst>
                  <a:ext uri="{FF2B5EF4-FFF2-40B4-BE49-F238E27FC236}">
                    <a16:creationId xmlns:a16="http://schemas.microsoft.com/office/drawing/2014/main" id="{D1AC9881-E594-072C-AE0A-96FECBBD524F}"/>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up</a:t>
                </a:r>
              </a:p>
            </p:txBody>
          </p:sp>
          <p:grpSp>
            <p:nvGrpSpPr>
              <p:cNvPr id="52" name="Groep 51">
                <a:extLst>
                  <a:ext uri="{FF2B5EF4-FFF2-40B4-BE49-F238E27FC236}">
                    <a16:creationId xmlns:a16="http://schemas.microsoft.com/office/drawing/2014/main" id="{9246232D-9630-958C-900A-8334BE04AD15}"/>
                  </a:ext>
                </a:extLst>
              </p:cNvPr>
              <p:cNvGrpSpPr/>
              <p:nvPr userDrawn="1"/>
            </p:nvGrpSpPr>
            <p:grpSpPr>
              <a:xfrm>
                <a:off x="-2916763" y="769168"/>
                <a:ext cx="268738" cy="248381"/>
                <a:chOff x="-2916763" y="769168"/>
                <a:chExt cx="268738" cy="248381"/>
              </a:xfrm>
            </p:grpSpPr>
            <p:sp>
              <p:nvSpPr>
                <p:cNvPr id="62" name="Rechthoek 61">
                  <a:extLst>
                    <a:ext uri="{FF2B5EF4-FFF2-40B4-BE49-F238E27FC236}">
                      <a16:creationId xmlns:a16="http://schemas.microsoft.com/office/drawing/2014/main" id="{51995BBC-F5B3-0D95-1506-332CEA121A47}"/>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63" name="Groep 62">
                  <a:extLst>
                    <a:ext uri="{FF2B5EF4-FFF2-40B4-BE49-F238E27FC236}">
                      <a16:creationId xmlns:a16="http://schemas.microsoft.com/office/drawing/2014/main" id="{DAE9E054-7D00-545C-0D19-1F06847CFD28}"/>
                    </a:ext>
                  </a:extLst>
                </p:cNvPr>
                <p:cNvGrpSpPr/>
                <p:nvPr userDrawn="1"/>
              </p:nvGrpSpPr>
              <p:grpSpPr>
                <a:xfrm>
                  <a:off x="-2866744" y="827071"/>
                  <a:ext cx="168701" cy="132575"/>
                  <a:chOff x="-2866744" y="827071"/>
                  <a:chExt cx="168701" cy="132575"/>
                </a:xfrm>
              </p:grpSpPr>
              <p:cxnSp>
                <p:nvCxnSpPr>
                  <p:cNvPr id="65" name="Rechte verbindingslijn 64">
                    <a:extLst>
                      <a:ext uri="{FF2B5EF4-FFF2-40B4-BE49-F238E27FC236}">
                        <a16:creationId xmlns:a16="http://schemas.microsoft.com/office/drawing/2014/main" id="{CBBF09D4-0717-C1B0-B880-92B2E40F656F}"/>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66" name="Rechte verbindingslijn 65">
                    <a:extLst>
                      <a:ext uri="{FF2B5EF4-FFF2-40B4-BE49-F238E27FC236}">
                        <a16:creationId xmlns:a16="http://schemas.microsoft.com/office/drawing/2014/main" id="{9E7D7F7E-1574-4CAA-C066-72724CF61665}"/>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67" name="Rechte verbindingslijn 66">
                    <a:extLst>
                      <a:ext uri="{FF2B5EF4-FFF2-40B4-BE49-F238E27FC236}">
                        <a16:creationId xmlns:a16="http://schemas.microsoft.com/office/drawing/2014/main" id="{9CEF87AA-8C51-3BAC-D002-050E282C834E}"/>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68" name="Rechte verbindingslijn 67">
                    <a:extLst>
                      <a:ext uri="{FF2B5EF4-FFF2-40B4-BE49-F238E27FC236}">
                        <a16:creationId xmlns:a16="http://schemas.microsoft.com/office/drawing/2014/main" id="{C65388E7-4A55-B9F2-5C06-F02D720DD245}"/>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69" name="Rechte verbindingslijn 68">
                    <a:extLst>
                      <a:ext uri="{FF2B5EF4-FFF2-40B4-BE49-F238E27FC236}">
                        <a16:creationId xmlns:a16="http://schemas.microsoft.com/office/drawing/2014/main" id="{39303F4B-2FCA-9968-EDAF-98512A0386C8}"/>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64" name="Pijl: rechts 63">
                  <a:extLst>
                    <a:ext uri="{FF2B5EF4-FFF2-40B4-BE49-F238E27FC236}">
                      <a16:creationId xmlns:a16="http://schemas.microsoft.com/office/drawing/2014/main" id="{36CA1DA3-766D-5041-9B3B-E6F9A1826F74}"/>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53" name="Groep 52">
                <a:extLst>
                  <a:ext uri="{FF2B5EF4-FFF2-40B4-BE49-F238E27FC236}">
                    <a16:creationId xmlns:a16="http://schemas.microsoft.com/office/drawing/2014/main" id="{69FB14BA-CD67-7052-F6CB-25B5244F06DD}"/>
                  </a:ext>
                </a:extLst>
              </p:cNvPr>
              <p:cNvGrpSpPr/>
              <p:nvPr userDrawn="1"/>
            </p:nvGrpSpPr>
            <p:grpSpPr>
              <a:xfrm>
                <a:off x="-2916763" y="460171"/>
                <a:ext cx="268738" cy="248381"/>
                <a:chOff x="-2916763" y="460171"/>
                <a:chExt cx="268738" cy="248381"/>
              </a:xfrm>
            </p:grpSpPr>
            <p:sp>
              <p:nvSpPr>
                <p:cNvPr id="54" name="Rechthoek 53">
                  <a:extLst>
                    <a:ext uri="{FF2B5EF4-FFF2-40B4-BE49-F238E27FC236}">
                      <a16:creationId xmlns:a16="http://schemas.microsoft.com/office/drawing/2014/main" id="{639F0070-DF49-7898-EE75-B0F0463D24BC}"/>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55" name="Groep 54">
                  <a:extLst>
                    <a:ext uri="{FF2B5EF4-FFF2-40B4-BE49-F238E27FC236}">
                      <a16:creationId xmlns:a16="http://schemas.microsoft.com/office/drawing/2014/main" id="{EDD23EE8-CE26-A136-9C3C-D48D2FDC5FF1}"/>
                    </a:ext>
                  </a:extLst>
                </p:cNvPr>
                <p:cNvGrpSpPr/>
                <p:nvPr userDrawn="1"/>
              </p:nvGrpSpPr>
              <p:grpSpPr>
                <a:xfrm>
                  <a:off x="-2866744" y="518074"/>
                  <a:ext cx="168701" cy="132575"/>
                  <a:chOff x="-2866744" y="518074"/>
                  <a:chExt cx="168701" cy="132575"/>
                </a:xfrm>
              </p:grpSpPr>
              <p:cxnSp>
                <p:nvCxnSpPr>
                  <p:cNvPr id="57" name="Rechte verbindingslijn 56">
                    <a:extLst>
                      <a:ext uri="{FF2B5EF4-FFF2-40B4-BE49-F238E27FC236}">
                        <a16:creationId xmlns:a16="http://schemas.microsoft.com/office/drawing/2014/main" id="{250E6154-CB7F-96F2-256D-90DF2341B288}"/>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58" name="Rechte verbindingslijn 57">
                    <a:extLst>
                      <a:ext uri="{FF2B5EF4-FFF2-40B4-BE49-F238E27FC236}">
                        <a16:creationId xmlns:a16="http://schemas.microsoft.com/office/drawing/2014/main" id="{13101FE4-B01B-B0AA-DD44-55E242267314}"/>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59" name="Rechte verbindingslijn 58">
                    <a:extLst>
                      <a:ext uri="{FF2B5EF4-FFF2-40B4-BE49-F238E27FC236}">
                        <a16:creationId xmlns:a16="http://schemas.microsoft.com/office/drawing/2014/main" id="{4F86C1A5-9737-8D16-91C4-10A185BE15F3}"/>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60" name="Rechte verbindingslijn 59">
                    <a:extLst>
                      <a:ext uri="{FF2B5EF4-FFF2-40B4-BE49-F238E27FC236}">
                        <a16:creationId xmlns:a16="http://schemas.microsoft.com/office/drawing/2014/main" id="{2D7984D8-E396-79F8-B14A-371F8E1916DA}"/>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61" name="Rechte verbindingslijn 60">
                    <a:extLst>
                      <a:ext uri="{FF2B5EF4-FFF2-40B4-BE49-F238E27FC236}">
                        <a16:creationId xmlns:a16="http://schemas.microsoft.com/office/drawing/2014/main" id="{EB42B5C5-12CA-F1D7-4CA5-3F08699582FF}"/>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56" name="Pijl: rechts 55">
                  <a:extLst>
                    <a:ext uri="{FF2B5EF4-FFF2-40B4-BE49-F238E27FC236}">
                      <a16:creationId xmlns:a16="http://schemas.microsoft.com/office/drawing/2014/main" id="{7961D8DB-7AAF-4985-D2CF-8BEB155592FB}"/>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grpSp>
          <p:nvGrpSpPr>
            <p:cNvPr id="38" name="Groep 37">
              <a:extLst>
                <a:ext uri="{FF2B5EF4-FFF2-40B4-BE49-F238E27FC236}">
                  <a16:creationId xmlns:a16="http://schemas.microsoft.com/office/drawing/2014/main" id="{13769BE1-43EA-E68E-899E-6024F096534B}"/>
                </a:ext>
              </a:extLst>
            </p:cNvPr>
            <p:cNvGrpSpPr/>
            <p:nvPr userDrawn="1"/>
          </p:nvGrpSpPr>
          <p:grpSpPr>
            <a:xfrm>
              <a:off x="-938434" y="4663037"/>
              <a:ext cx="627798" cy="576693"/>
              <a:chOff x="-1753862" y="6112775"/>
              <a:chExt cx="759635" cy="697798"/>
            </a:xfrm>
          </p:grpSpPr>
          <p:grpSp>
            <p:nvGrpSpPr>
              <p:cNvPr id="39" name="Inspireren">
                <a:extLst>
                  <a:ext uri="{FF2B5EF4-FFF2-40B4-BE49-F238E27FC236}">
                    <a16:creationId xmlns:a16="http://schemas.microsoft.com/office/drawing/2014/main" id="{775B9605-E7C8-8810-F281-558599B1B8B4}"/>
                  </a:ext>
                </a:extLst>
              </p:cNvPr>
              <p:cNvGrpSpPr>
                <a:grpSpLocks noChangeAspect="1"/>
              </p:cNvGrpSpPr>
              <p:nvPr userDrawn="1"/>
            </p:nvGrpSpPr>
            <p:grpSpPr bwMode="auto">
              <a:xfrm>
                <a:off x="-1484858" y="6112775"/>
                <a:ext cx="205431" cy="293286"/>
                <a:chOff x="4768" y="2783"/>
                <a:chExt cx="788" cy="1125"/>
              </a:xfrm>
              <a:gradFill>
                <a:gsLst>
                  <a:gs pos="0">
                    <a:srgbClr val="9D9FA1"/>
                  </a:gs>
                  <a:gs pos="70000">
                    <a:srgbClr val="211F26"/>
                  </a:gs>
                </a:gsLst>
                <a:lin ang="2700000" scaled="0"/>
              </a:gradFill>
            </p:grpSpPr>
            <p:sp>
              <p:nvSpPr>
                <p:cNvPr id="41" name="Freeform 12">
                  <a:extLst>
                    <a:ext uri="{FF2B5EF4-FFF2-40B4-BE49-F238E27FC236}">
                      <a16:creationId xmlns:a16="http://schemas.microsoft.com/office/drawing/2014/main" id="{3F6ABCB4-57EB-1DDC-BDC3-65C6F00CD91A}"/>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42" name="Freeform 13">
                  <a:extLst>
                    <a:ext uri="{FF2B5EF4-FFF2-40B4-BE49-F238E27FC236}">
                      <a16:creationId xmlns:a16="http://schemas.microsoft.com/office/drawing/2014/main" id="{AE047373-E2E6-4D0A-DEE0-D2EAAA6F494E}"/>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43" name="Freeform 14">
                  <a:extLst>
                    <a:ext uri="{FF2B5EF4-FFF2-40B4-BE49-F238E27FC236}">
                      <a16:creationId xmlns:a16="http://schemas.microsoft.com/office/drawing/2014/main" id="{35248A11-CB43-86A1-308F-B59C361ABCB4}"/>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40" name="Tekstvak 39">
                <a:extLst>
                  <a:ext uri="{FF2B5EF4-FFF2-40B4-BE49-F238E27FC236}">
                    <a16:creationId xmlns:a16="http://schemas.microsoft.com/office/drawing/2014/main" id="{D360E140-56F0-2944-11C8-E90CECB94274}"/>
                  </a:ext>
                </a:extLst>
              </p:cNvPr>
              <p:cNvSpPr txBox="1"/>
              <p:nvPr userDrawn="1"/>
            </p:nvSpPr>
            <p:spPr>
              <a:xfrm>
                <a:off x="-1753862" y="6420664"/>
                <a:ext cx="759635" cy="38990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sp>
        <p:nvSpPr>
          <p:cNvPr id="2" name="Tijdelijke aanduiding voor datum 91">
            <a:extLst>
              <a:ext uri="{FF2B5EF4-FFF2-40B4-BE49-F238E27FC236}">
                <a16:creationId xmlns:a16="http://schemas.microsoft.com/office/drawing/2014/main" id="{698C5B14-4201-EEBD-BF85-339310997406}"/>
              </a:ext>
            </a:extLst>
          </p:cNvPr>
          <p:cNvSpPr>
            <a:spLocks noGrp="1"/>
          </p:cNvSpPr>
          <p:nvPr>
            <p:ph type="dt" sz="half" idx="31"/>
          </p:nvPr>
        </p:nvSpPr>
        <p:spPr>
          <a:xfrm>
            <a:off x="8317776" y="6343857"/>
            <a:ext cx="1451700" cy="151789"/>
          </a:xfrm>
        </p:spPr>
        <p:txBody>
          <a:bodyPr/>
          <a:lstStyle>
            <a:lvl1pPr algn="r">
              <a:defRPr/>
            </a:lvl1pPr>
          </a:lstStyle>
          <a:p>
            <a:fld id="{3BC5C854-3977-48AA-8095-3B0AAB22C25E}" type="datetime3">
              <a:rPr lang="en-GB" smtClean="0"/>
              <a:t>8 December, 2023</a:t>
            </a:fld>
            <a:endParaRPr lang="en-GB" dirty="0"/>
          </a:p>
        </p:txBody>
      </p:sp>
      <p:sp>
        <p:nvSpPr>
          <p:cNvPr id="5" name="Tijdelijke aanduiding voor voettekst 92">
            <a:extLst>
              <a:ext uri="{FF2B5EF4-FFF2-40B4-BE49-F238E27FC236}">
                <a16:creationId xmlns:a16="http://schemas.microsoft.com/office/drawing/2014/main" id="{096A27CF-C272-BC47-9E2D-8AF4786CE3A5}"/>
              </a:ext>
            </a:extLst>
          </p:cNvPr>
          <p:cNvSpPr>
            <a:spLocks noGrp="1"/>
          </p:cNvSpPr>
          <p:nvPr>
            <p:ph type="ftr" sz="quarter" idx="33"/>
          </p:nvPr>
        </p:nvSpPr>
        <p:spPr>
          <a:xfrm>
            <a:off x="9801225" y="6343856"/>
            <a:ext cx="1658938" cy="151790"/>
          </a:xfrm>
        </p:spPr>
        <p:txBody>
          <a:bodyPr/>
          <a:lstStyle>
            <a:lvl1pPr algn="r">
              <a:defRPr/>
            </a:lvl1pPr>
          </a:lstStyle>
          <a:p>
            <a:r>
              <a:rPr lang="en-GB" dirty="0"/>
              <a:t>|  Published under cc-by licence</a:t>
            </a:r>
          </a:p>
        </p:txBody>
      </p:sp>
      <p:sp>
        <p:nvSpPr>
          <p:cNvPr id="7" name="Tijdelijke aanduiding voor dianummer 93">
            <a:extLst>
              <a:ext uri="{FF2B5EF4-FFF2-40B4-BE49-F238E27FC236}">
                <a16:creationId xmlns:a16="http://schemas.microsoft.com/office/drawing/2014/main" id="{3AA27908-3C5C-F405-86DB-A3FA7756454D}"/>
              </a:ext>
            </a:extLst>
          </p:cNvPr>
          <p:cNvSpPr>
            <a:spLocks noGrp="1"/>
          </p:cNvSpPr>
          <p:nvPr>
            <p:ph type="sldNum" sz="quarter" idx="34"/>
          </p:nvPr>
        </p:nvSpPr>
        <p:spPr>
          <a:xfrm>
            <a:off x="11175566" y="7255814"/>
            <a:ext cx="284597" cy="151790"/>
          </a:xfrm>
        </p:spPr>
        <p:txBody>
          <a:bodyPr/>
          <a:lstStyle/>
          <a:p>
            <a:fld id="{D7B5DC5B-6873-43DB-ADC7-B15ACCE0DFDB}" type="slidenum">
              <a:rPr lang="en-GB" smtClean="0"/>
              <a:pPr/>
              <a:t>‹#›</a:t>
            </a:fld>
            <a:endParaRPr lang="en-GB" dirty="0"/>
          </a:p>
        </p:txBody>
      </p:sp>
      <p:grpSp>
        <p:nvGrpSpPr>
          <p:cNvPr id="128" name="INSTRUCTION">
            <a:extLst>
              <a:ext uri="{FF2B5EF4-FFF2-40B4-BE49-F238E27FC236}">
                <a16:creationId xmlns:a16="http://schemas.microsoft.com/office/drawing/2014/main" id="{57C343E7-58C5-B302-CF35-07229B04A0BD}"/>
              </a:ext>
            </a:extLst>
          </p:cNvPr>
          <p:cNvGrpSpPr/>
          <p:nvPr userDrawn="1"/>
        </p:nvGrpSpPr>
        <p:grpSpPr>
          <a:xfrm>
            <a:off x="12377595" y="0"/>
            <a:ext cx="3693113" cy="5054643"/>
            <a:chOff x="-3786164" y="0"/>
            <a:chExt cx="3693113" cy="5054643"/>
          </a:xfrm>
        </p:grpSpPr>
        <p:sp>
          <p:nvSpPr>
            <p:cNvPr id="129" name="Rechthoek 128">
              <a:extLst>
                <a:ext uri="{FF2B5EF4-FFF2-40B4-BE49-F238E27FC236}">
                  <a16:creationId xmlns:a16="http://schemas.microsoft.com/office/drawing/2014/main" id="{814EB990-7CFB-5D4E-F498-632235718FE7}"/>
                </a:ext>
              </a:extLst>
            </p:cNvPr>
            <p:cNvSpPr/>
            <p:nvPr userDrawn="1"/>
          </p:nvSpPr>
          <p:spPr>
            <a:xfrm>
              <a:off x="-3786164" y="0"/>
              <a:ext cx="3593091" cy="4391599"/>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Insert/edit an image</a:t>
              </a:r>
            </a:p>
          </p:txBody>
        </p:sp>
        <p:sp>
          <p:nvSpPr>
            <p:cNvPr id="130" name="Rechthoek 129">
              <a:extLst>
                <a:ext uri="{FF2B5EF4-FFF2-40B4-BE49-F238E27FC236}">
                  <a16:creationId xmlns:a16="http://schemas.microsoft.com/office/drawing/2014/main" id="{AA47AB58-30AD-ECC3-FEF2-B83C59801EA3}"/>
                </a:ext>
              </a:extLst>
            </p:cNvPr>
            <p:cNvSpPr/>
            <p:nvPr userDrawn="1"/>
          </p:nvSpPr>
          <p:spPr>
            <a:xfrm>
              <a:off x="-3786164" y="4226643"/>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‘Inspiration'</a:t>
              </a:r>
            </a:p>
          </p:txBody>
        </p:sp>
        <p:sp>
          <p:nvSpPr>
            <p:cNvPr id="131" name="Ovaal 130">
              <a:extLst>
                <a:ext uri="{FF2B5EF4-FFF2-40B4-BE49-F238E27FC236}">
                  <a16:creationId xmlns:a16="http://schemas.microsoft.com/office/drawing/2014/main" id="{B049F825-299B-B3CB-EE10-578A5668D35B}"/>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32" name="Rechthoek 131">
              <a:extLst>
                <a:ext uri="{FF2B5EF4-FFF2-40B4-BE49-F238E27FC236}">
                  <a16:creationId xmlns:a16="http://schemas.microsoft.com/office/drawing/2014/main" id="{39150F97-8011-8E16-F893-0A729F6E50E1}"/>
                </a:ext>
              </a:extLst>
            </p:cNvPr>
            <p:cNvSpPr/>
            <p:nvPr userDrawn="1"/>
          </p:nvSpPr>
          <p:spPr>
            <a:xfrm>
              <a:off x="-3319416" y="465323"/>
              <a:ext cx="3008779" cy="661851"/>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133" name="Ovaal 132">
              <a:extLst>
                <a:ext uri="{FF2B5EF4-FFF2-40B4-BE49-F238E27FC236}">
                  <a16:creationId xmlns:a16="http://schemas.microsoft.com/office/drawing/2014/main" id="{BB0C7953-0592-10E0-C972-3F6E1836113F}"/>
                </a:ext>
              </a:extLst>
            </p:cNvPr>
            <p:cNvSpPr/>
            <p:nvPr userDrawn="1"/>
          </p:nvSpPr>
          <p:spPr>
            <a:xfrm>
              <a:off x="-3603587" y="18111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34" name="Rechthoek 133">
              <a:extLst>
                <a:ext uri="{FF2B5EF4-FFF2-40B4-BE49-F238E27FC236}">
                  <a16:creationId xmlns:a16="http://schemas.microsoft.com/office/drawing/2014/main" id="{9E933920-CE00-0F4F-34D3-E7CD0CCA4C43}"/>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135" name="Rechthoek 134">
              <a:extLst>
                <a:ext uri="{FF2B5EF4-FFF2-40B4-BE49-F238E27FC236}">
                  <a16:creationId xmlns:a16="http://schemas.microsoft.com/office/drawing/2014/main" id="{177C5347-F84E-7F9F-8608-9096104D1FBA}"/>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1000" b="1" noProof="0" dirty="0">
                  <a:solidFill>
                    <a:srgbClr val="211F26"/>
                  </a:solidFill>
                  <a:latin typeface="Calibri" panose="020F0502020204030204" pitchFamily="34" charset="0"/>
                  <a:cs typeface="Calibri" panose="020F0502020204030204" pitchFamily="34" charset="0"/>
                </a:rPr>
                <a:t>Insert</a:t>
              </a:r>
            </a:p>
          </p:txBody>
        </p:sp>
        <p:sp>
          <p:nvSpPr>
            <p:cNvPr id="136" name="Ovaal 135">
              <a:extLst>
                <a:ext uri="{FF2B5EF4-FFF2-40B4-BE49-F238E27FC236}">
                  <a16:creationId xmlns:a16="http://schemas.microsoft.com/office/drawing/2014/main" id="{5A95160C-DFE0-CB31-39B5-A4FB8E31E83E}"/>
                </a:ext>
              </a:extLst>
            </p:cNvPr>
            <p:cNvSpPr/>
            <p:nvPr userDrawn="1"/>
          </p:nvSpPr>
          <p:spPr>
            <a:xfrm>
              <a:off x="-3603587" y="263483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37" name="Rechthoek 136">
              <a:extLst>
                <a:ext uri="{FF2B5EF4-FFF2-40B4-BE49-F238E27FC236}">
                  <a16:creationId xmlns:a16="http://schemas.microsoft.com/office/drawing/2014/main" id="{1E6E73A7-9DC1-E5E3-E2B3-EC7F23EF8543}"/>
                </a:ext>
              </a:extLst>
            </p:cNvPr>
            <p:cNvSpPr/>
            <p:nvPr userDrawn="1"/>
          </p:nvSpPr>
          <p:spPr>
            <a:xfrm>
              <a:off x="-3319415" y="2634835"/>
              <a:ext cx="2944682" cy="794165"/>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‘Crop’</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grpSp>
          <p:nvGrpSpPr>
            <p:cNvPr id="138" name="Groep 137">
              <a:extLst>
                <a:ext uri="{FF2B5EF4-FFF2-40B4-BE49-F238E27FC236}">
                  <a16:creationId xmlns:a16="http://schemas.microsoft.com/office/drawing/2014/main" id="{B060938A-88D5-527B-2696-DDC6F20AC75C}"/>
                </a:ext>
              </a:extLst>
            </p:cNvPr>
            <p:cNvGrpSpPr/>
            <p:nvPr userDrawn="1"/>
          </p:nvGrpSpPr>
          <p:grpSpPr>
            <a:xfrm>
              <a:off x="-3414453" y="3534339"/>
              <a:ext cx="514284" cy="506545"/>
              <a:chOff x="12617641" y="3403239"/>
              <a:chExt cx="752963" cy="741634"/>
            </a:xfrm>
          </p:grpSpPr>
          <p:grpSp>
            <p:nvGrpSpPr>
              <p:cNvPr id="155" name="Groep 154">
                <a:extLst>
                  <a:ext uri="{FF2B5EF4-FFF2-40B4-BE49-F238E27FC236}">
                    <a16:creationId xmlns:a16="http://schemas.microsoft.com/office/drawing/2014/main" id="{CD0D5422-06AF-1C68-E59C-44915F068EF6}"/>
                  </a:ext>
                </a:extLst>
              </p:cNvPr>
              <p:cNvGrpSpPr/>
              <p:nvPr userDrawn="1"/>
            </p:nvGrpSpPr>
            <p:grpSpPr>
              <a:xfrm>
                <a:off x="12771530" y="3403239"/>
                <a:ext cx="467176" cy="448491"/>
                <a:chOff x="12782157" y="3403239"/>
                <a:chExt cx="467176" cy="448491"/>
              </a:xfrm>
            </p:grpSpPr>
            <p:grpSp>
              <p:nvGrpSpPr>
                <p:cNvPr id="218" name="Groep 217">
                  <a:extLst>
                    <a:ext uri="{FF2B5EF4-FFF2-40B4-BE49-F238E27FC236}">
                      <a16:creationId xmlns:a16="http://schemas.microsoft.com/office/drawing/2014/main" id="{B5B3230F-0E91-AEED-D69E-816B5BE0BCAC}"/>
                    </a:ext>
                  </a:extLst>
                </p:cNvPr>
                <p:cNvGrpSpPr/>
                <p:nvPr userDrawn="1"/>
              </p:nvGrpSpPr>
              <p:grpSpPr>
                <a:xfrm>
                  <a:off x="12782157" y="3403239"/>
                  <a:ext cx="412976" cy="396132"/>
                  <a:chOff x="13554906" y="3320109"/>
                  <a:chExt cx="443917" cy="425811"/>
                </a:xfrm>
              </p:grpSpPr>
              <p:grpSp>
                <p:nvGrpSpPr>
                  <p:cNvPr id="225" name="Groep 224">
                    <a:extLst>
                      <a:ext uri="{FF2B5EF4-FFF2-40B4-BE49-F238E27FC236}">
                        <a16:creationId xmlns:a16="http://schemas.microsoft.com/office/drawing/2014/main" id="{F474E8BA-E735-22FF-0E27-3DDB60FB6A87}"/>
                      </a:ext>
                    </a:extLst>
                  </p:cNvPr>
                  <p:cNvGrpSpPr/>
                  <p:nvPr userDrawn="1"/>
                </p:nvGrpSpPr>
                <p:grpSpPr>
                  <a:xfrm>
                    <a:off x="13554906" y="3320109"/>
                    <a:ext cx="443917" cy="425811"/>
                    <a:chOff x="12909684" y="1276143"/>
                    <a:chExt cx="443917" cy="425811"/>
                  </a:xfrm>
                </p:grpSpPr>
                <p:sp>
                  <p:nvSpPr>
                    <p:cNvPr id="228" name="Rechthoek 227">
                      <a:extLst>
                        <a:ext uri="{FF2B5EF4-FFF2-40B4-BE49-F238E27FC236}">
                          <a16:creationId xmlns:a16="http://schemas.microsoft.com/office/drawing/2014/main" id="{E3571959-1FAE-9E0D-AE6B-CE238AFA1595}"/>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29" name="Rechthoek 228">
                      <a:extLst>
                        <a:ext uri="{FF2B5EF4-FFF2-40B4-BE49-F238E27FC236}">
                          <a16:creationId xmlns:a16="http://schemas.microsoft.com/office/drawing/2014/main" id="{6725A700-C580-6F1D-197A-9E4550FE8A26}"/>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30" name="Ovaal 229">
                      <a:extLst>
                        <a:ext uri="{FF2B5EF4-FFF2-40B4-BE49-F238E27FC236}">
                          <a16:creationId xmlns:a16="http://schemas.microsoft.com/office/drawing/2014/main" id="{91C57773-533A-255C-54C6-4198B47BDF11}"/>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pic>
                <p:nvPicPr>
                  <p:cNvPr id="226" name="Afbeelding 225">
                    <a:extLst>
                      <a:ext uri="{FF2B5EF4-FFF2-40B4-BE49-F238E27FC236}">
                        <a16:creationId xmlns:a16="http://schemas.microsoft.com/office/drawing/2014/main" id="{2DD331CB-5ADB-1D7F-D2CB-FEDBA8183D51}"/>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13567296" y="3424991"/>
                    <a:ext cx="173367" cy="140220"/>
                  </a:xfrm>
                  <a:prstGeom prst="rect">
                    <a:avLst/>
                  </a:prstGeom>
                </p:spPr>
              </p:pic>
              <p:pic>
                <p:nvPicPr>
                  <p:cNvPr id="227" name="Afbeelding 226">
                    <a:extLst>
                      <a:ext uri="{FF2B5EF4-FFF2-40B4-BE49-F238E27FC236}">
                        <a16:creationId xmlns:a16="http://schemas.microsoft.com/office/drawing/2014/main" id="{DECDE8F6-44D6-3773-A9E9-C831E6761AB5}"/>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219" name="Groep 218">
                  <a:extLst>
                    <a:ext uri="{FF2B5EF4-FFF2-40B4-BE49-F238E27FC236}">
                      <a16:creationId xmlns:a16="http://schemas.microsoft.com/office/drawing/2014/main" id="{8B365A84-B454-03CF-9FAA-671CDD66D592}"/>
                    </a:ext>
                  </a:extLst>
                </p:cNvPr>
                <p:cNvGrpSpPr/>
                <p:nvPr userDrawn="1"/>
              </p:nvGrpSpPr>
              <p:grpSpPr>
                <a:xfrm>
                  <a:off x="13103513" y="3705268"/>
                  <a:ext cx="145820" cy="146462"/>
                  <a:chOff x="13096169" y="3602278"/>
                  <a:chExt cx="145820" cy="146462"/>
                </a:xfrm>
              </p:grpSpPr>
              <p:sp>
                <p:nvSpPr>
                  <p:cNvPr id="223" name="Rechthoek 222">
                    <a:extLst>
                      <a:ext uri="{FF2B5EF4-FFF2-40B4-BE49-F238E27FC236}">
                        <a16:creationId xmlns:a16="http://schemas.microsoft.com/office/drawing/2014/main" id="{387544B1-FCDF-95CC-2841-FB15E1FB63C8}"/>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24" name="Rechthoek 223">
                    <a:extLst>
                      <a:ext uri="{FF2B5EF4-FFF2-40B4-BE49-F238E27FC236}">
                        <a16:creationId xmlns:a16="http://schemas.microsoft.com/office/drawing/2014/main" id="{A450B50B-9700-596E-AD06-55A2EDDADF5E}"/>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220" name="Groep 219">
                  <a:extLst>
                    <a:ext uri="{FF2B5EF4-FFF2-40B4-BE49-F238E27FC236}">
                      <a16:creationId xmlns:a16="http://schemas.microsoft.com/office/drawing/2014/main" id="{7C28DF5D-0E38-FC1D-007F-9048C5AB71FD}"/>
                    </a:ext>
                  </a:extLst>
                </p:cNvPr>
                <p:cNvGrpSpPr/>
                <p:nvPr userDrawn="1"/>
              </p:nvGrpSpPr>
              <p:grpSpPr>
                <a:xfrm rot="10800000">
                  <a:off x="13061402" y="3665637"/>
                  <a:ext cx="145820" cy="146462"/>
                  <a:chOff x="13096169" y="3602278"/>
                  <a:chExt cx="145820" cy="146462"/>
                </a:xfrm>
              </p:grpSpPr>
              <p:sp>
                <p:nvSpPr>
                  <p:cNvPr id="221" name="Rechthoek 220">
                    <a:extLst>
                      <a:ext uri="{FF2B5EF4-FFF2-40B4-BE49-F238E27FC236}">
                        <a16:creationId xmlns:a16="http://schemas.microsoft.com/office/drawing/2014/main" id="{3EA68A78-D968-0D1F-E700-0567E210096F}"/>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22" name="Rechthoek 221">
                    <a:extLst>
                      <a:ext uri="{FF2B5EF4-FFF2-40B4-BE49-F238E27FC236}">
                        <a16:creationId xmlns:a16="http://schemas.microsoft.com/office/drawing/2014/main" id="{0D497E6E-B042-2EDC-25B6-EFB04C37BA2A}"/>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sp>
            <p:nvSpPr>
              <p:cNvPr id="156" name="Rechthoek 155">
                <a:extLst>
                  <a:ext uri="{FF2B5EF4-FFF2-40B4-BE49-F238E27FC236}">
                    <a16:creationId xmlns:a16="http://schemas.microsoft.com/office/drawing/2014/main" id="{D5CDCCCA-EEDA-1262-008D-681465AA5F4A}"/>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Crop</a:t>
                </a:r>
              </a:p>
            </p:txBody>
          </p:sp>
          <p:sp>
            <p:nvSpPr>
              <p:cNvPr id="217" name="Gelijkbenige driehoek 216">
                <a:extLst>
                  <a:ext uri="{FF2B5EF4-FFF2-40B4-BE49-F238E27FC236}">
                    <a16:creationId xmlns:a16="http://schemas.microsoft.com/office/drawing/2014/main" id="{058FE257-E469-7C69-5836-A07399F49590}"/>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139" name="ICOON_info">
              <a:extLst>
                <a:ext uri="{FF2B5EF4-FFF2-40B4-BE49-F238E27FC236}">
                  <a16:creationId xmlns:a16="http://schemas.microsoft.com/office/drawing/2014/main" id="{970FB0A0-D881-5CD2-90A2-D12D9DC9CDF9}"/>
                </a:ext>
              </a:extLst>
            </p:cNvPr>
            <p:cNvGrpSpPr/>
            <p:nvPr userDrawn="1"/>
          </p:nvGrpSpPr>
          <p:grpSpPr>
            <a:xfrm>
              <a:off x="-376736" y="4055594"/>
              <a:ext cx="283685" cy="283685"/>
              <a:chOff x="-510741" y="5913713"/>
              <a:chExt cx="267555" cy="267555"/>
            </a:xfrm>
          </p:grpSpPr>
          <p:sp>
            <p:nvSpPr>
              <p:cNvPr id="153" name="Ovaal 152">
                <a:extLst>
                  <a:ext uri="{FF2B5EF4-FFF2-40B4-BE49-F238E27FC236}">
                    <a16:creationId xmlns:a16="http://schemas.microsoft.com/office/drawing/2014/main" id="{61E2FCE8-86AA-7D3C-BB58-E22DD9A0F20A}"/>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154" name="Graphic 163" descr="Informatie">
                <a:extLst>
                  <a:ext uri="{FF2B5EF4-FFF2-40B4-BE49-F238E27FC236}">
                    <a16:creationId xmlns:a16="http://schemas.microsoft.com/office/drawing/2014/main" id="{26FD78D4-8299-887F-FA41-F4C3F964173F}"/>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140" name="Groep 139">
              <a:extLst>
                <a:ext uri="{FF2B5EF4-FFF2-40B4-BE49-F238E27FC236}">
                  <a16:creationId xmlns:a16="http://schemas.microsoft.com/office/drawing/2014/main" id="{AB9BFDAB-1826-7684-AFF2-82A8EC64AB9D}"/>
                </a:ext>
              </a:extLst>
            </p:cNvPr>
            <p:cNvGrpSpPr/>
            <p:nvPr userDrawn="1"/>
          </p:nvGrpSpPr>
          <p:grpSpPr>
            <a:xfrm>
              <a:off x="-938434" y="4364020"/>
              <a:ext cx="627798" cy="576693"/>
              <a:chOff x="-938434" y="4570310"/>
              <a:chExt cx="627798" cy="576693"/>
            </a:xfrm>
          </p:grpSpPr>
          <p:grpSp>
            <p:nvGrpSpPr>
              <p:cNvPr id="148" name="Inspireren">
                <a:extLst>
                  <a:ext uri="{FF2B5EF4-FFF2-40B4-BE49-F238E27FC236}">
                    <a16:creationId xmlns:a16="http://schemas.microsoft.com/office/drawing/2014/main" id="{1AE389A2-E3F9-D703-CC60-59CDBA0E8DD1}"/>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150" name="Freeform 12">
                  <a:extLst>
                    <a:ext uri="{FF2B5EF4-FFF2-40B4-BE49-F238E27FC236}">
                      <a16:creationId xmlns:a16="http://schemas.microsoft.com/office/drawing/2014/main" id="{20B2A31F-D6B0-9A21-2019-D39D4DBFD13C}"/>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mn-lt"/>
                  </a:endParaRPr>
                </a:p>
              </p:txBody>
            </p:sp>
            <p:sp>
              <p:nvSpPr>
                <p:cNvPr id="151" name="Freeform 13">
                  <a:extLst>
                    <a:ext uri="{FF2B5EF4-FFF2-40B4-BE49-F238E27FC236}">
                      <a16:creationId xmlns:a16="http://schemas.microsoft.com/office/drawing/2014/main" id="{7B1527B3-D381-6CAE-526A-1CB134DEEAD3}"/>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mn-lt"/>
                  </a:endParaRPr>
                </a:p>
              </p:txBody>
            </p:sp>
            <p:sp>
              <p:nvSpPr>
                <p:cNvPr id="152" name="Freeform 14">
                  <a:extLst>
                    <a:ext uri="{FF2B5EF4-FFF2-40B4-BE49-F238E27FC236}">
                      <a16:creationId xmlns:a16="http://schemas.microsoft.com/office/drawing/2014/main" id="{ED02FB26-46B8-C774-24EE-F6E80285C4FF}"/>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mn-lt"/>
                  </a:endParaRPr>
                </a:p>
              </p:txBody>
            </p:sp>
          </p:grpSp>
          <p:sp>
            <p:nvSpPr>
              <p:cNvPr id="149" name="Tekstvak 148">
                <a:extLst>
                  <a:ext uri="{FF2B5EF4-FFF2-40B4-BE49-F238E27FC236}">
                    <a16:creationId xmlns:a16="http://schemas.microsoft.com/office/drawing/2014/main" id="{2A40F1B6-C70A-D9ED-3B4F-480779708510}"/>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nvGrpSpPr>
            <p:cNvPr id="141" name="Groep 140">
              <a:extLst>
                <a:ext uri="{FF2B5EF4-FFF2-40B4-BE49-F238E27FC236}">
                  <a16:creationId xmlns:a16="http://schemas.microsoft.com/office/drawing/2014/main" id="{6DD656EC-65BC-0721-552F-8D01B5C8E557}"/>
                </a:ext>
              </a:extLst>
            </p:cNvPr>
            <p:cNvGrpSpPr/>
            <p:nvPr userDrawn="1"/>
          </p:nvGrpSpPr>
          <p:grpSpPr>
            <a:xfrm>
              <a:off x="-3365484" y="1226982"/>
              <a:ext cx="446937" cy="406485"/>
              <a:chOff x="-3563526" y="1409294"/>
              <a:chExt cx="354190" cy="322133"/>
            </a:xfrm>
          </p:grpSpPr>
          <p:grpSp>
            <p:nvGrpSpPr>
              <p:cNvPr id="142" name="Groep 141">
                <a:extLst>
                  <a:ext uri="{FF2B5EF4-FFF2-40B4-BE49-F238E27FC236}">
                    <a16:creationId xmlns:a16="http://schemas.microsoft.com/office/drawing/2014/main" id="{6A09E55D-FEE9-94C3-3A81-94A9E32590D3}"/>
                  </a:ext>
                </a:extLst>
              </p:cNvPr>
              <p:cNvGrpSpPr/>
              <p:nvPr userDrawn="1"/>
            </p:nvGrpSpPr>
            <p:grpSpPr>
              <a:xfrm>
                <a:off x="-3499992" y="1409294"/>
                <a:ext cx="225195" cy="195499"/>
                <a:chOff x="8987389" y="1361199"/>
                <a:chExt cx="2200275" cy="1914525"/>
              </a:xfrm>
            </p:grpSpPr>
            <p:sp>
              <p:nvSpPr>
                <p:cNvPr id="144" name="Vrije vorm: vorm 143">
                  <a:extLst>
                    <a:ext uri="{FF2B5EF4-FFF2-40B4-BE49-F238E27FC236}">
                      <a16:creationId xmlns:a16="http://schemas.microsoft.com/office/drawing/2014/main" id="{A3672544-A0F4-11AF-51B3-EBC25B67F11C}"/>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995469"/>
                  <a:endParaRPr lang="en-GB" sz="7200" noProof="0" dirty="0">
                    <a:solidFill>
                      <a:srgbClr val="211F26"/>
                    </a:solidFill>
                    <a:latin typeface="+mn-lt"/>
                  </a:endParaRPr>
                </a:p>
              </p:txBody>
            </p:sp>
            <p:grpSp>
              <p:nvGrpSpPr>
                <p:cNvPr id="145" name="Groep 144">
                  <a:extLst>
                    <a:ext uri="{FF2B5EF4-FFF2-40B4-BE49-F238E27FC236}">
                      <a16:creationId xmlns:a16="http://schemas.microsoft.com/office/drawing/2014/main" id="{C03BD4CF-2247-D33B-E473-756BE9AD4B67}"/>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146" name="Vrije vorm: vorm 145">
                    <a:extLst>
                      <a:ext uri="{FF2B5EF4-FFF2-40B4-BE49-F238E27FC236}">
                        <a16:creationId xmlns:a16="http://schemas.microsoft.com/office/drawing/2014/main" id="{1AAC4395-F79D-8F82-A298-8AD5EF8EC0DB}"/>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995469"/>
                    <a:endParaRPr lang="en-GB" sz="7200" noProof="0" dirty="0">
                      <a:solidFill>
                        <a:srgbClr val="211F26"/>
                      </a:solidFill>
                      <a:latin typeface="+mn-lt"/>
                    </a:endParaRPr>
                  </a:p>
                </p:txBody>
              </p:sp>
              <p:sp>
                <p:nvSpPr>
                  <p:cNvPr id="147" name="Vrije vorm: vorm 146">
                    <a:extLst>
                      <a:ext uri="{FF2B5EF4-FFF2-40B4-BE49-F238E27FC236}">
                        <a16:creationId xmlns:a16="http://schemas.microsoft.com/office/drawing/2014/main" id="{D55E323A-267D-DF3B-3BBB-E59D69B6DB67}"/>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995469"/>
                    <a:endParaRPr lang="en-GB" sz="7200" noProof="0" dirty="0">
                      <a:solidFill>
                        <a:srgbClr val="211F26"/>
                      </a:solidFill>
                      <a:latin typeface="+mn-lt"/>
                    </a:endParaRPr>
                  </a:p>
                </p:txBody>
              </p:sp>
            </p:grpSp>
          </p:grpSp>
          <p:sp>
            <p:nvSpPr>
              <p:cNvPr id="143" name="Tekstvak 142">
                <a:extLst>
                  <a:ext uri="{FF2B5EF4-FFF2-40B4-BE49-F238E27FC236}">
                    <a16:creationId xmlns:a16="http://schemas.microsoft.com/office/drawing/2014/main" id="{20B33887-886B-DA95-8DEB-F90741263955}"/>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sp>
        <p:nvSpPr>
          <p:cNvPr id="231" name="Tijdelijke aanduiding voor titel 1">
            <a:extLst>
              <a:ext uri="{FF2B5EF4-FFF2-40B4-BE49-F238E27FC236}">
                <a16:creationId xmlns:a16="http://schemas.microsoft.com/office/drawing/2014/main" id="{297D8F4F-9E41-995B-D8F4-EC082F3EFB67}"/>
              </a:ext>
            </a:extLst>
          </p:cNvPr>
          <p:cNvSpPr>
            <a:spLocks noGrp="1"/>
          </p:cNvSpPr>
          <p:nvPr>
            <p:ph type="title" hasCustomPrompt="1"/>
          </p:nvPr>
        </p:nvSpPr>
        <p:spPr>
          <a:xfrm>
            <a:off x="0" y="-367937"/>
            <a:ext cx="2086708" cy="342211"/>
          </a:xfrm>
          <a:prstGeom prst="rect">
            <a:avLst/>
          </a:prstGeom>
        </p:spPr>
        <p:txBody>
          <a:bodyPr vert="horz" lIns="0" tIns="0" rIns="0" bIns="0" rtlCol="0" anchor="t">
            <a:noAutofit/>
          </a:bodyPr>
          <a:lstStyle>
            <a:lvl1pPr>
              <a:defRPr sz="1600">
                <a:solidFill>
                  <a:schemeClr val="accent1"/>
                </a:solidFill>
              </a:defRPr>
            </a:lvl1pPr>
          </a:lstStyle>
          <a:p>
            <a:pPr algn="l"/>
            <a:r>
              <a:rPr lang="en-GB" sz="1600" b="1" cap="none" baseline="0" noProof="0" dirty="0">
                <a:solidFill>
                  <a:schemeClr val="accent1"/>
                </a:solidFill>
                <a:latin typeface="+mj-lt"/>
              </a:rPr>
              <a:t>Column 1x + Image</a:t>
            </a:r>
          </a:p>
        </p:txBody>
      </p:sp>
    </p:spTree>
    <p:extLst>
      <p:ext uri="{BB962C8B-B14F-4D97-AF65-F5344CB8AC3E}">
        <p14:creationId xmlns:p14="http://schemas.microsoft.com/office/powerpoint/2010/main" val="92944914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Column 1x + Image + Quote">
    <p:spTree>
      <p:nvGrpSpPr>
        <p:cNvPr id="1" name=""/>
        <p:cNvGrpSpPr/>
        <p:nvPr/>
      </p:nvGrpSpPr>
      <p:grpSpPr>
        <a:xfrm>
          <a:off x="0" y="0"/>
          <a:ext cx="0" cy="0"/>
          <a:chOff x="0" y="0"/>
          <a:chExt cx="0" cy="0"/>
        </a:xfrm>
      </p:grpSpPr>
      <p:sp>
        <p:nvSpPr>
          <p:cNvPr id="9" name="Tijdelijke aanduiding voor afbeelding 8">
            <a:extLst>
              <a:ext uri="{FF2B5EF4-FFF2-40B4-BE49-F238E27FC236}">
                <a16:creationId xmlns:a16="http://schemas.microsoft.com/office/drawing/2014/main" id="{31E40BE9-F389-C052-6303-70D8081D1F7C}"/>
              </a:ext>
            </a:extLst>
          </p:cNvPr>
          <p:cNvSpPr>
            <a:spLocks noGrp="1"/>
          </p:cNvSpPr>
          <p:nvPr>
            <p:ph type="pic" sz="quarter" idx="32" hasCustomPrompt="1"/>
          </p:nvPr>
        </p:nvSpPr>
        <p:spPr>
          <a:xfrm>
            <a:off x="4395227" y="722313"/>
            <a:ext cx="7061192" cy="5083175"/>
          </a:xfrm>
          <a:custGeom>
            <a:avLst/>
            <a:gdLst>
              <a:gd name="connsiteX0" fmla="*/ 137116 w 7061192"/>
              <a:gd name="connsiteY0" fmla="*/ 0 h 5083175"/>
              <a:gd name="connsiteX1" fmla="*/ 3264427 w 7061192"/>
              <a:gd name="connsiteY1" fmla="*/ 0 h 5083175"/>
              <a:gd name="connsiteX2" fmla="*/ 3264427 w 7061192"/>
              <a:gd name="connsiteY2" fmla="*/ 0 h 5083175"/>
              <a:gd name="connsiteX3" fmla="*/ 3796765 w 7061192"/>
              <a:gd name="connsiteY3" fmla="*/ 0 h 5083175"/>
              <a:gd name="connsiteX4" fmla="*/ 5691312 w 7061192"/>
              <a:gd name="connsiteY4" fmla="*/ 0 h 5083175"/>
              <a:gd name="connsiteX5" fmla="*/ 6924076 w 7061192"/>
              <a:gd name="connsiteY5" fmla="*/ 0 h 5083175"/>
              <a:gd name="connsiteX6" fmla="*/ 7061192 w 7061192"/>
              <a:gd name="connsiteY6" fmla="*/ 137116 h 5083175"/>
              <a:gd name="connsiteX7" fmla="*/ 7061192 w 7061192"/>
              <a:gd name="connsiteY7" fmla="*/ 4946059 h 5083175"/>
              <a:gd name="connsiteX8" fmla="*/ 6924076 w 7061192"/>
              <a:gd name="connsiteY8" fmla="*/ 5083175 h 5083175"/>
              <a:gd name="connsiteX9" fmla="*/ 5691312 w 7061192"/>
              <a:gd name="connsiteY9" fmla="*/ 5083175 h 5083175"/>
              <a:gd name="connsiteX10" fmla="*/ 3796765 w 7061192"/>
              <a:gd name="connsiteY10" fmla="*/ 5083175 h 5083175"/>
              <a:gd name="connsiteX11" fmla="*/ 3264427 w 7061192"/>
              <a:gd name="connsiteY11" fmla="*/ 5083175 h 5083175"/>
              <a:gd name="connsiteX12" fmla="*/ 2564001 w 7061192"/>
              <a:gd name="connsiteY12" fmla="*/ 5083175 h 5083175"/>
              <a:gd name="connsiteX13" fmla="*/ 137116 w 7061192"/>
              <a:gd name="connsiteY13" fmla="*/ 5083175 h 5083175"/>
              <a:gd name="connsiteX14" fmla="*/ 0 w 7061192"/>
              <a:gd name="connsiteY14" fmla="*/ 4946059 h 5083175"/>
              <a:gd name="connsiteX15" fmla="*/ 0 w 7061192"/>
              <a:gd name="connsiteY15" fmla="*/ 137116 h 5083175"/>
              <a:gd name="connsiteX16" fmla="*/ 137116 w 7061192"/>
              <a:gd name="connsiteY16" fmla="*/ 0 h 508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61192" h="5083175">
                <a:moveTo>
                  <a:pt x="137116" y="0"/>
                </a:moveTo>
                <a:lnTo>
                  <a:pt x="3264427" y="0"/>
                </a:lnTo>
                <a:lnTo>
                  <a:pt x="3264427" y="0"/>
                </a:lnTo>
                <a:lnTo>
                  <a:pt x="3796765" y="0"/>
                </a:lnTo>
                <a:lnTo>
                  <a:pt x="5691312" y="0"/>
                </a:lnTo>
                <a:lnTo>
                  <a:pt x="6924076" y="0"/>
                </a:lnTo>
                <a:cubicBezTo>
                  <a:pt x="6999803" y="0"/>
                  <a:pt x="7061192" y="61389"/>
                  <a:pt x="7061192" y="137116"/>
                </a:cubicBezTo>
                <a:lnTo>
                  <a:pt x="7061192" y="4946059"/>
                </a:lnTo>
                <a:cubicBezTo>
                  <a:pt x="7061192" y="5021786"/>
                  <a:pt x="6999803" y="5083175"/>
                  <a:pt x="6924076" y="5083175"/>
                </a:cubicBezTo>
                <a:lnTo>
                  <a:pt x="5691312" y="5083175"/>
                </a:lnTo>
                <a:lnTo>
                  <a:pt x="3796765" y="5083175"/>
                </a:lnTo>
                <a:lnTo>
                  <a:pt x="3264427" y="5083175"/>
                </a:lnTo>
                <a:lnTo>
                  <a:pt x="2564001" y="5083175"/>
                </a:lnTo>
                <a:lnTo>
                  <a:pt x="137116" y="5083175"/>
                </a:lnTo>
                <a:cubicBezTo>
                  <a:pt x="61389" y="5083175"/>
                  <a:pt x="0" y="5021786"/>
                  <a:pt x="0" y="4946059"/>
                </a:cubicBezTo>
                <a:lnTo>
                  <a:pt x="0" y="137116"/>
                </a:lnTo>
                <a:cubicBezTo>
                  <a:pt x="0" y="61389"/>
                  <a:pt x="61389" y="0"/>
                  <a:pt x="137116" y="0"/>
                </a:cubicBezTo>
                <a:close/>
              </a:path>
            </a:pathLst>
          </a:custGeom>
          <a:solidFill>
            <a:schemeClr val="bg1">
              <a:lumMod val="95000"/>
            </a:schemeClr>
          </a:solidFill>
          <a:ln w="15875">
            <a:noFill/>
          </a:ln>
        </p:spPr>
        <p:txBody>
          <a:bodyPr wrap="square" lIns="360000" tIns="0" rIns="360000" bIns="1620000" anchor="ctr" anchorCtr="0">
            <a:noAutofit/>
          </a:bodyPr>
          <a:lstStyle>
            <a:lvl1pPr marL="0" indent="0" algn="ctr">
              <a:buNone/>
              <a:defRPr sz="1200" i="1">
                <a:solidFill>
                  <a:schemeClr val="bg1">
                    <a:lumMod val="50000"/>
                  </a:schemeClr>
                </a:solidFill>
              </a:defRPr>
            </a:lvl1pPr>
          </a:lstStyle>
          <a:p>
            <a:r>
              <a:rPr lang="en-GB" dirty="0"/>
              <a:t>Select this placeholder, go to the tab ‘Slidebuilder’, click on ‘Images’, </a:t>
            </a:r>
            <a:br>
              <a:rPr lang="en-GB" dirty="0"/>
            </a:br>
            <a:r>
              <a:rPr lang="en-GB" dirty="0"/>
              <a:t>select the preferred image and click on ‘Insert’.</a:t>
            </a:r>
          </a:p>
        </p:txBody>
      </p:sp>
      <p:sp>
        <p:nvSpPr>
          <p:cNvPr id="6" name="Tijdelijke aanduiding voor tekst 12">
            <a:extLst>
              <a:ext uri="{FF2B5EF4-FFF2-40B4-BE49-F238E27FC236}">
                <a16:creationId xmlns:a16="http://schemas.microsoft.com/office/drawing/2014/main" id="{A7DF9604-675E-C6A4-8FE4-6FADED1D783B}"/>
              </a:ext>
            </a:extLst>
          </p:cNvPr>
          <p:cNvSpPr>
            <a:spLocks noGrp="1"/>
          </p:cNvSpPr>
          <p:nvPr>
            <p:ph type="body" sz="quarter" idx="18" hasCustomPrompt="1"/>
          </p:nvPr>
        </p:nvSpPr>
        <p:spPr>
          <a:xfrm>
            <a:off x="708207" y="707795"/>
            <a:ext cx="36000" cy="396000"/>
          </a:xfrm>
          <a:custGeom>
            <a:avLst/>
            <a:gdLst>
              <a:gd name="connsiteX0" fmla="*/ 18000 w 36000"/>
              <a:gd name="connsiteY0" fmla="*/ 0 h 396000"/>
              <a:gd name="connsiteX1" fmla="*/ 36000 w 36000"/>
              <a:gd name="connsiteY1" fmla="*/ 18000 h 396000"/>
              <a:gd name="connsiteX2" fmla="*/ 36000 w 36000"/>
              <a:gd name="connsiteY2" fmla="*/ 378000 h 396000"/>
              <a:gd name="connsiteX3" fmla="*/ 18000 w 36000"/>
              <a:gd name="connsiteY3" fmla="*/ 396000 h 396000"/>
              <a:gd name="connsiteX4" fmla="*/ 0 w 36000"/>
              <a:gd name="connsiteY4" fmla="*/ 378000 h 396000"/>
              <a:gd name="connsiteX5" fmla="*/ 0 w 36000"/>
              <a:gd name="connsiteY5" fmla="*/ 18000 h 396000"/>
              <a:gd name="connsiteX6" fmla="*/ 18000 w 36000"/>
              <a:gd name="connsiteY6" fmla="*/ 0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 h="396000">
                <a:moveTo>
                  <a:pt x="18000" y="0"/>
                </a:moveTo>
                <a:cubicBezTo>
                  <a:pt x="27941" y="0"/>
                  <a:pt x="36000" y="8059"/>
                  <a:pt x="36000" y="18000"/>
                </a:cubicBezTo>
                <a:lnTo>
                  <a:pt x="36000" y="378000"/>
                </a:lnTo>
                <a:cubicBezTo>
                  <a:pt x="36000" y="387941"/>
                  <a:pt x="27941" y="396000"/>
                  <a:pt x="18000" y="396000"/>
                </a:cubicBezTo>
                <a:cubicBezTo>
                  <a:pt x="8059" y="396000"/>
                  <a:pt x="0" y="387941"/>
                  <a:pt x="0" y="378000"/>
                </a:cubicBezTo>
                <a:lnTo>
                  <a:pt x="0" y="18000"/>
                </a:lnTo>
                <a:cubicBezTo>
                  <a:pt x="0" y="8059"/>
                  <a:pt x="8059" y="0"/>
                  <a:pt x="18000" y="0"/>
                </a:cubicBezTo>
                <a:close/>
              </a:path>
            </a:pathLst>
          </a:custGeom>
          <a:solidFill>
            <a:schemeClr val="accent1"/>
          </a:solidFill>
        </p:spPr>
        <p:txBody>
          <a:bodyPr wrap="square">
            <a:noAutofit/>
          </a:bodyPr>
          <a:lstStyle>
            <a:lvl1pPr marL="0" indent="0">
              <a:buNone/>
              <a:defRPr sz="100"/>
            </a:lvl1pPr>
          </a:lstStyle>
          <a:p>
            <a:pPr lvl="0"/>
            <a:r>
              <a:rPr lang="en-GB" dirty="0"/>
              <a:t> </a:t>
            </a:r>
          </a:p>
        </p:txBody>
      </p:sp>
      <p:sp>
        <p:nvSpPr>
          <p:cNvPr id="12" name="Tijdelijke aanduiding voor tekst 15">
            <a:extLst>
              <a:ext uri="{FF2B5EF4-FFF2-40B4-BE49-F238E27FC236}">
                <a16:creationId xmlns:a16="http://schemas.microsoft.com/office/drawing/2014/main" id="{6CA91D66-3675-F7EA-4E5A-C4F954A3A8D7}"/>
              </a:ext>
            </a:extLst>
          </p:cNvPr>
          <p:cNvSpPr>
            <a:spLocks noGrp="1"/>
          </p:cNvSpPr>
          <p:nvPr>
            <p:ph type="body" sz="quarter" idx="14" hasCustomPrompt="1"/>
          </p:nvPr>
        </p:nvSpPr>
        <p:spPr>
          <a:xfrm>
            <a:off x="720000" y="6060536"/>
            <a:ext cx="932400" cy="475200"/>
          </a:xfrm>
          <a:blipFill>
            <a:blip r:embed="rId2"/>
            <a:stretch>
              <a:fillRect/>
            </a:stretch>
          </a:blipFill>
        </p:spPr>
        <p:txBody>
          <a:bodyPr/>
          <a:lstStyle>
            <a:lvl1pPr marL="0" indent="0">
              <a:buNone/>
              <a:defRPr sz="100"/>
            </a:lvl1pPr>
          </a:lstStyle>
          <a:p>
            <a:pPr lvl="0"/>
            <a:r>
              <a:rPr lang="en-GB" dirty="0"/>
              <a:t> </a:t>
            </a:r>
          </a:p>
        </p:txBody>
      </p:sp>
      <p:sp>
        <p:nvSpPr>
          <p:cNvPr id="13" name="Tijdelijke aanduiding voor verticale tekst 2">
            <a:extLst>
              <a:ext uri="{FF2B5EF4-FFF2-40B4-BE49-F238E27FC236}">
                <a16:creationId xmlns:a16="http://schemas.microsoft.com/office/drawing/2014/main" id="{F8DBED56-0580-A1CE-EBEB-D57665E8D393}"/>
              </a:ext>
            </a:extLst>
          </p:cNvPr>
          <p:cNvSpPr>
            <a:spLocks noGrp="1"/>
          </p:cNvSpPr>
          <p:nvPr>
            <p:ph type="body" orient="vert" idx="20" hasCustomPrompt="1"/>
          </p:nvPr>
        </p:nvSpPr>
        <p:spPr>
          <a:xfrm>
            <a:off x="728694" y="1991183"/>
            <a:ext cx="3398400" cy="3814305"/>
          </a:xfrm>
        </p:spPr>
        <p:txBody>
          <a:bodyPr vert="horz"/>
          <a:lstStyle>
            <a:lvl1pPr>
              <a:defRPr sz="1000"/>
            </a:lvl1pPr>
            <a:lvl2pPr>
              <a:defRPr sz="1000"/>
            </a:lvl2pPr>
            <a:lvl3pPr>
              <a:defRPr sz="1400"/>
            </a:lvl3pPr>
            <a:lvl4pPr>
              <a:defRPr sz="1400"/>
            </a:lvl4pPr>
            <a:lvl5pPr>
              <a:defRPr sz="1400"/>
            </a:lvl5pPr>
            <a:lvl6pPr>
              <a:defRPr sz="1400"/>
            </a:lvl6pPr>
            <a:lvl7pPr>
              <a:defRPr sz="800"/>
            </a:lvl7pPr>
            <a:lvl8pPr>
              <a:defRPr sz="1000"/>
            </a:lvl8pPr>
            <a:lvl9pPr>
              <a:defRPr sz="1000"/>
            </a:lvl9pPr>
          </a:lstStyle>
          <a:p>
            <a:pPr lvl="0"/>
            <a:r>
              <a:rPr lang="en-GB" noProof="0" dirty="0"/>
              <a:t>Plain text #1</a:t>
            </a:r>
          </a:p>
          <a:p>
            <a:pPr lvl="1"/>
            <a:r>
              <a:rPr lang="en-GB" noProof="0" dirty="0"/>
              <a:t>Plain text #2</a:t>
            </a:r>
          </a:p>
          <a:p>
            <a:pPr lvl="2"/>
            <a:r>
              <a:rPr lang="en-GB" noProof="0" dirty="0"/>
              <a:t>Heading #1</a:t>
            </a:r>
          </a:p>
          <a:p>
            <a:pPr lvl="3"/>
            <a:r>
              <a:rPr lang="en-GB" noProof="0" dirty="0"/>
              <a:t>Heading #2</a:t>
            </a:r>
          </a:p>
          <a:p>
            <a:pPr lvl="4"/>
            <a:r>
              <a:rPr lang="en-GB" noProof="0" dirty="0"/>
              <a:t>Heading #3</a:t>
            </a:r>
          </a:p>
          <a:p>
            <a:pPr lvl="5"/>
            <a:r>
              <a:rPr lang="en-GB" noProof="0" dirty="0"/>
              <a:t>Heading #4</a:t>
            </a:r>
          </a:p>
          <a:p>
            <a:pPr lvl="6"/>
            <a:r>
              <a:rPr lang="en-GB" noProof="0" dirty="0"/>
              <a:t>Source</a:t>
            </a:r>
          </a:p>
          <a:p>
            <a:pPr lvl="7"/>
            <a:r>
              <a:rPr lang="en-GB" noProof="0" dirty="0"/>
              <a:t>Plain text #1</a:t>
            </a:r>
          </a:p>
          <a:p>
            <a:pPr marL="0" marR="0" lvl="8" indent="0" algn="l" defTabSz="914400" rtl="0" eaLnBrk="1" fontAlgn="auto" latinLnBrk="0" hangingPunct="1">
              <a:lnSpc>
                <a:spcPct val="90000"/>
              </a:lnSpc>
              <a:spcBef>
                <a:spcPts val="600"/>
              </a:spcBef>
              <a:spcAft>
                <a:spcPts val="600"/>
              </a:spcAft>
              <a:buClr>
                <a:schemeClr val="tx2"/>
              </a:buClr>
              <a:buSzTx/>
              <a:buFontTx/>
              <a:buNone/>
              <a:tabLst/>
              <a:defRPr/>
            </a:pPr>
            <a:r>
              <a:rPr lang="en-GB" noProof="0" dirty="0"/>
              <a:t>Plain text #2</a:t>
            </a:r>
          </a:p>
        </p:txBody>
      </p:sp>
      <p:sp>
        <p:nvSpPr>
          <p:cNvPr id="23" name="Tijdelijke aanduiding voor tekst 22">
            <a:extLst>
              <a:ext uri="{FF2B5EF4-FFF2-40B4-BE49-F238E27FC236}">
                <a16:creationId xmlns:a16="http://schemas.microsoft.com/office/drawing/2014/main" id="{8F5F5929-A248-5F21-6EBB-F339ED45C036}"/>
              </a:ext>
            </a:extLst>
          </p:cNvPr>
          <p:cNvSpPr>
            <a:spLocks noGrp="1"/>
          </p:cNvSpPr>
          <p:nvPr>
            <p:ph type="body" sz="quarter" idx="30" hasCustomPrompt="1"/>
          </p:nvPr>
        </p:nvSpPr>
        <p:spPr>
          <a:xfrm>
            <a:off x="865163" y="722314"/>
            <a:ext cx="3260726" cy="1013822"/>
          </a:xfrm>
        </p:spPr>
        <p:txBody>
          <a:bodyPr/>
          <a:lstStyle>
            <a:lvl1pPr>
              <a:defRPr sz="3400" b="1">
                <a:latin typeface="+mj-lt"/>
              </a:defRPr>
            </a:lvl1pPr>
          </a:lstStyle>
          <a:p>
            <a:pPr lvl="0"/>
            <a:r>
              <a:rPr lang="en-GB" dirty="0"/>
              <a:t>Place the title of the slide here</a:t>
            </a:r>
          </a:p>
        </p:txBody>
      </p:sp>
      <p:grpSp>
        <p:nvGrpSpPr>
          <p:cNvPr id="157" name="INSTRUCTION">
            <a:extLst>
              <a:ext uri="{FF2B5EF4-FFF2-40B4-BE49-F238E27FC236}">
                <a16:creationId xmlns:a16="http://schemas.microsoft.com/office/drawing/2014/main" id="{B815EF02-A743-9B8B-E43E-C08EB8A23FAE}"/>
              </a:ext>
            </a:extLst>
          </p:cNvPr>
          <p:cNvGrpSpPr/>
          <p:nvPr userDrawn="1"/>
        </p:nvGrpSpPr>
        <p:grpSpPr>
          <a:xfrm>
            <a:off x="12377595" y="0"/>
            <a:ext cx="3693114" cy="6236923"/>
            <a:chOff x="-3786165" y="0"/>
            <a:chExt cx="3693114" cy="6236923"/>
          </a:xfrm>
        </p:grpSpPr>
        <p:sp>
          <p:nvSpPr>
            <p:cNvPr id="158" name="Rechthoek 157">
              <a:extLst>
                <a:ext uri="{FF2B5EF4-FFF2-40B4-BE49-F238E27FC236}">
                  <a16:creationId xmlns:a16="http://schemas.microsoft.com/office/drawing/2014/main" id="{26F95E38-5469-5A4F-83DE-681C41C6F0CE}"/>
                </a:ext>
              </a:extLst>
            </p:cNvPr>
            <p:cNvSpPr/>
            <p:nvPr userDrawn="1"/>
          </p:nvSpPr>
          <p:spPr>
            <a:xfrm>
              <a:off x="-3786165" y="0"/>
              <a:ext cx="3593091" cy="5570621"/>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tx2"/>
                  </a:solidFill>
                  <a:latin typeface="Calibri" panose="020F0502020204030204" pitchFamily="34" charset="0"/>
                  <a:cs typeface="Calibri" panose="020F0502020204030204" pitchFamily="34" charset="0"/>
                </a:rPr>
                <a:t>Insert/edit an image</a:t>
              </a:r>
            </a:p>
          </p:txBody>
        </p:sp>
        <p:sp>
          <p:nvSpPr>
            <p:cNvPr id="159" name="Ovaal 158">
              <a:extLst>
                <a:ext uri="{FF2B5EF4-FFF2-40B4-BE49-F238E27FC236}">
                  <a16:creationId xmlns:a16="http://schemas.microsoft.com/office/drawing/2014/main" id="{AD8BE784-6131-1E27-1FB9-0A13B79821A1}"/>
                </a:ext>
              </a:extLst>
            </p:cNvPr>
            <p:cNvSpPr/>
            <p:nvPr userDrawn="1"/>
          </p:nvSpPr>
          <p:spPr>
            <a:xfrm>
              <a:off x="-3603587" y="465324"/>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60" name="Rechthoek 159">
              <a:extLst>
                <a:ext uri="{FF2B5EF4-FFF2-40B4-BE49-F238E27FC236}">
                  <a16:creationId xmlns:a16="http://schemas.microsoft.com/office/drawing/2014/main" id="{E7C2224B-0BF6-44BC-A511-B6DDFC8E7179}"/>
                </a:ext>
              </a:extLst>
            </p:cNvPr>
            <p:cNvSpPr/>
            <p:nvPr userDrawn="1"/>
          </p:nvSpPr>
          <p:spPr>
            <a:xfrm>
              <a:off x="-3319415" y="465324"/>
              <a:ext cx="2962706"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161" name="Ovaal 160">
              <a:extLst>
                <a:ext uri="{FF2B5EF4-FFF2-40B4-BE49-F238E27FC236}">
                  <a16:creationId xmlns:a16="http://schemas.microsoft.com/office/drawing/2014/main" id="{2769F3F7-7EEC-0D5A-3ECF-0679C2D23E92}"/>
                </a:ext>
              </a:extLst>
            </p:cNvPr>
            <p:cNvSpPr/>
            <p:nvPr userDrawn="1"/>
          </p:nvSpPr>
          <p:spPr>
            <a:xfrm>
              <a:off x="-3603587" y="2638808"/>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62" name="Rechthoek 161">
              <a:extLst>
                <a:ext uri="{FF2B5EF4-FFF2-40B4-BE49-F238E27FC236}">
                  <a16:creationId xmlns:a16="http://schemas.microsoft.com/office/drawing/2014/main" id="{ACC865A4-568D-00DD-8F60-7FB1E80643F3}"/>
                </a:ext>
              </a:extLst>
            </p:cNvPr>
            <p:cNvSpPr/>
            <p:nvPr userDrawn="1"/>
          </p:nvSpPr>
          <p:spPr>
            <a:xfrm>
              <a:off x="-3319415" y="2638809"/>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Click with the right mouse button on the image and choose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‘Send to back’</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163" name="Ovaal 162">
              <a:extLst>
                <a:ext uri="{FF2B5EF4-FFF2-40B4-BE49-F238E27FC236}">
                  <a16:creationId xmlns:a16="http://schemas.microsoft.com/office/drawing/2014/main" id="{8BC34EB6-0B74-9D06-96B0-1D483028E0FD}"/>
                </a:ext>
              </a:extLst>
            </p:cNvPr>
            <p:cNvSpPr/>
            <p:nvPr userDrawn="1"/>
          </p:nvSpPr>
          <p:spPr>
            <a:xfrm>
              <a:off x="-3603587" y="3817066"/>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64" name="Rechthoek 163">
              <a:extLst>
                <a:ext uri="{FF2B5EF4-FFF2-40B4-BE49-F238E27FC236}">
                  <a16:creationId xmlns:a16="http://schemas.microsoft.com/office/drawing/2014/main" id="{88282730-2E46-C361-2075-F29F506DB92B}"/>
                </a:ext>
              </a:extLst>
            </p:cNvPr>
            <p:cNvSpPr/>
            <p:nvPr userDrawn="1"/>
          </p:nvSpPr>
          <p:spPr>
            <a:xfrm>
              <a:off x="-3319415" y="3817067"/>
              <a:ext cx="2944086"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‘Crop’</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grpSp>
          <p:nvGrpSpPr>
            <p:cNvPr id="165" name="Groep 164">
              <a:extLst>
                <a:ext uri="{FF2B5EF4-FFF2-40B4-BE49-F238E27FC236}">
                  <a16:creationId xmlns:a16="http://schemas.microsoft.com/office/drawing/2014/main" id="{61B9E7C7-E383-BB72-BE1B-AC9C291B1DA4}"/>
                </a:ext>
              </a:extLst>
            </p:cNvPr>
            <p:cNvGrpSpPr/>
            <p:nvPr userDrawn="1"/>
          </p:nvGrpSpPr>
          <p:grpSpPr>
            <a:xfrm>
              <a:off x="-3314821" y="3054865"/>
              <a:ext cx="1558053" cy="563933"/>
              <a:chOff x="-3314821" y="2981448"/>
              <a:chExt cx="1558053" cy="563933"/>
            </a:xfrm>
          </p:grpSpPr>
          <p:sp>
            <p:nvSpPr>
              <p:cNvPr id="203" name="Rechthoek 202">
                <a:extLst>
                  <a:ext uri="{FF2B5EF4-FFF2-40B4-BE49-F238E27FC236}">
                    <a16:creationId xmlns:a16="http://schemas.microsoft.com/office/drawing/2014/main" id="{00F7EA41-0D44-2806-042E-D11CE20DF2D7}"/>
                  </a:ext>
                </a:extLst>
              </p:cNvPr>
              <p:cNvSpPr/>
              <p:nvPr userDrawn="1"/>
            </p:nvSpPr>
            <p:spPr>
              <a:xfrm>
                <a:off x="-3314821" y="2981448"/>
                <a:ext cx="1558053"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04" name="Rechthoek 203">
                <a:extLst>
                  <a:ext uri="{FF2B5EF4-FFF2-40B4-BE49-F238E27FC236}">
                    <a16:creationId xmlns:a16="http://schemas.microsoft.com/office/drawing/2014/main" id="{D87E1045-3D09-C05A-C269-E6AEF5DF6882}"/>
                  </a:ext>
                </a:extLst>
              </p:cNvPr>
              <p:cNvSpPr/>
              <p:nvPr userDrawn="1"/>
            </p:nvSpPr>
            <p:spPr>
              <a:xfrm>
                <a:off x="-3304719" y="3235173"/>
                <a:ext cx="1540313"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05" name="Tekstvak 204">
                <a:extLst>
                  <a:ext uri="{FF2B5EF4-FFF2-40B4-BE49-F238E27FC236}">
                    <a16:creationId xmlns:a16="http://schemas.microsoft.com/office/drawing/2014/main" id="{D2FA0888-4D73-2EFC-7400-459B1AB4A8E4}"/>
                  </a:ext>
                </a:extLst>
              </p:cNvPr>
              <p:cNvSpPr txBox="1"/>
              <p:nvPr userDrawn="1"/>
            </p:nvSpPr>
            <p:spPr>
              <a:xfrm>
                <a:off x="-3069820" y="3038892"/>
                <a:ext cx="1089248" cy="137495"/>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Send to front</a:t>
                </a:r>
              </a:p>
            </p:txBody>
          </p:sp>
          <p:sp>
            <p:nvSpPr>
              <p:cNvPr id="206" name="Tekstvak 205">
                <a:extLst>
                  <a:ext uri="{FF2B5EF4-FFF2-40B4-BE49-F238E27FC236}">
                    <a16:creationId xmlns:a16="http://schemas.microsoft.com/office/drawing/2014/main" id="{2E924DD3-7B0C-A6B6-8AE0-48B734BED2B6}"/>
                  </a:ext>
                </a:extLst>
              </p:cNvPr>
              <p:cNvSpPr txBox="1"/>
              <p:nvPr userDrawn="1"/>
            </p:nvSpPr>
            <p:spPr>
              <a:xfrm>
                <a:off x="-3069820" y="3295269"/>
                <a:ext cx="109851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Send to back</a:t>
                </a:r>
              </a:p>
            </p:txBody>
          </p:sp>
          <p:sp>
            <p:nvSpPr>
              <p:cNvPr id="207" name="Vrije vorm: vorm 206">
                <a:extLst>
                  <a:ext uri="{FF2B5EF4-FFF2-40B4-BE49-F238E27FC236}">
                    <a16:creationId xmlns:a16="http://schemas.microsoft.com/office/drawing/2014/main" id="{8CDCA2B2-4B9D-1895-5855-9A22DF1414E6}"/>
                  </a:ext>
                </a:extLst>
              </p:cNvPr>
              <p:cNvSpPr/>
              <p:nvPr userDrawn="1"/>
            </p:nvSpPr>
            <p:spPr>
              <a:xfrm>
                <a:off x="-2051274" y="3365381"/>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208" name="Gelijkbenige driehoek 207">
                <a:extLst>
                  <a:ext uri="{FF2B5EF4-FFF2-40B4-BE49-F238E27FC236}">
                    <a16:creationId xmlns:a16="http://schemas.microsoft.com/office/drawing/2014/main" id="{C919FB3A-F9BF-D5CA-B6D5-9024FFDBAEE3}"/>
                  </a:ext>
                </a:extLst>
              </p:cNvPr>
              <p:cNvSpPr/>
              <p:nvPr userDrawn="1"/>
            </p:nvSpPr>
            <p:spPr>
              <a:xfrm rot="5400000">
                <a:off x="-1900674" y="3332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209" name="Groep 208">
                <a:extLst>
                  <a:ext uri="{FF2B5EF4-FFF2-40B4-BE49-F238E27FC236}">
                    <a16:creationId xmlns:a16="http://schemas.microsoft.com/office/drawing/2014/main" id="{2098F7DA-E03A-E1E9-B9C6-6AF4587C7070}"/>
                  </a:ext>
                </a:extLst>
              </p:cNvPr>
              <p:cNvGrpSpPr/>
              <p:nvPr userDrawn="1"/>
            </p:nvGrpSpPr>
            <p:grpSpPr>
              <a:xfrm>
                <a:off x="-3257052" y="3032066"/>
                <a:ext cx="182309" cy="163794"/>
                <a:chOff x="12832541" y="3162395"/>
                <a:chExt cx="219532" cy="197236"/>
              </a:xfrm>
            </p:grpSpPr>
            <p:sp>
              <p:nvSpPr>
                <p:cNvPr id="214" name="Rechthoek 213">
                  <a:extLst>
                    <a:ext uri="{FF2B5EF4-FFF2-40B4-BE49-F238E27FC236}">
                      <a16:creationId xmlns:a16="http://schemas.microsoft.com/office/drawing/2014/main" id="{8491F749-C475-8B54-FD9F-5BA3E2AAF647}"/>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sp>
              <p:nvSpPr>
                <p:cNvPr id="215" name="Rechthoek 214">
                  <a:extLst>
                    <a:ext uri="{FF2B5EF4-FFF2-40B4-BE49-F238E27FC236}">
                      <a16:creationId xmlns:a16="http://schemas.microsoft.com/office/drawing/2014/main" id="{406374D6-8534-4C52-4E6B-FACD884B4BFE}"/>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sp>
              <p:nvSpPr>
                <p:cNvPr id="216" name="Rechthoek 215">
                  <a:extLst>
                    <a:ext uri="{FF2B5EF4-FFF2-40B4-BE49-F238E27FC236}">
                      <a16:creationId xmlns:a16="http://schemas.microsoft.com/office/drawing/2014/main" id="{9D68E72C-954E-2051-43F5-A16379300474}"/>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grpSp>
          <p:grpSp>
            <p:nvGrpSpPr>
              <p:cNvPr id="210" name="Groep 209">
                <a:extLst>
                  <a:ext uri="{FF2B5EF4-FFF2-40B4-BE49-F238E27FC236}">
                    <a16:creationId xmlns:a16="http://schemas.microsoft.com/office/drawing/2014/main" id="{AC61B624-7C36-A5DD-8F46-1A52A1905AE2}"/>
                  </a:ext>
                </a:extLst>
              </p:cNvPr>
              <p:cNvGrpSpPr/>
              <p:nvPr userDrawn="1"/>
            </p:nvGrpSpPr>
            <p:grpSpPr>
              <a:xfrm>
                <a:off x="-3257053" y="3276580"/>
                <a:ext cx="182309" cy="163794"/>
                <a:chOff x="12832541" y="3162395"/>
                <a:chExt cx="219532" cy="197236"/>
              </a:xfrm>
            </p:grpSpPr>
            <p:sp>
              <p:nvSpPr>
                <p:cNvPr id="211" name="Rechthoek 210">
                  <a:extLst>
                    <a:ext uri="{FF2B5EF4-FFF2-40B4-BE49-F238E27FC236}">
                      <a16:creationId xmlns:a16="http://schemas.microsoft.com/office/drawing/2014/main" id="{BBF77E26-5488-0009-7F0D-43D47CD655B2}"/>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sp>
              <p:nvSpPr>
                <p:cNvPr id="212" name="Rechthoek 211">
                  <a:extLst>
                    <a:ext uri="{FF2B5EF4-FFF2-40B4-BE49-F238E27FC236}">
                      <a16:creationId xmlns:a16="http://schemas.microsoft.com/office/drawing/2014/main" id="{9A1FEFEA-C941-CDEE-3312-D8FA11CC31F6}"/>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sp>
              <p:nvSpPr>
                <p:cNvPr id="213" name="Rechthoek 212">
                  <a:extLst>
                    <a:ext uri="{FF2B5EF4-FFF2-40B4-BE49-F238E27FC236}">
                      <a16:creationId xmlns:a16="http://schemas.microsoft.com/office/drawing/2014/main" id="{19C8FEAC-B222-7B3E-DC23-3C96AD917B3E}"/>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grpSp>
        </p:grpSp>
        <p:sp>
          <p:nvSpPr>
            <p:cNvPr id="166" name="Ovaal 165">
              <a:extLst>
                <a:ext uri="{FF2B5EF4-FFF2-40B4-BE49-F238E27FC236}">
                  <a16:creationId xmlns:a16="http://schemas.microsoft.com/office/drawing/2014/main" id="{BA486EE2-FFE8-5CBF-EF81-00110EE376D0}"/>
                </a:ext>
              </a:extLst>
            </p:cNvPr>
            <p:cNvSpPr/>
            <p:nvPr userDrawn="1"/>
          </p:nvSpPr>
          <p:spPr>
            <a:xfrm>
              <a:off x="-3603587" y="181118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67" name="Rechthoek 166">
              <a:extLst>
                <a:ext uri="{FF2B5EF4-FFF2-40B4-BE49-F238E27FC236}">
                  <a16:creationId xmlns:a16="http://schemas.microsoft.com/office/drawing/2014/main" id="{010C2D8F-E9AF-2E40-1D10-A4A6F0670911}"/>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168" name="Rechthoek 167">
              <a:extLst>
                <a:ext uri="{FF2B5EF4-FFF2-40B4-BE49-F238E27FC236}">
                  <a16:creationId xmlns:a16="http://schemas.microsoft.com/office/drawing/2014/main" id="{EE085359-CC3D-ABE1-2D08-80138FB19418}"/>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1000" b="1" noProof="0" dirty="0">
                  <a:solidFill>
                    <a:srgbClr val="211F26"/>
                  </a:solidFill>
                  <a:latin typeface="Calibri" panose="020F0502020204030204" pitchFamily="34" charset="0"/>
                  <a:cs typeface="Calibri" panose="020F0502020204030204" pitchFamily="34" charset="0"/>
                </a:rPr>
                <a:t>Insert</a:t>
              </a:r>
            </a:p>
          </p:txBody>
        </p:sp>
        <p:grpSp>
          <p:nvGrpSpPr>
            <p:cNvPr id="169" name="Groep 168">
              <a:extLst>
                <a:ext uri="{FF2B5EF4-FFF2-40B4-BE49-F238E27FC236}">
                  <a16:creationId xmlns:a16="http://schemas.microsoft.com/office/drawing/2014/main" id="{FE41F6AC-581A-F18A-AF00-221C590AA2ED}"/>
                </a:ext>
              </a:extLst>
            </p:cNvPr>
            <p:cNvGrpSpPr/>
            <p:nvPr userDrawn="1"/>
          </p:nvGrpSpPr>
          <p:grpSpPr>
            <a:xfrm>
              <a:off x="-3426605" y="4716809"/>
              <a:ext cx="514284" cy="506545"/>
              <a:chOff x="12617641" y="3403239"/>
              <a:chExt cx="752963" cy="741634"/>
            </a:xfrm>
          </p:grpSpPr>
          <p:grpSp>
            <p:nvGrpSpPr>
              <p:cNvPr id="187" name="Groep 186">
                <a:extLst>
                  <a:ext uri="{FF2B5EF4-FFF2-40B4-BE49-F238E27FC236}">
                    <a16:creationId xmlns:a16="http://schemas.microsoft.com/office/drawing/2014/main" id="{431DB2C5-A323-901C-C083-B0F3D1B0B250}"/>
                  </a:ext>
                </a:extLst>
              </p:cNvPr>
              <p:cNvGrpSpPr/>
              <p:nvPr userDrawn="1"/>
            </p:nvGrpSpPr>
            <p:grpSpPr>
              <a:xfrm>
                <a:off x="12771530" y="3403239"/>
                <a:ext cx="467176" cy="448491"/>
                <a:chOff x="12782157" y="3403239"/>
                <a:chExt cx="467176" cy="448491"/>
              </a:xfrm>
            </p:grpSpPr>
            <p:grpSp>
              <p:nvGrpSpPr>
                <p:cNvPr id="190" name="Groep 189">
                  <a:extLst>
                    <a:ext uri="{FF2B5EF4-FFF2-40B4-BE49-F238E27FC236}">
                      <a16:creationId xmlns:a16="http://schemas.microsoft.com/office/drawing/2014/main" id="{D4B48369-1E5A-C6F8-22C5-3819EDF63A7D}"/>
                    </a:ext>
                  </a:extLst>
                </p:cNvPr>
                <p:cNvGrpSpPr/>
                <p:nvPr userDrawn="1"/>
              </p:nvGrpSpPr>
              <p:grpSpPr>
                <a:xfrm>
                  <a:off x="12782157" y="3403239"/>
                  <a:ext cx="412976" cy="396132"/>
                  <a:chOff x="13554906" y="3320109"/>
                  <a:chExt cx="443917" cy="425811"/>
                </a:xfrm>
              </p:grpSpPr>
              <p:grpSp>
                <p:nvGrpSpPr>
                  <p:cNvPr id="197" name="Groep 196">
                    <a:extLst>
                      <a:ext uri="{FF2B5EF4-FFF2-40B4-BE49-F238E27FC236}">
                        <a16:creationId xmlns:a16="http://schemas.microsoft.com/office/drawing/2014/main" id="{FFD29FB1-CC2A-5F99-F00B-B3CF40449458}"/>
                      </a:ext>
                    </a:extLst>
                  </p:cNvPr>
                  <p:cNvGrpSpPr/>
                  <p:nvPr userDrawn="1"/>
                </p:nvGrpSpPr>
                <p:grpSpPr>
                  <a:xfrm>
                    <a:off x="13554906" y="3320109"/>
                    <a:ext cx="443917" cy="425811"/>
                    <a:chOff x="12909684" y="1276143"/>
                    <a:chExt cx="443917" cy="425811"/>
                  </a:xfrm>
                </p:grpSpPr>
                <p:sp>
                  <p:nvSpPr>
                    <p:cNvPr id="200" name="Rechthoek 199">
                      <a:extLst>
                        <a:ext uri="{FF2B5EF4-FFF2-40B4-BE49-F238E27FC236}">
                          <a16:creationId xmlns:a16="http://schemas.microsoft.com/office/drawing/2014/main" id="{D97E857C-CCE5-CAB2-CAED-E6643B272F87}"/>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01" name="Rechthoek 200">
                      <a:extLst>
                        <a:ext uri="{FF2B5EF4-FFF2-40B4-BE49-F238E27FC236}">
                          <a16:creationId xmlns:a16="http://schemas.microsoft.com/office/drawing/2014/main" id="{C53110F7-D9CA-9403-089A-22A1ED51E60C}"/>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02" name="Ovaal 201">
                      <a:extLst>
                        <a:ext uri="{FF2B5EF4-FFF2-40B4-BE49-F238E27FC236}">
                          <a16:creationId xmlns:a16="http://schemas.microsoft.com/office/drawing/2014/main" id="{D3F5FD13-AA1C-22F1-A882-8E9AB4DC16B0}"/>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pic>
                <p:nvPicPr>
                  <p:cNvPr id="198" name="Afbeelding 197">
                    <a:extLst>
                      <a:ext uri="{FF2B5EF4-FFF2-40B4-BE49-F238E27FC236}">
                        <a16:creationId xmlns:a16="http://schemas.microsoft.com/office/drawing/2014/main" id="{45EC4916-12B3-4FE8-B89A-0478DD3C5636}"/>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13567296" y="3424991"/>
                    <a:ext cx="173367" cy="140220"/>
                  </a:xfrm>
                  <a:prstGeom prst="rect">
                    <a:avLst/>
                  </a:prstGeom>
                </p:spPr>
              </p:pic>
              <p:pic>
                <p:nvPicPr>
                  <p:cNvPr id="199" name="Afbeelding 198">
                    <a:extLst>
                      <a:ext uri="{FF2B5EF4-FFF2-40B4-BE49-F238E27FC236}">
                        <a16:creationId xmlns:a16="http://schemas.microsoft.com/office/drawing/2014/main" id="{16A1B8AC-8E8D-74FD-4400-15EB97ABEC98}"/>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191" name="Groep 190">
                  <a:extLst>
                    <a:ext uri="{FF2B5EF4-FFF2-40B4-BE49-F238E27FC236}">
                      <a16:creationId xmlns:a16="http://schemas.microsoft.com/office/drawing/2014/main" id="{E7AF85FF-0069-4DEE-2955-3FFCAFB52B33}"/>
                    </a:ext>
                  </a:extLst>
                </p:cNvPr>
                <p:cNvGrpSpPr/>
                <p:nvPr userDrawn="1"/>
              </p:nvGrpSpPr>
              <p:grpSpPr>
                <a:xfrm>
                  <a:off x="13103513" y="3705268"/>
                  <a:ext cx="145820" cy="146462"/>
                  <a:chOff x="13096169" y="3602278"/>
                  <a:chExt cx="145820" cy="146462"/>
                </a:xfrm>
              </p:grpSpPr>
              <p:sp>
                <p:nvSpPr>
                  <p:cNvPr id="195" name="Rechthoek 194">
                    <a:extLst>
                      <a:ext uri="{FF2B5EF4-FFF2-40B4-BE49-F238E27FC236}">
                        <a16:creationId xmlns:a16="http://schemas.microsoft.com/office/drawing/2014/main" id="{37CC56CE-4C8E-04F0-AC11-403D8B1DFE2D}"/>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96" name="Rechthoek 195">
                    <a:extLst>
                      <a:ext uri="{FF2B5EF4-FFF2-40B4-BE49-F238E27FC236}">
                        <a16:creationId xmlns:a16="http://schemas.microsoft.com/office/drawing/2014/main" id="{32658178-E9BF-2C90-B895-5EB6B2355896}"/>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192" name="Groep 191">
                  <a:extLst>
                    <a:ext uri="{FF2B5EF4-FFF2-40B4-BE49-F238E27FC236}">
                      <a16:creationId xmlns:a16="http://schemas.microsoft.com/office/drawing/2014/main" id="{A3C17037-3666-E5DC-60DF-D606CCEF3494}"/>
                    </a:ext>
                  </a:extLst>
                </p:cNvPr>
                <p:cNvGrpSpPr/>
                <p:nvPr userDrawn="1"/>
              </p:nvGrpSpPr>
              <p:grpSpPr>
                <a:xfrm rot="10800000">
                  <a:off x="13061402" y="3665637"/>
                  <a:ext cx="145820" cy="146462"/>
                  <a:chOff x="13096169" y="3602278"/>
                  <a:chExt cx="145820" cy="146462"/>
                </a:xfrm>
              </p:grpSpPr>
              <p:sp>
                <p:nvSpPr>
                  <p:cNvPr id="193" name="Rechthoek 192">
                    <a:extLst>
                      <a:ext uri="{FF2B5EF4-FFF2-40B4-BE49-F238E27FC236}">
                        <a16:creationId xmlns:a16="http://schemas.microsoft.com/office/drawing/2014/main" id="{B06EB5E0-12CB-5FF8-46B0-1F3A9E8B52EB}"/>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94" name="Rechthoek 193">
                    <a:extLst>
                      <a:ext uri="{FF2B5EF4-FFF2-40B4-BE49-F238E27FC236}">
                        <a16:creationId xmlns:a16="http://schemas.microsoft.com/office/drawing/2014/main" id="{B20F73F8-916D-E600-D985-824FEB35B426}"/>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sp>
            <p:nvSpPr>
              <p:cNvPr id="188" name="Rechthoek 187">
                <a:extLst>
                  <a:ext uri="{FF2B5EF4-FFF2-40B4-BE49-F238E27FC236}">
                    <a16:creationId xmlns:a16="http://schemas.microsoft.com/office/drawing/2014/main" id="{852A2F5A-20F6-62EB-F701-C17789AA1FD2}"/>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Crop</a:t>
                </a:r>
              </a:p>
            </p:txBody>
          </p:sp>
          <p:sp>
            <p:nvSpPr>
              <p:cNvPr id="189" name="Gelijkbenige driehoek 188">
                <a:extLst>
                  <a:ext uri="{FF2B5EF4-FFF2-40B4-BE49-F238E27FC236}">
                    <a16:creationId xmlns:a16="http://schemas.microsoft.com/office/drawing/2014/main" id="{969C0B6F-7267-BE5D-1EFD-CD1C3B102990}"/>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170" name="Rechthoek 169">
              <a:extLst>
                <a:ext uri="{FF2B5EF4-FFF2-40B4-BE49-F238E27FC236}">
                  <a16:creationId xmlns:a16="http://schemas.microsoft.com/office/drawing/2014/main" id="{1EC5AEF5-BC14-1282-C6A8-F10C3A533820}"/>
                </a:ext>
              </a:extLst>
            </p:cNvPr>
            <p:cNvSpPr/>
            <p:nvPr userDrawn="1"/>
          </p:nvSpPr>
          <p:spPr>
            <a:xfrm>
              <a:off x="-3786165" y="5408923"/>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‘Inspiration'</a:t>
              </a:r>
            </a:p>
          </p:txBody>
        </p:sp>
        <p:grpSp>
          <p:nvGrpSpPr>
            <p:cNvPr id="171" name="ICOON_info">
              <a:extLst>
                <a:ext uri="{FF2B5EF4-FFF2-40B4-BE49-F238E27FC236}">
                  <a16:creationId xmlns:a16="http://schemas.microsoft.com/office/drawing/2014/main" id="{C3FFAB86-523E-A356-BC83-D1D869BCD27A}"/>
                </a:ext>
              </a:extLst>
            </p:cNvPr>
            <p:cNvGrpSpPr/>
            <p:nvPr userDrawn="1"/>
          </p:nvGrpSpPr>
          <p:grpSpPr>
            <a:xfrm>
              <a:off x="-376736" y="5282697"/>
              <a:ext cx="283685" cy="283685"/>
              <a:chOff x="-510741" y="5913713"/>
              <a:chExt cx="267555" cy="267555"/>
            </a:xfrm>
          </p:grpSpPr>
          <p:sp>
            <p:nvSpPr>
              <p:cNvPr id="185" name="Ovaal 184">
                <a:extLst>
                  <a:ext uri="{FF2B5EF4-FFF2-40B4-BE49-F238E27FC236}">
                    <a16:creationId xmlns:a16="http://schemas.microsoft.com/office/drawing/2014/main" id="{AA2871C1-DAB5-03E0-6603-79DE012E96A8}"/>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186" name="Graphic 163" descr="Informatie">
                <a:extLst>
                  <a:ext uri="{FF2B5EF4-FFF2-40B4-BE49-F238E27FC236}">
                    <a16:creationId xmlns:a16="http://schemas.microsoft.com/office/drawing/2014/main" id="{ED6E26CD-A23B-DFD4-8DEB-CA149F1664FC}"/>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172" name="Groep 171">
              <a:extLst>
                <a:ext uri="{FF2B5EF4-FFF2-40B4-BE49-F238E27FC236}">
                  <a16:creationId xmlns:a16="http://schemas.microsoft.com/office/drawing/2014/main" id="{EC7A1D42-4C95-9F8A-FB10-1342B371C5CF}"/>
                </a:ext>
              </a:extLst>
            </p:cNvPr>
            <p:cNvGrpSpPr/>
            <p:nvPr userDrawn="1"/>
          </p:nvGrpSpPr>
          <p:grpSpPr>
            <a:xfrm>
              <a:off x="-938434" y="5546300"/>
              <a:ext cx="627798" cy="576693"/>
              <a:chOff x="-938434" y="4570310"/>
              <a:chExt cx="627798" cy="576693"/>
            </a:xfrm>
          </p:grpSpPr>
          <p:grpSp>
            <p:nvGrpSpPr>
              <p:cNvPr id="180" name="Inspireren">
                <a:extLst>
                  <a:ext uri="{FF2B5EF4-FFF2-40B4-BE49-F238E27FC236}">
                    <a16:creationId xmlns:a16="http://schemas.microsoft.com/office/drawing/2014/main" id="{911599E5-7336-397A-56EB-4A500DC2F72D}"/>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182" name="Freeform 12">
                  <a:extLst>
                    <a:ext uri="{FF2B5EF4-FFF2-40B4-BE49-F238E27FC236}">
                      <a16:creationId xmlns:a16="http://schemas.microsoft.com/office/drawing/2014/main" id="{7165D87A-6E8C-A1DE-9F3D-908732D07193}"/>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183" name="Freeform 13">
                  <a:extLst>
                    <a:ext uri="{FF2B5EF4-FFF2-40B4-BE49-F238E27FC236}">
                      <a16:creationId xmlns:a16="http://schemas.microsoft.com/office/drawing/2014/main" id="{92C3AE0A-8816-C73F-336B-9FF2E735CBC9}"/>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184" name="Freeform 14">
                  <a:extLst>
                    <a:ext uri="{FF2B5EF4-FFF2-40B4-BE49-F238E27FC236}">
                      <a16:creationId xmlns:a16="http://schemas.microsoft.com/office/drawing/2014/main" id="{6CACA39A-903E-ABBB-07F3-8250294FC4AF}"/>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181" name="Tekstvak 180">
                <a:extLst>
                  <a:ext uri="{FF2B5EF4-FFF2-40B4-BE49-F238E27FC236}">
                    <a16:creationId xmlns:a16="http://schemas.microsoft.com/office/drawing/2014/main" id="{B48B926A-E5E9-A911-D9A8-0EF5E0185A68}"/>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nvGrpSpPr>
            <p:cNvPr id="173" name="Groep 172">
              <a:extLst>
                <a:ext uri="{FF2B5EF4-FFF2-40B4-BE49-F238E27FC236}">
                  <a16:creationId xmlns:a16="http://schemas.microsoft.com/office/drawing/2014/main" id="{C15835A2-D068-60CF-043D-BA3227F80626}"/>
                </a:ext>
              </a:extLst>
            </p:cNvPr>
            <p:cNvGrpSpPr/>
            <p:nvPr userDrawn="1"/>
          </p:nvGrpSpPr>
          <p:grpSpPr>
            <a:xfrm>
              <a:off x="-3365484" y="1226982"/>
              <a:ext cx="446937" cy="406485"/>
              <a:chOff x="-3563526" y="1409294"/>
              <a:chExt cx="354190" cy="322133"/>
            </a:xfrm>
          </p:grpSpPr>
          <p:grpSp>
            <p:nvGrpSpPr>
              <p:cNvPr id="174" name="Groep 173">
                <a:extLst>
                  <a:ext uri="{FF2B5EF4-FFF2-40B4-BE49-F238E27FC236}">
                    <a16:creationId xmlns:a16="http://schemas.microsoft.com/office/drawing/2014/main" id="{4848FA86-326D-ACFE-F05D-0C7C1F08A86B}"/>
                  </a:ext>
                </a:extLst>
              </p:cNvPr>
              <p:cNvGrpSpPr/>
              <p:nvPr userDrawn="1"/>
            </p:nvGrpSpPr>
            <p:grpSpPr>
              <a:xfrm>
                <a:off x="-3499992" y="1409294"/>
                <a:ext cx="225195" cy="195499"/>
                <a:chOff x="8987389" y="1361199"/>
                <a:chExt cx="2200275" cy="1914525"/>
              </a:xfrm>
            </p:grpSpPr>
            <p:sp>
              <p:nvSpPr>
                <p:cNvPr id="176" name="Vrije vorm: vorm 175">
                  <a:extLst>
                    <a:ext uri="{FF2B5EF4-FFF2-40B4-BE49-F238E27FC236}">
                      <a16:creationId xmlns:a16="http://schemas.microsoft.com/office/drawing/2014/main" id="{F09F2DA3-1C7A-6720-B6E0-9C52FBD0B33A}"/>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995469"/>
                  <a:endParaRPr lang="en-GB" sz="7200" noProof="0" dirty="0">
                    <a:solidFill>
                      <a:srgbClr val="211F26"/>
                    </a:solidFill>
                    <a:latin typeface="Segoe UI Light"/>
                  </a:endParaRPr>
                </a:p>
              </p:txBody>
            </p:sp>
            <p:grpSp>
              <p:nvGrpSpPr>
                <p:cNvPr id="177" name="Groep 176">
                  <a:extLst>
                    <a:ext uri="{FF2B5EF4-FFF2-40B4-BE49-F238E27FC236}">
                      <a16:creationId xmlns:a16="http://schemas.microsoft.com/office/drawing/2014/main" id="{7A6B8683-42F9-9A9C-B40F-4FC43BDFA9D1}"/>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178" name="Vrije vorm: vorm 177">
                    <a:extLst>
                      <a:ext uri="{FF2B5EF4-FFF2-40B4-BE49-F238E27FC236}">
                        <a16:creationId xmlns:a16="http://schemas.microsoft.com/office/drawing/2014/main" id="{168A486D-0047-43AD-A5BE-2C819CA8B66A}"/>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995469"/>
                    <a:endParaRPr lang="en-GB" sz="7200" noProof="0" dirty="0">
                      <a:solidFill>
                        <a:srgbClr val="211F26"/>
                      </a:solidFill>
                      <a:latin typeface="Segoe UI Light"/>
                    </a:endParaRPr>
                  </a:p>
                </p:txBody>
              </p:sp>
              <p:sp>
                <p:nvSpPr>
                  <p:cNvPr id="179" name="Vrije vorm: vorm 178">
                    <a:extLst>
                      <a:ext uri="{FF2B5EF4-FFF2-40B4-BE49-F238E27FC236}">
                        <a16:creationId xmlns:a16="http://schemas.microsoft.com/office/drawing/2014/main" id="{20811A83-F1F0-360C-E45B-EC980376225F}"/>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995469"/>
                    <a:endParaRPr lang="en-GB" sz="7200" noProof="0" dirty="0">
                      <a:solidFill>
                        <a:srgbClr val="211F26"/>
                      </a:solidFill>
                      <a:latin typeface="Segoe UI Light"/>
                    </a:endParaRPr>
                  </a:p>
                </p:txBody>
              </p:sp>
            </p:grpSp>
          </p:grpSp>
          <p:sp>
            <p:nvSpPr>
              <p:cNvPr id="175" name="Tekstvak 174">
                <a:extLst>
                  <a:ext uri="{FF2B5EF4-FFF2-40B4-BE49-F238E27FC236}">
                    <a16:creationId xmlns:a16="http://schemas.microsoft.com/office/drawing/2014/main" id="{0F4416A8-D308-7C31-E22C-F9A522AA9F9E}"/>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sp>
        <p:nvSpPr>
          <p:cNvPr id="27" name="Tijdelijke aanduiding voor tekst 23">
            <a:extLst>
              <a:ext uri="{FF2B5EF4-FFF2-40B4-BE49-F238E27FC236}">
                <a16:creationId xmlns:a16="http://schemas.microsoft.com/office/drawing/2014/main" id="{13A3B0A8-D8F8-65EB-1BDF-41FEA2E307DC}"/>
              </a:ext>
            </a:extLst>
          </p:cNvPr>
          <p:cNvSpPr>
            <a:spLocks noGrp="1"/>
          </p:cNvSpPr>
          <p:nvPr>
            <p:ph type="body" sz="quarter" idx="41" hasCustomPrompt="1"/>
          </p:nvPr>
        </p:nvSpPr>
        <p:spPr>
          <a:xfrm>
            <a:off x="8962840" y="3438798"/>
            <a:ext cx="2204875" cy="2035481"/>
          </a:xfrm>
          <a:custGeom>
            <a:avLst/>
            <a:gdLst>
              <a:gd name="connsiteX0" fmla="*/ 163447 w 3402829"/>
              <a:gd name="connsiteY0" fmla="*/ 0 h 3141400"/>
              <a:gd name="connsiteX1" fmla="*/ 3239382 w 3402829"/>
              <a:gd name="connsiteY1" fmla="*/ 0 h 3141400"/>
              <a:gd name="connsiteX2" fmla="*/ 3402829 w 3402829"/>
              <a:gd name="connsiteY2" fmla="*/ 163447 h 3141400"/>
              <a:gd name="connsiteX3" fmla="*/ 3402829 w 3402829"/>
              <a:gd name="connsiteY3" fmla="*/ 2977953 h 3141400"/>
              <a:gd name="connsiteX4" fmla="*/ 3239382 w 3402829"/>
              <a:gd name="connsiteY4" fmla="*/ 3141400 h 3141400"/>
              <a:gd name="connsiteX5" fmla="*/ 163447 w 3402829"/>
              <a:gd name="connsiteY5" fmla="*/ 3141400 h 3141400"/>
              <a:gd name="connsiteX6" fmla="*/ 0 w 3402829"/>
              <a:gd name="connsiteY6" fmla="*/ 2977953 h 3141400"/>
              <a:gd name="connsiteX7" fmla="*/ 0 w 3402829"/>
              <a:gd name="connsiteY7" fmla="*/ 163447 h 3141400"/>
              <a:gd name="connsiteX8" fmla="*/ 163447 w 3402829"/>
              <a:gd name="connsiteY8" fmla="*/ 0 h 314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02829" h="3141400">
                <a:moveTo>
                  <a:pt x="163447" y="0"/>
                </a:moveTo>
                <a:lnTo>
                  <a:pt x="3239382" y="0"/>
                </a:lnTo>
                <a:cubicBezTo>
                  <a:pt x="3329651" y="0"/>
                  <a:pt x="3402829" y="73178"/>
                  <a:pt x="3402829" y="163447"/>
                </a:cubicBezTo>
                <a:lnTo>
                  <a:pt x="3402829" y="2977953"/>
                </a:lnTo>
                <a:cubicBezTo>
                  <a:pt x="3402829" y="3068222"/>
                  <a:pt x="3329651" y="3141400"/>
                  <a:pt x="3239382" y="3141400"/>
                </a:cubicBezTo>
                <a:lnTo>
                  <a:pt x="163447" y="3141400"/>
                </a:lnTo>
                <a:cubicBezTo>
                  <a:pt x="73178" y="3141400"/>
                  <a:pt x="0" y="3068222"/>
                  <a:pt x="0" y="2977953"/>
                </a:cubicBezTo>
                <a:lnTo>
                  <a:pt x="0" y="163447"/>
                </a:lnTo>
                <a:cubicBezTo>
                  <a:pt x="0" y="73178"/>
                  <a:pt x="73178" y="0"/>
                  <a:pt x="163447" y="0"/>
                </a:cubicBezTo>
                <a:close/>
              </a:path>
            </a:pathLst>
          </a:custGeom>
          <a:solidFill>
            <a:schemeClr val="accent1"/>
          </a:solidFill>
        </p:spPr>
        <p:txBody>
          <a:bodyPr wrap="square">
            <a:noAutofit/>
          </a:bodyPr>
          <a:lstStyle>
            <a:lvl1pPr>
              <a:defRPr sz="100"/>
            </a:lvl1pPr>
          </a:lstStyle>
          <a:p>
            <a:pPr lvl="0"/>
            <a:r>
              <a:rPr lang="en-GB" dirty="0"/>
              <a:t>  </a:t>
            </a:r>
          </a:p>
        </p:txBody>
      </p:sp>
      <p:sp>
        <p:nvSpPr>
          <p:cNvPr id="7" name="Tijdelijke aanduiding voor tekst 59">
            <a:extLst>
              <a:ext uri="{FF2B5EF4-FFF2-40B4-BE49-F238E27FC236}">
                <a16:creationId xmlns:a16="http://schemas.microsoft.com/office/drawing/2014/main" id="{FCB50C7D-ED28-7CFF-BC7A-966AC13B258B}"/>
              </a:ext>
            </a:extLst>
          </p:cNvPr>
          <p:cNvSpPr>
            <a:spLocks noGrp="1"/>
          </p:cNvSpPr>
          <p:nvPr>
            <p:ph type="body" sz="quarter" idx="52" hasCustomPrompt="1"/>
          </p:nvPr>
        </p:nvSpPr>
        <p:spPr>
          <a:xfrm>
            <a:off x="9072932" y="3599565"/>
            <a:ext cx="539827" cy="477636"/>
          </a:xfrm>
          <a:custGeom>
            <a:avLst/>
            <a:gdLst>
              <a:gd name="connsiteX0" fmla="*/ 0 w 539827"/>
              <a:gd name="connsiteY0" fmla="*/ 0 h 477636"/>
              <a:gd name="connsiteX1" fmla="*/ 539827 w 539827"/>
              <a:gd name="connsiteY1" fmla="*/ 0 h 477636"/>
              <a:gd name="connsiteX2" fmla="*/ 539827 w 539827"/>
              <a:gd name="connsiteY2" fmla="*/ 477636 h 477636"/>
              <a:gd name="connsiteX3" fmla="*/ 0 w 539827"/>
              <a:gd name="connsiteY3" fmla="*/ 477636 h 477636"/>
            </a:gdLst>
            <a:ahLst/>
            <a:cxnLst>
              <a:cxn ang="0">
                <a:pos x="connsiteX0" y="connsiteY0"/>
              </a:cxn>
              <a:cxn ang="0">
                <a:pos x="connsiteX1" y="connsiteY1"/>
              </a:cxn>
              <a:cxn ang="0">
                <a:pos x="connsiteX2" y="connsiteY2"/>
              </a:cxn>
              <a:cxn ang="0">
                <a:pos x="connsiteX3" y="connsiteY3"/>
              </a:cxn>
            </a:cxnLst>
            <a:rect l="l" t="t" r="r" b="b"/>
            <a:pathLst>
              <a:path w="539827" h="477636">
                <a:moveTo>
                  <a:pt x="0" y="0"/>
                </a:moveTo>
                <a:lnTo>
                  <a:pt x="539827" y="0"/>
                </a:lnTo>
                <a:lnTo>
                  <a:pt x="539827" y="477636"/>
                </a:lnTo>
                <a:lnTo>
                  <a:pt x="0" y="477636"/>
                </a:lnTo>
                <a:close/>
              </a:path>
            </a:pathLst>
          </a:custGeom>
          <a:blipFill dpi="0" rotWithShape="1">
            <a:blip r:embed="rId5">
              <a:alphaModFix amt="40000"/>
            </a:blip>
            <a:srcRect/>
            <a:stretch>
              <a:fillRect l="-122123" t="-281210" r="-115087" b="-108589"/>
            </a:stretch>
          </a:blipFill>
        </p:spPr>
        <p:txBody>
          <a:bodyPr wrap="square">
            <a:noAutofit/>
          </a:bodyPr>
          <a:lstStyle>
            <a:lvl1pPr>
              <a:defRPr sz="100"/>
            </a:lvl1pPr>
          </a:lstStyle>
          <a:p>
            <a:pPr lvl="0"/>
            <a:r>
              <a:rPr lang="en-GB" dirty="0"/>
              <a:t> </a:t>
            </a:r>
          </a:p>
        </p:txBody>
      </p:sp>
      <p:sp>
        <p:nvSpPr>
          <p:cNvPr id="8" name="Tijdelijke aanduiding voor tekst 60">
            <a:extLst>
              <a:ext uri="{FF2B5EF4-FFF2-40B4-BE49-F238E27FC236}">
                <a16:creationId xmlns:a16="http://schemas.microsoft.com/office/drawing/2014/main" id="{58493BC9-AC06-05B9-30BF-FF1627CED666}"/>
              </a:ext>
            </a:extLst>
          </p:cNvPr>
          <p:cNvSpPr>
            <a:spLocks noGrp="1"/>
          </p:cNvSpPr>
          <p:nvPr>
            <p:ph type="body" sz="quarter" idx="53" hasCustomPrompt="1"/>
          </p:nvPr>
        </p:nvSpPr>
        <p:spPr>
          <a:xfrm flipH="1" flipV="1">
            <a:off x="10467179" y="4838000"/>
            <a:ext cx="539827" cy="477636"/>
          </a:xfrm>
          <a:custGeom>
            <a:avLst/>
            <a:gdLst>
              <a:gd name="connsiteX0" fmla="*/ 0 w 539827"/>
              <a:gd name="connsiteY0" fmla="*/ 0 h 477636"/>
              <a:gd name="connsiteX1" fmla="*/ 539827 w 539827"/>
              <a:gd name="connsiteY1" fmla="*/ 0 h 477636"/>
              <a:gd name="connsiteX2" fmla="*/ 539827 w 539827"/>
              <a:gd name="connsiteY2" fmla="*/ 477636 h 477636"/>
              <a:gd name="connsiteX3" fmla="*/ 0 w 539827"/>
              <a:gd name="connsiteY3" fmla="*/ 477636 h 477636"/>
            </a:gdLst>
            <a:ahLst/>
            <a:cxnLst>
              <a:cxn ang="0">
                <a:pos x="connsiteX0" y="connsiteY0"/>
              </a:cxn>
              <a:cxn ang="0">
                <a:pos x="connsiteX1" y="connsiteY1"/>
              </a:cxn>
              <a:cxn ang="0">
                <a:pos x="connsiteX2" y="connsiteY2"/>
              </a:cxn>
              <a:cxn ang="0">
                <a:pos x="connsiteX3" y="connsiteY3"/>
              </a:cxn>
            </a:cxnLst>
            <a:rect l="l" t="t" r="r" b="b"/>
            <a:pathLst>
              <a:path w="539827" h="477636">
                <a:moveTo>
                  <a:pt x="0" y="0"/>
                </a:moveTo>
                <a:lnTo>
                  <a:pt x="539827" y="0"/>
                </a:lnTo>
                <a:lnTo>
                  <a:pt x="539827" y="477636"/>
                </a:lnTo>
                <a:lnTo>
                  <a:pt x="0" y="477636"/>
                </a:lnTo>
                <a:close/>
              </a:path>
            </a:pathLst>
          </a:custGeom>
          <a:blipFill dpi="0" rotWithShape="1">
            <a:blip r:embed="rId5">
              <a:alphaModFix amt="40000"/>
            </a:blip>
            <a:srcRect/>
            <a:stretch>
              <a:fillRect l="-122123" t="-281210" r="-115087" b="-108589"/>
            </a:stretch>
          </a:blipFill>
        </p:spPr>
        <p:txBody>
          <a:bodyPr wrap="square">
            <a:noAutofit/>
          </a:bodyPr>
          <a:lstStyle>
            <a:lvl1pPr>
              <a:defRPr sz="100"/>
            </a:lvl1pPr>
          </a:lstStyle>
          <a:p>
            <a:pPr lvl="0"/>
            <a:r>
              <a:rPr lang="en-GB" dirty="0"/>
              <a:t> </a:t>
            </a:r>
          </a:p>
        </p:txBody>
      </p:sp>
      <p:grpSp>
        <p:nvGrpSpPr>
          <p:cNvPr id="28" name="Groep 27">
            <a:extLst>
              <a:ext uri="{FF2B5EF4-FFF2-40B4-BE49-F238E27FC236}">
                <a16:creationId xmlns:a16="http://schemas.microsoft.com/office/drawing/2014/main" id="{89853853-07BB-36E3-D506-5D0B196F433C}"/>
              </a:ext>
            </a:extLst>
          </p:cNvPr>
          <p:cNvGrpSpPr/>
          <p:nvPr userDrawn="1"/>
        </p:nvGrpSpPr>
        <p:grpSpPr>
          <a:xfrm>
            <a:off x="-3786437" y="0"/>
            <a:ext cx="3693386" cy="5359349"/>
            <a:chOff x="-3786437" y="0"/>
            <a:chExt cx="3693386" cy="5359349"/>
          </a:xfrm>
        </p:grpSpPr>
        <p:sp>
          <p:nvSpPr>
            <p:cNvPr id="29" name="Rechthoek 28">
              <a:extLst>
                <a:ext uri="{FF2B5EF4-FFF2-40B4-BE49-F238E27FC236}">
                  <a16:creationId xmlns:a16="http://schemas.microsoft.com/office/drawing/2014/main" id="{4ADFEBFF-D249-5693-CEA2-0651FDACE7F1}"/>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tx2"/>
                  </a:solidFill>
                  <a:latin typeface="Calibri" panose="020F0502020204030204" pitchFamily="34" charset="0"/>
                  <a:cs typeface="Calibri" panose="020F0502020204030204" pitchFamily="34" charset="0"/>
                </a:rPr>
                <a:t>Choosing text levels</a:t>
              </a:r>
            </a:p>
          </p:txBody>
        </p:sp>
        <p:sp>
          <p:nvSpPr>
            <p:cNvPr id="30" name="Ovaal 29">
              <a:extLst>
                <a:ext uri="{FF2B5EF4-FFF2-40B4-BE49-F238E27FC236}">
                  <a16:creationId xmlns:a16="http://schemas.microsoft.com/office/drawing/2014/main" id="{30AC755A-B548-435D-D732-525A415B196F}"/>
                </a:ext>
              </a:extLst>
            </p:cNvPr>
            <p:cNvSpPr/>
            <p:nvPr userDrawn="1"/>
          </p:nvSpPr>
          <p:spPr>
            <a:xfrm>
              <a:off x="-3604183" y="183748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31" name="Rechthoek 30">
              <a:extLst>
                <a:ext uri="{FF2B5EF4-FFF2-40B4-BE49-F238E27FC236}">
                  <a16:creationId xmlns:a16="http://schemas.microsoft.com/office/drawing/2014/main" id="{36C7E669-F7B2-4C9F-B81C-456924B3107F}"/>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4"/>
                </a:buClr>
                <a:buSzTx/>
                <a:buFontTx/>
                <a:buNone/>
                <a:tabLst/>
                <a:defRPr/>
              </a:pPr>
              <a:r>
                <a:rPr kumimoji="0" lang="en-GB"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Plain text #1</a:t>
              </a:r>
            </a:p>
          </p:txBody>
        </p:sp>
        <p:sp>
          <p:nvSpPr>
            <p:cNvPr id="32" name="Ovaal 31">
              <a:extLst>
                <a:ext uri="{FF2B5EF4-FFF2-40B4-BE49-F238E27FC236}">
                  <a16:creationId xmlns:a16="http://schemas.microsoft.com/office/drawing/2014/main" id="{416D430B-FA41-393D-BFAD-77C716FF1822}"/>
                </a:ext>
              </a:extLst>
            </p:cNvPr>
            <p:cNvSpPr/>
            <p:nvPr userDrawn="1"/>
          </p:nvSpPr>
          <p:spPr>
            <a:xfrm>
              <a:off x="-3604183" y="2128768"/>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33" name="Rechthoek 32">
              <a:extLst>
                <a:ext uri="{FF2B5EF4-FFF2-40B4-BE49-F238E27FC236}">
                  <a16:creationId xmlns:a16="http://schemas.microsoft.com/office/drawing/2014/main" id="{EC14FB61-B16C-CF05-5414-0E44F506E785}"/>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Under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‘Home’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use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list level-buttons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to choose a text level. </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Choose from:</a:t>
              </a:r>
            </a:p>
          </p:txBody>
        </p:sp>
        <p:sp>
          <p:nvSpPr>
            <p:cNvPr id="34" name="Rechthoek 33">
              <a:extLst>
                <a:ext uri="{FF2B5EF4-FFF2-40B4-BE49-F238E27FC236}">
                  <a16:creationId xmlns:a16="http://schemas.microsoft.com/office/drawing/2014/main" id="{D3AAACE6-A957-CA78-813F-EB848E6A5116}"/>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4"/>
                </a:buClr>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Plain text #2</a:t>
              </a:r>
            </a:p>
          </p:txBody>
        </p:sp>
        <p:sp>
          <p:nvSpPr>
            <p:cNvPr id="35" name="Ovaal 34">
              <a:extLst>
                <a:ext uri="{FF2B5EF4-FFF2-40B4-BE49-F238E27FC236}">
                  <a16:creationId xmlns:a16="http://schemas.microsoft.com/office/drawing/2014/main" id="{FDDA495E-A8F3-8F74-59AC-4E64CE30A215}"/>
                </a:ext>
              </a:extLst>
            </p:cNvPr>
            <p:cNvSpPr/>
            <p:nvPr userDrawn="1"/>
          </p:nvSpPr>
          <p:spPr>
            <a:xfrm>
              <a:off x="-3604183" y="2420052"/>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36" name="Rechthoek 35">
              <a:extLst>
                <a:ext uri="{FF2B5EF4-FFF2-40B4-BE49-F238E27FC236}">
                  <a16:creationId xmlns:a16="http://schemas.microsoft.com/office/drawing/2014/main" id="{F72EFB28-4A34-81DC-D66E-D3863D63B51F}"/>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rgbClr val="EE7628"/>
                </a:buClr>
                <a:buSzTx/>
                <a:buFont typeface="Arial" panose="020B0604020202020204" pitchFamily="34" charset="0"/>
                <a:buNone/>
                <a:tabLst/>
                <a:defRPr/>
              </a:pPr>
              <a:r>
                <a:rPr kumimoji="0" lang="en-GB" sz="1800" b="1" i="0" u="none" strike="noStrike" kern="0" cap="none" spc="0" normalizeH="0" baseline="0" noProof="0" dirty="0">
                  <a:ln>
                    <a:noFill/>
                  </a:ln>
                  <a:solidFill>
                    <a:schemeClr val="tx2"/>
                  </a:solidFill>
                  <a:effectLst/>
                  <a:uLnTx/>
                  <a:uFillTx/>
                  <a:latin typeface="Calibri" panose="020F0502020204030204" pitchFamily="34" charset="0"/>
                  <a:ea typeface="+mn-ea"/>
                  <a:cs typeface="Calibri" panose="020F0502020204030204" pitchFamily="34" charset="0"/>
                </a:rPr>
                <a:t>Heading #1</a:t>
              </a:r>
            </a:p>
          </p:txBody>
        </p:sp>
        <p:sp>
          <p:nvSpPr>
            <p:cNvPr id="37" name="Ovaal 36">
              <a:extLst>
                <a:ext uri="{FF2B5EF4-FFF2-40B4-BE49-F238E27FC236}">
                  <a16:creationId xmlns:a16="http://schemas.microsoft.com/office/drawing/2014/main" id="{ECC84089-E1F5-E4EF-3DF9-963D3D3DE53C}"/>
                </a:ext>
              </a:extLst>
            </p:cNvPr>
            <p:cNvSpPr/>
            <p:nvPr userDrawn="1"/>
          </p:nvSpPr>
          <p:spPr>
            <a:xfrm>
              <a:off x="-3604183" y="2711336"/>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38" name="Rechthoek 37">
              <a:extLst>
                <a:ext uri="{FF2B5EF4-FFF2-40B4-BE49-F238E27FC236}">
                  <a16:creationId xmlns:a16="http://schemas.microsoft.com/office/drawing/2014/main" id="{315BCD16-86CF-A908-DCC2-83B96C5BE8F2}"/>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rgbClr val="EE7628"/>
                </a:buClr>
                <a:buSzTx/>
                <a:buFont typeface="Arial" panose="020B0604020202020204" pitchFamily="34" charset="0"/>
                <a:buNone/>
                <a:tabLst/>
                <a:defRPr/>
              </a:pPr>
              <a:r>
                <a:rPr kumimoji="0" lang="en-GB" sz="1800" b="1" i="0" u="none" strike="noStrike" kern="0" cap="none" spc="0" normalizeH="0" baseline="0" noProof="0" dirty="0">
                  <a:ln>
                    <a:noFill/>
                  </a:ln>
                  <a:solidFill>
                    <a:schemeClr val="accent1"/>
                  </a:solidFill>
                  <a:effectLst/>
                  <a:uLnTx/>
                  <a:uFillTx/>
                  <a:latin typeface="Calibri" panose="020F0502020204030204" pitchFamily="34" charset="0"/>
                  <a:ea typeface="+mn-ea"/>
                  <a:cs typeface="Calibri" panose="020F0502020204030204" pitchFamily="34" charset="0"/>
                </a:rPr>
                <a:t>Heading #2</a:t>
              </a:r>
            </a:p>
          </p:txBody>
        </p:sp>
        <p:sp>
          <p:nvSpPr>
            <p:cNvPr id="39" name="Ovaal 38">
              <a:extLst>
                <a:ext uri="{FF2B5EF4-FFF2-40B4-BE49-F238E27FC236}">
                  <a16:creationId xmlns:a16="http://schemas.microsoft.com/office/drawing/2014/main" id="{9EA8D745-BFE3-75C8-CD2C-CE63D630A7D8}"/>
                </a:ext>
              </a:extLst>
            </p:cNvPr>
            <p:cNvSpPr/>
            <p:nvPr userDrawn="1"/>
          </p:nvSpPr>
          <p:spPr>
            <a:xfrm>
              <a:off x="-3604183" y="3002620"/>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p>
          </p:txBody>
        </p:sp>
        <p:sp>
          <p:nvSpPr>
            <p:cNvPr id="40" name="Rechthoek 39">
              <a:extLst>
                <a:ext uri="{FF2B5EF4-FFF2-40B4-BE49-F238E27FC236}">
                  <a16:creationId xmlns:a16="http://schemas.microsoft.com/office/drawing/2014/main" id="{2786523E-A98C-D6B2-4374-2DD516790785}"/>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en-GB" sz="1800" b="1" i="0" u="none" strike="noStrike" kern="0" cap="none" spc="0" normalizeH="0" baseline="0" noProof="0" dirty="0">
                  <a:ln>
                    <a:noFill/>
                  </a:ln>
                  <a:solidFill>
                    <a:schemeClr val="accent3"/>
                  </a:solidFill>
                  <a:effectLst/>
                  <a:uLnTx/>
                  <a:uFillTx/>
                  <a:latin typeface="Calibri" panose="020F0502020204030204" pitchFamily="34" charset="0"/>
                  <a:cs typeface="Calibri" panose="020F0502020204030204" pitchFamily="34" charset="0"/>
                </a:rPr>
                <a:t>Heading #3</a:t>
              </a:r>
            </a:p>
          </p:txBody>
        </p:sp>
        <p:sp>
          <p:nvSpPr>
            <p:cNvPr id="41" name="Ovaal 40">
              <a:extLst>
                <a:ext uri="{FF2B5EF4-FFF2-40B4-BE49-F238E27FC236}">
                  <a16:creationId xmlns:a16="http://schemas.microsoft.com/office/drawing/2014/main" id="{8FCE0C9B-9549-F303-BD8F-B5B506F2B423}"/>
                </a:ext>
              </a:extLst>
            </p:cNvPr>
            <p:cNvSpPr/>
            <p:nvPr userDrawn="1"/>
          </p:nvSpPr>
          <p:spPr>
            <a:xfrm>
              <a:off x="-3604183" y="329390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p>
          </p:txBody>
        </p:sp>
        <p:sp>
          <p:nvSpPr>
            <p:cNvPr id="42" name="Rechthoek 41">
              <a:extLst>
                <a:ext uri="{FF2B5EF4-FFF2-40B4-BE49-F238E27FC236}">
                  <a16:creationId xmlns:a16="http://schemas.microsoft.com/office/drawing/2014/main" id="{B3668232-6AE9-7525-5DDC-6DF49B0D1E2D}"/>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4"/>
                </a:buClr>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Source</a:t>
              </a:r>
            </a:p>
          </p:txBody>
        </p:sp>
        <p:sp>
          <p:nvSpPr>
            <p:cNvPr id="43" name="Ovaal 42">
              <a:extLst>
                <a:ext uri="{FF2B5EF4-FFF2-40B4-BE49-F238E27FC236}">
                  <a16:creationId xmlns:a16="http://schemas.microsoft.com/office/drawing/2014/main" id="{6BC5D900-5A66-7D96-A3BE-E3C62DD4CC07}"/>
                </a:ext>
              </a:extLst>
            </p:cNvPr>
            <p:cNvSpPr/>
            <p:nvPr userDrawn="1"/>
          </p:nvSpPr>
          <p:spPr>
            <a:xfrm>
              <a:off x="-3604183" y="3585188"/>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p>
          </p:txBody>
        </p:sp>
        <p:sp>
          <p:nvSpPr>
            <p:cNvPr id="44" name="Rechthoek 43">
              <a:extLst>
                <a:ext uri="{FF2B5EF4-FFF2-40B4-BE49-F238E27FC236}">
                  <a16:creationId xmlns:a16="http://schemas.microsoft.com/office/drawing/2014/main" id="{0AE5151C-44E3-59B2-1604-724E3795A8D0}"/>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rgbClr val="2CA055"/>
                </a:buClr>
                <a:buSzTx/>
                <a:buFontTx/>
                <a:buNone/>
                <a:tabLst/>
                <a:defRPr/>
              </a:pPr>
              <a:r>
                <a:rPr kumimoji="0" lang="en-GB" sz="1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Plain text #1</a:t>
              </a:r>
            </a:p>
          </p:txBody>
        </p:sp>
        <p:sp>
          <p:nvSpPr>
            <p:cNvPr id="45" name="Ovaal 44">
              <a:extLst>
                <a:ext uri="{FF2B5EF4-FFF2-40B4-BE49-F238E27FC236}">
                  <a16:creationId xmlns:a16="http://schemas.microsoft.com/office/drawing/2014/main" id="{95DD8774-5C50-446F-38D2-E19AAFB139C7}"/>
                </a:ext>
              </a:extLst>
            </p:cNvPr>
            <p:cNvSpPr/>
            <p:nvPr userDrawn="1"/>
          </p:nvSpPr>
          <p:spPr>
            <a:xfrm>
              <a:off x="-3604183" y="3876472"/>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p>
          </p:txBody>
        </p:sp>
        <p:sp>
          <p:nvSpPr>
            <p:cNvPr id="46" name="Rechthoek 45">
              <a:extLst>
                <a:ext uri="{FF2B5EF4-FFF2-40B4-BE49-F238E27FC236}">
                  <a16:creationId xmlns:a16="http://schemas.microsoft.com/office/drawing/2014/main" id="{FF086A6D-C034-C450-F034-6B0D8A640E75}"/>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4"/>
                </a:buClr>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Plain text #2</a:t>
              </a:r>
            </a:p>
          </p:txBody>
        </p:sp>
        <p:sp>
          <p:nvSpPr>
            <p:cNvPr id="47" name="Ovaal 46">
              <a:extLst>
                <a:ext uri="{FF2B5EF4-FFF2-40B4-BE49-F238E27FC236}">
                  <a16:creationId xmlns:a16="http://schemas.microsoft.com/office/drawing/2014/main" id="{16FEE425-5C84-B7BC-18E8-FABEA63C4D1D}"/>
                </a:ext>
              </a:extLst>
            </p:cNvPr>
            <p:cNvSpPr/>
            <p:nvPr userDrawn="1"/>
          </p:nvSpPr>
          <p:spPr>
            <a:xfrm>
              <a:off x="-3604183" y="416859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p>
          </p:txBody>
        </p:sp>
        <p:sp>
          <p:nvSpPr>
            <p:cNvPr id="48" name="Rechthoek 47">
              <a:extLst>
                <a:ext uri="{FF2B5EF4-FFF2-40B4-BE49-F238E27FC236}">
                  <a16:creationId xmlns:a16="http://schemas.microsoft.com/office/drawing/2014/main" id="{BFF1AB3A-917F-0A69-DC38-23749E51264C}"/>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en-GB" sz="1800" b="1" i="0" u="none" strike="noStrike" kern="0" cap="none" spc="0" normalizeH="0" baseline="0" noProof="0" dirty="0">
                  <a:ln>
                    <a:noFill/>
                  </a:ln>
                  <a:solidFill>
                    <a:schemeClr val="accent4"/>
                  </a:solidFill>
                  <a:effectLst/>
                  <a:uLnTx/>
                  <a:uFillTx/>
                  <a:latin typeface="Calibri" panose="020F0502020204030204" pitchFamily="34" charset="0"/>
                  <a:cs typeface="Calibri" panose="020F0502020204030204" pitchFamily="34" charset="0"/>
                </a:rPr>
                <a:t>Heading #4</a:t>
              </a:r>
            </a:p>
          </p:txBody>
        </p:sp>
        <p:sp>
          <p:nvSpPr>
            <p:cNvPr id="49" name="Rechthoek 48">
              <a:extLst>
                <a:ext uri="{FF2B5EF4-FFF2-40B4-BE49-F238E27FC236}">
                  <a16:creationId xmlns:a16="http://schemas.microsoft.com/office/drawing/2014/main" id="{44520057-1C52-8238-E73D-92A1DB8B4B81}"/>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‘Inspiration'</a:t>
              </a:r>
            </a:p>
          </p:txBody>
        </p:sp>
        <p:grpSp>
          <p:nvGrpSpPr>
            <p:cNvPr id="50" name="ICOON_info">
              <a:extLst>
                <a:ext uri="{FF2B5EF4-FFF2-40B4-BE49-F238E27FC236}">
                  <a16:creationId xmlns:a16="http://schemas.microsoft.com/office/drawing/2014/main" id="{09586202-DAF1-FA01-5077-115DE07EEF01}"/>
                </a:ext>
              </a:extLst>
            </p:cNvPr>
            <p:cNvGrpSpPr/>
            <p:nvPr userDrawn="1"/>
          </p:nvGrpSpPr>
          <p:grpSpPr>
            <a:xfrm>
              <a:off x="-376736" y="4400186"/>
              <a:ext cx="283685" cy="283685"/>
              <a:chOff x="-510741" y="5913713"/>
              <a:chExt cx="267555" cy="267555"/>
            </a:xfrm>
          </p:grpSpPr>
          <p:sp>
            <p:nvSpPr>
              <p:cNvPr id="100" name="Ovaal 99">
                <a:extLst>
                  <a:ext uri="{FF2B5EF4-FFF2-40B4-BE49-F238E27FC236}">
                    <a16:creationId xmlns:a16="http://schemas.microsoft.com/office/drawing/2014/main" id="{C52E795C-FBD8-1905-05E2-2B9ECC1FCAFA}"/>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101" name="Graphic 163" descr="Informatie">
                <a:extLst>
                  <a:ext uri="{FF2B5EF4-FFF2-40B4-BE49-F238E27FC236}">
                    <a16:creationId xmlns:a16="http://schemas.microsoft.com/office/drawing/2014/main" id="{BE5FC025-8082-1E4F-EC4E-C0A236DB829A}"/>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51" name="VOORBEELD">
              <a:extLst>
                <a:ext uri="{FF2B5EF4-FFF2-40B4-BE49-F238E27FC236}">
                  <a16:creationId xmlns:a16="http://schemas.microsoft.com/office/drawing/2014/main" id="{D7C2A229-C2B0-BB3B-E09A-4CF4E4D2F916}"/>
                </a:ext>
              </a:extLst>
            </p:cNvPr>
            <p:cNvGrpSpPr/>
            <p:nvPr userDrawn="1"/>
          </p:nvGrpSpPr>
          <p:grpSpPr>
            <a:xfrm>
              <a:off x="-3605171" y="458674"/>
              <a:ext cx="3234311" cy="558875"/>
              <a:chOff x="-3605171" y="458674"/>
              <a:chExt cx="3234311" cy="558875"/>
            </a:xfrm>
          </p:grpSpPr>
          <p:sp>
            <p:nvSpPr>
              <p:cNvPr id="58" name="Rechthoek 57">
                <a:extLst>
                  <a:ext uri="{FF2B5EF4-FFF2-40B4-BE49-F238E27FC236}">
                    <a16:creationId xmlns:a16="http://schemas.microsoft.com/office/drawing/2014/main" id="{6821C02B-34B3-C0E9-430A-23E5CB7E6226}"/>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en-GB" sz="900" b="1" noProof="0" dirty="0">
                    <a:solidFill>
                      <a:srgbClr val="211F26"/>
                    </a:solidFill>
                    <a:latin typeface="Calibri" panose="020F0502020204030204" pitchFamily="34" charset="0"/>
                    <a:cs typeface="Calibri" panose="020F0502020204030204" pitchFamily="34" charset="0"/>
                  </a:rPr>
                  <a:t>Home</a:t>
                </a:r>
              </a:p>
            </p:txBody>
          </p:sp>
          <p:sp>
            <p:nvSpPr>
              <p:cNvPr id="59" name="Rechthoek 58">
                <a:extLst>
                  <a:ext uri="{FF2B5EF4-FFF2-40B4-BE49-F238E27FC236}">
                    <a16:creationId xmlns:a16="http://schemas.microsoft.com/office/drawing/2014/main" id="{B73640B4-536B-3236-0740-72AE72B138AC}"/>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60" name="Groep 59">
                <a:extLst>
                  <a:ext uri="{FF2B5EF4-FFF2-40B4-BE49-F238E27FC236}">
                    <a16:creationId xmlns:a16="http://schemas.microsoft.com/office/drawing/2014/main" id="{AE84158A-0B66-9132-BD3B-FE00631D4513}"/>
                  </a:ext>
                </a:extLst>
              </p:cNvPr>
              <p:cNvGrpSpPr/>
              <p:nvPr userDrawn="1"/>
            </p:nvGrpSpPr>
            <p:grpSpPr>
              <a:xfrm>
                <a:off x="-3386247" y="830871"/>
                <a:ext cx="139423" cy="109566"/>
                <a:chOff x="-2866744" y="827071"/>
                <a:chExt cx="168701" cy="132575"/>
              </a:xfrm>
            </p:grpSpPr>
            <p:grpSp>
              <p:nvGrpSpPr>
                <p:cNvPr id="93" name="Groep 92">
                  <a:extLst>
                    <a:ext uri="{FF2B5EF4-FFF2-40B4-BE49-F238E27FC236}">
                      <a16:creationId xmlns:a16="http://schemas.microsoft.com/office/drawing/2014/main" id="{6F3D7A82-0705-FE93-F751-5DBE9046B385}"/>
                    </a:ext>
                  </a:extLst>
                </p:cNvPr>
                <p:cNvGrpSpPr/>
                <p:nvPr userDrawn="1"/>
              </p:nvGrpSpPr>
              <p:grpSpPr>
                <a:xfrm>
                  <a:off x="-2866744" y="827071"/>
                  <a:ext cx="168701" cy="132575"/>
                  <a:chOff x="-2866744" y="827071"/>
                  <a:chExt cx="168701" cy="132575"/>
                </a:xfrm>
              </p:grpSpPr>
              <p:cxnSp>
                <p:nvCxnSpPr>
                  <p:cNvPr id="95" name="Rechte verbindingslijn 94">
                    <a:extLst>
                      <a:ext uri="{FF2B5EF4-FFF2-40B4-BE49-F238E27FC236}">
                        <a16:creationId xmlns:a16="http://schemas.microsoft.com/office/drawing/2014/main" id="{7F07CC5A-2487-BB02-E73F-8146C918B48E}"/>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96" name="Rechte verbindingslijn 95">
                    <a:extLst>
                      <a:ext uri="{FF2B5EF4-FFF2-40B4-BE49-F238E27FC236}">
                        <a16:creationId xmlns:a16="http://schemas.microsoft.com/office/drawing/2014/main" id="{849790F3-C55E-85CA-4E5E-A4005631E031}"/>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97" name="Rechte verbindingslijn 96">
                    <a:extLst>
                      <a:ext uri="{FF2B5EF4-FFF2-40B4-BE49-F238E27FC236}">
                        <a16:creationId xmlns:a16="http://schemas.microsoft.com/office/drawing/2014/main" id="{1B77C459-32EF-803D-F51A-BA1E2253CA87}"/>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98" name="Rechte verbindingslijn 97">
                    <a:extLst>
                      <a:ext uri="{FF2B5EF4-FFF2-40B4-BE49-F238E27FC236}">
                        <a16:creationId xmlns:a16="http://schemas.microsoft.com/office/drawing/2014/main" id="{3FB48EA6-46A6-61F2-D460-4C2EC7CEC648}"/>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99" name="Rechte verbindingslijn 98">
                    <a:extLst>
                      <a:ext uri="{FF2B5EF4-FFF2-40B4-BE49-F238E27FC236}">
                        <a16:creationId xmlns:a16="http://schemas.microsoft.com/office/drawing/2014/main" id="{DE38044E-DB38-AB2B-0F76-48055BE90105}"/>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94" name="Pijl: rechts 93">
                  <a:extLst>
                    <a:ext uri="{FF2B5EF4-FFF2-40B4-BE49-F238E27FC236}">
                      <a16:creationId xmlns:a16="http://schemas.microsoft.com/office/drawing/2014/main" id="{A737FD99-3532-2070-385A-296B0D121232}"/>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61" name="Groep 60">
                <a:extLst>
                  <a:ext uri="{FF2B5EF4-FFF2-40B4-BE49-F238E27FC236}">
                    <a16:creationId xmlns:a16="http://schemas.microsoft.com/office/drawing/2014/main" id="{D36E1775-9CD4-5C12-AE5B-7CC9A09447C6}"/>
                  </a:ext>
                </a:extLst>
              </p:cNvPr>
              <p:cNvGrpSpPr/>
              <p:nvPr userDrawn="1"/>
            </p:nvGrpSpPr>
            <p:grpSpPr>
              <a:xfrm>
                <a:off x="-3605171" y="830871"/>
                <a:ext cx="139423" cy="109566"/>
                <a:chOff x="-2866744" y="518074"/>
                <a:chExt cx="168701" cy="132575"/>
              </a:xfrm>
            </p:grpSpPr>
            <p:grpSp>
              <p:nvGrpSpPr>
                <p:cNvPr id="86" name="Groep 85">
                  <a:extLst>
                    <a:ext uri="{FF2B5EF4-FFF2-40B4-BE49-F238E27FC236}">
                      <a16:creationId xmlns:a16="http://schemas.microsoft.com/office/drawing/2014/main" id="{F8F3B031-468F-4999-7EAE-29133D06D906}"/>
                    </a:ext>
                  </a:extLst>
                </p:cNvPr>
                <p:cNvGrpSpPr/>
                <p:nvPr userDrawn="1"/>
              </p:nvGrpSpPr>
              <p:grpSpPr>
                <a:xfrm>
                  <a:off x="-2866744" y="518074"/>
                  <a:ext cx="168701" cy="132575"/>
                  <a:chOff x="-2866744" y="518074"/>
                  <a:chExt cx="168701" cy="132575"/>
                </a:xfrm>
              </p:grpSpPr>
              <p:cxnSp>
                <p:nvCxnSpPr>
                  <p:cNvPr id="88" name="Rechte verbindingslijn 87">
                    <a:extLst>
                      <a:ext uri="{FF2B5EF4-FFF2-40B4-BE49-F238E27FC236}">
                        <a16:creationId xmlns:a16="http://schemas.microsoft.com/office/drawing/2014/main" id="{1FC010F1-3992-A6F0-DD92-4CDEEF354493}"/>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89" name="Rechte verbindingslijn 88">
                    <a:extLst>
                      <a:ext uri="{FF2B5EF4-FFF2-40B4-BE49-F238E27FC236}">
                        <a16:creationId xmlns:a16="http://schemas.microsoft.com/office/drawing/2014/main" id="{60F65823-44F7-F3A8-65ED-F0B8DD433E60}"/>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90" name="Rechte verbindingslijn 89">
                    <a:extLst>
                      <a:ext uri="{FF2B5EF4-FFF2-40B4-BE49-F238E27FC236}">
                        <a16:creationId xmlns:a16="http://schemas.microsoft.com/office/drawing/2014/main" id="{D40BFC46-0D75-C3F6-2648-EA8533923501}"/>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91" name="Rechte verbindingslijn 90">
                    <a:extLst>
                      <a:ext uri="{FF2B5EF4-FFF2-40B4-BE49-F238E27FC236}">
                        <a16:creationId xmlns:a16="http://schemas.microsoft.com/office/drawing/2014/main" id="{3968C389-F2DF-A4D1-C0F9-538A1099C1F8}"/>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92" name="Rechte verbindingslijn 91">
                    <a:extLst>
                      <a:ext uri="{FF2B5EF4-FFF2-40B4-BE49-F238E27FC236}">
                        <a16:creationId xmlns:a16="http://schemas.microsoft.com/office/drawing/2014/main" id="{72B9A428-A631-6F3E-938A-C3D048F99795}"/>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87" name="Pijl: rechts 86">
                  <a:extLst>
                    <a:ext uri="{FF2B5EF4-FFF2-40B4-BE49-F238E27FC236}">
                      <a16:creationId xmlns:a16="http://schemas.microsoft.com/office/drawing/2014/main" id="{58E52157-1194-5C6E-42EA-70B43D316F86}"/>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cxnSp>
            <p:nvCxnSpPr>
              <p:cNvPr id="62" name="Rechte verbindingslijn 61">
                <a:extLst>
                  <a:ext uri="{FF2B5EF4-FFF2-40B4-BE49-F238E27FC236}">
                    <a16:creationId xmlns:a16="http://schemas.microsoft.com/office/drawing/2014/main" id="{D51B89BA-91E2-478D-F2B1-A351B1B78F6F}"/>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63" name="Rechte verbindingslijn 62">
                <a:extLst>
                  <a:ext uri="{FF2B5EF4-FFF2-40B4-BE49-F238E27FC236}">
                    <a16:creationId xmlns:a16="http://schemas.microsoft.com/office/drawing/2014/main" id="{59D5F83F-2BB2-DFB0-E9C3-03682A359988}"/>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64" name="Rechthoek 63">
                <a:extLst>
                  <a:ext uri="{FF2B5EF4-FFF2-40B4-BE49-F238E27FC236}">
                    <a16:creationId xmlns:a16="http://schemas.microsoft.com/office/drawing/2014/main" id="{13213351-9BF0-1C95-9A04-C164A022A358}"/>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down</a:t>
                </a:r>
              </a:p>
            </p:txBody>
          </p:sp>
          <p:sp>
            <p:nvSpPr>
              <p:cNvPr id="65" name="Rechthoek 64">
                <a:extLst>
                  <a:ext uri="{FF2B5EF4-FFF2-40B4-BE49-F238E27FC236}">
                    <a16:creationId xmlns:a16="http://schemas.microsoft.com/office/drawing/2014/main" id="{7D21CE28-E3B0-2F09-2645-57273ED369EB}"/>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up</a:t>
                </a:r>
              </a:p>
            </p:txBody>
          </p:sp>
          <p:grpSp>
            <p:nvGrpSpPr>
              <p:cNvPr id="66" name="Groep 65">
                <a:extLst>
                  <a:ext uri="{FF2B5EF4-FFF2-40B4-BE49-F238E27FC236}">
                    <a16:creationId xmlns:a16="http://schemas.microsoft.com/office/drawing/2014/main" id="{47A275D2-864C-8339-73AF-A2EA16355A07}"/>
                  </a:ext>
                </a:extLst>
              </p:cNvPr>
              <p:cNvGrpSpPr/>
              <p:nvPr userDrawn="1"/>
            </p:nvGrpSpPr>
            <p:grpSpPr>
              <a:xfrm>
                <a:off x="-2916763" y="769168"/>
                <a:ext cx="268738" cy="248381"/>
                <a:chOff x="-2916763" y="769168"/>
                <a:chExt cx="268738" cy="248381"/>
              </a:xfrm>
            </p:grpSpPr>
            <p:sp>
              <p:nvSpPr>
                <p:cNvPr id="76" name="Rechthoek 75">
                  <a:extLst>
                    <a:ext uri="{FF2B5EF4-FFF2-40B4-BE49-F238E27FC236}">
                      <a16:creationId xmlns:a16="http://schemas.microsoft.com/office/drawing/2014/main" id="{69A38786-CDCF-BD63-722C-7366093D3CC1}"/>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77" name="Groep 76">
                  <a:extLst>
                    <a:ext uri="{FF2B5EF4-FFF2-40B4-BE49-F238E27FC236}">
                      <a16:creationId xmlns:a16="http://schemas.microsoft.com/office/drawing/2014/main" id="{09A09374-6FE6-3E2A-EDAB-9F6D8F0C4C54}"/>
                    </a:ext>
                  </a:extLst>
                </p:cNvPr>
                <p:cNvGrpSpPr/>
                <p:nvPr userDrawn="1"/>
              </p:nvGrpSpPr>
              <p:grpSpPr>
                <a:xfrm>
                  <a:off x="-2866744" y="827071"/>
                  <a:ext cx="168701" cy="132575"/>
                  <a:chOff x="-2866744" y="827071"/>
                  <a:chExt cx="168701" cy="132575"/>
                </a:xfrm>
              </p:grpSpPr>
              <p:cxnSp>
                <p:nvCxnSpPr>
                  <p:cNvPr id="79" name="Rechte verbindingslijn 78">
                    <a:extLst>
                      <a:ext uri="{FF2B5EF4-FFF2-40B4-BE49-F238E27FC236}">
                        <a16:creationId xmlns:a16="http://schemas.microsoft.com/office/drawing/2014/main" id="{AFFBDFFF-56C7-2EC0-B572-28DD3A214ECC}"/>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80" name="Rechte verbindingslijn 79">
                    <a:extLst>
                      <a:ext uri="{FF2B5EF4-FFF2-40B4-BE49-F238E27FC236}">
                        <a16:creationId xmlns:a16="http://schemas.microsoft.com/office/drawing/2014/main" id="{ED2DD89C-8CBE-4F52-3544-1BBDBA594681}"/>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81" name="Rechte verbindingslijn 80">
                    <a:extLst>
                      <a:ext uri="{FF2B5EF4-FFF2-40B4-BE49-F238E27FC236}">
                        <a16:creationId xmlns:a16="http://schemas.microsoft.com/office/drawing/2014/main" id="{D536BB85-BC6B-DFAF-3922-0EE3BBA904E8}"/>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82" name="Rechte verbindingslijn 81">
                    <a:extLst>
                      <a:ext uri="{FF2B5EF4-FFF2-40B4-BE49-F238E27FC236}">
                        <a16:creationId xmlns:a16="http://schemas.microsoft.com/office/drawing/2014/main" id="{8F1632D9-1AC4-A4F7-99ED-00F9963DBE20}"/>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85" name="Rechte verbindingslijn 84">
                    <a:extLst>
                      <a:ext uri="{FF2B5EF4-FFF2-40B4-BE49-F238E27FC236}">
                        <a16:creationId xmlns:a16="http://schemas.microsoft.com/office/drawing/2014/main" id="{41CAE074-AA8A-68AF-2EF8-D3D43DC3A586}"/>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78" name="Pijl: rechts 77">
                  <a:extLst>
                    <a:ext uri="{FF2B5EF4-FFF2-40B4-BE49-F238E27FC236}">
                      <a16:creationId xmlns:a16="http://schemas.microsoft.com/office/drawing/2014/main" id="{A433549C-D0BE-F6F3-DB90-616A6864C400}"/>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67" name="Groep 66">
                <a:extLst>
                  <a:ext uri="{FF2B5EF4-FFF2-40B4-BE49-F238E27FC236}">
                    <a16:creationId xmlns:a16="http://schemas.microsoft.com/office/drawing/2014/main" id="{9EA1B153-DAC0-8902-804C-F0B8981C6705}"/>
                  </a:ext>
                </a:extLst>
              </p:cNvPr>
              <p:cNvGrpSpPr/>
              <p:nvPr userDrawn="1"/>
            </p:nvGrpSpPr>
            <p:grpSpPr>
              <a:xfrm>
                <a:off x="-2916763" y="460171"/>
                <a:ext cx="268738" cy="248381"/>
                <a:chOff x="-2916763" y="460171"/>
                <a:chExt cx="268738" cy="248381"/>
              </a:xfrm>
            </p:grpSpPr>
            <p:sp>
              <p:nvSpPr>
                <p:cNvPr id="68" name="Rechthoek 67">
                  <a:extLst>
                    <a:ext uri="{FF2B5EF4-FFF2-40B4-BE49-F238E27FC236}">
                      <a16:creationId xmlns:a16="http://schemas.microsoft.com/office/drawing/2014/main" id="{DF586942-8620-64FA-C03D-EC3FC05D4E6A}"/>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69" name="Groep 68">
                  <a:extLst>
                    <a:ext uri="{FF2B5EF4-FFF2-40B4-BE49-F238E27FC236}">
                      <a16:creationId xmlns:a16="http://schemas.microsoft.com/office/drawing/2014/main" id="{EE9710DC-1557-FCC9-762C-20FF39007563}"/>
                    </a:ext>
                  </a:extLst>
                </p:cNvPr>
                <p:cNvGrpSpPr/>
                <p:nvPr userDrawn="1"/>
              </p:nvGrpSpPr>
              <p:grpSpPr>
                <a:xfrm>
                  <a:off x="-2866744" y="518074"/>
                  <a:ext cx="168701" cy="132575"/>
                  <a:chOff x="-2866744" y="518074"/>
                  <a:chExt cx="168701" cy="132575"/>
                </a:xfrm>
              </p:grpSpPr>
              <p:cxnSp>
                <p:nvCxnSpPr>
                  <p:cNvPr id="71" name="Rechte verbindingslijn 70">
                    <a:extLst>
                      <a:ext uri="{FF2B5EF4-FFF2-40B4-BE49-F238E27FC236}">
                        <a16:creationId xmlns:a16="http://schemas.microsoft.com/office/drawing/2014/main" id="{39BCE890-E5C9-8641-D305-401189EAD728}"/>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72" name="Rechte verbindingslijn 71">
                    <a:extLst>
                      <a:ext uri="{FF2B5EF4-FFF2-40B4-BE49-F238E27FC236}">
                        <a16:creationId xmlns:a16="http://schemas.microsoft.com/office/drawing/2014/main" id="{C6ADD7D0-13AA-D168-2A73-22122236A642}"/>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73" name="Rechte verbindingslijn 72">
                    <a:extLst>
                      <a:ext uri="{FF2B5EF4-FFF2-40B4-BE49-F238E27FC236}">
                        <a16:creationId xmlns:a16="http://schemas.microsoft.com/office/drawing/2014/main" id="{02665A05-5E1A-7A2F-B16F-BB62DBC83BAF}"/>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74" name="Rechte verbindingslijn 73">
                    <a:extLst>
                      <a:ext uri="{FF2B5EF4-FFF2-40B4-BE49-F238E27FC236}">
                        <a16:creationId xmlns:a16="http://schemas.microsoft.com/office/drawing/2014/main" id="{FE4F2FFB-9924-3325-6917-A5C221BDDDC7}"/>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75" name="Rechte verbindingslijn 74">
                    <a:extLst>
                      <a:ext uri="{FF2B5EF4-FFF2-40B4-BE49-F238E27FC236}">
                        <a16:creationId xmlns:a16="http://schemas.microsoft.com/office/drawing/2014/main" id="{C97A8348-849A-5E97-6314-07CA64767F56}"/>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70" name="Pijl: rechts 69">
                  <a:extLst>
                    <a:ext uri="{FF2B5EF4-FFF2-40B4-BE49-F238E27FC236}">
                      <a16:creationId xmlns:a16="http://schemas.microsoft.com/office/drawing/2014/main" id="{2FEF3073-37E9-04CB-DF4C-2CE756090261}"/>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grpSp>
          <p:nvGrpSpPr>
            <p:cNvPr id="52" name="Groep 51">
              <a:extLst>
                <a:ext uri="{FF2B5EF4-FFF2-40B4-BE49-F238E27FC236}">
                  <a16:creationId xmlns:a16="http://schemas.microsoft.com/office/drawing/2014/main" id="{A9223501-296A-E9ED-6854-DDE5A26D8B63}"/>
                </a:ext>
              </a:extLst>
            </p:cNvPr>
            <p:cNvGrpSpPr/>
            <p:nvPr userDrawn="1"/>
          </p:nvGrpSpPr>
          <p:grpSpPr>
            <a:xfrm>
              <a:off x="-938434" y="4663037"/>
              <a:ext cx="627798" cy="576693"/>
              <a:chOff x="-1753862" y="6112775"/>
              <a:chExt cx="759635" cy="697798"/>
            </a:xfrm>
          </p:grpSpPr>
          <p:grpSp>
            <p:nvGrpSpPr>
              <p:cNvPr id="53" name="Inspireren">
                <a:extLst>
                  <a:ext uri="{FF2B5EF4-FFF2-40B4-BE49-F238E27FC236}">
                    <a16:creationId xmlns:a16="http://schemas.microsoft.com/office/drawing/2014/main" id="{4BAA96CE-30D4-FDE0-DCD4-CDA7FBE1DC17}"/>
                  </a:ext>
                </a:extLst>
              </p:cNvPr>
              <p:cNvGrpSpPr>
                <a:grpSpLocks noChangeAspect="1"/>
              </p:cNvGrpSpPr>
              <p:nvPr userDrawn="1"/>
            </p:nvGrpSpPr>
            <p:grpSpPr bwMode="auto">
              <a:xfrm>
                <a:off x="-1484858" y="6112775"/>
                <a:ext cx="205431" cy="293286"/>
                <a:chOff x="4768" y="2783"/>
                <a:chExt cx="788" cy="1125"/>
              </a:xfrm>
              <a:gradFill>
                <a:gsLst>
                  <a:gs pos="0">
                    <a:srgbClr val="9D9FA1"/>
                  </a:gs>
                  <a:gs pos="70000">
                    <a:srgbClr val="211F26"/>
                  </a:gs>
                </a:gsLst>
                <a:lin ang="2700000" scaled="0"/>
              </a:gradFill>
            </p:grpSpPr>
            <p:sp>
              <p:nvSpPr>
                <p:cNvPr id="55" name="Freeform 12">
                  <a:extLst>
                    <a:ext uri="{FF2B5EF4-FFF2-40B4-BE49-F238E27FC236}">
                      <a16:creationId xmlns:a16="http://schemas.microsoft.com/office/drawing/2014/main" id="{16F78001-FC05-233D-3A7E-0DA7B07EB349}"/>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56" name="Freeform 13">
                  <a:extLst>
                    <a:ext uri="{FF2B5EF4-FFF2-40B4-BE49-F238E27FC236}">
                      <a16:creationId xmlns:a16="http://schemas.microsoft.com/office/drawing/2014/main" id="{11B98C83-361D-43D0-0CA4-8960FCB3048E}"/>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57" name="Freeform 14">
                  <a:extLst>
                    <a:ext uri="{FF2B5EF4-FFF2-40B4-BE49-F238E27FC236}">
                      <a16:creationId xmlns:a16="http://schemas.microsoft.com/office/drawing/2014/main" id="{AF92481D-81DE-BE61-2E8D-04C24DFD63DC}"/>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54" name="Tekstvak 53">
                <a:extLst>
                  <a:ext uri="{FF2B5EF4-FFF2-40B4-BE49-F238E27FC236}">
                    <a16:creationId xmlns:a16="http://schemas.microsoft.com/office/drawing/2014/main" id="{A67A7C7D-B1B6-F98B-4133-E21B0E747AAE}"/>
                  </a:ext>
                </a:extLst>
              </p:cNvPr>
              <p:cNvSpPr txBox="1"/>
              <p:nvPr userDrawn="1"/>
            </p:nvSpPr>
            <p:spPr>
              <a:xfrm>
                <a:off x="-1753862" y="6420664"/>
                <a:ext cx="759635" cy="38990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sp>
        <p:nvSpPr>
          <p:cNvPr id="2" name="Tijdelijke aanduiding voor datum 91">
            <a:extLst>
              <a:ext uri="{FF2B5EF4-FFF2-40B4-BE49-F238E27FC236}">
                <a16:creationId xmlns:a16="http://schemas.microsoft.com/office/drawing/2014/main" id="{22ADF26A-0CF6-E2FC-263D-7AD9B95AD9C8}"/>
              </a:ext>
            </a:extLst>
          </p:cNvPr>
          <p:cNvSpPr>
            <a:spLocks noGrp="1"/>
          </p:cNvSpPr>
          <p:nvPr>
            <p:ph type="dt" sz="half" idx="31"/>
          </p:nvPr>
        </p:nvSpPr>
        <p:spPr>
          <a:xfrm>
            <a:off x="8317776" y="6343857"/>
            <a:ext cx="1451700" cy="151789"/>
          </a:xfrm>
        </p:spPr>
        <p:txBody>
          <a:bodyPr/>
          <a:lstStyle>
            <a:lvl1pPr algn="r">
              <a:defRPr/>
            </a:lvl1pPr>
          </a:lstStyle>
          <a:p>
            <a:fld id="{515435B5-DBC8-4514-B9CA-EB353EC0E323}" type="datetime3">
              <a:rPr lang="en-GB" smtClean="0"/>
              <a:t>8 December, 2023</a:t>
            </a:fld>
            <a:endParaRPr lang="en-GB" dirty="0"/>
          </a:p>
        </p:txBody>
      </p:sp>
      <p:sp>
        <p:nvSpPr>
          <p:cNvPr id="5" name="Tijdelijke aanduiding voor voettekst 92">
            <a:extLst>
              <a:ext uri="{FF2B5EF4-FFF2-40B4-BE49-F238E27FC236}">
                <a16:creationId xmlns:a16="http://schemas.microsoft.com/office/drawing/2014/main" id="{41AE57FF-124D-75A8-FD49-E9FEDFD92339}"/>
              </a:ext>
            </a:extLst>
          </p:cNvPr>
          <p:cNvSpPr>
            <a:spLocks noGrp="1"/>
          </p:cNvSpPr>
          <p:nvPr>
            <p:ph type="ftr" sz="quarter" idx="54"/>
          </p:nvPr>
        </p:nvSpPr>
        <p:spPr>
          <a:xfrm>
            <a:off x="9801225" y="6343856"/>
            <a:ext cx="1658938" cy="151790"/>
          </a:xfrm>
        </p:spPr>
        <p:txBody>
          <a:bodyPr/>
          <a:lstStyle>
            <a:lvl1pPr algn="r">
              <a:defRPr/>
            </a:lvl1pPr>
          </a:lstStyle>
          <a:p>
            <a:r>
              <a:rPr lang="en-GB" dirty="0"/>
              <a:t>|  Published under cc-by licence</a:t>
            </a:r>
          </a:p>
        </p:txBody>
      </p:sp>
      <p:sp>
        <p:nvSpPr>
          <p:cNvPr id="10" name="Tijdelijke aanduiding voor dianummer 93">
            <a:extLst>
              <a:ext uri="{FF2B5EF4-FFF2-40B4-BE49-F238E27FC236}">
                <a16:creationId xmlns:a16="http://schemas.microsoft.com/office/drawing/2014/main" id="{EB8B7146-1D92-7762-B5D4-DB87D5BA7762}"/>
              </a:ext>
            </a:extLst>
          </p:cNvPr>
          <p:cNvSpPr>
            <a:spLocks noGrp="1"/>
          </p:cNvSpPr>
          <p:nvPr>
            <p:ph type="sldNum" sz="quarter" idx="33"/>
          </p:nvPr>
        </p:nvSpPr>
        <p:spPr>
          <a:xfrm>
            <a:off x="11175566" y="7255814"/>
            <a:ext cx="284597" cy="151790"/>
          </a:xfrm>
        </p:spPr>
        <p:txBody>
          <a:bodyPr/>
          <a:lstStyle/>
          <a:p>
            <a:fld id="{D7B5DC5B-6873-43DB-ADC7-B15ACCE0DFDB}" type="slidenum">
              <a:rPr lang="en-GB" smtClean="0"/>
              <a:pPr/>
              <a:t>‹#›</a:t>
            </a:fld>
            <a:endParaRPr lang="en-GB" dirty="0"/>
          </a:p>
        </p:txBody>
      </p:sp>
      <p:sp>
        <p:nvSpPr>
          <p:cNvPr id="11" name="Tijdelijke aanduiding voor titel 1">
            <a:extLst>
              <a:ext uri="{FF2B5EF4-FFF2-40B4-BE49-F238E27FC236}">
                <a16:creationId xmlns:a16="http://schemas.microsoft.com/office/drawing/2014/main" id="{C5AB65B4-54DE-99F8-1F17-76761E37C6E1}"/>
              </a:ext>
            </a:extLst>
          </p:cNvPr>
          <p:cNvSpPr>
            <a:spLocks noGrp="1"/>
          </p:cNvSpPr>
          <p:nvPr>
            <p:ph type="title" hasCustomPrompt="1"/>
          </p:nvPr>
        </p:nvSpPr>
        <p:spPr>
          <a:xfrm>
            <a:off x="-1" y="-367937"/>
            <a:ext cx="2695575" cy="342211"/>
          </a:xfrm>
          <a:prstGeom prst="rect">
            <a:avLst/>
          </a:prstGeom>
        </p:spPr>
        <p:txBody>
          <a:bodyPr vert="horz" lIns="0" tIns="0" rIns="0" bIns="0" rtlCol="0" anchor="t">
            <a:noAutofit/>
          </a:bodyPr>
          <a:lstStyle>
            <a:lvl1pPr>
              <a:defRPr sz="1600">
                <a:solidFill>
                  <a:schemeClr val="accent1"/>
                </a:solidFill>
              </a:defRPr>
            </a:lvl1pPr>
          </a:lstStyle>
          <a:p>
            <a:pPr algn="l"/>
            <a:r>
              <a:rPr lang="en-GB" sz="1600" b="1" cap="none" baseline="0" noProof="0" dirty="0">
                <a:solidFill>
                  <a:schemeClr val="accent1"/>
                </a:solidFill>
                <a:latin typeface="+mj-lt"/>
              </a:rPr>
              <a:t>Column 1x + Image + Quote</a:t>
            </a:r>
          </a:p>
        </p:txBody>
      </p:sp>
    </p:spTree>
    <p:extLst>
      <p:ext uri="{BB962C8B-B14F-4D97-AF65-F5344CB8AC3E}">
        <p14:creationId xmlns:p14="http://schemas.microsoft.com/office/powerpoint/2010/main" val="39402884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Column 2x + Image #2">
    <p:spTree>
      <p:nvGrpSpPr>
        <p:cNvPr id="1" name=""/>
        <p:cNvGrpSpPr/>
        <p:nvPr/>
      </p:nvGrpSpPr>
      <p:grpSpPr>
        <a:xfrm>
          <a:off x="0" y="0"/>
          <a:ext cx="0" cy="0"/>
          <a:chOff x="0" y="0"/>
          <a:chExt cx="0" cy="0"/>
        </a:xfrm>
      </p:grpSpPr>
      <p:sp>
        <p:nvSpPr>
          <p:cNvPr id="7" name="Tijdelijke aanduiding voor verticale tekst 2">
            <a:extLst>
              <a:ext uri="{FF2B5EF4-FFF2-40B4-BE49-F238E27FC236}">
                <a16:creationId xmlns:a16="http://schemas.microsoft.com/office/drawing/2014/main" id="{1C2B589E-BDA5-D0DC-6F05-4671A77A79F5}"/>
              </a:ext>
            </a:extLst>
          </p:cNvPr>
          <p:cNvSpPr>
            <a:spLocks noGrp="1"/>
          </p:cNvSpPr>
          <p:nvPr>
            <p:ph type="body" orient="vert" idx="32" hasCustomPrompt="1"/>
          </p:nvPr>
        </p:nvSpPr>
        <p:spPr>
          <a:xfrm>
            <a:off x="8064905" y="722313"/>
            <a:ext cx="3398400" cy="5083175"/>
          </a:xfrm>
        </p:spPr>
        <p:txBody>
          <a:bodyPr vert="horz"/>
          <a:lstStyle>
            <a:lvl1pPr>
              <a:defRPr sz="1000"/>
            </a:lvl1pPr>
            <a:lvl2pPr>
              <a:defRPr sz="1000"/>
            </a:lvl2pPr>
            <a:lvl3pPr>
              <a:defRPr sz="1400"/>
            </a:lvl3pPr>
            <a:lvl4pPr>
              <a:defRPr sz="1400"/>
            </a:lvl4pPr>
            <a:lvl5pPr>
              <a:defRPr sz="1400"/>
            </a:lvl5pPr>
            <a:lvl6pPr>
              <a:defRPr sz="1400"/>
            </a:lvl6pPr>
            <a:lvl7pPr>
              <a:defRPr sz="800"/>
            </a:lvl7pPr>
            <a:lvl8pPr>
              <a:defRPr sz="1000"/>
            </a:lvl8pPr>
            <a:lvl9pPr>
              <a:defRPr sz="1000"/>
            </a:lvl9pPr>
          </a:lstStyle>
          <a:p>
            <a:pPr lvl="0"/>
            <a:r>
              <a:rPr lang="en-GB" noProof="0" dirty="0"/>
              <a:t>Plain text #1</a:t>
            </a:r>
          </a:p>
          <a:p>
            <a:pPr lvl="1"/>
            <a:r>
              <a:rPr lang="en-GB" noProof="0" dirty="0"/>
              <a:t>Plain text #2</a:t>
            </a:r>
          </a:p>
          <a:p>
            <a:pPr lvl="2"/>
            <a:r>
              <a:rPr lang="en-GB" noProof="0" dirty="0"/>
              <a:t>Heading #1</a:t>
            </a:r>
          </a:p>
          <a:p>
            <a:pPr lvl="3"/>
            <a:r>
              <a:rPr lang="en-GB" noProof="0" dirty="0"/>
              <a:t>Heading #2</a:t>
            </a:r>
          </a:p>
          <a:p>
            <a:pPr lvl="4"/>
            <a:r>
              <a:rPr lang="en-GB" noProof="0" dirty="0"/>
              <a:t>Heading #3</a:t>
            </a:r>
          </a:p>
          <a:p>
            <a:pPr lvl="5"/>
            <a:r>
              <a:rPr lang="en-GB" noProof="0" dirty="0"/>
              <a:t>Heading #4</a:t>
            </a:r>
          </a:p>
          <a:p>
            <a:pPr lvl="6"/>
            <a:r>
              <a:rPr lang="en-GB" noProof="0" dirty="0"/>
              <a:t>Source</a:t>
            </a:r>
          </a:p>
          <a:p>
            <a:pPr lvl="7"/>
            <a:r>
              <a:rPr lang="en-GB" noProof="0" dirty="0"/>
              <a:t>Plain text #1</a:t>
            </a:r>
          </a:p>
          <a:p>
            <a:pPr marL="0" marR="0" lvl="8" indent="0" algn="l" defTabSz="914400" rtl="0" eaLnBrk="1" fontAlgn="auto" latinLnBrk="0" hangingPunct="1">
              <a:lnSpc>
                <a:spcPct val="90000"/>
              </a:lnSpc>
              <a:spcBef>
                <a:spcPts val="600"/>
              </a:spcBef>
              <a:spcAft>
                <a:spcPts val="600"/>
              </a:spcAft>
              <a:buClr>
                <a:schemeClr val="tx2"/>
              </a:buClr>
              <a:buSzTx/>
              <a:buFontTx/>
              <a:buNone/>
              <a:tabLst/>
              <a:defRPr/>
            </a:pPr>
            <a:r>
              <a:rPr lang="en-GB" noProof="0" dirty="0"/>
              <a:t>Plain text #2</a:t>
            </a:r>
          </a:p>
        </p:txBody>
      </p:sp>
      <p:sp>
        <p:nvSpPr>
          <p:cNvPr id="6" name="Tijdelijke aanduiding voor tekst 12">
            <a:extLst>
              <a:ext uri="{FF2B5EF4-FFF2-40B4-BE49-F238E27FC236}">
                <a16:creationId xmlns:a16="http://schemas.microsoft.com/office/drawing/2014/main" id="{A7DF9604-675E-C6A4-8FE4-6FADED1D783B}"/>
              </a:ext>
            </a:extLst>
          </p:cNvPr>
          <p:cNvSpPr>
            <a:spLocks noGrp="1"/>
          </p:cNvSpPr>
          <p:nvPr>
            <p:ph type="body" sz="quarter" idx="18" hasCustomPrompt="1"/>
          </p:nvPr>
        </p:nvSpPr>
        <p:spPr>
          <a:xfrm>
            <a:off x="708207" y="707795"/>
            <a:ext cx="36000" cy="396000"/>
          </a:xfrm>
          <a:custGeom>
            <a:avLst/>
            <a:gdLst>
              <a:gd name="connsiteX0" fmla="*/ 18000 w 36000"/>
              <a:gd name="connsiteY0" fmla="*/ 0 h 396000"/>
              <a:gd name="connsiteX1" fmla="*/ 36000 w 36000"/>
              <a:gd name="connsiteY1" fmla="*/ 18000 h 396000"/>
              <a:gd name="connsiteX2" fmla="*/ 36000 w 36000"/>
              <a:gd name="connsiteY2" fmla="*/ 378000 h 396000"/>
              <a:gd name="connsiteX3" fmla="*/ 18000 w 36000"/>
              <a:gd name="connsiteY3" fmla="*/ 396000 h 396000"/>
              <a:gd name="connsiteX4" fmla="*/ 0 w 36000"/>
              <a:gd name="connsiteY4" fmla="*/ 378000 h 396000"/>
              <a:gd name="connsiteX5" fmla="*/ 0 w 36000"/>
              <a:gd name="connsiteY5" fmla="*/ 18000 h 396000"/>
              <a:gd name="connsiteX6" fmla="*/ 18000 w 36000"/>
              <a:gd name="connsiteY6" fmla="*/ 0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 h="396000">
                <a:moveTo>
                  <a:pt x="18000" y="0"/>
                </a:moveTo>
                <a:cubicBezTo>
                  <a:pt x="27941" y="0"/>
                  <a:pt x="36000" y="8059"/>
                  <a:pt x="36000" y="18000"/>
                </a:cubicBezTo>
                <a:lnTo>
                  <a:pt x="36000" y="378000"/>
                </a:lnTo>
                <a:cubicBezTo>
                  <a:pt x="36000" y="387941"/>
                  <a:pt x="27941" y="396000"/>
                  <a:pt x="18000" y="396000"/>
                </a:cubicBezTo>
                <a:cubicBezTo>
                  <a:pt x="8059" y="396000"/>
                  <a:pt x="0" y="387941"/>
                  <a:pt x="0" y="378000"/>
                </a:cubicBezTo>
                <a:lnTo>
                  <a:pt x="0" y="18000"/>
                </a:lnTo>
                <a:cubicBezTo>
                  <a:pt x="0" y="8059"/>
                  <a:pt x="8059" y="0"/>
                  <a:pt x="18000" y="0"/>
                </a:cubicBezTo>
                <a:close/>
              </a:path>
            </a:pathLst>
          </a:custGeom>
          <a:solidFill>
            <a:schemeClr val="accent1"/>
          </a:solidFill>
        </p:spPr>
        <p:txBody>
          <a:bodyPr wrap="square">
            <a:noAutofit/>
          </a:bodyPr>
          <a:lstStyle>
            <a:lvl1pPr marL="0" indent="0">
              <a:buNone/>
              <a:defRPr sz="100"/>
            </a:lvl1pPr>
          </a:lstStyle>
          <a:p>
            <a:pPr lvl="0"/>
            <a:r>
              <a:rPr lang="en-GB" dirty="0"/>
              <a:t> </a:t>
            </a:r>
          </a:p>
        </p:txBody>
      </p:sp>
      <p:sp>
        <p:nvSpPr>
          <p:cNvPr id="12" name="Tijdelijke aanduiding voor tekst 15">
            <a:extLst>
              <a:ext uri="{FF2B5EF4-FFF2-40B4-BE49-F238E27FC236}">
                <a16:creationId xmlns:a16="http://schemas.microsoft.com/office/drawing/2014/main" id="{6CA91D66-3675-F7EA-4E5A-C4F954A3A8D7}"/>
              </a:ext>
            </a:extLst>
          </p:cNvPr>
          <p:cNvSpPr>
            <a:spLocks noGrp="1"/>
          </p:cNvSpPr>
          <p:nvPr>
            <p:ph type="body" sz="quarter" idx="14" hasCustomPrompt="1"/>
          </p:nvPr>
        </p:nvSpPr>
        <p:spPr>
          <a:xfrm>
            <a:off x="720000" y="6060536"/>
            <a:ext cx="932400" cy="475200"/>
          </a:xfrm>
          <a:blipFill>
            <a:blip r:embed="rId2"/>
            <a:stretch>
              <a:fillRect/>
            </a:stretch>
          </a:blipFill>
        </p:spPr>
        <p:txBody>
          <a:bodyPr/>
          <a:lstStyle>
            <a:lvl1pPr marL="0" indent="0">
              <a:buNone/>
              <a:defRPr sz="100"/>
            </a:lvl1pPr>
          </a:lstStyle>
          <a:p>
            <a:pPr lvl="0"/>
            <a:r>
              <a:rPr lang="en-GB" dirty="0"/>
              <a:t> </a:t>
            </a:r>
          </a:p>
        </p:txBody>
      </p:sp>
      <p:sp>
        <p:nvSpPr>
          <p:cNvPr id="13" name="Tijdelijke aanduiding voor verticale tekst 2">
            <a:extLst>
              <a:ext uri="{FF2B5EF4-FFF2-40B4-BE49-F238E27FC236}">
                <a16:creationId xmlns:a16="http://schemas.microsoft.com/office/drawing/2014/main" id="{F8DBED56-0580-A1CE-EBEB-D57665E8D393}"/>
              </a:ext>
            </a:extLst>
          </p:cNvPr>
          <p:cNvSpPr>
            <a:spLocks noGrp="1"/>
          </p:cNvSpPr>
          <p:nvPr>
            <p:ph type="body" orient="vert" idx="20" hasCustomPrompt="1"/>
          </p:nvPr>
        </p:nvSpPr>
        <p:spPr>
          <a:xfrm>
            <a:off x="728694" y="1991183"/>
            <a:ext cx="3398400" cy="3814305"/>
          </a:xfrm>
        </p:spPr>
        <p:txBody>
          <a:bodyPr vert="horz"/>
          <a:lstStyle>
            <a:lvl1pPr>
              <a:defRPr sz="1000"/>
            </a:lvl1pPr>
            <a:lvl2pPr>
              <a:defRPr sz="1000"/>
            </a:lvl2pPr>
            <a:lvl3pPr>
              <a:defRPr sz="1400"/>
            </a:lvl3pPr>
            <a:lvl4pPr>
              <a:defRPr sz="1400"/>
            </a:lvl4pPr>
            <a:lvl5pPr>
              <a:defRPr sz="1400"/>
            </a:lvl5pPr>
            <a:lvl6pPr>
              <a:defRPr sz="1400"/>
            </a:lvl6pPr>
            <a:lvl7pPr>
              <a:defRPr sz="800"/>
            </a:lvl7pPr>
            <a:lvl8pPr>
              <a:defRPr sz="1000"/>
            </a:lvl8pPr>
            <a:lvl9pPr>
              <a:defRPr sz="1000"/>
            </a:lvl9pPr>
          </a:lstStyle>
          <a:p>
            <a:pPr lvl="0"/>
            <a:r>
              <a:rPr lang="en-GB" noProof="0" dirty="0"/>
              <a:t>Plain text #1</a:t>
            </a:r>
          </a:p>
          <a:p>
            <a:pPr lvl="1"/>
            <a:r>
              <a:rPr lang="en-GB" noProof="0" dirty="0"/>
              <a:t>Plain text #2</a:t>
            </a:r>
          </a:p>
          <a:p>
            <a:pPr lvl="2"/>
            <a:r>
              <a:rPr lang="en-GB" noProof="0" dirty="0"/>
              <a:t>Heading #1</a:t>
            </a:r>
          </a:p>
          <a:p>
            <a:pPr lvl="3"/>
            <a:r>
              <a:rPr lang="en-GB" noProof="0" dirty="0"/>
              <a:t>Heading #2</a:t>
            </a:r>
          </a:p>
          <a:p>
            <a:pPr lvl="4"/>
            <a:r>
              <a:rPr lang="en-GB" noProof="0" dirty="0"/>
              <a:t>Heading #3</a:t>
            </a:r>
          </a:p>
          <a:p>
            <a:pPr lvl="5"/>
            <a:r>
              <a:rPr lang="en-GB" noProof="0" dirty="0"/>
              <a:t>Heading #4</a:t>
            </a:r>
          </a:p>
          <a:p>
            <a:pPr lvl="6"/>
            <a:r>
              <a:rPr lang="en-GB" noProof="0" dirty="0"/>
              <a:t>Source</a:t>
            </a:r>
          </a:p>
          <a:p>
            <a:pPr lvl="7"/>
            <a:r>
              <a:rPr lang="en-GB" noProof="0" dirty="0"/>
              <a:t>Plain text #1</a:t>
            </a:r>
          </a:p>
          <a:p>
            <a:pPr marL="0" marR="0" lvl="8" indent="0" algn="l" defTabSz="914400" rtl="0" eaLnBrk="1" fontAlgn="auto" latinLnBrk="0" hangingPunct="1">
              <a:lnSpc>
                <a:spcPct val="90000"/>
              </a:lnSpc>
              <a:spcBef>
                <a:spcPts val="600"/>
              </a:spcBef>
              <a:spcAft>
                <a:spcPts val="600"/>
              </a:spcAft>
              <a:buClr>
                <a:schemeClr val="tx2"/>
              </a:buClr>
              <a:buSzTx/>
              <a:buFontTx/>
              <a:buNone/>
              <a:tabLst/>
              <a:defRPr/>
            </a:pPr>
            <a:r>
              <a:rPr lang="en-GB" noProof="0" dirty="0"/>
              <a:t>Plain text #2</a:t>
            </a:r>
          </a:p>
        </p:txBody>
      </p:sp>
      <p:sp>
        <p:nvSpPr>
          <p:cNvPr id="23" name="Tijdelijke aanduiding voor tekst 22">
            <a:extLst>
              <a:ext uri="{FF2B5EF4-FFF2-40B4-BE49-F238E27FC236}">
                <a16:creationId xmlns:a16="http://schemas.microsoft.com/office/drawing/2014/main" id="{8F5F5929-A248-5F21-6EBB-F339ED45C036}"/>
              </a:ext>
            </a:extLst>
          </p:cNvPr>
          <p:cNvSpPr>
            <a:spLocks noGrp="1"/>
          </p:cNvSpPr>
          <p:nvPr>
            <p:ph type="body" sz="quarter" idx="30" hasCustomPrompt="1"/>
          </p:nvPr>
        </p:nvSpPr>
        <p:spPr>
          <a:xfrm>
            <a:off x="865163" y="722314"/>
            <a:ext cx="3260726" cy="1013822"/>
          </a:xfrm>
        </p:spPr>
        <p:txBody>
          <a:bodyPr/>
          <a:lstStyle>
            <a:lvl1pPr>
              <a:defRPr sz="3400" b="1">
                <a:latin typeface="+mj-lt"/>
              </a:defRPr>
            </a:lvl1pPr>
          </a:lstStyle>
          <a:p>
            <a:pPr lvl="0"/>
            <a:r>
              <a:rPr lang="en-GB" dirty="0"/>
              <a:t>Place the title of the slide here</a:t>
            </a:r>
          </a:p>
        </p:txBody>
      </p:sp>
      <p:sp>
        <p:nvSpPr>
          <p:cNvPr id="5" name="Tijdelijke aanduiding voor afbeelding 16">
            <a:extLst>
              <a:ext uri="{FF2B5EF4-FFF2-40B4-BE49-F238E27FC236}">
                <a16:creationId xmlns:a16="http://schemas.microsoft.com/office/drawing/2014/main" id="{E63ABDBE-FF17-2761-2A7C-9DE09A738798}"/>
              </a:ext>
            </a:extLst>
          </p:cNvPr>
          <p:cNvSpPr>
            <a:spLocks noGrp="1"/>
          </p:cNvSpPr>
          <p:nvPr>
            <p:ph type="pic" sz="quarter" idx="31" hasCustomPrompt="1"/>
          </p:nvPr>
        </p:nvSpPr>
        <p:spPr>
          <a:xfrm>
            <a:off x="4395228" y="722313"/>
            <a:ext cx="3401543" cy="5083175"/>
          </a:xfrm>
          <a:prstGeom prst="roundRect">
            <a:avLst>
              <a:gd name="adj" fmla="val 4031"/>
            </a:avLst>
          </a:prstGeom>
          <a:solidFill>
            <a:schemeClr val="bg1">
              <a:lumMod val="95000"/>
            </a:schemeClr>
          </a:solidFill>
          <a:ln w="15875">
            <a:noFill/>
          </a:ln>
        </p:spPr>
        <p:txBody>
          <a:bodyPr lIns="360000" tIns="0" rIns="360000" bIns="1620000" anchor="ctr" anchorCtr="0"/>
          <a:lstStyle>
            <a:lvl1pPr marL="0" indent="0" algn="ctr">
              <a:buNone/>
              <a:defRPr sz="1200" i="1">
                <a:solidFill>
                  <a:schemeClr val="bg1">
                    <a:lumMod val="50000"/>
                  </a:schemeClr>
                </a:solidFill>
              </a:defRPr>
            </a:lvl1pPr>
          </a:lstStyle>
          <a:p>
            <a:r>
              <a:rPr lang="en-GB" dirty="0"/>
              <a:t>Select this placeholder, go to the tab ‘Slidebuilder’, click on ‘Images’, select the preferred image and click on ‘Insert’.</a:t>
            </a:r>
          </a:p>
        </p:txBody>
      </p:sp>
      <p:grpSp>
        <p:nvGrpSpPr>
          <p:cNvPr id="2" name="Groep 1">
            <a:extLst>
              <a:ext uri="{FF2B5EF4-FFF2-40B4-BE49-F238E27FC236}">
                <a16:creationId xmlns:a16="http://schemas.microsoft.com/office/drawing/2014/main" id="{1FCACB01-7C93-EAC7-9C05-AA0D68502692}"/>
              </a:ext>
            </a:extLst>
          </p:cNvPr>
          <p:cNvGrpSpPr/>
          <p:nvPr userDrawn="1"/>
        </p:nvGrpSpPr>
        <p:grpSpPr>
          <a:xfrm>
            <a:off x="-3786437" y="0"/>
            <a:ext cx="3693386" cy="5359349"/>
            <a:chOff x="-3786437" y="0"/>
            <a:chExt cx="3693386" cy="5359349"/>
          </a:xfrm>
        </p:grpSpPr>
        <p:sp>
          <p:nvSpPr>
            <p:cNvPr id="8" name="Rechthoek 7">
              <a:extLst>
                <a:ext uri="{FF2B5EF4-FFF2-40B4-BE49-F238E27FC236}">
                  <a16:creationId xmlns:a16="http://schemas.microsoft.com/office/drawing/2014/main" id="{9DEC72DF-A4E8-A5C7-D887-5B942EC0B5BC}"/>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tx2"/>
                  </a:solidFill>
                  <a:latin typeface="Calibri" panose="020F0502020204030204" pitchFamily="34" charset="0"/>
                  <a:cs typeface="Calibri" panose="020F0502020204030204" pitchFamily="34" charset="0"/>
                </a:rPr>
                <a:t>Choosing text levels</a:t>
              </a:r>
            </a:p>
          </p:txBody>
        </p:sp>
        <p:sp>
          <p:nvSpPr>
            <p:cNvPr id="9" name="Ovaal 8">
              <a:extLst>
                <a:ext uri="{FF2B5EF4-FFF2-40B4-BE49-F238E27FC236}">
                  <a16:creationId xmlns:a16="http://schemas.microsoft.com/office/drawing/2014/main" id="{5FCF1693-F293-5206-DE3F-0C00BA5F1A86}"/>
                </a:ext>
              </a:extLst>
            </p:cNvPr>
            <p:cNvSpPr/>
            <p:nvPr userDrawn="1"/>
          </p:nvSpPr>
          <p:spPr>
            <a:xfrm>
              <a:off x="-3604183" y="183748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0" name="Rechthoek 9">
              <a:extLst>
                <a:ext uri="{FF2B5EF4-FFF2-40B4-BE49-F238E27FC236}">
                  <a16:creationId xmlns:a16="http://schemas.microsoft.com/office/drawing/2014/main" id="{7A28D300-3915-06E5-162F-72BCD07E0B6E}"/>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4"/>
                </a:buClr>
                <a:buSzTx/>
                <a:buFontTx/>
                <a:buNone/>
                <a:tabLst/>
                <a:defRPr/>
              </a:pPr>
              <a:r>
                <a:rPr kumimoji="0" lang="en-GB"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Plain text #1</a:t>
              </a:r>
            </a:p>
          </p:txBody>
        </p:sp>
        <p:sp>
          <p:nvSpPr>
            <p:cNvPr id="11" name="Ovaal 10">
              <a:extLst>
                <a:ext uri="{FF2B5EF4-FFF2-40B4-BE49-F238E27FC236}">
                  <a16:creationId xmlns:a16="http://schemas.microsoft.com/office/drawing/2014/main" id="{7040F1D1-1042-CCDF-3F42-F681F4A22109}"/>
                </a:ext>
              </a:extLst>
            </p:cNvPr>
            <p:cNvSpPr/>
            <p:nvPr userDrawn="1"/>
          </p:nvSpPr>
          <p:spPr>
            <a:xfrm>
              <a:off x="-3604183" y="2128768"/>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4" name="Rechthoek 13">
              <a:extLst>
                <a:ext uri="{FF2B5EF4-FFF2-40B4-BE49-F238E27FC236}">
                  <a16:creationId xmlns:a16="http://schemas.microsoft.com/office/drawing/2014/main" id="{7393A94A-383E-59B7-A201-184FA059750C}"/>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Under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‘Home’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use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list level-buttons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to choose a text level. </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Choose from:</a:t>
              </a:r>
            </a:p>
          </p:txBody>
        </p:sp>
        <p:sp>
          <p:nvSpPr>
            <p:cNvPr id="15" name="Rechthoek 14">
              <a:extLst>
                <a:ext uri="{FF2B5EF4-FFF2-40B4-BE49-F238E27FC236}">
                  <a16:creationId xmlns:a16="http://schemas.microsoft.com/office/drawing/2014/main" id="{B36D77A4-B82D-7779-587D-A1ECC1C71DDD}"/>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4"/>
                </a:buClr>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Plain text #2</a:t>
              </a:r>
            </a:p>
          </p:txBody>
        </p:sp>
        <p:sp>
          <p:nvSpPr>
            <p:cNvPr id="16" name="Ovaal 15">
              <a:extLst>
                <a:ext uri="{FF2B5EF4-FFF2-40B4-BE49-F238E27FC236}">
                  <a16:creationId xmlns:a16="http://schemas.microsoft.com/office/drawing/2014/main" id="{4FB597EC-1E6A-6672-0287-7EDA153424ED}"/>
                </a:ext>
              </a:extLst>
            </p:cNvPr>
            <p:cNvSpPr/>
            <p:nvPr userDrawn="1"/>
          </p:nvSpPr>
          <p:spPr>
            <a:xfrm>
              <a:off x="-3604183" y="2420052"/>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7" name="Rechthoek 16">
              <a:extLst>
                <a:ext uri="{FF2B5EF4-FFF2-40B4-BE49-F238E27FC236}">
                  <a16:creationId xmlns:a16="http://schemas.microsoft.com/office/drawing/2014/main" id="{D045ABC0-3B73-0D58-A875-8B4FB47E1E98}"/>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rgbClr val="EE7628"/>
                </a:buClr>
                <a:buSzTx/>
                <a:buFont typeface="Arial" panose="020B0604020202020204" pitchFamily="34" charset="0"/>
                <a:buNone/>
                <a:tabLst/>
                <a:defRPr/>
              </a:pPr>
              <a:r>
                <a:rPr kumimoji="0" lang="en-GB" sz="1800" b="1" i="0" u="none" strike="noStrike" kern="0" cap="none" spc="0" normalizeH="0" baseline="0" noProof="0" dirty="0">
                  <a:ln>
                    <a:noFill/>
                  </a:ln>
                  <a:solidFill>
                    <a:schemeClr val="tx2"/>
                  </a:solidFill>
                  <a:effectLst/>
                  <a:uLnTx/>
                  <a:uFillTx/>
                  <a:latin typeface="Calibri" panose="020F0502020204030204" pitchFamily="34" charset="0"/>
                  <a:ea typeface="+mn-ea"/>
                  <a:cs typeface="Calibri" panose="020F0502020204030204" pitchFamily="34" charset="0"/>
                </a:rPr>
                <a:t>Heading #1</a:t>
              </a:r>
            </a:p>
          </p:txBody>
        </p:sp>
        <p:sp>
          <p:nvSpPr>
            <p:cNvPr id="18" name="Ovaal 17">
              <a:extLst>
                <a:ext uri="{FF2B5EF4-FFF2-40B4-BE49-F238E27FC236}">
                  <a16:creationId xmlns:a16="http://schemas.microsoft.com/office/drawing/2014/main" id="{119690FB-CD88-A94B-5FE2-7A9C49B265CD}"/>
                </a:ext>
              </a:extLst>
            </p:cNvPr>
            <p:cNvSpPr/>
            <p:nvPr userDrawn="1"/>
          </p:nvSpPr>
          <p:spPr>
            <a:xfrm>
              <a:off x="-3604183" y="2711336"/>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9" name="Rechthoek 18">
              <a:extLst>
                <a:ext uri="{FF2B5EF4-FFF2-40B4-BE49-F238E27FC236}">
                  <a16:creationId xmlns:a16="http://schemas.microsoft.com/office/drawing/2014/main" id="{940B9A32-62C0-55C1-7B13-73CEA4C97C3B}"/>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rgbClr val="EE7628"/>
                </a:buClr>
                <a:buSzTx/>
                <a:buFont typeface="Arial" panose="020B0604020202020204" pitchFamily="34" charset="0"/>
                <a:buNone/>
                <a:tabLst/>
                <a:defRPr/>
              </a:pPr>
              <a:r>
                <a:rPr kumimoji="0" lang="en-GB" sz="1800" b="1" i="0" u="none" strike="noStrike" kern="0" cap="none" spc="0" normalizeH="0" baseline="0" noProof="0" dirty="0">
                  <a:ln>
                    <a:noFill/>
                  </a:ln>
                  <a:solidFill>
                    <a:schemeClr val="accent1"/>
                  </a:solidFill>
                  <a:effectLst/>
                  <a:uLnTx/>
                  <a:uFillTx/>
                  <a:latin typeface="Calibri" panose="020F0502020204030204" pitchFamily="34" charset="0"/>
                  <a:ea typeface="+mn-ea"/>
                  <a:cs typeface="Calibri" panose="020F0502020204030204" pitchFamily="34" charset="0"/>
                </a:rPr>
                <a:t>Heading #2</a:t>
              </a:r>
            </a:p>
          </p:txBody>
        </p:sp>
        <p:sp>
          <p:nvSpPr>
            <p:cNvPr id="20" name="Ovaal 19">
              <a:extLst>
                <a:ext uri="{FF2B5EF4-FFF2-40B4-BE49-F238E27FC236}">
                  <a16:creationId xmlns:a16="http://schemas.microsoft.com/office/drawing/2014/main" id="{6026DC51-B3CB-CF6D-A5D0-C6889BB7A765}"/>
                </a:ext>
              </a:extLst>
            </p:cNvPr>
            <p:cNvSpPr/>
            <p:nvPr userDrawn="1"/>
          </p:nvSpPr>
          <p:spPr>
            <a:xfrm>
              <a:off x="-3604183" y="3002620"/>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p>
          </p:txBody>
        </p:sp>
        <p:sp>
          <p:nvSpPr>
            <p:cNvPr id="21" name="Rechthoek 20">
              <a:extLst>
                <a:ext uri="{FF2B5EF4-FFF2-40B4-BE49-F238E27FC236}">
                  <a16:creationId xmlns:a16="http://schemas.microsoft.com/office/drawing/2014/main" id="{A7F36040-09CC-C796-26C0-4C49835C351B}"/>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en-GB" sz="1800" b="1" i="0" u="none" strike="noStrike" kern="0" cap="none" spc="0" normalizeH="0" baseline="0" noProof="0" dirty="0">
                  <a:ln>
                    <a:noFill/>
                  </a:ln>
                  <a:solidFill>
                    <a:schemeClr val="accent3"/>
                  </a:solidFill>
                  <a:effectLst/>
                  <a:uLnTx/>
                  <a:uFillTx/>
                  <a:latin typeface="Calibri" panose="020F0502020204030204" pitchFamily="34" charset="0"/>
                  <a:cs typeface="Calibri" panose="020F0502020204030204" pitchFamily="34" charset="0"/>
                </a:rPr>
                <a:t>Heading #3</a:t>
              </a:r>
            </a:p>
          </p:txBody>
        </p:sp>
        <p:sp>
          <p:nvSpPr>
            <p:cNvPr id="22" name="Ovaal 21">
              <a:extLst>
                <a:ext uri="{FF2B5EF4-FFF2-40B4-BE49-F238E27FC236}">
                  <a16:creationId xmlns:a16="http://schemas.microsoft.com/office/drawing/2014/main" id="{3679E0D2-49E1-81CA-1CE5-842D336B801B}"/>
                </a:ext>
              </a:extLst>
            </p:cNvPr>
            <p:cNvSpPr/>
            <p:nvPr userDrawn="1"/>
          </p:nvSpPr>
          <p:spPr>
            <a:xfrm>
              <a:off x="-3604183" y="329390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p>
          </p:txBody>
        </p:sp>
        <p:sp>
          <p:nvSpPr>
            <p:cNvPr id="25" name="Rechthoek 24">
              <a:extLst>
                <a:ext uri="{FF2B5EF4-FFF2-40B4-BE49-F238E27FC236}">
                  <a16:creationId xmlns:a16="http://schemas.microsoft.com/office/drawing/2014/main" id="{5430A1F6-1E21-3703-A81E-3DBF5B289F02}"/>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4"/>
                </a:buClr>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Source</a:t>
              </a:r>
            </a:p>
          </p:txBody>
        </p:sp>
        <p:sp>
          <p:nvSpPr>
            <p:cNvPr id="26" name="Ovaal 25">
              <a:extLst>
                <a:ext uri="{FF2B5EF4-FFF2-40B4-BE49-F238E27FC236}">
                  <a16:creationId xmlns:a16="http://schemas.microsoft.com/office/drawing/2014/main" id="{1A6C6BC8-2E44-C4BF-F04F-69FAA9B3CD92}"/>
                </a:ext>
              </a:extLst>
            </p:cNvPr>
            <p:cNvSpPr/>
            <p:nvPr userDrawn="1"/>
          </p:nvSpPr>
          <p:spPr>
            <a:xfrm>
              <a:off x="-3604183" y="3585188"/>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p>
          </p:txBody>
        </p:sp>
        <p:sp>
          <p:nvSpPr>
            <p:cNvPr id="27" name="Rechthoek 26">
              <a:extLst>
                <a:ext uri="{FF2B5EF4-FFF2-40B4-BE49-F238E27FC236}">
                  <a16:creationId xmlns:a16="http://schemas.microsoft.com/office/drawing/2014/main" id="{1724DE97-CB7D-27BC-4CF1-DF47AC97175B}"/>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rgbClr val="2CA055"/>
                </a:buClr>
                <a:buSzTx/>
                <a:buFontTx/>
                <a:buNone/>
                <a:tabLst/>
                <a:defRPr/>
              </a:pPr>
              <a:r>
                <a:rPr kumimoji="0" lang="en-GB" sz="1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Plain text #1</a:t>
              </a:r>
            </a:p>
          </p:txBody>
        </p:sp>
        <p:sp>
          <p:nvSpPr>
            <p:cNvPr id="28" name="Ovaal 27">
              <a:extLst>
                <a:ext uri="{FF2B5EF4-FFF2-40B4-BE49-F238E27FC236}">
                  <a16:creationId xmlns:a16="http://schemas.microsoft.com/office/drawing/2014/main" id="{209F4BEE-C44D-8287-9D5E-35DFFCB58538}"/>
                </a:ext>
              </a:extLst>
            </p:cNvPr>
            <p:cNvSpPr/>
            <p:nvPr userDrawn="1"/>
          </p:nvSpPr>
          <p:spPr>
            <a:xfrm>
              <a:off x="-3604183" y="3876472"/>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p>
          </p:txBody>
        </p:sp>
        <p:sp>
          <p:nvSpPr>
            <p:cNvPr id="29" name="Rechthoek 28">
              <a:extLst>
                <a:ext uri="{FF2B5EF4-FFF2-40B4-BE49-F238E27FC236}">
                  <a16:creationId xmlns:a16="http://schemas.microsoft.com/office/drawing/2014/main" id="{E496E81A-BC5B-8F90-A3E2-1800739F65A4}"/>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4"/>
                </a:buClr>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Plain text #2</a:t>
              </a:r>
            </a:p>
          </p:txBody>
        </p:sp>
        <p:sp>
          <p:nvSpPr>
            <p:cNvPr id="30" name="Ovaal 29">
              <a:extLst>
                <a:ext uri="{FF2B5EF4-FFF2-40B4-BE49-F238E27FC236}">
                  <a16:creationId xmlns:a16="http://schemas.microsoft.com/office/drawing/2014/main" id="{09A23308-E8A8-E0E1-AF41-E94737B89B71}"/>
                </a:ext>
              </a:extLst>
            </p:cNvPr>
            <p:cNvSpPr/>
            <p:nvPr userDrawn="1"/>
          </p:nvSpPr>
          <p:spPr>
            <a:xfrm>
              <a:off x="-3604183" y="416859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p>
          </p:txBody>
        </p:sp>
        <p:sp>
          <p:nvSpPr>
            <p:cNvPr id="31" name="Rechthoek 30">
              <a:extLst>
                <a:ext uri="{FF2B5EF4-FFF2-40B4-BE49-F238E27FC236}">
                  <a16:creationId xmlns:a16="http://schemas.microsoft.com/office/drawing/2014/main" id="{C855706A-82C5-D82E-1D84-74C86427F263}"/>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en-GB" sz="1800" b="1" i="0" u="none" strike="noStrike" kern="0" cap="none" spc="0" normalizeH="0" baseline="0" noProof="0" dirty="0">
                  <a:ln>
                    <a:noFill/>
                  </a:ln>
                  <a:solidFill>
                    <a:schemeClr val="accent4"/>
                  </a:solidFill>
                  <a:effectLst/>
                  <a:uLnTx/>
                  <a:uFillTx/>
                  <a:latin typeface="Calibri" panose="020F0502020204030204" pitchFamily="34" charset="0"/>
                  <a:cs typeface="Calibri" panose="020F0502020204030204" pitchFamily="34" charset="0"/>
                </a:rPr>
                <a:t>Heading #4</a:t>
              </a:r>
            </a:p>
          </p:txBody>
        </p:sp>
        <p:sp>
          <p:nvSpPr>
            <p:cNvPr id="32" name="Rechthoek 31">
              <a:extLst>
                <a:ext uri="{FF2B5EF4-FFF2-40B4-BE49-F238E27FC236}">
                  <a16:creationId xmlns:a16="http://schemas.microsoft.com/office/drawing/2014/main" id="{2B85F9EE-64C1-35A1-C641-A8D01691FD76}"/>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‘Inspiration'</a:t>
              </a:r>
            </a:p>
          </p:txBody>
        </p:sp>
        <p:grpSp>
          <p:nvGrpSpPr>
            <p:cNvPr id="33" name="ICOON_info">
              <a:extLst>
                <a:ext uri="{FF2B5EF4-FFF2-40B4-BE49-F238E27FC236}">
                  <a16:creationId xmlns:a16="http://schemas.microsoft.com/office/drawing/2014/main" id="{6F6D5639-B280-03BE-21F2-80DB42A32136}"/>
                </a:ext>
              </a:extLst>
            </p:cNvPr>
            <p:cNvGrpSpPr/>
            <p:nvPr userDrawn="1"/>
          </p:nvGrpSpPr>
          <p:grpSpPr>
            <a:xfrm>
              <a:off x="-376736" y="4400186"/>
              <a:ext cx="283685" cy="283685"/>
              <a:chOff x="-510741" y="5913713"/>
              <a:chExt cx="267555" cy="267555"/>
            </a:xfrm>
          </p:grpSpPr>
          <p:sp>
            <p:nvSpPr>
              <p:cNvPr id="81" name="Ovaal 80">
                <a:extLst>
                  <a:ext uri="{FF2B5EF4-FFF2-40B4-BE49-F238E27FC236}">
                    <a16:creationId xmlns:a16="http://schemas.microsoft.com/office/drawing/2014/main" id="{DB849A43-18E4-E066-EC84-76817601B862}"/>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82" name="Graphic 163" descr="Informatie">
                <a:extLst>
                  <a:ext uri="{FF2B5EF4-FFF2-40B4-BE49-F238E27FC236}">
                    <a16:creationId xmlns:a16="http://schemas.microsoft.com/office/drawing/2014/main" id="{86E80FC2-D95D-D0F0-2D8A-7B46712F4ABC}"/>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34" name="VOORBEELD">
              <a:extLst>
                <a:ext uri="{FF2B5EF4-FFF2-40B4-BE49-F238E27FC236}">
                  <a16:creationId xmlns:a16="http://schemas.microsoft.com/office/drawing/2014/main" id="{42CBDC55-B026-2179-1E42-A546802E8027}"/>
                </a:ext>
              </a:extLst>
            </p:cNvPr>
            <p:cNvGrpSpPr/>
            <p:nvPr userDrawn="1"/>
          </p:nvGrpSpPr>
          <p:grpSpPr>
            <a:xfrm>
              <a:off x="-3605171" y="458674"/>
              <a:ext cx="3234311" cy="558875"/>
              <a:chOff x="-3605171" y="458674"/>
              <a:chExt cx="3234311" cy="558875"/>
            </a:xfrm>
          </p:grpSpPr>
          <p:sp>
            <p:nvSpPr>
              <p:cNvPr id="41" name="Rechthoek 40">
                <a:extLst>
                  <a:ext uri="{FF2B5EF4-FFF2-40B4-BE49-F238E27FC236}">
                    <a16:creationId xmlns:a16="http://schemas.microsoft.com/office/drawing/2014/main" id="{CAEC9DAE-7519-206D-8527-CEDC940D8E2F}"/>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en-GB" sz="900" b="1" noProof="0" dirty="0">
                    <a:solidFill>
                      <a:srgbClr val="211F26"/>
                    </a:solidFill>
                    <a:latin typeface="Calibri" panose="020F0502020204030204" pitchFamily="34" charset="0"/>
                    <a:cs typeface="Calibri" panose="020F0502020204030204" pitchFamily="34" charset="0"/>
                  </a:rPr>
                  <a:t>Home</a:t>
                </a:r>
              </a:p>
            </p:txBody>
          </p:sp>
          <p:sp>
            <p:nvSpPr>
              <p:cNvPr id="42" name="Rechthoek 41">
                <a:extLst>
                  <a:ext uri="{FF2B5EF4-FFF2-40B4-BE49-F238E27FC236}">
                    <a16:creationId xmlns:a16="http://schemas.microsoft.com/office/drawing/2014/main" id="{B095DD93-D0A8-D4A2-AEC1-DEE85D666818}"/>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43" name="Groep 42">
                <a:extLst>
                  <a:ext uri="{FF2B5EF4-FFF2-40B4-BE49-F238E27FC236}">
                    <a16:creationId xmlns:a16="http://schemas.microsoft.com/office/drawing/2014/main" id="{32C1D73C-5036-3E70-7B13-66E260B376D8}"/>
                  </a:ext>
                </a:extLst>
              </p:cNvPr>
              <p:cNvGrpSpPr/>
              <p:nvPr userDrawn="1"/>
            </p:nvGrpSpPr>
            <p:grpSpPr>
              <a:xfrm>
                <a:off x="-3386247" y="830871"/>
                <a:ext cx="139423" cy="109566"/>
                <a:chOff x="-2866744" y="827071"/>
                <a:chExt cx="168701" cy="132575"/>
              </a:xfrm>
            </p:grpSpPr>
            <p:grpSp>
              <p:nvGrpSpPr>
                <p:cNvPr id="74" name="Groep 73">
                  <a:extLst>
                    <a:ext uri="{FF2B5EF4-FFF2-40B4-BE49-F238E27FC236}">
                      <a16:creationId xmlns:a16="http://schemas.microsoft.com/office/drawing/2014/main" id="{DE7AC283-8369-DA65-FA48-EC0AC07E262C}"/>
                    </a:ext>
                  </a:extLst>
                </p:cNvPr>
                <p:cNvGrpSpPr/>
                <p:nvPr userDrawn="1"/>
              </p:nvGrpSpPr>
              <p:grpSpPr>
                <a:xfrm>
                  <a:off x="-2866744" y="827071"/>
                  <a:ext cx="168701" cy="132575"/>
                  <a:chOff x="-2866744" y="827071"/>
                  <a:chExt cx="168701" cy="132575"/>
                </a:xfrm>
              </p:grpSpPr>
              <p:cxnSp>
                <p:nvCxnSpPr>
                  <p:cNvPr id="76" name="Rechte verbindingslijn 75">
                    <a:extLst>
                      <a:ext uri="{FF2B5EF4-FFF2-40B4-BE49-F238E27FC236}">
                        <a16:creationId xmlns:a16="http://schemas.microsoft.com/office/drawing/2014/main" id="{8762ACCB-CC80-85E3-4F09-6B7E7F48B0C6}"/>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77" name="Rechte verbindingslijn 76">
                    <a:extLst>
                      <a:ext uri="{FF2B5EF4-FFF2-40B4-BE49-F238E27FC236}">
                        <a16:creationId xmlns:a16="http://schemas.microsoft.com/office/drawing/2014/main" id="{B82F82F7-B7E3-CE73-F41C-335B2906362F}"/>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78" name="Rechte verbindingslijn 77">
                    <a:extLst>
                      <a:ext uri="{FF2B5EF4-FFF2-40B4-BE49-F238E27FC236}">
                        <a16:creationId xmlns:a16="http://schemas.microsoft.com/office/drawing/2014/main" id="{F16B04BE-0954-A246-508D-648D3AFA59E0}"/>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79" name="Rechte verbindingslijn 78">
                    <a:extLst>
                      <a:ext uri="{FF2B5EF4-FFF2-40B4-BE49-F238E27FC236}">
                        <a16:creationId xmlns:a16="http://schemas.microsoft.com/office/drawing/2014/main" id="{D8D5A4C3-BE22-CE6D-D909-ACCCA45F9CFF}"/>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80" name="Rechte verbindingslijn 79">
                    <a:extLst>
                      <a:ext uri="{FF2B5EF4-FFF2-40B4-BE49-F238E27FC236}">
                        <a16:creationId xmlns:a16="http://schemas.microsoft.com/office/drawing/2014/main" id="{9293310D-067A-FA03-D206-0070D1576B54}"/>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75" name="Pijl: rechts 74">
                  <a:extLst>
                    <a:ext uri="{FF2B5EF4-FFF2-40B4-BE49-F238E27FC236}">
                      <a16:creationId xmlns:a16="http://schemas.microsoft.com/office/drawing/2014/main" id="{E40FC47B-5EEA-FA3E-D372-1120F951F891}"/>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44" name="Groep 43">
                <a:extLst>
                  <a:ext uri="{FF2B5EF4-FFF2-40B4-BE49-F238E27FC236}">
                    <a16:creationId xmlns:a16="http://schemas.microsoft.com/office/drawing/2014/main" id="{AB0CC46C-00FE-AB30-0179-BF0670C9075B}"/>
                  </a:ext>
                </a:extLst>
              </p:cNvPr>
              <p:cNvGrpSpPr/>
              <p:nvPr userDrawn="1"/>
            </p:nvGrpSpPr>
            <p:grpSpPr>
              <a:xfrm>
                <a:off x="-3605171" y="830871"/>
                <a:ext cx="139423" cy="109566"/>
                <a:chOff x="-2866744" y="518074"/>
                <a:chExt cx="168701" cy="132575"/>
              </a:xfrm>
            </p:grpSpPr>
            <p:grpSp>
              <p:nvGrpSpPr>
                <p:cNvPr id="67" name="Groep 66">
                  <a:extLst>
                    <a:ext uri="{FF2B5EF4-FFF2-40B4-BE49-F238E27FC236}">
                      <a16:creationId xmlns:a16="http://schemas.microsoft.com/office/drawing/2014/main" id="{40F87450-7B66-4D50-39B6-96CD4692B2FF}"/>
                    </a:ext>
                  </a:extLst>
                </p:cNvPr>
                <p:cNvGrpSpPr/>
                <p:nvPr userDrawn="1"/>
              </p:nvGrpSpPr>
              <p:grpSpPr>
                <a:xfrm>
                  <a:off x="-2866744" y="518074"/>
                  <a:ext cx="168701" cy="132575"/>
                  <a:chOff x="-2866744" y="518074"/>
                  <a:chExt cx="168701" cy="132575"/>
                </a:xfrm>
              </p:grpSpPr>
              <p:cxnSp>
                <p:nvCxnSpPr>
                  <p:cNvPr id="69" name="Rechte verbindingslijn 68">
                    <a:extLst>
                      <a:ext uri="{FF2B5EF4-FFF2-40B4-BE49-F238E27FC236}">
                        <a16:creationId xmlns:a16="http://schemas.microsoft.com/office/drawing/2014/main" id="{881184EA-5B2E-AA99-4E05-7249D964A139}"/>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70" name="Rechte verbindingslijn 69">
                    <a:extLst>
                      <a:ext uri="{FF2B5EF4-FFF2-40B4-BE49-F238E27FC236}">
                        <a16:creationId xmlns:a16="http://schemas.microsoft.com/office/drawing/2014/main" id="{DB72F417-8224-5E80-1D1D-34079CAEB5CC}"/>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71" name="Rechte verbindingslijn 70">
                    <a:extLst>
                      <a:ext uri="{FF2B5EF4-FFF2-40B4-BE49-F238E27FC236}">
                        <a16:creationId xmlns:a16="http://schemas.microsoft.com/office/drawing/2014/main" id="{03EE7C42-0679-2EB1-7134-B1B90F801C5E}"/>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72" name="Rechte verbindingslijn 71">
                    <a:extLst>
                      <a:ext uri="{FF2B5EF4-FFF2-40B4-BE49-F238E27FC236}">
                        <a16:creationId xmlns:a16="http://schemas.microsoft.com/office/drawing/2014/main" id="{F3541E5B-D6EC-C128-2C8C-63CFCBA65FE3}"/>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73" name="Rechte verbindingslijn 72">
                    <a:extLst>
                      <a:ext uri="{FF2B5EF4-FFF2-40B4-BE49-F238E27FC236}">
                        <a16:creationId xmlns:a16="http://schemas.microsoft.com/office/drawing/2014/main" id="{95E23A3B-BAC5-8489-47C4-47237E01AC46}"/>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68" name="Pijl: rechts 67">
                  <a:extLst>
                    <a:ext uri="{FF2B5EF4-FFF2-40B4-BE49-F238E27FC236}">
                      <a16:creationId xmlns:a16="http://schemas.microsoft.com/office/drawing/2014/main" id="{D4F28F95-51DD-A258-1EE2-3E439C5992C8}"/>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cxnSp>
            <p:nvCxnSpPr>
              <p:cNvPr id="45" name="Rechte verbindingslijn 44">
                <a:extLst>
                  <a:ext uri="{FF2B5EF4-FFF2-40B4-BE49-F238E27FC236}">
                    <a16:creationId xmlns:a16="http://schemas.microsoft.com/office/drawing/2014/main" id="{4486603E-3F2C-0075-D615-A860AB5CC957}"/>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46" name="Rechte verbindingslijn 45">
                <a:extLst>
                  <a:ext uri="{FF2B5EF4-FFF2-40B4-BE49-F238E27FC236}">
                    <a16:creationId xmlns:a16="http://schemas.microsoft.com/office/drawing/2014/main" id="{32D94D24-B4A1-310B-187A-49F2FF8DB1DA}"/>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47" name="Rechthoek 46">
                <a:extLst>
                  <a:ext uri="{FF2B5EF4-FFF2-40B4-BE49-F238E27FC236}">
                    <a16:creationId xmlns:a16="http://schemas.microsoft.com/office/drawing/2014/main" id="{81963088-CC06-9535-219D-88F8D5DE52CE}"/>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down</a:t>
                </a:r>
              </a:p>
            </p:txBody>
          </p:sp>
          <p:sp>
            <p:nvSpPr>
              <p:cNvPr id="48" name="Rechthoek 47">
                <a:extLst>
                  <a:ext uri="{FF2B5EF4-FFF2-40B4-BE49-F238E27FC236}">
                    <a16:creationId xmlns:a16="http://schemas.microsoft.com/office/drawing/2014/main" id="{4FC7047B-8267-192B-3B57-71F4DA6E383C}"/>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up</a:t>
                </a:r>
              </a:p>
            </p:txBody>
          </p:sp>
          <p:grpSp>
            <p:nvGrpSpPr>
              <p:cNvPr id="49" name="Groep 48">
                <a:extLst>
                  <a:ext uri="{FF2B5EF4-FFF2-40B4-BE49-F238E27FC236}">
                    <a16:creationId xmlns:a16="http://schemas.microsoft.com/office/drawing/2014/main" id="{9FCBA04C-4E78-7107-5929-064AFBD76CB8}"/>
                  </a:ext>
                </a:extLst>
              </p:cNvPr>
              <p:cNvGrpSpPr/>
              <p:nvPr userDrawn="1"/>
            </p:nvGrpSpPr>
            <p:grpSpPr>
              <a:xfrm>
                <a:off x="-2916763" y="769168"/>
                <a:ext cx="268738" cy="248381"/>
                <a:chOff x="-2916763" y="769168"/>
                <a:chExt cx="268738" cy="248381"/>
              </a:xfrm>
            </p:grpSpPr>
            <p:sp>
              <p:nvSpPr>
                <p:cNvPr id="59" name="Rechthoek 58">
                  <a:extLst>
                    <a:ext uri="{FF2B5EF4-FFF2-40B4-BE49-F238E27FC236}">
                      <a16:creationId xmlns:a16="http://schemas.microsoft.com/office/drawing/2014/main" id="{CDCD254B-5960-22B3-0BB0-3979AB63A661}"/>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60" name="Groep 59">
                  <a:extLst>
                    <a:ext uri="{FF2B5EF4-FFF2-40B4-BE49-F238E27FC236}">
                      <a16:creationId xmlns:a16="http://schemas.microsoft.com/office/drawing/2014/main" id="{F0B91DD9-9491-3A10-E934-D9FF26FF574E}"/>
                    </a:ext>
                  </a:extLst>
                </p:cNvPr>
                <p:cNvGrpSpPr/>
                <p:nvPr userDrawn="1"/>
              </p:nvGrpSpPr>
              <p:grpSpPr>
                <a:xfrm>
                  <a:off x="-2866744" y="827071"/>
                  <a:ext cx="168701" cy="132575"/>
                  <a:chOff x="-2866744" y="827071"/>
                  <a:chExt cx="168701" cy="132575"/>
                </a:xfrm>
              </p:grpSpPr>
              <p:cxnSp>
                <p:nvCxnSpPr>
                  <p:cNvPr id="62" name="Rechte verbindingslijn 61">
                    <a:extLst>
                      <a:ext uri="{FF2B5EF4-FFF2-40B4-BE49-F238E27FC236}">
                        <a16:creationId xmlns:a16="http://schemas.microsoft.com/office/drawing/2014/main" id="{EE41D2F8-42F9-9C9D-6C17-759FFAC8C4BD}"/>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63" name="Rechte verbindingslijn 62">
                    <a:extLst>
                      <a:ext uri="{FF2B5EF4-FFF2-40B4-BE49-F238E27FC236}">
                        <a16:creationId xmlns:a16="http://schemas.microsoft.com/office/drawing/2014/main" id="{EDC37BCF-7C9A-C81C-4134-7CF7B485CEE3}"/>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64" name="Rechte verbindingslijn 63">
                    <a:extLst>
                      <a:ext uri="{FF2B5EF4-FFF2-40B4-BE49-F238E27FC236}">
                        <a16:creationId xmlns:a16="http://schemas.microsoft.com/office/drawing/2014/main" id="{B15B8D14-61D8-9A2A-9297-9E3E962B780B}"/>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65" name="Rechte verbindingslijn 64">
                    <a:extLst>
                      <a:ext uri="{FF2B5EF4-FFF2-40B4-BE49-F238E27FC236}">
                        <a16:creationId xmlns:a16="http://schemas.microsoft.com/office/drawing/2014/main" id="{B6778367-4246-EFD9-E43E-9518E48AF126}"/>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66" name="Rechte verbindingslijn 65">
                    <a:extLst>
                      <a:ext uri="{FF2B5EF4-FFF2-40B4-BE49-F238E27FC236}">
                        <a16:creationId xmlns:a16="http://schemas.microsoft.com/office/drawing/2014/main" id="{BBE664ED-C500-0D73-D66D-2E6446C7EBD3}"/>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61" name="Pijl: rechts 60">
                  <a:extLst>
                    <a:ext uri="{FF2B5EF4-FFF2-40B4-BE49-F238E27FC236}">
                      <a16:creationId xmlns:a16="http://schemas.microsoft.com/office/drawing/2014/main" id="{A67B053E-3F1D-B4B2-2D03-BD5FB5A9798B}"/>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50" name="Groep 49">
                <a:extLst>
                  <a:ext uri="{FF2B5EF4-FFF2-40B4-BE49-F238E27FC236}">
                    <a16:creationId xmlns:a16="http://schemas.microsoft.com/office/drawing/2014/main" id="{330F0E6C-E25F-149B-EDE8-C7DFD4860CC3}"/>
                  </a:ext>
                </a:extLst>
              </p:cNvPr>
              <p:cNvGrpSpPr/>
              <p:nvPr userDrawn="1"/>
            </p:nvGrpSpPr>
            <p:grpSpPr>
              <a:xfrm>
                <a:off x="-2916763" y="460171"/>
                <a:ext cx="268738" cy="248381"/>
                <a:chOff x="-2916763" y="460171"/>
                <a:chExt cx="268738" cy="248381"/>
              </a:xfrm>
            </p:grpSpPr>
            <p:sp>
              <p:nvSpPr>
                <p:cNvPr id="51" name="Rechthoek 50">
                  <a:extLst>
                    <a:ext uri="{FF2B5EF4-FFF2-40B4-BE49-F238E27FC236}">
                      <a16:creationId xmlns:a16="http://schemas.microsoft.com/office/drawing/2014/main" id="{898B41B4-3FCC-1CDE-03EA-84FFE18DF2CD}"/>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52" name="Groep 51">
                  <a:extLst>
                    <a:ext uri="{FF2B5EF4-FFF2-40B4-BE49-F238E27FC236}">
                      <a16:creationId xmlns:a16="http://schemas.microsoft.com/office/drawing/2014/main" id="{88EFF1F9-B628-6D90-A371-87013F5286E5}"/>
                    </a:ext>
                  </a:extLst>
                </p:cNvPr>
                <p:cNvGrpSpPr/>
                <p:nvPr userDrawn="1"/>
              </p:nvGrpSpPr>
              <p:grpSpPr>
                <a:xfrm>
                  <a:off x="-2866744" y="518074"/>
                  <a:ext cx="168701" cy="132575"/>
                  <a:chOff x="-2866744" y="518074"/>
                  <a:chExt cx="168701" cy="132575"/>
                </a:xfrm>
              </p:grpSpPr>
              <p:cxnSp>
                <p:nvCxnSpPr>
                  <p:cNvPr id="54" name="Rechte verbindingslijn 53">
                    <a:extLst>
                      <a:ext uri="{FF2B5EF4-FFF2-40B4-BE49-F238E27FC236}">
                        <a16:creationId xmlns:a16="http://schemas.microsoft.com/office/drawing/2014/main" id="{571886EB-AECA-6DCE-2E0D-73207B08E225}"/>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55" name="Rechte verbindingslijn 54">
                    <a:extLst>
                      <a:ext uri="{FF2B5EF4-FFF2-40B4-BE49-F238E27FC236}">
                        <a16:creationId xmlns:a16="http://schemas.microsoft.com/office/drawing/2014/main" id="{45D5C331-F9CC-C5A0-3824-CBD119D538F7}"/>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56" name="Rechte verbindingslijn 55">
                    <a:extLst>
                      <a:ext uri="{FF2B5EF4-FFF2-40B4-BE49-F238E27FC236}">
                        <a16:creationId xmlns:a16="http://schemas.microsoft.com/office/drawing/2014/main" id="{701A491E-B7C3-B81E-682B-15AD6DC00F08}"/>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57" name="Rechte verbindingslijn 56">
                    <a:extLst>
                      <a:ext uri="{FF2B5EF4-FFF2-40B4-BE49-F238E27FC236}">
                        <a16:creationId xmlns:a16="http://schemas.microsoft.com/office/drawing/2014/main" id="{AFA8CDE1-7DAD-E884-0C99-987D68EC6590}"/>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58" name="Rechte verbindingslijn 57">
                    <a:extLst>
                      <a:ext uri="{FF2B5EF4-FFF2-40B4-BE49-F238E27FC236}">
                        <a16:creationId xmlns:a16="http://schemas.microsoft.com/office/drawing/2014/main" id="{89933B3E-3485-150F-6DA0-7615E4F6AFCE}"/>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53" name="Pijl: rechts 52">
                  <a:extLst>
                    <a:ext uri="{FF2B5EF4-FFF2-40B4-BE49-F238E27FC236}">
                      <a16:creationId xmlns:a16="http://schemas.microsoft.com/office/drawing/2014/main" id="{95D8077F-B384-3478-09E1-47FFD9AD888B}"/>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grpSp>
          <p:nvGrpSpPr>
            <p:cNvPr id="35" name="Groep 34">
              <a:extLst>
                <a:ext uri="{FF2B5EF4-FFF2-40B4-BE49-F238E27FC236}">
                  <a16:creationId xmlns:a16="http://schemas.microsoft.com/office/drawing/2014/main" id="{8C2DF471-0FFD-62C1-3426-F7D45A6CD86E}"/>
                </a:ext>
              </a:extLst>
            </p:cNvPr>
            <p:cNvGrpSpPr/>
            <p:nvPr userDrawn="1"/>
          </p:nvGrpSpPr>
          <p:grpSpPr>
            <a:xfrm>
              <a:off x="-938434" y="4663037"/>
              <a:ext cx="627798" cy="576693"/>
              <a:chOff x="-1753862" y="6112775"/>
              <a:chExt cx="759635" cy="697798"/>
            </a:xfrm>
          </p:grpSpPr>
          <p:grpSp>
            <p:nvGrpSpPr>
              <p:cNvPr id="36" name="Inspireren">
                <a:extLst>
                  <a:ext uri="{FF2B5EF4-FFF2-40B4-BE49-F238E27FC236}">
                    <a16:creationId xmlns:a16="http://schemas.microsoft.com/office/drawing/2014/main" id="{62FCD28C-ED47-3BFA-2131-90FB5014BD5F}"/>
                  </a:ext>
                </a:extLst>
              </p:cNvPr>
              <p:cNvGrpSpPr>
                <a:grpSpLocks noChangeAspect="1"/>
              </p:cNvGrpSpPr>
              <p:nvPr userDrawn="1"/>
            </p:nvGrpSpPr>
            <p:grpSpPr bwMode="auto">
              <a:xfrm>
                <a:off x="-1484858" y="6112775"/>
                <a:ext cx="205431" cy="293286"/>
                <a:chOff x="4768" y="2783"/>
                <a:chExt cx="788" cy="1125"/>
              </a:xfrm>
              <a:gradFill>
                <a:gsLst>
                  <a:gs pos="0">
                    <a:srgbClr val="9D9FA1"/>
                  </a:gs>
                  <a:gs pos="70000">
                    <a:srgbClr val="211F26"/>
                  </a:gs>
                </a:gsLst>
                <a:lin ang="2700000" scaled="0"/>
              </a:gradFill>
            </p:grpSpPr>
            <p:sp>
              <p:nvSpPr>
                <p:cNvPr id="38" name="Freeform 12">
                  <a:extLst>
                    <a:ext uri="{FF2B5EF4-FFF2-40B4-BE49-F238E27FC236}">
                      <a16:creationId xmlns:a16="http://schemas.microsoft.com/office/drawing/2014/main" id="{4AE761AC-B5EF-C234-031D-A4C1F3AAB64C}"/>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39" name="Freeform 13">
                  <a:extLst>
                    <a:ext uri="{FF2B5EF4-FFF2-40B4-BE49-F238E27FC236}">
                      <a16:creationId xmlns:a16="http://schemas.microsoft.com/office/drawing/2014/main" id="{652B2C7B-DF71-49B7-0447-C4CD56DC1B59}"/>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40" name="Freeform 14">
                  <a:extLst>
                    <a:ext uri="{FF2B5EF4-FFF2-40B4-BE49-F238E27FC236}">
                      <a16:creationId xmlns:a16="http://schemas.microsoft.com/office/drawing/2014/main" id="{F42B58DE-C25B-B916-8D2B-CF348C0E9CD4}"/>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37" name="Tekstvak 36">
                <a:extLst>
                  <a:ext uri="{FF2B5EF4-FFF2-40B4-BE49-F238E27FC236}">
                    <a16:creationId xmlns:a16="http://schemas.microsoft.com/office/drawing/2014/main" id="{34D28E88-939E-7861-B497-3EF1A5AE2B59}"/>
                  </a:ext>
                </a:extLst>
              </p:cNvPr>
              <p:cNvSpPr txBox="1"/>
              <p:nvPr userDrawn="1"/>
            </p:nvSpPr>
            <p:spPr>
              <a:xfrm>
                <a:off x="-1753862" y="6420664"/>
                <a:ext cx="759635" cy="38990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sp>
        <p:nvSpPr>
          <p:cNvPr id="83" name="Tijdelijke aanduiding voor datum 91">
            <a:extLst>
              <a:ext uri="{FF2B5EF4-FFF2-40B4-BE49-F238E27FC236}">
                <a16:creationId xmlns:a16="http://schemas.microsoft.com/office/drawing/2014/main" id="{6DF0CA91-508B-32D2-BB9F-0A13DC17FCFF}"/>
              </a:ext>
            </a:extLst>
          </p:cNvPr>
          <p:cNvSpPr>
            <a:spLocks noGrp="1"/>
          </p:cNvSpPr>
          <p:nvPr>
            <p:ph type="dt" sz="half" idx="33"/>
          </p:nvPr>
        </p:nvSpPr>
        <p:spPr>
          <a:xfrm>
            <a:off x="8317776" y="6343857"/>
            <a:ext cx="1451700" cy="151789"/>
          </a:xfrm>
        </p:spPr>
        <p:txBody>
          <a:bodyPr/>
          <a:lstStyle>
            <a:lvl1pPr algn="r">
              <a:defRPr/>
            </a:lvl1pPr>
          </a:lstStyle>
          <a:p>
            <a:fld id="{9F92CC09-6CBA-474E-BF4B-14A1B13B6D83}" type="datetime3">
              <a:rPr lang="en-GB" smtClean="0"/>
              <a:t>8 December, 2023</a:t>
            </a:fld>
            <a:endParaRPr lang="en-GB" dirty="0"/>
          </a:p>
        </p:txBody>
      </p:sp>
      <p:sp>
        <p:nvSpPr>
          <p:cNvPr id="84" name="Tijdelijke aanduiding voor voettekst 92">
            <a:extLst>
              <a:ext uri="{FF2B5EF4-FFF2-40B4-BE49-F238E27FC236}">
                <a16:creationId xmlns:a16="http://schemas.microsoft.com/office/drawing/2014/main" id="{C07CDD7E-F2C5-6523-D5CA-97FE011ED111}"/>
              </a:ext>
            </a:extLst>
          </p:cNvPr>
          <p:cNvSpPr>
            <a:spLocks noGrp="1"/>
          </p:cNvSpPr>
          <p:nvPr>
            <p:ph type="ftr" sz="quarter" idx="34"/>
          </p:nvPr>
        </p:nvSpPr>
        <p:spPr>
          <a:xfrm>
            <a:off x="9801225" y="6343856"/>
            <a:ext cx="1658938" cy="151790"/>
          </a:xfrm>
        </p:spPr>
        <p:txBody>
          <a:bodyPr/>
          <a:lstStyle>
            <a:lvl1pPr algn="r">
              <a:defRPr/>
            </a:lvl1pPr>
          </a:lstStyle>
          <a:p>
            <a:r>
              <a:rPr lang="en-GB" dirty="0"/>
              <a:t>|  Published under cc-by licence</a:t>
            </a:r>
          </a:p>
        </p:txBody>
      </p:sp>
      <p:sp>
        <p:nvSpPr>
          <p:cNvPr id="85" name="Tijdelijke aanduiding voor dianummer 93">
            <a:extLst>
              <a:ext uri="{FF2B5EF4-FFF2-40B4-BE49-F238E27FC236}">
                <a16:creationId xmlns:a16="http://schemas.microsoft.com/office/drawing/2014/main" id="{1853CB85-22B8-C6DE-E262-6E1ED67C573F}"/>
              </a:ext>
            </a:extLst>
          </p:cNvPr>
          <p:cNvSpPr>
            <a:spLocks noGrp="1"/>
          </p:cNvSpPr>
          <p:nvPr>
            <p:ph type="sldNum" sz="quarter" idx="35"/>
          </p:nvPr>
        </p:nvSpPr>
        <p:spPr>
          <a:xfrm>
            <a:off x="11175566" y="7255814"/>
            <a:ext cx="284597" cy="151790"/>
          </a:xfrm>
        </p:spPr>
        <p:txBody>
          <a:bodyPr/>
          <a:lstStyle/>
          <a:p>
            <a:fld id="{D7B5DC5B-6873-43DB-ADC7-B15ACCE0DFDB}" type="slidenum">
              <a:rPr lang="en-GB" smtClean="0"/>
              <a:pPr/>
              <a:t>‹#›</a:t>
            </a:fld>
            <a:endParaRPr lang="en-GB" dirty="0"/>
          </a:p>
        </p:txBody>
      </p:sp>
      <p:grpSp>
        <p:nvGrpSpPr>
          <p:cNvPr id="86" name="INSTRUCTION">
            <a:extLst>
              <a:ext uri="{FF2B5EF4-FFF2-40B4-BE49-F238E27FC236}">
                <a16:creationId xmlns:a16="http://schemas.microsoft.com/office/drawing/2014/main" id="{F2402A85-8ED9-89DA-0242-4BB62906F39C}"/>
              </a:ext>
            </a:extLst>
          </p:cNvPr>
          <p:cNvGrpSpPr/>
          <p:nvPr userDrawn="1"/>
        </p:nvGrpSpPr>
        <p:grpSpPr>
          <a:xfrm>
            <a:off x="12377595" y="0"/>
            <a:ext cx="3693113" cy="5054643"/>
            <a:chOff x="-3786164" y="0"/>
            <a:chExt cx="3693113" cy="5054643"/>
          </a:xfrm>
        </p:grpSpPr>
        <p:sp>
          <p:nvSpPr>
            <p:cNvPr id="87" name="Rechthoek 86">
              <a:extLst>
                <a:ext uri="{FF2B5EF4-FFF2-40B4-BE49-F238E27FC236}">
                  <a16:creationId xmlns:a16="http://schemas.microsoft.com/office/drawing/2014/main" id="{E87E81FE-EB5A-5E6F-A831-CC96E5E80B00}"/>
                </a:ext>
              </a:extLst>
            </p:cNvPr>
            <p:cNvSpPr/>
            <p:nvPr userDrawn="1"/>
          </p:nvSpPr>
          <p:spPr>
            <a:xfrm>
              <a:off x="-3786164" y="0"/>
              <a:ext cx="3593091" cy="4391599"/>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Insert/edit an image</a:t>
              </a:r>
            </a:p>
          </p:txBody>
        </p:sp>
        <p:sp>
          <p:nvSpPr>
            <p:cNvPr id="88" name="Rechthoek 87">
              <a:extLst>
                <a:ext uri="{FF2B5EF4-FFF2-40B4-BE49-F238E27FC236}">
                  <a16:creationId xmlns:a16="http://schemas.microsoft.com/office/drawing/2014/main" id="{DF3D69A4-E76B-BE27-6DBE-02553FED6AC4}"/>
                </a:ext>
              </a:extLst>
            </p:cNvPr>
            <p:cNvSpPr/>
            <p:nvPr userDrawn="1"/>
          </p:nvSpPr>
          <p:spPr>
            <a:xfrm>
              <a:off x="-3786164" y="4226643"/>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‘Inspiration'</a:t>
              </a:r>
            </a:p>
          </p:txBody>
        </p:sp>
        <p:sp>
          <p:nvSpPr>
            <p:cNvPr id="89" name="Ovaal 88">
              <a:extLst>
                <a:ext uri="{FF2B5EF4-FFF2-40B4-BE49-F238E27FC236}">
                  <a16:creationId xmlns:a16="http://schemas.microsoft.com/office/drawing/2014/main" id="{E293371D-DEB3-4148-0DB8-60D682BBA754}"/>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90" name="Rechthoek 89">
              <a:extLst>
                <a:ext uri="{FF2B5EF4-FFF2-40B4-BE49-F238E27FC236}">
                  <a16:creationId xmlns:a16="http://schemas.microsoft.com/office/drawing/2014/main" id="{F25E810F-C4EF-1B9D-F60F-2D48539540A6}"/>
                </a:ext>
              </a:extLst>
            </p:cNvPr>
            <p:cNvSpPr/>
            <p:nvPr userDrawn="1"/>
          </p:nvSpPr>
          <p:spPr>
            <a:xfrm>
              <a:off x="-3319416" y="465323"/>
              <a:ext cx="3008779" cy="661851"/>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91" name="Ovaal 90">
              <a:extLst>
                <a:ext uri="{FF2B5EF4-FFF2-40B4-BE49-F238E27FC236}">
                  <a16:creationId xmlns:a16="http://schemas.microsoft.com/office/drawing/2014/main" id="{6040AD32-284C-C94D-E6B0-5967DCC49F19}"/>
                </a:ext>
              </a:extLst>
            </p:cNvPr>
            <p:cNvSpPr/>
            <p:nvPr userDrawn="1"/>
          </p:nvSpPr>
          <p:spPr>
            <a:xfrm>
              <a:off x="-3603587" y="18111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92" name="Rechthoek 91">
              <a:extLst>
                <a:ext uri="{FF2B5EF4-FFF2-40B4-BE49-F238E27FC236}">
                  <a16:creationId xmlns:a16="http://schemas.microsoft.com/office/drawing/2014/main" id="{F4AA670D-696B-BECC-FA11-B858BFD52EEE}"/>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93" name="Rechthoek 92">
              <a:extLst>
                <a:ext uri="{FF2B5EF4-FFF2-40B4-BE49-F238E27FC236}">
                  <a16:creationId xmlns:a16="http://schemas.microsoft.com/office/drawing/2014/main" id="{7C311090-85D1-777F-BA9C-831945A09D90}"/>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1000" b="1" noProof="0" dirty="0">
                  <a:solidFill>
                    <a:srgbClr val="211F26"/>
                  </a:solidFill>
                  <a:latin typeface="Calibri" panose="020F0502020204030204" pitchFamily="34" charset="0"/>
                  <a:cs typeface="Calibri" panose="020F0502020204030204" pitchFamily="34" charset="0"/>
                </a:rPr>
                <a:t>Insert</a:t>
              </a:r>
            </a:p>
          </p:txBody>
        </p:sp>
        <p:sp>
          <p:nvSpPr>
            <p:cNvPr id="94" name="Ovaal 93">
              <a:extLst>
                <a:ext uri="{FF2B5EF4-FFF2-40B4-BE49-F238E27FC236}">
                  <a16:creationId xmlns:a16="http://schemas.microsoft.com/office/drawing/2014/main" id="{F8357CA5-2255-0BED-F917-DB38E39387A1}"/>
                </a:ext>
              </a:extLst>
            </p:cNvPr>
            <p:cNvSpPr/>
            <p:nvPr userDrawn="1"/>
          </p:nvSpPr>
          <p:spPr>
            <a:xfrm>
              <a:off x="-3603587" y="263483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95" name="Rechthoek 94">
              <a:extLst>
                <a:ext uri="{FF2B5EF4-FFF2-40B4-BE49-F238E27FC236}">
                  <a16:creationId xmlns:a16="http://schemas.microsoft.com/office/drawing/2014/main" id="{04DBDD35-B926-7A7A-327B-DB8A1C69B710}"/>
                </a:ext>
              </a:extLst>
            </p:cNvPr>
            <p:cNvSpPr/>
            <p:nvPr userDrawn="1"/>
          </p:nvSpPr>
          <p:spPr>
            <a:xfrm>
              <a:off x="-3319415" y="2634835"/>
              <a:ext cx="2944682" cy="794165"/>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‘Crop’</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grpSp>
          <p:nvGrpSpPr>
            <p:cNvPr id="96" name="Groep 95">
              <a:extLst>
                <a:ext uri="{FF2B5EF4-FFF2-40B4-BE49-F238E27FC236}">
                  <a16:creationId xmlns:a16="http://schemas.microsoft.com/office/drawing/2014/main" id="{A6B740E0-6EA3-AEB0-FF36-6EDAF32AA794}"/>
                </a:ext>
              </a:extLst>
            </p:cNvPr>
            <p:cNvGrpSpPr/>
            <p:nvPr userDrawn="1"/>
          </p:nvGrpSpPr>
          <p:grpSpPr>
            <a:xfrm>
              <a:off x="-3414453" y="3534339"/>
              <a:ext cx="514284" cy="506545"/>
              <a:chOff x="12617641" y="3403239"/>
              <a:chExt cx="752963" cy="741634"/>
            </a:xfrm>
          </p:grpSpPr>
          <p:grpSp>
            <p:nvGrpSpPr>
              <p:cNvPr id="113" name="Groep 112">
                <a:extLst>
                  <a:ext uri="{FF2B5EF4-FFF2-40B4-BE49-F238E27FC236}">
                    <a16:creationId xmlns:a16="http://schemas.microsoft.com/office/drawing/2014/main" id="{F094020B-F5DD-5DFD-94B4-44451EF7313F}"/>
                  </a:ext>
                </a:extLst>
              </p:cNvPr>
              <p:cNvGrpSpPr/>
              <p:nvPr userDrawn="1"/>
            </p:nvGrpSpPr>
            <p:grpSpPr>
              <a:xfrm>
                <a:off x="12771530" y="3403239"/>
                <a:ext cx="467176" cy="448491"/>
                <a:chOff x="12782157" y="3403239"/>
                <a:chExt cx="467176" cy="448491"/>
              </a:xfrm>
            </p:grpSpPr>
            <p:grpSp>
              <p:nvGrpSpPr>
                <p:cNvPr id="116" name="Groep 115">
                  <a:extLst>
                    <a:ext uri="{FF2B5EF4-FFF2-40B4-BE49-F238E27FC236}">
                      <a16:creationId xmlns:a16="http://schemas.microsoft.com/office/drawing/2014/main" id="{7F54B80C-43F5-79EA-728A-24E34F4811D4}"/>
                    </a:ext>
                  </a:extLst>
                </p:cNvPr>
                <p:cNvGrpSpPr/>
                <p:nvPr userDrawn="1"/>
              </p:nvGrpSpPr>
              <p:grpSpPr>
                <a:xfrm>
                  <a:off x="12782157" y="3403239"/>
                  <a:ext cx="412976" cy="396132"/>
                  <a:chOff x="13554906" y="3320109"/>
                  <a:chExt cx="443917" cy="425811"/>
                </a:xfrm>
              </p:grpSpPr>
              <p:grpSp>
                <p:nvGrpSpPr>
                  <p:cNvPr id="123" name="Groep 122">
                    <a:extLst>
                      <a:ext uri="{FF2B5EF4-FFF2-40B4-BE49-F238E27FC236}">
                        <a16:creationId xmlns:a16="http://schemas.microsoft.com/office/drawing/2014/main" id="{268B256B-D14A-397E-067A-9D5635917500}"/>
                      </a:ext>
                    </a:extLst>
                  </p:cNvPr>
                  <p:cNvGrpSpPr/>
                  <p:nvPr userDrawn="1"/>
                </p:nvGrpSpPr>
                <p:grpSpPr>
                  <a:xfrm>
                    <a:off x="13554906" y="3320109"/>
                    <a:ext cx="443917" cy="425811"/>
                    <a:chOff x="12909684" y="1276143"/>
                    <a:chExt cx="443917" cy="425811"/>
                  </a:xfrm>
                </p:grpSpPr>
                <p:sp>
                  <p:nvSpPr>
                    <p:cNvPr id="126" name="Rechthoek 125">
                      <a:extLst>
                        <a:ext uri="{FF2B5EF4-FFF2-40B4-BE49-F238E27FC236}">
                          <a16:creationId xmlns:a16="http://schemas.microsoft.com/office/drawing/2014/main" id="{F8604BB2-4779-106A-F71E-A309A0FC231E}"/>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127" name="Rechthoek 126">
                      <a:extLst>
                        <a:ext uri="{FF2B5EF4-FFF2-40B4-BE49-F238E27FC236}">
                          <a16:creationId xmlns:a16="http://schemas.microsoft.com/office/drawing/2014/main" id="{44EBC510-C9AA-3A02-6739-8351E540935C}"/>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128" name="Ovaal 127">
                      <a:extLst>
                        <a:ext uri="{FF2B5EF4-FFF2-40B4-BE49-F238E27FC236}">
                          <a16:creationId xmlns:a16="http://schemas.microsoft.com/office/drawing/2014/main" id="{9EF67EF8-4F2F-5FE5-F619-63A428979F41}"/>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pic>
                <p:nvPicPr>
                  <p:cNvPr id="124" name="Afbeelding 123">
                    <a:extLst>
                      <a:ext uri="{FF2B5EF4-FFF2-40B4-BE49-F238E27FC236}">
                        <a16:creationId xmlns:a16="http://schemas.microsoft.com/office/drawing/2014/main" id="{A595F17A-09E5-1507-D268-730DB149A25A}"/>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13567296" y="3424991"/>
                    <a:ext cx="173367" cy="140220"/>
                  </a:xfrm>
                  <a:prstGeom prst="rect">
                    <a:avLst/>
                  </a:prstGeom>
                </p:spPr>
              </p:pic>
              <p:pic>
                <p:nvPicPr>
                  <p:cNvPr id="125" name="Afbeelding 124">
                    <a:extLst>
                      <a:ext uri="{FF2B5EF4-FFF2-40B4-BE49-F238E27FC236}">
                        <a16:creationId xmlns:a16="http://schemas.microsoft.com/office/drawing/2014/main" id="{498AF264-03C7-912C-BB9F-CB7768815556}"/>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117" name="Groep 116">
                  <a:extLst>
                    <a:ext uri="{FF2B5EF4-FFF2-40B4-BE49-F238E27FC236}">
                      <a16:creationId xmlns:a16="http://schemas.microsoft.com/office/drawing/2014/main" id="{69887AC4-64F3-D587-D637-79C8EB2B5827}"/>
                    </a:ext>
                  </a:extLst>
                </p:cNvPr>
                <p:cNvGrpSpPr/>
                <p:nvPr userDrawn="1"/>
              </p:nvGrpSpPr>
              <p:grpSpPr>
                <a:xfrm>
                  <a:off x="13103513" y="3705268"/>
                  <a:ext cx="145820" cy="146462"/>
                  <a:chOff x="13096169" y="3602278"/>
                  <a:chExt cx="145820" cy="146462"/>
                </a:xfrm>
              </p:grpSpPr>
              <p:sp>
                <p:nvSpPr>
                  <p:cNvPr id="121" name="Rechthoek 120">
                    <a:extLst>
                      <a:ext uri="{FF2B5EF4-FFF2-40B4-BE49-F238E27FC236}">
                        <a16:creationId xmlns:a16="http://schemas.microsoft.com/office/drawing/2014/main" id="{D0DE7E21-133E-36DB-5333-FCD88CD54C95}"/>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22" name="Rechthoek 121">
                    <a:extLst>
                      <a:ext uri="{FF2B5EF4-FFF2-40B4-BE49-F238E27FC236}">
                        <a16:creationId xmlns:a16="http://schemas.microsoft.com/office/drawing/2014/main" id="{1A9CD904-4956-A7BE-953C-109411870AD6}"/>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118" name="Groep 117">
                  <a:extLst>
                    <a:ext uri="{FF2B5EF4-FFF2-40B4-BE49-F238E27FC236}">
                      <a16:creationId xmlns:a16="http://schemas.microsoft.com/office/drawing/2014/main" id="{C7A1D1B2-04D6-EA4E-5476-C5C22E04C151}"/>
                    </a:ext>
                  </a:extLst>
                </p:cNvPr>
                <p:cNvGrpSpPr/>
                <p:nvPr userDrawn="1"/>
              </p:nvGrpSpPr>
              <p:grpSpPr>
                <a:xfrm rot="10800000">
                  <a:off x="13061402" y="3665637"/>
                  <a:ext cx="145820" cy="146462"/>
                  <a:chOff x="13096169" y="3602278"/>
                  <a:chExt cx="145820" cy="146462"/>
                </a:xfrm>
              </p:grpSpPr>
              <p:sp>
                <p:nvSpPr>
                  <p:cNvPr id="119" name="Rechthoek 118">
                    <a:extLst>
                      <a:ext uri="{FF2B5EF4-FFF2-40B4-BE49-F238E27FC236}">
                        <a16:creationId xmlns:a16="http://schemas.microsoft.com/office/drawing/2014/main" id="{AD3BBBBB-F816-E2CD-95A7-A4CA4CE43CA4}"/>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20" name="Rechthoek 119">
                    <a:extLst>
                      <a:ext uri="{FF2B5EF4-FFF2-40B4-BE49-F238E27FC236}">
                        <a16:creationId xmlns:a16="http://schemas.microsoft.com/office/drawing/2014/main" id="{39817934-34F6-702B-3D07-27CB0C6563DC}"/>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sp>
            <p:nvSpPr>
              <p:cNvPr id="114" name="Rechthoek 113">
                <a:extLst>
                  <a:ext uri="{FF2B5EF4-FFF2-40B4-BE49-F238E27FC236}">
                    <a16:creationId xmlns:a16="http://schemas.microsoft.com/office/drawing/2014/main" id="{CB74C124-863C-0DDA-F901-6AE28F930C18}"/>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Crop</a:t>
                </a:r>
              </a:p>
            </p:txBody>
          </p:sp>
          <p:sp>
            <p:nvSpPr>
              <p:cNvPr id="115" name="Gelijkbenige driehoek 114">
                <a:extLst>
                  <a:ext uri="{FF2B5EF4-FFF2-40B4-BE49-F238E27FC236}">
                    <a16:creationId xmlns:a16="http://schemas.microsoft.com/office/drawing/2014/main" id="{1FE4C3E2-128C-A78E-3624-EE638A8347FD}"/>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97" name="ICOON_info">
              <a:extLst>
                <a:ext uri="{FF2B5EF4-FFF2-40B4-BE49-F238E27FC236}">
                  <a16:creationId xmlns:a16="http://schemas.microsoft.com/office/drawing/2014/main" id="{2ABD0FC6-A168-5D7C-0148-7C3C0F7B2FBE}"/>
                </a:ext>
              </a:extLst>
            </p:cNvPr>
            <p:cNvGrpSpPr/>
            <p:nvPr userDrawn="1"/>
          </p:nvGrpSpPr>
          <p:grpSpPr>
            <a:xfrm>
              <a:off x="-376736" y="4055594"/>
              <a:ext cx="283685" cy="283685"/>
              <a:chOff x="-510741" y="5913713"/>
              <a:chExt cx="267555" cy="267555"/>
            </a:xfrm>
          </p:grpSpPr>
          <p:sp>
            <p:nvSpPr>
              <p:cNvPr id="111" name="Ovaal 110">
                <a:extLst>
                  <a:ext uri="{FF2B5EF4-FFF2-40B4-BE49-F238E27FC236}">
                    <a16:creationId xmlns:a16="http://schemas.microsoft.com/office/drawing/2014/main" id="{596512FD-2B79-E054-E2EE-B735FFBA2C68}"/>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112" name="Graphic 163" descr="Informatie">
                <a:extLst>
                  <a:ext uri="{FF2B5EF4-FFF2-40B4-BE49-F238E27FC236}">
                    <a16:creationId xmlns:a16="http://schemas.microsoft.com/office/drawing/2014/main" id="{78399517-18F4-743C-83B1-A42A66E56C7A}"/>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98" name="Groep 97">
              <a:extLst>
                <a:ext uri="{FF2B5EF4-FFF2-40B4-BE49-F238E27FC236}">
                  <a16:creationId xmlns:a16="http://schemas.microsoft.com/office/drawing/2014/main" id="{708683F2-B174-A9BF-816D-4503CF3C4470}"/>
                </a:ext>
              </a:extLst>
            </p:cNvPr>
            <p:cNvGrpSpPr/>
            <p:nvPr userDrawn="1"/>
          </p:nvGrpSpPr>
          <p:grpSpPr>
            <a:xfrm>
              <a:off x="-938434" y="4364020"/>
              <a:ext cx="627798" cy="576693"/>
              <a:chOff x="-938434" y="4570310"/>
              <a:chExt cx="627798" cy="576693"/>
            </a:xfrm>
          </p:grpSpPr>
          <p:grpSp>
            <p:nvGrpSpPr>
              <p:cNvPr id="106" name="Inspireren">
                <a:extLst>
                  <a:ext uri="{FF2B5EF4-FFF2-40B4-BE49-F238E27FC236}">
                    <a16:creationId xmlns:a16="http://schemas.microsoft.com/office/drawing/2014/main" id="{95AFBBB2-F909-6723-BD88-48F971961144}"/>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108" name="Freeform 12">
                  <a:extLst>
                    <a:ext uri="{FF2B5EF4-FFF2-40B4-BE49-F238E27FC236}">
                      <a16:creationId xmlns:a16="http://schemas.microsoft.com/office/drawing/2014/main" id="{26EDD813-3EB1-9B42-E5C7-36AE0A15C754}"/>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mn-lt"/>
                  </a:endParaRPr>
                </a:p>
              </p:txBody>
            </p:sp>
            <p:sp>
              <p:nvSpPr>
                <p:cNvPr id="109" name="Freeform 13">
                  <a:extLst>
                    <a:ext uri="{FF2B5EF4-FFF2-40B4-BE49-F238E27FC236}">
                      <a16:creationId xmlns:a16="http://schemas.microsoft.com/office/drawing/2014/main" id="{E4379595-853C-808C-FF66-85D514005461}"/>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mn-lt"/>
                  </a:endParaRPr>
                </a:p>
              </p:txBody>
            </p:sp>
            <p:sp>
              <p:nvSpPr>
                <p:cNvPr id="110" name="Freeform 14">
                  <a:extLst>
                    <a:ext uri="{FF2B5EF4-FFF2-40B4-BE49-F238E27FC236}">
                      <a16:creationId xmlns:a16="http://schemas.microsoft.com/office/drawing/2014/main" id="{CB711C80-1A8D-2585-2DFF-8795D5074829}"/>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mn-lt"/>
                  </a:endParaRPr>
                </a:p>
              </p:txBody>
            </p:sp>
          </p:grpSp>
          <p:sp>
            <p:nvSpPr>
              <p:cNvPr id="107" name="Tekstvak 106">
                <a:extLst>
                  <a:ext uri="{FF2B5EF4-FFF2-40B4-BE49-F238E27FC236}">
                    <a16:creationId xmlns:a16="http://schemas.microsoft.com/office/drawing/2014/main" id="{D28F2823-BED6-7397-32B5-0C48218FB14B}"/>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nvGrpSpPr>
            <p:cNvPr id="99" name="Groep 98">
              <a:extLst>
                <a:ext uri="{FF2B5EF4-FFF2-40B4-BE49-F238E27FC236}">
                  <a16:creationId xmlns:a16="http://schemas.microsoft.com/office/drawing/2014/main" id="{08D5AD74-9081-ACB9-3240-50C221D662DC}"/>
                </a:ext>
              </a:extLst>
            </p:cNvPr>
            <p:cNvGrpSpPr/>
            <p:nvPr userDrawn="1"/>
          </p:nvGrpSpPr>
          <p:grpSpPr>
            <a:xfrm>
              <a:off x="-3365484" y="1226982"/>
              <a:ext cx="446937" cy="406485"/>
              <a:chOff x="-3563526" y="1409294"/>
              <a:chExt cx="354190" cy="322133"/>
            </a:xfrm>
          </p:grpSpPr>
          <p:grpSp>
            <p:nvGrpSpPr>
              <p:cNvPr id="100" name="Groep 99">
                <a:extLst>
                  <a:ext uri="{FF2B5EF4-FFF2-40B4-BE49-F238E27FC236}">
                    <a16:creationId xmlns:a16="http://schemas.microsoft.com/office/drawing/2014/main" id="{549500BC-03DB-1863-B856-F295EF1DD25C}"/>
                  </a:ext>
                </a:extLst>
              </p:cNvPr>
              <p:cNvGrpSpPr/>
              <p:nvPr userDrawn="1"/>
            </p:nvGrpSpPr>
            <p:grpSpPr>
              <a:xfrm>
                <a:off x="-3499992" y="1409294"/>
                <a:ext cx="225195" cy="195499"/>
                <a:chOff x="8987389" y="1361199"/>
                <a:chExt cx="2200275" cy="1914525"/>
              </a:xfrm>
            </p:grpSpPr>
            <p:sp>
              <p:nvSpPr>
                <p:cNvPr id="102" name="Vrije vorm: vorm 101">
                  <a:extLst>
                    <a:ext uri="{FF2B5EF4-FFF2-40B4-BE49-F238E27FC236}">
                      <a16:creationId xmlns:a16="http://schemas.microsoft.com/office/drawing/2014/main" id="{C9336F1B-C095-3F4A-2156-C8FBE67176FB}"/>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995469"/>
                  <a:endParaRPr lang="en-GB" sz="7200" noProof="0" dirty="0">
                    <a:solidFill>
                      <a:srgbClr val="211F26"/>
                    </a:solidFill>
                    <a:latin typeface="+mn-lt"/>
                  </a:endParaRPr>
                </a:p>
              </p:txBody>
            </p:sp>
            <p:grpSp>
              <p:nvGrpSpPr>
                <p:cNvPr id="103" name="Groep 102">
                  <a:extLst>
                    <a:ext uri="{FF2B5EF4-FFF2-40B4-BE49-F238E27FC236}">
                      <a16:creationId xmlns:a16="http://schemas.microsoft.com/office/drawing/2014/main" id="{6B7233CA-8142-6CF9-897F-4DAC693BF275}"/>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104" name="Vrije vorm: vorm 103">
                    <a:extLst>
                      <a:ext uri="{FF2B5EF4-FFF2-40B4-BE49-F238E27FC236}">
                        <a16:creationId xmlns:a16="http://schemas.microsoft.com/office/drawing/2014/main" id="{88EDA451-A946-9842-209A-E7D0A2CFC4AB}"/>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995469"/>
                    <a:endParaRPr lang="en-GB" sz="7200" noProof="0" dirty="0">
                      <a:solidFill>
                        <a:srgbClr val="211F26"/>
                      </a:solidFill>
                      <a:latin typeface="+mn-lt"/>
                    </a:endParaRPr>
                  </a:p>
                </p:txBody>
              </p:sp>
              <p:sp>
                <p:nvSpPr>
                  <p:cNvPr id="105" name="Vrije vorm: vorm 104">
                    <a:extLst>
                      <a:ext uri="{FF2B5EF4-FFF2-40B4-BE49-F238E27FC236}">
                        <a16:creationId xmlns:a16="http://schemas.microsoft.com/office/drawing/2014/main" id="{6E8DDD6C-15C4-8FA9-630A-ABEFD346C3D3}"/>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995469"/>
                    <a:endParaRPr lang="en-GB" sz="7200" noProof="0" dirty="0">
                      <a:solidFill>
                        <a:srgbClr val="211F26"/>
                      </a:solidFill>
                      <a:latin typeface="+mn-lt"/>
                    </a:endParaRPr>
                  </a:p>
                </p:txBody>
              </p:sp>
            </p:grpSp>
          </p:grpSp>
          <p:sp>
            <p:nvSpPr>
              <p:cNvPr id="101" name="Tekstvak 100">
                <a:extLst>
                  <a:ext uri="{FF2B5EF4-FFF2-40B4-BE49-F238E27FC236}">
                    <a16:creationId xmlns:a16="http://schemas.microsoft.com/office/drawing/2014/main" id="{CF1C0CC3-9040-88DD-C9FF-DEE87EE16C62}"/>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sp>
        <p:nvSpPr>
          <p:cNvPr id="129" name="Tijdelijke aanduiding voor titel 1">
            <a:extLst>
              <a:ext uri="{FF2B5EF4-FFF2-40B4-BE49-F238E27FC236}">
                <a16:creationId xmlns:a16="http://schemas.microsoft.com/office/drawing/2014/main" id="{577A335F-706F-4F5E-6F03-6FD41951DAE5}"/>
              </a:ext>
            </a:extLst>
          </p:cNvPr>
          <p:cNvSpPr>
            <a:spLocks noGrp="1"/>
          </p:cNvSpPr>
          <p:nvPr>
            <p:ph type="title" hasCustomPrompt="1"/>
          </p:nvPr>
        </p:nvSpPr>
        <p:spPr>
          <a:xfrm>
            <a:off x="0" y="-367937"/>
            <a:ext cx="2086708" cy="342211"/>
          </a:xfrm>
          <a:prstGeom prst="rect">
            <a:avLst/>
          </a:prstGeom>
        </p:spPr>
        <p:txBody>
          <a:bodyPr vert="horz" lIns="0" tIns="0" rIns="0" bIns="0" rtlCol="0" anchor="t">
            <a:noAutofit/>
          </a:bodyPr>
          <a:lstStyle>
            <a:lvl1pPr>
              <a:defRPr sz="1600">
                <a:solidFill>
                  <a:schemeClr val="accent1"/>
                </a:solidFill>
              </a:defRPr>
            </a:lvl1pPr>
          </a:lstStyle>
          <a:p>
            <a:pPr algn="l"/>
            <a:r>
              <a:rPr lang="en-GB" sz="1600" b="1" cap="none" baseline="0" noProof="0" dirty="0">
                <a:solidFill>
                  <a:schemeClr val="accent1"/>
                </a:solidFill>
                <a:latin typeface="+mj-lt"/>
              </a:rPr>
              <a:t>Column 2x + Image #2</a:t>
            </a:r>
          </a:p>
        </p:txBody>
      </p:sp>
    </p:spTree>
    <p:extLst>
      <p:ext uri="{BB962C8B-B14F-4D97-AF65-F5344CB8AC3E}">
        <p14:creationId xmlns:p14="http://schemas.microsoft.com/office/powerpoint/2010/main" val="8995071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Column 3x + Image">
    <p:spTree>
      <p:nvGrpSpPr>
        <p:cNvPr id="1" name=""/>
        <p:cNvGrpSpPr/>
        <p:nvPr/>
      </p:nvGrpSpPr>
      <p:grpSpPr>
        <a:xfrm>
          <a:off x="0" y="0"/>
          <a:ext cx="0" cy="0"/>
          <a:chOff x="0" y="0"/>
          <a:chExt cx="0" cy="0"/>
        </a:xfrm>
      </p:grpSpPr>
      <p:sp>
        <p:nvSpPr>
          <p:cNvPr id="15" name="Tijdelijke aanduiding voor afbeelding 16">
            <a:extLst>
              <a:ext uri="{FF2B5EF4-FFF2-40B4-BE49-F238E27FC236}">
                <a16:creationId xmlns:a16="http://schemas.microsoft.com/office/drawing/2014/main" id="{C6DAB103-01DB-17CA-283C-04423935B2B8}"/>
              </a:ext>
            </a:extLst>
          </p:cNvPr>
          <p:cNvSpPr>
            <a:spLocks noGrp="1"/>
          </p:cNvSpPr>
          <p:nvPr>
            <p:ph type="pic" sz="quarter" idx="31" hasCustomPrompt="1"/>
          </p:nvPr>
        </p:nvSpPr>
        <p:spPr>
          <a:xfrm>
            <a:off x="4395228" y="722313"/>
            <a:ext cx="7088565" cy="3000605"/>
          </a:xfrm>
          <a:prstGeom prst="roundRect">
            <a:avLst>
              <a:gd name="adj" fmla="val 5266"/>
            </a:avLst>
          </a:prstGeom>
          <a:solidFill>
            <a:schemeClr val="bg1">
              <a:lumMod val="95000"/>
            </a:schemeClr>
          </a:solidFill>
          <a:ln w="15875">
            <a:noFill/>
          </a:ln>
        </p:spPr>
        <p:txBody>
          <a:bodyPr lIns="1440000" tIns="0" rIns="1440000" bIns="1080000" anchor="ctr" anchorCtr="0"/>
          <a:lstStyle>
            <a:lvl1pPr marL="0" indent="0" algn="ctr">
              <a:buNone/>
              <a:defRPr sz="1200" i="1">
                <a:solidFill>
                  <a:schemeClr val="bg1">
                    <a:lumMod val="50000"/>
                  </a:schemeClr>
                </a:solidFill>
              </a:defRPr>
            </a:lvl1pPr>
          </a:lstStyle>
          <a:p>
            <a:r>
              <a:rPr lang="en-GB" dirty="0"/>
              <a:t>Select this placeholder, go to the tab ‘Slidebuilder’, click on ‘Images’, select the preferred image and click on ‘Insert’.</a:t>
            </a:r>
          </a:p>
        </p:txBody>
      </p:sp>
      <p:sp>
        <p:nvSpPr>
          <p:cNvPr id="6" name="Tijdelijke aanduiding voor tekst 12">
            <a:extLst>
              <a:ext uri="{FF2B5EF4-FFF2-40B4-BE49-F238E27FC236}">
                <a16:creationId xmlns:a16="http://schemas.microsoft.com/office/drawing/2014/main" id="{A7DF9604-675E-C6A4-8FE4-6FADED1D783B}"/>
              </a:ext>
            </a:extLst>
          </p:cNvPr>
          <p:cNvSpPr>
            <a:spLocks noGrp="1"/>
          </p:cNvSpPr>
          <p:nvPr>
            <p:ph type="body" sz="quarter" idx="18" hasCustomPrompt="1"/>
          </p:nvPr>
        </p:nvSpPr>
        <p:spPr>
          <a:xfrm>
            <a:off x="708207" y="707795"/>
            <a:ext cx="36000" cy="396000"/>
          </a:xfrm>
          <a:custGeom>
            <a:avLst/>
            <a:gdLst>
              <a:gd name="connsiteX0" fmla="*/ 18000 w 36000"/>
              <a:gd name="connsiteY0" fmla="*/ 0 h 396000"/>
              <a:gd name="connsiteX1" fmla="*/ 36000 w 36000"/>
              <a:gd name="connsiteY1" fmla="*/ 18000 h 396000"/>
              <a:gd name="connsiteX2" fmla="*/ 36000 w 36000"/>
              <a:gd name="connsiteY2" fmla="*/ 378000 h 396000"/>
              <a:gd name="connsiteX3" fmla="*/ 18000 w 36000"/>
              <a:gd name="connsiteY3" fmla="*/ 396000 h 396000"/>
              <a:gd name="connsiteX4" fmla="*/ 0 w 36000"/>
              <a:gd name="connsiteY4" fmla="*/ 378000 h 396000"/>
              <a:gd name="connsiteX5" fmla="*/ 0 w 36000"/>
              <a:gd name="connsiteY5" fmla="*/ 18000 h 396000"/>
              <a:gd name="connsiteX6" fmla="*/ 18000 w 36000"/>
              <a:gd name="connsiteY6" fmla="*/ 0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 h="396000">
                <a:moveTo>
                  <a:pt x="18000" y="0"/>
                </a:moveTo>
                <a:cubicBezTo>
                  <a:pt x="27941" y="0"/>
                  <a:pt x="36000" y="8059"/>
                  <a:pt x="36000" y="18000"/>
                </a:cubicBezTo>
                <a:lnTo>
                  <a:pt x="36000" y="378000"/>
                </a:lnTo>
                <a:cubicBezTo>
                  <a:pt x="36000" y="387941"/>
                  <a:pt x="27941" y="396000"/>
                  <a:pt x="18000" y="396000"/>
                </a:cubicBezTo>
                <a:cubicBezTo>
                  <a:pt x="8059" y="396000"/>
                  <a:pt x="0" y="387941"/>
                  <a:pt x="0" y="378000"/>
                </a:cubicBezTo>
                <a:lnTo>
                  <a:pt x="0" y="18000"/>
                </a:lnTo>
                <a:cubicBezTo>
                  <a:pt x="0" y="8059"/>
                  <a:pt x="8059" y="0"/>
                  <a:pt x="18000" y="0"/>
                </a:cubicBezTo>
                <a:close/>
              </a:path>
            </a:pathLst>
          </a:custGeom>
          <a:solidFill>
            <a:schemeClr val="accent1"/>
          </a:solidFill>
        </p:spPr>
        <p:txBody>
          <a:bodyPr wrap="square">
            <a:noAutofit/>
          </a:bodyPr>
          <a:lstStyle>
            <a:lvl1pPr marL="0" indent="0">
              <a:buNone/>
              <a:defRPr sz="100"/>
            </a:lvl1pPr>
          </a:lstStyle>
          <a:p>
            <a:pPr lvl="0"/>
            <a:r>
              <a:rPr lang="en-GB" dirty="0"/>
              <a:t> </a:t>
            </a:r>
          </a:p>
        </p:txBody>
      </p:sp>
      <p:sp>
        <p:nvSpPr>
          <p:cNvPr id="12" name="Tijdelijke aanduiding voor tekst 15">
            <a:extLst>
              <a:ext uri="{FF2B5EF4-FFF2-40B4-BE49-F238E27FC236}">
                <a16:creationId xmlns:a16="http://schemas.microsoft.com/office/drawing/2014/main" id="{6CA91D66-3675-F7EA-4E5A-C4F954A3A8D7}"/>
              </a:ext>
            </a:extLst>
          </p:cNvPr>
          <p:cNvSpPr>
            <a:spLocks noGrp="1"/>
          </p:cNvSpPr>
          <p:nvPr>
            <p:ph type="body" sz="quarter" idx="14" hasCustomPrompt="1"/>
          </p:nvPr>
        </p:nvSpPr>
        <p:spPr>
          <a:xfrm>
            <a:off x="720000" y="6060536"/>
            <a:ext cx="932400" cy="475200"/>
          </a:xfrm>
          <a:blipFill>
            <a:blip r:embed="rId2"/>
            <a:stretch>
              <a:fillRect/>
            </a:stretch>
          </a:blipFill>
        </p:spPr>
        <p:txBody>
          <a:bodyPr/>
          <a:lstStyle>
            <a:lvl1pPr marL="0" indent="0">
              <a:buNone/>
              <a:defRPr sz="100"/>
            </a:lvl1pPr>
          </a:lstStyle>
          <a:p>
            <a:pPr lvl="0"/>
            <a:r>
              <a:rPr lang="en-GB" dirty="0"/>
              <a:t> </a:t>
            </a:r>
          </a:p>
        </p:txBody>
      </p:sp>
      <p:sp>
        <p:nvSpPr>
          <p:cNvPr id="13" name="Tijdelijke aanduiding voor verticale tekst 2">
            <a:extLst>
              <a:ext uri="{FF2B5EF4-FFF2-40B4-BE49-F238E27FC236}">
                <a16:creationId xmlns:a16="http://schemas.microsoft.com/office/drawing/2014/main" id="{F8DBED56-0580-A1CE-EBEB-D57665E8D393}"/>
              </a:ext>
            </a:extLst>
          </p:cNvPr>
          <p:cNvSpPr>
            <a:spLocks noGrp="1"/>
          </p:cNvSpPr>
          <p:nvPr>
            <p:ph type="body" orient="vert" idx="20" hasCustomPrompt="1"/>
          </p:nvPr>
        </p:nvSpPr>
        <p:spPr>
          <a:xfrm>
            <a:off x="728694" y="1991183"/>
            <a:ext cx="3398400" cy="3814305"/>
          </a:xfrm>
        </p:spPr>
        <p:txBody>
          <a:bodyPr vert="horz"/>
          <a:lstStyle>
            <a:lvl1pPr>
              <a:defRPr sz="1000"/>
            </a:lvl1pPr>
            <a:lvl2pPr>
              <a:defRPr sz="1000"/>
            </a:lvl2pPr>
            <a:lvl3pPr>
              <a:defRPr sz="1400"/>
            </a:lvl3pPr>
            <a:lvl4pPr>
              <a:defRPr sz="1400"/>
            </a:lvl4pPr>
            <a:lvl5pPr>
              <a:defRPr sz="1400"/>
            </a:lvl5pPr>
            <a:lvl6pPr>
              <a:defRPr sz="1400"/>
            </a:lvl6pPr>
            <a:lvl7pPr>
              <a:defRPr sz="800"/>
            </a:lvl7pPr>
            <a:lvl8pPr>
              <a:defRPr sz="1000"/>
            </a:lvl8pPr>
            <a:lvl9pPr>
              <a:defRPr sz="1000"/>
            </a:lvl9pPr>
          </a:lstStyle>
          <a:p>
            <a:pPr lvl="0"/>
            <a:r>
              <a:rPr lang="en-GB" noProof="0" dirty="0"/>
              <a:t>Plain text #1</a:t>
            </a:r>
          </a:p>
          <a:p>
            <a:pPr lvl="1"/>
            <a:r>
              <a:rPr lang="en-GB" noProof="0" dirty="0"/>
              <a:t>Plain text #2</a:t>
            </a:r>
          </a:p>
          <a:p>
            <a:pPr lvl="2"/>
            <a:r>
              <a:rPr lang="en-GB" noProof="0" dirty="0"/>
              <a:t>Heading #1</a:t>
            </a:r>
          </a:p>
          <a:p>
            <a:pPr lvl="3"/>
            <a:r>
              <a:rPr lang="en-GB" noProof="0" dirty="0"/>
              <a:t>Heading #2</a:t>
            </a:r>
          </a:p>
          <a:p>
            <a:pPr lvl="4"/>
            <a:r>
              <a:rPr lang="en-GB" noProof="0" dirty="0"/>
              <a:t>Heading #3</a:t>
            </a:r>
          </a:p>
          <a:p>
            <a:pPr lvl="5"/>
            <a:r>
              <a:rPr lang="en-GB" noProof="0" dirty="0"/>
              <a:t>Heading #4</a:t>
            </a:r>
          </a:p>
          <a:p>
            <a:pPr lvl="6"/>
            <a:r>
              <a:rPr lang="en-GB" noProof="0" dirty="0"/>
              <a:t>Source</a:t>
            </a:r>
          </a:p>
          <a:p>
            <a:pPr lvl="7"/>
            <a:r>
              <a:rPr lang="en-GB" noProof="0" dirty="0"/>
              <a:t>Plain text #1</a:t>
            </a:r>
          </a:p>
          <a:p>
            <a:pPr marL="0" marR="0" lvl="8" indent="0" algn="l" defTabSz="914400" rtl="0" eaLnBrk="1" fontAlgn="auto" latinLnBrk="0" hangingPunct="1">
              <a:lnSpc>
                <a:spcPct val="90000"/>
              </a:lnSpc>
              <a:spcBef>
                <a:spcPts val="600"/>
              </a:spcBef>
              <a:spcAft>
                <a:spcPts val="600"/>
              </a:spcAft>
              <a:buClr>
                <a:schemeClr val="tx2"/>
              </a:buClr>
              <a:buSzTx/>
              <a:buFontTx/>
              <a:buNone/>
              <a:tabLst/>
              <a:defRPr/>
            </a:pPr>
            <a:r>
              <a:rPr lang="en-GB" noProof="0" dirty="0"/>
              <a:t>Plain text #2</a:t>
            </a:r>
          </a:p>
        </p:txBody>
      </p:sp>
      <p:sp>
        <p:nvSpPr>
          <p:cNvPr id="23" name="Tijdelijke aanduiding voor tekst 22">
            <a:extLst>
              <a:ext uri="{FF2B5EF4-FFF2-40B4-BE49-F238E27FC236}">
                <a16:creationId xmlns:a16="http://schemas.microsoft.com/office/drawing/2014/main" id="{8F5F5929-A248-5F21-6EBB-F339ED45C036}"/>
              </a:ext>
            </a:extLst>
          </p:cNvPr>
          <p:cNvSpPr>
            <a:spLocks noGrp="1"/>
          </p:cNvSpPr>
          <p:nvPr>
            <p:ph type="body" sz="quarter" idx="30" hasCustomPrompt="1"/>
          </p:nvPr>
        </p:nvSpPr>
        <p:spPr>
          <a:xfrm>
            <a:off x="865163" y="722314"/>
            <a:ext cx="3260726" cy="1013822"/>
          </a:xfrm>
        </p:spPr>
        <p:txBody>
          <a:bodyPr/>
          <a:lstStyle>
            <a:lvl1pPr>
              <a:defRPr sz="3400" b="1">
                <a:latin typeface="+mj-lt"/>
              </a:defRPr>
            </a:lvl1pPr>
          </a:lstStyle>
          <a:p>
            <a:pPr lvl="0"/>
            <a:r>
              <a:rPr lang="en-GB" dirty="0"/>
              <a:t>Place the title of the slide here</a:t>
            </a:r>
          </a:p>
        </p:txBody>
      </p:sp>
      <p:sp>
        <p:nvSpPr>
          <p:cNvPr id="11" name="Tijdelijke aanduiding voor verticale tekst 2">
            <a:extLst>
              <a:ext uri="{FF2B5EF4-FFF2-40B4-BE49-F238E27FC236}">
                <a16:creationId xmlns:a16="http://schemas.microsoft.com/office/drawing/2014/main" id="{86E70274-F04C-A1AE-5A27-BBECFD744D08}"/>
              </a:ext>
            </a:extLst>
          </p:cNvPr>
          <p:cNvSpPr>
            <a:spLocks noGrp="1"/>
          </p:cNvSpPr>
          <p:nvPr>
            <p:ph type="body" orient="vert" idx="28" hasCustomPrompt="1"/>
          </p:nvPr>
        </p:nvSpPr>
        <p:spPr>
          <a:xfrm>
            <a:off x="4395228" y="3993394"/>
            <a:ext cx="3398400" cy="1812094"/>
          </a:xfrm>
        </p:spPr>
        <p:txBody>
          <a:bodyPr vert="horz"/>
          <a:lstStyle>
            <a:lvl1pPr>
              <a:defRPr sz="1000"/>
            </a:lvl1pPr>
            <a:lvl2pPr>
              <a:defRPr sz="1000"/>
            </a:lvl2pPr>
            <a:lvl3pPr>
              <a:defRPr sz="1400"/>
            </a:lvl3pPr>
            <a:lvl4pPr>
              <a:defRPr sz="1400"/>
            </a:lvl4pPr>
            <a:lvl5pPr>
              <a:defRPr sz="1400"/>
            </a:lvl5pPr>
            <a:lvl6pPr>
              <a:defRPr sz="1400"/>
            </a:lvl6pPr>
            <a:lvl7pPr>
              <a:defRPr sz="800"/>
            </a:lvl7pPr>
            <a:lvl8pPr>
              <a:defRPr sz="1000"/>
            </a:lvl8pPr>
            <a:lvl9pPr>
              <a:defRPr sz="1000"/>
            </a:lvl9pPr>
          </a:lstStyle>
          <a:p>
            <a:pPr lvl="0"/>
            <a:r>
              <a:rPr lang="en-GB" noProof="0" dirty="0"/>
              <a:t>Plain text #1</a:t>
            </a:r>
          </a:p>
          <a:p>
            <a:pPr lvl="1"/>
            <a:r>
              <a:rPr lang="en-GB" noProof="0" dirty="0"/>
              <a:t>Plain text #2</a:t>
            </a:r>
          </a:p>
          <a:p>
            <a:pPr lvl="2"/>
            <a:r>
              <a:rPr lang="en-GB" noProof="0" dirty="0"/>
              <a:t>Heading #1</a:t>
            </a:r>
          </a:p>
          <a:p>
            <a:pPr lvl="3"/>
            <a:r>
              <a:rPr lang="en-GB" noProof="0" dirty="0"/>
              <a:t>Heading #2</a:t>
            </a:r>
          </a:p>
          <a:p>
            <a:pPr lvl="4"/>
            <a:r>
              <a:rPr lang="en-GB" noProof="0" dirty="0"/>
              <a:t>Heading #3</a:t>
            </a:r>
          </a:p>
          <a:p>
            <a:pPr lvl="5"/>
            <a:r>
              <a:rPr lang="en-GB" noProof="0" dirty="0"/>
              <a:t>Heading #4</a:t>
            </a:r>
          </a:p>
        </p:txBody>
      </p:sp>
      <p:sp>
        <p:nvSpPr>
          <p:cNvPr id="14" name="Tijdelijke aanduiding voor verticale tekst 2">
            <a:extLst>
              <a:ext uri="{FF2B5EF4-FFF2-40B4-BE49-F238E27FC236}">
                <a16:creationId xmlns:a16="http://schemas.microsoft.com/office/drawing/2014/main" id="{46C5B0BF-C8F0-E939-CBBA-5FEF70FC99AF}"/>
              </a:ext>
            </a:extLst>
          </p:cNvPr>
          <p:cNvSpPr>
            <a:spLocks noGrp="1"/>
          </p:cNvSpPr>
          <p:nvPr>
            <p:ph type="body" orient="vert" idx="29" hasCustomPrompt="1"/>
          </p:nvPr>
        </p:nvSpPr>
        <p:spPr>
          <a:xfrm>
            <a:off x="8061763" y="3978876"/>
            <a:ext cx="3398400" cy="1812094"/>
          </a:xfrm>
        </p:spPr>
        <p:txBody>
          <a:bodyPr vert="horz"/>
          <a:lstStyle>
            <a:lvl1pPr>
              <a:defRPr sz="1000"/>
            </a:lvl1pPr>
            <a:lvl2pPr>
              <a:defRPr sz="1000"/>
            </a:lvl2pPr>
            <a:lvl3pPr>
              <a:defRPr sz="1400"/>
            </a:lvl3pPr>
            <a:lvl4pPr>
              <a:defRPr sz="1400"/>
            </a:lvl4pPr>
            <a:lvl5pPr>
              <a:defRPr sz="1400"/>
            </a:lvl5pPr>
            <a:lvl6pPr>
              <a:defRPr sz="1400"/>
            </a:lvl6pPr>
            <a:lvl7pPr>
              <a:defRPr sz="800"/>
            </a:lvl7pPr>
            <a:lvl8pPr>
              <a:defRPr sz="1000"/>
            </a:lvl8pPr>
            <a:lvl9pPr>
              <a:defRPr sz="1000"/>
            </a:lvl9pPr>
          </a:lstStyle>
          <a:p>
            <a:pPr lvl="0"/>
            <a:r>
              <a:rPr lang="en-GB" noProof="0" dirty="0"/>
              <a:t>Plain text #1</a:t>
            </a:r>
          </a:p>
          <a:p>
            <a:pPr lvl="1"/>
            <a:r>
              <a:rPr lang="en-GB" noProof="0" dirty="0"/>
              <a:t>Plain text #2</a:t>
            </a:r>
          </a:p>
          <a:p>
            <a:pPr lvl="2"/>
            <a:r>
              <a:rPr lang="en-GB" noProof="0" dirty="0"/>
              <a:t>Heading #1</a:t>
            </a:r>
          </a:p>
          <a:p>
            <a:pPr lvl="3"/>
            <a:r>
              <a:rPr lang="en-GB" noProof="0" dirty="0"/>
              <a:t>Heading #2</a:t>
            </a:r>
          </a:p>
          <a:p>
            <a:pPr lvl="4"/>
            <a:r>
              <a:rPr lang="en-GB" noProof="0" dirty="0"/>
              <a:t>Heading #3</a:t>
            </a:r>
          </a:p>
          <a:p>
            <a:pPr lvl="5"/>
            <a:r>
              <a:rPr lang="en-GB" noProof="0" dirty="0"/>
              <a:t>Heading #4</a:t>
            </a:r>
          </a:p>
        </p:txBody>
      </p:sp>
      <p:grpSp>
        <p:nvGrpSpPr>
          <p:cNvPr id="2" name="Groep 1">
            <a:extLst>
              <a:ext uri="{FF2B5EF4-FFF2-40B4-BE49-F238E27FC236}">
                <a16:creationId xmlns:a16="http://schemas.microsoft.com/office/drawing/2014/main" id="{68A30EB2-2700-C597-D5E1-A6717BA9137E}"/>
              </a:ext>
            </a:extLst>
          </p:cNvPr>
          <p:cNvGrpSpPr/>
          <p:nvPr userDrawn="1"/>
        </p:nvGrpSpPr>
        <p:grpSpPr>
          <a:xfrm>
            <a:off x="-3786437" y="0"/>
            <a:ext cx="3693386" cy="5359349"/>
            <a:chOff x="-3786437" y="0"/>
            <a:chExt cx="3693386" cy="5359349"/>
          </a:xfrm>
        </p:grpSpPr>
        <p:sp>
          <p:nvSpPr>
            <p:cNvPr id="5" name="Rechthoek 4">
              <a:extLst>
                <a:ext uri="{FF2B5EF4-FFF2-40B4-BE49-F238E27FC236}">
                  <a16:creationId xmlns:a16="http://schemas.microsoft.com/office/drawing/2014/main" id="{2D35554B-B0BB-7ABB-5CDC-CBA71253BF7A}"/>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tx2"/>
                  </a:solidFill>
                  <a:latin typeface="Calibri" panose="020F0502020204030204" pitchFamily="34" charset="0"/>
                  <a:cs typeface="Calibri" panose="020F0502020204030204" pitchFamily="34" charset="0"/>
                </a:rPr>
                <a:t>Choosing text levels</a:t>
              </a:r>
            </a:p>
          </p:txBody>
        </p:sp>
        <p:sp>
          <p:nvSpPr>
            <p:cNvPr id="7" name="Ovaal 6">
              <a:extLst>
                <a:ext uri="{FF2B5EF4-FFF2-40B4-BE49-F238E27FC236}">
                  <a16:creationId xmlns:a16="http://schemas.microsoft.com/office/drawing/2014/main" id="{9F9232EF-7A90-B3E3-CB59-661B095C37D1}"/>
                </a:ext>
              </a:extLst>
            </p:cNvPr>
            <p:cNvSpPr/>
            <p:nvPr userDrawn="1"/>
          </p:nvSpPr>
          <p:spPr>
            <a:xfrm>
              <a:off x="-3604183" y="183748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8" name="Rechthoek 7">
              <a:extLst>
                <a:ext uri="{FF2B5EF4-FFF2-40B4-BE49-F238E27FC236}">
                  <a16:creationId xmlns:a16="http://schemas.microsoft.com/office/drawing/2014/main" id="{0F40F790-0F60-349E-C36B-67A18F931304}"/>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4"/>
                </a:buClr>
                <a:buSzTx/>
                <a:buFontTx/>
                <a:buNone/>
                <a:tabLst/>
                <a:defRPr/>
              </a:pPr>
              <a:r>
                <a:rPr kumimoji="0" lang="en-GB"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Plain text #1</a:t>
              </a:r>
            </a:p>
          </p:txBody>
        </p:sp>
        <p:sp>
          <p:nvSpPr>
            <p:cNvPr id="9" name="Ovaal 8">
              <a:extLst>
                <a:ext uri="{FF2B5EF4-FFF2-40B4-BE49-F238E27FC236}">
                  <a16:creationId xmlns:a16="http://schemas.microsoft.com/office/drawing/2014/main" id="{34EEC4A6-6BBB-2719-F4EB-2B3201B92CF3}"/>
                </a:ext>
              </a:extLst>
            </p:cNvPr>
            <p:cNvSpPr/>
            <p:nvPr userDrawn="1"/>
          </p:nvSpPr>
          <p:spPr>
            <a:xfrm>
              <a:off x="-3604183" y="2128768"/>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0" name="Rechthoek 9">
              <a:extLst>
                <a:ext uri="{FF2B5EF4-FFF2-40B4-BE49-F238E27FC236}">
                  <a16:creationId xmlns:a16="http://schemas.microsoft.com/office/drawing/2014/main" id="{430304BF-54A0-DA45-FFBD-BCC6D538B1E7}"/>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Under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‘Home’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use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list level-buttons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to choose a text level. </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Choose from:</a:t>
              </a:r>
            </a:p>
          </p:txBody>
        </p:sp>
        <p:sp>
          <p:nvSpPr>
            <p:cNvPr id="16" name="Rechthoek 15">
              <a:extLst>
                <a:ext uri="{FF2B5EF4-FFF2-40B4-BE49-F238E27FC236}">
                  <a16:creationId xmlns:a16="http://schemas.microsoft.com/office/drawing/2014/main" id="{AA1E6E96-19A5-4BC1-18AD-5F9C3CD856EE}"/>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4"/>
                </a:buClr>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Plain text #2</a:t>
              </a:r>
            </a:p>
          </p:txBody>
        </p:sp>
        <p:sp>
          <p:nvSpPr>
            <p:cNvPr id="17" name="Ovaal 16">
              <a:extLst>
                <a:ext uri="{FF2B5EF4-FFF2-40B4-BE49-F238E27FC236}">
                  <a16:creationId xmlns:a16="http://schemas.microsoft.com/office/drawing/2014/main" id="{61C5853E-D348-E3C3-C940-8330621C8CE2}"/>
                </a:ext>
              </a:extLst>
            </p:cNvPr>
            <p:cNvSpPr/>
            <p:nvPr userDrawn="1"/>
          </p:nvSpPr>
          <p:spPr>
            <a:xfrm>
              <a:off x="-3604183" y="2420052"/>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8" name="Rechthoek 17">
              <a:extLst>
                <a:ext uri="{FF2B5EF4-FFF2-40B4-BE49-F238E27FC236}">
                  <a16:creationId xmlns:a16="http://schemas.microsoft.com/office/drawing/2014/main" id="{02459577-ADFA-BBB5-41F1-BD7C82BBCFC7}"/>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rgbClr val="EE7628"/>
                </a:buClr>
                <a:buSzTx/>
                <a:buFont typeface="Arial" panose="020B0604020202020204" pitchFamily="34" charset="0"/>
                <a:buNone/>
                <a:tabLst/>
                <a:defRPr/>
              </a:pPr>
              <a:r>
                <a:rPr kumimoji="0" lang="en-GB" sz="1800" b="1" i="0" u="none" strike="noStrike" kern="0" cap="none" spc="0" normalizeH="0" baseline="0" noProof="0" dirty="0">
                  <a:ln>
                    <a:noFill/>
                  </a:ln>
                  <a:solidFill>
                    <a:schemeClr val="tx2"/>
                  </a:solidFill>
                  <a:effectLst/>
                  <a:uLnTx/>
                  <a:uFillTx/>
                  <a:latin typeface="Calibri" panose="020F0502020204030204" pitchFamily="34" charset="0"/>
                  <a:ea typeface="+mn-ea"/>
                  <a:cs typeface="Calibri" panose="020F0502020204030204" pitchFamily="34" charset="0"/>
                </a:rPr>
                <a:t>Heading #1</a:t>
              </a:r>
            </a:p>
          </p:txBody>
        </p:sp>
        <p:sp>
          <p:nvSpPr>
            <p:cNvPr id="19" name="Ovaal 18">
              <a:extLst>
                <a:ext uri="{FF2B5EF4-FFF2-40B4-BE49-F238E27FC236}">
                  <a16:creationId xmlns:a16="http://schemas.microsoft.com/office/drawing/2014/main" id="{4C8E77FF-9536-3623-E293-BA4F36A973F0}"/>
                </a:ext>
              </a:extLst>
            </p:cNvPr>
            <p:cNvSpPr/>
            <p:nvPr userDrawn="1"/>
          </p:nvSpPr>
          <p:spPr>
            <a:xfrm>
              <a:off x="-3604183" y="2711336"/>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20" name="Rechthoek 19">
              <a:extLst>
                <a:ext uri="{FF2B5EF4-FFF2-40B4-BE49-F238E27FC236}">
                  <a16:creationId xmlns:a16="http://schemas.microsoft.com/office/drawing/2014/main" id="{E011F3A7-E1E3-6A93-ADCE-26EAFDEB23EE}"/>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rgbClr val="EE7628"/>
                </a:buClr>
                <a:buSzTx/>
                <a:buFont typeface="Arial" panose="020B0604020202020204" pitchFamily="34" charset="0"/>
                <a:buNone/>
                <a:tabLst/>
                <a:defRPr/>
              </a:pPr>
              <a:r>
                <a:rPr kumimoji="0" lang="en-GB" sz="1800" b="1" i="0" u="none" strike="noStrike" kern="0" cap="none" spc="0" normalizeH="0" baseline="0" noProof="0" dirty="0">
                  <a:ln>
                    <a:noFill/>
                  </a:ln>
                  <a:solidFill>
                    <a:schemeClr val="accent1"/>
                  </a:solidFill>
                  <a:effectLst/>
                  <a:uLnTx/>
                  <a:uFillTx/>
                  <a:latin typeface="Calibri" panose="020F0502020204030204" pitchFamily="34" charset="0"/>
                  <a:ea typeface="+mn-ea"/>
                  <a:cs typeface="Calibri" panose="020F0502020204030204" pitchFamily="34" charset="0"/>
                </a:rPr>
                <a:t>Heading #2</a:t>
              </a:r>
            </a:p>
          </p:txBody>
        </p:sp>
        <p:sp>
          <p:nvSpPr>
            <p:cNvPr id="21" name="Ovaal 20">
              <a:extLst>
                <a:ext uri="{FF2B5EF4-FFF2-40B4-BE49-F238E27FC236}">
                  <a16:creationId xmlns:a16="http://schemas.microsoft.com/office/drawing/2014/main" id="{20CBAB3C-D160-0CFA-12CA-A035460CFAFF}"/>
                </a:ext>
              </a:extLst>
            </p:cNvPr>
            <p:cNvSpPr/>
            <p:nvPr userDrawn="1"/>
          </p:nvSpPr>
          <p:spPr>
            <a:xfrm>
              <a:off x="-3604183" y="3002620"/>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p>
          </p:txBody>
        </p:sp>
        <p:sp>
          <p:nvSpPr>
            <p:cNvPr id="22" name="Rechthoek 21">
              <a:extLst>
                <a:ext uri="{FF2B5EF4-FFF2-40B4-BE49-F238E27FC236}">
                  <a16:creationId xmlns:a16="http://schemas.microsoft.com/office/drawing/2014/main" id="{449437FA-6C3A-6602-58ED-0F0934F296D3}"/>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en-GB" sz="1800" b="1" i="0" u="none" strike="noStrike" kern="0" cap="none" spc="0" normalizeH="0" baseline="0" noProof="0" dirty="0">
                  <a:ln>
                    <a:noFill/>
                  </a:ln>
                  <a:solidFill>
                    <a:schemeClr val="accent3"/>
                  </a:solidFill>
                  <a:effectLst/>
                  <a:uLnTx/>
                  <a:uFillTx/>
                  <a:latin typeface="Calibri" panose="020F0502020204030204" pitchFamily="34" charset="0"/>
                  <a:cs typeface="Calibri" panose="020F0502020204030204" pitchFamily="34" charset="0"/>
                </a:rPr>
                <a:t>Heading #3</a:t>
              </a:r>
            </a:p>
          </p:txBody>
        </p:sp>
        <p:sp>
          <p:nvSpPr>
            <p:cNvPr id="25" name="Ovaal 24">
              <a:extLst>
                <a:ext uri="{FF2B5EF4-FFF2-40B4-BE49-F238E27FC236}">
                  <a16:creationId xmlns:a16="http://schemas.microsoft.com/office/drawing/2014/main" id="{22B82B37-3774-A8F2-89D8-2FB005B3FD38}"/>
                </a:ext>
              </a:extLst>
            </p:cNvPr>
            <p:cNvSpPr/>
            <p:nvPr userDrawn="1"/>
          </p:nvSpPr>
          <p:spPr>
            <a:xfrm>
              <a:off x="-3604183" y="329390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p>
          </p:txBody>
        </p:sp>
        <p:sp>
          <p:nvSpPr>
            <p:cNvPr id="26" name="Rechthoek 25">
              <a:extLst>
                <a:ext uri="{FF2B5EF4-FFF2-40B4-BE49-F238E27FC236}">
                  <a16:creationId xmlns:a16="http://schemas.microsoft.com/office/drawing/2014/main" id="{05F4070B-A463-2363-DB8B-20CCB0CEA485}"/>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4"/>
                </a:buClr>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Source</a:t>
              </a:r>
            </a:p>
          </p:txBody>
        </p:sp>
        <p:sp>
          <p:nvSpPr>
            <p:cNvPr id="27" name="Ovaal 26">
              <a:extLst>
                <a:ext uri="{FF2B5EF4-FFF2-40B4-BE49-F238E27FC236}">
                  <a16:creationId xmlns:a16="http://schemas.microsoft.com/office/drawing/2014/main" id="{CEC5CB2D-47D3-EBBF-0119-FD92FD407C27}"/>
                </a:ext>
              </a:extLst>
            </p:cNvPr>
            <p:cNvSpPr/>
            <p:nvPr userDrawn="1"/>
          </p:nvSpPr>
          <p:spPr>
            <a:xfrm>
              <a:off x="-3604183" y="3585188"/>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p>
          </p:txBody>
        </p:sp>
        <p:sp>
          <p:nvSpPr>
            <p:cNvPr id="28" name="Rechthoek 27">
              <a:extLst>
                <a:ext uri="{FF2B5EF4-FFF2-40B4-BE49-F238E27FC236}">
                  <a16:creationId xmlns:a16="http://schemas.microsoft.com/office/drawing/2014/main" id="{24F67D23-6D90-0189-829A-48D2370B32AD}"/>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rgbClr val="2CA055"/>
                </a:buClr>
                <a:buSzTx/>
                <a:buFontTx/>
                <a:buNone/>
                <a:tabLst/>
                <a:defRPr/>
              </a:pPr>
              <a:r>
                <a:rPr kumimoji="0" lang="en-GB" sz="1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Plain text #1</a:t>
              </a:r>
            </a:p>
          </p:txBody>
        </p:sp>
        <p:sp>
          <p:nvSpPr>
            <p:cNvPr id="29" name="Ovaal 28">
              <a:extLst>
                <a:ext uri="{FF2B5EF4-FFF2-40B4-BE49-F238E27FC236}">
                  <a16:creationId xmlns:a16="http://schemas.microsoft.com/office/drawing/2014/main" id="{761FEAC7-95F8-C55F-2C25-7675DBA63B10}"/>
                </a:ext>
              </a:extLst>
            </p:cNvPr>
            <p:cNvSpPr/>
            <p:nvPr userDrawn="1"/>
          </p:nvSpPr>
          <p:spPr>
            <a:xfrm>
              <a:off x="-3604183" y="3876472"/>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p>
          </p:txBody>
        </p:sp>
        <p:sp>
          <p:nvSpPr>
            <p:cNvPr id="30" name="Rechthoek 29">
              <a:extLst>
                <a:ext uri="{FF2B5EF4-FFF2-40B4-BE49-F238E27FC236}">
                  <a16:creationId xmlns:a16="http://schemas.microsoft.com/office/drawing/2014/main" id="{E8184E22-0066-3D52-8731-6974D5B7912D}"/>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4"/>
                </a:buClr>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Plain text #2</a:t>
              </a:r>
            </a:p>
          </p:txBody>
        </p:sp>
        <p:sp>
          <p:nvSpPr>
            <p:cNvPr id="31" name="Ovaal 30">
              <a:extLst>
                <a:ext uri="{FF2B5EF4-FFF2-40B4-BE49-F238E27FC236}">
                  <a16:creationId xmlns:a16="http://schemas.microsoft.com/office/drawing/2014/main" id="{5CDA2E7F-0B94-914C-8702-0AAF3BB62920}"/>
                </a:ext>
              </a:extLst>
            </p:cNvPr>
            <p:cNvSpPr/>
            <p:nvPr userDrawn="1"/>
          </p:nvSpPr>
          <p:spPr>
            <a:xfrm>
              <a:off x="-3604183" y="416859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p>
          </p:txBody>
        </p:sp>
        <p:sp>
          <p:nvSpPr>
            <p:cNvPr id="32" name="Rechthoek 31">
              <a:extLst>
                <a:ext uri="{FF2B5EF4-FFF2-40B4-BE49-F238E27FC236}">
                  <a16:creationId xmlns:a16="http://schemas.microsoft.com/office/drawing/2014/main" id="{05944077-D509-4024-7426-DA0531266AE2}"/>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en-GB" sz="1800" b="1" i="0" u="none" strike="noStrike" kern="0" cap="none" spc="0" normalizeH="0" baseline="0" noProof="0" dirty="0">
                  <a:ln>
                    <a:noFill/>
                  </a:ln>
                  <a:solidFill>
                    <a:schemeClr val="accent4"/>
                  </a:solidFill>
                  <a:effectLst/>
                  <a:uLnTx/>
                  <a:uFillTx/>
                  <a:latin typeface="Calibri" panose="020F0502020204030204" pitchFamily="34" charset="0"/>
                  <a:cs typeface="Calibri" panose="020F0502020204030204" pitchFamily="34" charset="0"/>
                </a:rPr>
                <a:t>Heading #4</a:t>
              </a:r>
            </a:p>
          </p:txBody>
        </p:sp>
        <p:sp>
          <p:nvSpPr>
            <p:cNvPr id="33" name="Rechthoek 32">
              <a:extLst>
                <a:ext uri="{FF2B5EF4-FFF2-40B4-BE49-F238E27FC236}">
                  <a16:creationId xmlns:a16="http://schemas.microsoft.com/office/drawing/2014/main" id="{DB2EFABD-0EA5-3021-F967-06E3072B96A0}"/>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‘Inspiration'</a:t>
              </a:r>
            </a:p>
          </p:txBody>
        </p:sp>
        <p:grpSp>
          <p:nvGrpSpPr>
            <p:cNvPr id="34" name="ICOON_info">
              <a:extLst>
                <a:ext uri="{FF2B5EF4-FFF2-40B4-BE49-F238E27FC236}">
                  <a16:creationId xmlns:a16="http://schemas.microsoft.com/office/drawing/2014/main" id="{3894B335-F141-BC5E-9F9D-F45A91BEDA12}"/>
                </a:ext>
              </a:extLst>
            </p:cNvPr>
            <p:cNvGrpSpPr/>
            <p:nvPr userDrawn="1"/>
          </p:nvGrpSpPr>
          <p:grpSpPr>
            <a:xfrm>
              <a:off x="-376736" y="4400186"/>
              <a:ext cx="283685" cy="283685"/>
              <a:chOff x="-510741" y="5913713"/>
              <a:chExt cx="267555" cy="267555"/>
            </a:xfrm>
          </p:grpSpPr>
          <p:sp>
            <p:nvSpPr>
              <p:cNvPr id="82" name="Ovaal 81">
                <a:extLst>
                  <a:ext uri="{FF2B5EF4-FFF2-40B4-BE49-F238E27FC236}">
                    <a16:creationId xmlns:a16="http://schemas.microsoft.com/office/drawing/2014/main" id="{08068FC7-2FEB-9820-DE97-649E811AE4D7}"/>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83" name="Graphic 163" descr="Informatie">
                <a:extLst>
                  <a:ext uri="{FF2B5EF4-FFF2-40B4-BE49-F238E27FC236}">
                    <a16:creationId xmlns:a16="http://schemas.microsoft.com/office/drawing/2014/main" id="{97008D84-AEEC-EB6B-5EDA-B6AB97100064}"/>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35" name="VOORBEELD">
              <a:extLst>
                <a:ext uri="{FF2B5EF4-FFF2-40B4-BE49-F238E27FC236}">
                  <a16:creationId xmlns:a16="http://schemas.microsoft.com/office/drawing/2014/main" id="{71DD177A-A4CB-93B8-2305-79A34EB57FBF}"/>
                </a:ext>
              </a:extLst>
            </p:cNvPr>
            <p:cNvGrpSpPr/>
            <p:nvPr userDrawn="1"/>
          </p:nvGrpSpPr>
          <p:grpSpPr>
            <a:xfrm>
              <a:off x="-3605171" y="458674"/>
              <a:ext cx="3234311" cy="558875"/>
              <a:chOff x="-3605171" y="458674"/>
              <a:chExt cx="3234311" cy="558875"/>
            </a:xfrm>
          </p:grpSpPr>
          <p:sp>
            <p:nvSpPr>
              <p:cNvPr id="42" name="Rechthoek 41">
                <a:extLst>
                  <a:ext uri="{FF2B5EF4-FFF2-40B4-BE49-F238E27FC236}">
                    <a16:creationId xmlns:a16="http://schemas.microsoft.com/office/drawing/2014/main" id="{94E8A687-3BB9-DDE2-22D1-A7B6F189E999}"/>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en-GB" sz="900" b="1" noProof="0" dirty="0">
                    <a:solidFill>
                      <a:srgbClr val="211F26"/>
                    </a:solidFill>
                    <a:latin typeface="Calibri" panose="020F0502020204030204" pitchFamily="34" charset="0"/>
                    <a:cs typeface="Calibri" panose="020F0502020204030204" pitchFamily="34" charset="0"/>
                  </a:rPr>
                  <a:t>Home</a:t>
                </a:r>
              </a:p>
            </p:txBody>
          </p:sp>
          <p:sp>
            <p:nvSpPr>
              <p:cNvPr id="43" name="Rechthoek 42">
                <a:extLst>
                  <a:ext uri="{FF2B5EF4-FFF2-40B4-BE49-F238E27FC236}">
                    <a16:creationId xmlns:a16="http://schemas.microsoft.com/office/drawing/2014/main" id="{CA13DAB1-8402-BAF0-01C9-A4A1AF57BE61}"/>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44" name="Groep 43">
                <a:extLst>
                  <a:ext uri="{FF2B5EF4-FFF2-40B4-BE49-F238E27FC236}">
                    <a16:creationId xmlns:a16="http://schemas.microsoft.com/office/drawing/2014/main" id="{9865D471-79A4-3707-85DA-FBCBB687E32F}"/>
                  </a:ext>
                </a:extLst>
              </p:cNvPr>
              <p:cNvGrpSpPr/>
              <p:nvPr userDrawn="1"/>
            </p:nvGrpSpPr>
            <p:grpSpPr>
              <a:xfrm>
                <a:off x="-3386247" y="830871"/>
                <a:ext cx="139423" cy="109566"/>
                <a:chOff x="-2866744" y="827071"/>
                <a:chExt cx="168701" cy="132575"/>
              </a:xfrm>
            </p:grpSpPr>
            <p:grpSp>
              <p:nvGrpSpPr>
                <p:cNvPr id="75" name="Groep 74">
                  <a:extLst>
                    <a:ext uri="{FF2B5EF4-FFF2-40B4-BE49-F238E27FC236}">
                      <a16:creationId xmlns:a16="http://schemas.microsoft.com/office/drawing/2014/main" id="{E62EC6BD-FECB-2E40-57DE-DA9634A7E12B}"/>
                    </a:ext>
                  </a:extLst>
                </p:cNvPr>
                <p:cNvGrpSpPr/>
                <p:nvPr userDrawn="1"/>
              </p:nvGrpSpPr>
              <p:grpSpPr>
                <a:xfrm>
                  <a:off x="-2866744" y="827071"/>
                  <a:ext cx="168701" cy="132575"/>
                  <a:chOff x="-2866744" y="827071"/>
                  <a:chExt cx="168701" cy="132575"/>
                </a:xfrm>
              </p:grpSpPr>
              <p:cxnSp>
                <p:nvCxnSpPr>
                  <p:cNvPr id="77" name="Rechte verbindingslijn 76">
                    <a:extLst>
                      <a:ext uri="{FF2B5EF4-FFF2-40B4-BE49-F238E27FC236}">
                        <a16:creationId xmlns:a16="http://schemas.microsoft.com/office/drawing/2014/main" id="{34DB50E1-79FC-5D6D-0684-E47D9781FBFB}"/>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78" name="Rechte verbindingslijn 77">
                    <a:extLst>
                      <a:ext uri="{FF2B5EF4-FFF2-40B4-BE49-F238E27FC236}">
                        <a16:creationId xmlns:a16="http://schemas.microsoft.com/office/drawing/2014/main" id="{0B62269C-9E7E-7570-B8FD-93FCFE515239}"/>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79" name="Rechte verbindingslijn 78">
                    <a:extLst>
                      <a:ext uri="{FF2B5EF4-FFF2-40B4-BE49-F238E27FC236}">
                        <a16:creationId xmlns:a16="http://schemas.microsoft.com/office/drawing/2014/main" id="{F7E5198A-5EDC-FDAB-83BB-9B5626B9D643}"/>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80" name="Rechte verbindingslijn 79">
                    <a:extLst>
                      <a:ext uri="{FF2B5EF4-FFF2-40B4-BE49-F238E27FC236}">
                        <a16:creationId xmlns:a16="http://schemas.microsoft.com/office/drawing/2014/main" id="{27E4AD66-E44B-901D-ADF8-F5EF2F3E555E}"/>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81" name="Rechte verbindingslijn 80">
                    <a:extLst>
                      <a:ext uri="{FF2B5EF4-FFF2-40B4-BE49-F238E27FC236}">
                        <a16:creationId xmlns:a16="http://schemas.microsoft.com/office/drawing/2014/main" id="{1DFE0866-7C5D-B005-4D1F-9388F27C00AF}"/>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76" name="Pijl: rechts 75">
                  <a:extLst>
                    <a:ext uri="{FF2B5EF4-FFF2-40B4-BE49-F238E27FC236}">
                      <a16:creationId xmlns:a16="http://schemas.microsoft.com/office/drawing/2014/main" id="{729753A5-C3B7-9538-9385-FF933986E07C}"/>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45" name="Groep 44">
                <a:extLst>
                  <a:ext uri="{FF2B5EF4-FFF2-40B4-BE49-F238E27FC236}">
                    <a16:creationId xmlns:a16="http://schemas.microsoft.com/office/drawing/2014/main" id="{AA2B4971-0629-FBF4-AE96-707FB6E82F94}"/>
                  </a:ext>
                </a:extLst>
              </p:cNvPr>
              <p:cNvGrpSpPr/>
              <p:nvPr userDrawn="1"/>
            </p:nvGrpSpPr>
            <p:grpSpPr>
              <a:xfrm>
                <a:off x="-3605171" y="830871"/>
                <a:ext cx="139423" cy="109566"/>
                <a:chOff x="-2866744" y="518074"/>
                <a:chExt cx="168701" cy="132575"/>
              </a:xfrm>
            </p:grpSpPr>
            <p:grpSp>
              <p:nvGrpSpPr>
                <p:cNvPr id="68" name="Groep 67">
                  <a:extLst>
                    <a:ext uri="{FF2B5EF4-FFF2-40B4-BE49-F238E27FC236}">
                      <a16:creationId xmlns:a16="http://schemas.microsoft.com/office/drawing/2014/main" id="{A2A6907B-6961-D86B-2B7D-ED8946A7D162}"/>
                    </a:ext>
                  </a:extLst>
                </p:cNvPr>
                <p:cNvGrpSpPr/>
                <p:nvPr userDrawn="1"/>
              </p:nvGrpSpPr>
              <p:grpSpPr>
                <a:xfrm>
                  <a:off x="-2866744" y="518074"/>
                  <a:ext cx="168701" cy="132575"/>
                  <a:chOff x="-2866744" y="518074"/>
                  <a:chExt cx="168701" cy="132575"/>
                </a:xfrm>
              </p:grpSpPr>
              <p:cxnSp>
                <p:nvCxnSpPr>
                  <p:cNvPr id="70" name="Rechte verbindingslijn 69">
                    <a:extLst>
                      <a:ext uri="{FF2B5EF4-FFF2-40B4-BE49-F238E27FC236}">
                        <a16:creationId xmlns:a16="http://schemas.microsoft.com/office/drawing/2014/main" id="{5B3E650D-1275-D416-E6BD-AE843C9115D7}"/>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71" name="Rechte verbindingslijn 70">
                    <a:extLst>
                      <a:ext uri="{FF2B5EF4-FFF2-40B4-BE49-F238E27FC236}">
                        <a16:creationId xmlns:a16="http://schemas.microsoft.com/office/drawing/2014/main" id="{BAA78084-FDD5-E097-B037-9A7C101D52CA}"/>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72" name="Rechte verbindingslijn 71">
                    <a:extLst>
                      <a:ext uri="{FF2B5EF4-FFF2-40B4-BE49-F238E27FC236}">
                        <a16:creationId xmlns:a16="http://schemas.microsoft.com/office/drawing/2014/main" id="{2201508C-64D3-F3D1-AD4E-C06ACAB1FE81}"/>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73" name="Rechte verbindingslijn 72">
                    <a:extLst>
                      <a:ext uri="{FF2B5EF4-FFF2-40B4-BE49-F238E27FC236}">
                        <a16:creationId xmlns:a16="http://schemas.microsoft.com/office/drawing/2014/main" id="{9EA70A61-7696-A181-70D7-967784388F04}"/>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74" name="Rechte verbindingslijn 73">
                    <a:extLst>
                      <a:ext uri="{FF2B5EF4-FFF2-40B4-BE49-F238E27FC236}">
                        <a16:creationId xmlns:a16="http://schemas.microsoft.com/office/drawing/2014/main" id="{A64581F3-C12D-5FF5-D862-DBF05D1515F0}"/>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69" name="Pijl: rechts 68">
                  <a:extLst>
                    <a:ext uri="{FF2B5EF4-FFF2-40B4-BE49-F238E27FC236}">
                      <a16:creationId xmlns:a16="http://schemas.microsoft.com/office/drawing/2014/main" id="{8E52C14D-63FE-F6D4-3A69-9FBD64BFFBD4}"/>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cxnSp>
            <p:nvCxnSpPr>
              <p:cNvPr id="46" name="Rechte verbindingslijn 45">
                <a:extLst>
                  <a:ext uri="{FF2B5EF4-FFF2-40B4-BE49-F238E27FC236}">
                    <a16:creationId xmlns:a16="http://schemas.microsoft.com/office/drawing/2014/main" id="{1172CBDB-98F2-5AF1-A7DE-89A7845F674F}"/>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47" name="Rechte verbindingslijn 46">
                <a:extLst>
                  <a:ext uri="{FF2B5EF4-FFF2-40B4-BE49-F238E27FC236}">
                    <a16:creationId xmlns:a16="http://schemas.microsoft.com/office/drawing/2014/main" id="{ABB98F35-367C-6D8C-C346-D072B252A4B5}"/>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48" name="Rechthoek 47">
                <a:extLst>
                  <a:ext uri="{FF2B5EF4-FFF2-40B4-BE49-F238E27FC236}">
                    <a16:creationId xmlns:a16="http://schemas.microsoft.com/office/drawing/2014/main" id="{76CBDA90-D555-7435-8656-E216DC027AE6}"/>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down</a:t>
                </a:r>
              </a:p>
            </p:txBody>
          </p:sp>
          <p:sp>
            <p:nvSpPr>
              <p:cNvPr id="49" name="Rechthoek 48">
                <a:extLst>
                  <a:ext uri="{FF2B5EF4-FFF2-40B4-BE49-F238E27FC236}">
                    <a16:creationId xmlns:a16="http://schemas.microsoft.com/office/drawing/2014/main" id="{9DBD8F07-861A-C785-CFCD-05F13BC0495F}"/>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up</a:t>
                </a:r>
              </a:p>
            </p:txBody>
          </p:sp>
          <p:grpSp>
            <p:nvGrpSpPr>
              <p:cNvPr id="50" name="Groep 49">
                <a:extLst>
                  <a:ext uri="{FF2B5EF4-FFF2-40B4-BE49-F238E27FC236}">
                    <a16:creationId xmlns:a16="http://schemas.microsoft.com/office/drawing/2014/main" id="{0B181EB6-CA02-B717-0892-4D5E520EF095}"/>
                  </a:ext>
                </a:extLst>
              </p:cNvPr>
              <p:cNvGrpSpPr/>
              <p:nvPr userDrawn="1"/>
            </p:nvGrpSpPr>
            <p:grpSpPr>
              <a:xfrm>
                <a:off x="-2916763" y="769168"/>
                <a:ext cx="268738" cy="248381"/>
                <a:chOff x="-2916763" y="769168"/>
                <a:chExt cx="268738" cy="248381"/>
              </a:xfrm>
            </p:grpSpPr>
            <p:sp>
              <p:nvSpPr>
                <p:cNvPr id="60" name="Rechthoek 59">
                  <a:extLst>
                    <a:ext uri="{FF2B5EF4-FFF2-40B4-BE49-F238E27FC236}">
                      <a16:creationId xmlns:a16="http://schemas.microsoft.com/office/drawing/2014/main" id="{26CDA864-C99E-445E-C90B-0B09190C4126}"/>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61" name="Groep 60">
                  <a:extLst>
                    <a:ext uri="{FF2B5EF4-FFF2-40B4-BE49-F238E27FC236}">
                      <a16:creationId xmlns:a16="http://schemas.microsoft.com/office/drawing/2014/main" id="{AEDF1F98-6E22-535F-2B5E-0F04F6DF625F}"/>
                    </a:ext>
                  </a:extLst>
                </p:cNvPr>
                <p:cNvGrpSpPr/>
                <p:nvPr userDrawn="1"/>
              </p:nvGrpSpPr>
              <p:grpSpPr>
                <a:xfrm>
                  <a:off x="-2866744" y="827071"/>
                  <a:ext cx="168701" cy="132575"/>
                  <a:chOff x="-2866744" y="827071"/>
                  <a:chExt cx="168701" cy="132575"/>
                </a:xfrm>
              </p:grpSpPr>
              <p:cxnSp>
                <p:nvCxnSpPr>
                  <p:cNvPr id="63" name="Rechte verbindingslijn 62">
                    <a:extLst>
                      <a:ext uri="{FF2B5EF4-FFF2-40B4-BE49-F238E27FC236}">
                        <a16:creationId xmlns:a16="http://schemas.microsoft.com/office/drawing/2014/main" id="{0B2F2FE2-FB7B-231F-3360-1B80982AE200}"/>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64" name="Rechte verbindingslijn 63">
                    <a:extLst>
                      <a:ext uri="{FF2B5EF4-FFF2-40B4-BE49-F238E27FC236}">
                        <a16:creationId xmlns:a16="http://schemas.microsoft.com/office/drawing/2014/main" id="{8D2D5AAD-7029-A773-3A2C-62095B95CF76}"/>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65" name="Rechte verbindingslijn 64">
                    <a:extLst>
                      <a:ext uri="{FF2B5EF4-FFF2-40B4-BE49-F238E27FC236}">
                        <a16:creationId xmlns:a16="http://schemas.microsoft.com/office/drawing/2014/main" id="{A03320D4-D755-CC45-4865-AD33C8B765F0}"/>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66" name="Rechte verbindingslijn 65">
                    <a:extLst>
                      <a:ext uri="{FF2B5EF4-FFF2-40B4-BE49-F238E27FC236}">
                        <a16:creationId xmlns:a16="http://schemas.microsoft.com/office/drawing/2014/main" id="{2F882CC1-A8EC-CE9F-5C50-8872B4992F08}"/>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67" name="Rechte verbindingslijn 66">
                    <a:extLst>
                      <a:ext uri="{FF2B5EF4-FFF2-40B4-BE49-F238E27FC236}">
                        <a16:creationId xmlns:a16="http://schemas.microsoft.com/office/drawing/2014/main" id="{975B8A1F-08C2-FDBC-4E4E-7E198C9EB31F}"/>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62" name="Pijl: rechts 61">
                  <a:extLst>
                    <a:ext uri="{FF2B5EF4-FFF2-40B4-BE49-F238E27FC236}">
                      <a16:creationId xmlns:a16="http://schemas.microsoft.com/office/drawing/2014/main" id="{6BAADBCD-E299-F63E-AF39-A85FA8726F0E}"/>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51" name="Groep 50">
                <a:extLst>
                  <a:ext uri="{FF2B5EF4-FFF2-40B4-BE49-F238E27FC236}">
                    <a16:creationId xmlns:a16="http://schemas.microsoft.com/office/drawing/2014/main" id="{18605372-D3EF-A619-3F91-9D2FE9CB4CAA}"/>
                  </a:ext>
                </a:extLst>
              </p:cNvPr>
              <p:cNvGrpSpPr/>
              <p:nvPr userDrawn="1"/>
            </p:nvGrpSpPr>
            <p:grpSpPr>
              <a:xfrm>
                <a:off x="-2916763" y="460171"/>
                <a:ext cx="268738" cy="248381"/>
                <a:chOff x="-2916763" y="460171"/>
                <a:chExt cx="268738" cy="248381"/>
              </a:xfrm>
            </p:grpSpPr>
            <p:sp>
              <p:nvSpPr>
                <p:cNvPr id="52" name="Rechthoek 51">
                  <a:extLst>
                    <a:ext uri="{FF2B5EF4-FFF2-40B4-BE49-F238E27FC236}">
                      <a16:creationId xmlns:a16="http://schemas.microsoft.com/office/drawing/2014/main" id="{7734E695-AC90-D836-4BD8-A44B70C9E87B}"/>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53" name="Groep 52">
                  <a:extLst>
                    <a:ext uri="{FF2B5EF4-FFF2-40B4-BE49-F238E27FC236}">
                      <a16:creationId xmlns:a16="http://schemas.microsoft.com/office/drawing/2014/main" id="{47896F68-8C8F-0247-4EC0-EF077AD85F49}"/>
                    </a:ext>
                  </a:extLst>
                </p:cNvPr>
                <p:cNvGrpSpPr/>
                <p:nvPr userDrawn="1"/>
              </p:nvGrpSpPr>
              <p:grpSpPr>
                <a:xfrm>
                  <a:off x="-2866744" y="518074"/>
                  <a:ext cx="168701" cy="132575"/>
                  <a:chOff x="-2866744" y="518074"/>
                  <a:chExt cx="168701" cy="132575"/>
                </a:xfrm>
              </p:grpSpPr>
              <p:cxnSp>
                <p:nvCxnSpPr>
                  <p:cNvPr id="55" name="Rechte verbindingslijn 54">
                    <a:extLst>
                      <a:ext uri="{FF2B5EF4-FFF2-40B4-BE49-F238E27FC236}">
                        <a16:creationId xmlns:a16="http://schemas.microsoft.com/office/drawing/2014/main" id="{04477519-7FEA-2715-8D53-2DD756D844CC}"/>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56" name="Rechte verbindingslijn 55">
                    <a:extLst>
                      <a:ext uri="{FF2B5EF4-FFF2-40B4-BE49-F238E27FC236}">
                        <a16:creationId xmlns:a16="http://schemas.microsoft.com/office/drawing/2014/main" id="{F71E35D6-32CC-CB15-CBF2-935BC8C3F363}"/>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57" name="Rechte verbindingslijn 56">
                    <a:extLst>
                      <a:ext uri="{FF2B5EF4-FFF2-40B4-BE49-F238E27FC236}">
                        <a16:creationId xmlns:a16="http://schemas.microsoft.com/office/drawing/2014/main" id="{E4CBB67F-26BD-6F38-CD86-6F946050FF82}"/>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58" name="Rechte verbindingslijn 57">
                    <a:extLst>
                      <a:ext uri="{FF2B5EF4-FFF2-40B4-BE49-F238E27FC236}">
                        <a16:creationId xmlns:a16="http://schemas.microsoft.com/office/drawing/2014/main" id="{85AF0F04-624F-97F5-89C2-44487BA24D5E}"/>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59" name="Rechte verbindingslijn 58">
                    <a:extLst>
                      <a:ext uri="{FF2B5EF4-FFF2-40B4-BE49-F238E27FC236}">
                        <a16:creationId xmlns:a16="http://schemas.microsoft.com/office/drawing/2014/main" id="{1AB819EC-0885-19EC-EBE7-F221B16BBE27}"/>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54" name="Pijl: rechts 53">
                  <a:extLst>
                    <a:ext uri="{FF2B5EF4-FFF2-40B4-BE49-F238E27FC236}">
                      <a16:creationId xmlns:a16="http://schemas.microsoft.com/office/drawing/2014/main" id="{B4F7A491-2BE2-4912-11A0-7BEE79B38347}"/>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grpSp>
          <p:nvGrpSpPr>
            <p:cNvPr id="36" name="Groep 35">
              <a:extLst>
                <a:ext uri="{FF2B5EF4-FFF2-40B4-BE49-F238E27FC236}">
                  <a16:creationId xmlns:a16="http://schemas.microsoft.com/office/drawing/2014/main" id="{DB652F3D-A346-B8F3-1284-C2D2EA0FE064}"/>
                </a:ext>
              </a:extLst>
            </p:cNvPr>
            <p:cNvGrpSpPr/>
            <p:nvPr userDrawn="1"/>
          </p:nvGrpSpPr>
          <p:grpSpPr>
            <a:xfrm>
              <a:off x="-938434" y="4663037"/>
              <a:ext cx="627798" cy="576693"/>
              <a:chOff x="-1753862" y="6112775"/>
              <a:chExt cx="759635" cy="697798"/>
            </a:xfrm>
          </p:grpSpPr>
          <p:grpSp>
            <p:nvGrpSpPr>
              <p:cNvPr id="37" name="Inspireren">
                <a:extLst>
                  <a:ext uri="{FF2B5EF4-FFF2-40B4-BE49-F238E27FC236}">
                    <a16:creationId xmlns:a16="http://schemas.microsoft.com/office/drawing/2014/main" id="{47B690F5-FA12-5835-E60A-56E07922DEBD}"/>
                  </a:ext>
                </a:extLst>
              </p:cNvPr>
              <p:cNvGrpSpPr>
                <a:grpSpLocks noChangeAspect="1"/>
              </p:cNvGrpSpPr>
              <p:nvPr userDrawn="1"/>
            </p:nvGrpSpPr>
            <p:grpSpPr bwMode="auto">
              <a:xfrm>
                <a:off x="-1484858" y="6112775"/>
                <a:ext cx="205431" cy="293286"/>
                <a:chOff x="4768" y="2783"/>
                <a:chExt cx="788" cy="1125"/>
              </a:xfrm>
              <a:gradFill>
                <a:gsLst>
                  <a:gs pos="0">
                    <a:srgbClr val="9D9FA1"/>
                  </a:gs>
                  <a:gs pos="70000">
                    <a:srgbClr val="211F26"/>
                  </a:gs>
                </a:gsLst>
                <a:lin ang="2700000" scaled="0"/>
              </a:gradFill>
            </p:grpSpPr>
            <p:sp>
              <p:nvSpPr>
                <p:cNvPr id="39" name="Freeform 12">
                  <a:extLst>
                    <a:ext uri="{FF2B5EF4-FFF2-40B4-BE49-F238E27FC236}">
                      <a16:creationId xmlns:a16="http://schemas.microsoft.com/office/drawing/2014/main" id="{604503C7-EFA6-D698-F1A8-05E7C45083CC}"/>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40" name="Freeform 13">
                  <a:extLst>
                    <a:ext uri="{FF2B5EF4-FFF2-40B4-BE49-F238E27FC236}">
                      <a16:creationId xmlns:a16="http://schemas.microsoft.com/office/drawing/2014/main" id="{51DAB28A-7092-6A3E-E5B4-E8C3697FD821}"/>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41" name="Freeform 14">
                  <a:extLst>
                    <a:ext uri="{FF2B5EF4-FFF2-40B4-BE49-F238E27FC236}">
                      <a16:creationId xmlns:a16="http://schemas.microsoft.com/office/drawing/2014/main" id="{BD6FC2E6-FD99-BCCF-4416-82DF9C58EE01}"/>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38" name="Tekstvak 37">
                <a:extLst>
                  <a:ext uri="{FF2B5EF4-FFF2-40B4-BE49-F238E27FC236}">
                    <a16:creationId xmlns:a16="http://schemas.microsoft.com/office/drawing/2014/main" id="{20AF1263-ACE6-029C-5B1B-1B4B4559196E}"/>
                  </a:ext>
                </a:extLst>
              </p:cNvPr>
              <p:cNvSpPr txBox="1"/>
              <p:nvPr userDrawn="1"/>
            </p:nvSpPr>
            <p:spPr>
              <a:xfrm>
                <a:off x="-1753862" y="6420664"/>
                <a:ext cx="759635" cy="38990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sp>
        <p:nvSpPr>
          <p:cNvPr id="84" name="Tijdelijke aanduiding voor datum 91">
            <a:extLst>
              <a:ext uri="{FF2B5EF4-FFF2-40B4-BE49-F238E27FC236}">
                <a16:creationId xmlns:a16="http://schemas.microsoft.com/office/drawing/2014/main" id="{5CC1357F-E9A3-F54C-39CF-E8A7AB79D967}"/>
              </a:ext>
            </a:extLst>
          </p:cNvPr>
          <p:cNvSpPr>
            <a:spLocks noGrp="1"/>
          </p:cNvSpPr>
          <p:nvPr>
            <p:ph type="dt" sz="half" idx="32"/>
          </p:nvPr>
        </p:nvSpPr>
        <p:spPr>
          <a:xfrm>
            <a:off x="8317776" y="6343857"/>
            <a:ext cx="1451700" cy="151789"/>
          </a:xfrm>
        </p:spPr>
        <p:txBody>
          <a:bodyPr/>
          <a:lstStyle>
            <a:lvl1pPr algn="r">
              <a:defRPr/>
            </a:lvl1pPr>
          </a:lstStyle>
          <a:p>
            <a:fld id="{85A1F514-E22C-4EE1-AD66-0D52C462B7FB}" type="datetime3">
              <a:rPr lang="en-GB" smtClean="0"/>
              <a:t>8 December, 2023</a:t>
            </a:fld>
            <a:endParaRPr lang="en-GB" dirty="0"/>
          </a:p>
        </p:txBody>
      </p:sp>
      <p:sp>
        <p:nvSpPr>
          <p:cNvPr id="85" name="Tijdelijke aanduiding voor voettekst 92">
            <a:extLst>
              <a:ext uri="{FF2B5EF4-FFF2-40B4-BE49-F238E27FC236}">
                <a16:creationId xmlns:a16="http://schemas.microsoft.com/office/drawing/2014/main" id="{5BD6BF0F-B0AB-94F4-B258-5B1920A00382}"/>
              </a:ext>
            </a:extLst>
          </p:cNvPr>
          <p:cNvSpPr>
            <a:spLocks noGrp="1"/>
          </p:cNvSpPr>
          <p:nvPr>
            <p:ph type="ftr" sz="quarter" idx="33"/>
          </p:nvPr>
        </p:nvSpPr>
        <p:spPr>
          <a:xfrm>
            <a:off x="9801225" y="6343856"/>
            <a:ext cx="1658938" cy="151790"/>
          </a:xfrm>
        </p:spPr>
        <p:txBody>
          <a:bodyPr/>
          <a:lstStyle>
            <a:lvl1pPr algn="r">
              <a:defRPr/>
            </a:lvl1pPr>
          </a:lstStyle>
          <a:p>
            <a:r>
              <a:rPr lang="en-GB" dirty="0"/>
              <a:t>|  Published under cc-by licence</a:t>
            </a:r>
          </a:p>
        </p:txBody>
      </p:sp>
      <p:sp>
        <p:nvSpPr>
          <p:cNvPr id="86" name="Tijdelijke aanduiding voor dianummer 93">
            <a:extLst>
              <a:ext uri="{FF2B5EF4-FFF2-40B4-BE49-F238E27FC236}">
                <a16:creationId xmlns:a16="http://schemas.microsoft.com/office/drawing/2014/main" id="{BC0F5CAF-FE20-86B5-35A9-6DE7FB78378D}"/>
              </a:ext>
            </a:extLst>
          </p:cNvPr>
          <p:cNvSpPr>
            <a:spLocks noGrp="1"/>
          </p:cNvSpPr>
          <p:nvPr>
            <p:ph type="sldNum" sz="quarter" idx="34"/>
          </p:nvPr>
        </p:nvSpPr>
        <p:spPr>
          <a:xfrm>
            <a:off x="11175566" y="7255814"/>
            <a:ext cx="284597" cy="151790"/>
          </a:xfrm>
        </p:spPr>
        <p:txBody>
          <a:bodyPr/>
          <a:lstStyle/>
          <a:p>
            <a:fld id="{D7B5DC5B-6873-43DB-ADC7-B15ACCE0DFDB}" type="slidenum">
              <a:rPr lang="en-GB" smtClean="0"/>
              <a:pPr/>
              <a:t>‹#›</a:t>
            </a:fld>
            <a:endParaRPr lang="en-GB" dirty="0"/>
          </a:p>
        </p:txBody>
      </p:sp>
      <p:grpSp>
        <p:nvGrpSpPr>
          <p:cNvPr id="87" name="INSTRUCTION">
            <a:extLst>
              <a:ext uri="{FF2B5EF4-FFF2-40B4-BE49-F238E27FC236}">
                <a16:creationId xmlns:a16="http://schemas.microsoft.com/office/drawing/2014/main" id="{68591331-35D2-7C52-4511-F419D4EB9B67}"/>
              </a:ext>
            </a:extLst>
          </p:cNvPr>
          <p:cNvGrpSpPr/>
          <p:nvPr userDrawn="1"/>
        </p:nvGrpSpPr>
        <p:grpSpPr>
          <a:xfrm>
            <a:off x="12377595" y="0"/>
            <a:ext cx="3693113" cy="5054643"/>
            <a:chOff x="-3786164" y="0"/>
            <a:chExt cx="3693113" cy="5054643"/>
          </a:xfrm>
        </p:grpSpPr>
        <p:sp>
          <p:nvSpPr>
            <p:cNvPr id="88" name="Rechthoek 87">
              <a:extLst>
                <a:ext uri="{FF2B5EF4-FFF2-40B4-BE49-F238E27FC236}">
                  <a16:creationId xmlns:a16="http://schemas.microsoft.com/office/drawing/2014/main" id="{0F1B6930-3496-ED5F-8E83-9899E25200AF}"/>
                </a:ext>
              </a:extLst>
            </p:cNvPr>
            <p:cNvSpPr/>
            <p:nvPr userDrawn="1"/>
          </p:nvSpPr>
          <p:spPr>
            <a:xfrm>
              <a:off x="-3786164" y="0"/>
              <a:ext cx="3593091" cy="4391599"/>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Insert/edit an image</a:t>
              </a:r>
            </a:p>
          </p:txBody>
        </p:sp>
        <p:sp>
          <p:nvSpPr>
            <p:cNvPr id="89" name="Rechthoek 88">
              <a:extLst>
                <a:ext uri="{FF2B5EF4-FFF2-40B4-BE49-F238E27FC236}">
                  <a16:creationId xmlns:a16="http://schemas.microsoft.com/office/drawing/2014/main" id="{F31FB63B-AD67-4816-99A1-9A31ED509863}"/>
                </a:ext>
              </a:extLst>
            </p:cNvPr>
            <p:cNvSpPr/>
            <p:nvPr userDrawn="1"/>
          </p:nvSpPr>
          <p:spPr>
            <a:xfrm>
              <a:off x="-3786164" y="4226643"/>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‘Inspiration'</a:t>
              </a:r>
            </a:p>
          </p:txBody>
        </p:sp>
        <p:sp>
          <p:nvSpPr>
            <p:cNvPr id="90" name="Ovaal 89">
              <a:extLst>
                <a:ext uri="{FF2B5EF4-FFF2-40B4-BE49-F238E27FC236}">
                  <a16:creationId xmlns:a16="http://schemas.microsoft.com/office/drawing/2014/main" id="{F00B903E-9228-9E13-6796-F3DF34F432AA}"/>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91" name="Rechthoek 90">
              <a:extLst>
                <a:ext uri="{FF2B5EF4-FFF2-40B4-BE49-F238E27FC236}">
                  <a16:creationId xmlns:a16="http://schemas.microsoft.com/office/drawing/2014/main" id="{ACAD1AA4-DA70-D4C8-DD37-ABDAED545CFD}"/>
                </a:ext>
              </a:extLst>
            </p:cNvPr>
            <p:cNvSpPr/>
            <p:nvPr userDrawn="1"/>
          </p:nvSpPr>
          <p:spPr>
            <a:xfrm>
              <a:off x="-3319416" y="465323"/>
              <a:ext cx="3008779" cy="661851"/>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92" name="Ovaal 91">
              <a:extLst>
                <a:ext uri="{FF2B5EF4-FFF2-40B4-BE49-F238E27FC236}">
                  <a16:creationId xmlns:a16="http://schemas.microsoft.com/office/drawing/2014/main" id="{324DF826-0C0D-DF46-7226-9A478D3E3CCC}"/>
                </a:ext>
              </a:extLst>
            </p:cNvPr>
            <p:cNvSpPr/>
            <p:nvPr userDrawn="1"/>
          </p:nvSpPr>
          <p:spPr>
            <a:xfrm>
              <a:off x="-3603587" y="18111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93" name="Rechthoek 92">
              <a:extLst>
                <a:ext uri="{FF2B5EF4-FFF2-40B4-BE49-F238E27FC236}">
                  <a16:creationId xmlns:a16="http://schemas.microsoft.com/office/drawing/2014/main" id="{38457A51-F5F8-65FE-D515-A76E3E75B2F4}"/>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94" name="Rechthoek 93">
              <a:extLst>
                <a:ext uri="{FF2B5EF4-FFF2-40B4-BE49-F238E27FC236}">
                  <a16:creationId xmlns:a16="http://schemas.microsoft.com/office/drawing/2014/main" id="{756DE8A9-1D14-E30F-A3B3-11EC60DEE2B3}"/>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1000" b="1" noProof="0" dirty="0">
                  <a:solidFill>
                    <a:srgbClr val="211F26"/>
                  </a:solidFill>
                  <a:latin typeface="Calibri" panose="020F0502020204030204" pitchFamily="34" charset="0"/>
                  <a:cs typeface="Calibri" panose="020F0502020204030204" pitchFamily="34" charset="0"/>
                </a:rPr>
                <a:t>Insert</a:t>
              </a:r>
            </a:p>
          </p:txBody>
        </p:sp>
        <p:sp>
          <p:nvSpPr>
            <p:cNvPr id="95" name="Ovaal 94">
              <a:extLst>
                <a:ext uri="{FF2B5EF4-FFF2-40B4-BE49-F238E27FC236}">
                  <a16:creationId xmlns:a16="http://schemas.microsoft.com/office/drawing/2014/main" id="{F6BCB9AC-CB14-ABA6-5347-F42D2BD3B635}"/>
                </a:ext>
              </a:extLst>
            </p:cNvPr>
            <p:cNvSpPr/>
            <p:nvPr userDrawn="1"/>
          </p:nvSpPr>
          <p:spPr>
            <a:xfrm>
              <a:off x="-3603587" y="263483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96" name="Rechthoek 95">
              <a:extLst>
                <a:ext uri="{FF2B5EF4-FFF2-40B4-BE49-F238E27FC236}">
                  <a16:creationId xmlns:a16="http://schemas.microsoft.com/office/drawing/2014/main" id="{52188507-3F53-765B-FFCC-DFB00C64204B}"/>
                </a:ext>
              </a:extLst>
            </p:cNvPr>
            <p:cNvSpPr/>
            <p:nvPr userDrawn="1"/>
          </p:nvSpPr>
          <p:spPr>
            <a:xfrm>
              <a:off x="-3319415" y="2634835"/>
              <a:ext cx="2944682" cy="794165"/>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‘Crop’</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grpSp>
          <p:nvGrpSpPr>
            <p:cNvPr id="97" name="Groep 96">
              <a:extLst>
                <a:ext uri="{FF2B5EF4-FFF2-40B4-BE49-F238E27FC236}">
                  <a16:creationId xmlns:a16="http://schemas.microsoft.com/office/drawing/2014/main" id="{D2014C50-0197-1BD1-4B54-3BC5ABBAD6EA}"/>
                </a:ext>
              </a:extLst>
            </p:cNvPr>
            <p:cNvGrpSpPr/>
            <p:nvPr userDrawn="1"/>
          </p:nvGrpSpPr>
          <p:grpSpPr>
            <a:xfrm>
              <a:off x="-3414453" y="3534339"/>
              <a:ext cx="514284" cy="506545"/>
              <a:chOff x="12617641" y="3403239"/>
              <a:chExt cx="752963" cy="741634"/>
            </a:xfrm>
          </p:grpSpPr>
          <p:grpSp>
            <p:nvGrpSpPr>
              <p:cNvPr id="114" name="Groep 113">
                <a:extLst>
                  <a:ext uri="{FF2B5EF4-FFF2-40B4-BE49-F238E27FC236}">
                    <a16:creationId xmlns:a16="http://schemas.microsoft.com/office/drawing/2014/main" id="{44BC6B90-23CB-56F2-59B9-7AA9E2850659}"/>
                  </a:ext>
                </a:extLst>
              </p:cNvPr>
              <p:cNvGrpSpPr/>
              <p:nvPr userDrawn="1"/>
            </p:nvGrpSpPr>
            <p:grpSpPr>
              <a:xfrm>
                <a:off x="12771530" y="3403239"/>
                <a:ext cx="467176" cy="448491"/>
                <a:chOff x="12782157" y="3403239"/>
                <a:chExt cx="467176" cy="448491"/>
              </a:xfrm>
            </p:grpSpPr>
            <p:grpSp>
              <p:nvGrpSpPr>
                <p:cNvPr id="117" name="Groep 116">
                  <a:extLst>
                    <a:ext uri="{FF2B5EF4-FFF2-40B4-BE49-F238E27FC236}">
                      <a16:creationId xmlns:a16="http://schemas.microsoft.com/office/drawing/2014/main" id="{C8C835B1-F52E-10D0-30A4-A2CD9BBA089F}"/>
                    </a:ext>
                  </a:extLst>
                </p:cNvPr>
                <p:cNvGrpSpPr/>
                <p:nvPr userDrawn="1"/>
              </p:nvGrpSpPr>
              <p:grpSpPr>
                <a:xfrm>
                  <a:off x="12782157" y="3403239"/>
                  <a:ext cx="412976" cy="396132"/>
                  <a:chOff x="13554906" y="3320109"/>
                  <a:chExt cx="443917" cy="425811"/>
                </a:xfrm>
              </p:grpSpPr>
              <p:grpSp>
                <p:nvGrpSpPr>
                  <p:cNvPr id="124" name="Groep 123">
                    <a:extLst>
                      <a:ext uri="{FF2B5EF4-FFF2-40B4-BE49-F238E27FC236}">
                        <a16:creationId xmlns:a16="http://schemas.microsoft.com/office/drawing/2014/main" id="{890D490D-CE6B-9A41-39FA-7114077CED4C}"/>
                      </a:ext>
                    </a:extLst>
                  </p:cNvPr>
                  <p:cNvGrpSpPr/>
                  <p:nvPr userDrawn="1"/>
                </p:nvGrpSpPr>
                <p:grpSpPr>
                  <a:xfrm>
                    <a:off x="13554906" y="3320109"/>
                    <a:ext cx="443917" cy="425811"/>
                    <a:chOff x="12909684" y="1276143"/>
                    <a:chExt cx="443917" cy="425811"/>
                  </a:xfrm>
                </p:grpSpPr>
                <p:sp>
                  <p:nvSpPr>
                    <p:cNvPr id="127" name="Rechthoek 126">
                      <a:extLst>
                        <a:ext uri="{FF2B5EF4-FFF2-40B4-BE49-F238E27FC236}">
                          <a16:creationId xmlns:a16="http://schemas.microsoft.com/office/drawing/2014/main" id="{0F298D24-361E-B175-727E-399ACD4B4B33}"/>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128" name="Rechthoek 127">
                      <a:extLst>
                        <a:ext uri="{FF2B5EF4-FFF2-40B4-BE49-F238E27FC236}">
                          <a16:creationId xmlns:a16="http://schemas.microsoft.com/office/drawing/2014/main" id="{8DF89925-AC5A-DE18-C1A7-E002E874BBF5}"/>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129" name="Ovaal 128">
                      <a:extLst>
                        <a:ext uri="{FF2B5EF4-FFF2-40B4-BE49-F238E27FC236}">
                          <a16:creationId xmlns:a16="http://schemas.microsoft.com/office/drawing/2014/main" id="{1D59447A-C994-025E-9949-13BBC22F2496}"/>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pic>
                <p:nvPicPr>
                  <p:cNvPr id="125" name="Afbeelding 124">
                    <a:extLst>
                      <a:ext uri="{FF2B5EF4-FFF2-40B4-BE49-F238E27FC236}">
                        <a16:creationId xmlns:a16="http://schemas.microsoft.com/office/drawing/2014/main" id="{4CA16B33-381A-6104-F831-586FB446A31A}"/>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13567296" y="3424991"/>
                    <a:ext cx="173367" cy="140220"/>
                  </a:xfrm>
                  <a:prstGeom prst="rect">
                    <a:avLst/>
                  </a:prstGeom>
                </p:spPr>
              </p:pic>
              <p:pic>
                <p:nvPicPr>
                  <p:cNvPr id="126" name="Afbeelding 125">
                    <a:extLst>
                      <a:ext uri="{FF2B5EF4-FFF2-40B4-BE49-F238E27FC236}">
                        <a16:creationId xmlns:a16="http://schemas.microsoft.com/office/drawing/2014/main" id="{72F75F38-6457-D226-F7C7-20EB6758F9AE}"/>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118" name="Groep 117">
                  <a:extLst>
                    <a:ext uri="{FF2B5EF4-FFF2-40B4-BE49-F238E27FC236}">
                      <a16:creationId xmlns:a16="http://schemas.microsoft.com/office/drawing/2014/main" id="{6C058CDB-939E-1D5E-CC20-72F1E2AFCB5C}"/>
                    </a:ext>
                  </a:extLst>
                </p:cNvPr>
                <p:cNvGrpSpPr/>
                <p:nvPr userDrawn="1"/>
              </p:nvGrpSpPr>
              <p:grpSpPr>
                <a:xfrm>
                  <a:off x="13103513" y="3705268"/>
                  <a:ext cx="145820" cy="146462"/>
                  <a:chOff x="13096169" y="3602278"/>
                  <a:chExt cx="145820" cy="146462"/>
                </a:xfrm>
              </p:grpSpPr>
              <p:sp>
                <p:nvSpPr>
                  <p:cNvPr id="122" name="Rechthoek 121">
                    <a:extLst>
                      <a:ext uri="{FF2B5EF4-FFF2-40B4-BE49-F238E27FC236}">
                        <a16:creationId xmlns:a16="http://schemas.microsoft.com/office/drawing/2014/main" id="{7F417B10-DB7C-4556-0A43-ED839684C4D5}"/>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23" name="Rechthoek 122">
                    <a:extLst>
                      <a:ext uri="{FF2B5EF4-FFF2-40B4-BE49-F238E27FC236}">
                        <a16:creationId xmlns:a16="http://schemas.microsoft.com/office/drawing/2014/main" id="{8642EC4E-403B-0CD8-EE09-1FD8D2D05077}"/>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119" name="Groep 118">
                  <a:extLst>
                    <a:ext uri="{FF2B5EF4-FFF2-40B4-BE49-F238E27FC236}">
                      <a16:creationId xmlns:a16="http://schemas.microsoft.com/office/drawing/2014/main" id="{A0BFA14A-D6A0-E99C-E13C-5CC7543C5FF1}"/>
                    </a:ext>
                  </a:extLst>
                </p:cNvPr>
                <p:cNvGrpSpPr/>
                <p:nvPr userDrawn="1"/>
              </p:nvGrpSpPr>
              <p:grpSpPr>
                <a:xfrm rot="10800000">
                  <a:off x="13061402" y="3665637"/>
                  <a:ext cx="145820" cy="146462"/>
                  <a:chOff x="13096169" y="3602278"/>
                  <a:chExt cx="145820" cy="146462"/>
                </a:xfrm>
              </p:grpSpPr>
              <p:sp>
                <p:nvSpPr>
                  <p:cNvPr id="120" name="Rechthoek 119">
                    <a:extLst>
                      <a:ext uri="{FF2B5EF4-FFF2-40B4-BE49-F238E27FC236}">
                        <a16:creationId xmlns:a16="http://schemas.microsoft.com/office/drawing/2014/main" id="{6968616D-C8AB-0B1C-0F47-1BA30DE59457}"/>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21" name="Rechthoek 120">
                    <a:extLst>
                      <a:ext uri="{FF2B5EF4-FFF2-40B4-BE49-F238E27FC236}">
                        <a16:creationId xmlns:a16="http://schemas.microsoft.com/office/drawing/2014/main" id="{3748B09F-8D66-71CE-5D9C-1E0B27B49F77}"/>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sp>
            <p:nvSpPr>
              <p:cNvPr id="115" name="Rechthoek 114">
                <a:extLst>
                  <a:ext uri="{FF2B5EF4-FFF2-40B4-BE49-F238E27FC236}">
                    <a16:creationId xmlns:a16="http://schemas.microsoft.com/office/drawing/2014/main" id="{BFD18A1C-BFAB-C98A-DA37-E081CF1C1CCF}"/>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Crop</a:t>
                </a:r>
              </a:p>
            </p:txBody>
          </p:sp>
          <p:sp>
            <p:nvSpPr>
              <p:cNvPr id="116" name="Gelijkbenige driehoek 115">
                <a:extLst>
                  <a:ext uri="{FF2B5EF4-FFF2-40B4-BE49-F238E27FC236}">
                    <a16:creationId xmlns:a16="http://schemas.microsoft.com/office/drawing/2014/main" id="{3CF04D30-F088-30ED-4391-EE8D6FFD52D2}"/>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98" name="ICOON_info">
              <a:extLst>
                <a:ext uri="{FF2B5EF4-FFF2-40B4-BE49-F238E27FC236}">
                  <a16:creationId xmlns:a16="http://schemas.microsoft.com/office/drawing/2014/main" id="{C95AA813-CDA2-7868-E2C1-0A4EBAFB85BB}"/>
                </a:ext>
              </a:extLst>
            </p:cNvPr>
            <p:cNvGrpSpPr/>
            <p:nvPr userDrawn="1"/>
          </p:nvGrpSpPr>
          <p:grpSpPr>
            <a:xfrm>
              <a:off x="-376736" y="4055594"/>
              <a:ext cx="283685" cy="283685"/>
              <a:chOff x="-510741" y="5913713"/>
              <a:chExt cx="267555" cy="267555"/>
            </a:xfrm>
          </p:grpSpPr>
          <p:sp>
            <p:nvSpPr>
              <p:cNvPr id="112" name="Ovaal 111">
                <a:extLst>
                  <a:ext uri="{FF2B5EF4-FFF2-40B4-BE49-F238E27FC236}">
                    <a16:creationId xmlns:a16="http://schemas.microsoft.com/office/drawing/2014/main" id="{61A9EDC2-7BFF-7793-CBFB-3F831BC31ECF}"/>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113" name="Graphic 163" descr="Informatie">
                <a:extLst>
                  <a:ext uri="{FF2B5EF4-FFF2-40B4-BE49-F238E27FC236}">
                    <a16:creationId xmlns:a16="http://schemas.microsoft.com/office/drawing/2014/main" id="{7088C418-9416-1712-ED88-CECCD1B5261C}"/>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99" name="Groep 98">
              <a:extLst>
                <a:ext uri="{FF2B5EF4-FFF2-40B4-BE49-F238E27FC236}">
                  <a16:creationId xmlns:a16="http://schemas.microsoft.com/office/drawing/2014/main" id="{945BCFD8-8EEF-D35F-133E-31AB0F48E340}"/>
                </a:ext>
              </a:extLst>
            </p:cNvPr>
            <p:cNvGrpSpPr/>
            <p:nvPr userDrawn="1"/>
          </p:nvGrpSpPr>
          <p:grpSpPr>
            <a:xfrm>
              <a:off x="-938434" y="4364020"/>
              <a:ext cx="627798" cy="576693"/>
              <a:chOff x="-938434" y="4570310"/>
              <a:chExt cx="627798" cy="576693"/>
            </a:xfrm>
          </p:grpSpPr>
          <p:grpSp>
            <p:nvGrpSpPr>
              <p:cNvPr id="107" name="Inspireren">
                <a:extLst>
                  <a:ext uri="{FF2B5EF4-FFF2-40B4-BE49-F238E27FC236}">
                    <a16:creationId xmlns:a16="http://schemas.microsoft.com/office/drawing/2014/main" id="{3C2E19BA-4B16-9053-DF08-28A528DC8D0F}"/>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109" name="Freeform 12">
                  <a:extLst>
                    <a:ext uri="{FF2B5EF4-FFF2-40B4-BE49-F238E27FC236}">
                      <a16:creationId xmlns:a16="http://schemas.microsoft.com/office/drawing/2014/main" id="{8ACCA032-D38C-9AB2-29F6-17EB8CD5ED01}"/>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mn-lt"/>
                  </a:endParaRPr>
                </a:p>
              </p:txBody>
            </p:sp>
            <p:sp>
              <p:nvSpPr>
                <p:cNvPr id="110" name="Freeform 13">
                  <a:extLst>
                    <a:ext uri="{FF2B5EF4-FFF2-40B4-BE49-F238E27FC236}">
                      <a16:creationId xmlns:a16="http://schemas.microsoft.com/office/drawing/2014/main" id="{8D07C118-B03B-BFBF-CD1C-B051A0306B5D}"/>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mn-lt"/>
                  </a:endParaRPr>
                </a:p>
              </p:txBody>
            </p:sp>
            <p:sp>
              <p:nvSpPr>
                <p:cNvPr id="111" name="Freeform 14">
                  <a:extLst>
                    <a:ext uri="{FF2B5EF4-FFF2-40B4-BE49-F238E27FC236}">
                      <a16:creationId xmlns:a16="http://schemas.microsoft.com/office/drawing/2014/main" id="{D08FD56C-F737-E636-0A04-93BB7BBDE71E}"/>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mn-lt"/>
                  </a:endParaRPr>
                </a:p>
              </p:txBody>
            </p:sp>
          </p:grpSp>
          <p:sp>
            <p:nvSpPr>
              <p:cNvPr id="108" name="Tekstvak 107">
                <a:extLst>
                  <a:ext uri="{FF2B5EF4-FFF2-40B4-BE49-F238E27FC236}">
                    <a16:creationId xmlns:a16="http://schemas.microsoft.com/office/drawing/2014/main" id="{DE49D659-7A4B-4687-80AC-289B4E953545}"/>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nvGrpSpPr>
            <p:cNvPr id="100" name="Groep 99">
              <a:extLst>
                <a:ext uri="{FF2B5EF4-FFF2-40B4-BE49-F238E27FC236}">
                  <a16:creationId xmlns:a16="http://schemas.microsoft.com/office/drawing/2014/main" id="{F74C6DF6-A829-B3A1-18B0-9B4A6D00991B}"/>
                </a:ext>
              </a:extLst>
            </p:cNvPr>
            <p:cNvGrpSpPr/>
            <p:nvPr userDrawn="1"/>
          </p:nvGrpSpPr>
          <p:grpSpPr>
            <a:xfrm>
              <a:off x="-3365484" y="1226982"/>
              <a:ext cx="446937" cy="406485"/>
              <a:chOff x="-3563526" y="1409294"/>
              <a:chExt cx="354190" cy="322133"/>
            </a:xfrm>
          </p:grpSpPr>
          <p:grpSp>
            <p:nvGrpSpPr>
              <p:cNvPr id="101" name="Groep 100">
                <a:extLst>
                  <a:ext uri="{FF2B5EF4-FFF2-40B4-BE49-F238E27FC236}">
                    <a16:creationId xmlns:a16="http://schemas.microsoft.com/office/drawing/2014/main" id="{AFE807F8-99BA-0184-CDE1-A31FEA50C383}"/>
                  </a:ext>
                </a:extLst>
              </p:cNvPr>
              <p:cNvGrpSpPr/>
              <p:nvPr userDrawn="1"/>
            </p:nvGrpSpPr>
            <p:grpSpPr>
              <a:xfrm>
                <a:off x="-3499992" y="1409294"/>
                <a:ext cx="225195" cy="195499"/>
                <a:chOff x="8987389" y="1361199"/>
                <a:chExt cx="2200275" cy="1914525"/>
              </a:xfrm>
            </p:grpSpPr>
            <p:sp>
              <p:nvSpPr>
                <p:cNvPr id="103" name="Vrije vorm: vorm 102">
                  <a:extLst>
                    <a:ext uri="{FF2B5EF4-FFF2-40B4-BE49-F238E27FC236}">
                      <a16:creationId xmlns:a16="http://schemas.microsoft.com/office/drawing/2014/main" id="{36C75752-0C7D-BACE-2808-0D1656584874}"/>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995469"/>
                  <a:endParaRPr lang="en-GB" sz="7200" noProof="0" dirty="0">
                    <a:solidFill>
                      <a:srgbClr val="211F26"/>
                    </a:solidFill>
                    <a:latin typeface="+mn-lt"/>
                  </a:endParaRPr>
                </a:p>
              </p:txBody>
            </p:sp>
            <p:grpSp>
              <p:nvGrpSpPr>
                <p:cNvPr id="104" name="Groep 103">
                  <a:extLst>
                    <a:ext uri="{FF2B5EF4-FFF2-40B4-BE49-F238E27FC236}">
                      <a16:creationId xmlns:a16="http://schemas.microsoft.com/office/drawing/2014/main" id="{A7649D4F-51F8-3C08-42F9-8C2B17B5AD8C}"/>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105" name="Vrije vorm: vorm 104">
                    <a:extLst>
                      <a:ext uri="{FF2B5EF4-FFF2-40B4-BE49-F238E27FC236}">
                        <a16:creationId xmlns:a16="http://schemas.microsoft.com/office/drawing/2014/main" id="{ED5FF972-DEF0-C66B-A2A7-6B83277D0392}"/>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995469"/>
                    <a:endParaRPr lang="en-GB" sz="7200" noProof="0" dirty="0">
                      <a:solidFill>
                        <a:srgbClr val="211F26"/>
                      </a:solidFill>
                      <a:latin typeface="+mn-lt"/>
                    </a:endParaRPr>
                  </a:p>
                </p:txBody>
              </p:sp>
              <p:sp>
                <p:nvSpPr>
                  <p:cNvPr id="106" name="Vrije vorm: vorm 105">
                    <a:extLst>
                      <a:ext uri="{FF2B5EF4-FFF2-40B4-BE49-F238E27FC236}">
                        <a16:creationId xmlns:a16="http://schemas.microsoft.com/office/drawing/2014/main" id="{AB23D56D-21AF-3AA7-5AFE-1687E65B39FE}"/>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995469"/>
                    <a:endParaRPr lang="en-GB" sz="7200" noProof="0" dirty="0">
                      <a:solidFill>
                        <a:srgbClr val="211F26"/>
                      </a:solidFill>
                      <a:latin typeface="+mn-lt"/>
                    </a:endParaRPr>
                  </a:p>
                </p:txBody>
              </p:sp>
            </p:grpSp>
          </p:grpSp>
          <p:sp>
            <p:nvSpPr>
              <p:cNvPr id="102" name="Tekstvak 101">
                <a:extLst>
                  <a:ext uri="{FF2B5EF4-FFF2-40B4-BE49-F238E27FC236}">
                    <a16:creationId xmlns:a16="http://schemas.microsoft.com/office/drawing/2014/main" id="{53CC8C81-22FF-1E8E-111B-F77A9CB7A685}"/>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sp>
        <p:nvSpPr>
          <p:cNvPr id="130" name="Tijdelijke aanduiding voor titel 1">
            <a:extLst>
              <a:ext uri="{FF2B5EF4-FFF2-40B4-BE49-F238E27FC236}">
                <a16:creationId xmlns:a16="http://schemas.microsoft.com/office/drawing/2014/main" id="{0D1587C1-FBC7-0086-211C-B1E24E28DC95}"/>
              </a:ext>
            </a:extLst>
          </p:cNvPr>
          <p:cNvSpPr>
            <a:spLocks noGrp="1"/>
          </p:cNvSpPr>
          <p:nvPr>
            <p:ph type="title" hasCustomPrompt="1"/>
          </p:nvPr>
        </p:nvSpPr>
        <p:spPr>
          <a:xfrm>
            <a:off x="-1" y="-367937"/>
            <a:ext cx="2695575" cy="342211"/>
          </a:xfrm>
          <a:prstGeom prst="rect">
            <a:avLst/>
          </a:prstGeom>
        </p:spPr>
        <p:txBody>
          <a:bodyPr vert="horz" lIns="0" tIns="0" rIns="0" bIns="0" rtlCol="0" anchor="t">
            <a:noAutofit/>
          </a:bodyPr>
          <a:lstStyle>
            <a:lvl1pPr>
              <a:defRPr sz="1600">
                <a:solidFill>
                  <a:schemeClr val="accent1"/>
                </a:solidFill>
              </a:defRPr>
            </a:lvl1pPr>
          </a:lstStyle>
          <a:p>
            <a:pPr algn="l"/>
            <a:r>
              <a:rPr lang="en-GB" sz="1600" b="1" cap="none" baseline="0" noProof="0" dirty="0">
                <a:solidFill>
                  <a:schemeClr val="accent1"/>
                </a:solidFill>
                <a:latin typeface="+mj-lt"/>
              </a:rPr>
              <a:t>Column 3x + Image</a:t>
            </a:r>
          </a:p>
        </p:txBody>
      </p:sp>
    </p:spTree>
    <p:extLst>
      <p:ext uri="{BB962C8B-B14F-4D97-AF65-F5344CB8AC3E}">
        <p14:creationId xmlns:p14="http://schemas.microsoft.com/office/powerpoint/2010/main" val="400687154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Column 1x + Image 2x">
    <p:spTree>
      <p:nvGrpSpPr>
        <p:cNvPr id="1" name=""/>
        <p:cNvGrpSpPr/>
        <p:nvPr/>
      </p:nvGrpSpPr>
      <p:grpSpPr>
        <a:xfrm>
          <a:off x="0" y="0"/>
          <a:ext cx="0" cy="0"/>
          <a:chOff x="0" y="0"/>
          <a:chExt cx="0" cy="0"/>
        </a:xfrm>
      </p:grpSpPr>
      <p:sp>
        <p:nvSpPr>
          <p:cNvPr id="5" name="Tijdelijke aanduiding voor afbeelding 16">
            <a:extLst>
              <a:ext uri="{FF2B5EF4-FFF2-40B4-BE49-F238E27FC236}">
                <a16:creationId xmlns:a16="http://schemas.microsoft.com/office/drawing/2014/main" id="{E4117D95-F726-AFEB-4666-746EF73E06EA}"/>
              </a:ext>
            </a:extLst>
          </p:cNvPr>
          <p:cNvSpPr>
            <a:spLocks noGrp="1"/>
          </p:cNvSpPr>
          <p:nvPr>
            <p:ph type="pic" sz="quarter" idx="31" hasCustomPrompt="1"/>
          </p:nvPr>
        </p:nvSpPr>
        <p:spPr>
          <a:xfrm>
            <a:off x="728694" y="1991183"/>
            <a:ext cx="3401543" cy="3814305"/>
          </a:xfrm>
          <a:prstGeom prst="roundRect">
            <a:avLst>
              <a:gd name="adj" fmla="val 4031"/>
            </a:avLst>
          </a:prstGeom>
          <a:solidFill>
            <a:schemeClr val="bg1">
              <a:lumMod val="95000"/>
            </a:schemeClr>
          </a:solidFill>
          <a:ln w="15875">
            <a:noFill/>
          </a:ln>
        </p:spPr>
        <p:txBody>
          <a:bodyPr lIns="360000" tIns="0" rIns="360000" bIns="1620000" anchor="ctr" anchorCtr="0"/>
          <a:lstStyle>
            <a:lvl1pPr marL="0" indent="0" algn="ctr">
              <a:buNone/>
              <a:defRPr sz="1200" i="1">
                <a:solidFill>
                  <a:schemeClr val="bg1">
                    <a:lumMod val="50000"/>
                  </a:schemeClr>
                </a:solidFill>
              </a:defRPr>
            </a:lvl1pPr>
          </a:lstStyle>
          <a:p>
            <a:r>
              <a:rPr lang="en-GB" dirty="0"/>
              <a:t>Select this placeholder, go to the tab ‘Slidebuilder’, click on ‘Images’, select the preferred image and click on ‘Insert’.</a:t>
            </a:r>
          </a:p>
        </p:txBody>
      </p:sp>
      <p:sp>
        <p:nvSpPr>
          <p:cNvPr id="6" name="Tijdelijke aanduiding voor tekst 12">
            <a:extLst>
              <a:ext uri="{FF2B5EF4-FFF2-40B4-BE49-F238E27FC236}">
                <a16:creationId xmlns:a16="http://schemas.microsoft.com/office/drawing/2014/main" id="{A7DF9604-675E-C6A4-8FE4-6FADED1D783B}"/>
              </a:ext>
            </a:extLst>
          </p:cNvPr>
          <p:cNvSpPr>
            <a:spLocks noGrp="1"/>
          </p:cNvSpPr>
          <p:nvPr>
            <p:ph type="body" sz="quarter" idx="18" hasCustomPrompt="1"/>
          </p:nvPr>
        </p:nvSpPr>
        <p:spPr>
          <a:xfrm>
            <a:off x="708207" y="707795"/>
            <a:ext cx="36000" cy="396000"/>
          </a:xfrm>
          <a:custGeom>
            <a:avLst/>
            <a:gdLst>
              <a:gd name="connsiteX0" fmla="*/ 18000 w 36000"/>
              <a:gd name="connsiteY0" fmla="*/ 0 h 396000"/>
              <a:gd name="connsiteX1" fmla="*/ 36000 w 36000"/>
              <a:gd name="connsiteY1" fmla="*/ 18000 h 396000"/>
              <a:gd name="connsiteX2" fmla="*/ 36000 w 36000"/>
              <a:gd name="connsiteY2" fmla="*/ 378000 h 396000"/>
              <a:gd name="connsiteX3" fmla="*/ 18000 w 36000"/>
              <a:gd name="connsiteY3" fmla="*/ 396000 h 396000"/>
              <a:gd name="connsiteX4" fmla="*/ 0 w 36000"/>
              <a:gd name="connsiteY4" fmla="*/ 378000 h 396000"/>
              <a:gd name="connsiteX5" fmla="*/ 0 w 36000"/>
              <a:gd name="connsiteY5" fmla="*/ 18000 h 396000"/>
              <a:gd name="connsiteX6" fmla="*/ 18000 w 36000"/>
              <a:gd name="connsiteY6" fmla="*/ 0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 h="396000">
                <a:moveTo>
                  <a:pt x="18000" y="0"/>
                </a:moveTo>
                <a:cubicBezTo>
                  <a:pt x="27941" y="0"/>
                  <a:pt x="36000" y="8059"/>
                  <a:pt x="36000" y="18000"/>
                </a:cubicBezTo>
                <a:lnTo>
                  <a:pt x="36000" y="378000"/>
                </a:lnTo>
                <a:cubicBezTo>
                  <a:pt x="36000" y="387941"/>
                  <a:pt x="27941" y="396000"/>
                  <a:pt x="18000" y="396000"/>
                </a:cubicBezTo>
                <a:cubicBezTo>
                  <a:pt x="8059" y="396000"/>
                  <a:pt x="0" y="387941"/>
                  <a:pt x="0" y="378000"/>
                </a:cubicBezTo>
                <a:lnTo>
                  <a:pt x="0" y="18000"/>
                </a:lnTo>
                <a:cubicBezTo>
                  <a:pt x="0" y="8059"/>
                  <a:pt x="8059" y="0"/>
                  <a:pt x="18000" y="0"/>
                </a:cubicBezTo>
                <a:close/>
              </a:path>
            </a:pathLst>
          </a:custGeom>
          <a:solidFill>
            <a:schemeClr val="accent1"/>
          </a:solidFill>
        </p:spPr>
        <p:txBody>
          <a:bodyPr wrap="square">
            <a:noAutofit/>
          </a:bodyPr>
          <a:lstStyle>
            <a:lvl1pPr marL="0" indent="0">
              <a:buNone/>
              <a:defRPr sz="100"/>
            </a:lvl1pPr>
          </a:lstStyle>
          <a:p>
            <a:pPr lvl="0"/>
            <a:r>
              <a:rPr lang="en-GB" dirty="0"/>
              <a:t> </a:t>
            </a:r>
          </a:p>
        </p:txBody>
      </p:sp>
      <p:sp>
        <p:nvSpPr>
          <p:cNvPr id="12" name="Tijdelijke aanduiding voor tekst 15">
            <a:extLst>
              <a:ext uri="{FF2B5EF4-FFF2-40B4-BE49-F238E27FC236}">
                <a16:creationId xmlns:a16="http://schemas.microsoft.com/office/drawing/2014/main" id="{6CA91D66-3675-F7EA-4E5A-C4F954A3A8D7}"/>
              </a:ext>
            </a:extLst>
          </p:cNvPr>
          <p:cNvSpPr>
            <a:spLocks noGrp="1"/>
          </p:cNvSpPr>
          <p:nvPr>
            <p:ph type="body" sz="quarter" idx="14" hasCustomPrompt="1"/>
          </p:nvPr>
        </p:nvSpPr>
        <p:spPr>
          <a:xfrm>
            <a:off x="720000" y="6060536"/>
            <a:ext cx="932400" cy="475200"/>
          </a:xfrm>
          <a:blipFill>
            <a:blip r:embed="rId2"/>
            <a:stretch>
              <a:fillRect/>
            </a:stretch>
          </a:blipFill>
        </p:spPr>
        <p:txBody>
          <a:bodyPr/>
          <a:lstStyle>
            <a:lvl1pPr marL="0" indent="0">
              <a:buNone/>
              <a:defRPr sz="100"/>
            </a:lvl1pPr>
          </a:lstStyle>
          <a:p>
            <a:pPr lvl="0"/>
            <a:r>
              <a:rPr lang="en-GB" dirty="0"/>
              <a:t> </a:t>
            </a:r>
          </a:p>
        </p:txBody>
      </p:sp>
      <p:sp>
        <p:nvSpPr>
          <p:cNvPr id="16" name="Tijdelijke aanduiding voor verticale tekst 2">
            <a:extLst>
              <a:ext uri="{FF2B5EF4-FFF2-40B4-BE49-F238E27FC236}">
                <a16:creationId xmlns:a16="http://schemas.microsoft.com/office/drawing/2014/main" id="{FC2B3C52-B661-0170-CCD8-4D6C2DAE3940}"/>
              </a:ext>
            </a:extLst>
          </p:cNvPr>
          <p:cNvSpPr>
            <a:spLocks noGrp="1"/>
          </p:cNvSpPr>
          <p:nvPr>
            <p:ph type="body" orient="vert" idx="28" hasCustomPrompt="1"/>
          </p:nvPr>
        </p:nvSpPr>
        <p:spPr>
          <a:xfrm>
            <a:off x="4395228" y="722313"/>
            <a:ext cx="3398400" cy="5083175"/>
          </a:xfrm>
        </p:spPr>
        <p:txBody>
          <a:bodyPr vert="horz"/>
          <a:lstStyle>
            <a:lvl1pPr>
              <a:defRPr sz="1000"/>
            </a:lvl1pPr>
            <a:lvl2pPr>
              <a:defRPr sz="1000"/>
            </a:lvl2pPr>
            <a:lvl3pPr>
              <a:defRPr sz="1400"/>
            </a:lvl3pPr>
            <a:lvl4pPr>
              <a:defRPr sz="1400"/>
            </a:lvl4pPr>
            <a:lvl5pPr>
              <a:defRPr sz="1400"/>
            </a:lvl5pPr>
            <a:lvl6pPr>
              <a:defRPr sz="1400"/>
            </a:lvl6pPr>
            <a:lvl7pPr>
              <a:defRPr sz="800"/>
            </a:lvl7pPr>
            <a:lvl8pPr>
              <a:defRPr sz="1000"/>
            </a:lvl8pPr>
            <a:lvl9pPr>
              <a:defRPr sz="1000"/>
            </a:lvl9pPr>
          </a:lstStyle>
          <a:p>
            <a:pPr lvl="0"/>
            <a:r>
              <a:rPr lang="en-GB" noProof="0" dirty="0"/>
              <a:t>Plain text #1</a:t>
            </a:r>
          </a:p>
          <a:p>
            <a:pPr lvl="1"/>
            <a:r>
              <a:rPr lang="en-GB" noProof="0" dirty="0"/>
              <a:t>Plain text #2</a:t>
            </a:r>
          </a:p>
          <a:p>
            <a:pPr lvl="2"/>
            <a:r>
              <a:rPr lang="en-GB" noProof="0" dirty="0"/>
              <a:t>Heading #1</a:t>
            </a:r>
          </a:p>
          <a:p>
            <a:pPr lvl="3"/>
            <a:r>
              <a:rPr lang="en-GB" noProof="0" dirty="0"/>
              <a:t>Heading #2</a:t>
            </a:r>
          </a:p>
          <a:p>
            <a:pPr lvl="4"/>
            <a:r>
              <a:rPr lang="en-GB" noProof="0" dirty="0"/>
              <a:t>Heading #3</a:t>
            </a:r>
          </a:p>
          <a:p>
            <a:pPr lvl="5"/>
            <a:r>
              <a:rPr lang="en-GB" noProof="0" dirty="0"/>
              <a:t>Heading #4</a:t>
            </a:r>
          </a:p>
          <a:p>
            <a:pPr lvl="6"/>
            <a:r>
              <a:rPr lang="en-GB" noProof="0" dirty="0"/>
              <a:t>Source</a:t>
            </a:r>
          </a:p>
          <a:p>
            <a:pPr lvl="7"/>
            <a:r>
              <a:rPr lang="en-GB" noProof="0" dirty="0"/>
              <a:t>Plain text #1</a:t>
            </a:r>
          </a:p>
          <a:p>
            <a:pPr marL="0" marR="0" lvl="8" indent="0" algn="l" defTabSz="914400" rtl="0" eaLnBrk="1" fontAlgn="auto" latinLnBrk="0" hangingPunct="1">
              <a:lnSpc>
                <a:spcPct val="90000"/>
              </a:lnSpc>
              <a:spcBef>
                <a:spcPts val="600"/>
              </a:spcBef>
              <a:spcAft>
                <a:spcPts val="600"/>
              </a:spcAft>
              <a:buClr>
                <a:schemeClr val="tx2"/>
              </a:buClr>
              <a:buSzTx/>
              <a:buFontTx/>
              <a:buNone/>
              <a:tabLst/>
              <a:defRPr/>
            </a:pPr>
            <a:r>
              <a:rPr lang="en-GB" noProof="0" dirty="0"/>
              <a:t>Plain text #2</a:t>
            </a:r>
          </a:p>
        </p:txBody>
      </p:sp>
      <p:sp>
        <p:nvSpPr>
          <p:cNvPr id="23" name="Tijdelijke aanduiding voor tekst 22">
            <a:extLst>
              <a:ext uri="{FF2B5EF4-FFF2-40B4-BE49-F238E27FC236}">
                <a16:creationId xmlns:a16="http://schemas.microsoft.com/office/drawing/2014/main" id="{8F5F5929-A248-5F21-6EBB-F339ED45C036}"/>
              </a:ext>
            </a:extLst>
          </p:cNvPr>
          <p:cNvSpPr>
            <a:spLocks noGrp="1"/>
          </p:cNvSpPr>
          <p:nvPr>
            <p:ph type="body" sz="quarter" idx="30" hasCustomPrompt="1"/>
          </p:nvPr>
        </p:nvSpPr>
        <p:spPr>
          <a:xfrm>
            <a:off x="865163" y="722314"/>
            <a:ext cx="3260726" cy="1013822"/>
          </a:xfrm>
        </p:spPr>
        <p:txBody>
          <a:bodyPr/>
          <a:lstStyle>
            <a:lvl1pPr>
              <a:defRPr sz="3400" b="1">
                <a:latin typeface="+mj-lt"/>
              </a:defRPr>
            </a:lvl1pPr>
          </a:lstStyle>
          <a:p>
            <a:pPr lvl="0"/>
            <a:r>
              <a:rPr lang="en-GB" dirty="0"/>
              <a:t>Place the title of the slide here</a:t>
            </a:r>
          </a:p>
        </p:txBody>
      </p:sp>
      <p:sp>
        <p:nvSpPr>
          <p:cNvPr id="2" name="Tijdelijke aanduiding voor afbeelding 16">
            <a:extLst>
              <a:ext uri="{FF2B5EF4-FFF2-40B4-BE49-F238E27FC236}">
                <a16:creationId xmlns:a16="http://schemas.microsoft.com/office/drawing/2014/main" id="{038E47D6-BA01-3037-CB77-6DEB2A2DB008}"/>
              </a:ext>
            </a:extLst>
          </p:cNvPr>
          <p:cNvSpPr>
            <a:spLocks noGrp="1"/>
          </p:cNvSpPr>
          <p:nvPr>
            <p:ph type="pic" sz="quarter" idx="19" hasCustomPrompt="1"/>
          </p:nvPr>
        </p:nvSpPr>
        <p:spPr>
          <a:xfrm>
            <a:off x="8061762" y="722313"/>
            <a:ext cx="3401543" cy="5083175"/>
          </a:xfrm>
          <a:prstGeom prst="roundRect">
            <a:avLst>
              <a:gd name="adj" fmla="val 4031"/>
            </a:avLst>
          </a:prstGeom>
          <a:solidFill>
            <a:schemeClr val="bg1">
              <a:lumMod val="95000"/>
            </a:schemeClr>
          </a:solidFill>
          <a:ln w="15875">
            <a:noFill/>
          </a:ln>
        </p:spPr>
        <p:txBody>
          <a:bodyPr lIns="360000" tIns="0" rIns="360000" bIns="1620000" anchor="ctr" anchorCtr="0"/>
          <a:lstStyle>
            <a:lvl1pPr marL="0" indent="0" algn="ctr">
              <a:buNone/>
              <a:defRPr sz="1200" i="1">
                <a:solidFill>
                  <a:schemeClr val="bg1">
                    <a:lumMod val="50000"/>
                  </a:schemeClr>
                </a:solidFill>
              </a:defRPr>
            </a:lvl1pPr>
          </a:lstStyle>
          <a:p>
            <a:r>
              <a:rPr lang="en-GB" dirty="0"/>
              <a:t>Select this placeholder, go to the tab ‘Slidebuilder’, click on ‘Images’, select the preferred image and click on ‘Insert’.</a:t>
            </a:r>
          </a:p>
        </p:txBody>
      </p:sp>
      <p:grpSp>
        <p:nvGrpSpPr>
          <p:cNvPr id="7" name="Groep 6">
            <a:extLst>
              <a:ext uri="{FF2B5EF4-FFF2-40B4-BE49-F238E27FC236}">
                <a16:creationId xmlns:a16="http://schemas.microsoft.com/office/drawing/2014/main" id="{B8D8E632-B43B-50D4-C45A-AA7AE36BF28E}"/>
              </a:ext>
            </a:extLst>
          </p:cNvPr>
          <p:cNvGrpSpPr/>
          <p:nvPr userDrawn="1"/>
        </p:nvGrpSpPr>
        <p:grpSpPr>
          <a:xfrm>
            <a:off x="-3786437" y="0"/>
            <a:ext cx="3693386" cy="5359349"/>
            <a:chOff x="-3786437" y="0"/>
            <a:chExt cx="3693386" cy="5359349"/>
          </a:xfrm>
        </p:grpSpPr>
        <p:sp>
          <p:nvSpPr>
            <p:cNvPr id="8" name="Rechthoek 7">
              <a:extLst>
                <a:ext uri="{FF2B5EF4-FFF2-40B4-BE49-F238E27FC236}">
                  <a16:creationId xmlns:a16="http://schemas.microsoft.com/office/drawing/2014/main" id="{9ACBEFF0-DB69-49FB-30DA-1217851B1D05}"/>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tx2"/>
                  </a:solidFill>
                  <a:latin typeface="Calibri" panose="020F0502020204030204" pitchFamily="34" charset="0"/>
                  <a:cs typeface="Calibri" panose="020F0502020204030204" pitchFamily="34" charset="0"/>
                </a:rPr>
                <a:t>Choosing text levels</a:t>
              </a:r>
            </a:p>
          </p:txBody>
        </p:sp>
        <p:sp>
          <p:nvSpPr>
            <p:cNvPr id="9" name="Ovaal 8">
              <a:extLst>
                <a:ext uri="{FF2B5EF4-FFF2-40B4-BE49-F238E27FC236}">
                  <a16:creationId xmlns:a16="http://schemas.microsoft.com/office/drawing/2014/main" id="{F6F62731-4C5A-FEC3-DF24-05B0D5278D00}"/>
                </a:ext>
              </a:extLst>
            </p:cNvPr>
            <p:cNvSpPr/>
            <p:nvPr userDrawn="1"/>
          </p:nvSpPr>
          <p:spPr>
            <a:xfrm>
              <a:off x="-3604183" y="183748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0" name="Rechthoek 9">
              <a:extLst>
                <a:ext uri="{FF2B5EF4-FFF2-40B4-BE49-F238E27FC236}">
                  <a16:creationId xmlns:a16="http://schemas.microsoft.com/office/drawing/2014/main" id="{49231C29-412B-F811-D2DC-237266322EB1}"/>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4"/>
                </a:buClr>
                <a:buSzTx/>
                <a:buFontTx/>
                <a:buNone/>
                <a:tabLst/>
                <a:defRPr/>
              </a:pPr>
              <a:r>
                <a:rPr kumimoji="0" lang="en-GB"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Plain text #1</a:t>
              </a:r>
            </a:p>
          </p:txBody>
        </p:sp>
        <p:sp>
          <p:nvSpPr>
            <p:cNvPr id="11" name="Ovaal 10">
              <a:extLst>
                <a:ext uri="{FF2B5EF4-FFF2-40B4-BE49-F238E27FC236}">
                  <a16:creationId xmlns:a16="http://schemas.microsoft.com/office/drawing/2014/main" id="{F5F532C8-61FC-5092-215F-7D6DA5F4D376}"/>
                </a:ext>
              </a:extLst>
            </p:cNvPr>
            <p:cNvSpPr/>
            <p:nvPr userDrawn="1"/>
          </p:nvSpPr>
          <p:spPr>
            <a:xfrm>
              <a:off x="-3604183" y="2128768"/>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3" name="Rechthoek 12">
              <a:extLst>
                <a:ext uri="{FF2B5EF4-FFF2-40B4-BE49-F238E27FC236}">
                  <a16:creationId xmlns:a16="http://schemas.microsoft.com/office/drawing/2014/main" id="{9902E999-A31A-BE4D-6A3E-66637E96FDE0}"/>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Under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‘Home’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use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list level-buttons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to choose a text level. </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Choose from:</a:t>
              </a:r>
            </a:p>
          </p:txBody>
        </p:sp>
        <p:sp>
          <p:nvSpPr>
            <p:cNvPr id="14" name="Rechthoek 13">
              <a:extLst>
                <a:ext uri="{FF2B5EF4-FFF2-40B4-BE49-F238E27FC236}">
                  <a16:creationId xmlns:a16="http://schemas.microsoft.com/office/drawing/2014/main" id="{CAA7C4E8-8CB9-82FB-2A68-0B1048999007}"/>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4"/>
                </a:buClr>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Plain text #2</a:t>
              </a:r>
            </a:p>
          </p:txBody>
        </p:sp>
        <p:sp>
          <p:nvSpPr>
            <p:cNvPr id="15" name="Ovaal 14">
              <a:extLst>
                <a:ext uri="{FF2B5EF4-FFF2-40B4-BE49-F238E27FC236}">
                  <a16:creationId xmlns:a16="http://schemas.microsoft.com/office/drawing/2014/main" id="{B13D6788-BA25-B405-CFF4-70F175C56387}"/>
                </a:ext>
              </a:extLst>
            </p:cNvPr>
            <p:cNvSpPr/>
            <p:nvPr userDrawn="1"/>
          </p:nvSpPr>
          <p:spPr>
            <a:xfrm>
              <a:off x="-3604183" y="2420052"/>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7" name="Rechthoek 16">
              <a:extLst>
                <a:ext uri="{FF2B5EF4-FFF2-40B4-BE49-F238E27FC236}">
                  <a16:creationId xmlns:a16="http://schemas.microsoft.com/office/drawing/2014/main" id="{21454670-F301-9EC4-DD16-D6D694CFF1F5}"/>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rgbClr val="EE7628"/>
                </a:buClr>
                <a:buSzTx/>
                <a:buFont typeface="Arial" panose="020B0604020202020204" pitchFamily="34" charset="0"/>
                <a:buNone/>
                <a:tabLst/>
                <a:defRPr/>
              </a:pPr>
              <a:r>
                <a:rPr kumimoji="0" lang="en-GB" sz="1800" b="1" i="0" u="none" strike="noStrike" kern="0" cap="none" spc="0" normalizeH="0" baseline="0" noProof="0" dirty="0">
                  <a:ln>
                    <a:noFill/>
                  </a:ln>
                  <a:solidFill>
                    <a:schemeClr val="tx2"/>
                  </a:solidFill>
                  <a:effectLst/>
                  <a:uLnTx/>
                  <a:uFillTx/>
                  <a:latin typeface="Calibri" panose="020F0502020204030204" pitchFamily="34" charset="0"/>
                  <a:ea typeface="+mn-ea"/>
                  <a:cs typeface="Calibri" panose="020F0502020204030204" pitchFamily="34" charset="0"/>
                </a:rPr>
                <a:t>Heading #1</a:t>
              </a:r>
            </a:p>
          </p:txBody>
        </p:sp>
        <p:sp>
          <p:nvSpPr>
            <p:cNvPr id="18" name="Ovaal 17">
              <a:extLst>
                <a:ext uri="{FF2B5EF4-FFF2-40B4-BE49-F238E27FC236}">
                  <a16:creationId xmlns:a16="http://schemas.microsoft.com/office/drawing/2014/main" id="{A8B99856-DA78-436C-8690-E3658B12DFE8}"/>
                </a:ext>
              </a:extLst>
            </p:cNvPr>
            <p:cNvSpPr/>
            <p:nvPr userDrawn="1"/>
          </p:nvSpPr>
          <p:spPr>
            <a:xfrm>
              <a:off x="-3604183" y="2711336"/>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9" name="Rechthoek 18">
              <a:extLst>
                <a:ext uri="{FF2B5EF4-FFF2-40B4-BE49-F238E27FC236}">
                  <a16:creationId xmlns:a16="http://schemas.microsoft.com/office/drawing/2014/main" id="{B638A9F1-8A65-4C26-260D-DA3A1C211E8F}"/>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rgbClr val="EE7628"/>
                </a:buClr>
                <a:buSzTx/>
                <a:buFont typeface="Arial" panose="020B0604020202020204" pitchFamily="34" charset="0"/>
                <a:buNone/>
                <a:tabLst/>
                <a:defRPr/>
              </a:pPr>
              <a:r>
                <a:rPr kumimoji="0" lang="en-GB" sz="1800" b="1" i="0" u="none" strike="noStrike" kern="0" cap="none" spc="0" normalizeH="0" baseline="0" noProof="0" dirty="0">
                  <a:ln>
                    <a:noFill/>
                  </a:ln>
                  <a:solidFill>
                    <a:schemeClr val="accent1"/>
                  </a:solidFill>
                  <a:effectLst/>
                  <a:uLnTx/>
                  <a:uFillTx/>
                  <a:latin typeface="Calibri" panose="020F0502020204030204" pitchFamily="34" charset="0"/>
                  <a:ea typeface="+mn-ea"/>
                  <a:cs typeface="Calibri" panose="020F0502020204030204" pitchFamily="34" charset="0"/>
                </a:rPr>
                <a:t>Heading #2</a:t>
              </a:r>
            </a:p>
          </p:txBody>
        </p:sp>
        <p:sp>
          <p:nvSpPr>
            <p:cNvPr id="20" name="Ovaal 19">
              <a:extLst>
                <a:ext uri="{FF2B5EF4-FFF2-40B4-BE49-F238E27FC236}">
                  <a16:creationId xmlns:a16="http://schemas.microsoft.com/office/drawing/2014/main" id="{DB29B276-76A2-A4DA-7160-C96468B82E48}"/>
                </a:ext>
              </a:extLst>
            </p:cNvPr>
            <p:cNvSpPr/>
            <p:nvPr userDrawn="1"/>
          </p:nvSpPr>
          <p:spPr>
            <a:xfrm>
              <a:off x="-3604183" y="3002620"/>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p>
          </p:txBody>
        </p:sp>
        <p:sp>
          <p:nvSpPr>
            <p:cNvPr id="21" name="Rechthoek 20">
              <a:extLst>
                <a:ext uri="{FF2B5EF4-FFF2-40B4-BE49-F238E27FC236}">
                  <a16:creationId xmlns:a16="http://schemas.microsoft.com/office/drawing/2014/main" id="{583AC2DF-7CE7-9CD1-B3B7-5119D8335FB5}"/>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en-GB" sz="1800" b="1" i="0" u="none" strike="noStrike" kern="0" cap="none" spc="0" normalizeH="0" baseline="0" noProof="0" dirty="0">
                  <a:ln>
                    <a:noFill/>
                  </a:ln>
                  <a:solidFill>
                    <a:schemeClr val="accent3"/>
                  </a:solidFill>
                  <a:effectLst/>
                  <a:uLnTx/>
                  <a:uFillTx/>
                  <a:latin typeface="Calibri" panose="020F0502020204030204" pitchFamily="34" charset="0"/>
                  <a:cs typeface="Calibri" panose="020F0502020204030204" pitchFamily="34" charset="0"/>
                </a:rPr>
                <a:t>Heading #3</a:t>
              </a:r>
            </a:p>
          </p:txBody>
        </p:sp>
        <p:sp>
          <p:nvSpPr>
            <p:cNvPr id="22" name="Ovaal 21">
              <a:extLst>
                <a:ext uri="{FF2B5EF4-FFF2-40B4-BE49-F238E27FC236}">
                  <a16:creationId xmlns:a16="http://schemas.microsoft.com/office/drawing/2014/main" id="{FE0796AF-90C9-6014-55D6-79B06564BAE1}"/>
                </a:ext>
              </a:extLst>
            </p:cNvPr>
            <p:cNvSpPr/>
            <p:nvPr userDrawn="1"/>
          </p:nvSpPr>
          <p:spPr>
            <a:xfrm>
              <a:off x="-3604183" y="329390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p>
          </p:txBody>
        </p:sp>
        <p:sp>
          <p:nvSpPr>
            <p:cNvPr id="25" name="Rechthoek 24">
              <a:extLst>
                <a:ext uri="{FF2B5EF4-FFF2-40B4-BE49-F238E27FC236}">
                  <a16:creationId xmlns:a16="http://schemas.microsoft.com/office/drawing/2014/main" id="{C089C167-A7D1-D20A-3481-303589786463}"/>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4"/>
                </a:buClr>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Source</a:t>
              </a:r>
            </a:p>
          </p:txBody>
        </p:sp>
        <p:sp>
          <p:nvSpPr>
            <p:cNvPr id="26" name="Ovaal 25">
              <a:extLst>
                <a:ext uri="{FF2B5EF4-FFF2-40B4-BE49-F238E27FC236}">
                  <a16:creationId xmlns:a16="http://schemas.microsoft.com/office/drawing/2014/main" id="{74BB5CEB-18A1-C224-3FC9-A82460667E06}"/>
                </a:ext>
              </a:extLst>
            </p:cNvPr>
            <p:cNvSpPr/>
            <p:nvPr userDrawn="1"/>
          </p:nvSpPr>
          <p:spPr>
            <a:xfrm>
              <a:off x="-3604183" y="3585188"/>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p>
          </p:txBody>
        </p:sp>
        <p:sp>
          <p:nvSpPr>
            <p:cNvPr id="27" name="Rechthoek 26">
              <a:extLst>
                <a:ext uri="{FF2B5EF4-FFF2-40B4-BE49-F238E27FC236}">
                  <a16:creationId xmlns:a16="http://schemas.microsoft.com/office/drawing/2014/main" id="{C3BDA8F0-CBCB-88A4-795D-BDD03085FDAF}"/>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rgbClr val="2CA055"/>
                </a:buClr>
                <a:buSzTx/>
                <a:buFontTx/>
                <a:buNone/>
                <a:tabLst/>
                <a:defRPr/>
              </a:pPr>
              <a:r>
                <a:rPr kumimoji="0" lang="en-GB" sz="1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Plain text #1</a:t>
              </a:r>
            </a:p>
          </p:txBody>
        </p:sp>
        <p:sp>
          <p:nvSpPr>
            <p:cNvPr id="28" name="Ovaal 27">
              <a:extLst>
                <a:ext uri="{FF2B5EF4-FFF2-40B4-BE49-F238E27FC236}">
                  <a16:creationId xmlns:a16="http://schemas.microsoft.com/office/drawing/2014/main" id="{4E80A9E9-8479-9665-20ED-6931CBCDC36D}"/>
                </a:ext>
              </a:extLst>
            </p:cNvPr>
            <p:cNvSpPr/>
            <p:nvPr userDrawn="1"/>
          </p:nvSpPr>
          <p:spPr>
            <a:xfrm>
              <a:off x="-3604183" y="3876472"/>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p>
          </p:txBody>
        </p:sp>
        <p:sp>
          <p:nvSpPr>
            <p:cNvPr id="29" name="Rechthoek 28">
              <a:extLst>
                <a:ext uri="{FF2B5EF4-FFF2-40B4-BE49-F238E27FC236}">
                  <a16:creationId xmlns:a16="http://schemas.microsoft.com/office/drawing/2014/main" id="{544C64AD-3E6B-24B1-B428-E0FEA31888A1}"/>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4"/>
                </a:buClr>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Plain text #2</a:t>
              </a:r>
            </a:p>
          </p:txBody>
        </p:sp>
        <p:sp>
          <p:nvSpPr>
            <p:cNvPr id="30" name="Ovaal 29">
              <a:extLst>
                <a:ext uri="{FF2B5EF4-FFF2-40B4-BE49-F238E27FC236}">
                  <a16:creationId xmlns:a16="http://schemas.microsoft.com/office/drawing/2014/main" id="{E12F5588-8F6E-B581-7A62-F294FE0EFBD8}"/>
                </a:ext>
              </a:extLst>
            </p:cNvPr>
            <p:cNvSpPr/>
            <p:nvPr userDrawn="1"/>
          </p:nvSpPr>
          <p:spPr>
            <a:xfrm>
              <a:off x="-3604183" y="416859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p>
          </p:txBody>
        </p:sp>
        <p:sp>
          <p:nvSpPr>
            <p:cNvPr id="31" name="Rechthoek 30">
              <a:extLst>
                <a:ext uri="{FF2B5EF4-FFF2-40B4-BE49-F238E27FC236}">
                  <a16:creationId xmlns:a16="http://schemas.microsoft.com/office/drawing/2014/main" id="{E2D16445-B8EE-74AF-2D8C-834B2257BDE4}"/>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en-GB" sz="1800" b="1" i="0" u="none" strike="noStrike" kern="0" cap="none" spc="0" normalizeH="0" baseline="0" noProof="0" dirty="0">
                  <a:ln>
                    <a:noFill/>
                  </a:ln>
                  <a:solidFill>
                    <a:schemeClr val="accent4"/>
                  </a:solidFill>
                  <a:effectLst/>
                  <a:uLnTx/>
                  <a:uFillTx/>
                  <a:latin typeface="Calibri" panose="020F0502020204030204" pitchFamily="34" charset="0"/>
                  <a:cs typeface="Calibri" panose="020F0502020204030204" pitchFamily="34" charset="0"/>
                </a:rPr>
                <a:t>Heading #4</a:t>
              </a:r>
            </a:p>
          </p:txBody>
        </p:sp>
        <p:sp>
          <p:nvSpPr>
            <p:cNvPr id="32" name="Rechthoek 31">
              <a:extLst>
                <a:ext uri="{FF2B5EF4-FFF2-40B4-BE49-F238E27FC236}">
                  <a16:creationId xmlns:a16="http://schemas.microsoft.com/office/drawing/2014/main" id="{B3AE275D-A1D5-C3B0-4C33-655C54068C49}"/>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‘Inspiration'</a:t>
              </a:r>
            </a:p>
          </p:txBody>
        </p:sp>
        <p:grpSp>
          <p:nvGrpSpPr>
            <p:cNvPr id="33" name="ICOON_info">
              <a:extLst>
                <a:ext uri="{FF2B5EF4-FFF2-40B4-BE49-F238E27FC236}">
                  <a16:creationId xmlns:a16="http://schemas.microsoft.com/office/drawing/2014/main" id="{94F919A1-983A-1DD4-6644-64233874128A}"/>
                </a:ext>
              </a:extLst>
            </p:cNvPr>
            <p:cNvGrpSpPr/>
            <p:nvPr userDrawn="1"/>
          </p:nvGrpSpPr>
          <p:grpSpPr>
            <a:xfrm>
              <a:off x="-376736" y="4400186"/>
              <a:ext cx="283685" cy="283685"/>
              <a:chOff x="-510741" y="5913713"/>
              <a:chExt cx="267555" cy="267555"/>
            </a:xfrm>
          </p:grpSpPr>
          <p:sp>
            <p:nvSpPr>
              <p:cNvPr id="81" name="Ovaal 80">
                <a:extLst>
                  <a:ext uri="{FF2B5EF4-FFF2-40B4-BE49-F238E27FC236}">
                    <a16:creationId xmlns:a16="http://schemas.microsoft.com/office/drawing/2014/main" id="{6EA9BF44-EDB8-B0FA-BD3C-69EE0E186046}"/>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82" name="Graphic 163" descr="Informatie">
                <a:extLst>
                  <a:ext uri="{FF2B5EF4-FFF2-40B4-BE49-F238E27FC236}">
                    <a16:creationId xmlns:a16="http://schemas.microsoft.com/office/drawing/2014/main" id="{B63DD114-E45F-CD07-07C7-89578606DE64}"/>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34" name="VOORBEELD">
              <a:extLst>
                <a:ext uri="{FF2B5EF4-FFF2-40B4-BE49-F238E27FC236}">
                  <a16:creationId xmlns:a16="http://schemas.microsoft.com/office/drawing/2014/main" id="{BB6C9A4F-B7F8-F7B4-2064-B8DE45039F00}"/>
                </a:ext>
              </a:extLst>
            </p:cNvPr>
            <p:cNvGrpSpPr/>
            <p:nvPr userDrawn="1"/>
          </p:nvGrpSpPr>
          <p:grpSpPr>
            <a:xfrm>
              <a:off x="-3605171" y="458674"/>
              <a:ext cx="3234311" cy="558875"/>
              <a:chOff x="-3605171" y="458674"/>
              <a:chExt cx="3234311" cy="558875"/>
            </a:xfrm>
          </p:grpSpPr>
          <p:sp>
            <p:nvSpPr>
              <p:cNvPr id="41" name="Rechthoek 40">
                <a:extLst>
                  <a:ext uri="{FF2B5EF4-FFF2-40B4-BE49-F238E27FC236}">
                    <a16:creationId xmlns:a16="http://schemas.microsoft.com/office/drawing/2014/main" id="{AC12D928-4FAC-E234-69FB-9FA64A436752}"/>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en-GB" sz="900" b="1" noProof="0" dirty="0">
                    <a:solidFill>
                      <a:srgbClr val="211F26"/>
                    </a:solidFill>
                    <a:latin typeface="Calibri" panose="020F0502020204030204" pitchFamily="34" charset="0"/>
                    <a:cs typeface="Calibri" panose="020F0502020204030204" pitchFamily="34" charset="0"/>
                  </a:rPr>
                  <a:t>Home</a:t>
                </a:r>
              </a:p>
            </p:txBody>
          </p:sp>
          <p:sp>
            <p:nvSpPr>
              <p:cNvPr id="42" name="Rechthoek 41">
                <a:extLst>
                  <a:ext uri="{FF2B5EF4-FFF2-40B4-BE49-F238E27FC236}">
                    <a16:creationId xmlns:a16="http://schemas.microsoft.com/office/drawing/2014/main" id="{F68A747A-A4DE-FE9D-BD2A-BB80D749CAF4}"/>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43" name="Groep 42">
                <a:extLst>
                  <a:ext uri="{FF2B5EF4-FFF2-40B4-BE49-F238E27FC236}">
                    <a16:creationId xmlns:a16="http://schemas.microsoft.com/office/drawing/2014/main" id="{E658B366-6DE6-BB09-9688-463C4206A620}"/>
                  </a:ext>
                </a:extLst>
              </p:cNvPr>
              <p:cNvGrpSpPr/>
              <p:nvPr userDrawn="1"/>
            </p:nvGrpSpPr>
            <p:grpSpPr>
              <a:xfrm>
                <a:off x="-3386247" y="830871"/>
                <a:ext cx="139423" cy="109566"/>
                <a:chOff x="-2866744" y="827071"/>
                <a:chExt cx="168701" cy="132575"/>
              </a:xfrm>
            </p:grpSpPr>
            <p:grpSp>
              <p:nvGrpSpPr>
                <p:cNvPr id="74" name="Groep 73">
                  <a:extLst>
                    <a:ext uri="{FF2B5EF4-FFF2-40B4-BE49-F238E27FC236}">
                      <a16:creationId xmlns:a16="http://schemas.microsoft.com/office/drawing/2014/main" id="{2FF21355-3559-65CF-41D7-3A03402DDB62}"/>
                    </a:ext>
                  </a:extLst>
                </p:cNvPr>
                <p:cNvGrpSpPr/>
                <p:nvPr userDrawn="1"/>
              </p:nvGrpSpPr>
              <p:grpSpPr>
                <a:xfrm>
                  <a:off x="-2866744" y="827071"/>
                  <a:ext cx="168701" cy="132575"/>
                  <a:chOff x="-2866744" y="827071"/>
                  <a:chExt cx="168701" cy="132575"/>
                </a:xfrm>
              </p:grpSpPr>
              <p:cxnSp>
                <p:nvCxnSpPr>
                  <p:cNvPr id="76" name="Rechte verbindingslijn 75">
                    <a:extLst>
                      <a:ext uri="{FF2B5EF4-FFF2-40B4-BE49-F238E27FC236}">
                        <a16:creationId xmlns:a16="http://schemas.microsoft.com/office/drawing/2014/main" id="{9E0EF2F5-C059-062E-D414-EC07DF01CAE1}"/>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77" name="Rechte verbindingslijn 76">
                    <a:extLst>
                      <a:ext uri="{FF2B5EF4-FFF2-40B4-BE49-F238E27FC236}">
                        <a16:creationId xmlns:a16="http://schemas.microsoft.com/office/drawing/2014/main" id="{9C314CDB-171D-BF6B-DEEF-394966922D7B}"/>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78" name="Rechte verbindingslijn 77">
                    <a:extLst>
                      <a:ext uri="{FF2B5EF4-FFF2-40B4-BE49-F238E27FC236}">
                        <a16:creationId xmlns:a16="http://schemas.microsoft.com/office/drawing/2014/main" id="{1D1DE1DF-654C-999C-27B3-333A49FE748A}"/>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79" name="Rechte verbindingslijn 78">
                    <a:extLst>
                      <a:ext uri="{FF2B5EF4-FFF2-40B4-BE49-F238E27FC236}">
                        <a16:creationId xmlns:a16="http://schemas.microsoft.com/office/drawing/2014/main" id="{AC41794E-DE45-D16E-BDB8-DADBC9533E7C}"/>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80" name="Rechte verbindingslijn 79">
                    <a:extLst>
                      <a:ext uri="{FF2B5EF4-FFF2-40B4-BE49-F238E27FC236}">
                        <a16:creationId xmlns:a16="http://schemas.microsoft.com/office/drawing/2014/main" id="{9F6197C0-D6DE-3330-83B7-20FA69DE4B00}"/>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75" name="Pijl: rechts 74">
                  <a:extLst>
                    <a:ext uri="{FF2B5EF4-FFF2-40B4-BE49-F238E27FC236}">
                      <a16:creationId xmlns:a16="http://schemas.microsoft.com/office/drawing/2014/main" id="{C69CB6FF-FEF5-D45C-DE74-459D41469ADB}"/>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44" name="Groep 43">
                <a:extLst>
                  <a:ext uri="{FF2B5EF4-FFF2-40B4-BE49-F238E27FC236}">
                    <a16:creationId xmlns:a16="http://schemas.microsoft.com/office/drawing/2014/main" id="{5C0B2293-3446-D33B-BC48-F382645B8A25}"/>
                  </a:ext>
                </a:extLst>
              </p:cNvPr>
              <p:cNvGrpSpPr/>
              <p:nvPr userDrawn="1"/>
            </p:nvGrpSpPr>
            <p:grpSpPr>
              <a:xfrm>
                <a:off x="-3605171" y="830871"/>
                <a:ext cx="139423" cy="109566"/>
                <a:chOff x="-2866744" y="518074"/>
                <a:chExt cx="168701" cy="132575"/>
              </a:xfrm>
            </p:grpSpPr>
            <p:grpSp>
              <p:nvGrpSpPr>
                <p:cNvPr id="67" name="Groep 66">
                  <a:extLst>
                    <a:ext uri="{FF2B5EF4-FFF2-40B4-BE49-F238E27FC236}">
                      <a16:creationId xmlns:a16="http://schemas.microsoft.com/office/drawing/2014/main" id="{22DD041B-B488-B700-AF45-49A2155E8F8D}"/>
                    </a:ext>
                  </a:extLst>
                </p:cNvPr>
                <p:cNvGrpSpPr/>
                <p:nvPr userDrawn="1"/>
              </p:nvGrpSpPr>
              <p:grpSpPr>
                <a:xfrm>
                  <a:off x="-2866744" y="518074"/>
                  <a:ext cx="168701" cy="132575"/>
                  <a:chOff x="-2866744" y="518074"/>
                  <a:chExt cx="168701" cy="132575"/>
                </a:xfrm>
              </p:grpSpPr>
              <p:cxnSp>
                <p:nvCxnSpPr>
                  <p:cNvPr id="69" name="Rechte verbindingslijn 68">
                    <a:extLst>
                      <a:ext uri="{FF2B5EF4-FFF2-40B4-BE49-F238E27FC236}">
                        <a16:creationId xmlns:a16="http://schemas.microsoft.com/office/drawing/2014/main" id="{6E661330-8015-FC6E-4E76-A008B8A0E0FA}"/>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70" name="Rechte verbindingslijn 69">
                    <a:extLst>
                      <a:ext uri="{FF2B5EF4-FFF2-40B4-BE49-F238E27FC236}">
                        <a16:creationId xmlns:a16="http://schemas.microsoft.com/office/drawing/2014/main" id="{BA388DC8-AEAD-6246-6E1D-41D1D95CEC1C}"/>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71" name="Rechte verbindingslijn 70">
                    <a:extLst>
                      <a:ext uri="{FF2B5EF4-FFF2-40B4-BE49-F238E27FC236}">
                        <a16:creationId xmlns:a16="http://schemas.microsoft.com/office/drawing/2014/main" id="{20645761-15CE-0208-4472-FD8884A48988}"/>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72" name="Rechte verbindingslijn 71">
                    <a:extLst>
                      <a:ext uri="{FF2B5EF4-FFF2-40B4-BE49-F238E27FC236}">
                        <a16:creationId xmlns:a16="http://schemas.microsoft.com/office/drawing/2014/main" id="{E04AED08-92C5-36D4-BBB4-B269CAB86715}"/>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73" name="Rechte verbindingslijn 72">
                    <a:extLst>
                      <a:ext uri="{FF2B5EF4-FFF2-40B4-BE49-F238E27FC236}">
                        <a16:creationId xmlns:a16="http://schemas.microsoft.com/office/drawing/2014/main" id="{841D0658-15C9-55DB-8BA2-3FB8804F01A1}"/>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68" name="Pijl: rechts 67">
                  <a:extLst>
                    <a:ext uri="{FF2B5EF4-FFF2-40B4-BE49-F238E27FC236}">
                      <a16:creationId xmlns:a16="http://schemas.microsoft.com/office/drawing/2014/main" id="{8B63A4CD-8880-467D-9A56-0288CBEBC04B}"/>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cxnSp>
            <p:nvCxnSpPr>
              <p:cNvPr id="45" name="Rechte verbindingslijn 44">
                <a:extLst>
                  <a:ext uri="{FF2B5EF4-FFF2-40B4-BE49-F238E27FC236}">
                    <a16:creationId xmlns:a16="http://schemas.microsoft.com/office/drawing/2014/main" id="{9B698142-2299-11D2-718D-51600D2CCC7E}"/>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46" name="Rechte verbindingslijn 45">
                <a:extLst>
                  <a:ext uri="{FF2B5EF4-FFF2-40B4-BE49-F238E27FC236}">
                    <a16:creationId xmlns:a16="http://schemas.microsoft.com/office/drawing/2014/main" id="{12840167-C75D-3940-D8BD-60AEBF6A3923}"/>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47" name="Rechthoek 46">
                <a:extLst>
                  <a:ext uri="{FF2B5EF4-FFF2-40B4-BE49-F238E27FC236}">
                    <a16:creationId xmlns:a16="http://schemas.microsoft.com/office/drawing/2014/main" id="{4DB01AA1-C910-972A-340C-B0091395E95D}"/>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down</a:t>
                </a:r>
              </a:p>
            </p:txBody>
          </p:sp>
          <p:sp>
            <p:nvSpPr>
              <p:cNvPr id="48" name="Rechthoek 47">
                <a:extLst>
                  <a:ext uri="{FF2B5EF4-FFF2-40B4-BE49-F238E27FC236}">
                    <a16:creationId xmlns:a16="http://schemas.microsoft.com/office/drawing/2014/main" id="{C234A431-CDA2-F6EF-51F6-CDC1E3DC1826}"/>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up</a:t>
                </a:r>
              </a:p>
            </p:txBody>
          </p:sp>
          <p:grpSp>
            <p:nvGrpSpPr>
              <p:cNvPr id="49" name="Groep 48">
                <a:extLst>
                  <a:ext uri="{FF2B5EF4-FFF2-40B4-BE49-F238E27FC236}">
                    <a16:creationId xmlns:a16="http://schemas.microsoft.com/office/drawing/2014/main" id="{705070B5-69D2-191B-01E5-59B95AEC2DDC}"/>
                  </a:ext>
                </a:extLst>
              </p:cNvPr>
              <p:cNvGrpSpPr/>
              <p:nvPr userDrawn="1"/>
            </p:nvGrpSpPr>
            <p:grpSpPr>
              <a:xfrm>
                <a:off x="-2916763" y="769168"/>
                <a:ext cx="268738" cy="248381"/>
                <a:chOff x="-2916763" y="769168"/>
                <a:chExt cx="268738" cy="248381"/>
              </a:xfrm>
            </p:grpSpPr>
            <p:sp>
              <p:nvSpPr>
                <p:cNvPr id="59" name="Rechthoek 58">
                  <a:extLst>
                    <a:ext uri="{FF2B5EF4-FFF2-40B4-BE49-F238E27FC236}">
                      <a16:creationId xmlns:a16="http://schemas.microsoft.com/office/drawing/2014/main" id="{E22462E3-638E-3AB0-5B50-BB467847DE26}"/>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60" name="Groep 59">
                  <a:extLst>
                    <a:ext uri="{FF2B5EF4-FFF2-40B4-BE49-F238E27FC236}">
                      <a16:creationId xmlns:a16="http://schemas.microsoft.com/office/drawing/2014/main" id="{0309DA0B-C745-77A2-3C1C-42393C2F23EA}"/>
                    </a:ext>
                  </a:extLst>
                </p:cNvPr>
                <p:cNvGrpSpPr/>
                <p:nvPr userDrawn="1"/>
              </p:nvGrpSpPr>
              <p:grpSpPr>
                <a:xfrm>
                  <a:off x="-2866744" y="827071"/>
                  <a:ext cx="168701" cy="132575"/>
                  <a:chOff x="-2866744" y="827071"/>
                  <a:chExt cx="168701" cy="132575"/>
                </a:xfrm>
              </p:grpSpPr>
              <p:cxnSp>
                <p:nvCxnSpPr>
                  <p:cNvPr id="62" name="Rechte verbindingslijn 61">
                    <a:extLst>
                      <a:ext uri="{FF2B5EF4-FFF2-40B4-BE49-F238E27FC236}">
                        <a16:creationId xmlns:a16="http://schemas.microsoft.com/office/drawing/2014/main" id="{9B942FAB-F914-78A3-32A1-A71D249DF79D}"/>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63" name="Rechte verbindingslijn 62">
                    <a:extLst>
                      <a:ext uri="{FF2B5EF4-FFF2-40B4-BE49-F238E27FC236}">
                        <a16:creationId xmlns:a16="http://schemas.microsoft.com/office/drawing/2014/main" id="{4EBCB237-2659-BB55-208A-0E3C54957BD9}"/>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64" name="Rechte verbindingslijn 63">
                    <a:extLst>
                      <a:ext uri="{FF2B5EF4-FFF2-40B4-BE49-F238E27FC236}">
                        <a16:creationId xmlns:a16="http://schemas.microsoft.com/office/drawing/2014/main" id="{E4EA35F1-B6CD-AE9F-8B35-8D418ED6C858}"/>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65" name="Rechte verbindingslijn 64">
                    <a:extLst>
                      <a:ext uri="{FF2B5EF4-FFF2-40B4-BE49-F238E27FC236}">
                        <a16:creationId xmlns:a16="http://schemas.microsoft.com/office/drawing/2014/main" id="{8AC1FC1A-1FC0-CC2D-B44C-97232398EBB5}"/>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66" name="Rechte verbindingslijn 65">
                    <a:extLst>
                      <a:ext uri="{FF2B5EF4-FFF2-40B4-BE49-F238E27FC236}">
                        <a16:creationId xmlns:a16="http://schemas.microsoft.com/office/drawing/2014/main" id="{3C1A1B26-16D7-69AD-E471-7E5A93BCA644}"/>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61" name="Pijl: rechts 60">
                  <a:extLst>
                    <a:ext uri="{FF2B5EF4-FFF2-40B4-BE49-F238E27FC236}">
                      <a16:creationId xmlns:a16="http://schemas.microsoft.com/office/drawing/2014/main" id="{7B28CED9-66EB-DD7E-3E4A-3F1E43E49624}"/>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50" name="Groep 49">
                <a:extLst>
                  <a:ext uri="{FF2B5EF4-FFF2-40B4-BE49-F238E27FC236}">
                    <a16:creationId xmlns:a16="http://schemas.microsoft.com/office/drawing/2014/main" id="{5EC5F611-B8E9-FF66-150C-0C6CA94AC028}"/>
                  </a:ext>
                </a:extLst>
              </p:cNvPr>
              <p:cNvGrpSpPr/>
              <p:nvPr userDrawn="1"/>
            </p:nvGrpSpPr>
            <p:grpSpPr>
              <a:xfrm>
                <a:off x="-2916763" y="460171"/>
                <a:ext cx="268738" cy="248381"/>
                <a:chOff x="-2916763" y="460171"/>
                <a:chExt cx="268738" cy="248381"/>
              </a:xfrm>
            </p:grpSpPr>
            <p:sp>
              <p:nvSpPr>
                <p:cNvPr id="51" name="Rechthoek 50">
                  <a:extLst>
                    <a:ext uri="{FF2B5EF4-FFF2-40B4-BE49-F238E27FC236}">
                      <a16:creationId xmlns:a16="http://schemas.microsoft.com/office/drawing/2014/main" id="{30718913-D5B5-9F9C-6546-B3F96C4F5D1E}"/>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52" name="Groep 51">
                  <a:extLst>
                    <a:ext uri="{FF2B5EF4-FFF2-40B4-BE49-F238E27FC236}">
                      <a16:creationId xmlns:a16="http://schemas.microsoft.com/office/drawing/2014/main" id="{F53007D9-192C-44B9-7D48-9797214B156D}"/>
                    </a:ext>
                  </a:extLst>
                </p:cNvPr>
                <p:cNvGrpSpPr/>
                <p:nvPr userDrawn="1"/>
              </p:nvGrpSpPr>
              <p:grpSpPr>
                <a:xfrm>
                  <a:off x="-2866744" y="518074"/>
                  <a:ext cx="168701" cy="132575"/>
                  <a:chOff x="-2866744" y="518074"/>
                  <a:chExt cx="168701" cy="132575"/>
                </a:xfrm>
              </p:grpSpPr>
              <p:cxnSp>
                <p:nvCxnSpPr>
                  <p:cNvPr id="54" name="Rechte verbindingslijn 53">
                    <a:extLst>
                      <a:ext uri="{FF2B5EF4-FFF2-40B4-BE49-F238E27FC236}">
                        <a16:creationId xmlns:a16="http://schemas.microsoft.com/office/drawing/2014/main" id="{AE58D213-C99A-6295-1CF3-E19B57FEAB08}"/>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55" name="Rechte verbindingslijn 54">
                    <a:extLst>
                      <a:ext uri="{FF2B5EF4-FFF2-40B4-BE49-F238E27FC236}">
                        <a16:creationId xmlns:a16="http://schemas.microsoft.com/office/drawing/2014/main" id="{7C0A6A2F-56BA-A777-8DB2-74CD52745D5A}"/>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56" name="Rechte verbindingslijn 55">
                    <a:extLst>
                      <a:ext uri="{FF2B5EF4-FFF2-40B4-BE49-F238E27FC236}">
                        <a16:creationId xmlns:a16="http://schemas.microsoft.com/office/drawing/2014/main" id="{B78E7EAE-82C0-8F2C-1447-A0B3CC371B29}"/>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57" name="Rechte verbindingslijn 56">
                    <a:extLst>
                      <a:ext uri="{FF2B5EF4-FFF2-40B4-BE49-F238E27FC236}">
                        <a16:creationId xmlns:a16="http://schemas.microsoft.com/office/drawing/2014/main" id="{EE42BAF9-11FD-5F5A-C5CA-7B7502013D81}"/>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58" name="Rechte verbindingslijn 57">
                    <a:extLst>
                      <a:ext uri="{FF2B5EF4-FFF2-40B4-BE49-F238E27FC236}">
                        <a16:creationId xmlns:a16="http://schemas.microsoft.com/office/drawing/2014/main" id="{B00F69A5-87A3-3610-7D75-FB33E245F246}"/>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53" name="Pijl: rechts 52">
                  <a:extLst>
                    <a:ext uri="{FF2B5EF4-FFF2-40B4-BE49-F238E27FC236}">
                      <a16:creationId xmlns:a16="http://schemas.microsoft.com/office/drawing/2014/main" id="{0F4533A0-8067-5273-D506-E7F44F4DF82B}"/>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grpSp>
          <p:nvGrpSpPr>
            <p:cNvPr id="35" name="Groep 34">
              <a:extLst>
                <a:ext uri="{FF2B5EF4-FFF2-40B4-BE49-F238E27FC236}">
                  <a16:creationId xmlns:a16="http://schemas.microsoft.com/office/drawing/2014/main" id="{32DB0409-1025-1BC6-0084-288E1E11C42C}"/>
                </a:ext>
              </a:extLst>
            </p:cNvPr>
            <p:cNvGrpSpPr/>
            <p:nvPr userDrawn="1"/>
          </p:nvGrpSpPr>
          <p:grpSpPr>
            <a:xfrm>
              <a:off x="-938434" y="4663037"/>
              <a:ext cx="627798" cy="576693"/>
              <a:chOff x="-1753862" y="6112775"/>
              <a:chExt cx="759635" cy="697798"/>
            </a:xfrm>
          </p:grpSpPr>
          <p:grpSp>
            <p:nvGrpSpPr>
              <p:cNvPr id="36" name="Inspireren">
                <a:extLst>
                  <a:ext uri="{FF2B5EF4-FFF2-40B4-BE49-F238E27FC236}">
                    <a16:creationId xmlns:a16="http://schemas.microsoft.com/office/drawing/2014/main" id="{A683E706-212E-3D7F-8ACB-5B6934D71BA9}"/>
                  </a:ext>
                </a:extLst>
              </p:cNvPr>
              <p:cNvGrpSpPr>
                <a:grpSpLocks noChangeAspect="1"/>
              </p:cNvGrpSpPr>
              <p:nvPr userDrawn="1"/>
            </p:nvGrpSpPr>
            <p:grpSpPr bwMode="auto">
              <a:xfrm>
                <a:off x="-1484858" y="6112775"/>
                <a:ext cx="205431" cy="293286"/>
                <a:chOff x="4768" y="2783"/>
                <a:chExt cx="788" cy="1125"/>
              </a:xfrm>
              <a:gradFill>
                <a:gsLst>
                  <a:gs pos="0">
                    <a:srgbClr val="9D9FA1"/>
                  </a:gs>
                  <a:gs pos="70000">
                    <a:srgbClr val="211F26"/>
                  </a:gs>
                </a:gsLst>
                <a:lin ang="2700000" scaled="0"/>
              </a:gradFill>
            </p:grpSpPr>
            <p:sp>
              <p:nvSpPr>
                <p:cNvPr id="38" name="Freeform 12">
                  <a:extLst>
                    <a:ext uri="{FF2B5EF4-FFF2-40B4-BE49-F238E27FC236}">
                      <a16:creationId xmlns:a16="http://schemas.microsoft.com/office/drawing/2014/main" id="{838F7E84-09E7-4DB7-A624-3F4DCB186D49}"/>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39" name="Freeform 13">
                  <a:extLst>
                    <a:ext uri="{FF2B5EF4-FFF2-40B4-BE49-F238E27FC236}">
                      <a16:creationId xmlns:a16="http://schemas.microsoft.com/office/drawing/2014/main" id="{87BD4BA6-F083-4FBC-499F-697A2FD2273C}"/>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40" name="Freeform 14">
                  <a:extLst>
                    <a:ext uri="{FF2B5EF4-FFF2-40B4-BE49-F238E27FC236}">
                      <a16:creationId xmlns:a16="http://schemas.microsoft.com/office/drawing/2014/main" id="{832A0619-54BB-44F5-1F1B-C3A4CE23808B}"/>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37" name="Tekstvak 36">
                <a:extLst>
                  <a:ext uri="{FF2B5EF4-FFF2-40B4-BE49-F238E27FC236}">
                    <a16:creationId xmlns:a16="http://schemas.microsoft.com/office/drawing/2014/main" id="{1968E2E8-4C17-6BEE-5DA8-6BF8B8F402A3}"/>
                  </a:ext>
                </a:extLst>
              </p:cNvPr>
              <p:cNvSpPr txBox="1"/>
              <p:nvPr userDrawn="1"/>
            </p:nvSpPr>
            <p:spPr>
              <a:xfrm>
                <a:off x="-1753862" y="6420664"/>
                <a:ext cx="759635" cy="38990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sp>
        <p:nvSpPr>
          <p:cNvPr id="83" name="Tijdelijke aanduiding voor datum 91">
            <a:extLst>
              <a:ext uri="{FF2B5EF4-FFF2-40B4-BE49-F238E27FC236}">
                <a16:creationId xmlns:a16="http://schemas.microsoft.com/office/drawing/2014/main" id="{2B98F3CE-0955-6874-F092-581282C88E7B}"/>
              </a:ext>
            </a:extLst>
          </p:cNvPr>
          <p:cNvSpPr>
            <a:spLocks noGrp="1"/>
          </p:cNvSpPr>
          <p:nvPr>
            <p:ph type="dt" sz="half" idx="32"/>
          </p:nvPr>
        </p:nvSpPr>
        <p:spPr>
          <a:xfrm>
            <a:off x="8317776" y="6343857"/>
            <a:ext cx="1451700" cy="151789"/>
          </a:xfrm>
        </p:spPr>
        <p:txBody>
          <a:bodyPr/>
          <a:lstStyle>
            <a:lvl1pPr algn="r">
              <a:defRPr/>
            </a:lvl1pPr>
          </a:lstStyle>
          <a:p>
            <a:fld id="{65D37E12-91F5-4B1A-AD88-38689B092A79}" type="datetime3">
              <a:rPr lang="en-GB" smtClean="0"/>
              <a:t>8 December, 2023</a:t>
            </a:fld>
            <a:endParaRPr lang="en-GB" dirty="0"/>
          </a:p>
        </p:txBody>
      </p:sp>
      <p:sp>
        <p:nvSpPr>
          <p:cNvPr id="84" name="Tijdelijke aanduiding voor voettekst 92">
            <a:extLst>
              <a:ext uri="{FF2B5EF4-FFF2-40B4-BE49-F238E27FC236}">
                <a16:creationId xmlns:a16="http://schemas.microsoft.com/office/drawing/2014/main" id="{B3291AEE-7641-BD4F-7F72-55F0A9702E92}"/>
              </a:ext>
            </a:extLst>
          </p:cNvPr>
          <p:cNvSpPr>
            <a:spLocks noGrp="1"/>
          </p:cNvSpPr>
          <p:nvPr>
            <p:ph type="ftr" sz="quarter" idx="33"/>
          </p:nvPr>
        </p:nvSpPr>
        <p:spPr>
          <a:xfrm>
            <a:off x="9801225" y="6343856"/>
            <a:ext cx="1658938" cy="151790"/>
          </a:xfrm>
        </p:spPr>
        <p:txBody>
          <a:bodyPr/>
          <a:lstStyle>
            <a:lvl1pPr algn="r">
              <a:defRPr/>
            </a:lvl1pPr>
          </a:lstStyle>
          <a:p>
            <a:r>
              <a:rPr lang="en-GB" dirty="0"/>
              <a:t>|  Published under cc-by licence</a:t>
            </a:r>
          </a:p>
        </p:txBody>
      </p:sp>
      <p:sp>
        <p:nvSpPr>
          <p:cNvPr id="145" name="Tijdelijke aanduiding voor dianummer 93">
            <a:extLst>
              <a:ext uri="{FF2B5EF4-FFF2-40B4-BE49-F238E27FC236}">
                <a16:creationId xmlns:a16="http://schemas.microsoft.com/office/drawing/2014/main" id="{A25BFFD4-37FE-E386-C09F-FD96249EFB40}"/>
              </a:ext>
            </a:extLst>
          </p:cNvPr>
          <p:cNvSpPr>
            <a:spLocks noGrp="1"/>
          </p:cNvSpPr>
          <p:nvPr>
            <p:ph type="sldNum" sz="quarter" idx="34"/>
          </p:nvPr>
        </p:nvSpPr>
        <p:spPr>
          <a:xfrm>
            <a:off x="11175566" y="7255814"/>
            <a:ext cx="284597" cy="151790"/>
          </a:xfrm>
        </p:spPr>
        <p:txBody>
          <a:bodyPr/>
          <a:lstStyle/>
          <a:p>
            <a:fld id="{D7B5DC5B-6873-43DB-ADC7-B15ACCE0DFDB}" type="slidenum">
              <a:rPr lang="en-GB" smtClean="0"/>
              <a:pPr/>
              <a:t>‹#›</a:t>
            </a:fld>
            <a:endParaRPr lang="en-GB" dirty="0"/>
          </a:p>
        </p:txBody>
      </p:sp>
      <p:grpSp>
        <p:nvGrpSpPr>
          <p:cNvPr id="146" name="INSTRUCTION">
            <a:extLst>
              <a:ext uri="{FF2B5EF4-FFF2-40B4-BE49-F238E27FC236}">
                <a16:creationId xmlns:a16="http://schemas.microsoft.com/office/drawing/2014/main" id="{200C2DC9-FF12-C3C7-CB5F-B4D8F3F10ADA}"/>
              </a:ext>
            </a:extLst>
          </p:cNvPr>
          <p:cNvGrpSpPr/>
          <p:nvPr userDrawn="1"/>
        </p:nvGrpSpPr>
        <p:grpSpPr>
          <a:xfrm>
            <a:off x="12377595" y="0"/>
            <a:ext cx="3693113" cy="5054643"/>
            <a:chOff x="-3786164" y="0"/>
            <a:chExt cx="3693113" cy="5054643"/>
          </a:xfrm>
        </p:grpSpPr>
        <p:sp>
          <p:nvSpPr>
            <p:cNvPr id="147" name="Rechthoek 146">
              <a:extLst>
                <a:ext uri="{FF2B5EF4-FFF2-40B4-BE49-F238E27FC236}">
                  <a16:creationId xmlns:a16="http://schemas.microsoft.com/office/drawing/2014/main" id="{B24C7D87-6251-494D-E028-F551BA9A51C6}"/>
                </a:ext>
              </a:extLst>
            </p:cNvPr>
            <p:cNvSpPr/>
            <p:nvPr userDrawn="1"/>
          </p:nvSpPr>
          <p:spPr>
            <a:xfrm>
              <a:off x="-3786164" y="0"/>
              <a:ext cx="3593091" cy="4391599"/>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Insert/edit an image</a:t>
              </a:r>
            </a:p>
          </p:txBody>
        </p:sp>
        <p:sp>
          <p:nvSpPr>
            <p:cNvPr id="148" name="Rechthoek 147">
              <a:extLst>
                <a:ext uri="{FF2B5EF4-FFF2-40B4-BE49-F238E27FC236}">
                  <a16:creationId xmlns:a16="http://schemas.microsoft.com/office/drawing/2014/main" id="{7FEB115F-B8DA-3293-326B-ED284C2AEF79}"/>
                </a:ext>
              </a:extLst>
            </p:cNvPr>
            <p:cNvSpPr/>
            <p:nvPr userDrawn="1"/>
          </p:nvSpPr>
          <p:spPr>
            <a:xfrm>
              <a:off x="-3786164" y="4226643"/>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‘Inspiration'</a:t>
              </a:r>
            </a:p>
          </p:txBody>
        </p:sp>
        <p:sp>
          <p:nvSpPr>
            <p:cNvPr id="149" name="Ovaal 148">
              <a:extLst>
                <a:ext uri="{FF2B5EF4-FFF2-40B4-BE49-F238E27FC236}">
                  <a16:creationId xmlns:a16="http://schemas.microsoft.com/office/drawing/2014/main" id="{3084B7CA-414D-A064-4B58-94C9F022D1E8}"/>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50" name="Rechthoek 149">
              <a:extLst>
                <a:ext uri="{FF2B5EF4-FFF2-40B4-BE49-F238E27FC236}">
                  <a16:creationId xmlns:a16="http://schemas.microsoft.com/office/drawing/2014/main" id="{015C810B-0135-F6C3-3DD9-40C1471FA9D6}"/>
                </a:ext>
              </a:extLst>
            </p:cNvPr>
            <p:cNvSpPr/>
            <p:nvPr userDrawn="1"/>
          </p:nvSpPr>
          <p:spPr>
            <a:xfrm>
              <a:off x="-3319416" y="465323"/>
              <a:ext cx="3008779" cy="661851"/>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151" name="Ovaal 150">
              <a:extLst>
                <a:ext uri="{FF2B5EF4-FFF2-40B4-BE49-F238E27FC236}">
                  <a16:creationId xmlns:a16="http://schemas.microsoft.com/office/drawing/2014/main" id="{FDD8426C-4A2F-6B65-2D95-5A13E8EDEF4C}"/>
                </a:ext>
              </a:extLst>
            </p:cNvPr>
            <p:cNvSpPr/>
            <p:nvPr userDrawn="1"/>
          </p:nvSpPr>
          <p:spPr>
            <a:xfrm>
              <a:off x="-3603587" y="18111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52" name="Rechthoek 151">
              <a:extLst>
                <a:ext uri="{FF2B5EF4-FFF2-40B4-BE49-F238E27FC236}">
                  <a16:creationId xmlns:a16="http://schemas.microsoft.com/office/drawing/2014/main" id="{D2C4AEE7-2AB3-29BC-2AFF-32A56F98FB57}"/>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153" name="Rechthoek 152">
              <a:extLst>
                <a:ext uri="{FF2B5EF4-FFF2-40B4-BE49-F238E27FC236}">
                  <a16:creationId xmlns:a16="http://schemas.microsoft.com/office/drawing/2014/main" id="{580EDFD5-99F4-891D-33A5-BAEF755F1F67}"/>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1000" b="1" noProof="0" dirty="0">
                  <a:solidFill>
                    <a:srgbClr val="211F26"/>
                  </a:solidFill>
                  <a:latin typeface="Calibri" panose="020F0502020204030204" pitchFamily="34" charset="0"/>
                  <a:cs typeface="Calibri" panose="020F0502020204030204" pitchFamily="34" charset="0"/>
                </a:rPr>
                <a:t>Insert</a:t>
              </a:r>
            </a:p>
          </p:txBody>
        </p:sp>
        <p:sp>
          <p:nvSpPr>
            <p:cNvPr id="154" name="Ovaal 153">
              <a:extLst>
                <a:ext uri="{FF2B5EF4-FFF2-40B4-BE49-F238E27FC236}">
                  <a16:creationId xmlns:a16="http://schemas.microsoft.com/office/drawing/2014/main" id="{FCC3D7C5-E138-BA7B-26D0-17F341DD4ED7}"/>
                </a:ext>
              </a:extLst>
            </p:cNvPr>
            <p:cNvSpPr/>
            <p:nvPr userDrawn="1"/>
          </p:nvSpPr>
          <p:spPr>
            <a:xfrm>
              <a:off x="-3603587" y="263483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55" name="Rechthoek 154">
              <a:extLst>
                <a:ext uri="{FF2B5EF4-FFF2-40B4-BE49-F238E27FC236}">
                  <a16:creationId xmlns:a16="http://schemas.microsoft.com/office/drawing/2014/main" id="{6B85C244-2C10-2957-DF2C-BA4F4A6D0655}"/>
                </a:ext>
              </a:extLst>
            </p:cNvPr>
            <p:cNvSpPr/>
            <p:nvPr userDrawn="1"/>
          </p:nvSpPr>
          <p:spPr>
            <a:xfrm>
              <a:off x="-3319415" y="2634835"/>
              <a:ext cx="2944682" cy="794165"/>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‘Crop’</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grpSp>
          <p:nvGrpSpPr>
            <p:cNvPr id="156" name="Groep 155">
              <a:extLst>
                <a:ext uri="{FF2B5EF4-FFF2-40B4-BE49-F238E27FC236}">
                  <a16:creationId xmlns:a16="http://schemas.microsoft.com/office/drawing/2014/main" id="{3BDF0630-91CC-333D-0C84-729D9D80EE34}"/>
                </a:ext>
              </a:extLst>
            </p:cNvPr>
            <p:cNvGrpSpPr/>
            <p:nvPr userDrawn="1"/>
          </p:nvGrpSpPr>
          <p:grpSpPr>
            <a:xfrm>
              <a:off x="-3414453" y="3534339"/>
              <a:ext cx="514284" cy="506545"/>
              <a:chOff x="12617641" y="3403239"/>
              <a:chExt cx="752963" cy="741634"/>
            </a:xfrm>
          </p:grpSpPr>
          <p:grpSp>
            <p:nvGrpSpPr>
              <p:cNvPr id="173" name="Groep 172">
                <a:extLst>
                  <a:ext uri="{FF2B5EF4-FFF2-40B4-BE49-F238E27FC236}">
                    <a16:creationId xmlns:a16="http://schemas.microsoft.com/office/drawing/2014/main" id="{9BD74B28-8098-3C83-B698-90DB969A2175}"/>
                  </a:ext>
                </a:extLst>
              </p:cNvPr>
              <p:cNvGrpSpPr/>
              <p:nvPr userDrawn="1"/>
            </p:nvGrpSpPr>
            <p:grpSpPr>
              <a:xfrm>
                <a:off x="12771530" y="3403239"/>
                <a:ext cx="467176" cy="448491"/>
                <a:chOff x="12782157" y="3403239"/>
                <a:chExt cx="467176" cy="448491"/>
              </a:xfrm>
            </p:grpSpPr>
            <p:grpSp>
              <p:nvGrpSpPr>
                <p:cNvPr id="176" name="Groep 175">
                  <a:extLst>
                    <a:ext uri="{FF2B5EF4-FFF2-40B4-BE49-F238E27FC236}">
                      <a16:creationId xmlns:a16="http://schemas.microsoft.com/office/drawing/2014/main" id="{046C815F-73D6-EA8A-A78F-7E4370D479A5}"/>
                    </a:ext>
                  </a:extLst>
                </p:cNvPr>
                <p:cNvGrpSpPr/>
                <p:nvPr userDrawn="1"/>
              </p:nvGrpSpPr>
              <p:grpSpPr>
                <a:xfrm>
                  <a:off x="12782157" y="3403239"/>
                  <a:ext cx="412976" cy="396132"/>
                  <a:chOff x="13554906" y="3320109"/>
                  <a:chExt cx="443917" cy="425811"/>
                </a:xfrm>
              </p:grpSpPr>
              <p:grpSp>
                <p:nvGrpSpPr>
                  <p:cNvPr id="183" name="Groep 182">
                    <a:extLst>
                      <a:ext uri="{FF2B5EF4-FFF2-40B4-BE49-F238E27FC236}">
                        <a16:creationId xmlns:a16="http://schemas.microsoft.com/office/drawing/2014/main" id="{7282ED16-3DE7-BDCD-F46C-C52884F53C3F}"/>
                      </a:ext>
                    </a:extLst>
                  </p:cNvPr>
                  <p:cNvGrpSpPr/>
                  <p:nvPr userDrawn="1"/>
                </p:nvGrpSpPr>
                <p:grpSpPr>
                  <a:xfrm>
                    <a:off x="13554906" y="3320109"/>
                    <a:ext cx="443917" cy="425811"/>
                    <a:chOff x="12909684" y="1276143"/>
                    <a:chExt cx="443917" cy="425811"/>
                  </a:xfrm>
                </p:grpSpPr>
                <p:sp>
                  <p:nvSpPr>
                    <p:cNvPr id="186" name="Rechthoek 185">
                      <a:extLst>
                        <a:ext uri="{FF2B5EF4-FFF2-40B4-BE49-F238E27FC236}">
                          <a16:creationId xmlns:a16="http://schemas.microsoft.com/office/drawing/2014/main" id="{B152A5D7-4790-7E4C-4C46-469B88C3FA44}"/>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187" name="Rechthoek 186">
                      <a:extLst>
                        <a:ext uri="{FF2B5EF4-FFF2-40B4-BE49-F238E27FC236}">
                          <a16:creationId xmlns:a16="http://schemas.microsoft.com/office/drawing/2014/main" id="{E134E756-06D4-C22B-5EC7-11028C5F4CF2}"/>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188" name="Ovaal 187">
                      <a:extLst>
                        <a:ext uri="{FF2B5EF4-FFF2-40B4-BE49-F238E27FC236}">
                          <a16:creationId xmlns:a16="http://schemas.microsoft.com/office/drawing/2014/main" id="{E85179CD-E330-EBF5-40CD-F2A8905A85C7}"/>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pic>
                <p:nvPicPr>
                  <p:cNvPr id="184" name="Afbeelding 183">
                    <a:extLst>
                      <a:ext uri="{FF2B5EF4-FFF2-40B4-BE49-F238E27FC236}">
                        <a16:creationId xmlns:a16="http://schemas.microsoft.com/office/drawing/2014/main" id="{EDB671AF-8717-F8D8-D6E9-B1807BC35F60}"/>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13567296" y="3424991"/>
                    <a:ext cx="173367" cy="140220"/>
                  </a:xfrm>
                  <a:prstGeom prst="rect">
                    <a:avLst/>
                  </a:prstGeom>
                </p:spPr>
              </p:pic>
              <p:pic>
                <p:nvPicPr>
                  <p:cNvPr id="185" name="Afbeelding 184">
                    <a:extLst>
                      <a:ext uri="{FF2B5EF4-FFF2-40B4-BE49-F238E27FC236}">
                        <a16:creationId xmlns:a16="http://schemas.microsoft.com/office/drawing/2014/main" id="{0C897605-D45A-0A09-1A60-D85A2B52D58C}"/>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177" name="Groep 176">
                  <a:extLst>
                    <a:ext uri="{FF2B5EF4-FFF2-40B4-BE49-F238E27FC236}">
                      <a16:creationId xmlns:a16="http://schemas.microsoft.com/office/drawing/2014/main" id="{390946A0-EE32-0E56-2BF0-46DC0CC137A8}"/>
                    </a:ext>
                  </a:extLst>
                </p:cNvPr>
                <p:cNvGrpSpPr/>
                <p:nvPr userDrawn="1"/>
              </p:nvGrpSpPr>
              <p:grpSpPr>
                <a:xfrm>
                  <a:off x="13103513" y="3705268"/>
                  <a:ext cx="145820" cy="146462"/>
                  <a:chOff x="13096169" y="3602278"/>
                  <a:chExt cx="145820" cy="146462"/>
                </a:xfrm>
              </p:grpSpPr>
              <p:sp>
                <p:nvSpPr>
                  <p:cNvPr id="181" name="Rechthoek 180">
                    <a:extLst>
                      <a:ext uri="{FF2B5EF4-FFF2-40B4-BE49-F238E27FC236}">
                        <a16:creationId xmlns:a16="http://schemas.microsoft.com/office/drawing/2014/main" id="{0DA06A28-7D1F-940E-23EF-1933D6181781}"/>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82" name="Rechthoek 181">
                    <a:extLst>
                      <a:ext uri="{FF2B5EF4-FFF2-40B4-BE49-F238E27FC236}">
                        <a16:creationId xmlns:a16="http://schemas.microsoft.com/office/drawing/2014/main" id="{E083BA20-9922-BBE9-9948-81A4C764916F}"/>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178" name="Groep 177">
                  <a:extLst>
                    <a:ext uri="{FF2B5EF4-FFF2-40B4-BE49-F238E27FC236}">
                      <a16:creationId xmlns:a16="http://schemas.microsoft.com/office/drawing/2014/main" id="{12E9B9C2-0A60-A82B-4D89-2A9B292A8935}"/>
                    </a:ext>
                  </a:extLst>
                </p:cNvPr>
                <p:cNvGrpSpPr/>
                <p:nvPr userDrawn="1"/>
              </p:nvGrpSpPr>
              <p:grpSpPr>
                <a:xfrm rot="10800000">
                  <a:off x="13061402" y="3665637"/>
                  <a:ext cx="145820" cy="146462"/>
                  <a:chOff x="13096169" y="3602278"/>
                  <a:chExt cx="145820" cy="146462"/>
                </a:xfrm>
              </p:grpSpPr>
              <p:sp>
                <p:nvSpPr>
                  <p:cNvPr id="179" name="Rechthoek 178">
                    <a:extLst>
                      <a:ext uri="{FF2B5EF4-FFF2-40B4-BE49-F238E27FC236}">
                        <a16:creationId xmlns:a16="http://schemas.microsoft.com/office/drawing/2014/main" id="{36571103-04E1-E0B9-BF94-6D76AB200C5C}"/>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80" name="Rechthoek 179">
                    <a:extLst>
                      <a:ext uri="{FF2B5EF4-FFF2-40B4-BE49-F238E27FC236}">
                        <a16:creationId xmlns:a16="http://schemas.microsoft.com/office/drawing/2014/main" id="{B1C0C25F-A2F8-A20C-1F91-F80AE521DB7F}"/>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sp>
            <p:nvSpPr>
              <p:cNvPr id="174" name="Rechthoek 173">
                <a:extLst>
                  <a:ext uri="{FF2B5EF4-FFF2-40B4-BE49-F238E27FC236}">
                    <a16:creationId xmlns:a16="http://schemas.microsoft.com/office/drawing/2014/main" id="{5A358AD5-4AAE-74CB-CF4E-E29F78431964}"/>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Crop</a:t>
                </a:r>
              </a:p>
            </p:txBody>
          </p:sp>
          <p:sp>
            <p:nvSpPr>
              <p:cNvPr id="175" name="Gelijkbenige driehoek 174">
                <a:extLst>
                  <a:ext uri="{FF2B5EF4-FFF2-40B4-BE49-F238E27FC236}">
                    <a16:creationId xmlns:a16="http://schemas.microsoft.com/office/drawing/2014/main" id="{CB5B3546-00A7-2490-42F4-C45A894F8DE4}"/>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157" name="ICOON_info">
              <a:extLst>
                <a:ext uri="{FF2B5EF4-FFF2-40B4-BE49-F238E27FC236}">
                  <a16:creationId xmlns:a16="http://schemas.microsoft.com/office/drawing/2014/main" id="{F6C6715B-DFCC-205A-53CE-30F0EC012DEB}"/>
                </a:ext>
              </a:extLst>
            </p:cNvPr>
            <p:cNvGrpSpPr/>
            <p:nvPr userDrawn="1"/>
          </p:nvGrpSpPr>
          <p:grpSpPr>
            <a:xfrm>
              <a:off x="-376736" y="4055594"/>
              <a:ext cx="283685" cy="283685"/>
              <a:chOff x="-510741" y="5913713"/>
              <a:chExt cx="267555" cy="267555"/>
            </a:xfrm>
          </p:grpSpPr>
          <p:sp>
            <p:nvSpPr>
              <p:cNvPr id="171" name="Ovaal 170">
                <a:extLst>
                  <a:ext uri="{FF2B5EF4-FFF2-40B4-BE49-F238E27FC236}">
                    <a16:creationId xmlns:a16="http://schemas.microsoft.com/office/drawing/2014/main" id="{BCEC9E1F-111F-EE84-71B1-EA3492299BE8}"/>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172" name="Graphic 163" descr="Informatie">
                <a:extLst>
                  <a:ext uri="{FF2B5EF4-FFF2-40B4-BE49-F238E27FC236}">
                    <a16:creationId xmlns:a16="http://schemas.microsoft.com/office/drawing/2014/main" id="{0CE50C51-4F84-E533-38C5-5B597FFC5CF9}"/>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158" name="Groep 157">
              <a:extLst>
                <a:ext uri="{FF2B5EF4-FFF2-40B4-BE49-F238E27FC236}">
                  <a16:creationId xmlns:a16="http://schemas.microsoft.com/office/drawing/2014/main" id="{F2A0B77C-27AD-4494-E94D-7FE04158AD0E}"/>
                </a:ext>
              </a:extLst>
            </p:cNvPr>
            <p:cNvGrpSpPr/>
            <p:nvPr userDrawn="1"/>
          </p:nvGrpSpPr>
          <p:grpSpPr>
            <a:xfrm>
              <a:off x="-938434" y="4364020"/>
              <a:ext cx="627798" cy="576693"/>
              <a:chOff x="-938434" y="4570310"/>
              <a:chExt cx="627798" cy="576693"/>
            </a:xfrm>
          </p:grpSpPr>
          <p:grpSp>
            <p:nvGrpSpPr>
              <p:cNvPr id="166" name="Inspireren">
                <a:extLst>
                  <a:ext uri="{FF2B5EF4-FFF2-40B4-BE49-F238E27FC236}">
                    <a16:creationId xmlns:a16="http://schemas.microsoft.com/office/drawing/2014/main" id="{3A750F7E-76F2-6639-90AB-B6D37E84628D}"/>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168" name="Freeform 12">
                  <a:extLst>
                    <a:ext uri="{FF2B5EF4-FFF2-40B4-BE49-F238E27FC236}">
                      <a16:creationId xmlns:a16="http://schemas.microsoft.com/office/drawing/2014/main" id="{36CE03A1-29D2-9019-E996-09C0FEBD0A1D}"/>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mn-lt"/>
                  </a:endParaRPr>
                </a:p>
              </p:txBody>
            </p:sp>
            <p:sp>
              <p:nvSpPr>
                <p:cNvPr id="169" name="Freeform 13">
                  <a:extLst>
                    <a:ext uri="{FF2B5EF4-FFF2-40B4-BE49-F238E27FC236}">
                      <a16:creationId xmlns:a16="http://schemas.microsoft.com/office/drawing/2014/main" id="{9AE09B08-ECF4-6B19-A32C-FF94197899C2}"/>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mn-lt"/>
                  </a:endParaRPr>
                </a:p>
              </p:txBody>
            </p:sp>
            <p:sp>
              <p:nvSpPr>
                <p:cNvPr id="170" name="Freeform 14">
                  <a:extLst>
                    <a:ext uri="{FF2B5EF4-FFF2-40B4-BE49-F238E27FC236}">
                      <a16:creationId xmlns:a16="http://schemas.microsoft.com/office/drawing/2014/main" id="{42EC1CF4-0E80-9A9A-B8C6-0CEBFF03AC60}"/>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mn-lt"/>
                  </a:endParaRPr>
                </a:p>
              </p:txBody>
            </p:sp>
          </p:grpSp>
          <p:sp>
            <p:nvSpPr>
              <p:cNvPr id="167" name="Tekstvak 166">
                <a:extLst>
                  <a:ext uri="{FF2B5EF4-FFF2-40B4-BE49-F238E27FC236}">
                    <a16:creationId xmlns:a16="http://schemas.microsoft.com/office/drawing/2014/main" id="{29308941-47E8-9BA7-6BD2-D4B3083E3363}"/>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nvGrpSpPr>
            <p:cNvPr id="159" name="Groep 158">
              <a:extLst>
                <a:ext uri="{FF2B5EF4-FFF2-40B4-BE49-F238E27FC236}">
                  <a16:creationId xmlns:a16="http://schemas.microsoft.com/office/drawing/2014/main" id="{C4530C49-94F7-10D9-53F6-5F7A894C4E96}"/>
                </a:ext>
              </a:extLst>
            </p:cNvPr>
            <p:cNvGrpSpPr/>
            <p:nvPr userDrawn="1"/>
          </p:nvGrpSpPr>
          <p:grpSpPr>
            <a:xfrm>
              <a:off x="-3365484" y="1226982"/>
              <a:ext cx="446937" cy="406485"/>
              <a:chOff x="-3563526" y="1409294"/>
              <a:chExt cx="354190" cy="322133"/>
            </a:xfrm>
          </p:grpSpPr>
          <p:grpSp>
            <p:nvGrpSpPr>
              <p:cNvPr id="160" name="Groep 159">
                <a:extLst>
                  <a:ext uri="{FF2B5EF4-FFF2-40B4-BE49-F238E27FC236}">
                    <a16:creationId xmlns:a16="http://schemas.microsoft.com/office/drawing/2014/main" id="{EF944101-3369-DCB4-AE6A-F05439EB640D}"/>
                  </a:ext>
                </a:extLst>
              </p:cNvPr>
              <p:cNvGrpSpPr/>
              <p:nvPr userDrawn="1"/>
            </p:nvGrpSpPr>
            <p:grpSpPr>
              <a:xfrm>
                <a:off x="-3499992" y="1409294"/>
                <a:ext cx="225195" cy="195499"/>
                <a:chOff x="8987389" y="1361199"/>
                <a:chExt cx="2200275" cy="1914525"/>
              </a:xfrm>
            </p:grpSpPr>
            <p:sp>
              <p:nvSpPr>
                <p:cNvPr id="162" name="Vrije vorm: vorm 161">
                  <a:extLst>
                    <a:ext uri="{FF2B5EF4-FFF2-40B4-BE49-F238E27FC236}">
                      <a16:creationId xmlns:a16="http://schemas.microsoft.com/office/drawing/2014/main" id="{C57334DE-C974-AD4D-6BF0-56D867B3B6C0}"/>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995469"/>
                  <a:endParaRPr lang="en-GB" sz="7200" noProof="0" dirty="0">
                    <a:solidFill>
                      <a:srgbClr val="211F26"/>
                    </a:solidFill>
                    <a:latin typeface="+mn-lt"/>
                  </a:endParaRPr>
                </a:p>
              </p:txBody>
            </p:sp>
            <p:grpSp>
              <p:nvGrpSpPr>
                <p:cNvPr id="163" name="Groep 162">
                  <a:extLst>
                    <a:ext uri="{FF2B5EF4-FFF2-40B4-BE49-F238E27FC236}">
                      <a16:creationId xmlns:a16="http://schemas.microsoft.com/office/drawing/2014/main" id="{5AFBC077-8109-965E-4944-D5247D0DE504}"/>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164" name="Vrije vorm: vorm 163">
                    <a:extLst>
                      <a:ext uri="{FF2B5EF4-FFF2-40B4-BE49-F238E27FC236}">
                        <a16:creationId xmlns:a16="http://schemas.microsoft.com/office/drawing/2014/main" id="{AF50E46B-DBBD-E9D5-702E-3ACAD950B3F7}"/>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995469"/>
                    <a:endParaRPr lang="en-GB" sz="7200" noProof="0" dirty="0">
                      <a:solidFill>
                        <a:srgbClr val="211F26"/>
                      </a:solidFill>
                      <a:latin typeface="+mn-lt"/>
                    </a:endParaRPr>
                  </a:p>
                </p:txBody>
              </p:sp>
              <p:sp>
                <p:nvSpPr>
                  <p:cNvPr id="165" name="Vrije vorm: vorm 164">
                    <a:extLst>
                      <a:ext uri="{FF2B5EF4-FFF2-40B4-BE49-F238E27FC236}">
                        <a16:creationId xmlns:a16="http://schemas.microsoft.com/office/drawing/2014/main" id="{3F635268-3BE4-4E9A-3F92-70867A6D6826}"/>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995469"/>
                    <a:endParaRPr lang="en-GB" sz="7200" noProof="0" dirty="0">
                      <a:solidFill>
                        <a:srgbClr val="211F26"/>
                      </a:solidFill>
                      <a:latin typeface="+mn-lt"/>
                    </a:endParaRPr>
                  </a:p>
                </p:txBody>
              </p:sp>
            </p:grpSp>
          </p:grpSp>
          <p:sp>
            <p:nvSpPr>
              <p:cNvPr id="161" name="Tekstvak 160">
                <a:extLst>
                  <a:ext uri="{FF2B5EF4-FFF2-40B4-BE49-F238E27FC236}">
                    <a16:creationId xmlns:a16="http://schemas.microsoft.com/office/drawing/2014/main" id="{7E11A7D0-A051-FBF7-A850-0916351CA202}"/>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sp>
        <p:nvSpPr>
          <p:cNvPr id="189" name="Tijdelijke aanduiding voor titel 1">
            <a:extLst>
              <a:ext uri="{FF2B5EF4-FFF2-40B4-BE49-F238E27FC236}">
                <a16:creationId xmlns:a16="http://schemas.microsoft.com/office/drawing/2014/main" id="{D807DA7B-3475-7C83-B7C5-682FD1EF1B67}"/>
              </a:ext>
            </a:extLst>
          </p:cNvPr>
          <p:cNvSpPr>
            <a:spLocks noGrp="1"/>
          </p:cNvSpPr>
          <p:nvPr>
            <p:ph type="title" hasCustomPrompt="1"/>
          </p:nvPr>
        </p:nvSpPr>
        <p:spPr>
          <a:xfrm>
            <a:off x="-1" y="-367937"/>
            <a:ext cx="2695575" cy="342211"/>
          </a:xfrm>
          <a:prstGeom prst="rect">
            <a:avLst/>
          </a:prstGeom>
        </p:spPr>
        <p:txBody>
          <a:bodyPr vert="horz" lIns="0" tIns="0" rIns="0" bIns="0" rtlCol="0" anchor="t">
            <a:noAutofit/>
          </a:bodyPr>
          <a:lstStyle>
            <a:lvl1pPr>
              <a:defRPr sz="1600">
                <a:solidFill>
                  <a:schemeClr val="accent1"/>
                </a:solidFill>
              </a:defRPr>
            </a:lvl1pPr>
          </a:lstStyle>
          <a:p>
            <a:pPr algn="l"/>
            <a:r>
              <a:rPr lang="en-GB" sz="1600" b="1" cap="none" baseline="0" noProof="0" dirty="0">
                <a:solidFill>
                  <a:schemeClr val="accent1"/>
                </a:solidFill>
                <a:latin typeface="+mj-lt"/>
              </a:rPr>
              <a:t>Column 1x + Image 2x</a:t>
            </a:r>
          </a:p>
        </p:txBody>
      </p:sp>
    </p:spTree>
    <p:extLst>
      <p:ext uri="{BB962C8B-B14F-4D97-AF65-F5344CB8AC3E}">
        <p14:creationId xmlns:p14="http://schemas.microsoft.com/office/powerpoint/2010/main" val="30649592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Column 1x + Chart">
    <p:spTree>
      <p:nvGrpSpPr>
        <p:cNvPr id="1" name=""/>
        <p:cNvGrpSpPr/>
        <p:nvPr/>
      </p:nvGrpSpPr>
      <p:grpSpPr>
        <a:xfrm>
          <a:off x="0" y="0"/>
          <a:ext cx="0" cy="0"/>
          <a:chOff x="0" y="0"/>
          <a:chExt cx="0" cy="0"/>
        </a:xfrm>
      </p:grpSpPr>
      <p:sp>
        <p:nvSpPr>
          <p:cNvPr id="6" name="Tijdelijke aanduiding voor tekst 12">
            <a:extLst>
              <a:ext uri="{FF2B5EF4-FFF2-40B4-BE49-F238E27FC236}">
                <a16:creationId xmlns:a16="http://schemas.microsoft.com/office/drawing/2014/main" id="{A7DF9604-675E-C6A4-8FE4-6FADED1D783B}"/>
              </a:ext>
            </a:extLst>
          </p:cNvPr>
          <p:cNvSpPr>
            <a:spLocks noGrp="1"/>
          </p:cNvSpPr>
          <p:nvPr>
            <p:ph type="body" sz="quarter" idx="18" hasCustomPrompt="1"/>
          </p:nvPr>
        </p:nvSpPr>
        <p:spPr>
          <a:xfrm>
            <a:off x="708207" y="707795"/>
            <a:ext cx="36000" cy="396000"/>
          </a:xfrm>
          <a:custGeom>
            <a:avLst/>
            <a:gdLst>
              <a:gd name="connsiteX0" fmla="*/ 18000 w 36000"/>
              <a:gd name="connsiteY0" fmla="*/ 0 h 396000"/>
              <a:gd name="connsiteX1" fmla="*/ 36000 w 36000"/>
              <a:gd name="connsiteY1" fmla="*/ 18000 h 396000"/>
              <a:gd name="connsiteX2" fmla="*/ 36000 w 36000"/>
              <a:gd name="connsiteY2" fmla="*/ 378000 h 396000"/>
              <a:gd name="connsiteX3" fmla="*/ 18000 w 36000"/>
              <a:gd name="connsiteY3" fmla="*/ 396000 h 396000"/>
              <a:gd name="connsiteX4" fmla="*/ 0 w 36000"/>
              <a:gd name="connsiteY4" fmla="*/ 378000 h 396000"/>
              <a:gd name="connsiteX5" fmla="*/ 0 w 36000"/>
              <a:gd name="connsiteY5" fmla="*/ 18000 h 396000"/>
              <a:gd name="connsiteX6" fmla="*/ 18000 w 36000"/>
              <a:gd name="connsiteY6" fmla="*/ 0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 h="396000">
                <a:moveTo>
                  <a:pt x="18000" y="0"/>
                </a:moveTo>
                <a:cubicBezTo>
                  <a:pt x="27941" y="0"/>
                  <a:pt x="36000" y="8059"/>
                  <a:pt x="36000" y="18000"/>
                </a:cubicBezTo>
                <a:lnTo>
                  <a:pt x="36000" y="378000"/>
                </a:lnTo>
                <a:cubicBezTo>
                  <a:pt x="36000" y="387941"/>
                  <a:pt x="27941" y="396000"/>
                  <a:pt x="18000" y="396000"/>
                </a:cubicBezTo>
                <a:cubicBezTo>
                  <a:pt x="8059" y="396000"/>
                  <a:pt x="0" y="387941"/>
                  <a:pt x="0" y="378000"/>
                </a:cubicBezTo>
                <a:lnTo>
                  <a:pt x="0" y="18000"/>
                </a:lnTo>
                <a:cubicBezTo>
                  <a:pt x="0" y="8059"/>
                  <a:pt x="8059" y="0"/>
                  <a:pt x="18000" y="0"/>
                </a:cubicBezTo>
                <a:close/>
              </a:path>
            </a:pathLst>
          </a:custGeom>
          <a:solidFill>
            <a:schemeClr val="accent1"/>
          </a:solidFill>
        </p:spPr>
        <p:txBody>
          <a:bodyPr wrap="square">
            <a:noAutofit/>
          </a:bodyPr>
          <a:lstStyle>
            <a:lvl1pPr marL="0" indent="0">
              <a:buNone/>
              <a:defRPr sz="100"/>
            </a:lvl1pPr>
          </a:lstStyle>
          <a:p>
            <a:pPr lvl="0"/>
            <a:r>
              <a:rPr lang="en-GB" dirty="0"/>
              <a:t> </a:t>
            </a:r>
          </a:p>
        </p:txBody>
      </p:sp>
      <p:sp>
        <p:nvSpPr>
          <p:cNvPr id="12" name="Tijdelijke aanduiding voor tekst 15">
            <a:extLst>
              <a:ext uri="{FF2B5EF4-FFF2-40B4-BE49-F238E27FC236}">
                <a16:creationId xmlns:a16="http://schemas.microsoft.com/office/drawing/2014/main" id="{6CA91D66-3675-F7EA-4E5A-C4F954A3A8D7}"/>
              </a:ext>
            </a:extLst>
          </p:cNvPr>
          <p:cNvSpPr>
            <a:spLocks noGrp="1"/>
          </p:cNvSpPr>
          <p:nvPr>
            <p:ph type="body" sz="quarter" idx="14" hasCustomPrompt="1"/>
          </p:nvPr>
        </p:nvSpPr>
        <p:spPr>
          <a:xfrm>
            <a:off x="720000" y="6060536"/>
            <a:ext cx="932400" cy="475200"/>
          </a:xfrm>
          <a:blipFill>
            <a:blip r:embed="rId2"/>
            <a:stretch>
              <a:fillRect/>
            </a:stretch>
          </a:blipFill>
        </p:spPr>
        <p:txBody>
          <a:bodyPr/>
          <a:lstStyle>
            <a:lvl1pPr marL="0" indent="0">
              <a:buNone/>
              <a:defRPr sz="100"/>
            </a:lvl1pPr>
          </a:lstStyle>
          <a:p>
            <a:pPr lvl="0"/>
            <a:r>
              <a:rPr lang="en-GB" dirty="0"/>
              <a:t> </a:t>
            </a:r>
          </a:p>
        </p:txBody>
      </p:sp>
      <p:sp>
        <p:nvSpPr>
          <p:cNvPr id="13" name="Tijdelijke aanduiding voor verticale tekst 2">
            <a:extLst>
              <a:ext uri="{FF2B5EF4-FFF2-40B4-BE49-F238E27FC236}">
                <a16:creationId xmlns:a16="http://schemas.microsoft.com/office/drawing/2014/main" id="{F8DBED56-0580-A1CE-EBEB-D57665E8D393}"/>
              </a:ext>
            </a:extLst>
          </p:cNvPr>
          <p:cNvSpPr>
            <a:spLocks noGrp="1"/>
          </p:cNvSpPr>
          <p:nvPr>
            <p:ph type="body" orient="vert" idx="20" hasCustomPrompt="1"/>
          </p:nvPr>
        </p:nvSpPr>
        <p:spPr>
          <a:xfrm>
            <a:off x="728694" y="1592263"/>
            <a:ext cx="5043456" cy="4213226"/>
          </a:xfrm>
        </p:spPr>
        <p:txBody>
          <a:bodyPr vert="horz"/>
          <a:lstStyle>
            <a:lvl1pPr>
              <a:defRPr sz="1000"/>
            </a:lvl1pPr>
            <a:lvl2pPr>
              <a:defRPr sz="1000"/>
            </a:lvl2pPr>
            <a:lvl3pPr>
              <a:defRPr sz="1400"/>
            </a:lvl3pPr>
            <a:lvl4pPr>
              <a:defRPr sz="1400"/>
            </a:lvl4pPr>
            <a:lvl5pPr>
              <a:defRPr sz="1400"/>
            </a:lvl5pPr>
            <a:lvl6pPr>
              <a:defRPr sz="1400"/>
            </a:lvl6pPr>
            <a:lvl7pPr>
              <a:defRPr sz="800"/>
            </a:lvl7pPr>
            <a:lvl8pPr>
              <a:defRPr sz="1000"/>
            </a:lvl8pPr>
            <a:lvl9pPr>
              <a:defRPr sz="1000"/>
            </a:lvl9pPr>
          </a:lstStyle>
          <a:p>
            <a:pPr lvl="0"/>
            <a:r>
              <a:rPr lang="en-GB" noProof="0" dirty="0"/>
              <a:t>Plain text #1</a:t>
            </a:r>
          </a:p>
          <a:p>
            <a:pPr lvl="1"/>
            <a:r>
              <a:rPr lang="en-GB" noProof="0" dirty="0"/>
              <a:t>Plain text #2</a:t>
            </a:r>
          </a:p>
          <a:p>
            <a:pPr lvl="2"/>
            <a:r>
              <a:rPr lang="en-GB" noProof="0" dirty="0"/>
              <a:t>Heading #1</a:t>
            </a:r>
          </a:p>
          <a:p>
            <a:pPr lvl="3"/>
            <a:r>
              <a:rPr lang="en-GB" noProof="0" dirty="0"/>
              <a:t>Heading #2</a:t>
            </a:r>
          </a:p>
          <a:p>
            <a:pPr lvl="4"/>
            <a:r>
              <a:rPr lang="en-GB" noProof="0" dirty="0"/>
              <a:t>Heading #3</a:t>
            </a:r>
          </a:p>
          <a:p>
            <a:pPr lvl="5"/>
            <a:r>
              <a:rPr lang="en-GB" noProof="0" dirty="0"/>
              <a:t>Heading #4</a:t>
            </a:r>
          </a:p>
          <a:p>
            <a:pPr lvl="6"/>
            <a:r>
              <a:rPr lang="en-GB" noProof="0" dirty="0"/>
              <a:t>Source</a:t>
            </a:r>
          </a:p>
          <a:p>
            <a:pPr lvl="7"/>
            <a:r>
              <a:rPr lang="en-GB" noProof="0" dirty="0"/>
              <a:t>Plain text #1</a:t>
            </a:r>
          </a:p>
          <a:p>
            <a:pPr marL="0" marR="0" lvl="8" indent="0" algn="l" defTabSz="914400" rtl="0" eaLnBrk="1" fontAlgn="auto" latinLnBrk="0" hangingPunct="1">
              <a:lnSpc>
                <a:spcPct val="90000"/>
              </a:lnSpc>
              <a:spcBef>
                <a:spcPts val="600"/>
              </a:spcBef>
              <a:spcAft>
                <a:spcPts val="600"/>
              </a:spcAft>
              <a:buClr>
                <a:schemeClr val="tx2"/>
              </a:buClr>
              <a:buSzTx/>
              <a:buFontTx/>
              <a:buNone/>
              <a:tabLst/>
              <a:defRPr/>
            </a:pPr>
            <a:r>
              <a:rPr lang="en-GB" noProof="0" dirty="0"/>
              <a:t>Plain text #2</a:t>
            </a:r>
          </a:p>
        </p:txBody>
      </p:sp>
      <p:sp>
        <p:nvSpPr>
          <p:cNvPr id="24" name="Rechthoek: afgeronde hoeken 23">
            <a:extLst>
              <a:ext uri="{FF2B5EF4-FFF2-40B4-BE49-F238E27FC236}">
                <a16:creationId xmlns:a16="http://schemas.microsoft.com/office/drawing/2014/main" id="{E5D708E7-1952-E7A4-FCEE-0945D8C613B8}"/>
              </a:ext>
            </a:extLst>
          </p:cNvPr>
          <p:cNvSpPr/>
          <p:nvPr userDrawn="1"/>
        </p:nvSpPr>
        <p:spPr>
          <a:xfrm>
            <a:off x="0" y="-367937"/>
            <a:ext cx="1562928" cy="24622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l"/>
            <a:r>
              <a:rPr lang="en-GB" sz="1600" b="1" cap="none" baseline="0" noProof="0" dirty="0">
                <a:solidFill>
                  <a:schemeClr val="accent1"/>
                </a:solidFill>
                <a:latin typeface="+mj-lt"/>
              </a:rPr>
              <a:t>Column 1x + Chart</a:t>
            </a:r>
          </a:p>
        </p:txBody>
      </p:sp>
      <p:sp>
        <p:nvSpPr>
          <p:cNvPr id="2" name="Tijdelijke aanduiding voor grafiek 17">
            <a:extLst>
              <a:ext uri="{FF2B5EF4-FFF2-40B4-BE49-F238E27FC236}">
                <a16:creationId xmlns:a16="http://schemas.microsoft.com/office/drawing/2014/main" id="{1503AEA0-17F5-B802-6881-3995F9FBDCEB}"/>
              </a:ext>
            </a:extLst>
          </p:cNvPr>
          <p:cNvSpPr>
            <a:spLocks noGrp="1"/>
          </p:cNvSpPr>
          <p:nvPr>
            <p:ph type="chart" sz="quarter" idx="24" hasCustomPrompt="1"/>
          </p:nvPr>
        </p:nvSpPr>
        <p:spPr>
          <a:xfrm>
            <a:off x="6428544" y="1592263"/>
            <a:ext cx="5043456" cy="4213226"/>
          </a:xfrm>
          <a:solidFill>
            <a:schemeClr val="bg1">
              <a:lumMod val="95000"/>
            </a:schemeClr>
          </a:solidFill>
        </p:spPr>
        <p:txBody>
          <a:bodyPr tIns="0" bIns="1260000" anchor="ctr" anchorCtr="0"/>
          <a:lstStyle>
            <a:lvl1pPr marL="0" indent="0" algn="ctr">
              <a:lnSpc>
                <a:spcPct val="100000"/>
              </a:lnSpc>
              <a:spcBef>
                <a:spcPts val="0"/>
              </a:spcBef>
              <a:spcAft>
                <a:spcPts val="0"/>
              </a:spcAft>
              <a:buNone/>
              <a:defRPr sz="1200" i="1">
                <a:solidFill>
                  <a:schemeClr val="bg1">
                    <a:lumMod val="50000"/>
                  </a:schemeClr>
                </a:solidFill>
              </a:defRPr>
            </a:lvl1pPr>
          </a:lstStyle>
          <a:p>
            <a:r>
              <a:rPr lang="en-GB" dirty="0"/>
              <a:t>Klik op onderstaand pictogram </a:t>
            </a:r>
            <a:br>
              <a:rPr lang="en-GB" dirty="0"/>
            </a:br>
            <a:r>
              <a:rPr lang="en-GB" dirty="0"/>
              <a:t>om een grafiek in te voegen</a:t>
            </a:r>
          </a:p>
        </p:txBody>
      </p:sp>
      <p:sp>
        <p:nvSpPr>
          <p:cNvPr id="5" name="Tijdelijke aanduiding voor titel 1">
            <a:extLst>
              <a:ext uri="{FF2B5EF4-FFF2-40B4-BE49-F238E27FC236}">
                <a16:creationId xmlns:a16="http://schemas.microsoft.com/office/drawing/2014/main" id="{A42D853A-E7E1-6270-AA49-1189D3980C28}"/>
              </a:ext>
            </a:extLst>
          </p:cNvPr>
          <p:cNvSpPr>
            <a:spLocks noGrp="1"/>
          </p:cNvSpPr>
          <p:nvPr>
            <p:ph type="title" hasCustomPrompt="1"/>
          </p:nvPr>
        </p:nvSpPr>
        <p:spPr>
          <a:xfrm>
            <a:off x="865163" y="722313"/>
            <a:ext cx="10606838" cy="342211"/>
          </a:xfrm>
          <a:prstGeom prst="rect">
            <a:avLst/>
          </a:prstGeom>
        </p:spPr>
        <p:txBody>
          <a:bodyPr vert="horz" lIns="0" tIns="0" rIns="0" bIns="0" rtlCol="0" anchor="t">
            <a:noAutofit/>
          </a:bodyPr>
          <a:lstStyle/>
          <a:p>
            <a:r>
              <a:rPr lang="en-GB" noProof="0" dirty="0"/>
              <a:t>Place the title of the slide here</a:t>
            </a:r>
          </a:p>
        </p:txBody>
      </p:sp>
      <p:grpSp>
        <p:nvGrpSpPr>
          <p:cNvPr id="85" name="INSTRUCTION">
            <a:extLst>
              <a:ext uri="{FF2B5EF4-FFF2-40B4-BE49-F238E27FC236}">
                <a16:creationId xmlns:a16="http://schemas.microsoft.com/office/drawing/2014/main" id="{D372C5FB-1BF0-3E8A-1869-CF690502FE32}"/>
              </a:ext>
            </a:extLst>
          </p:cNvPr>
          <p:cNvGrpSpPr/>
          <p:nvPr userDrawn="1"/>
        </p:nvGrpSpPr>
        <p:grpSpPr>
          <a:xfrm>
            <a:off x="12377595" y="2"/>
            <a:ext cx="3693386" cy="5715919"/>
            <a:chOff x="-3786437" y="2"/>
            <a:chExt cx="3693386" cy="5715919"/>
          </a:xfrm>
        </p:grpSpPr>
        <p:grpSp>
          <p:nvGrpSpPr>
            <p:cNvPr id="86" name="Groep 85">
              <a:extLst>
                <a:ext uri="{FF2B5EF4-FFF2-40B4-BE49-F238E27FC236}">
                  <a16:creationId xmlns:a16="http://schemas.microsoft.com/office/drawing/2014/main" id="{FB1E3C80-4C3D-9035-7877-83E5CC41DBCB}"/>
                </a:ext>
              </a:extLst>
            </p:cNvPr>
            <p:cNvGrpSpPr/>
            <p:nvPr userDrawn="1"/>
          </p:nvGrpSpPr>
          <p:grpSpPr>
            <a:xfrm>
              <a:off x="-3786437" y="3234716"/>
              <a:ext cx="3693386" cy="2481205"/>
              <a:chOff x="-3786437" y="3234716"/>
              <a:chExt cx="3693386" cy="2481205"/>
            </a:xfrm>
          </p:grpSpPr>
          <p:sp>
            <p:nvSpPr>
              <p:cNvPr id="110" name="Rechthoek 109">
                <a:extLst>
                  <a:ext uri="{FF2B5EF4-FFF2-40B4-BE49-F238E27FC236}">
                    <a16:creationId xmlns:a16="http://schemas.microsoft.com/office/drawing/2014/main" id="{3DF1EEF9-1C5D-41B4-1CA8-7059F28A9184}"/>
                  </a:ext>
                </a:extLst>
              </p:cNvPr>
              <p:cNvSpPr/>
              <p:nvPr userDrawn="1"/>
            </p:nvSpPr>
            <p:spPr>
              <a:xfrm>
                <a:off x="-3786165" y="3234716"/>
                <a:ext cx="3593091" cy="184934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tx2"/>
                    </a:solidFill>
                    <a:latin typeface="Calibri" panose="020F0502020204030204" pitchFamily="34" charset="0"/>
                    <a:cs typeface="Calibri" panose="020F0502020204030204" pitchFamily="34" charset="0"/>
                  </a:rPr>
                  <a:t>Edit chart data</a:t>
                </a:r>
              </a:p>
            </p:txBody>
          </p:sp>
          <p:sp>
            <p:nvSpPr>
              <p:cNvPr id="111" name="Ovaal 110">
                <a:extLst>
                  <a:ext uri="{FF2B5EF4-FFF2-40B4-BE49-F238E27FC236}">
                    <a16:creationId xmlns:a16="http://schemas.microsoft.com/office/drawing/2014/main" id="{6D401E63-317B-52C5-E557-A9F034A34D8A}"/>
                  </a:ext>
                </a:extLst>
              </p:cNvPr>
              <p:cNvSpPr/>
              <p:nvPr userDrawn="1"/>
            </p:nvSpPr>
            <p:spPr>
              <a:xfrm>
                <a:off x="-3603587" y="3699314"/>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12" name="Rechthoek 111">
                <a:extLst>
                  <a:ext uri="{FF2B5EF4-FFF2-40B4-BE49-F238E27FC236}">
                    <a16:creationId xmlns:a16="http://schemas.microsoft.com/office/drawing/2014/main" id="{4AF7A756-798F-A4C5-A2EE-1581E6F7D260}"/>
                  </a:ext>
                </a:extLst>
              </p:cNvPr>
              <p:cNvSpPr/>
              <p:nvPr userDrawn="1"/>
            </p:nvSpPr>
            <p:spPr>
              <a:xfrm>
                <a:off x="-3319415" y="3699315"/>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Click with the right mouse button on the chart</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choose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‘Edit data’</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13" name="Groep 112">
                <a:extLst>
                  <a:ext uri="{FF2B5EF4-FFF2-40B4-BE49-F238E27FC236}">
                    <a16:creationId xmlns:a16="http://schemas.microsoft.com/office/drawing/2014/main" id="{447D721F-FD92-6D52-688C-396E04B2D84C}"/>
                  </a:ext>
                </a:extLst>
              </p:cNvPr>
              <p:cNvGrpSpPr/>
              <p:nvPr userDrawn="1"/>
            </p:nvGrpSpPr>
            <p:grpSpPr>
              <a:xfrm>
                <a:off x="-3314821" y="4139107"/>
                <a:ext cx="1495189" cy="563933"/>
                <a:chOff x="-3314821" y="3310415"/>
                <a:chExt cx="1495189" cy="563933"/>
              </a:xfrm>
            </p:grpSpPr>
            <p:sp>
              <p:nvSpPr>
                <p:cNvPr id="124" name="Rechthoek 123">
                  <a:extLst>
                    <a:ext uri="{FF2B5EF4-FFF2-40B4-BE49-F238E27FC236}">
                      <a16:creationId xmlns:a16="http://schemas.microsoft.com/office/drawing/2014/main" id="{837F92C9-392B-389C-B51C-20ECDB5BFE45}"/>
                    </a:ext>
                  </a:extLst>
                </p:cNvPr>
                <p:cNvSpPr/>
                <p:nvPr userDrawn="1"/>
              </p:nvSpPr>
              <p:spPr>
                <a:xfrm>
                  <a:off x="-3314821" y="3310415"/>
                  <a:ext cx="1403797"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125" name="Rechthoek 124">
                  <a:extLst>
                    <a:ext uri="{FF2B5EF4-FFF2-40B4-BE49-F238E27FC236}">
                      <a16:creationId xmlns:a16="http://schemas.microsoft.com/office/drawing/2014/main" id="{3A9E8FBD-9E1D-F4D3-C263-0E8EACED4635}"/>
                    </a:ext>
                  </a:extLst>
                </p:cNvPr>
                <p:cNvSpPr/>
                <p:nvPr userDrawn="1"/>
              </p:nvSpPr>
              <p:spPr>
                <a:xfrm>
                  <a:off x="-3304719" y="3564140"/>
                  <a:ext cx="1387813"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26" name="Tekstvak 125">
                  <a:extLst>
                    <a:ext uri="{FF2B5EF4-FFF2-40B4-BE49-F238E27FC236}">
                      <a16:creationId xmlns:a16="http://schemas.microsoft.com/office/drawing/2014/main" id="{519515E9-4979-3298-4F36-743F3B5255C8}"/>
                    </a:ext>
                  </a:extLst>
                </p:cNvPr>
                <p:cNvSpPr txBox="1"/>
                <p:nvPr userDrawn="1"/>
              </p:nvSpPr>
              <p:spPr>
                <a:xfrm>
                  <a:off x="-3122115" y="3369117"/>
                  <a:ext cx="1258624" cy="137495"/>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Change chart type</a:t>
                  </a:r>
                </a:p>
              </p:txBody>
            </p:sp>
            <p:sp>
              <p:nvSpPr>
                <p:cNvPr id="127" name="Tekstvak 126">
                  <a:extLst>
                    <a:ext uri="{FF2B5EF4-FFF2-40B4-BE49-F238E27FC236}">
                      <a16:creationId xmlns:a16="http://schemas.microsoft.com/office/drawing/2014/main" id="{93D980F3-24A3-3C94-12E4-DA564CED995D}"/>
                    </a:ext>
                  </a:extLst>
                </p:cNvPr>
                <p:cNvSpPr txBox="1"/>
                <p:nvPr userDrawn="1"/>
              </p:nvSpPr>
              <p:spPr>
                <a:xfrm>
                  <a:off x="-3115840" y="3624236"/>
                  <a:ext cx="1296208"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Edit data</a:t>
                  </a:r>
                </a:p>
              </p:txBody>
            </p:sp>
            <p:sp>
              <p:nvSpPr>
                <p:cNvPr id="128" name="Vrije vorm: vorm 127">
                  <a:extLst>
                    <a:ext uri="{FF2B5EF4-FFF2-40B4-BE49-F238E27FC236}">
                      <a16:creationId xmlns:a16="http://schemas.microsoft.com/office/drawing/2014/main" id="{15CF77F9-74F6-6BE2-669C-10F0343968E3}"/>
                    </a:ext>
                  </a:extLst>
                </p:cNvPr>
                <p:cNvSpPr/>
                <p:nvPr userDrawn="1"/>
              </p:nvSpPr>
              <p:spPr>
                <a:xfrm>
                  <a:off x="-1959834" y="3694348"/>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grpSp>
              <p:nvGrpSpPr>
                <p:cNvPr id="129" name="Groep 128">
                  <a:extLst>
                    <a:ext uri="{FF2B5EF4-FFF2-40B4-BE49-F238E27FC236}">
                      <a16:creationId xmlns:a16="http://schemas.microsoft.com/office/drawing/2014/main" id="{5509F6E7-E618-2480-EF5D-00216341327D}"/>
                    </a:ext>
                  </a:extLst>
                </p:cNvPr>
                <p:cNvGrpSpPr/>
                <p:nvPr userDrawn="1"/>
              </p:nvGrpSpPr>
              <p:grpSpPr>
                <a:xfrm>
                  <a:off x="-3261976" y="3361742"/>
                  <a:ext cx="139861" cy="152244"/>
                  <a:chOff x="12574450" y="6053892"/>
                  <a:chExt cx="169232" cy="184215"/>
                </a:xfrm>
              </p:grpSpPr>
              <p:sp>
                <p:nvSpPr>
                  <p:cNvPr id="149" name="Rechthoek 148">
                    <a:extLst>
                      <a:ext uri="{FF2B5EF4-FFF2-40B4-BE49-F238E27FC236}">
                        <a16:creationId xmlns:a16="http://schemas.microsoft.com/office/drawing/2014/main" id="{CD7809C0-CC3E-0E5B-C132-E2A99A5E419B}"/>
                      </a:ext>
                    </a:extLst>
                  </p:cNvPr>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a:solidFill>
                        <a:srgbClr val="211F26"/>
                      </a:solidFill>
                      <a:latin typeface="Calibri" panose="020F0502020204030204" pitchFamily="34" charset="0"/>
                      <a:cs typeface="Calibri" panose="020F0502020204030204" pitchFamily="34" charset="0"/>
                    </a:endParaRPr>
                  </a:p>
                </p:txBody>
              </p:sp>
              <p:sp>
                <p:nvSpPr>
                  <p:cNvPr id="150" name="Rechthoek 149">
                    <a:extLst>
                      <a:ext uri="{FF2B5EF4-FFF2-40B4-BE49-F238E27FC236}">
                        <a16:creationId xmlns:a16="http://schemas.microsoft.com/office/drawing/2014/main" id="{A1E63484-F186-DC4B-07AF-AE383C67E5CA}"/>
                      </a:ext>
                    </a:extLst>
                  </p:cNvPr>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a:solidFill>
                        <a:srgbClr val="211F26"/>
                      </a:solidFill>
                      <a:latin typeface="Calibri" panose="020F0502020204030204" pitchFamily="34" charset="0"/>
                      <a:cs typeface="Calibri" panose="020F0502020204030204" pitchFamily="34" charset="0"/>
                    </a:endParaRPr>
                  </a:p>
                </p:txBody>
              </p:sp>
              <p:sp>
                <p:nvSpPr>
                  <p:cNvPr id="151" name="Rechthoek 150">
                    <a:extLst>
                      <a:ext uri="{FF2B5EF4-FFF2-40B4-BE49-F238E27FC236}">
                        <a16:creationId xmlns:a16="http://schemas.microsoft.com/office/drawing/2014/main" id="{085B96B0-F952-189E-2A27-27092D540270}"/>
                      </a:ext>
                    </a:extLst>
                  </p:cNvPr>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130" name="Groep 129">
                  <a:extLst>
                    <a:ext uri="{FF2B5EF4-FFF2-40B4-BE49-F238E27FC236}">
                      <a16:creationId xmlns:a16="http://schemas.microsoft.com/office/drawing/2014/main" id="{F0B65718-175C-BF2E-92A7-1FC830F17539}"/>
                    </a:ext>
                  </a:extLst>
                </p:cNvPr>
                <p:cNvGrpSpPr/>
                <p:nvPr userDrawn="1"/>
              </p:nvGrpSpPr>
              <p:grpSpPr>
                <a:xfrm>
                  <a:off x="-3261070" y="3635199"/>
                  <a:ext cx="168905" cy="104490"/>
                  <a:chOff x="-3261070" y="3620931"/>
                  <a:chExt cx="193920" cy="119965"/>
                </a:xfrm>
              </p:grpSpPr>
              <p:sp>
                <p:nvSpPr>
                  <p:cNvPr id="131" name="Rechthoek 130">
                    <a:extLst>
                      <a:ext uri="{FF2B5EF4-FFF2-40B4-BE49-F238E27FC236}">
                        <a16:creationId xmlns:a16="http://schemas.microsoft.com/office/drawing/2014/main" id="{47F75D3B-ECF5-CFB4-196E-5DED57CF01C9}"/>
                      </a:ext>
                    </a:extLst>
                  </p:cNvPr>
                  <p:cNvSpPr/>
                  <p:nvPr userDrawn="1"/>
                </p:nvSpPr>
                <p:spPr>
                  <a:xfrm>
                    <a:off x="-3261070" y="3643881"/>
                    <a:ext cx="142985" cy="9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grpSp>
                <p:nvGrpSpPr>
                  <p:cNvPr id="132" name="Groep 131">
                    <a:extLst>
                      <a:ext uri="{FF2B5EF4-FFF2-40B4-BE49-F238E27FC236}">
                        <a16:creationId xmlns:a16="http://schemas.microsoft.com/office/drawing/2014/main" id="{3A21E0D2-FA0E-A382-0013-0853BCCE9115}"/>
                      </a:ext>
                    </a:extLst>
                  </p:cNvPr>
                  <p:cNvGrpSpPr/>
                  <p:nvPr userDrawn="1"/>
                </p:nvGrpSpPr>
                <p:grpSpPr>
                  <a:xfrm>
                    <a:off x="-3261070" y="3622063"/>
                    <a:ext cx="141113" cy="117345"/>
                    <a:chOff x="1094874" y="-878306"/>
                    <a:chExt cx="867364" cy="613611"/>
                  </a:xfrm>
                </p:grpSpPr>
                <p:cxnSp>
                  <p:nvCxnSpPr>
                    <p:cNvPr id="142" name="Rechte verbindingslijn 141">
                      <a:extLst>
                        <a:ext uri="{FF2B5EF4-FFF2-40B4-BE49-F238E27FC236}">
                          <a16:creationId xmlns:a16="http://schemas.microsoft.com/office/drawing/2014/main" id="{95F133AC-CAB5-4CF8-657A-E6AF65FD9DF9}"/>
                        </a:ext>
                      </a:extLst>
                    </p:cNvPr>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43" name="Rechte verbindingslijn 142">
                      <a:extLst>
                        <a:ext uri="{FF2B5EF4-FFF2-40B4-BE49-F238E27FC236}">
                          <a16:creationId xmlns:a16="http://schemas.microsoft.com/office/drawing/2014/main" id="{6D61D642-5EFF-8098-24CD-5F16D8D941A3}"/>
                        </a:ext>
                      </a:extLst>
                    </p:cNvPr>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144" name="Groep 143">
                      <a:extLst>
                        <a:ext uri="{FF2B5EF4-FFF2-40B4-BE49-F238E27FC236}">
                          <a16:creationId xmlns:a16="http://schemas.microsoft.com/office/drawing/2014/main" id="{C9654DA0-B041-482F-E6F7-5EE8FADA7548}"/>
                        </a:ext>
                      </a:extLst>
                    </p:cNvPr>
                    <p:cNvGrpSpPr/>
                    <p:nvPr userDrawn="1"/>
                  </p:nvGrpSpPr>
                  <p:grpSpPr>
                    <a:xfrm>
                      <a:off x="1270535" y="-878306"/>
                      <a:ext cx="526983" cy="613611"/>
                      <a:chOff x="1270535" y="-745959"/>
                      <a:chExt cx="526983" cy="481264"/>
                    </a:xfrm>
                  </p:grpSpPr>
                  <p:cxnSp>
                    <p:nvCxnSpPr>
                      <p:cNvPr id="145" name="Rechte verbindingslijn 144">
                        <a:extLst>
                          <a:ext uri="{FF2B5EF4-FFF2-40B4-BE49-F238E27FC236}">
                            <a16:creationId xmlns:a16="http://schemas.microsoft.com/office/drawing/2014/main" id="{8A961A88-515F-B129-CB26-F3843297E9AE}"/>
                          </a:ext>
                        </a:extLst>
                      </p:cNvPr>
                      <p:cNvCxnSpPr>
                        <a:cxnSpLocks/>
                      </p:cNvCxnSpPr>
                      <p:nvPr userDrawn="1"/>
                    </p:nvCxnSpPr>
                    <p:spPr>
                      <a:xfrm>
                        <a:off x="1446196"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46" name="Rechte verbindingslijn 145">
                        <a:extLst>
                          <a:ext uri="{FF2B5EF4-FFF2-40B4-BE49-F238E27FC236}">
                            <a16:creationId xmlns:a16="http://schemas.microsoft.com/office/drawing/2014/main" id="{2EE244B2-4442-68F3-A580-78105D26A998}"/>
                          </a:ext>
                        </a:extLst>
                      </p:cNvPr>
                      <p:cNvCxnSpPr>
                        <a:cxnSpLocks/>
                      </p:cNvCxnSpPr>
                      <p:nvPr userDrawn="1"/>
                    </p:nvCxnSpPr>
                    <p:spPr>
                      <a:xfrm>
                        <a:off x="1270535"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47" name="Rechte verbindingslijn 146">
                        <a:extLst>
                          <a:ext uri="{FF2B5EF4-FFF2-40B4-BE49-F238E27FC236}">
                            <a16:creationId xmlns:a16="http://schemas.microsoft.com/office/drawing/2014/main" id="{93C9F0AC-98F8-91A7-01E1-3F100C732B9B}"/>
                          </a:ext>
                        </a:extLst>
                      </p:cNvPr>
                      <p:cNvCxnSpPr>
                        <a:cxnSpLocks/>
                      </p:cNvCxnSpPr>
                      <p:nvPr userDrawn="1"/>
                    </p:nvCxnSpPr>
                    <p:spPr>
                      <a:xfrm>
                        <a:off x="1621857"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48" name="Rechte verbindingslijn 147">
                        <a:extLst>
                          <a:ext uri="{FF2B5EF4-FFF2-40B4-BE49-F238E27FC236}">
                            <a16:creationId xmlns:a16="http://schemas.microsoft.com/office/drawing/2014/main" id="{5BCE76C0-D8F4-C5FF-D9FE-F312F3A8EB9B}"/>
                          </a:ext>
                        </a:extLst>
                      </p:cNvPr>
                      <p:cNvCxnSpPr>
                        <a:cxnSpLocks/>
                      </p:cNvCxnSpPr>
                      <p:nvPr userDrawn="1"/>
                    </p:nvCxnSpPr>
                    <p:spPr>
                      <a:xfrm>
                        <a:off x="1797518"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133" name="Rechte verbindingslijn 132">
                    <a:extLst>
                      <a:ext uri="{FF2B5EF4-FFF2-40B4-BE49-F238E27FC236}">
                        <a16:creationId xmlns:a16="http://schemas.microsoft.com/office/drawing/2014/main" id="{C8B4409A-7668-2BC5-2DC7-2C42F2676F45}"/>
                      </a:ext>
                    </a:extLst>
                  </p:cNvPr>
                  <p:cNvCxnSpPr>
                    <a:cxnSpLocks/>
                  </p:cNvCxnSpPr>
                  <p:nvPr userDrawn="1"/>
                </p:nvCxnSpPr>
                <p:spPr>
                  <a:xfrm flipH="1">
                    <a:off x="-3260471" y="3739408"/>
                    <a:ext cx="143329"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34" name="Rechte verbindingslijn 133">
                    <a:extLst>
                      <a:ext uri="{FF2B5EF4-FFF2-40B4-BE49-F238E27FC236}">
                        <a16:creationId xmlns:a16="http://schemas.microsoft.com/office/drawing/2014/main" id="{076508C5-A210-C684-13E7-6428B13515C4}"/>
                      </a:ext>
                    </a:extLst>
                  </p:cNvPr>
                  <p:cNvCxnSpPr>
                    <a:cxnSpLocks/>
                  </p:cNvCxnSpPr>
                  <p:nvPr userDrawn="1"/>
                </p:nvCxnSpPr>
                <p:spPr>
                  <a:xfrm flipH="1">
                    <a:off x="-3261070" y="3713352"/>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35" name="Rechte verbindingslijn 134">
                    <a:extLst>
                      <a:ext uri="{FF2B5EF4-FFF2-40B4-BE49-F238E27FC236}">
                        <a16:creationId xmlns:a16="http://schemas.microsoft.com/office/drawing/2014/main" id="{D48E9642-BAAF-ECA0-B0C6-9B289E51A63B}"/>
                      </a:ext>
                    </a:extLst>
                  </p:cNvPr>
                  <p:cNvCxnSpPr>
                    <a:cxnSpLocks/>
                  </p:cNvCxnSpPr>
                  <p:nvPr userDrawn="1"/>
                </p:nvCxnSpPr>
                <p:spPr>
                  <a:xfrm flipH="1">
                    <a:off x="-3261070" y="3689677"/>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36" name="Rechte verbindingslijn 135">
                    <a:extLst>
                      <a:ext uri="{FF2B5EF4-FFF2-40B4-BE49-F238E27FC236}">
                        <a16:creationId xmlns:a16="http://schemas.microsoft.com/office/drawing/2014/main" id="{CFF79613-0247-8704-B371-7F7EA2D408EA}"/>
                      </a:ext>
                    </a:extLst>
                  </p:cNvPr>
                  <p:cNvCxnSpPr>
                    <a:cxnSpLocks/>
                  </p:cNvCxnSpPr>
                  <p:nvPr userDrawn="1"/>
                </p:nvCxnSpPr>
                <p:spPr>
                  <a:xfrm flipH="1">
                    <a:off x="-3261070" y="3663621"/>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sp>
                <p:nvSpPr>
                  <p:cNvPr id="137" name="Rechthoek 136">
                    <a:extLst>
                      <a:ext uri="{FF2B5EF4-FFF2-40B4-BE49-F238E27FC236}">
                        <a16:creationId xmlns:a16="http://schemas.microsoft.com/office/drawing/2014/main" id="{9EA3CE0E-CF2A-20B9-30FC-61078041C454}"/>
                      </a:ext>
                    </a:extLst>
                  </p:cNvPr>
                  <p:cNvSpPr/>
                  <p:nvPr userDrawn="1"/>
                </p:nvSpPr>
                <p:spPr>
                  <a:xfrm>
                    <a:off x="-3261070" y="3620931"/>
                    <a:ext cx="142893" cy="24910"/>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grpSp>
                <p:nvGrpSpPr>
                  <p:cNvPr id="138" name="Groep 137">
                    <a:extLst>
                      <a:ext uri="{FF2B5EF4-FFF2-40B4-BE49-F238E27FC236}">
                        <a16:creationId xmlns:a16="http://schemas.microsoft.com/office/drawing/2014/main" id="{3EF1F35E-0CFE-B8C8-A059-4E1D4612269D}"/>
                      </a:ext>
                    </a:extLst>
                  </p:cNvPr>
                  <p:cNvGrpSpPr/>
                  <p:nvPr userDrawn="1"/>
                </p:nvGrpSpPr>
                <p:grpSpPr>
                  <a:xfrm rot="2700000">
                    <a:off x="-3158000" y="3650045"/>
                    <a:ext cx="34350" cy="147351"/>
                    <a:chOff x="3148392" y="-836646"/>
                    <a:chExt cx="132124" cy="596095"/>
                  </a:xfrm>
                  <a:solidFill>
                    <a:srgbClr val="3399FF"/>
                  </a:solidFill>
                </p:grpSpPr>
                <p:sp>
                  <p:nvSpPr>
                    <p:cNvPr id="139" name="Rechthoek 138">
                      <a:extLst>
                        <a:ext uri="{FF2B5EF4-FFF2-40B4-BE49-F238E27FC236}">
                          <a16:creationId xmlns:a16="http://schemas.microsoft.com/office/drawing/2014/main" id="{8C6C5911-2449-ACA5-8E49-6D4C8E4D52C0}"/>
                        </a:ext>
                      </a:extLst>
                    </p:cNvPr>
                    <p:cNvSpPr/>
                    <p:nvPr userDrawn="1"/>
                  </p:nvSpPr>
                  <p:spPr>
                    <a:xfrm>
                      <a:off x="3148632" y="-725510"/>
                      <a:ext cx="131884" cy="281356"/>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sp>
                  <p:nvSpPr>
                    <p:cNvPr id="140" name="Rechthoek: afgeronde bovenhoeken 139">
                      <a:extLst>
                        <a:ext uri="{FF2B5EF4-FFF2-40B4-BE49-F238E27FC236}">
                          <a16:creationId xmlns:a16="http://schemas.microsoft.com/office/drawing/2014/main" id="{8A4CC038-92DC-7C11-7BD1-996425460842}"/>
                        </a:ext>
                      </a:extLst>
                    </p:cNvPr>
                    <p:cNvSpPr/>
                    <p:nvPr userDrawn="1"/>
                  </p:nvSpPr>
                  <p:spPr>
                    <a:xfrm>
                      <a:off x="3148556" y="-836646"/>
                      <a:ext cx="131882" cy="87614"/>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sp>
                  <p:nvSpPr>
                    <p:cNvPr id="141" name="Gelijkbenige driehoek 140">
                      <a:extLst>
                        <a:ext uri="{FF2B5EF4-FFF2-40B4-BE49-F238E27FC236}">
                          <a16:creationId xmlns:a16="http://schemas.microsoft.com/office/drawing/2014/main" id="{FEAB65D2-11B5-3627-AB9D-58430B13A114}"/>
                        </a:ext>
                      </a:extLst>
                    </p:cNvPr>
                    <p:cNvSpPr/>
                    <p:nvPr userDrawn="1"/>
                  </p:nvSpPr>
                  <p:spPr>
                    <a:xfrm rot="10800000">
                      <a:off x="3148392" y="-420304"/>
                      <a:ext cx="131887"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grpSp>
            </p:grpSp>
          </p:grpSp>
          <p:sp>
            <p:nvSpPr>
              <p:cNvPr id="114" name="Rechthoek 113">
                <a:extLst>
                  <a:ext uri="{FF2B5EF4-FFF2-40B4-BE49-F238E27FC236}">
                    <a16:creationId xmlns:a16="http://schemas.microsoft.com/office/drawing/2014/main" id="{DD67DA1C-E8D0-B6FA-910B-F88BE32C7826}"/>
                  </a:ext>
                </a:extLst>
              </p:cNvPr>
              <p:cNvSpPr/>
              <p:nvPr userDrawn="1"/>
            </p:nvSpPr>
            <p:spPr>
              <a:xfrm>
                <a:off x="-3786437" y="4887921"/>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‘Inspiration'</a:t>
                </a:r>
              </a:p>
            </p:txBody>
          </p:sp>
          <p:grpSp>
            <p:nvGrpSpPr>
              <p:cNvPr id="115" name="ICOON_info">
                <a:extLst>
                  <a:ext uri="{FF2B5EF4-FFF2-40B4-BE49-F238E27FC236}">
                    <a16:creationId xmlns:a16="http://schemas.microsoft.com/office/drawing/2014/main" id="{FE096181-B1BB-9C13-7755-7784F2E2E96B}"/>
                  </a:ext>
                </a:extLst>
              </p:cNvPr>
              <p:cNvGrpSpPr/>
              <p:nvPr userDrawn="1"/>
            </p:nvGrpSpPr>
            <p:grpSpPr>
              <a:xfrm>
                <a:off x="-376736" y="4751903"/>
                <a:ext cx="283685" cy="283685"/>
                <a:chOff x="-510741" y="5913713"/>
                <a:chExt cx="267555" cy="267555"/>
              </a:xfrm>
            </p:grpSpPr>
            <p:sp>
              <p:nvSpPr>
                <p:cNvPr id="122" name="Ovaal 121">
                  <a:extLst>
                    <a:ext uri="{FF2B5EF4-FFF2-40B4-BE49-F238E27FC236}">
                      <a16:creationId xmlns:a16="http://schemas.microsoft.com/office/drawing/2014/main" id="{EDF4269E-C266-6730-9536-82E47645296F}"/>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123" name="Graphic 163" descr="Informatie">
                  <a:extLst>
                    <a:ext uri="{FF2B5EF4-FFF2-40B4-BE49-F238E27FC236}">
                      <a16:creationId xmlns:a16="http://schemas.microsoft.com/office/drawing/2014/main" id="{617B9420-498C-9C40-2CB7-8592799926B1}"/>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116" name="Groep 115">
                <a:extLst>
                  <a:ext uri="{FF2B5EF4-FFF2-40B4-BE49-F238E27FC236}">
                    <a16:creationId xmlns:a16="http://schemas.microsoft.com/office/drawing/2014/main" id="{98310100-11FC-6504-3FB2-34DB15FF1803}"/>
                  </a:ext>
                </a:extLst>
              </p:cNvPr>
              <p:cNvGrpSpPr/>
              <p:nvPr userDrawn="1"/>
            </p:nvGrpSpPr>
            <p:grpSpPr>
              <a:xfrm>
                <a:off x="-938434" y="5025298"/>
                <a:ext cx="627798" cy="576693"/>
                <a:chOff x="-938434" y="4570310"/>
                <a:chExt cx="627798" cy="576693"/>
              </a:xfrm>
            </p:grpSpPr>
            <p:grpSp>
              <p:nvGrpSpPr>
                <p:cNvPr id="117" name="Inspireren">
                  <a:extLst>
                    <a:ext uri="{FF2B5EF4-FFF2-40B4-BE49-F238E27FC236}">
                      <a16:creationId xmlns:a16="http://schemas.microsoft.com/office/drawing/2014/main" id="{390A0D10-266A-E9BA-9476-FD1687E81B65}"/>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119" name="Freeform 12">
                    <a:extLst>
                      <a:ext uri="{FF2B5EF4-FFF2-40B4-BE49-F238E27FC236}">
                        <a16:creationId xmlns:a16="http://schemas.microsoft.com/office/drawing/2014/main" id="{68545DD4-1F27-F8D3-DD4C-EDF6921E0C45}"/>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120" name="Freeform 13">
                    <a:extLst>
                      <a:ext uri="{FF2B5EF4-FFF2-40B4-BE49-F238E27FC236}">
                        <a16:creationId xmlns:a16="http://schemas.microsoft.com/office/drawing/2014/main" id="{F6FE6BC7-3436-461E-C83C-785572E4F432}"/>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121" name="Freeform 14">
                    <a:extLst>
                      <a:ext uri="{FF2B5EF4-FFF2-40B4-BE49-F238E27FC236}">
                        <a16:creationId xmlns:a16="http://schemas.microsoft.com/office/drawing/2014/main" id="{91F32F39-89CB-9F78-8F34-3CEFD6A1DBBE}"/>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118" name="Tekstvak 117">
                  <a:extLst>
                    <a:ext uri="{FF2B5EF4-FFF2-40B4-BE49-F238E27FC236}">
                      <a16:creationId xmlns:a16="http://schemas.microsoft.com/office/drawing/2014/main" id="{6464EA9D-C351-B0DA-1259-DFCB57FBEA1C}"/>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grpSp>
          <p:nvGrpSpPr>
            <p:cNvPr id="87" name="Groep 86">
              <a:extLst>
                <a:ext uri="{FF2B5EF4-FFF2-40B4-BE49-F238E27FC236}">
                  <a16:creationId xmlns:a16="http://schemas.microsoft.com/office/drawing/2014/main" id="{C63AF659-1C65-D749-18A6-DFF76ED64EC8}"/>
                </a:ext>
              </a:extLst>
            </p:cNvPr>
            <p:cNvGrpSpPr/>
            <p:nvPr userDrawn="1"/>
          </p:nvGrpSpPr>
          <p:grpSpPr>
            <a:xfrm>
              <a:off x="-3786165" y="2"/>
              <a:ext cx="3593091" cy="3041230"/>
              <a:chOff x="-3786165" y="2"/>
              <a:chExt cx="3593091" cy="3041230"/>
            </a:xfrm>
          </p:grpSpPr>
          <p:sp>
            <p:nvSpPr>
              <p:cNvPr id="88" name="Rechthoek 87">
                <a:extLst>
                  <a:ext uri="{FF2B5EF4-FFF2-40B4-BE49-F238E27FC236}">
                    <a16:creationId xmlns:a16="http://schemas.microsoft.com/office/drawing/2014/main" id="{17474B4B-9EE3-91E8-CC4B-54E4A1DFAC57}"/>
                  </a:ext>
                </a:extLst>
              </p:cNvPr>
              <p:cNvSpPr/>
              <p:nvPr userDrawn="1"/>
            </p:nvSpPr>
            <p:spPr>
              <a:xfrm>
                <a:off x="-3786165" y="2"/>
                <a:ext cx="3593091" cy="3041230"/>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tx2"/>
                    </a:solidFill>
                    <a:latin typeface="Calibri" panose="020F0502020204030204" pitchFamily="34" charset="0"/>
                    <a:cs typeface="Calibri" panose="020F0502020204030204" pitchFamily="34" charset="0"/>
                  </a:rPr>
                  <a:t>Format CHART</a:t>
                </a:r>
              </a:p>
            </p:txBody>
          </p:sp>
          <p:sp>
            <p:nvSpPr>
              <p:cNvPr id="89" name="Ovaal 88">
                <a:extLst>
                  <a:ext uri="{FF2B5EF4-FFF2-40B4-BE49-F238E27FC236}">
                    <a16:creationId xmlns:a16="http://schemas.microsoft.com/office/drawing/2014/main" id="{22B2346D-3BBE-14B1-5D0F-00C0BA79532B}"/>
                  </a:ext>
                </a:extLst>
              </p:cNvPr>
              <p:cNvSpPr/>
              <p:nvPr userDrawn="1"/>
            </p:nvSpPr>
            <p:spPr>
              <a:xfrm>
                <a:off x="-3603587" y="465324"/>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90" name="Rechthoek 89">
                <a:extLst>
                  <a:ext uri="{FF2B5EF4-FFF2-40B4-BE49-F238E27FC236}">
                    <a16:creationId xmlns:a16="http://schemas.microsoft.com/office/drawing/2014/main" id="{2E5A7AB1-C650-8A7E-1810-3D682199C5C6}"/>
                  </a:ext>
                </a:extLst>
              </p:cNvPr>
              <p:cNvSpPr/>
              <p:nvPr userDrawn="1"/>
            </p:nvSpPr>
            <p:spPr>
              <a:xfrm>
                <a:off x="-3319415" y="465324"/>
                <a:ext cx="2944682" cy="49001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When you want to change the lay-out of the chart, select the preferred part of the chart and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‘Format’.</a:t>
                </a:r>
                <a:endPar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91" name="Ovaal 90">
                <a:extLst>
                  <a:ext uri="{FF2B5EF4-FFF2-40B4-BE49-F238E27FC236}">
                    <a16:creationId xmlns:a16="http://schemas.microsoft.com/office/drawing/2014/main" id="{F70592EB-F11D-727B-5B50-E60FC07034FD}"/>
                  </a:ext>
                </a:extLst>
              </p:cNvPr>
              <p:cNvSpPr/>
              <p:nvPr userDrawn="1"/>
            </p:nvSpPr>
            <p:spPr>
              <a:xfrm>
                <a:off x="-3603587" y="1493635"/>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92" name="Rechthoek 91">
                <a:extLst>
                  <a:ext uri="{FF2B5EF4-FFF2-40B4-BE49-F238E27FC236}">
                    <a16:creationId xmlns:a16="http://schemas.microsoft.com/office/drawing/2014/main" id="{7720C948-5D86-49EF-848D-037A539F2DEE}"/>
                  </a:ext>
                </a:extLst>
              </p:cNvPr>
              <p:cNvSpPr/>
              <p:nvPr userDrawn="1"/>
            </p:nvSpPr>
            <p:spPr>
              <a:xfrm>
                <a:off x="-3319415" y="1493636"/>
                <a:ext cx="2944682" cy="658055"/>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You can change the settings of the axes and data series by clicking on them with the right mouse button. Choose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‘Format Axis’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or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‘Format Data Series’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93" name="Groep 92">
                <a:extLst>
                  <a:ext uri="{FF2B5EF4-FFF2-40B4-BE49-F238E27FC236}">
                    <a16:creationId xmlns:a16="http://schemas.microsoft.com/office/drawing/2014/main" id="{B86FB6B6-8588-EE7F-6C65-61BCBFE23F47}"/>
                  </a:ext>
                </a:extLst>
              </p:cNvPr>
              <p:cNvGrpSpPr/>
              <p:nvPr userDrawn="1"/>
            </p:nvGrpSpPr>
            <p:grpSpPr>
              <a:xfrm>
                <a:off x="-3312582" y="1060763"/>
                <a:ext cx="576000" cy="246597"/>
                <a:chOff x="-3303310" y="1024128"/>
                <a:chExt cx="576000" cy="246597"/>
              </a:xfrm>
            </p:grpSpPr>
            <p:sp>
              <p:nvSpPr>
                <p:cNvPr id="108" name="Rechthoek 107">
                  <a:extLst>
                    <a:ext uri="{FF2B5EF4-FFF2-40B4-BE49-F238E27FC236}">
                      <a16:creationId xmlns:a16="http://schemas.microsoft.com/office/drawing/2014/main" id="{C6F75648-5F86-8ED4-406B-78596188D398}"/>
                    </a:ext>
                  </a:extLst>
                </p:cNvPr>
                <p:cNvSpPr/>
                <p:nvPr userDrawn="1"/>
              </p:nvSpPr>
              <p:spPr>
                <a:xfrm>
                  <a:off x="-3303310" y="1024128"/>
                  <a:ext cx="576000" cy="215451"/>
                </a:xfrm>
                <a:prstGeom prst="rect">
                  <a:avLst/>
                </a:prstGeom>
                <a:solidFill>
                  <a:srgbClr val="F8F8F8"/>
                </a:solidFill>
                <a:ln w="63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en-GB" sz="1050" b="1" noProof="0" dirty="0">
                      <a:solidFill>
                        <a:srgbClr val="B74629"/>
                      </a:solidFill>
                      <a:latin typeface="Calibri" panose="020F0502020204030204" pitchFamily="34" charset="0"/>
                      <a:cs typeface="Calibri" panose="020F0502020204030204" pitchFamily="34" charset="0"/>
                    </a:rPr>
                    <a:t>Format</a:t>
                  </a:r>
                </a:p>
              </p:txBody>
            </p:sp>
            <p:sp>
              <p:nvSpPr>
                <p:cNvPr id="109" name="Rechthoek 108">
                  <a:extLst>
                    <a:ext uri="{FF2B5EF4-FFF2-40B4-BE49-F238E27FC236}">
                      <a16:creationId xmlns:a16="http://schemas.microsoft.com/office/drawing/2014/main" id="{EF5E50D8-9D8B-CDD3-B7F0-43C4C6DD9A52}"/>
                    </a:ext>
                  </a:extLst>
                </p:cNvPr>
                <p:cNvSpPr/>
                <p:nvPr userDrawn="1"/>
              </p:nvSpPr>
              <p:spPr>
                <a:xfrm>
                  <a:off x="-3303310" y="1243554"/>
                  <a:ext cx="576000"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94" name="Groep 93">
                <a:extLst>
                  <a:ext uri="{FF2B5EF4-FFF2-40B4-BE49-F238E27FC236}">
                    <a16:creationId xmlns:a16="http://schemas.microsoft.com/office/drawing/2014/main" id="{C970776B-12E2-13D4-B125-9B473D52AC64}"/>
                  </a:ext>
                </a:extLst>
              </p:cNvPr>
              <p:cNvGrpSpPr/>
              <p:nvPr userDrawn="1"/>
            </p:nvGrpSpPr>
            <p:grpSpPr>
              <a:xfrm>
                <a:off x="-3314821" y="2257494"/>
                <a:ext cx="1377262" cy="591693"/>
                <a:chOff x="-3314821" y="2421532"/>
                <a:chExt cx="1377262" cy="591693"/>
              </a:xfrm>
            </p:grpSpPr>
            <p:sp>
              <p:nvSpPr>
                <p:cNvPr id="95" name="Rechthoek 94">
                  <a:extLst>
                    <a:ext uri="{FF2B5EF4-FFF2-40B4-BE49-F238E27FC236}">
                      <a16:creationId xmlns:a16="http://schemas.microsoft.com/office/drawing/2014/main" id="{A127B90D-5C1B-6878-363C-5FD41258115C}"/>
                    </a:ext>
                  </a:extLst>
                </p:cNvPr>
                <p:cNvSpPr/>
                <p:nvPr userDrawn="1"/>
              </p:nvSpPr>
              <p:spPr>
                <a:xfrm>
                  <a:off x="-3314821" y="2421532"/>
                  <a:ext cx="1360375"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96" name="Rechthoek 95">
                  <a:extLst>
                    <a:ext uri="{FF2B5EF4-FFF2-40B4-BE49-F238E27FC236}">
                      <a16:creationId xmlns:a16="http://schemas.microsoft.com/office/drawing/2014/main" id="{D45F5023-89CA-4176-333E-BE49EDE054F1}"/>
                    </a:ext>
                  </a:extLst>
                </p:cNvPr>
                <p:cNvSpPr/>
                <p:nvPr userDrawn="1"/>
              </p:nvSpPr>
              <p:spPr>
                <a:xfrm>
                  <a:off x="-3304719" y="2675257"/>
                  <a:ext cx="1344885"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97" name="Tekstvak 96">
                  <a:extLst>
                    <a:ext uri="{FF2B5EF4-FFF2-40B4-BE49-F238E27FC236}">
                      <a16:creationId xmlns:a16="http://schemas.microsoft.com/office/drawing/2014/main" id="{570DA460-69B6-1702-875D-C73429C4FD93}"/>
                    </a:ext>
                  </a:extLst>
                </p:cNvPr>
                <p:cNvSpPr txBox="1"/>
                <p:nvPr userDrawn="1"/>
              </p:nvSpPr>
              <p:spPr>
                <a:xfrm>
                  <a:off x="-3122115" y="2480234"/>
                  <a:ext cx="1116000" cy="137495"/>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Add Trendline</a:t>
                  </a:r>
                </a:p>
              </p:txBody>
            </p:sp>
            <p:sp>
              <p:nvSpPr>
                <p:cNvPr id="98" name="Tekstvak 97">
                  <a:extLst>
                    <a:ext uri="{FF2B5EF4-FFF2-40B4-BE49-F238E27FC236}">
                      <a16:creationId xmlns:a16="http://schemas.microsoft.com/office/drawing/2014/main" id="{A07B17BC-81F9-4894-6B2C-65E17EBC30C8}"/>
                    </a:ext>
                  </a:extLst>
                </p:cNvPr>
                <p:cNvSpPr txBox="1"/>
                <p:nvPr userDrawn="1"/>
              </p:nvSpPr>
              <p:spPr>
                <a:xfrm>
                  <a:off x="-3115841" y="2753263"/>
                  <a:ext cx="1116000" cy="108505"/>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Format Data Series</a:t>
                  </a:r>
                </a:p>
              </p:txBody>
            </p:sp>
            <p:sp>
              <p:nvSpPr>
                <p:cNvPr id="99" name="Vrije vorm: vorm 98">
                  <a:extLst>
                    <a:ext uri="{FF2B5EF4-FFF2-40B4-BE49-F238E27FC236}">
                      <a16:creationId xmlns:a16="http://schemas.microsoft.com/office/drawing/2014/main" id="{E1C49885-0FD5-7610-62EE-D9148CED56CC}"/>
                    </a:ext>
                  </a:extLst>
                </p:cNvPr>
                <p:cNvSpPr/>
                <p:nvPr userDrawn="1"/>
              </p:nvSpPr>
              <p:spPr>
                <a:xfrm>
                  <a:off x="-2035121" y="2833225"/>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grpSp>
              <p:nvGrpSpPr>
                <p:cNvPr id="100" name="Groep 99">
                  <a:extLst>
                    <a:ext uri="{FF2B5EF4-FFF2-40B4-BE49-F238E27FC236}">
                      <a16:creationId xmlns:a16="http://schemas.microsoft.com/office/drawing/2014/main" id="{4E0996C1-B319-A7FB-03CA-932B064E9FF6}"/>
                    </a:ext>
                  </a:extLst>
                </p:cNvPr>
                <p:cNvGrpSpPr/>
                <p:nvPr userDrawn="1"/>
              </p:nvGrpSpPr>
              <p:grpSpPr>
                <a:xfrm>
                  <a:off x="-3258488" y="2718400"/>
                  <a:ext cx="225663" cy="229638"/>
                  <a:chOff x="-3258488" y="2713782"/>
                  <a:chExt cx="225663" cy="229638"/>
                </a:xfrm>
              </p:grpSpPr>
              <p:sp>
                <p:nvSpPr>
                  <p:cNvPr id="104" name="Rechthoek 103">
                    <a:extLst>
                      <a:ext uri="{FF2B5EF4-FFF2-40B4-BE49-F238E27FC236}">
                        <a16:creationId xmlns:a16="http://schemas.microsoft.com/office/drawing/2014/main" id="{2BE0D426-1836-F32F-0137-64B5AA82B7D1}"/>
                      </a:ext>
                    </a:extLst>
                  </p:cNvPr>
                  <p:cNvSpPr/>
                  <p:nvPr userDrawn="1"/>
                </p:nvSpPr>
                <p:spPr>
                  <a:xfrm>
                    <a:off x="-3245249" y="2761416"/>
                    <a:ext cx="43200" cy="104609"/>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2000" noProof="0" dirty="0">
                      <a:solidFill>
                        <a:srgbClr val="211F26"/>
                      </a:solidFill>
                      <a:latin typeface="Calibri" panose="020F0502020204030204" pitchFamily="34" charset="0"/>
                      <a:cs typeface="Calibri" panose="020F0502020204030204" pitchFamily="34" charset="0"/>
                    </a:endParaRPr>
                  </a:p>
                </p:txBody>
              </p:sp>
              <p:sp>
                <p:nvSpPr>
                  <p:cNvPr id="105" name="Rechthoek 104">
                    <a:extLst>
                      <a:ext uri="{FF2B5EF4-FFF2-40B4-BE49-F238E27FC236}">
                        <a16:creationId xmlns:a16="http://schemas.microsoft.com/office/drawing/2014/main" id="{A5BD4CAA-7CD0-4234-47E0-2A282F499E48}"/>
                      </a:ext>
                    </a:extLst>
                  </p:cNvPr>
                  <p:cNvSpPr/>
                  <p:nvPr userDrawn="1"/>
                </p:nvSpPr>
                <p:spPr>
                  <a:xfrm>
                    <a:off x="-3199591" y="2713782"/>
                    <a:ext cx="43200" cy="152244"/>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2000" noProof="0" dirty="0">
                      <a:solidFill>
                        <a:srgbClr val="211F26"/>
                      </a:solidFill>
                      <a:latin typeface="Calibri" panose="020F0502020204030204" pitchFamily="34" charset="0"/>
                      <a:cs typeface="Calibri" panose="020F0502020204030204" pitchFamily="34" charset="0"/>
                    </a:endParaRPr>
                  </a:p>
                </p:txBody>
              </p:sp>
              <p:sp>
                <p:nvSpPr>
                  <p:cNvPr id="106" name="Rechthoek 105">
                    <a:extLst>
                      <a:ext uri="{FF2B5EF4-FFF2-40B4-BE49-F238E27FC236}">
                        <a16:creationId xmlns:a16="http://schemas.microsoft.com/office/drawing/2014/main" id="{EDEABF1E-F149-2066-A3EE-684EE6DD198E}"/>
                      </a:ext>
                    </a:extLst>
                  </p:cNvPr>
                  <p:cNvSpPr/>
                  <p:nvPr userDrawn="1"/>
                </p:nvSpPr>
                <p:spPr>
                  <a:xfrm>
                    <a:off x="-3152134" y="2747679"/>
                    <a:ext cx="43200" cy="118347"/>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2000" noProof="0" dirty="0">
                      <a:solidFill>
                        <a:srgbClr val="211F26"/>
                      </a:solidFill>
                      <a:latin typeface="Calibri" panose="020F0502020204030204" pitchFamily="34" charset="0"/>
                      <a:cs typeface="Calibri" panose="020F0502020204030204" pitchFamily="34" charset="0"/>
                    </a:endParaRPr>
                  </a:p>
                </p:txBody>
              </p:sp>
              <p:sp>
                <p:nvSpPr>
                  <p:cNvPr id="107" name="Rechthoek 282">
                    <a:extLst>
                      <a:ext uri="{FF2B5EF4-FFF2-40B4-BE49-F238E27FC236}">
                        <a16:creationId xmlns:a16="http://schemas.microsoft.com/office/drawing/2014/main" id="{781EDDFE-EE10-8F78-070F-138030D2E3A0}"/>
                      </a:ext>
                    </a:extLst>
                  </p:cNvPr>
                  <p:cNvSpPr/>
                  <p:nvPr userDrawn="1"/>
                </p:nvSpPr>
                <p:spPr>
                  <a:xfrm rot="19731948">
                    <a:off x="-3258488" y="2796616"/>
                    <a:ext cx="225663" cy="146804"/>
                  </a:xfrm>
                  <a:custGeom>
                    <a:avLst/>
                    <a:gdLst>
                      <a:gd name="connsiteX0" fmla="*/ 0 w 205092"/>
                      <a:gd name="connsiteY0" fmla="*/ 0 h 73844"/>
                      <a:gd name="connsiteX1" fmla="*/ 205092 w 205092"/>
                      <a:gd name="connsiteY1" fmla="*/ 0 h 73844"/>
                      <a:gd name="connsiteX2" fmla="*/ 205092 w 205092"/>
                      <a:gd name="connsiteY2" fmla="*/ 73844 h 73844"/>
                      <a:gd name="connsiteX3" fmla="*/ 0 w 205092"/>
                      <a:gd name="connsiteY3" fmla="*/ 73844 h 73844"/>
                      <a:gd name="connsiteX4" fmla="*/ 0 w 205092"/>
                      <a:gd name="connsiteY4" fmla="*/ 0 h 73844"/>
                      <a:gd name="connsiteX0" fmla="*/ 0 w 205092"/>
                      <a:gd name="connsiteY0" fmla="*/ 0 h 121600"/>
                      <a:gd name="connsiteX1" fmla="*/ 205092 w 205092"/>
                      <a:gd name="connsiteY1" fmla="*/ 0 h 121600"/>
                      <a:gd name="connsiteX2" fmla="*/ 187772 w 205092"/>
                      <a:gd name="connsiteY2" fmla="*/ 121600 h 121600"/>
                      <a:gd name="connsiteX3" fmla="*/ 0 w 205092"/>
                      <a:gd name="connsiteY3" fmla="*/ 73844 h 121600"/>
                      <a:gd name="connsiteX4" fmla="*/ 0 w 205092"/>
                      <a:gd name="connsiteY4" fmla="*/ 0 h 121600"/>
                      <a:gd name="connsiteX0" fmla="*/ 0 w 205092"/>
                      <a:gd name="connsiteY0" fmla="*/ 0 h 121600"/>
                      <a:gd name="connsiteX1" fmla="*/ 205092 w 205092"/>
                      <a:gd name="connsiteY1" fmla="*/ 0 h 121600"/>
                      <a:gd name="connsiteX2" fmla="*/ 187772 w 205092"/>
                      <a:gd name="connsiteY2" fmla="*/ 121600 h 121600"/>
                      <a:gd name="connsiteX3" fmla="*/ 3148 w 205092"/>
                      <a:gd name="connsiteY3" fmla="*/ 65161 h 121600"/>
                      <a:gd name="connsiteX4" fmla="*/ 0 w 205092"/>
                      <a:gd name="connsiteY4" fmla="*/ 0 h 121600"/>
                      <a:gd name="connsiteX0" fmla="*/ 13407 w 218499"/>
                      <a:gd name="connsiteY0" fmla="*/ 0 h 121600"/>
                      <a:gd name="connsiteX1" fmla="*/ 218499 w 218499"/>
                      <a:gd name="connsiteY1" fmla="*/ 0 h 121600"/>
                      <a:gd name="connsiteX2" fmla="*/ 201179 w 218499"/>
                      <a:gd name="connsiteY2" fmla="*/ 121600 h 121600"/>
                      <a:gd name="connsiteX3" fmla="*/ 0 w 218499"/>
                      <a:gd name="connsiteY3" fmla="*/ 38976 h 121600"/>
                      <a:gd name="connsiteX4" fmla="*/ 13407 w 218499"/>
                      <a:gd name="connsiteY4" fmla="*/ 0 h 121600"/>
                      <a:gd name="connsiteX0" fmla="*/ 13407 w 218499"/>
                      <a:gd name="connsiteY0" fmla="*/ 0 h 134944"/>
                      <a:gd name="connsiteX1" fmla="*/ 218499 w 218499"/>
                      <a:gd name="connsiteY1" fmla="*/ 0 h 134944"/>
                      <a:gd name="connsiteX2" fmla="*/ 160746 w 218499"/>
                      <a:gd name="connsiteY2" fmla="*/ 134944 h 134944"/>
                      <a:gd name="connsiteX3" fmla="*/ 0 w 218499"/>
                      <a:gd name="connsiteY3" fmla="*/ 38976 h 134944"/>
                      <a:gd name="connsiteX4" fmla="*/ 13407 w 218499"/>
                      <a:gd name="connsiteY4" fmla="*/ 0 h 134944"/>
                      <a:gd name="connsiteX0" fmla="*/ 13407 w 225663"/>
                      <a:gd name="connsiteY0" fmla="*/ 11860 h 146804"/>
                      <a:gd name="connsiteX1" fmla="*/ 225663 w 225663"/>
                      <a:gd name="connsiteY1" fmla="*/ 0 h 146804"/>
                      <a:gd name="connsiteX2" fmla="*/ 160746 w 225663"/>
                      <a:gd name="connsiteY2" fmla="*/ 146804 h 146804"/>
                      <a:gd name="connsiteX3" fmla="*/ 0 w 225663"/>
                      <a:gd name="connsiteY3" fmla="*/ 50836 h 146804"/>
                      <a:gd name="connsiteX4" fmla="*/ 13407 w 225663"/>
                      <a:gd name="connsiteY4" fmla="*/ 11860 h 146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663" h="146804">
                        <a:moveTo>
                          <a:pt x="13407" y="11860"/>
                        </a:moveTo>
                        <a:lnTo>
                          <a:pt x="225663" y="0"/>
                        </a:lnTo>
                        <a:lnTo>
                          <a:pt x="160746" y="146804"/>
                        </a:lnTo>
                        <a:lnTo>
                          <a:pt x="0" y="50836"/>
                        </a:lnTo>
                        <a:lnTo>
                          <a:pt x="13407" y="11860"/>
                        </a:lnTo>
                        <a:close/>
                      </a:path>
                    </a:pathLst>
                  </a:cu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lvl="0"/>
                    <a:endParaRPr lang="en-GB" sz="1000" b="1" dirty="0">
                      <a:solidFill>
                        <a:srgbClr val="211F26"/>
                      </a:solidFill>
                      <a:latin typeface="Calibri" panose="020F0502020204030204" pitchFamily="34" charset="0"/>
                      <a:cs typeface="Calibri" panose="020F0502020204030204" pitchFamily="34" charset="0"/>
                    </a:endParaRPr>
                  </a:p>
                </p:txBody>
              </p:sp>
            </p:grpSp>
            <p:grpSp>
              <p:nvGrpSpPr>
                <p:cNvPr id="101" name="Groep 100">
                  <a:extLst>
                    <a:ext uri="{FF2B5EF4-FFF2-40B4-BE49-F238E27FC236}">
                      <a16:creationId xmlns:a16="http://schemas.microsoft.com/office/drawing/2014/main" id="{5E6F0E0C-2B1F-198B-7823-41DAF53FC634}"/>
                    </a:ext>
                  </a:extLst>
                </p:cNvPr>
                <p:cNvGrpSpPr/>
                <p:nvPr userDrawn="1"/>
              </p:nvGrpSpPr>
              <p:grpSpPr>
                <a:xfrm>
                  <a:off x="-3219980" y="2771792"/>
                  <a:ext cx="140241" cy="116552"/>
                  <a:chOff x="-2608640" y="2891109"/>
                  <a:chExt cx="309118" cy="261993"/>
                </a:xfrm>
              </p:grpSpPr>
              <p:sp>
                <p:nvSpPr>
                  <p:cNvPr id="102" name="Vrije vorm: vorm 101">
                    <a:extLst>
                      <a:ext uri="{FF2B5EF4-FFF2-40B4-BE49-F238E27FC236}">
                        <a16:creationId xmlns:a16="http://schemas.microsoft.com/office/drawing/2014/main" id="{47BD9DF1-B497-F46E-0FA9-630E83555216}"/>
                      </a:ext>
                    </a:extLst>
                  </p:cNvPr>
                  <p:cNvSpPr/>
                  <p:nvPr userDrawn="1"/>
                </p:nvSpPr>
                <p:spPr>
                  <a:xfrm rot="513866">
                    <a:off x="-2465317" y="2891109"/>
                    <a:ext cx="165795" cy="200435"/>
                  </a:xfrm>
                  <a:custGeom>
                    <a:avLst/>
                    <a:gdLst>
                      <a:gd name="connsiteX0" fmla="*/ 0 w 147782"/>
                      <a:gd name="connsiteY0" fmla="*/ 184728 h 221673"/>
                      <a:gd name="connsiteX1" fmla="*/ 147782 w 147782"/>
                      <a:gd name="connsiteY1" fmla="*/ 0 h 221673"/>
                      <a:gd name="connsiteX2" fmla="*/ 92363 w 147782"/>
                      <a:gd name="connsiteY2" fmla="*/ 221673 h 221673"/>
                      <a:gd name="connsiteX3" fmla="*/ 0 w 147782"/>
                      <a:gd name="connsiteY3" fmla="*/ 184728 h 221673"/>
                      <a:gd name="connsiteX0" fmla="*/ 0 w 180109"/>
                      <a:gd name="connsiteY0" fmla="*/ 166255 h 203200"/>
                      <a:gd name="connsiteX1" fmla="*/ 180109 w 180109"/>
                      <a:gd name="connsiteY1" fmla="*/ 0 h 203200"/>
                      <a:gd name="connsiteX2" fmla="*/ 92363 w 180109"/>
                      <a:gd name="connsiteY2" fmla="*/ 203200 h 203200"/>
                      <a:gd name="connsiteX3" fmla="*/ 0 w 180109"/>
                      <a:gd name="connsiteY3" fmla="*/ 166255 h 203200"/>
                      <a:gd name="connsiteX0" fmla="*/ 0 w 182213"/>
                      <a:gd name="connsiteY0" fmla="*/ 166453 h 203398"/>
                      <a:gd name="connsiteX1" fmla="*/ 180109 w 182213"/>
                      <a:gd name="connsiteY1" fmla="*/ 198 h 203398"/>
                      <a:gd name="connsiteX2" fmla="*/ 92363 w 182213"/>
                      <a:gd name="connsiteY2" fmla="*/ 203398 h 203398"/>
                      <a:gd name="connsiteX3" fmla="*/ 0 w 182213"/>
                      <a:gd name="connsiteY3" fmla="*/ 166453 h 203398"/>
                      <a:gd name="connsiteX0" fmla="*/ 0 w 186034"/>
                      <a:gd name="connsiteY0" fmla="*/ 168058 h 205003"/>
                      <a:gd name="connsiteX1" fmla="*/ 180109 w 186034"/>
                      <a:gd name="connsiteY1" fmla="*/ 1803 h 205003"/>
                      <a:gd name="connsiteX2" fmla="*/ 92363 w 186034"/>
                      <a:gd name="connsiteY2" fmla="*/ 205003 h 205003"/>
                      <a:gd name="connsiteX3" fmla="*/ 0 w 186034"/>
                      <a:gd name="connsiteY3" fmla="*/ 168058 h 205003"/>
                      <a:gd name="connsiteX0" fmla="*/ 0 w 163074"/>
                      <a:gd name="connsiteY0" fmla="*/ 161895 h 203458"/>
                      <a:gd name="connsiteX1" fmla="*/ 161637 w 163074"/>
                      <a:gd name="connsiteY1" fmla="*/ 258 h 203458"/>
                      <a:gd name="connsiteX2" fmla="*/ 73891 w 163074"/>
                      <a:gd name="connsiteY2" fmla="*/ 203458 h 203458"/>
                      <a:gd name="connsiteX3" fmla="*/ 0 w 163074"/>
                      <a:gd name="connsiteY3" fmla="*/ 161895 h 203458"/>
                      <a:gd name="connsiteX0" fmla="*/ 0 w 162654"/>
                      <a:gd name="connsiteY0" fmla="*/ 161843 h 198788"/>
                      <a:gd name="connsiteX1" fmla="*/ 161637 w 162654"/>
                      <a:gd name="connsiteY1" fmla="*/ 206 h 198788"/>
                      <a:gd name="connsiteX2" fmla="*/ 64654 w 162654"/>
                      <a:gd name="connsiteY2" fmla="*/ 198788 h 198788"/>
                      <a:gd name="connsiteX3" fmla="*/ 0 w 162654"/>
                      <a:gd name="connsiteY3" fmla="*/ 161843 h 198788"/>
                      <a:gd name="connsiteX0" fmla="*/ 0 w 165794"/>
                      <a:gd name="connsiteY0" fmla="*/ 163491 h 200436"/>
                      <a:gd name="connsiteX1" fmla="*/ 161637 w 165794"/>
                      <a:gd name="connsiteY1" fmla="*/ 1854 h 200436"/>
                      <a:gd name="connsiteX2" fmla="*/ 64654 w 165794"/>
                      <a:gd name="connsiteY2" fmla="*/ 200436 h 200436"/>
                      <a:gd name="connsiteX3" fmla="*/ 0 w 165794"/>
                      <a:gd name="connsiteY3" fmla="*/ 163491 h 200436"/>
                    </a:gdLst>
                    <a:ahLst/>
                    <a:cxnLst>
                      <a:cxn ang="0">
                        <a:pos x="connsiteX0" y="connsiteY0"/>
                      </a:cxn>
                      <a:cxn ang="0">
                        <a:pos x="connsiteX1" y="connsiteY1"/>
                      </a:cxn>
                      <a:cxn ang="0">
                        <a:pos x="connsiteX2" y="connsiteY2"/>
                      </a:cxn>
                      <a:cxn ang="0">
                        <a:pos x="connsiteX3" y="connsiteY3"/>
                      </a:cxn>
                    </a:cxnLst>
                    <a:rect l="l" t="t" r="r" b="b"/>
                    <a:pathLst>
                      <a:path w="165794" h="200436">
                        <a:moveTo>
                          <a:pt x="0" y="163491"/>
                        </a:moveTo>
                        <a:cubicBezTo>
                          <a:pt x="14624" y="129624"/>
                          <a:pt x="137006" y="-18157"/>
                          <a:pt x="161637" y="1854"/>
                        </a:cubicBezTo>
                        <a:cubicBezTo>
                          <a:pt x="186268" y="21865"/>
                          <a:pt x="94672" y="172727"/>
                          <a:pt x="64654" y="200436"/>
                        </a:cubicBezTo>
                        <a:lnTo>
                          <a:pt x="0" y="163491"/>
                        </a:lnTo>
                        <a:close/>
                      </a:path>
                    </a:pathLst>
                  </a:custGeom>
                  <a:solidFill>
                    <a:srgbClr val="FFFFFF"/>
                  </a:solidFill>
                  <a:ln w="9525">
                    <a:solidFill>
                      <a:srgbClr val="3F3E3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dirty="0">
                      <a:latin typeface="+mj-lt"/>
                    </a:endParaRPr>
                  </a:p>
                </p:txBody>
              </p:sp>
              <p:sp>
                <p:nvSpPr>
                  <p:cNvPr id="103" name="Vrije vorm: vorm 102">
                    <a:extLst>
                      <a:ext uri="{FF2B5EF4-FFF2-40B4-BE49-F238E27FC236}">
                        <a16:creationId xmlns:a16="http://schemas.microsoft.com/office/drawing/2014/main" id="{E73BA425-9105-60E6-D253-791FC58B9FF9}"/>
                      </a:ext>
                    </a:extLst>
                  </p:cNvPr>
                  <p:cNvSpPr/>
                  <p:nvPr userDrawn="1"/>
                </p:nvSpPr>
                <p:spPr>
                  <a:xfrm rot="513866">
                    <a:off x="-2608640" y="3034770"/>
                    <a:ext cx="207309" cy="118332"/>
                  </a:xfrm>
                  <a:custGeom>
                    <a:avLst/>
                    <a:gdLst>
                      <a:gd name="connsiteX0" fmla="*/ 0 w 138545"/>
                      <a:gd name="connsiteY0" fmla="*/ 78509 h 87746"/>
                      <a:gd name="connsiteX1" fmla="*/ 73891 w 138545"/>
                      <a:gd name="connsiteY1" fmla="*/ 87746 h 87746"/>
                      <a:gd name="connsiteX2" fmla="*/ 138545 w 138545"/>
                      <a:gd name="connsiteY2" fmla="*/ 27709 h 87746"/>
                      <a:gd name="connsiteX3" fmla="*/ 96981 w 138545"/>
                      <a:gd name="connsiteY3" fmla="*/ 0 h 87746"/>
                      <a:gd name="connsiteX4" fmla="*/ 46181 w 138545"/>
                      <a:gd name="connsiteY4" fmla="*/ 41564 h 87746"/>
                      <a:gd name="connsiteX5" fmla="*/ 0 w 138545"/>
                      <a:gd name="connsiteY5" fmla="*/ 78509 h 87746"/>
                      <a:gd name="connsiteX0" fmla="*/ 0 w 138545"/>
                      <a:gd name="connsiteY0" fmla="*/ 78509 h 87746"/>
                      <a:gd name="connsiteX1" fmla="*/ 73891 w 138545"/>
                      <a:gd name="connsiteY1" fmla="*/ 87746 h 87746"/>
                      <a:gd name="connsiteX2" fmla="*/ 138545 w 138545"/>
                      <a:gd name="connsiteY2" fmla="*/ 27709 h 87746"/>
                      <a:gd name="connsiteX3" fmla="*/ 96981 w 138545"/>
                      <a:gd name="connsiteY3" fmla="*/ 0 h 87746"/>
                      <a:gd name="connsiteX4" fmla="*/ 0 w 138545"/>
                      <a:gd name="connsiteY4" fmla="*/ 78509 h 87746"/>
                      <a:gd name="connsiteX0" fmla="*/ 0 w 138545"/>
                      <a:gd name="connsiteY0" fmla="*/ 78509 h 87746"/>
                      <a:gd name="connsiteX1" fmla="*/ 73891 w 138545"/>
                      <a:gd name="connsiteY1" fmla="*/ 87746 h 87746"/>
                      <a:gd name="connsiteX2" fmla="*/ 138545 w 138545"/>
                      <a:gd name="connsiteY2" fmla="*/ 27709 h 87746"/>
                      <a:gd name="connsiteX3" fmla="*/ 96981 w 138545"/>
                      <a:gd name="connsiteY3" fmla="*/ 0 h 87746"/>
                      <a:gd name="connsiteX4" fmla="*/ 0 w 138545"/>
                      <a:gd name="connsiteY4" fmla="*/ 78509 h 87746"/>
                      <a:gd name="connsiteX0" fmla="*/ 0 w 138545"/>
                      <a:gd name="connsiteY0" fmla="*/ 78509 h 88052"/>
                      <a:gd name="connsiteX1" fmla="*/ 73891 w 138545"/>
                      <a:gd name="connsiteY1" fmla="*/ 87746 h 88052"/>
                      <a:gd name="connsiteX2" fmla="*/ 138545 w 138545"/>
                      <a:gd name="connsiteY2" fmla="*/ 27709 h 88052"/>
                      <a:gd name="connsiteX3" fmla="*/ 96981 w 138545"/>
                      <a:gd name="connsiteY3" fmla="*/ 0 h 88052"/>
                      <a:gd name="connsiteX4" fmla="*/ 0 w 138545"/>
                      <a:gd name="connsiteY4" fmla="*/ 78509 h 88052"/>
                      <a:gd name="connsiteX0" fmla="*/ 188 w 138733"/>
                      <a:gd name="connsiteY0" fmla="*/ 78509 h 97514"/>
                      <a:gd name="connsiteX1" fmla="*/ 74079 w 138733"/>
                      <a:gd name="connsiteY1" fmla="*/ 87746 h 97514"/>
                      <a:gd name="connsiteX2" fmla="*/ 138733 w 138733"/>
                      <a:gd name="connsiteY2" fmla="*/ 27709 h 97514"/>
                      <a:gd name="connsiteX3" fmla="*/ 97169 w 138733"/>
                      <a:gd name="connsiteY3" fmla="*/ 0 h 97514"/>
                      <a:gd name="connsiteX4" fmla="*/ 188 w 138733"/>
                      <a:gd name="connsiteY4" fmla="*/ 78509 h 97514"/>
                      <a:gd name="connsiteX0" fmla="*/ 167 w 138712"/>
                      <a:gd name="connsiteY0" fmla="*/ 78509 h 91707"/>
                      <a:gd name="connsiteX1" fmla="*/ 74058 w 138712"/>
                      <a:gd name="connsiteY1" fmla="*/ 87746 h 91707"/>
                      <a:gd name="connsiteX2" fmla="*/ 138712 w 138712"/>
                      <a:gd name="connsiteY2" fmla="*/ 27709 h 91707"/>
                      <a:gd name="connsiteX3" fmla="*/ 97148 w 138712"/>
                      <a:gd name="connsiteY3" fmla="*/ 0 h 91707"/>
                      <a:gd name="connsiteX4" fmla="*/ 167 w 138712"/>
                      <a:gd name="connsiteY4" fmla="*/ 78509 h 91707"/>
                      <a:gd name="connsiteX0" fmla="*/ 167 w 138712"/>
                      <a:gd name="connsiteY0" fmla="*/ 78509 h 91707"/>
                      <a:gd name="connsiteX1" fmla="*/ 74058 w 138712"/>
                      <a:gd name="connsiteY1" fmla="*/ 87746 h 91707"/>
                      <a:gd name="connsiteX2" fmla="*/ 138712 w 138712"/>
                      <a:gd name="connsiteY2" fmla="*/ 27709 h 91707"/>
                      <a:gd name="connsiteX3" fmla="*/ 97148 w 138712"/>
                      <a:gd name="connsiteY3" fmla="*/ 0 h 91707"/>
                      <a:gd name="connsiteX4" fmla="*/ 167 w 138712"/>
                      <a:gd name="connsiteY4" fmla="*/ 78509 h 91707"/>
                      <a:gd name="connsiteX0" fmla="*/ 167 w 138712"/>
                      <a:gd name="connsiteY0" fmla="*/ 78509 h 91707"/>
                      <a:gd name="connsiteX1" fmla="*/ 74058 w 138712"/>
                      <a:gd name="connsiteY1" fmla="*/ 87746 h 91707"/>
                      <a:gd name="connsiteX2" fmla="*/ 138712 w 138712"/>
                      <a:gd name="connsiteY2" fmla="*/ 27709 h 91707"/>
                      <a:gd name="connsiteX3" fmla="*/ 97148 w 138712"/>
                      <a:gd name="connsiteY3" fmla="*/ 0 h 91707"/>
                      <a:gd name="connsiteX4" fmla="*/ 167 w 138712"/>
                      <a:gd name="connsiteY4" fmla="*/ 78509 h 91707"/>
                      <a:gd name="connsiteX0" fmla="*/ 167 w 139150"/>
                      <a:gd name="connsiteY0" fmla="*/ 78509 h 91707"/>
                      <a:gd name="connsiteX1" fmla="*/ 74058 w 139150"/>
                      <a:gd name="connsiteY1" fmla="*/ 87746 h 91707"/>
                      <a:gd name="connsiteX2" fmla="*/ 138712 w 139150"/>
                      <a:gd name="connsiteY2" fmla="*/ 27709 h 91707"/>
                      <a:gd name="connsiteX3" fmla="*/ 97148 w 139150"/>
                      <a:gd name="connsiteY3" fmla="*/ 0 h 91707"/>
                      <a:gd name="connsiteX4" fmla="*/ 167 w 139150"/>
                      <a:gd name="connsiteY4" fmla="*/ 78509 h 91707"/>
                      <a:gd name="connsiteX0" fmla="*/ 167 w 139150"/>
                      <a:gd name="connsiteY0" fmla="*/ 87626 h 100824"/>
                      <a:gd name="connsiteX1" fmla="*/ 74058 w 139150"/>
                      <a:gd name="connsiteY1" fmla="*/ 96863 h 100824"/>
                      <a:gd name="connsiteX2" fmla="*/ 138712 w 139150"/>
                      <a:gd name="connsiteY2" fmla="*/ 36826 h 100824"/>
                      <a:gd name="connsiteX3" fmla="*/ 97148 w 139150"/>
                      <a:gd name="connsiteY3" fmla="*/ 9117 h 100824"/>
                      <a:gd name="connsiteX4" fmla="*/ 167 w 139150"/>
                      <a:gd name="connsiteY4" fmla="*/ 87626 h 100824"/>
                      <a:gd name="connsiteX0" fmla="*/ 167 w 139150"/>
                      <a:gd name="connsiteY0" fmla="*/ 79509 h 92707"/>
                      <a:gd name="connsiteX1" fmla="*/ 74058 w 139150"/>
                      <a:gd name="connsiteY1" fmla="*/ 88746 h 92707"/>
                      <a:gd name="connsiteX2" fmla="*/ 138712 w 139150"/>
                      <a:gd name="connsiteY2" fmla="*/ 28709 h 92707"/>
                      <a:gd name="connsiteX3" fmla="*/ 97148 w 139150"/>
                      <a:gd name="connsiteY3" fmla="*/ 1000 h 92707"/>
                      <a:gd name="connsiteX4" fmla="*/ 167 w 139150"/>
                      <a:gd name="connsiteY4" fmla="*/ 79509 h 92707"/>
                      <a:gd name="connsiteX0" fmla="*/ 167 w 138974"/>
                      <a:gd name="connsiteY0" fmla="*/ 71888 h 85086"/>
                      <a:gd name="connsiteX1" fmla="*/ 74058 w 138974"/>
                      <a:gd name="connsiteY1" fmla="*/ 81125 h 85086"/>
                      <a:gd name="connsiteX2" fmla="*/ 138712 w 138974"/>
                      <a:gd name="connsiteY2" fmla="*/ 21088 h 85086"/>
                      <a:gd name="connsiteX3" fmla="*/ 91899 w 138974"/>
                      <a:gd name="connsiteY3" fmla="*/ 1252 h 85086"/>
                      <a:gd name="connsiteX4" fmla="*/ 167 w 138974"/>
                      <a:gd name="connsiteY4" fmla="*/ 71888 h 85086"/>
                      <a:gd name="connsiteX0" fmla="*/ 278 w 118032"/>
                      <a:gd name="connsiteY0" fmla="*/ 56375 h 82581"/>
                      <a:gd name="connsiteX1" fmla="*/ 53174 w 118032"/>
                      <a:gd name="connsiteY1" fmla="*/ 81359 h 82581"/>
                      <a:gd name="connsiteX2" fmla="*/ 117828 w 118032"/>
                      <a:gd name="connsiteY2" fmla="*/ 21322 h 82581"/>
                      <a:gd name="connsiteX3" fmla="*/ 71015 w 118032"/>
                      <a:gd name="connsiteY3" fmla="*/ 1486 h 82581"/>
                      <a:gd name="connsiteX4" fmla="*/ 278 w 118032"/>
                      <a:gd name="connsiteY4" fmla="*/ 56375 h 82581"/>
                      <a:gd name="connsiteX0" fmla="*/ 220 w 117808"/>
                      <a:gd name="connsiteY0" fmla="*/ 56172 h 67245"/>
                      <a:gd name="connsiteX1" fmla="*/ 63614 w 117808"/>
                      <a:gd name="connsiteY1" fmla="*/ 62785 h 67245"/>
                      <a:gd name="connsiteX2" fmla="*/ 117770 w 117808"/>
                      <a:gd name="connsiteY2" fmla="*/ 21119 h 67245"/>
                      <a:gd name="connsiteX3" fmla="*/ 70957 w 117808"/>
                      <a:gd name="connsiteY3" fmla="*/ 1283 h 67245"/>
                      <a:gd name="connsiteX4" fmla="*/ 220 w 117808"/>
                      <a:gd name="connsiteY4" fmla="*/ 56172 h 67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808" h="67245">
                        <a:moveTo>
                          <a:pt x="220" y="56172"/>
                        </a:moveTo>
                        <a:cubicBezTo>
                          <a:pt x="-3628" y="70796"/>
                          <a:pt x="44022" y="68627"/>
                          <a:pt x="63614" y="62785"/>
                        </a:cubicBezTo>
                        <a:cubicBezTo>
                          <a:pt x="83206" y="56943"/>
                          <a:pt x="116546" y="31369"/>
                          <a:pt x="117770" y="21119"/>
                        </a:cubicBezTo>
                        <a:cubicBezTo>
                          <a:pt x="118994" y="10869"/>
                          <a:pt x="90549" y="-4559"/>
                          <a:pt x="70957" y="1283"/>
                        </a:cubicBezTo>
                        <a:cubicBezTo>
                          <a:pt x="51365" y="7125"/>
                          <a:pt x="61415" y="48373"/>
                          <a:pt x="220" y="56172"/>
                        </a:cubicBezTo>
                        <a:close/>
                      </a:path>
                    </a:pathLst>
                  </a:custGeom>
                  <a:solidFill>
                    <a:srgbClr val="8AC3EF"/>
                  </a:solidFill>
                  <a:ln w="9525">
                    <a:solidFill>
                      <a:srgbClr val="307EB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dirty="0">
                      <a:latin typeface="+mj-lt"/>
                    </a:endParaRPr>
                  </a:p>
                </p:txBody>
              </p:sp>
            </p:grpSp>
          </p:grpSp>
        </p:grpSp>
      </p:grpSp>
      <p:grpSp>
        <p:nvGrpSpPr>
          <p:cNvPr id="7" name="Groep 6">
            <a:extLst>
              <a:ext uri="{FF2B5EF4-FFF2-40B4-BE49-F238E27FC236}">
                <a16:creationId xmlns:a16="http://schemas.microsoft.com/office/drawing/2014/main" id="{497DFA82-B7A4-F450-1AB2-16A9B682285F}"/>
              </a:ext>
            </a:extLst>
          </p:cNvPr>
          <p:cNvGrpSpPr/>
          <p:nvPr userDrawn="1"/>
        </p:nvGrpSpPr>
        <p:grpSpPr>
          <a:xfrm>
            <a:off x="-3786437" y="0"/>
            <a:ext cx="3693386" cy="5359349"/>
            <a:chOff x="-3786437" y="0"/>
            <a:chExt cx="3693386" cy="5359349"/>
          </a:xfrm>
        </p:grpSpPr>
        <p:sp>
          <p:nvSpPr>
            <p:cNvPr id="8" name="Rechthoek 7">
              <a:extLst>
                <a:ext uri="{FF2B5EF4-FFF2-40B4-BE49-F238E27FC236}">
                  <a16:creationId xmlns:a16="http://schemas.microsoft.com/office/drawing/2014/main" id="{8C297771-07DA-6B6E-DD41-ABA5965CDFBB}"/>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tx2"/>
                  </a:solidFill>
                  <a:latin typeface="Calibri" panose="020F0502020204030204" pitchFamily="34" charset="0"/>
                  <a:cs typeface="Calibri" panose="020F0502020204030204" pitchFamily="34" charset="0"/>
                </a:rPr>
                <a:t>Choosing text levels</a:t>
              </a:r>
            </a:p>
          </p:txBody>
        </p:sp>
        <p:sp>
          <p:nvSpPr>
            <p:cNvPr id="9" name="Ovaal 8">
              <a:extLst>
                <a:ext uri="{FF2B5EF4-FFF2-40B4-BE49-F238E27FC236}">
                  <a16:creationId xmlns:a16="http://schemas.microsoft.com/office/drawing/2014/main" id="{5C9D1B8A-BEA4-59FF-23C4-34E67806E2BA}"/>
                </a:ext>
              </a:extLst>
            </p:cNvPr>
            <p:cNvSpPr/>
            <p:nvPr userDrawn="1"/>
          </p:nvSpPr>
          <p:spPr>
            <a:xfrm>
              <a:off x="-3604183" y="183748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0" name="Rechthoek 9">
              <a:extLst>
                <a:ext uri="{FF2B5EF4-FFF2-40B4-BE49-F238E27FC236}">
                  <a16:creationId xmlns:a16="http://schemas.microsoft.com/office/drawing/2014/main" id="{B51064E1-5748-45DA-968C-387270CF8BB7}"/>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4"/>
                </a:buClr>
                <a:buSzTx/>
                <a:buFontTx/>
                <a:buNone/>
                <a:tabLst/>
                <a:defRPr/>
              </a:pPr>
              <a:r>
                <a:rPr kumimoji="0" lang="en-GB"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Plain text #1</a:t>
              </a:r>
            </a:p>
          </p:txBody>
        </p:sp>
        <p:sp>
          <p:nvSpPr>
            <p:cNvPr id="11" name="Ovaal 10">
              <a:extLst>
                <a:ext uri="{FF2B5EF4-FFF2-40B4-BE49-F238E27FC236}">
                  <a16:creationId xmlns:a16="http://schemas.microsoft.com/office/drawing/2014/main" id="{BB99A25C-8A70-2B14-E70D-CF30FFF2DECB}"/>
                </a:ext>
              </a:extLst>
            </p:cNvPr>
            <p:cNvSpPr/>
            <p:nvPr userDrawn="1"/>
          </p:nvSpPr>
          <p:spPr>
            <a:xfrm>
              <a:off x="-3604183" y="2128768"/>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4" name="Rechthoek 13">
              <a:extLst>
                <a:ext uri="{FF2B5EF4-FFF2-40B4-BE49-F238E27FC236}">
                  <a16:creationId xmlns:a16="http://schemas.microsoft.com/office/drawing/2014/main" id="{8F9B7A1A-F597-4BF4-D771-BDB3CAC2CF3C}"/>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Under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‘Home’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use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list level-buttons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to choose a text level. </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Choose from:</a:t>
              </a:r>
            </a:p>
          </p:txBody>
        </p:sp>
        <p:sp>
          <p:nvSpPr>
            <p:cNvPr id="15" name="Rechthoek 14">
              <a:extLst>
                <a:ext uri="{FF2B5EF4-FFF2-40B4-BE49-F238E27FC236}">
                  <a16:creationId xmlns:a16="http://schemas.microsoft.com/office/drawing/2014/main" id="{BD4E6274-25DB-FBCC-1B47-986790E42187}"/>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4"/>
                </a:buClr>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Plain text #2</a:t>
              </a:r>
            </a:p>
          </p:txBody>
        </p:sp>
        <p:sp>
          <p:nvSpPr>
            <p:cNvPr id="16" name="Ovaal 15">
              <a:extLst>
                <a:ext uri="{FF2B5EF4-FFF2-40B4-BE49-F238E27FC236}">
                  <a16:creationId xmlns:a16="http://schemas.microsoft.com/office/drawing/2014/main" id="{8C508F02-DEB7-C9E4-01F0-BEA44950DA1D}"/>
                </a:ext>
              </a:extLst>
            </p:cNvPr>
            <p:cNvSpPr/>
            <p:nvPr userDrawn="1"/>
          </p:nvSpPr>
          <p:spPr>
            <a:xfrm>
              <a:off x="-3604183" y="2420052"/>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7" name="Rechthoek 16">
              <a:extLst>
                <a:ext uri="{FF2B5EF4-FFF2-40B4-BE49-F238E27FC236}">
                  <a16:creationId xmlns:a16="http://schemas.microsoft.com/office/drawing/2014/main" id="{CC8990EB-2525-31FD-9F99-C9C40C224CF3}"/>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rgbClr val="EE7628"/>
                </a:buClr>
                <a:buSzTx/>
                <a:buFont typeface="Arial" panose="020B0604020202020204" pitchFamily="34" charset="0"/>
                <a:buNone/>
                <a:tabLst/>
                <a:defRPr/>
              </a:pPr>
              <a:r>
                <a:rPr kumimoji="0" lang="en-GB" sz="1800" b="1" i="0" u="none" strike="noStrike" kern="0" cap="none" spc="0" normalizeH="0" baseline="0" noProof="0" dirty="0">
                  <a:ln>
                    <a:noFill/>
                  </a:ln>
                  <a:solidFill>
                    <a:schemeClr val="tx2"/>
                  </a:solidFill>
                  <a:effectLst/>
                  <a:uLnTx/>
                  <a:uFillTx/>
                  <a:latin typeface="Calibri" panose="020F0502020204030204" pitchFamily="34" charset="0"/>
                  <a:ea typeface="+mn-ea"/>
                  <a:cs typeface="Calibri" panose="020F0502020204030204" pitchFamily="34" charset="0"/>
                </a:rPr>
                <a:t>Heading #1</a:t>
              </a:r>
            </a:p>
          </p:txBody>
        </p:sp>
        <p:sp>
          <p:nvSpPr>
            <p:cNvPr id="18" name="Ovaal 17">
              <a:extLst>
                <a:ext uri="{FF2B5EF4-FFF2-40B4-BE49-F238E27FC236}">
                  <a16:creationId xmlns:a16="http://schemas.microsoft.com/office/drawing/2014/main" id="{09DB5724-AD0B-2A6E-8A3D-C0BBCD5EDA48}"/>
                </a:ext>
              </a:extLst>
            </p:cNvPr>
            <p:cNvSpPr/>
            <p:nvPr userDrawn="1"/>
          </p:nvSpPr>
          <p:spPr>
            <a:xfrm>
              <a:off x="-3604183" y="2711336"/>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9" name="Rechthoek 18">
              <a:extLst>
                <a:ext uri="{FF2B5EF4-FFF2-40B4-BE49-F238E27FC236}">
                  <a16:creationId xmlns:a16="http://schemas.microsoft.com/office/drawing/2014/main" id="{9BDDEAF0-695E-0C69-B1C5-C40A3AE07A66}"/>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rgbClr val="EE7628"/>
                </a:buClr>
                <a:buSzTx/>
                <a:buFont typeface="Arial" panose="020B0604020202020204" pitchFamily="34" charset="0"/>
                <a:buNone/>
                <a:tabLst/>
                <a:defRPr/>
              </a:pPr>
              <a:r>
                <a:rPr kumimoji="0" lang="en-GB" sz="1800" b="1" i="0" u="none" strike="noStrike" kern="0" cap="none" spc="0" normalizeH="0" baseline="0" noProof="0" dirty="0">
                  <a:ln>
                    <a:noFill/>
                  </a:ln>
                  <a:solidFill>
                    <a:schemeClr val="accent1"/>
                  </a:solidFill>
                  <a:effectLst/>
                  <a:uLnTx/>
                  <a:uFillTx/>
                  <a:latin typeface="Calibri" panose="020F0502020204030204" pitchFamily="34" charset="0"/>
                  <a:ea typeface="+mn-ea"/>
                  <a:cs typeface="Calibri" panose="020F0502020204030204" pitchFamily="34" charset="0"/>
                </a:rPr>
                <a:t>Heading #2</a:t>
              </a:r>
            </a:p>
          </p:txBody>
        </p:sp>
        <p:sp>
          <p:nvSpPr>
            <p:cNvPr id="20" name="Ovaal 19">
              <a:extLst>
                <a:ext uri="{FF2B5EF4-FFF2-40B4-BE49-F238E27FC236}">
                  <a16:creationId xmlns:a16="http://schemas.microsoft.com/office/drawing/2014/main" id="{FC11DF70-7447-3D3E-6A0E-EC7D127E2049}"/>
                </a:ext>
              </a:extLst>
            </p:cNvPr>
            <p:cNvSpPr/>
            <p:nvPr userDrawn="1"/>
          </p:nvSpPr>
          <p:spPr>
            <a:xfrm>
              <a:off x="-3604183" y="3002620"/>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p>
          </p:txBody>
        </p:sp>
        <p:sp>
          <p:nvSpPr>
            <p:cNvPr id="21" name="Rechthoek 20">
              <a:extLst>
                <a:ext uri="{FF2B5EF4-FFF2-40B4-BE49-F238E27FC236}">
                  <a16:creationId xmlns:a16="http://schemas.microsoft.com/office/drawing/2014/main" id="{B073E38C-D970-CD6C-C3F4-39BFC637C3A1}"/>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en-GB" sz="1800" b="1" i="0" u="none" strike="noStrike" kern="0" cap="none" spc="0" normalizeH="0" baseline="0" noProof="0" dirty="0">
                  <a:ln>
                    <a:noFill/>
                  </a:ln>
                  <a:solidFill>
                    <a:schemeClr val="accent3"/>
                  </a:solidFill>
                  <a:effectLst/>
                  <a:uLnTx/>
                  <a:uFillTx/>
                  <a:latin typeface="Calibri" panose="020F0502020204030204" pitchFamily="34" charset="0"/>
                  <a:cs typeface="Calibri" panose="020F0502020204030204" pitchFamily="34" charset="0"/>
                </a:rPr>
                <a:t>Heading #3</a:t>
              </a:r>
            </a:p>
          </p:txBody>
        </p:sp>
        <p:sp>
          <p:nvSpPr>
            <p:cNvPr id="22" name="Ovaal 21">
              <a:extLst>
                <a:ext uri="{FF2B5EF4-FFF2-40B4-BE49-F238E27FC236}">
                  <a16:creationId xmlns:a16="http://schemas.microsoft.com/office/drawing/2014/main" id="{7163909B-8939-EF00-719E-763ECC17B37F}"/>
                </a:ext>
              </a:extLst>
            </p:cNvPr>
            <p:cNvSpPr/>
            <p:nvPr userDrawn="1"/>
          </p:nvSpPr>
          <p:spPr>
            <a:xfrm>
              <a:off x="-3604183" y="329390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p>
          </p:txBody>
        </p:sp>
        <p:sp>
          <p:nvSpPr>
            <p:cNvPr id="23" name="Rechthoek 22">
              <a:extLst>
                <a:ext uri="{FF2B5EF4-FFF2-40B4-BE49-F238E27FC236}">
                  <a16:creationId xmlns:a16="http://schemas.microsoft.com/office/drawing/2014/main" id="{84433C80-A1FF-2179-276E-CD63C07C6CB9}"/>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4"/>
                </a:buClr>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Source</a:t>
              </a:r>
            </a:p>
          </p:txBody>
        </p:sp>
        <p:sp>
          <p:nvSpPr>
            <p:cNvPr id="25" name="Ovaal 24">
              <a:extLst>
                <a:ext uri="{FF2B5EF4-FFF2-40B4-BE49-F238E27FC236}">
                  <a16:creationId xmlns:a16="http://schemas.microsoft.com/office/drawing/2014/main" id="{58ECE2BE-8589-E70B-99D4-4950A67942BB}"/>
                </a:ext>
              </a:extLst>
            </p:cNvPr>
            <p:cNvSpPr/>
            <p:nvPr userDrawn="1"/>
          </p:nvSpPr>
          <p:spPr>
            <a:xfrm>
              <a:off x="-3604183" y="3585188"/>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p>
          </p:txBody>
        </p:sp>
        <p:sp>
          <p:nvSpPr>
            <p:cNvPr id="26" name="Rechthoek 25">
              <a:extLst>
                <a:ext uri="{FF2B5EF4-FFF2-40B4-BE49-F238E27FC236}">
                  <a16:creationId xmlns:a16="http://schemas.microsoft.com/office/drawing/2014/main" id="{66A80DD2-4AB0-B2DC-7E83-2C08C953C39C}"/>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rgbClr val="2CA055"/>
                </a:buClr>
                <a:buSzTx/>
                <a:buFontTx/>
                <a:buNone/>
                <a:tabLst/>
                <a:defRPr/>
              </a:pPr>
              <a:r>
                <a:rPr kumimoji="0" lang="en-GB" sz="1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Plain text #1</a:t>
              </a:r>
            </a:p>
          </p:txBody>
        </p:sp>
        <p:sp>
          <p:nvSpPr>
            <p:cNvPr id="27" name="Ovaal 26">
              <a:extLst>
                <a:ext uri="{FF2B5EF4-FFF2-40B4-BE49-F238E27FC236}">
                  <a16:creationId xmlns:a16="http://schemas.microsoft.com/office/drawing/2014/main" id="{5AFC946C-CAF4-E508-D009-667BB2441E97}"/>
                </a:ext>
              </a:extLst>
            </p:cNvPr>
            <p:cNvSpPr/>
            <p:nvPr userDrawn="1"/>
          </p:nvSpPr>
          <p:spPr>
            <a:xfrm>
              <a:off x="-3604183" y="3876472"/>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p>
          </p:txBody>
        </p:sp>
        <p:sp>
          <p:nvSpPr>
            <p:cNvPr id="28" name="Rechthoek 27">
              <a:extLst>
                <a:ext uri="{FF2B5EF4-FFF2-40B4-BE49-F238E27FC236}">
                  <a16:creationId xmlns:a16="http://schemas.microsoft.com/office/drawing/2014/main" id="{C6CB071F-7A18-D07A-8B1D-A109FC4A19DE}"/>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4"/>
                </a:buClr>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Plain text #2</a:t>
              </a:r>
            </a:p>
          </p:txBody>
        </p:sp>
        <p:sp>
          <p:nvSpPr>
            <p:cNvPr id="29" name="Ovaal 28">
              <a:extLst>
                <a:ext uri="{FF2B5EF4-FFF2-40B4-BE49-F238E27FC236}">
                  <a16:creationId xmlns:a16="http://schemas.microsoft.com/office/drawing/2014/main" id="{0866EF0B-99EE-8933-F360-D86CDB37897A}"/>
                </a:ext>
              </a:extLst>
            </p:cNvPr>
            <p:cNvSpPr/>
            <p:nvPr userDrawn="1"/>
          </p:nvSpPr>
          <p:spPr>
            <a:xfrm>
              <a:off x="-3604183" y="416859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p>
          </p:txBody>
        </p:sp>
        <p:sp>
          <p:nvSpPr>
            <p:cNvPr id="30" name="Rechthoek 29">
              <a:extLst>
                <a:ext uri="{FF2B5EF4-FFF2-40B4-BE49-F238E27FC236}">
                  <a16:creationId xmlns:a16="http://schemas.microsoft.com/office/drawing/2014/main" id="{43FC83DC-B25A-D7F9-14AB-1BA03E66BCD5}"/>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en-GB" sz="1800" b="1" i="0" u="none" strike="noStrike" kern="0" cap="none" spc="0" normalizeH="0" baseline="0" noProof="0" dirty="0">
                  <a:ln>
                    <a:noFill/>
                  </a:ln>
                  <a:solidFill>
                    <a:schemeClr val="accent4"/>
                  </a:solidFill>
                  <a:effectLst/>
                  <a:uLnTx/>
                  <a:uFillTx/>
                  <a:latin typeface="Calibri" panose="020F0502020204030204" pitchFamily="34" charset="0"/>
                  <a:cs typeface="Calibri" panose="020F0502020204030204" pitchFamily="34" charset="0"/>
                </a:rPr>
                <a:t>Heading #4</a:t>
              </a:r>
            </a:p>
          </p:txBody>
        </p:sp>
        <p:sp>
          <p:nvSpPr>
            <p:cNvPr id="31" name="Rechthoek 30">
              <a:extLst>
                <a:ext uri="{FF2B5EF4-FFF2-40B4-BE49-F238E27FC236}">
                  <a16:creationId xmlns:a16="http://schemas.microsoft.com/office/drawing/2014/main" id="{FCD38633-7940-4465-7132-D2E2C51B1680}"/>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‘Inspiration'</a:t>
              </a:r>
            </a:p>
          </p:txBody>
        </p:sp>
        <p:grpSp>
          <p:nvGrpSpPr>
            <p:cNvPr id="32" name="ICOON_info">
              <a:extLst>
                <a:ext uri="{FF2B5EF4-FFF2-40B4-BE49-F238E27FC236}">
                  <a16:creationId xmlns:a16="http://schemas.microsoft.com/office/drawing/2014/main" id="{2033BCD8-657C-55DD-C38B-B94D150E5338}"/>
                </a:ext>
              </a:extLst>
            </p:cNvPr>
            <p:cNvGrpSpPr/>
            <p:nvPr userDrawn="1"/>
          </p:nvGrpSpPr>
          <p:grpSpPr>
            <a:xfrm>
              <a:off x="-376736" y="4400186"/>
              <a:ext cx="283685" cy="283685"/>
              <a:chOff x="-510741" y="5913713"/>
              <a:chExt cx="267555" cy="267555"/>
            </a:xfrm>
          </p:grpSpPr>
          <p:sp>
            <p:nvSpPr>
              <p:cNvPr id="80" name="Ovaal 79">
                <a:extLst>
                  <a:ext uri="{FF2B5EF4-FFF2-40B4-BE49-F238E27FC236}">
                    <a16:creationId xmlns:a16="http://schemas.microsoft.com/office/drawing/2014/main" id="{73C65683-910F-7ED2-7172-E0E86F9B780B}"/>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81" name="Graphic 163" descr="Informatie">
                <a:extLst>
                  <a:ext uri="{FF2B5EF4-FFF2-40B4-BE49-F238E27FC236}">
                    <a16:creationId xmlns:a16="http://schemas.microsoft.com/office/drawing/2014/main" id="{3FE39D03-A373-A319-7762-DE0A3A7058A3}"/>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33" name="VOORBEELD">
              <a:extLst>
                <a:ext uri="{FF2B5EF4-FFF2-40B4-BE49-F238E27FC236}">
                  <a16:creationId xmlns:a16="http://schemas.microsoft.com/office/drawing/2014/main" id="{3E0BE466-E7DB-9E9C-7021-5C587F4778DD}"/>
                </a:ext>
              </a:extLst>
            </p:cNvPr>
            <p:cNvGrpSpPr/>
            <p:nvPr userDrawn="1"/>
          </p:nvGrpSpPr>
          <p:grpSpPr>
            <a:xfrm>
              <a:off x="-3605171" y="458674"/>
              <a:ext cx="3234311" cy="558875"/>
              <a:chOff x="-3605171" y="458674"/>
              <a:chExt cx="3234311" cy="558875"/>
            </a:xfrm>
          </p:grpSpPr>
          <p:sp>
            <p:nvSpPr>
              <p:cNvPr id="40" name="Rechthoek 39">
                <a:extLst>
                  <a:ext uri="{FF2B5EF4-FFF2-40B4-BE49-F238E27FC236}">
                    <a16:creationId xmlns:a16="http://schemas.microsoft.com/office/drawing/2014/main" id="{C172D0D5-83B6-BDD4-2F16-F197CFC11A65}"/>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en-GB" sz="900" b="1" noProof="0" dirty="0">
                    <a:solidFill>
                      <a:srgbClr val="211F26"/>
                    </a:solidFill>
                    <a:latin typeface="Calibri" panose="020F0502020204030204" pitchFamily="34" charset="0"/>
                    <a:cs typeface="Calibri" panose="020F0502020204030204" pitchFamily="34" charset="0"/>
                  </a:rPr>
                  <a:t>Home</a:t>
                </a:r>
              </a:p>
            </p:txBody>
          </p:sp>
          <p:sp>
            <p:nvSpPr>
              <p:cNvPr id="41" name="Rechthoek 40">
                <a:extLst>
                  <a:ext uri="{FF2B5EF4-FFF2-40B4-BE49-F238E27FC236}">
                    <a16:creationId xmlns:a16="http://schemas.microsoft.com/office/drawing/2014/main" id="{00CB0FD2-63F7-3416-E9C3-F9E527AC4F6D}"/>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42" name="Groep 41">
                <a:extLst>
                  <a:ext uri="{FF2B5EF4-FFF2-40B4-BE49-F238E27FC236}">
                    <a16:creationId xmlns:a16="http://schemas.microsoft.com/office/drawing/2014/main" id="{C86C008F-8618-6137-44F2-550EA9CD4607}"/>
                  </a:ext>
                </a:extLst>
              </p:cNvPr>
              <p:cNvGrpSpPr/>
              <p:nvPr userDrawn="1"/>
            </p:nvGrpSpPr>
            <p:grpSpPr>
              <a:xfrm>
                <a:off x="-3386247" y="830871"/>
                <a:ext cx="139423" cy="109566"/>
                <a:chOff x="-2866744" y="827071"/>
                <a:chExt cx="168701" cy="132575"/>
              </a:xfrm>
            </p:grpSpPr>
            <p:grpSp>
              <p:nvGrpSpPr>
                <p:cNvPr id="73" name="Groep 72">
                  <a:extLst>
                    <a:ext uri="{FF2B5EF4-FFF2-40B4-BE49-F238E27FC236}">
                      <a16:creationId xmlns:a16="http://schemas.microsoft.com/office/drawing/2014/main" id="{92B32D73-E032-AB6D-764E-5736088E0E2E}"/>
                    </a:ext>
                  </a:extLst>
                </p:cNvPr>
                <p:cNvGrpSpPr/>
                <p:nvPr userDrawn="1"/>
              </p:nvGrpSpPr>
              <p:grpSpPr>
                <a:xfrm>
                  <a:off x="-2866744" y="827071"/>
                  <a:ext cx="168701" cy="132575"/>
                  <a:chOff x="-2866744" y="827071"/>
                  <a:chExt cx="168701" cy="132575"/>
                </a:xfrm>
              </p:grpSpPr>
              <p:cxnSp>
                <p:nvCxnSpPr>
                  <p:cNvPr id="75" name="Rechte verbindingslijn 74">
                    <a:extLst>
                      <a:ext uri="{FF2B5EF4-FFF2-40B4-BE49-F238E27FC236}">
                        <a16:creationId xmlns:a16="http://schemas.microsoft.com/office/drawing/2014/main" id="{4669E9AF-DBB8-51F9-6203-0C5F0B255853}"/>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76" name="Rechte verbindingslijn 75">
                    <a:extLst>
                      <a:ext uri="{FF2B5EF4-FFF2-40B4-BE49-F238E27FC236}">
                        <a16:creationId xmlns:a16="http://schemas.microsoft.com/office/drawing/2014/main" id="{6A7874CF-B203-908B-40F8-27DAEEE614B3}"/>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77" name="Rechte verbindingslijn 76">
                    <a:extLst>
                      <a:ext uri="{FF2B5EF4-FFF2-40B4-BE49-F238E27FC236}">
                        <a16:creationId xmlns:a16="http://schemas.microsoft.com/office/drawing/2014/main" id="{9A1C5E34-15DD-8985-CCCB-D0C6AD7FD01D}"/>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78" name="Rechte verbindingslijn 77">
                    <a:extLst>
                      <a:ext uri="{FF2B5EF4-FFF2-40B4-BE49-F238E27FC236}">
                        <a16:creationId xmlns:a16="http://schemas.microsoft.com/office/drawing/2014/main" id="{3F6876EA-C44A-3605-32F8-DBDA8EA5D491}"/>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79" name="Rechte verbindingslijn 78">
                    <a:extLst>
                      <a:ext uri="{FF2B5EF4-FFF2-40B4-BE49-F238E27FC236}">
                        <a16:creationId xmlns:a16="http://schemas.microsoft.com/office/drawing/2014/main" id="{49235FC8-033D-695E-B32B-5D8680FBFA76}"/>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74" name="Pijl: rechts 73">
                  <a:extLst>
                    <a:ext uri="{FF2B5EF4-FFF2-40B4-BE49-F238E27FC236}">
                      <a16:creationId xmlns:a16="http://schemas.microsoft.com/office/drawing/2014/main" id="{5CD9346D-AA73-13A9-FBCF-CF83FC01F700}"/>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43" name="Groep 42">
                <a:extLst>
                  <a:ext uri="{FF2B5EF4-FFF2-40B4-BE49-F238E27FC236}">
                    <a16:creationId xmlns:a16="http://schemas.microsoft.com/office/drawing/2014/main" id="{9FB38318-4511-2C69-F48D-B29C7A8A38F6}"/>
                  </a:ext>
                </a:extLst>
              </p:cNvPr>
              <p:cNvGrpSpPr/>
              <p:nvPr userDrawn="1"/>
            </p:nvGrpSpPr>
            <p:grpSpPr>
              <a:xfrm>
                <a:off x="-3605171" y="830871"/>
                <a:ext cx="139423" cy="109566"/>
                <a:chOff x="-2866744" y="518074"/>
                <a:chExt cx="168701" cy="132575"/>
              </a:xfrm>
            </p:grpSpPr>
            <p:grpSp>
              <p:nvGrpSpPr>
                <p:cNvPr id="66" name="Groep 65">
                  <a:extLst>
                    <a:ext uri="{FF2B5EF4-FFF2-40B4-BE49-F238E27FC236}">
                      <a16:creationId xmlns:a16="http://schemas.microsoft.com/office/drawing/2014/main" id="{0FEACEA9-DAAA-E6DF-B30D-0ABE67B04D63}"/>
                    </a:ext>
                  </a:extLst>
                </p:cNvPr>
                <p:cNvGrpSpPr/>
                <p:nvPr userDrawn="1"/>
              </p:nvGrpSpPr>
              <p:grpSpPr>
                <a:xfrm>
                  <a:off x="-2866744" y="518074"/>
                  <a:ext cx="168701" cy="132575"/>
                  <a:chOff x="-2866744" y="518074"/>
                  <a:chExt cx="168701" cy="132575"/>
                </a:xfrm>
              </p:grpSpPr>
              <p:cxnSp>
                <p:nvCxnSpPr>
                  <p:cNvPr id="68" name="Rechte verbindingslijn 67">
                    <a:extLst>
                      <a:ext uri="{FF2B5EF4-FFF2-40B4-BE49-F238E27FC236}">
                        <a16:creationId xmlns:a16="http://schemas.microsoft.com/office/drawing/2014/main" id="{DAA46476-5DC8-E6FE-48AF-582A1A92C2AF}"/>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69" name="Rechte verbindingslijn 68">
                    <a:extLst>
                      <a:ext uri="{FF2B5EF4-FFF2-40B4-BE49-F238E27FC236}">
                        <a16:creationId xmlns:a16="http://schemas.microsoft.com/office/drawing/2014/main" id="{6C21F6FC-B234-E9D0-00B6-D63C860599A0}"/>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70" name="Rechte verbindingslijn 69">
                    <a:extLst>
                      <a:ext uri="{FF2B5EF4-FFF2-40B4-BE49-F238E27FC236}">
                        <a16:creationId xmlns:a16="http://schemas.microsoft.com/office/drawing/2014/main" id="{FBCF44D5-21AF-716E-B15B-9F3C27E5E39A}"/>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71" name="Rechte verbindingslijn 70">
                    <a:extLst>
                      <a:ext uri="{FF2B5EF4-FFF2-40B4-BE49-F238E27FC236}">
                        <a16:creationId xmlns:a16="http://schemas.microsoft.com/office/drawing/2014/main" id="{6F18FB0B-92D2-FA47-4E5B-5712E764F277}"/>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72" name="Rechte verbindingslijn 71">
                    <a:extLst>
                      <a:ext uri="{FF2B5EF4-FFF2-40B4-BE49-F238E27FC236}">
                        <a16:creationId xmlns:a16="http://schemas.microsoft.com/office/drawing/2014/main" id="{4F216343-4D13-7FD9-2F49-97052C232D68}"/>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67" name="Pijl: rechts 66">
                  <a:extLst>
                    <a:ext uri="{FF2B5EF4-FFF2-40B4-BE49-F238E27FC236}">
                      <a16:creationId xmlns:a16="http://schemas.microsoft.com/office/drawing/2014/main" id="{C7EA18CB-42B0-4ACB-6756-BCDB7046AE5A}"/>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cxnSp>
            <p:nvCxnSpPr>
              <p:cNvPr id="44" name="Rechte verbindingslijn 43">
                <a:extLst>
                  <a:ext uri="{FF2B5EF4-FFF2-40B4-BE49-F238E27FC236}">
                    <a16:creationId xmlns:a16="http://schemas.microsoft.com/office/drawing/2014/main" id="{EE938F3D-8FB3-512B-5DE8-A27E86FCD0DE}"/>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45" name="Rechte verbindingslijn 44">
                <a:extLst>
                  <a:ext uri="{FF2B5EF4-FFF2-40B4-BE49-F238E27FC236}">
                    <a16:creationId xmlns:a16="http://schemas.microsoft.com/office/drawing/2014/main" id="{EA35A749-1BCA-94CF-10FE-04B70A1DCF37}"/>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46" name="Rechthoek 45">
                <a:extLst>
                  <a:ext uri="{FF2B5EF4-FFF2-40B4-BE49-F238E27FC236}">
                    <a16:creationId xmlns:a16="http://schemas.microsoft.com/office/drawing/2014/main" id="{410709D6-731B-FA68-53F7-06CDBC6F119E}"/>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down</a:t>
                </a:r>
              </a:p>
            </p:txBody>
          </p:sp>
          <p:sp>
            <p:nvSpPr>
              <p:cNvPr id="47" name="Rechthoek 46">
                <a:extLst>
                  <a:ext uri="{FF2B5EF4-FFF2-40B4-BE49-F238E27FC236}">
                    <a16:creationId xmlns:a16="http://schemas.microsoft.com/office/drawing/2014/main" id="{E8EEA0CB-87A6-EBB9-9405-DEF8F14F5476}"/>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up</a:t>
                </a:r>
              </a:p>
            </p:txBody>
          </p:sp>
          <p:grpSp>
            <p:nvGrpSpPr>
              <p:cNvPr id="48" name="Groep 47">
                <a:extLst>
                  <a:ext uri="{FF2B5EF4-FFF2-40B4-BE49-F238E27FC236}">
                    <a16:creationId xmlns:a16="http://schemas.microsoft.com/office/drawing/2014/main" id="{AC334168-88B5-F229-73B8-E69B20E993C5}"/>
                  </a:ext>
                </a:extLst>
              </p:cNvPr>
              <p:cNvGrpSpPr/>
              <p:nvPr userDrawn="1"/>
            </p:nvGrpSpPr>
            <p:grpSpPr>
              <a:xfrm>
                <a:off x="-2916763" y="769168"/>
                <a:ext cx="268738" cy="248381"/>
                <a:chOff x="-2916763" y="769168"/>
                <a:chExt cx="268738" cy="248381"/>
              </a:xfrm>
            </p:grpSpPr>
            <p:sp>
              <p:nvSpPr>
                <p:cNvPr id="58" name="Rechthoek 57">
                  <a:extLst>
                    <a:ext uri="{FF2B5EF4-FFF2-40B4-BE49-F238E27FC236}">
                      <a16:creationId xmlns:a16="http://schemas.microsoft.com/office/drawing/2014/main" id="{6D83A537-C144-02AD-9158-DB873FDE864E}"/>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59" name="Groep 58">
                  <a:extLst>
                    <a:ext uri="{FF2B5EF4-FFF2-40B4-BE49-F238E27FC236}">
                      <a16:creationId xmlns:a16="http://schemas.microsoft.com/office/drawing/2014/main" id="{963BF317-4100-1F36-2B8A-FE4C5A3573FD}"/>
                    </a:ext>
                  </a:extLst>
                </p:cNvPr>
                <p:cNvGrpSpPr/>
                <p:nvPr userDrawn="1"/>
              </p:nvGrpSpPr>
              <p:grpSpPr>
                <a:xfrm>
                  <a:off x="-2866744" y="827071"/>
                  <a:ext cx="168701" cy="132575"/>
                  <a:chOff x="-2866744" y="827071"/>
                  <a:chExt cx="168701" cy="132575"/>
                </a:xfrm>
              </p:grpSpPr>
              <p:cxnSp>
                <p:nvCxnSpPr>
                  <p:cNvPr id="61" name="Rechte verbindingslijn 60">
                    <a:extLst>
                      <a:ext uri="{FF2B5EF4-FFF2-40B4-BE49-F238E27FC236}">
                        <a16:creationId xmlns:a16="http://schemas.microsoft.com/office/drawing/2014/main" id="{770D46BB-A95E-5365-DCCB-F9753FC1CBE7}"/>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62" name="Rechte verbindingslijn 61">
                    <a:extLst>
                      <a:ext uri="{FF2B5EF4-FFF2-40B4-BE49-F238E27FC236}">
                        <a16:creationId xmlns:a16="http://schemas.microsoft.com/office/drawing/2014/main" id="{E999EA07-828E-9120-35B8-3BB18655870A}"/>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63" name="Rechte verbindingslijn 62">
                    <a:extLst>
                      <a:ext uri="{FF2B5EF4-FFF2-40B4-BE49-F238E27FC236}">
                        <a16:creationId xmlns:a16="http://schemas.microsoft.com/office/drawing/2014/main" id="{235B8994-DC40-5C32-047C-8D6126B29F90}"/>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64" name="Rechte verbindingslijn 63">
                    <a:extLst>
                      <a:ext uri="{FF2B5EF4-FFF2-40B4-BE49-F238E27FC236}">
                        <a16:creationId xmlns:a16="http://schemas.microsoft.com/office/drawing/2014/main" id="{D5F1F35C-AA6F-AE0B-F074-32E3815462C2}"/>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65" name="Rechte verbindingslijn 64">
                    <a:extLst>
                      <a:ext uri="{FF2B5EF4-FFF2-40B4-BE49-F238E27FC236}">
                        <a16:creationId xmlns:a16="http://schemas.microsoft.com/office/drawing/2014/main" id="{13CD81EF-394C-F868-34A5-172D21EFEAE5}"/>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60" name="Pijl: rechts 59">
                  <a:extLst>
                    <a:ext uri="{FF2B5EF4-FFF2-40B4-BE49-F238E27FC236}">
                      <a16:creationId xmlns:a16="http://schemas.microsoft.com/office/drawing/2014/main" id="{B54F986A-E499-94B8-561A-5196E661758B}"/>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49" name="Groep 48">
                <a:extLst>
                  <a:ext uri="{FF2B5EF4-FFF2-40B4-BE49-F238E27FC236}">
                    <a16:creationId xmlns:a16="http://schemas.microsoft.com/office/drawing/2014/main" id="{11050381-0A5D-6871-C7B4-3C26B4D2844A}"/>
                  </a:ext>
                </a:extLst>
              </p:cNvPr>
              <p:cNvGrpSpPr/>
              <p:nvPr userDrawn="1"/>
            </p:nvGrpSpPr>
            <p:grpSpPr>
              <a:xfrm>
                <a:off x="-2916763" y="460171"/>
                <a:ext cx="268738" cy="248381"/>
                <a:chOff x="-2916763" y="460171"/>
                <a:chExt cx="268738" cy="248381"/>
              </a:xfrm>
            </p:grpSpPr>
            <p:sp>
              <p:nvSpPr>
                <p:cNvPr id="50" name="Rechthoek 49">
                  <a:extLst>
                    <a:ext uri="{FF2B5EF4-FFF2-40B4-BE49-F238E27FC236}">
                      <a16:creationId xmlns:a16="http://schemas.microsoft.com/office/drawing/2014/main" id="{6488A015-8193-055E-1A87-6C0D2B1F1C92}"/>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51" name="Groep 50">
                  <a:extLst>
                    <a:ext uri="{FF2B5EF4-FFF2-40B4-BE49-F238E27FC236}">
                      <a16:creationId xmlns:a16="http://schemas.microsoft.com/office/drawing/2014/main" id="{B8D04979-1E17-BE5E-3951-22BBB7A4A3F8}"/>
                    </a:ext>
                  </a:extLst>
                </p:cNvPr>
                <p:cNvGrpSpPr/>
                <p:nvPr userDrawn="1"/>
              </p:nvGrpSpPr>
              <p:grpSpPr>
                <a:xfrm>
                  <a:off x="-2866744" y="518074"/>
                  <a:ext cx="168701" cy="132575"/>
                  <a:chOff x="-2866744" y="518074"/>
                  <a:chExt cx="168701" cy="132575"/>
                </a:xfrm>
              </p:grpSpPr>
              <p:cxnSp>
                <p:nvCxnSpPr>
                  <p:cNvPr id="53" name="Rechte verbindingslijn 52">
                    <a:extLst>
                      <a:ext uri="{FF2B5EF4-FFF2-40B4-BE49-F238E27FC236}">
                        <a16:creationId xmlns:a16="http://schemas.microsoft.com/office/drawing/2014/main" id="{5A606370-6553-BE7D-A3B4-FFDD63DA0D71}"/>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54" name="Rechte verbindingslijn 53">
                    <a:extLst>
                      <a:ext uri="{FF2B5EF4-FFF2-40B4-BE49-F238E27FC236}">
                        <a16:creationId xmlns:a16="http://schemas.microsoft.com/office/drawing/2014/main" id="{625B734F-9835-FADA-4D67-36C87154B1F6}"/>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55" name="Rechte verbindingslijn 54">
                    <a:extLst>
                      <a:ext uri="{FF2B5EF4-FFF2-40B4-BE49-F238E27FC236}">
                        <a16:creationId xmlns:a16="http://schemas.microsoft.com/office/drawing/2014/main" id="{68DB44E2-D1FF-5B61-9719-54B3660BA4ED}"/>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56" name="Rechte verbindingslijn 55">
                    <a:extLst>
                      <a:ext uri="{FF2B5EF4-FFF2-40B4-BE49-F238E27FC236}">
                        <a16:creationId xmlns:a16="http://schemas.microsoft.com/office/drawing/2014/main" id="{862D5F7E-F3E0-C058-82FD-2A8A6212E319}"/>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57" name="Rechte verbindingslijn 56">
                    <a:extLst>
                      <a:ext uri="{FF2B5EF4-FFF2-40B4-BE49-F238E27FC236}">
                        <a16:creationId xmlns:a16="http://schemas.microsoft.com/office/drawing/2014/main" id="{DBC3464F-C365-93B8-49D6-86C44510250B}"/>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52" name="Pijl: rechts 51">
                  <a:extLst>
                    <a:ext uri="{FF2B5EF4-FFF2-40B4-BE49-F238E27FC236}">
                      <a16:creationId xmlns:a16="http://schemas.microsoft.com/office/drawing/2014/main" id="{7CBD3872-3867-DC1E-AF8F-91DC65B5F07E}"/>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grpSp>
          <p:nvGrpSpPr>
            <p:cNvPr id="34" name="Groep 33">
              <a:extLst>
                <a:ext uri="{FF2B5EF4-FFF2-40B4-BE49-F238E27FC236}">
                  <a16:creationId xmlns:a16="http://schemas.microsoft.com/office/drawing/2014/main" id="{86533C12-7391-4D7A-10C0-78671A908F99}"/>
                </a:ext>
              </a:extLst>
            </p:cNvPr>
            <p:cNvGrpSpPr/>
            <p:nvPr userDrawn="1"/>
          </p:nvGrpSpPr>
          <p:grpSpPr>
            <a:xfrm>
              <a:off x="-938434" y="4663037"/>
              <a:ext cx="627798" cy="576693"/>
              <a:chOff x="-1753862" y="6112775"/>
              <a:chExt cx="759635" cy="697798"/>
            </a:xfrm>
          </p:grpSpPr>
          <p:grpSp>
            <p:nvGrpSpPr>
              <p:cNvPr id="35" name="Inspireren">
                <a:extLst>
                  <a:ext uri="{FF2B5EF4-FFF2-40B4-BE49-F238E27FC236}">
                    <a16:creationId xmlns:a16="http://schemas.microsoft.com/office/drawing/2014/main" id="{FCA68B01-933F-8BC1-FB35-53BD7658698B}"/>
                  </a:ext>
                </a:extLst>
              </p:cNvPr>
              <p:cNvGrpSpPr>
                <a:grpSpLocks noChangeAspect="1"/>
              </p:cNvGrpSpPr>
              <p:nvPr userDrawn="1"/>
            </p:nvGrpSpPr>
            <p:grpSpPr bwMode="auto">
              <a:xfrm>
                <a:off x="-1484858" y="6112775"/>
                <a:ext cx="205431" cy="293286"/>
                <a:chOff x="4768" y="2783"/>
                <a:chExt cx="788" cy="1125"/>
              </a:xfrm>
              <a:gradFill>
                <a:gsLst>
                  <a:gs pos="0">
                    <a:srgbClr val="9D9FA1"/>
                  </a:gs>
                  <a:gs pos="70000">
                    <a:srgbClr val="211F26"/>
                  </a:gs>
                </a:gsLst>
                <a:lin ang="2700000" scaled="0"/>
              </a:gradFill>
            </p:grpSpPr>
            <p:sp>
              <p:nvSpPr>
                <p:cNvPr id="37" name="Freeform 12">
                  <a:extLst>
                    <a:ext uri="{FF2B5EF4-FFF2-40B4-BE49-F238E27FC236}">
                      <a16:creationId xmlns:a16="http://schemas.microsoft.com/office/drawing/2014/main" id="{CE9E25DF-7A24-0231-90C2-DD4FA9ACC49D}"/>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38" name="Freeform 13">
                  <a:extLst>
                    <a:ext uri="{FF2B5EF4-FFF2-40B4-BE49-F238E27FC236}">
                      <a16:creationId xmlns:a16="http://schemas.microsoft.com/office/drawing/2014/main" id="{2A480474-0170-330B-4BB1-86C8BD30453B}"/>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39" name="Freeform 14">
                  <a:extLst>
                    <a:ext uri="{FF2B5EF4-FFF2-40B4-BE49-F238E27FC236}">
                      <a16:creationId xmlns:a16="http://schemas.microsoft.com/office/drawing/2014/main" id="{B512C14B-20B2-324D-6F7F-15ECBC3420DB}"/>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36" name="Tekstvak 35">
                <a:extLst>
                  <a:ext uri="{FF2B5EF4-FFF2-40B4-BE49-F238E27FC236}">
                    <a16:creationId xmlns:a16="http://schemas.microsoft.com/office/drawing/2014/main" id="{BFC09A45-1836-BB4D-7BA0-0E6B1DC245A6}"/>
                  </a:ext>
                </a:extLst>
              </p:cNvPr>
              <p:cNvSpPr txBox="1"/>
              <p:nvPr userDrawn="1"/>
            </p:nvSpPr>
            <p:spPr>
              <a:xfrm>
                <a:off x="-1753862" y="6420664"/>
                <a:ext cx="759635" cy="38990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sp>
        <p:nvSpPr>
          <p:cNvPr id="82" name="Tijdelijke aanduiding voor datum 91">
            <a:extLst>
              <a:ext uri="{FF2B5EF4-FFF2-40B4-BE49-F238E27FC236}">
                <a16:creationId xmlns:a16="http://schemas.microsoft.com/office/drawing/2014/main" id="{675F1F8F-FB24-7983-5B65-801C9C7B03E3}"/>
              </a:ext>
            </a:extLst>
          </p:cNvPr>
          <p:cNvSpPr>
            <a:spLocks noGrp="1"/>
          </p:cNvSpPr>
          <p:nvPr>
            <p:ph type="dt" sz="half" idx="31"/>
          </p:nvPr>
        </p:nvSpPr>
        <p:spPr>
          <a:xfrm>
            <a:off x="8317776" y="6343857"/>
            <a:ext cx="1451700" cy="151789"/>
          </a:xfrm>
        </p:spPr>
        <p:txBody>
          <a:bodyPr/>
          <a:lstStyle>
            <a:lvl1pPr algn="r">
              <a:defRPr/>
            </a:lvl1pPr>
          </a:lstStyle>
          <a:p>
            <a:fld id="{272E8856-6D89-4A3F-9681-700CB69207DD}" type="datetime3">
              <a:rPr lang="en-GB" smtClean="0"/>
              <a:t>8 December, 2023</a:t>
            </a:fld>
            <a:endParaRPr lang="en-GB" dirty="0"/>
          </a:p>
        </p:txBody>
      </p:sp>
      <p:sp>
        <p:nvSpPr>
          <p:cNvPr id="83" name="Tijdelijke aanduiding voor voettekst 92">
            <a:extLst>
              <a:ext uri="{FF2B5EF4-FFF2-40B4-BE49-F238E27FC236}">
                <a16:creationId xmlns:a16="http://schemas.microsoft.com/office/drawing/2014/main" id="{9F6405F3-78C7-390B-155C-3FA5C22D2074}"/>
              </a:ext>
            </a:extLst>
          </p:cNvPr>
          <p:cNvSpPr>
            <a:spLocks noGrp="1"/>
          </p:cNvSpPr>
          <p:nvPr>
            <p:ph type="ftr" sz="quarter" idx="32"/>
          </p:nvPr>
        </p:nvSpPr>
        <p:spPr>
          <a:xfrm>
            <a:off x="9801225" y="6343856"/>
            <a:ext cx="1658938" cy="151790"/>
          </a:xfrm>
        </p:spPr>
        <p:txBody>
          <a:bodyPr/>
          <a:lstStyle>
            <a:lvl1pPr algn="r">
              <a:defRPr/>
            </a:lvl1pPr>
          </a:lstStyle>
          <a:p>
            <a:r>
              <a:rPr lang="en-GB" dirty="0"/>
              <a:t>|  Published under cc-by licence</a:t>
            </a:r>
          </a:p>
        </p:txBody>
      </p:sp>
      <p:sp>
        <p:nvSpPr>
          <p:cNvPr id="84" name="Tijdelijke aanduiding voor dianummer 93">
            <a:extLst>
              <a:ext uri="{FF2B5EF4-FFF2-40B4-BE49-F238E27FC236}">
                <a16:creationId xmlns:a16="http://schemas.microsoft.com/office/drawing/2014/main" id="{73E8C3C4-8661-2C96-9C35-3E596CDE94DE}"/>
              </a:ext>
            </a:extLst>
          </p:cNvPr>
          <p:cNvSpPr>
            <a:spLocks noGrp="1"/>
          </p:cNvSpPr>
          <p:nvPr>
            <p:ph type="sldNum" sz="quarter" idx="33"/>
          </p:nvPr>
        </p:nvSpPr>
        <p:spPr>
          <a:xfrm>
            <a:off x="11175566" y="7255814"/>
            <a:ext cx="284597" cy="151790"/>
          </a:xfrm>
        </p:spPr>
        <p:txBody>
          <a:bodyPr/>
          <a:lstStyle/>
          <a:p>
            <a:fld id="{D7B5DC5B-6873-43DB-ADC7-B15ACCE0DFDB}" type="slidenum">
              <a:rPr lang="en-GB" smtClean="0"/>
              <a:pPr/>
              <a:t>‹#›</a:t>
            </a:fld>
            <a:endParaRPr lang="en-GB" dirty="0"/>
          </a:p>
        </p:txBody>
      </p:sp>
    </p:spTree>
    <p:extLst>
      <p:ext uri="{BB962C8B-B14F-4D97-AF65-F5344CB8AC3E}">
        <p14:creationId xmlns:p14="http://schemas.microsoft.com/office/powerpoint/2010/main" val="742702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3D99B-6870-A614-5462-09798D956228}"/>
              </a:ext>
            </a:extLst>
          </p:cNvPr>
          <p:cNvSpPr>
            <a:spLocks noGrp="1"/>
          </p:cNvSpPr>
          <p:nvPr>
            <p:ph type="title"/>
          </p:nvPr>
        </p:nvSpPr>
        <p:spPr/>
        <p:txBody>
          <a:bodyPr/>
          <a:lstStyle/>
          <a:p>
            <a:r>
              <a:rPr lang="en-GB"/>
              <a:t>Click to edit Master title style</a:t>
            </a:r>
            <a:endParaRPr lang="en-NL"/>
          </a:p>
        </p:txBody>
      </p:sp>
      <p:sp>
        <p:nvSpPr>
          <p:cNvPr id="3" name="Date Placeholder 2">
            <a:extLst>
              <a:ext uri="{FF2B5EF4-FFF2-40B4-BE49-F238E27FC236}">
                <a16:creationId xmlns:a16="http://schemas.microsoft.com/office/drawing/2014/main" id="{300F7A5C-F9A0-271F-7BEB-0722EC2A8232}"/>
              </a:ext>
            </a:extLst>
          </p:cNvPr>
          <p:cNvSpPr>
            <a:spLocks noGrp="1"/>
          </p:cNvSpPr>
          <p:nvPr>
            <p:ph type="dt" sz="half" idx="10"/>
          </p:nvPr>
        </p:nvSpPr>
        <p:spPr/>
        <p:txBody>
          <a:bodyPr/>
          <a:lstStyle/>
          <a:p>
            <a:fld id="{B5A07361-5060-C248-9459-4B7CCF8EDB5E}" type="datetimeFigureOut">
              <a:rPr lang="en-NL" smtClean="0"/>
              <a:t>08/12/2023</a:t>
            </a:fld>
            <a:endParaRPr lang="en-NL"/>
          </a:p>
        </p:txBody>
      </p:sp>
      <p:sp>
        <p:nvSpPr>
          <p:cNvPr id="4" name="Footer Placeholder 3">
            <a:extLst>
              <a:ext uri="{FF2B5EF4-FFF2-40B4-BE49-F238E27FC236}">
                <a16:creationId xmlns:a16="http://schemas.microsoft.com/office/drawing/2014/main" id="{C4299F27-0D50-BD7E-06C9-02AB7528FE83}"/>
              </a:ext>
            </a:extLst>
          </p:cNvPr>
          <p:cNvSpPr>
            <a:spLocks noGrp="1"/>
          </p:cNvSpPr>
          <p:nvPr>
            <p:ph type="ftr" sz="quarter" idx="11"/>
          </p:nvPr>
        </p:nvSpPr>
        <p:spPr/>
        <p:txBody>
          <a:bodyPr/>
          <a:lstStyle/>
          <a:p>
            <a:endParaRPr lang="en-NL"/>
          </a:p>
        </p:txBody>
      </p:sp>
      <p:sp>
        <p:nvSpPr>
          <p:cNvPr id="5" name="Slide Number Placeholder 4">
            <a:extLst>
              <a:ext uri="{FF2B5EF4-FFF2-40B4-BE49-F238E27FC236}">
                <a16:creationId xmlns:a16="http://schemas.microsoft.com/office/drawing/2014/main" id="{19B6BCA6-22AD-12BD-44F6-459079D50795}"/>
              </a:ext>
            </a:extLst>
          </p:cNvPr>
          <p:cNvSpPr>
            <a:spLocks noGrp="1"/>
          </p:cNvSpPr>
          <p:nvPr>
            <p:ph type="sldNum" sz="quarter" idx="12"/>
          </p:nvPr>
        </p:nvSpPr>
        <p:spPr/>
        <p:txBody>
          <a:bodyPr/>
          <a:lstStyle/>
          <a:p>
            <a:fld id="{4BE3B3C6-2268-8440-B311-FB511AE9F661}" type="slidenum">
              <a:rPr lang="en-NL" smtClean="0"/>
              <a:t>‹#›</a:t>
            </a:fld>
            <a:endParaRPr lang="en-NL"/>
          </a:p>
        </p:txBody>
      </p:sp>
    </p:spTree>
    <p:extLst>
      <p:ext uri="{BB962C8B-B14F-4D97-AF65-F5344CB8AC3E}">
        <p14:creationId xmlns:p14="http://schemas.microsoft.com/office/powerpoint/2010/main" val="386834671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Column 1x + Table">
    <p:spTree>
      <p:nvGrpSpPr>
        <p:cNvPr id="1" name=""/>
        <p:cNvGrpSpPr/>
        <p:nvPr/>
      </p:nvGrpSpPr>
      <p:grpSpPr>
        <a:xfrm>
          <a:off x="0" y="0"/>
          <a:ext cx="0" cy="0"/>
          <a:chOff x="0" y="0"/>
          <a:chExt cx="0" cy="0"/>
        </a:xfrm>
      </p:grpSpPr>
      <p:sp>
        <p:nvSpPr>
          <p:cNvPr id="6" name="Tijdelijke aanduiding voor tekst 12">
            <a:extLst>
              <a:ext uri="{FF2B5EF4-FFF2-40B4-BE49-F238E27FC236}">
                <a16:creationId xmlns:a16="http://schemas.microsoft.com/office/drawing/2014/main" id="{A7DF9604-675E-C6A4-8FE4-6FADED1D783B}"/>
              </a:ext>
            </a:extLst>
          </p:cNvPr>
          <p:cNvSpPr>
            <a:spLocks noGrp="1"/>
          </p:cNvSpPr>
          <p:nvPr>
            <p:ph type="body" sz="quarter" idx="18" hasCustomPrompt="1"/>
          </p:nvPr>
        </p:nvSpPr>
        <p:spPr>
          <a:xfrm>
            <a:off x="708207" y="707795"/>
            <a:ext cx="36000" cy="396000"/>
          </a:xfrm>
          <a:custGeom>
            <a:avLst/>
            <a:gdLst>
              <a:gd name="connsiteX0" fmla="*/ 18000 w 36000"/>
              <a:gd name="connsiteY0" fmla="*/ 0 h 396000"/>
              <a:gd name="connsiteX1" fmla="*/ 36000 w 36000"/>
              <a:gd name="connsiteY1" fmla="*/ 18000 h 396000"/>
              <a:gd name="connsiteX2" fmla="*/ 36000 w 36000"/>
              <a:gd name="connsiteY2" fmla="*/ 378000 h 396000"/>
              <a:gd name="connsiteX3" fmla="*/ 18000 w 36000"/>
              <a:gd name="connsiteY3" fmla="*/ 396000 h 396000"/>
              <a:gd name="connsiteX4" fmla="*/ 0 w 36000"/>
              <a:gd name="connsiteY4" fmla="*/ 378000 h 396000"/>
              <a:gd name="connsiteX5" fmla="*/ 0 w 36000"/>
              <a:gd name="connsiteY5" fmla="*/ 18000 h 396000"/>
              <a:gd name="connsiteX6" fmla="*/ 18000 w 36000"/>
              <a:gd name="connsiteY6" fmla="*/ 0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 h="396000">
                <a:moveTo>
                  <a:pt x="18000" y="0"/>
                </a:moveTo>
                <a:cubicBezTo>
                  <a:pt x="27941" y="0"/>
                  <a:pt x="36000" y="8059"/>
                  <a:pt x="36000" y="18000"/>
                </a:cubicBezTo>
                <a:lnTo>
                  <a:pt x="36000" y="378000"/>
                </a:lnTo>
                <a:cubicBezTo>
                  <a:pt x="36000" y="387941"/>
                  <a:pt x="27941" y="396000"/>
                  <a:pt x="18000" y="396000"/>
                </a:cubicBezTo>
                <a:cubicBezTo>
                  <a:pt x="8059" y="396000"/>
                  <a:pt x="0" y="387941"/>
                  <a:pt x="0" y="378000"/>
                </a:cubicBezTo>
                <a:lnTo>
                  <a:pt x="0" y="18000"/>
                </a:lnTo>
                <a:cubicBezTo>
                  <a:pt x="0" y="8059"/>
                  <a:pt x="8059" y="0"/>
                  <a:pt x="18000" y="0"/>
                </a:cubicBezTo>
                <a:close/>
              </a:path>
            </a:pathLst>
          </a:custGeom>
          <a:solidFill>
            <a:schemeClr val="accent1"/>
          </a:solidFill>
        </p:spPr>
        <p:txBody>
          <a:bodyPr wrap="square">
            <a:noAutofit/>
          </a:bodyPr>
          <a:lstStyle>
            <a:lvl1pPr marL="0" indent="0">
              <a:buNone/>
              <a:defRPr sz="100"/>
            </a:lvl1pPr>
          </a:lstStyle>
          <a:p>
            <a:pPr lvl="0"/>
            <a:r>
              <a:rPr lang="en-GB" dirty="0"/>
              <a:t> </a:t>
            </a:r>
          </a:p>
        </p:txBody>
      </p:sp>
      <p:sp>
        <p:nvSpPr>
          <p:cNvPr id="12" name="Tijdelijke aanduiding voor tekst 15">
            <a:extLst>
              <a:ext uri="{FF2B5EF4-FFF2-40B4-BE49-F238E27FC236}">
                <a16:creationId xmlns:a16="http://schemas.microsoft.com/office/drawing/2014/main" id="{6CA91D66-3675-F7EA-4E5A-C4F954A3A8D7}"/>
              </a:ext>
            </a:extLst>
          </p:cNvPr>
          <p:cNvSpPr>
            <a:spLocks noGrp="1"/>
          </p:cNvSpPr>
          <p:nvPr>
            <p:ph type="body" sz="quarter" idx="14" hasCustomPrompt="1"/>
          </p:nvPr>
        </p:nvSpPr>
        <p:spPr>
          <a:xfrm>
            <a:off x="720000" y="6060536"/>
            <a:ext cx="932400" cy="475200"/>
          </a:xfrm>
          <a:blipFill>
            <a:blip r:embed="rId2"/>
            <a:stretch>
              <a:fillRect/>
            </a:stretch>
          </a:blipFill>
        </p:spPr>
        <p:txBody>
          <a:bodyPr/>
          <a:lstStyle>
            <a:lvl1pPr marL="0" indent="0">
              <a:buNone/>
              <a:defRPr sz="100"/>
            </a:lvl1pPr>
          </a:lstStyle>
          <a:p>
            <a:pPr lvl="0"/>
            <a:r>
              <a:rPr lang="en-GB" dirty="0"/>
              <a:t> </a:t>
            </a:r>
          </a:p>
        </p:txBody>
      </p:sp>
      <p:sp>
        <p:nvSpPr>
          <p:cNvPr id="13" name="Tijdelijke aanduiding voor verticale tekst 2">
            <a:extLst>
              <a:ext uri="{FF2B5EF4-FFF2-40B4-BE49-F238E27FC236}">
                <a16:creationId xmlns:a16="http://schemas.microsoft.com/office/drawing/2014/main" id="{F8DBED56-0580-A1CE-EBEB-D57665E8D393}"/>
              </a:ext>
            </a:extLst>
          </p:cNvPr>
          <p:cNvSpPr>
            <a:spLocks noGrp="1"/>
          </p:cNvSpPr>
          <p:nvPr>
            <p:ph type="body" orient="vert" idx="20" hasCustomPrompt="1"/>
          </p:nvPr>
        </p:nvSpPr>
        <p:spPr>
          <a:xfrm>
            <a:off x="728694" y="1991183"/>
            <a:ext cx="3398400" cy="3814305"/>
          </a:xfrm>
        </p:spPr>
        <p:txBody>
          <a:bodyPr vert="horz"/>
          <a:lstStyle>
            <a:lvl1pPr>
              <a:defRPr sz="1000"/>
            </a:lvl1pPr>
            <a:lvl2pPr>
              <a:defRPr sz="1000"/>
            </a:lvl2pPr>
            <a:lvl3pPr>
              <a:defRPr sz="1400"/>
            </a:lvl3pPr>
            <a:lvl4pPr>
              <a:defRPr sz="1400"/>
            </a:lvl4pPr>
            <a:lvl5pPr>
              <a:defRPr sz="1400"/>
            </a:lvl5pPr>
            <a:lvl6pPr>
              <a:defRPr sz="1400"/>
            </a:lvl6pPr>
            <a:lvl7pPr>
              <a:defRPr sz="800"/>
            </a:lvl7pPr>
            <a:lvl8pPr>
              <a:defRPr sz="1000"/>
            </a:lvl8pPr>
            <a:lvl9pPr>
              <a:defRPr sz="1000"/>
            </a:lvl9pPr>
          </a:lstStyle>
          <a:p>
            <a:pPr lvl="0"/>
            <a:r>
              <a:rPr lang="en-GB" noProof="0" dirty="0"/>
              <a:t>Plain text #1</a:t>
            </a:r>
          </a:p>
          <a:p>
            <a:pPr lvl="1"/>
            <a:r>
              <a:rPr lang="en-GB" noProof="0" dirty="0"/>
              <a:t>Plain text #2</a:t>
            </a:r>
          </a:p>
          <a:p>
            <a:pPr lvl="2"/>
            <a:r>
              <a:rPr lang="en-GB" noProof="0" dirty="0"/>
              <a:t>Heading #1</a:t>
            </a:r>
          </a:p>
          <a:p>
            <a:pPr lvl="3"/>
            <a:r>
              <a:rPr lang="en-GB" noProof="0" dirty="0"/>
              <a:t>Heading #2</a:t>
            </a:r>
          </a:p>
          <a:p>
            <a:pPr lvl="4"/>
            <a:r>
              <a:rPr lang="en-GB" noProof="0" dirty="0"/>
              <a:t>Heading #3</a:t>
            </a:r>
          </a:p>
          <a:p>
            <a:pPr lvl="5"/>
            <a:r>
              <a:rPr lang="en-GB" noProof="0" dirty="0"/>
              <a:t>Heading #4</a:t>
            </a:r>
          </a:p>
          <a:p>
            <a:pPr lvl="6"/>
            <a:r>
              <a:rPr lang="en-GB" noProof="0" dirty="0"/>
              <a:t>Source</a:t>
            </a:r>
          </a:p>
          <a:p>
            <a:pPr lvl="7"/>
            <a:r>
              <a:rPr lang="en-GB" noProof="0" dirty="0"/>
              <a:t>Plain text #1</a:t>
            </a:r>
          </a:p>
          <a:p>
            <a:pPr marL="0" marR="0" lvl="8" indent="0" algn="l" defTabSz="914400" rtl="0" eaLnBrk="1" fontAlgn="auto" latinLnBrk="0" hangingPunct="1">
              <a:lnSpc>
                <a:spcPct val="90000"/>
              </a:lnSpc>
              <a:spcBef>
                <a:spcPts val="600"/>
              </a:spcBef>
              <a:spcAft>
                <a:spcPts val="600"/>
              </a:spcAft>
              <a:buClr>
                <a:schemeClr val="tx2"/>
              </a:buClr>
              <a:buSzTx/>
              <a:buFontTx/>
              <a:buNone/>
              <a:tabLst/>
              <a:defRPr/>
            </a:pPr>
            <a:r>
              <a:rPr lang="en-GB" noProof="0" dirty="0"/>
              <a:t>Plain text #2</a:t>
            </a:r>
          </a:p>
        </p:txBody>
      </p:sp>
      <p:sp>
        <p:nvSpPr>
          <p:cNvPr id="23" name="Tijdelijke aanduiding voor tekst 22">
            <a:extLst>
              <a:ext uri="{FF2B5EF4-FFF2-40B4-BE49-F238E27FC236}">
                <a16:creationId xmlns:a16="http://schemas.microsoft.com/office/drawing/2014/main" id="{8F5F5929-A248-5F21-6EBB-F339ED45C036}"/>
              </a:ext>
            </a:extLst>
          </p:cNvPr>
          <p:cNvSpPr>
            <a:spLocks noGrp="1"/>
          </p:cNvSpPr>
          <p:nvPr>
            <p:ph type="body" sz="quarter" idx="30" hasCustomPrompt="1"/>
          </p:nvPr>
        </p:nvSpPr>
        <p:spPr>
          <a:xfrm>
            <a:off x="865163" y="722314"/>
            <a:ext cx="3260726" cy="1013822"/>
          </a:xfrm>
        </p:spPr>
        <p:txBody>
          <a:bodyPr/>
          <a:lstStyle>
            <a:lvl1pPr>
              <a:defRPr sz="3400" b="1">
                <a:latin typeface="+mj-lt"/>
              </a:defRPr>
            </a:lvl1pPr>
          </a:lstStyle>
          <a:p>
            <a:pPr lvl="0"/>
            <a:r>
              <a:rPr lang="en-GB" dirty="0"/>
              <a:t>Place the title of the slide here</a:t>
            </a:r>
          </a:p>
        </p:txBody>
      </p:sp>
      <p:sp>
        <p:nvSpPr>
          <p:cNvPr id="7" name="Tijdelijke aanduiding voor tabel 16">
            <a:extLst>
              <a:ext uri="{FF2B5EF4-FFF2-40B4-BE49-F238E27FC236}">
                <a16:creationId xmlns:a16="http://schemas.microsoft.com/office/drawing/2014/main" id="{B782BF1E-B603-5F30-C7A7-C1B842AA7882}"/>
              </a:ext>
            </a:extLst>
          </p:cNvPr>
          <p:cNvSpPr>
            <a:spLocks noGrp="1"/>
          </p:cNvSpPr>
          <p:nvPr>
            <p:ph type="tbl" sz="quarter" idx="13" hasCustomPrompt="1"/>
          </p:nvPr>
        </p:nvSpPr>
        <p:spPr>
          <a:xfrm>
            <a:off x="4394105" y="1989489"/>
            <a:ext cx="7077600" cy="3816000"/>
          </a:xfrm>
          <a:solidFill>
            <a:schemeClr val="bg1">
              <a:lumMod val="95000"/>
            </a:schemeClr>
          </a:solidFill>
        </p:spPr>
        <p:txBody>
          <a:bodyPr tIns="0" bIns="1080000" anchor="ctr" anchorCtr="0"/>
          <a:lstStyle>
            <a:lvl1pPr marL="0" indent="0" algn="ctr">
              <a:buNone/>
              <a:defRPr sz="1200" i="1">
                <a:solidFill>
                  <a:schemeClr val="bg1">
                    <a:lumMod val="50000"/>
                  </a:schemeClr>
                </a:solidFill>
              </a:defRPr>
            </a:lvl1pPr>
          </a:lstStyle>
          <a:p>
            <a:r>
              <a:rPr lang="en-GB" dirty="0"/>
              <a:t>Click on the pictogram below to insert a table</a:t>
            </a:r>
          </a:p>
        </p:txBody>
      </p:sp>
      <p:grpSp>
        <p:nvGrpSpPr>
          <p:cNvPr id="84" name="INSTRUCTION">
            <a:extLst>
              <a:ext uri="{FF2B5EF4-FFF2-40B4-BE49-F238E27FC236}">
                <a16:creationId xmlns:a16="http://schemas.microsoft.com/office/drawing/2014/main" id="{EB0371F5-9298-885B-CD52-C1FA088510CD}"/>
              </a:ext>
            </a:extLst>
          </p:cNvPr>
          <p:cNvGrpSpPr/>
          <p:nvPr userDrawn="1"/>
        </p:nvGrpSpPr>
        <p:grpSpPr>
          <a:xfrm>
            <a:off x="12377323" y="-12068"/>
            <a:ext cx="3693386" cy="6705423"/>
            <a:chOff x="-3786437" y="-12068"/>
            <a:chExt cx="3693386" cy="6705423"/>
          </a:xfrm>
        </p:grpSpPr>
        <p:grpSp>
          <p:nvGrpSpPr>
            <p:cNvPr id="85" name="Groep 84">
              <a:extLst>
                <a:ext uri="{FF2B5EF4-FFF2-40B4-BE49-F238E27FC236}">
                  <a16:creationId xmlns:a16="http://schemas.microsoft.com/office/drawing/2014/main" id="{EC042CF1-1305-61BD-2C0D-2979A9F28446}"/>
                </a:ext>
              </a:extLst>
            </p:cNvPr>
            <p:cNvGrpSpPr/>
            <p:nvPr userDrawn="1"/>
          </p:nvGrpSpPr>
          <p:grpSpPr>
            <a:xfrm>
              <a:off x="-3784148" y="-12068"/>
              <a:ext cx="3592800" cy="3238700"/>
              <a:chOff x="-3784148" y="-12068"/>
              <a:chExt cx="3592800" cy="3238700"/>
            </a:xfrm>
          </p:grpSpPr>
          <p:sp>
            <p:nvSpPr>
              <p:cNvPr id="157" name="Rechthoek 156">
                <a:extLst>
                  <a:ext uri="{FF2B5EF4-FFF2-40B4-BE49-F238E27FC236}">
                    <a16:creationId xmlns:a16="http://schemas.microsoft.com/office/drawing/2014/main" id="{6D7A8E1A-4750-F8F5-4806-2FA10D8E18D3}"/>
                  </a:ext>
                </a:extLst>
              </p:cNvPr>
              <p:cNvSpPr/>
              <p:nvPr userDrawn="1"/>
            </p:nvSpPr>
            <p:spPr>
              <a:xfrm>
                <a:off x="-3784148" y="-12068"/>
                <a:ext cx="3592800" cy="3238700"/>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tx2"/>
                    </a:solidFill>
                    <a:latin typeface="Calibri" panose="020F0502020204030204" pitchFamily="34" charset="0"/>
                    <a:cs typeface="Calibri" panose="020F0502020204030204" pitchFamily="34" charset="0"/>
                  </a:rPr>
                  <a:t>Format Table</a:t>
                </a:r>
              </a:p>
            </p:txBody>
          </p:sp>
          <p:sp>
            <p:nvSpPr>
              <p:cNvPr id="158" name="Ovaal 157">
                <a:extLst>
                  <a:ext uri="{FF2B5EF4-FFF2-40B4-BE49-F238E27FC236}">
                    <a16:creationId xmlns:a16="http://schemas.microsoft.com/office/drawing/2014/main" id="{26AFFC95-BCBC-E8F7-CC80-09D21EB7AA28}"/>
                  </a:ext>
                </a:extLst>
              </p:cNvPr>
              <p:cNvSpPr/>
              <p:nvPr userDrawn="1"/>
            </p:nvSpPr>
            <p:spPr>
              <a:xfrm>
                <a:off x="-3603587" y="465324"/>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59" name="Rechthoek 158">
                <a:extLst>
                  <a:ext uri="{FF2B5EF4-FFF2-40B4-BE49-F238E27FC236}">
                    <a16:creationId xmlns:a16="http://schemas.microsoft.com/office/drawing/2014/main" id="{2696D027-F018-B3F0-C4A1-CD5C7CC0791F}"/>
                  </a:ext>
                </a:extLst>
              </p:cNvPr>
              <p:cNvSpPr/>
              <p:nvPr userDrawn="1"/>
            </p:nvSpPr>
            <p:spPr>
              <a:xfrm>
                <a:off x="-3319415" y="465324"/>
                <a:ext cx="2944682" cy="49950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When you want to change the lay-out of the table, select the preferred part of the table and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‘Format’.</a:t>
                </a:r>
                <a:endPar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grpSp>
            <p:nvGrpSpPr>
              <p:cNvPr id="160" name="Groep 159">
                <a:extLst>
                  <a:ext uri="{FF2B5EF4-FFF2-40B4-BE49-F238E27FC236}">
                    <a16:creationId xmlns:a16="http://schemas.microsoft.com/office/drawing/2014/main" id="{BFF923CD-CB6C-CC91-5E12-F44C1B835E85}"/>
                  </a:ext>
                </a:extLst>
              </p:cNvPr>
              <p:cNvGrpSpPr/>
              <p:nvPr userDrawn="1"/>
            </p:nvGrpSpPr>
            <p:grpSpPr>
              <a:xfrm>
                <a:off x="-3312582" y="1060763"/>
                <a:ext cx="576000" cy="246597"/>
                <a:chOff x="-3312582" y="1060763"/>
                <a:chExt cx="576000" cy="246597"/>
              </a:xfrm>
            </p:grpSpPr>
            <p:sp>
              <p:nvSpPr>
                <p:cNvPr id="179" name="Rechthoek 178">
                  <a:extLst>
                    <a:ext uri="{FF2B5EF4-FFF2-40B4-BE49-F238E27FC236}">
                      <a16:creationId xmlns:a16="http://schemas.microsoft.com/office/drawing/2014/main" id="{9ECD85FB-D154-C030-4823-36F3C537A410}"/>
                    </a:ext>
                  </a:extLst>
                </p:cNvPr>
                <p:cNvSpPr/>
                <p:nvPr userDrawn="1"/>
              </p:nvSpPr>
              <p:spPr>
                <a:xfrm>
                  <a:off x="-3312582" y="1060763"/>
                  <a:ext cx="576000" cy="215451"/>
                </a:xfrm>
                <a:prstGeom prst="rect">
                  <a:avLst/>
                </a:prstGeom>
                <a:solidFill>
                  <a:srgbClr val="F8F8F8"/>
                </a:solidFill>
                <a:ln w="63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en-GB" sz="1050" b="1" noProof="0" dirty="0">
                      <a:solidFill>
                        <a:srgbClr val="B74629"/>
                      </a:solidFill>
                      <a:latin typeface="Calibri" panose="020F0502020204030204" pitchFamily="34" charset="0"/>
                      <a:cs typeface="Calibri" panose="020F0502020204030204" pitchFamily="34" charset="0"/>
                    </a:rPr>
                    <a:t>Format</a:t>
                  </a:r>
                </a:p>
              </p:txBody>
            </p:sp>
            <p:sp>
              <p:nvSpPr>
                <p:cNvPr id="180" name="Rechthoek 179">
                  <a:extLst>
                    <a:ext uri="{FF2B5EF4-FFF2-40B4-BE49-F238E27FC236}">
                      <a16:creationId xmlns:a16="http://schemas.microsoft.com/office/drawing/2014/main" id="{F0F47DE5-E20C-7508-B1BA-B3D19C1A8E7E}"/>
                    </a:ext>
                  </a:extLst>
                </p:cNvPr>
                <p:cNvSpPr/>
                <p:nvPr userDrawn="1"/>
              </p:nvSpPr>
              <p:spPr>
                <a:xfrm>
                  <a:off x="-3312582" y="1280189"/>
                  <a:ext cx="576000"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161" name="Ovaal 160">
                <a:extLst>
                  <a:ext uri="{FF2B5EF4-FFF2-40B4-BE49-F238E27FC236}">
                    <a16:creationId xmlns:a16="http://schemas.microsoft.com/office/drawing/2014/main" id="{180762A8-1B37-ED4C-4F20-F9EACE870BF3}"/>
                  </a:ext>
                </a:extLst>
              </p:cNvPr>
              <p:cNvSpPr/>
              <p:nvPr userDrawn="1"/>
            </p:nvSpPr>
            <p:spPr>
              <a:xfrm>
                <a:off x="-3603587" y="1493635"/>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62" name="Rechthoek 161">
                <a:extLst>
                  <a:ext uri="{FF2B5EF4-FFF2-40B4-BE49-F238E27FC236}">
                    <a16:creationId xmlns:a16="http://schemas.microsoft.com/office/drawing/2014/main" id="{329ECA12-55BA-C933-9F22-3718F848EAD7}"/>
                  </a:ext>
                </a:extLst>
              </p:cNvPr>
              <p:cNvSpPr/>
              <p:nvPr userDrawn="1"/>
            </p:nvSpPr>
            <p:spPr>
              <a:xfrm>
                <a:off x="-3319415" y="1493636"/>
                <a:ext cx="2944682" cy="81348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Under this tab you can choose a different fill colour at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‘Shading’</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You can choose a border format as well. Find and edit this at the section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‘Draw borders’ </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apply this to the table by clicking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‘Borders’.</a:t>
                </a:r>
              </a:p>
            </p:txBody>
          </p:sp>
          <p:grpSp>
            <p:nvGrpSpPr>
              <p:cNvPr id="163" name="Groep 162">
                <a:extLst>
                  <a:ext uri="{FF2B5EF4-FFF2-40B4-BE49-F238E27FC236}">
                    <a16:creationId xmlns:a16="http://schemas.microsoft.com/office/drawing/2014/main" id="{A3E0C04F-CBF8-E6F9-ED71-E558B9755DD1}"/>
                  </a:ext>
                </a:extLst>
              </p:cNvPr>
              <p:cNvGrpSpPr/>
              <p:nvPr userDrawn="1"/>
            </p:nvGrpSpPr>
            <p:grpSpPr>
              <a:xfrm>
                <a:off x="-3314820" y="2412753"/>
                <a:ext cx="1026864" cy="628849"/>
                <a:chOff x="-3314820" y="2412753"/>
                <a:chExt cx="1026864" cy="628849"/>
              </a:xfrm>
            </p:grpSpPr>
            <p:sp>
              <p:nvSpPr>
                <p:cNvPr id="164" name="Rechthoek 163">
                  <a:extLst>
                    <a:ext uri="{FF2B5EF4-FFF2-40B4-BE49-F238E27FC236}">
                      <a16:creationId xmlns:a16="http://schemas.microsoft.com/office/drawing/2014/main" id="{2EBC6E0F-A80D-EED5-C5CC-689740D172DC}"/>
                    </a:ext>
                  </a:extLst>
                </p:cNvPr>
                <p:cNvSpPr/>
                <p:nvPr userDrawn="1"/>
              </p:nvSpPr>
              <p:spPr>
                <a:xfrm>
                  <a:off x="-3314820" y="2412753"/>
                  <a:ext cx="998435" cy="531042"/>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165" name="Rechthoek 164">
                  <a:extLst>
                    <a:ext uri="{FF2B5EF4-FFF2-40B4-BE49-F238E27FC236}">
                      <a16:creationId xmlns:a16="http://schemas.microsoft.com/office/drawing/2014/main" id="{95956083-51A2-90BF-E7C2-6C56A6CD6C39}"/>
                    </a:ext>
                  </a:extLst>
                </p:cNvPr>
                <p:cNvSpPr/>
                <p:nvPr userDrawn="1"/>
              </p:nvSpPr>
              <p:spPr>
                <a:xfrm>
                  <a:off x="-3304719" y="2684815"/>
                  <a:ext cx="982999" cy="254009"/>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66" name="Tekstvak 165">
                  <a:extLst>
                    <a:ext uri="{FF2B5EF4-FFF2-40B4-BE49-F238E27FC236}">
                      <a16:creationId xmlns:a16="http://schemas.microsoft.com/office/drawing/2014/main" id="{B51152D3-9552-C145-4945-D892CAAC4649}"/>
                    </a:ext>
                  </a:extLst>
                </p:cNvPr>
                <p:cNvSpPr txBox="1"/>
                <p:nvPr userDrawn="1"/>
              </p:nvSpPr>
              <p:spPr>
                <a:xfrm>
                  <a:off x="-3083201" y="2494002"/>
                  <a:ext cx="635803"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Shading</a:t>
                  </a:r>
                </a:p>
              </p:txBody>
            </p:sp>
            <p:sp>
              <p:nvSpPr>
                <p:cNvPr id="167" name="Vrije vorm: vorm 166">
                  <a:extLst>
                    <a:ext uri="{FF2B5EF4-FFF2-40B4-BE49-F238E27FC236}">
                      <a16:creationId xmlns:a16="http://schemas.microsoft.com/office/drawing/2014/main" id="{DF58A40B-2390-F3A4-DCF1-0234C59CB7AD}"/>
                    </a:ext>
                  </a:extLst>
                </p:cNvPr>
                <p:cNvSpPr/>
                <p:nvPr userDrawn="1"/>
              </p:nvSpPr>
              <p:spPr>
                <a:xfrm>
                  <a:off x="-2385518" y="2861602"/>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grpSp>
              <p:nvGrpSpPr>
                <p:cNvPr id="168" name="Groep 167">
                  <a:extLst>
                    <a:ext uri="{FF2B5EF4-FFF2-40B4-BE49-F238E27FC236}">
                      <a16:creationId xmlns:a16="http://schemas.microsoft.com/office/drawing/2014/main" id="{F6035F5C-FD34-68E0-53A0-7175E8851FF5}"/>
                    </a:ext>
                  </a:extLst>
                </p:cNvPr>
                <p:cNvGrpSpPr/>
                <p:nvPr userDrawn="1"/>
              </p:nvGrpSpPr>
              <p:grpSpPr>
                <a:xfrm>
                  <a:off x="-3243855" y="2463212"/>
                  <a:ext cx="157453" cy="147831"/>
                  <a:chOff x="-899320" y="3037554"/>
                  <a:chExt cx="175977" cy="165227"/>
                </a:xfrm>
              </p:grpSpPr>
              <p:sp>
                <p:nvSpPr>
                  <p:cNvPr id="176" name="Vrije vorm: vorm 175">
                    <a:extLst>
                      <a:ext uri="{FF2B5EF4-FFF2-40B4-BE49-F238E27FC236}">
                        <a16:creationId xmlns:a16="http://schemas.microsoft.com/office/drawing/2014/main" id="{42E7671A-F310-055A-0112-26D7B0A32392}"/>
                      </a:ext>
                    </a:extLst>
                  </p:cNvPr>
                  <p:cNvSpPr/>
                  <p:nvPr userDrawn="1"/>
                </p:nvSpPr>
                <p:spPr>
                  <a:xfrm>
                    <a:off x="-804124" y="3081338"/>
                    <a:ext cx="80781" cy="121443"/>
                  </a:xfrm>
                  <a:custGeom>
                    <a:avLst/>
                    <a:gdLst>
                      <a:gd name="connsiteX0" fmla="*/ 0 w 54768"/>
                      <a:gd name="connsiteY0" fmla="*/ 0 h 71437"/>
                      <a:gd name="connsiteX1" fmla="*/ 4762 w 54768"/>
                      <a:gd name="connsiteY1" fmla="*/ 71437 h 71437"/>
                      <a:gd name="connsiteX2" fmla="*/ 54768 w 54768"/>
                      <a:gd name="connsiteY2" fmla="*/ 4762 h 71437"/>
                      <a:gd name="connsiteX3" fmla="*/ 0 w 54768"/>
                      <a:gd name="connsiteY3" fmla="*/ 0 h 71437"/>
                      <a:gd name="connsiteX0" fmla="*/ 0 w 54768"/>
                      <a:gd name="connsiteY0" fmla="*/ 0 h 71437"/>
                      <a:gd name="connsiteX1" fmla="*/ 4762 w 54768"/>
                      <a:gd name="connsiteY1" fmla="*/ 71437 h 71437"/>
                      <a:gd name="connsiteX2" fmla="*/ 54768 w 54768"/>
                      <a:gd name="connsiteY2" fmla="*/ 4762 h 71437"/>
                      <a:gd name="connsiteX3" fmla="*/ 0 w 54768"/>
                      <a:gd name="connsiteY3" fmla="*/ 0 h 71437"/>
                      <a:gd name="connsiteX0" fmla="*/ 0 w 61912"/>
                      <a:gd name="connsiteY0" fmla="*/ 4763 h 76200"/>
                      <a:gd name="connsiteX1" fmla="*/ 4762 w 61912"/>
                      <a:gd name="connsiteY1" fmla="*/ 76200 h 76200"/>
                      <a:gd name="connsiteX2" fmla="*/ 61912 w 61912"/>
                      <a:gd name="connsiteY2" fmla="*/ 0 h 76200"/>
                      <a:gd name="connsiteX3" fmla="*/ 0 w 61912"/>
                      <a:gd name="connsiteY3" fmla="*/ 4763 h 76200"/>
                      <a:gd name="connsiteX0" fmla="*/ 0 w 61912"/>
                      <a:gd name="connsiteY0" fmla="*/ 50015 h 121452"/>
                      <a:gd name="connsiteX1" fmla="*/ 4762 w 61912"/>
                      <a:gd name="connsiteY1" fmla="*/ 121452 h 121452"/>
                      <a:gd name="connsiteX2" fmla="*/ 61912 w 61912"/>
                      <a:gd name="connsiteY2" fmla="*/ 45252 h 121452"/>
                      <a:gd name="connsiteX3" fmla="*/ 7143 w 61912"/>
                      <a:gd name="connsiteY3" fmla="*/ 9 h 121452"/>
                      <a:gd name="connsiteX4" fmla="*/ 0 w 61912"/>
                      <a:gd name="connsiteY4" fmla="*/ 50015 h 121452"/>
                      <a:gd name="connsiteX0" fmla="*/ 30217 w 92129"/>
                      <a:gd name="connsiteY0" fmla="*/ 50015 h 121452"/>
                      <a:gd name="connsiteX1" fmla="*/ 34979 w 92129"/>
                      <a:gd name="connsiteY1" fmla="*/ 121452 h 121452"/>
                      <a:gd name="connsiteX2" fmla="*/ 92129 w 92129"/>
                      <a:gd name="connsiteY2" fmla="*/ 45252 h 121452"/>
                      <a:gd name="connsiteX3" fmla="*/ 37360 w 92129"/>
                      <a:gd name="connsiteY3" fmla="*/ 9 h 121452"/>
                      <a:gd name="connsiteX4" fmla="*/ 30217 w 92129"/>
                      <a:gd name="connsiteY4" fmla="*/ 50015 h 121452"/>
                      <a:gd name="connsiteX0" fmla="*/ 30217 w 92129"/>
                      <a:gd name="connsiteY0" fmla="*/ 50006 h 121443"/>
                      <a:gd name="connsiteX1" fmla="*/ 34979 w 92129"/>
                      <a:gd name="connsiteY1" fmla="*/ 121443 h 121443"/>
                      <a:gd name="connsiteX2" fmla="*/ 92129 w 92129"/>
                      <a:gd name="connsiteY2" fmla="*/ 45243 h 121443"/>
                      <a:gd name="connsiteX3" fmla="*/ 37360 w 92129"/>
                      <a:gd name="connsiteY3" fmla="*/ 0 h 121443"/>
                      <a:gd name="connsiteX4" fmla="*/ 30217 w 92129"/>
                      <a:gd name="connsiteY4" fmla="*/ 50006 h 121443"/>
                      <a:gd name="connsiteX0" fmla="*/ 30217 w 92490"/>
                      <a:gd name="connsiteY0" fmla="*/ 50006 h 121443"/>
                      <a:gd name="connsiteX1" fmla="*/ 34979 w 92490"/>
                      <a:gd name="connsiteY1" fmla="*/ 121443 h 121443"/>
                      <a:gd name="connsiteX2" fmla="*/ 92129 w 92490"/>
                      <a:gd name="connsiteY2" fmla="*/ 45243 h 121443"/>
                      <a:gd name="connsiteX3" fmla="*/ 37360 w 92490"/>
                      <a:gd name="connsiteY3" fmla="*/ 0 h 121443"/>
                      <a:gd name="connsiteX4" fmla="*/ 30217 w 92490"/>
                      <a:gd name="connsiteY4" fmla="*/ 50006 h 121443"/>
                      <a:gd name="connsiteX0" fmla="*/ 30217 w 80781"/>
                      <a:gd name="connsiteY0" fmla="*/ 50006 h 121443"/>
                      <a:gd name="connsiteX1" fmla="*/ 34979 w 80781"/>
                      <a:gd name="connsiteY1" fmla="*/ 121443 h 121443"/>
                      <a:gd name="connsiteX2" fmla="*/ 80222 w 80781"/>
                      <a:gd name="connsiteY2" fmla="*/ 52387 h 121443"/>
                      <a:gd name="connsiteX3" fmla="*/ 37360 w 80781"/>
                      <a:gd name="connsiteY3" fmla="*/ 0 h 121443"/>
                      <a:gd name="connsiteX4" fmla="*/ 30217 w 80781"/>
                      <a:gd name="connsiteY4" fmla="*/ 50006 h 121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81" h="121443">
                        <a:moveTo>
                          <a:pt x="30217" y="50006"/>
                        </a:moveTo>
                        <a:lnTo>
                          <a:pt x="34979" y="121443"/>
                        </a:lnTo>
                        <a:lnTo>
                          <a:pt x="80222" y="52387"/>
                        </a:lnTo>
                        <a:cubicBezTo>
                          <a:pt x="84191" y="29368"/>
                          <a:pt x="66729" y="1588"/>
                          <a:pt x="37360" y="0"/>
                        </a:cubicBezTo>
                        <a:cubicBezTo>
                          <a:pt x="-43602" y="21431"/>
                          <a:pt x="32598" y="33337"/>
                          <a:pt x="30217" y="50006"/>
                        </a:cubicBezTo>
                        <a:close/>
                      </a:path>
                    </a:pathLst>
                  </a:custGeom>
                  <a:solidFill>
                    <a:srgbClr val="366FA8"/>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1" i="0" u="none" strike="noStrike" kern="0" cap="none" spc="0" normalizeH="0" baseline="0" noProof="0" dirty="0">
                      <a:ln>
                        <a:noFill/>
                      </a:ln>
                      <a:solidFill>
                        <a:prstClr val="black"/>
                      </a:solidFill>
                      <a:effectLst/>
                      <a:uLnTx/>
                      <a:uFillTx/>
                      <a:latin typeface="Segoe UI Light"/>
                      <a:ea typeface="+mn-ea"/>
                      <a:cs typeface="+mn-cs"/>
                    </a:endParaRPr>
                  </a:p>
                </p:txBody>
              </p:sp>
              <p:sp>
                <p:nvSpPr>
                  <p:cNvPr id="177" name="Rechthoek: afgeronde hoeken 176">
                    <a:extLst>
                      <a:ext uri="{FF2B5EF4-FFF2-40B4-BE49-F238E27FC236}">
                        <a16:creationId xmlns:a16="http://schemas.microsoft.com/office/drawing/2014/main" id="{FFF6D365-EE18-EEC8-6F29-70F29F86C9CA}"/>
                      </a:ext>
                    </a:extLst>
                  </p:cNvPr>
                  <p:cNvSpPr/>
                  <p:nvPr userDrawn="1"/>
                </p:nvSpPr>
                <p:spPr>
                  <a:xfrm rot="2903873">
                    <a:off x="-887744" y="3085651"/>
                    <a:ext cx="99751" cy="122903"/>
                  </a:xfrm>
                  <a:prstGeom prst="roundRect">
                    <a:avLst>
                      <a:gd name="adj" fmla="val 2911"/>
                    </a:avLst>
                  </a:prstGeom>
                  <a:solidFill>
                    <a:sysClr val="window" lastClr="FFFFFF"/>
                  </a:solidFill>
                  <a:ln w="12700" cap="flat" cmpd="sng" algn="ctr">
                    <a:solidFill>
                      <a:srgbClr val="818181"/>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en-GB" sz="7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78" name="Vrije vorm: vorm 177">
                    <a:extLst>
                      <a:ext uri="{FF2B5EF4-FFF2-40B4-BE49-F238E27FC236}">
                        <a16:creationId xmlns:a16="http://schemas.microsoft.com/office/drawing/2014/main" id="{D9E9C4B9-1C9A-454B-13D9-97BEA248B2D3}"/>
                      </a:ext>
                    </a:extLst>
                  </p:cNvPr>
                  <p:cNvSpPr/>
                  <p:nvPr userDrawn="1"/>
                </p:nvSpPr>
                <p:spPr>
                  <a:xfrm>
                    <a:off x="-894646" y="3037554"/>
                    <a:ext cx="64753" cy="85767"/>
                  </a:xfrm>
                  <a:custGeom>
                    <a:avLst/>
                    <a:gdLst>
                      <a:gd name="connsiteX0" fmla="*/ 0 w 52388"/>
                      <a:gd name="connsiteY0" fmla="*/ 76203 h 76203"/>
                      <a:gd name="connsiteX1" fmla="*/ 26194 w 52388"/>
                      <a:gd name="connsiteY1" fmla="*/ 3 h 76203"/>
                      <a:gd name="connsiteX2" fmla="*/ 52388 w 52388"/>
                      <a:gd name="connsiteY2" fmla="*/ 73822 h 76203"/>
                      <a:gd name="connsiteX0" fmla="*/ 0 w 52388"/>
                      <a:gd name="connsiteY0" fmla="*/ 76203 h 76203"/>
                      <a:gd name="connsiteX1" fmla="*/ 26194 w 52388"/>
                      <a:gd name="connsiteY1" fmla="*/ 3 h 76203"/>
                      <a:gd name="connsiteX2" fmla="*/ 52388 w 52388"/>
                      <a:gd name="connsiteY2" fmla="*/ 73822 h 76203"/>
                      <a:gd name="connsiteX0" fmla="*/ 0 w 46443"/>
                      <a:gd name="connsiteY0" fmla="*/ 78387 h 78387"/>
                      <a:gd name="connsiteX1" fmla="*/ 20249 w 46443"/>
                      <a:gd name="connsiteY1" fmla="*/ 11 h 78387"/>
                      <a:gd name="connsiteX2" fmla="*/ 46443 w 46443"/>
                      <a:gd name="connsiteY2" fmla="*/ 73830 h 78387"/>
                      <a:gd name="connsiteX0" fmla="*/ 135 w 46578"/>
                      <a:gd name="connsiteY0" fmla="*/ 78387 h 78387"/>
                      <a:gd name="connsiteX1" fmla="*/ 20384 w 46578"/>
                      <a:gd name="connsiteY1" fmla="*/ 11 h 78387"/>
                      <a:gd name="connsiteX2" fmla="*/ 46578 w 46578"/>
                      <a:gd name="connsiteY2" fmla="*/ 73830 h 78387"/>
                      <a:gd name="connsiteX0" fmla="*/ 295 w 46738"/>
                      <a:gd name="connsiteY0" fmla="*/ 78387 h 78387"/>
                      <a:gd name="connsiteX1" fmla="*/ 20544 w 46738"/>
                      <a:gd name="connsiteY1" fmla="*/ 11 h 78387"/>
                      <a:gd name="connsiteX2" fmla="*/ 46738 w 46738"/>
                      <a:gd name="connsiteY2" fmla="*/ 73830 h 78387"/>
                      <a:gd name="connsiteX0" fmla="*/ 127 w 39137"/>
                      <a:gd name="connsiteY0" fmla="*/ 78452 h 78452"/>
                      <a:gd name="connsiteX1" fmla="*/ 20376 w 39137"/>
                      <a:gd name="connsiteY1" fmla="*/ 76 h 78452"/>
                      <a:gd name="connsiteX2" fmla="*/ 39137 w 39137"/>
                      <a:gd name="connsiteY2" fmla="*/ 67366 h 78452"/>
                      <a:gd name="connsiteX0" fmla="*/ 127 w 39933"/>
                      <a:gd name="connsiteY0" fmla="*/ 78470 h 78470"/>
                      <a:gd name="connsiteX1" fmla="*/ 20376 w 39933"/>
                      <a:gd name="connsiteY1" fmla="*/ 94 h 78470"/>
                      <a:gd name="connsiteX2" fmla="*/ 39137 w 39933"/>
                      <a:gd name="connsiteY2" fmla="*/ 67384 h 78470"/>
                      <a:gd name="connsiteX0" fmla="*/ 219 w 40422"/>
                      <a:gd name="connsiteY0" fmla="*/ 78381 h 78381"/>
                      <a:gd name="connsiteX1" fmla="*/ 20468 w 40422"/>
                      <a:gd name="connsiteY1" fmla="*/ 5 h 78381"/>
                      <a:gd name="connsiteX2" fmla="*/ 39229 w 40422"/>
                      <a:gd name="connsiteY2" fmla="*/ 67295 h 78381"/>
                    </a:gdLst>
                    <a:ahLst/>
                    <a:cxnLst>
                      <a:cxn ang="0">
                        <a:pos x="connsiteX0" y="connsiteY0"/>
                      </a:cxn>
                      <a:cxn ang="0">
                        <a:pos x="connsiteX1" y="connsiteY1"/>
                      </a:cxn>
                      <a:cxn ang="0">
                        <a:pos x="connsiteX2" y="connsiteY2"/>
                      </a:cxn>
                    </a:cxnLst>
                    <a:rect l="l" t="t" r="r" b="b"/>
                    <a:pathLst>
                      <a:path w="40422" h="78381">
                        <a:moveTo>
                          <a:pt x="219" y="78381"/>
                        </a:moveTo>
                        <a:cubicBezTo>
                          <a:pt x="-1454" y="18717"/>
                          <a:pt x="6534" y="-324"/>
                          <a:pt x="20468" y="5"/>
                        </a:cubicBezTo>
                        <a:cubicBezTo>
                          <a:pt x="34402" y="334"/>
                          <a:pt x="43874" y="23658"/>
                          <a:pt x="39229" y="67295"/>
                        </a:cubicBezTo>
                      </a:path>
                    </a:pathLst>
                  </a:custGeom>
                  <a:noFill/>
                  <a:ln w="12700" cap="flat" cmpd="sng" algn="ctr">
                    <a:solidFill>
                      <a:srgbClr val="818181"/>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en-GB" sz="7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169" name="Gelijkbenige driehoek 168">
                  <a:extLst>
                    <a:ext uri="{FF2B5EF4-FFF2-40B4-BE49-F238E27FC236}">
                      <a16:creationId xmlns:a16="http://schemas.microsoft.com/office/drawing/2014/main" id="{02309CA9-F724-4C8F-C93A-5413C4FDDB5D}"/>
                    </a:ext>
                  </a:extLst>
                </p:cNvPr>
                <p:cNvSpPr/>
                <p:nvPr userDrawn="1"/>
              </p:nvSpPr>
              <p:spPr>
                <a:xfrm rot="10800000">
                  <a:off x="-2528907" y="2540201"/>
                  <a:ext cx="94890" cy="50291"/>
                </a:xfrm>
                <a:prstGeom prst="triangle">
                  <a:avLst/>
                </a:prstGeom>
                <a:solidFill>
                  <a:sysClr val="windowText" lastClr="000000"/>
                </a:solidFill>
                <a:ln w="12700" cap="flat" cmpd="sng" algn="ctr">
                  <a:no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white"/>
                    </a:solidFill>
                    <a:effectLst/>
                    <a:uLnTx/>
                    <a:uFillTx/>
                    <a:latin typeface="Segoe UI Light"/>
                    <a:ea typeface="+mn-ea"/>
                    <a:cs typeface="+mn-cs"/>
                  </a:endParaRPr>
                </a:p>
              </p:txBody>
            </p:sp>
            <p:sp>
              <p:nvSpPr>
                <p:cNvPr id="170" name="Tekstvak 169">
                  <a:extLst>
                    <a:ext uri="{FF2B5EF4-FFF2-40B4-BE49-F238E27FC236}">
                      <a16:creationId xmlns:a16="http://schemas.microsoft.com/office/drawing/2014/main" id="{7CDAB423-F724-B6BC-130F-83B16D1217B6}"/>
                    </a:ext>
                  </a:extLst>
                </p:cNvPr>
                <p:cNvSpPr txBox="1"/>
                <p:nvPr userDrawn="1"/>
              </p:nvSpPr>
              <p:spPr>
                <a:xfrm>
                  <a:off x="-3083201" y="2750275"/>
                  <a:ext cx="635803"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Borders</a:t>
                  </a:r>
                </a:p>
              </p:txBody>
            </p:sp>
            <p:sp>
              <p:nvSpPr>
                <p:cNvPr id="171" name="Gelijkbenige driehoek 170">
                  <a:extLst>
                    <a:ext uri="{FF2B5EF4-FFF2-40B4-BE49-F238E27FC236}">
                      <a16:creationId xmlns:a16="http://schemas.microsoft.com/office/drawing/2014/main" id="{E6775981-9F6F-1A34-ED0C-DB159AAA27FC}"/>
                    </a:ext>
                  </a:extLst>
                </p:cNvPr>
                <p:cNvSpPr/>
                <p:nvPr userDrawn="1"/>
              </p:nvSpPr>
              <p:spPr>
                <a:xfrm rot="10800000">
                  <a:off x="-2528907" y="2796474"/>
                  <a:ext cx="94890" cy="50291"/>
                </a:xfrm>
                <a:prstGeom prst="triangle">
                  <a:avLst/>
                </a:prstGeom>
                <a:solidFill>
                  <a:sysClr val="windowText" lastClr="000000"/>
                </a:solidFill>
                <a:ln w="12700" cap="flat" cmpd="sng" algn="ctr">
                  <a:no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white"/>
                    </a:solidFill>
                    <a:effectLst/>
                    <a:uLnTx/>
                    <a:uFillTx/>
                    <a:latin typeface="Segoe UI Light"/>
                    <a:ea typeface="+mn-ea"/>
                    <a:cs typeface="+mn-cs"/>
                  </a:endParaRPr>
                </a:p>
              </p:txBody>
            </p:sp>
            <p:grpSp>
              <p:nvGrpSpPr>
                <p:cNvPr id="172" name="Groep 171">
                  <a:extLst>
                    <a:ext uri="{FF2B5EF4-FFF2-40B4-BE49-F238E27FC236}">
                      <a16:creationId xmlns:a16="http://schemas.microsoft.com/office/drawing/2014/main" id="{FA359708-333F-44C4-06D8-2FA928CA6946}"/>
                    </a:ext>
                  </a:extLst>
                </p:cNvPr>
                <p:cNvGrpSpPr/>
                <p:nvPr userDrawn="1"/>
              </p:nvGrpSpPr>
              <p:grpSpPr>
                <a:xfrm>
                  <a:off x="-3250409" y="2732592"/>
                  <a:ext cx="164055" cy="164055"/>
                  <a:chOff x="-3258612" y="2724389"/>
                  <a:chExt cx="180460" cy="180460"/>
                </a:xfrm>
              </p:grpSpPr>
              <p:sp>
                <p:nvSpPr>
                  <p:cNvPr id="173" name="Rechthoek 172">
                    <a:extLst>
                      <a:ext uri="{FF2B5EF4-FFF2-40B4-BE49-F238E27FC236}">
                        <a16:creationId xmlns:a16="http://schemas.microsoft.com/office/drawing/2014/main" id="{1245BDCE-6752-1949-0173-065C752E56C6}"/>
                      </a:ext>
                    </a:extLst>
                  </p:cNvPr>
                  <p:cNvSpPr/>
                  <p:nvPr userDrawn="1"/>
                </p:nvSpPr>
                <p:spPr>
                  <a:xfrm>
                    <a:off x="-3258612" y="2724389"/>
                    <a:ext cx="180460" cy="180460"/>
                  </a:xfrm>
                  <a:prstGeom prst="rect">
                    <a:avLst/>
                  </a:prstGeom>
                  <a:noFill/>
                  <a:ln>
                    <a:solidFill>
                      <a:srgbClr val="81818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dirty="0">
                      <a:latin typeface="+mj-lt"/>
                    </a:endParaRPr>
                  </a:p>
                </p:txBody>
              </p:sp>
              <p:cxnSp>
                <p:nvCxnSpPr>
                  <p:cNvPr id="174" name="Rechte verbindingslijn 173">
                    <a:extLst>
                      <a:ext uri="{FF2B5EF4-FFF2-40B4-BE49-F238E27FC236}">
                        <a16:creationId xmlns:a16="http://schemas.microsoft.com/office/drawing/2014/main" id="{899E0551-10FE-5FC0-7456-665437D02E7D}"/>
                      </a:ext>
                    </a:extLst>
                  </p:cNvPr>
                  <p:cNvCxnSpPr>
                    <a:stCxn id="173" idx="0"/>
                    <a:endCxn id="173" idx="2"/>
                  </p:cNvCxnSpPr>
                  <p:nvPr userDrawn="1"/>
                </p:nvCxnSpPr>
                <p:spPr>
                  <a:xfrm>
                    <a:off x="-3168382" y="2724389"/>
                    <a:ext cx="0" cy="180460"/>
                  </a:xfrm>
                  <a:prstGeom prst="line">
                    <a:avLst/>
                  </a:prstGeom>
                  <a:noFill/>
                  <a:ln>
                    <a:solidFill>
                      <a:srgbClr val="818181"/>
                    </a:solidFill>
                    <a:prstDash val="sysDot"/>
                  </a:ln>
                </p:spPr>
                <p:style>
                  <a:lnRef idx="2">
                    <a:schemeClr val="accent1">
                      <a:shade val="50000"/>
                    </a:schemeClr>
                  </a:lnRef>
                  <a:fillRef idx="1">
                    <a:schemeClr val="accent1"/>
                  </a:fillRef>
                  <a:effectRef idx="0">
                    <a:schemeClr val="accent1"/>
                  </a:effectRef>
                  <a:fontRef idx="minor">
                    <a:schemeClr val="lt1"/>
                  </a:fontRef>
                </p:style>
              </p:cxnSp>
              <p:cxnSp>
                <p:nvCxnSpPr>
                  <p:cNvPr id="175" name="Rechte verbindingslijn 174">
                    <a:extLst>
                      <a:ext uri="{FF2B5EF4-FFF2-40B4-BE49-F238E27FC236}">
                        <a16:creationId xmlns:a16="http://schemas.microsoft.com/office/drawing/2014/main" id="{5A78CEA3-9377-B8A7-3274-6F07A8047C77}"/>
                      </a:ext>
                    </a:extLst>
                  </p:cNvPr>
                  <p:cNvCxnSpPr>
                    <a:stCxn id="173" idx="1"/>
                    <a:endCxn id="173" idx="3"/>
                  </p:cNvCxnSpPr>
                  <p:nvPr userDrawn="1"/>
                </p:nvCxnSpPr>
                <p:spPr>
                  <a:xfrm>
                    <a:off x="-3258612" y="2814619"/>
                    <a:ext cx="180460" cy="0"/>
                  </a:xfrm>
                  <a:prstGeom prst="line">
                    <a:avLst/>
                  </a:prstGeom>
                  <a:noFill/>
                  <a:ln>
                    <a:solidFill>
                      <a:srgbClr val="818181"/>
                    </a:solidFill>
                    <a:prstDash val="sysDot"/>
                  </a:ln>
                </p:spPr>
                <p:style>
                  <a:lnRef idx="2">
                    <a:schemeClr val="accent1">
                      <a:shade val="50000"/>
                    </a:schemeClr>
                  </a:lnRef>
                  <a:fillRef idx="1">
                    <a:schemeClr val="accent1"/>
                  </a:fillRef>
                  <a:effectRef idx="0">
                    <a:schemeClr val="accent1"/>
                  </a:effectRef>
                  <a:fontRef idx="minor">
                    <a:schemeClr val="lt1"/>
                  </a:fontRef>
                </p:style>
              </p:cxnSp>
            </p:grpSp>
          </p:grpSp>
        </p:grpSp>
        <p:grpSp>
          <p:nvGrpSpPr>
            <p:cNvPr id="86" name="Groep 85">
              <a:extLst>
                <a:ext uri="{FF2B5EF4-FFF2-40B4-BE49-F238E27FC236}">
                  <a16:creationId xmlns:a16="http://schemas.microsoft.com/office/drawing/2014/main" id="{A4C58B30-1F71-F0FD-44E6-63BA3882C92A}"/>
                </a:ext>
              </a:extLst>
            </p:cNvPr>
            <p:cNvGrpSpPr/>
            <p:nvPr userDrawn="1"/>
          </p:nvGrpSpPr>
          <p:grpSpPr>
            <a:xfrm>
              <a:off x="-3786437" y="3410167"/>
              <a:ext cx="3693386" cy="3283188"/>
              <a:chOff x="-3786437" y="3410167"/>
              <a:chExt cx="3693386" cy="3283188"/>
            </a:xfrm>
          </p:grpSpPr>
          <p:sp>
            <p:nvSpPr>
              <p:cNvPr id="87" name="Rechthoek 86">
                <a:extLst>
                  <a:ext uri="{FF2B5EF4-FFF2-40B4-BE49-F238E27FC236}">
                    <a16:creationId xmlns:a16="http://schemas.microsoft.com/office/drawing/2014/main" id="{85FAD03D-2536-6BDD-3481-175ACF2DED5D}"/>
                  </a:ext>
                </a:extLst>
              </p:cNvPr>
              <p:cNvSpPr/>
              <p:nvPr userDrawn="1"/>
            </p:nvSpPr>
            <p:spPr>
              <a:xfrm>
                <a:off x="-3786165" y="3410167"/>
                <a:ext cx="3593091" cy="2641383"/>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tx2"/>
                    </a:solidFill>
                    <a:latin typeface="Calibri" panose="020F0502020204030204" pitchFamily="34" charset="0"/>
                    <a:cs typeface="Calibri" panose="020F0502020204030204" pitchFamily="34" charset="0"/>
                  </a:rPr>
                  <a:t>Edit table</a:t>
                </a:r>
              </a:p>
            </p:txBody>
          </p:sp>
          <p:sp>
            <p:nvSpPr>
              <p:cNvPr id="88" name="Ovaal 87">
                <a:extLst>
                  <a:ext uri="{FF2B5EF4-FFF2-40B4-BE49-F238E27FC236}">
                    <a16:creationId xmlns:a16="http://schemas.microsoft.com/office/drawing/2014/main" id="{C7FD631D-3AF9-FD53-8488-ECCB1F5FC62F}"/>
                  </a:ext>
                </a:extLst>
              </p:cNvPr>
              <p:cNvSpPr/>
              <p:nvPr userDrawn="1"/>
            </p:nvSpPr>
            <p:spPr>
              <a:xfrm>
                <a:off x="-3603587" y="3874766"/>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89" name="Rechthoek 88">
                <a:extLst>
                  <a:ext uri="{FF2B5EF4-FFF2-40B4-BE49-F238E27FC236}">
                    <a16:creationId xmlns:a16="http://schemas.microsoft.com/office/drawing/2014/main" id="{2B950C88-2922-A39A-F6C9-38F9B6045B95}"/>
                  </a:ext>
                </a:extLst>
              </p:cNvPr>
              <p:cNvSpPr/>
              <p:nvPr userDrawn="1"/>
            </p:nvSpPr>
            <p:spPr>
              <a:xfrm>
                <a:off x="-3319416" y="3874767"/>
                <a:ext cx="3008779"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number of rows and/or columns of the table and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‘Layout’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90" name="Rechthoek 89">
                <a:extLst>
                  <a:ext uri="{FF2B5EF4-FFF2-40B4-BE49-F238E27FC236}">
                    <a16:creationId xmlns:a16="http://schemas.microsoft.com/office/drawing/2014/main" id="{73EECB7F-6BD4-BEF0-9A1F-C22CC07AB02F}"/>
                  </a:ext>
                </a:extLst>
              </p:cNvPr>
              <p:cNvSpPr/>
              <p:nvPr userDrawn="1"/>
            </p:nvSpPr>
            <p:spPr>
              <a:xfrm>
                <a:off x="-3786437" y="5865355"/>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‘Inspiration'</a:t>
                </a:r>
              </a:p>
            </p:txBody>
          </p:sp>
          <p:grpSp>
            <p:nvGrpSpPr>
              <p:cNvPr id="91" name="ICOON_info">
                <a:extLst>
                  <a:ext uri="{FF2B5EF4-FFF2-40B4-BE49-F238E27FC236}">
                    <a16:creationId xmlns:a16="http://schemas.microsoft.com/office/drawing/2014/main" id="{4F46BA53-8A8F-865A-B9D0-D47F6543748F}"/>
                  </a:ext>
                </a:extLst>
              </p:cNvPr>
              <p:cNvGrpSpPr/>
              <p:nvPr userDrawn="1"/>
            </p:nvGrpSpPr>
            <p:grpSpPr>
              <a:xfrm>
                <a:off x="-376736" y="5729337"/>
                <a:ext cx="283685" cy="283685"/>
                <a:chOff x="-510741" y="5913713"/>
                <a:chExt cx="267555" cy="267555"/>
              </a:xfrm>
            </p:grpSpPr>
            <p:sp>
              <p:nvSpPr>
                <p:cNvPr id="155" name="Ovaal 154">
                  <a:extLst>
                    <a:ext uri="{FF2B5EF4-FFF2-40B4-BE49-F238E27FC236}">
                      <a16:creationId xmlns:a16="http://schemas.microsoft.com/office/drawing/2014/main" id="{0EFE1FBB-EB5B-E595-9F9C-4EC87357A39E}"/>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156" name="Graphic 163" descr="Informatie">
                  <a:extLst>
                    <a:ext uri="{FF2B5EF4-FFF2-40B4-BE49-F238E27FC236}">
                      <a16:creationId xmlns:a16="http://schemas.microsoft.com/office/drawing/2014/main" id="{982CC797-7A48-1ABD-4175-5F36044128C2}"/>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92" name="Groep 91">
                <a:extLst>
                  <a:ext uri="{FF2B5EF4-FFF2-40B4-BE49-F238E27FC236}">
                    <a16:creationId xmlns:a16="http://schemas.microsoft.com/office/drawing/2014/main" id="{29830ABB-5D3D-DC04-92E3-0090E636D2A5}"/>
                  </a:ext>
                </a:extLst>
              </p:cNvPr>
              <p:cNvGrpSpPr/>
              <p:nvPr userDrawn="1"/>
            </p:nvGrpSpPr>
            <p:grpSpPr>
              <a:xfrm>
                <a:off x="-938434" y="6002732"/>
                <a:ext cx="627798" cy="576693"/>
                <a:chOff x="-938434" y="4570310"/>
                <a:chExt cx="627798" cy="576693"/>
              </a:xfrm>
            </p:grpSpPr>
            <p:grpSp>
              <p:nvGrpSpPr>
                <p:cNvPr id="150" name="Inspireren">
                  <a:extLst>
                    <a:ext uri="{FF2B5EF4-FFF2-40B4-BE49-F238E27FC236}">
                      <a16:creationId xmlns:a16="http://schemas.microsoft.com/office/drawing/2014/main" id="{38C0A04F-0AB1-82DC-0092-310087AFAC0F}"/>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152" name="Freeform 12">
                    <a:extLst>
                      <a:ext uri="{FF2B5EF4-FFF2-40B4-BE49-F238E27FC236}">
                        <a16:creationId xmlns:a16="http://schemas.microsoft.com/office/drawing/2014/main" id="{95707BD5-2AC2-F13A-44DC-217C9FDCEF5C}"/>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153" name="Freeform 13">
                    <a:extLst>
                      <a:ext uri="{FF2B5EF4-FFF2-40B4-BE49-F238E27FC236}">
                        <a16:creationId xmlns:a16="http://schemas.microsoft.com/office/drawing/2014/main" id="{5409F0B3-91C5-811F-47DA-2632D954584A}"/>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154" name="Freeform 14">
                    <a:extLst>
                      <a:ext uri="{FF2B5EF4-FFF2-40B4-BE49-F238E27FC236}">
                        <a16:creationId xmlns:a16="http://schemas.microsoft.com/office/drawing/2014/main" id="{C469B5FD-6B98-6207-968D-A8695F17E728}"/>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151" name="Tekstvak 150">
                  <a:extLst>
                    <a:ext uri="{FF2B5EF4-FFF2-40B4-BE49-F238E27FC236}">
                      <a16:creationId xmlns:a16="http://schemas.microsoft.com/office/drawing/2014/main" id="{1EF0AC00-F703-7465-EFEC-C9823F5F4854}"/>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sp>
            <p:nvSpPr>
              <p:cNvPr id="93" name="Ovaal 92">
                <a:extLst>
                  <a:ext uri="{FF2B5EF4-FFF2-40B4-BE49-F238E27FC236}">
                    <a16:creationId xmlns:a16="http://schemas.microsoft.com/office/drawing/2014/main" id="{783E4607-4843-95A0-0CC8-857D32ADBB5C}"/>
                  </a:ext>
                </a:extLst>
              </p:cNvPr>
              <p:cNvSpPr/>
              <p:nvPr userDrawn="1"/>
            </p:nvSpPr>
            <p:spPr>
              <a:xfrm>
                <a:off x="-3603587" y="4396122"/>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94" name="Rechthoek 93">
                <a:extLst>
                  <a:ext uri="{FF2B5EF4-FFF2-40B4-BE49-F238E27FC236}">
                    <a16:creationId xmlns:a16="http://schemas.microsoft.com/office/drawing/2014/main" id="{FFB881B1-8921-1EF1-CF5B-A7FE3DEE448B}"/>
                  </a:ext>
                </a:extLst>
              </p:cNvPr>
              <p:cNvSpPr/>
              <p:nvPr userDrawn="1"/>
            </p:nvSpPr>
            <p:spPr>
              <a:xfrm>
                <a:off x="-3319415" y="4396123"/>
                <a:ext cx="2944682" cy="495917"/>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the section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‘Rows and columns’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you can delete or add rows and columns. Choose from the variety of options:</a:t>
                </a:r>
              </a:p>
            </p:txBody>
          </p:sp>
          <p:grpSp>
            <p:nvGrpSpPr>
              <p:cNvPr id="95" name="Groep 94">
                <a:extLst>
                  <a:ext uri="{FF2B5EF4-FFF2-40B4-BE49-F238E27FC236}">
                    <a16:creationId xmlns:a16="http://schemas.microsoft.com/office/drawing/2014/main" id="{AE3DB660-5411-776E-57D1-CB196F69A799}"/>
                  </a:ext>
                </a:extLst>
              </p:cNvPr>
              <p:cNvGrpSpPr/>
              <p:nvPr userDrawn="1"/>
            </p:nvGrpSpPr>
            <p:grpSpPr>
              <a:xfrm>
                <a:off x="-3415313" y="4996916"/>
                <a:ext cx="3013682" cy="673634"/>
                <a:chOff x="-3415313" y="4996916"/>
                <a:chExt cx="3013682" cy="673634"/>
              </a:xfrm>
            </p:grpSpPr>
            <p:grpSp>
              <p:nvGrpSpPr>
                <p:cNvPr id="96" name="Groep 95">
                  <a:extLst>
                    <a:ext uri="{FF2B5EF4-FFF2-40B4-BE49-F238E27FC236}">
                      <a16:creationId xmlns:a16="http://schemas.microsoft.com/office/drawing/2014/main" id="{0A9189F3-12CD-9174-2748-BEACF340747B}"/>
                    </a:ext>
                  </a:extLst>
                </p:cNvPr>
                <p:cNvGrpSpPr/>
                <p:nvPr userDrawn="1"/>
              </p:nvGrpSpPr>
              <p:grpSpPr>
                <a:xfrm>
                  <a:off x="-3415313" y="5041534"/>
                  <a:ext cx="761481" cy="529523"/>
                  <a:chOff x="-3492543" y="5041534"/>
                  <a:chExt cx="761481" cy="529523"/>
                </a:xfrm>
              </p:grpSpPr>
              <p:grpSp>
                <p:nvGrpSpPr>
                  <p:cNvPr id="141" name="Groep 140">
                    <a:extLst>
                      <a:ext uri="{FF2B5EF4-FFF2-40B4-BE49-F238E27FC236}">
                        <a16:creationId xmlns:a16="http://schemas.microsoft.com/office/drawing/2014/main" id="{5F52844F-EA33-4763-DE76-715F122B7210}"/>
                      </a:ext>
                    </a:extLst>
                  </p:cNvPr>
                  <p:cNvGrpSpPr/>
                  <p:nvPr userDrawn="1"/>
                </p:nvGrpSpPr>
                <p:grpSpPr>
                  <a:xfrm>
                    <a:off x="-3307743" y="5041534"/>
                    <a:ext cx="485596" cy="437045"/>
                    <a:chOff x="-3307743" y="4999319"/>
                    <a:chExt cx="644991" cy="580504"/>
                  </a:xfrm>
                </p:grpSpPr>
                <p:grpSp>
                  <p:nvGrpSpPr>
                    <p:cNvPr id="143" name="Groep 142">
                      <a:extLst>
                        <a:ext uri="{FF2B5EF4-FFF2-40B4-BE49-F238E27FC236}">
                          <a16:creationId xmlns:a16="http://schemas.microsoft.com/office/drawing/2014/main" id="{E8BE4254-ACAA-18FB-801B-DCA0C1737548}"/>
                        </a:ext>
                      </a:extLst>
                    </p:cNvPr>
                    <p:cNvGrpSpPr/>
                    <p:nvPr userDrawn="1"/>
                  </p:nvGrpSpPr>
                  <p:grpSpPr>
                    <a:xfrm>
                      <a:off x="-3307743" y="4999319"/>
                      <a:ext cx="516835" cy="439373"/>
                      <a:chOff x="-3307743" y="4999319"/>
                      <a:chExt cx="516835" cy="439373"/>
                    </a:xfrm>
                  </p:grpSpPr>
                  <p:cxnSp>
                    <p:nvCxnSpPr>
                      <p:cNvPr id="145" name="Rechte verbindingslijn 144">
                        <a:extLst>
                          <a:ext uri="{FF2B5EF4-FFF2-40B4-BE49-F238E27FC236}">
                            <a16:creationId xmlns:a16="http://schemas.microsoft.com/office/drawing/2014/main" id="{86A4C145-9AFF-5667-7156-DB9CFBC96091}"/>
                          </a:ext>
                        </a:extLst>
                      </p:cNvPr>
                      <p:cNvCxnSpPr>
                        <a:cxnSpLocks/>
                      </p:cNvCxnSpPr>
                      <p:nvPr userDrawn="1"/>
                    </p:nvCxnSpPr>
                    <p:spPr>
                      <a:xfrm>
                        <a:off x="-3307743" y="5141843"/>
                        <a:ext cx="516835"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46" name="Rechte verbindingslijn 145">
                        <a:extLst>
                          <a:ext uri="{FF2B5EF4-FFF2-40B4-BE49-F238E27FC236}">
                            <a16:creationId xmlns:a16="http://schemas.microsoft.com/office/drawing/2014/main" id="{13347BF9-DE03-844C-7DC8-3FC4D0B900B1}"/>
                          </a:ext>
                        </a:extLst>
                      </p:cNvPr>
                      <p:cNvCxnSpPr>
                        <a:cxnSpLocks/>
                      </p:cNvCxnSpPr>
                      <p:nvPr userDrawn="1"/>
                    </p:nvCxnSpPr>
                    <p:spPr>
                      <a:xfrm>
                        <a:off x="-3307743" y="5290267"/>
                        <a:ext cx="516835"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47" name="Rechte verbindingslijn 146">
                        <a:extLst>
                          <a:ext uri="{FF2B5EF4-FFF2-40B4-BE49-F238E27FC236}">
                            <a16:creationId xmlns:a16="http://schemas.microsoft.com/office/drawing/2014/main" id="{0F252807-8EEF-6906-2B20-CD4B4E8937F2}"/>
                          </a:ext>
                        </a:extLst>
                      </p:cNvPr>
                      <p:cNvCxnSpPr>
                        <a:cxnSpLocks/>
                      </p:cNvCxnSpPr>
                      <p:nvPr userDrawn="1"/>
                    </p:nvCxnSpPr>
                    <p:spPr>
                      <a:xfrm flipH="1">
                        <a:off x="-2969743" y="4999319"/>
                        <a:ext cx="1394" cy="439373"/>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48" name="Rechte verbindingslijn 147">
                        <a:extLst>
                          <a:ext uri="{FF2B5EF4-FFF2-40B4-BE49-F238E27FC236}">
                            <a16:creationId xmlns:a16="http://schemas.microsoft.com/office/drawing/2014/main" id="{2C02F02A-F312-C0AD-C03C-0443872E03C8}"/>
                          </a:ext>
                        </a:extLst>
                      </p:cNvPr>
                      <p:cNvCxnSpPr>
                        <a:cxnSpLocks/>
                      </p:cNvCxnSpPr>
                      <p:nvPr userDrawn="1"/>
                    </p:nvCxnSpPr>
                    <p:spPr>
                      <a:xfrm flipH="1">
                        <a:off x="-3142021" y="4999319"/>
                        <a:ext cx="1394" cy="439373"/>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sp>
                    <p:nvSpPr>
                      <p:cNvPr id="149" name="Rechthoek 148">
                        <a:extLst>
                          <a:ext uri="{FF2B5EF4-FFF2-40B4-BE49-F238E27FC236}">
                            <a16:creationId xmlns:a16="http://schemas.microsoft.com/office/drawing/2014/main" id="{DCCBC41B-0274-1E33-1F0C-C041EED384A7}"/>
                          </a:ext>
                        </a:extLst>
                      </p:cNvPr>
                      <p:cNvSpPr/>
                      <p:nvPr userDrawn="1"/>
                    </p:nvSpPr>
                    <p:spPr>
                      <a:xfrm>
                        <a:off x="-3304719" y="4999319"/>
                        <a:ext cx="513811" cy="439373"/>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2400" dirty="0">
                          <a:solidFill>
                            <a:schemeClr val="accent1"/>
                          </a:solidFill>
                          <a:latin typeface="Calibri" panose="020F0502020204030204" pitchFamily="34" charset="0"/>
                          <a:cs typeface="Calibri" panose="020F0502020204030204" pitchFamily="34" charset="0"/>
                        </a:endParaRPr>
                      </a:p>
                    </p:txBody>
                  </p:sp>
                </p:grpSp>
                <p:sp>
                  <p:nvSpPr>
                    <p:cNvPr id="144" name="Vrije vorm: vorm 143">
                      <a:extLst>
                        <a:ext uri="{FF2B5EF4-FFF2-40B4-BE49-F238E27FC236}">
                          <a16:creationId xmlns:a16="http://schemas.microsoft.com/office/drawing/2014/main" id="{9CB653A3-DECB-8670-1E88-1D7442DA768D}"/>
                        </a:ext>
                      </a:extLst>
                    </p:cNvPr>
                    <p:cNvSpPr/>
                    <p:nvPr userDrawn="1"/>
                  </p:nvSpPr>
                  <p:spPr>
                    <a:xfrm rot="2700000">
                      <a:off x="-3022752" y="5219823"/>
                      <a:ext cx="360000" cy="360000"/>
                    </a:xfrm>
                    <a:custGeom>
                      <a:avLst/>
                      <a:gdLst>
                        <a:gd name="connsiteX0" fmla="*/ 7908 w 360000"/>
                        <a:gd name="connsiteY0" fmla="*/ 160908 h 360000"/>
                        <a:gd name="connsiteX1" fmla="*/ 27000 w 360000"/>
                        <a:gd name="connsiteY1" fmla="*/ 153000 h 360000"/>
                        <a:gd name="connsiteX2" fmla="*/ 153000 w 360000"/>
                        <a:gd name="connsiteY2" fmla="*/ 153000 h 360000"/>
                        <a:gd name="connsiteX3" fmla="*/ 153000 w 360000"/>
                        <a:gd name="connsiteY3" fmla="*/ 27000 h 360000"/>
                        <a:gd name="connsiteX4" fmla="*/ 180000 w 360000"/>
                        <a:gd name="connsiteY4" fmla="*/ 0 h 360000"/>
                        <a:gd name="connsiteX5" fmla="*/ 207000 w 360000"/>
                        <a:gd name="connsiteY5" fmla="*/ 27000 h 360000"/>
                        <a:gd name="connsiteX6" fmla="*/ 207000 w 360000"/>
                        <a:gd name="connsiteY6" fmla="*/ 153000 h 360000"/>
                        <a:gd name="connsiteX7" fmla="*/ 333000 w 360000"/>
                        <a:gd name="connsiteY7" fmla="*/ 153000 h 360000"/>
                        <a:gd name="connsiteX8" fmla="*/ 360000 w 360000"/>
                        <a:gd name="connsiteY8" fmla="*/ 180000 h 360000"/>
                        <a:gd name="connsiteX9" fmla="*/ 333000 w 360000"/>
                        <a:gd name="connsiteY9" fmla="*/ 207000 h 360000"/>
                        <a:gd name="connsiteX10" fmla="*/ 207000 w 360000"/>
                        <a:gd name="connsiteY10" fmla="*/ 207000 h 360000"/>
                        <a:gd name="connsiteX11" fmla="*/ 207000 w 360000"/>
                        <a:gd name="connsiteY11" fmla="*/ 333000 h 360000"/>
                        <a:gd name="connsiteX12" fmla="*/ 180000 w 360000"/>
                        <a:gd name="connsiteY12" fmla="*/ 360000 h 360000"/>
                        <a:gd name="connsiteX13" fmla="*/ 153000 w 360000"/>
                        <a:gd name="connsiteY13" fmla="*/ 333000 h 360000"/>
                        <a:gd name="connsiteX14" fmla="*/ 153000 w 360000"/>
                        <a:gd name="connsiteY14" fmla="*/ 207000 h 360000"/>
                        <a:gd name="connsiteX15" fmla="*/ 27000 w 360000"/>
                        <a:gd name="connsiteY15" fmla="*/ 207000 h 360000"/>
                        <a:gd name="connsiteX16" fmla="*/ 0 w 360000"/>
                        <a:gd name="connsiteY16" fmla="*/ 180000 h 360000"/>
                        <a:gd name="connsiteX17" fmla="*/ 7908 w 360000"/>
                        <a:gd name="connsiteY17" fmla="*/ 160908 h 3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0000" h="360000">
                          <a:moveTo>
                            <a:pt x="7908" y="160908"/>
                          </a:moveTo>
                          <a:cubicBezTo>
                            <a:pt x="12794" y="156022"/>
                            <a:pt x="19544" y="153000"/>
                            <a:pt x="27000" y="153000"/>
                          </a:cubicBezTo>
                          <a:lnTo>
                            <a:pt x="153000" y="153000"/>
                          </a:lnTo>
                          <a:lnTo>
                            <a:pt x="153000" y="27000"/>
                          </a:lnTo>
                          <a:cubicBezTo>
                            <a:pt x="153000" y="12088"/>
                            <a:pt x="165088" y="0"/>
                            <a:pt x="180000" y="0"/>
                          </a:cubicBezTo>
                          <a:cubicBezTo>
                            <a:pt x="194912" y="0"/>
                            <a:pt x="207000" y="12088"/>
                            <a:pt x="207000" y="27000"/>
                          </a:cubicBezTo>
                          <a:lnTo>
                            <a:pt x="207000" y="153000"/>
                          </a:lnTo>
                          <a:lnTo>
                            <a:pt x="333000" y="153000"/>
                          </a:lnTo>
                          <a:cubicBezTo>
                            <a:pt x="347912" y="153000"/>
                            <a:pt x="360000" y="165088"/>
                            <a:pt x="360000" y="180000"/>
                          </a:cubicBezTo>
                          <a:cubicBezTo>
                            <a:pt x="360000" y="194912"/>
                            <a:pt x="347912" y="207000"/>
                            <a:pt x="333000" y="207000"/>
                          </a:cubicBezTo>
                          <a:lnTo>
                            <a:pt x="207000" y="207000"/>
                          </a:lnTo>
                          <a:lnTo>
                            <a:pt x="207000" y="333000"/>
                          </a:lnTo>
                          <a:cubicBezTo>
                            <a:pt x="207000" y="347912"/>
                            <a:pt x="194912" y="360000"/>
                            <a:pt x="180000" y="360000"/>
                          </a:cubicBezTo>
                          <a:cubicBezTo>
                            <a:pt x="165088" y="360000"/>
                            <a:pt x="153000" y="347912"/>
                            <a:pt x="153000" y="333000"/>
                          </a:cubicBezTo>
                          <a:lnTo>
                            <a:pt x="153000" y="207000"/>
                          </a:lnTo>
                          <a:lnTo>
                            <a:pt x="27000" y="207000"/>
                          </a:lnTo>
                          <a:cubicBezTo>
                            <a:pt x="12088" y="207000"/>
                            <a:pt x="0" y="194912"/>
                            <a:pt x="0" y="180000"/>
                          </a:cubicBezTo>
                          <a:cubicBezTo>
                            <a:pt x="0" y="172544"/>
                            <a:pt x="3022" y="165794"/>
                            <a:pt x="7908" y="160908"/>
                          </a:cubicBezTo>
                          <a:close/>
                        </a:path>
                      </a:pathLst>
                    </a:custGeom>
                    <a:solidFill>
                      <a:srgbClr val="F0615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dirty="0"/>
                    </a:p>
                  </p:txBody>
                </p:sp>
              </p:grpSp>
              <p:sp>
                <p:nvSpPr>
                  <p:cNvPr id="142" name="Tekstvak 141">
                    <a:extLst>
                      <a:ext uri="{FF2B5EF4-FFF2-40B4-BE49-F238E27FC236}">
                        <a16:creationId xmlns:a16="http://schemas.microsoft.com/office/drawing/2014/main" id="{EA2A3A89-3BAE-5318-B8A7-F2ABC9442725}"/>
                      </a:ext>
                    </a:extLst>
                  </p:cNvPr>
                  <p:cNvSpPr txBox="1"/>
                  <p:nvPr userDrawn="1"/>
                </p:nvSpPr>
                <p:spPr>
                  <a:xfrm>
                    <a:off x="-3492543" y="5440654"/>
                    <a:ext cx="761481" cy="130403"/>
                  </a:xfrm>
                  <a:prstGeom prst="rect">
                    <a:avLst/>
                  </a:prstGeom>
                  <a:noFill/>
                </p:spPr>
                <p:txBody>
                  <a:bodyPr wrap="square" lIns="0" tIns="0" rIns="0" bIns="0" rtlCol="0" anchor="ctr">
                    <a:noAutofit/>
                  </a:bodyPr>
                  <a:lstStyle/>
                  <a:p>
                    <a:pPr marL="0" algn="ctr"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Delete</a:t>
                    </a:r>
                  </a:p>
                </p:txBody>
              </p:sp>
            </p:grpSp>
            <p:grpSp>
              <p:nvGrpSpPr>
                <p:cNvPr id="97" name="Groep 96">
                  <a:extLst>
                    <a:ext uri="{FF2B5EF4-FFF2-40B4-BE49-F238E27FC236}">
                      <a16:creationId xmlns:a16="http://schemas.microsoft.com/office/drawing/2014/main" id="{7CD03111-9CD4-9838-2479-55CFF919420D}"/>
                    </a:ext>
                  </a:extLst>
                </p:cNvPr>
                <p:cNvGrpSpPr/>
                <p:nvPr userDrawn="1"/>
              </p:nvGrpSpPr>
              <p:grpSpPr>
                <a:xfrm>
                  <a:off x="-2582156" y="4996916"/>
                  <a:ext cx="572112" cy="673634"/>
                  <a:chOff x="-2709168" y="4996916"/>
                  <a:chExt cx="572112" cy="673634"/>
                </a:xfrm>
              </p:grpSpPr>
              <p:grpSp>
                <p:nvGrpSpPr>
                  <p:cNvPr id="131" name="Groep 130">
                    <a:extLst>
                      <a:ext uri="{FF2B5EF4-FFF2-40B4-BE49-F238E27FC236}">
                        <a16:creationId xmlns:a16="http://schemas.microsoft.com/office/drawing/2014/main" id="{B9113468-85A1-BC25-EE97-AA6710881573}"/>
                      </a:ext>
                    </a:extLst>
                  </p:cNvPr>
                  <p:cNvGrpSpPr/>
                  <p:nvPr userDrawn="1"/>
                </p:nvGrpSpPr>
                <p:grpSpPr>
                  <a:xfrm>
                    <a:off x="-2609993" y="4996916"/>
                    <a:ext cx="389111" cy="375410"/>
                    <a:chOff x="-2542178" y="4940055"/>
                    <a:chExt cx="516835" cy="498637"/>
                  </a:xfrm>
                </p:grpSpPr>
                <p:sp>
                  <p:nvSpPr>
                    <p:cNvPr id="133" name="Rechthoek 132">
                      <a:extLst>
                        <a:ext uri="{FF2B5EF4-FFF2-40B4-BE49-F238E27FC236}">
                          <a16:creationId xmlns:a16="http://schemas.microsoft.com/office/drawing/2014/main" id="{3BF4E6CC-0BD5-E8D5-8A73-21BEEF37DF3F}"/>
                        </a:ext>
                      </a:extLst>
                    </p:cNvPr>
                    <p:cNvSpPr/>
                    <p:nvPr userDrawn="1"/>
                  </p:nvSpPr>
                  <p:spPr>
                    <a:xfrm>
                      <a:off x="-2538526" y="5145278"/>
                      <a:ext cx="510738" cy="150388"/>
                    </a:xfrm>
                    <a:prstGeom prst="rect">
                      <a:avLst/>
                    </a:prstGeom>
                    <a:solidFill>
                      <a:srgbClr val="C3D6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dirty="0">
                        <a:latin typeface="+mj-lt"/>
                      </a:endParaRPr>
                    </a:p>
                  </p:txBody>
                </p:sp>
                <p:grpSp>
                  <p:nvGrpSpPr>
                    <p:cNvPr id="134" name="Groep 133">
                      <a:extLst>
                        <a:ext uri="{FF2B5EF4-FFF2-40B4-BE49-F238E27FC236}">
                          <a16:creationId xmlns:a16="http://schemas.microsoft.com/office/drawing/2014/main" id="{AC8F06E2-B71A-9D78-1E75-F6D7E5E0B91A}"/>
                        </a:ext>
                      </a:extLst>
                    </p:cNvPr>
                    <p:cNvGrpSpPr/>
                    <p:nvPr userDrawn="1"/>
                  </p:nvGrpSpPr>
                  <p:grpSpPr>
                    <a:xfrm>
                      <a:off x="-2542178" y="4999319"/>
                      <a:ext cx="516835" cy="439373"/>
                      <a:chOff x="-3307743" y="4999319"/>
                      <a:chExt cx="516835" cy="439373"/>
                    </a:xfrm>
                  </p:grpSpPr>
                  <p:cxnSp>
                    <p:nvCxnSpPr>
                      <p:cNvPr id="136" name="Rechte verbindingslijn 135">
                        <a:extLst>
                          <a:ext uri="{FF2B5EF4-FFF2-40B4-BE49-F238E27FC236}">
                            <a16:creationId xmlns:a16="http://schemas.microsoft.com/office/drawing/2014/main" id="{90AC77DF-377C-A125-3470-6E83E53851D9}"/>
                          </a:ext>
                        </a:extLst>
                      </p:cNvPr>
                      <p:cNvCxnSpPr>
                        <a:cxnSpLocks/>
                      </p:cNvCxnSpPr>
                      <p:nvPr userDrawn="1"/>
                    </p:nvCxnSpPr>
                    <p:spPr>
                      <a:xfrm>
                        <a:off x="-3307743" y="5141843"/>
                        <a:ext cx="516835"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37" name="Rechte verbindingslijn 136">
                        <a:extLst>
                          <a:ext uri="{FF2B5EF4-FFF2-40B4-BE49-F238E27FC236}">
                            <a16:creationId xmlns:a16="http://schemas.microsoft.com/office/drawing/2014/main" id="{70CD70CD-ECC2-F089-41C0-0C10A35D06B9}"/>
                          </a:ext>
                        </a:extLst>
                      </p:cNvPr>
                      <p:cNvCxnSpPr>
                        <a:cxnSpLocks/>
                      </p:cNvCxnSpPr>
                      <p:nvPr userDrawn="1"/>
                    </p:nvCxnSpPr>
                    <p:spPr>
                      <a:xfrm>
                        <a:off x="-3307743" y="5290267"/>
                        <a:ext cx="516835"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38" name="Rechte verbindingslijn 137">
                        <a:extLst>
                          <a:ext uri="{FF2B5EF4-FFF2-40B4-BE49-F238E27FC236}">
                            <a16:creationId xmlns:a16="http://schemas.microsoft.com/office/drawing/2014/main" id="{03073E37-1D3E-EA27-263C-CBC51516B449}"/>
                          </a:ext>
                        </a:extLst>
                      </p:cNvPr>
                      <p:cNvCxnSpPr>
                        <a:cxnSpLocks/>
                      </p:cNvCxnSpPr>
                      <p:nvPr userDrawn="1"/>
                    </p:nvCxnSpPr>
                    <p:spPr>
                      <a:xfrm>
                        <a:off x="-2969743" y="5295569"/>
                        <a:ext cx="0" cy="143123"/>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39" name="Rechte verbindingslijn 138">
                        <a:extLst>
                          <a:ext uri="{FF2B5EF4-FFF2-40B4-BE49-F238E27FC236}">
                            <a16:creationId xmlns:a16="http://schemas.microsoft.com/office/drawing/2014/main" id="{7DB9BBC5-402A-90CE-4D6D-19E1E22DC355}"/>
                          </a:ext>
                        </a:extLst>
                      </p:cNvPr>
                      <p:cNvCxnSpPr>
                        <a:cxnSpLocks/>
                      </p:cNvCxnSpPr>
                      <p:nvPr userDrawn="1"/>
                    </p:nvCxnSpPr>
                    <p:spPr>
                      <a:xfrm>
                        <a:off x="-3142021" y="5295569"/>
                        <a:ext cx="0" cy="143123"/>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sp>
                    <p:nvSpPr>
                      <p:cNvPr id="140" name="Rechthoek 139">
                        <a:extLst>
                          <a:ext uri="{FF2B5EF4-FFF2-40B4-BE49-F238E27FC236}">
                            <a16:creationId xmlns:a16="http://schemas.microsoft.com/office/drawing/2014/main" id="{1ACE93C7-79C3-44F4-975E-237C76E879A2}"/>
                          </a:ext>
                        </a:extLst>
                      </p:cNvPr>
                      <p:cNvSpPr/>
                      <p:nvPr userDrawn="1"/>
                    </p:nvSpPr>
                    <p:spPr>
                      <a:xfrm>
                        <a:off x="-3304719" y="4999319"/>
                        <a:ext cx="513811" cy="439373"/>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2400" dirty="0">
                          <a:solidFill>
                            <a:schemeClr val="accent1"/>
                          </a:solidFill>
                          <a:latin typeface="Calibri" panose="020F0502020204030204" pitchFamily="34" charset="0"/>
                          <a:cs typeface="Calibri" panose="020F0502020204030204" pitchFamily="34" charset="0"/>
                        </a:endParaRPr>
                      </a:p>
                    </p:txBody>
                  </p:sp>
                </p:grpSp>
                <p:sp>
                  <p:nvSpPr>
                    <p:cNvPr id="135" name="Pijl: rechts 134">
                      <a:extLst>
                        <a:ext uri="{FF2B5EF4-FFF2-40B4-BE49-F238E27FC236}">
                          <a16:creationId xmlns:a16="http://schemas.microsoft.com/office/drawing/2014/main" id="{A327055B-F008-ABE1-4E66-2C880C96C19E}"/>
                        </a:ext>
                      </a:extLst>
                    </p:cNvPr>
                    <p:cNvSpPr/>
                    <p:nvPr userDrawn="1"/>
                  </p:nvSpPr>
                  <p:spPr>
                    <a:xfrm rot="16200000">
                      <a:off x="-2415001" y="4945522"/>
                      <a:ext cx="278551" cy="267618"/>
                    </a:xfrm>
                    <a:prstGeom prst="rightArrow">
                      <a:avLst>
                        <a:gd name="adj1" fmla="val 25329"/>
                        <a:gd name="adj2" fmla="val 63628"/>
                      </a:avLst>
                    </a:prstGeom>
                    <a:solidFill>
                      <a:srgbClr val="4A7DB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132" name="Tekstvak 131">
                    <a:extLst>
                      <a:ext uri="{FF2B5EF4-FFF2-40B4-BE49-F238E27FC236}">
                        <a16:creationId xmlns:a16="http://schemas.microsoft.com/office/drawing/2014/main" id="{2C18C06F-2173-3178-776B-E437F8CAA668}"/>
                      </a:ext>
                    </a:extLst>
                  </p:cNvPr>
                  <p:cNvSpPr txBox="1"/>
                  <p:nvPr userDrawn="1"/>
                </p:nvSpPr>
                <p:spPr>
                  <a:xfrm>
                    <a:off x="-2709168" y="5460793"/>
                    <a:ext cx="572112" cy="209757"/>
                  </a:xfrm>
                  <a:prstGeom prst="rect">
                    <a:avLst/>
                  </a:prstGeom>
                  <a:noFill/>
                </p:spPr>
                <p:txBody>
                  <a:bodyPr wrap="square" lIns="0" tIns="0" rIns="0" bIns="0" rtlCol="0" anchor="ctr">
                    <a:noAutofit/>
                  </a:bodyPr>
                  <a:lstStyle/>
                  <a:p>
                    <a:pPr marL="0" algn="ctr"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Insert Above</a:t>
                    </a:r>
                  </a:p>
                </p:txBody>
              </p:sp>
            </p:grpSp>
            <p:grpSp>
              <p:nvGrpSpPr>
                <p:cNvPr id="98" name="Groep 97">
                  <a:extLst>
                    <a:ext uri="{FF2B5EF4-FFF2-40B4-BE49-F238E27FC236}">
                      <a16:creationId xmlns:a16="http://schemas.microsoft.com/office/drawing/2014/main" id="{AA29BCCE-6784-F5AC-5E3F-3874F06E50EB}"/>
                    </a:ext>
                  </a:extLst>
                </p:cNvPr>
                <p:cNvGrpSpPr/>
                <p:nvPr userDrawn="1"/>
              </p:nvGrpSpPr>
              <p:grpSpPr>
                <a:xfrm>
                  <a:off x="-2036147" y="5039725"/>
                  <a:ext cx="572112" cy="630825"/>
                  <a:chOff x="-2099568" y="5039725"/>
                  <a:chExt cx="572112" cy="630825"/>
                </a:xfrm>
              </p:grpSpPr>
              <p:grpSp>
                <p:nvGrpSpPr>
                  <p:cNvPr id="121" name="Groep 120">
                    <a:extLst>
                      <a:ext uri="{FF2B5EF4-FFF2-40B4-BE49-F238E27FC236}">
                        <a16:creationId xmlns:a16="http://schemas.microsoft.com/office/drawing/2014/main" id="{009BA797-BD74-F693-195F-F26E91C40C2C}"/>
                      </a:ext>
                    </a:extLst>
                  </p:cNvPr>
                  <p:cNvGrpSpPr/>
                  <p:nvPr userDrawn="1"/>
                </p:nvGrpSpPr>
                <p:grpSpPr>
                  <a:xfrm rot="10800000">
                    <a:off x="-2004261" y="5039725"/>
                    <a:ext cx="389111" cy="375410"/>
                    <a:chOff x="-2542178" y="4940055"/>
                    <a:chExt cx="516835" cy="498637"/>
                  </a:xfrm>
                </p:grpSpPr>
                <p:sp>
                  <p:nvSpPr>
                    <p:cNvPr id="123" name="Rechthoek 122">
                      <a:extLst>
                        <a:ext uri="{FF2B5EF4-FFF2-40B4-BE49-F238E27FC236}">
                          <a16:creationId xmlns:a16="http://schemas.microsoft.com/office/drawing/2014/main" id="{156A2F23-E786-E2D5-8F24-3C54BD17F633}"/>
                        </a:ext>
                      </a:extLst>
                    </p:cNvPr>
                    <p:cNvSpPr/>
                    <p:nvPr userDrawn="1"/>
                  </p:nvSpPr>
                  <p:spPr>
                    <a:xfrm>
                      <a:off x="-2538526" y="5145278"/>
                      <a:ext cx="510738" cy="135578"/>
                    </a:xfrm>
                    <a:prstGeom prst="rect">
                      <a:avLst/>
                    </a:prstGeom>
                    <a:solidFill>
                      <a:srgbClr val="C3D6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dirty="0">
                        <a:latin typeface="+mj-lt"/>
                      </a:endParaRPr>
                    </a:p>
                  </p:txBody>
                </p:sp>
                <p:grpSp>
                  <p:nvGrpSpPr>
                    <p:cNvPr id="124" name="Groep 123">
                      <a:extLst>
                        <a:ext uri="{FF2B5EF4-FFF2-40B4-BE49-F238E27FC236}">
                          <a16:creationId xmlns:a16="http://schemas.microsoft.com/office/drawing/2014/main" id="{7890F8D9-2B7B-BADB-E9FF-E5878A3DFA41}"/>
                        </a:ext>
                      </a:extLst>
                    </p:cNvPr>
                    <p:cNvGrpSpPr/>
                    <p:nvPr userDrawn="1"/>
                  </p:nvGrpSpPr>
                  <p:grpSpPr>
                    <a:xfrm>
                      <a:off x="-2542178" y="4999319"/>
                      <a:ext cx="516835" cy="439373"/>
                      <a:chOff x="-3307743" y="4999319"/>
                      <a:chExt cx="516835" cy="439373"/>
                    </a:xfrm>
                  </p:grpSpPr>
                  <p:cxnSp>
                    <p:nvCxnSpPr>
                      <p:cNvPr id="126" name="Rechte verbindingslijn 125">
                        <a:extLst>
                          <a:ext uri="{FF2B5EF4-FFF2-40B4-BE49-F238E27FC236}">
                            <a16:creationId xmlns:a16="http://schemas.microsoft.com/office/drawing/2014/main" id="{F8A1DE6B-30C9-18BA-1109-73CB5EDA85C8}"/>
                          </a:ext>
                        </a:extLst>
                      </p:cNvPr>
                      <p:cNvCxnSpPr>
                        <a:cxnSpLocks/>
                      </p:cNvCxnSpPr>
                      <p:nvPr userDrawn="1"/>
                    </p:nvCxnSpPr>
                    <p:spPr>
                      <a:xfrm>
                        <a:off x="-3307743" y="5141843"/>
                        <a:ext cx="516835"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27" name="Rechte verbindingslijn 126">
                        <a:extLst>
                          <a:ext uri="{FF2B5EF4-FFF2-40B4-BE49-F238E27FC236}">
                            <a16:creationId xmlns:a16="http://schemas.microsoft.com/office/drawing/2014/main" id="{34D3A243-3894-E96F-4534-901669721CE8}"/>
                          </a:ext>
                        </a:extLst>
                      </p:cNvPr>
                      <p:cNvCxnSpPr>
                        <a:cxnSpLocks/>
                      </p:cNvCxnSpPr>
                      <p:nvPr userDrawn="1"/>
                    </p:nvCxnSpPr>
                    <p:spPr>
                      <a:xfrm>
                        <a:off x="-3307743" y="5290267"/>
                        <a:ext cx="516835"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28" name="Rechte verbindingslijn 127">
                        <a:extLst>
                          <a:ext uri="{FF2B5EF4-FFF2-40B4-BE49-F238E27FC236}">
                            <a16:creationId xmlns:a16="http://schemas.microsoft.com/office/drawing/2014/main" id="{EE4F3A30-0D77-114D-FAD1-57A0840E0522}"/>
                          </a:ext>
                        </a:extLst>
                      </p:cNvPr>
                      <p:cNvCxnSpPr>
                        <a:cxnSpLocks/>
                      </p:cNvCxnSpPr>
                      <p:nvPr userDrawn="1"/>
                    </p:nvCxnSpPr>
                    <p:spPr>
                      <a:xfrm>
                        <a:off x="-2969743" y="5295569"/>
                        <a:ext cx="0" cy="143123"/>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29" name="Rechte verbindingslijn 128">
                        <a:extLst>
                          <a:ext uri="{FF2B5EF4-FFF2-40B4-BE49-F238E27FC236}">
                            <a16:creationId xmlns:a16="http://schemas.microsoft.com/office/drawing/2014/main" id="{D8DABA3D-D246-2E9F-9479-1366FBCE8169}"/>
                          </a:ext>
                        </a:extLst>
                      </p:cNvPr>
                      <p:cNvCxnSpPr>
                        <a:cxnSpLocks/>
                      </p:cNvCxnSpPr>
                      <p:nvPr userDrawn="1"/>
                    </p:nvCxnSpPr>
                    <p:spPr>
                      <a:xfrm>
                        <a:off x="-3142021" y="5295569"/>
                        <a:ext cx="0" cy="143123"/>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sp>
                    <p:nvSpPr>
                      <p:cNvPr id="130" name="Rechthoek 129">
                        <a:extLst>
                          <a:ext uri="{FF2B5EF4-FFF2-40B4-BE49-F238E27FC236}">
                            <a16:creationId xmlns:a16="http://schemas.microsoft.com/office/drawing/2014/main" id="{C9B2586A-3EBA-45EF-BA1F-EA3923E649D2}"/>
                          </a:ext>
                        </a:extLst>
                      </p:cNvPr>
                      <p:cNvSpPr/>
                      <p:nvPr userDrawn="1"/>
                    </p:nvSpPr>
                    <p:spPr>
                      <a:xfrm>
                        <a:off x="-3304719" y="4999319"/>
                        <a:ext cx="513811" cy="439373"/>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2400" dirty="0">
                          <a:solidFill>
                            <a:schemeClr val="accent1"/>
                          </a:solidFill>
                          <a:latin typeface="Calibri" panose="020F0502020204030204" pitchFamily="34" charset="0"/>
                          <a:cs typeface="Calibri" panose="020F0502020204030204" pitchFamily="34" charset="0"/>
                        </a:endParaRPr>
                      </a:p>
                    </p:txBody>
                  </p:sp>
                </p:grpSp>
                <p:sp>
                  <p:nvSpPr>
                    <p:cNvPr id="125" name="Pijl: rechts 124">
                      <a:extLst>
                        <a:ext uri="{FF2B5EF4-FFF2-40B4-BE49-F238E27FC236}">
                          <a16:creationId xmlns:a16="http://schemas.microsoft.com/office/drawing/2014/main" id="{644AAE52-EB53-5224-8CB2-DE76BCF92995}"/>
                        </a:ext>
                      </a:extLst>
                    </p:cNvPr>
                    <p:cNvSpPr/>
                    <p:nvPr userDrawn="1"/>
                  </p:nvSpPr>
                  <p:spPr>
                    <a:xfrm rot="16200000">
                      <a:off x="-2415001" y="4945522"/>
                      <a:ext cx="278551" cy="267618"/>
                    </a:xfrm>
                    <a:prstGeom prst="rightArrow">
                      <a:avLst>
                        <a:gd name="adj1" fmla="val 25329"/>
                        <a:gd name="adj2" fmla="val 63628"/>
                      </a:avLst>
                    </a:prstGeom>
                    <a:solidFill>
                      <a:srgbClr val="4A7DB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122" name="Tekstvak 121">
                    <a:extLst>
                      <a:ext uri="{FF2B5EF4-FFF2-40B4-BE49-F238E27FC236}">
                        <a16:creationId xmlns:a16="http://schemas.microsoft.com/office/drawing/2014/main" id="{02AB1E35-DA41-C773-C91F-0C9CEF429ACD}"/>
                      </a:ext>
                    </a:extLst>
                  </p:cNvPr>
                  <p:cNvSpPr txBox="1"/>
                  <p:nvPr userDrawn="1"/>
                </p:nvSpPr>
                <p:spPr>
                  <a:xfrm>
                    <a:off x="-2099568" y="5460793"/>
                    <a:ext cx="572112" cy="209757"/>
                  </a:xfrm>
                  <a:prstGeom prst="rect">
                    <a:avLst/>
                  </a:prstGeom>
                  <a:noFill/>
                </p:spPr>
                <p:txBody>
                  <a:bodyPr wrap="square" lIns="0" tIns="0" rIns="0" bIns="0" rtlCol="0" anchor="ctr">
                    <a:noAutofit/>
                  </a:bodyPr>
                  <a:lstStyle/>
                  <a:p>
                    <a:pPr marL="0" algn="ctr"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Insert Below</a:t>
                    </a:r>
                  </a:p>
                </p:txBody>
              </p:sp>
            </p:grpSp>
            <p:grpSp>
              <p:nvGrpSpPr>
                <p:cNvPr id="99" name="Groep 98">
                  <a:extLst>
                    <a:ext uri="{FF2B5EF4-FFF2-40B4-BE49-F238E27FC236}">
                      <a16:creationId xmlns:a16="http://schemas.microsoft.com/office/drawing/2014/main" id="{3CC91B85-34D3-154B-1C45-30D4DCDDB84E}"/>
                    </a:ext>
                  </a:extLst>
                </p:cNvPr>
                <p:cNvGrpSpPr/>
                <p:nvPr userDrawn="1"/>
              </p:nvGrpSpPr>
              <p:grpSpPr>
                <a:xfrm>
                  <a:off x="-1497156" y="5039725"/>
                  <a:ext cx="572112" cy="630825"/>
                  <a:chOff x="-1501387" y="5039725"/>
                  <a:chExt cx="572112" cy="630825"/>
                </a:xfrm>
              </p:grpSpPr>
              <p:grpSp>
                <p:nvGrpSpPr>
                  <p:cNvPr id="111" name="Groep 110">
                    <a:extLst>
                      <a:ext uri="{FF2B5EF4-FFF2-40B4-BE49-F238E27FC236}">
                        <a16:creationId xmlns:a16="http://schemas.microsoft.com/office/drawing/2014/main" id="{4C84D799-6904-CD02-909D-7ACA8AEFCDB5}"/>
                      </a:ext>
                    </a:extLst>
                  </p:cNvPr>
                  <p:cNvGrpSpPr/>
                  <p:nvPr userDrawn="1"/>
                </p:nvGrpSpPr>
                <p:grpSpPr>
                  <a:xfrm rot="10800000">
                    <a:off x="-1453772" y="5039725"/>
                    <a:ext cx="426738" cy="332849"/>
                    <a:chOff x="-2542179" y="4996586"/>
                    <a:chExt cx="566814" cy="442106"/>
                  </a:xfrm>
                </p:grpSpPr>
                <p:sp>
                  <p:nvSpPr>
                    <p:cNvPr id="113" name="Rechthoek 112">
                      <a:extLst>
                        <a:ext uri="{FF2B5EF4-FFF2-40B4-BE49-F238E27FC236}">
                          <a16:creationId xmlns:a16="http://schemas.microsoft.com/office/drawing/2014/main" id="{957294F5-C163-B1C2-7112-0B8BF77BC0C2}"/>
                        </a:ext>
                      </a:extLst>
                    </p:cNvPr>
                    <p:cNvSpPr/>
                    <p:nvPr userDrawn="1"/>
                  </p:nvSpPr>
                  <p:spPr>
                    <a:xfrm>
                      <a:off x="-2375154" y="4996588"/>
                      <a:ext cx="165824" cy="435881"/>
                    </a:xfrm>
                    <a:prstGeom prst="rect">
                      <a:avLst/>
                    </a:prstGeom>
                    <a:solidFill>
                      <a:srgbClr val="C3D6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dirty="0">
                        <a:latin typeface="+mj-lt"/>
                      </a:endParaRPr>
                    </a:p>
                  </p:txBody>
                </p:sp>
                <p:grpSp>
                  <p:nvGrpSpPr>
                    <p:cNvPr id="114" name="Groep 113">
                      <a:extLst>
                        <a:ext uri="{FF2B5EF4-FFF2-40B4-BE49-F238E27FC236}">
                          <a16:creationId xmlns:a16="http://schemas.microsoft.com/office/drawing/2014/main" id="{EF524450-E9E6-8843-2C29-73294CEE6A10}"/>
                        </a:ext>
                      </a:extLst>
                    </p:cNvPr>
                    <p:cNvGrpSpPr/>
                    <p:nvPr userDrawn="1"/>
                  </p:nvGrpSpPr>
                  <p:grpSpPr>
                    <a:xfrm>
                      <a:off x="-2542179" y="4996586"/>
                      <a:ext cx="516836" cy="442106"/>
                      <a:chOff x="-3307744" y="4996586"/>
                      <a:chExt cx="516836" cy="442106"/>
                    </a:xfrm>
                  </p:grpSpPr>
                  <p:cxnSp>
                    <p:nvCxnSpPr>
                      <p:cNvPr id="116" name="Rechte verbindingslijn 115">
                        <a:extLst>
                          <a:ext uri="{FF2B5EF4-FFF2-40B4-BE49-F238E27FC236}">
                            <a16:creationId xmlns:a16="http://schemas.microsoft.com/office/drawing/2014/main" id="{729C63E4-AA2D-AE0D-0124-469D17512D01}"/>
                          </a:ext>
                        </a:extLst>
                      </p:cNvPr>
                      <p:cNvCxnSpPr>
                        <a:cxnSpLocks/>
                      </p:cNvCxnSpPr>
                      <p:nvPr userDrawn="1"/>
                    </p:nvCxnSpPr>
                    <p:spPr>
                      <a:xfrm rot="10800000" flipH="1">
                        <a:off x="-3307744" y="5141843"/>
                        <a:ext cx="162288"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17" name="Rechte verbindingslijn 116">
                        <a:extLst>
                          <a:ext uri="{FF2B5EF4-FFF2-40B4-BE49-F238E27FC236}">
                            <a16:creationId xmlns:a16="http://schemas.microsoft.com/office/drawing/2014/main" id="{EAB83DCF-F1C6-837D-ACA5-A964D01EF2B0}"/>
                          </a:ext>
                        </a:extLst>
                      </p:cNvPr>
                      <p:cNvCxnSpPr>
                        <a:cxnSpLocks/>
                      </p:cNvCxnSpPr>
                      <p:nvPr userDrawn="1"/>
                    </p:nvCxnSpPr>
                    <p:spPr>
                      <a:xfrm rot="10800000" flipH="1">
                        <a:off x="-3307744" y="5290267"/>
                        <a:ext cx="167025"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18" name="Rechte verbindingslijn 117">
                        <a:extLst>
                          <a:ext uri="{FF2B5EF4-FFF2-40B4-BE49-F238E27FC236}">
                            <a16:creationId xmlns:a16="http://schemas.microsoft.com/office/drawing/2014/main" id="{77D52749-BF3E-0FE9-E52C-2F4915238549}"/>
                          </a:ext>
                        </a:extLst>
                      </p:cNvPr>
                      <p:cNvCxnSpPr>
                        <a:cxnSpLocks/>
                      </p:cNvCxnSpPr>
                      <p:nvPr userDrawn="1"/>
                    </p:nvCxnSpPr>
                    <p:spPr>
                      <a:xfrm rot="10800000" flipV="1">
                        <a:off x="-2969743" y="5001324"/>
                        <a:ext cx="0" cy="437367"/>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19" name="Rechte verbindingslijn 118">
                        <a:extLst>
                          <a:ext uri="{FF2B5EF4-FFF2-40B4-BE49-F238E27FC236}">
                            <a16:creationId xmlns:a16="http://schemas.microsoft.com/office/drawing/2014/main" id="{4D24A051-8223-D1FE-D00C-5A9CCBDD666B}"/>
                          </a:ext>
                        </a:extLst>
                      </p:cNvPr>
                      <p:cNvCxnSpPr>
                        <a:cxnSpLocks/>
                      </p:cNvCxnSpPr>
                      <p:nvPr userDrawn="1"/>
                    </p:nvCxnSpPr>
                    <p:spPr>
                      <a:xfrm rot="10800000" flipV="1">
                        <a:off x="-3142021" y="4996586"/>
                        <a:ext cx="0" cy="442105"/>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sp>
                    <p:nvSpPr>
                      <p:cNvPr id="120" name="Rechthoek 119">
                        <a:extLst>
                          <a:ext uri="{FF2B5EF4-FFF2-40B4-BE49-F238E27FC236}">
                            <a16:creationId xmlns:a16="http://schemas.microsoft.com/office/drawing/2014/main" id="{E59DAB40-D49E-AC5D-9F86-6FDE8411066A}"/>
                          </a:ext>
                        </a:extLst>
                      </p:cNvPr>
                      <p:cNvSpPr/>
                      <p:nvPr userDrawn="1"/>
                    </p:nvSpPr>
                    <p:spPr>
                      <a:xfrm>
                        <a:off x="-3304719" y="4999319"/>
                        <a:ext cx="513811" cy="439373"/>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2400" dirty="0">
                          <a:solidFill>
                            <a:schemeClr val="accent1"/>
                          </a:solidFill>
                          <a:latin typeface="Calibri" panose="020F0502020204030204" pitchFamily="34" charset="0"/>
                          <a:cs typeface="Calibri" panose="020F0502020204030204" pitchFamily="34" charset="0"/>
                        </a:endParaRPr>
                      </a:p>
                    </p:txBody>
                  </p:sp>
                </p:grpSp>
                <p:sp>
                  <p:nvSpPr>
                    <p:cNvPr id="115" name="Pijl: rechts 114">
                      <a:extLst>
                        <a:ext uri="{FF2B5EF4-FFF2-40B4-BE49-F238E27FC236}">
                          <a16:creationId xmlns:a16="http://schemas.microsoft.com/office/drawing/2014/main" id="{1C9F8AC0-6395-EBD1-5FBC-81F6B2FCC4B7}"/>
                        </a:ext>
                      </a:extLst>
                    </p:cNvPr>
                    <p:cNvSpPr/>
                    <p:nvPr userDrawn="1"/>
                  </p:nvSpPr>
                  <p:spPr>
                    <a:xfrm>
                      <a:off x="-2253916" y="5077408"/>
                      <a:ext cx="278551" cy="267618"/>
                    </a:xfrm>
                    <a:prstGeom prst="rightArrow">
                      <a:avLst>
                        <a:gd name="adj1" fmla="val 25329"/>
                        <a:gd name="adj2" fmla="val 63628"/>
                      </a:avLst>
                    </a:prstGeom>
                    <a:solidFill>
                      <a:srgbClr val="4A7DB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112" name="Tekstvak 111">
                    <a:extLst>
                      <a:ext uri="{FF2B5EF4-FFF2-40B4-BE49-F238E27FC236}">
                        <a16:creationId xmlns:a16="http://schemas.microsoft.com/office/drawing/2014/main" id="{535B88A9-50E1-F8EC-45E3-36378CD8079C}"/>
                      </a:ext>
                    </a:extLst>
                  </p:cNvPr>
                  <p:cNvSpPr txBox="1"/>
                  <p:nvPr userDrawn="1"/>
                </p:nvSpPr>
                <p:spPr>
                  <a:xfrm>
                    <a:off x="-1501387" y="5460793"/>
                    <a:ext cx="572112" cy="209757"/>
                  </a:xfrm>
                  <a:prstGeom prst="rect">
                    <a:avLst/>
                  </a:prstGeom>
                  <a:noFill/>
                </p:spPr>
                <p:txBody>
                  <a:bodyPr wrap="square" lIns="0" tIns="0" rIns="0" bIns="0" rtlCol="0" anchor="ctr">
                    <a:noAutofit/>
                  </a:bodyPr>
                  <a:lstStyle/>
                  <a:p>
                    <a:pPr marL="0" algn="ctr"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Insert </a:t>
                    </a:r>
                    <a:br>
                      <a:rPr lang="en-GB" sz="900" b="0" kern="1200" noProof="0" dirty="0">
                        <a:solidFill>
                          <a:srgbClr val="211F26"/>
                        </a:solidFill>
                        <a:latin typeface="Calibri" panose="020F0502020204030204" pitchFamily="34" charset="0"/>
                        <a:ea typeface="+mn-ea"/>
                        <a:cs typeface="Calibri" panose="020F0502020204030204" pitchFamily="34" charset="0"/>
                      </a:rPr>
                    </a:br>
                    <a:r>
                      <a:rPr lang="en-GB" sz="900" b="0" kern="1200" noProof="0" dirty="0">
                        <a:solidFill>
                          <a:srgbClr val="211F26"/>
                        </a:solidFill>
                        <a:latin typeface="Calibri" panose="020F0502020204030204" pitchFamily="34" charset="0"/>
                        <a:ea typeface="+mn-ea"/>
                        <a:cs typeface="Calibri" panose="020F0502020204030204" pitchFamily="34" charset="0"/>
                      </a:rPr>
                      <a:t>Left</a:t>
                    </a:r>
                  </a:p>
                </p:txBody>
              </p:sp>
            </p:grpSp>
            <p:grpSp>
              <p:nvGrpSpPr>
                <p:cNvPr id="100" name="Groep 99">
                  <a:extLst>
                    <a:ext uri="{FF2B5EF4-FFF2-40B4-BE49-F238E27FC236}">
                      <a16:creationId xmlns:a16="http://schemas.microsoft.com/office/drawing/2014/main" id="{66C0B9D6-444D-5280-E768-AA48D34745B6}"/>
                    </a:ext>
                  </a:extLst>
                </p:cNvPr>
                <p:cNvGrpSpPr/>
                <p:nvPr userDrawn="1"/>
              </p:nvGrpSpPr>
              <p:grpSpPr>
                <a:xfrm>
                  <a:off x="-973743" y="5039725"/>
                  <a:ext cx="572112" cy="630825"/>
                  <a:chOff x="-961551" y="5039725"/>
                  <a:chExt cx="572112" cy="630825"/>
                </a:xfrm>
              </p:grpSpPr>
              <p:grpSp>
                <p:nvGrpSpPr>
                  <p:cNvPr id="101" name="Groep 100">
                    <a:extLst>
                      <a:ext uri="{FF2B5EF4-FFF2-40B4-BE49-F238E27FC236}">
                        <a16:creationId xmlns:a16="http://schemas.microsoft.com/office/drawing/2014/main" id="{4BADE2AB-9B70-81B4-946D-3AA2B9959678}"/>
                      </a:ext>
                    </a:extLst>
                  </p:cNvPr>
                  <p:cNvGrpSpPr/>
                  <p:nvPr userDrawn="1"/>
                </p:nvGrpSpPr>
                <p:grpSpPr>
                  <a:xfrm rot="10800000" flipH="1">
                    <a:off x="-868825" y="5039725"/>
                    <a:ext cx="426738" cy="332849"/>
                    <a:chOff x="-2542179" y="4996586"/>
                    <a:chExt cx="566814" cy="442106"/>
                  </a:xfrm>
                </p:grpSpPr>
                <p:sp>
                  <p:nvSpPr>
                    <p:cNvPr id="103" name="Rechthoek 102">
                      <a:extLst>
                        <a:ext uri="{FF2B5EF4-FFF2-40B4-BE49-F238E27FC236}">
                          <a16:creationId xmlns:a16="http://schemas.microsoft.com/office/drawing/2014/main" id="{AA189F78-BC8F-E835-137D-1F52F32CDC22}"/>
                        </a:ext>
                      </a:extLst>
                    </p:cNvPr>
                    <p:cNvSpPr/>
                    <p:nvPr userDrawn="1"/>
                  </p:nvSpPr>
                  <p:spPr>
                    <a:xfrm>
                      <a:off x="-2375154" y="4996588"/>
                      <a:ext cx="165824" cy="435881"/>
                    </a:xfrm>
                    <a:prstGeom prst="rect">
                      <a:avLst/>
                    </a:prstGeom>
                    <a:solidFill>
                      <a:srgbClr val="C3D6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dirty="0">
                        <a:latin typeface="+mj-lt"/>
                      </a:endParaRPr>
                    </a:p>
                  </p:txBody>
                </p:sp>
                <p:grpSp>
                  <p:nvGrpSpPr>
                    <p:cNvPr id="104" name="Groep 103">
                      <a:extLst>
                        <a:ext uri="{FF2B5EF4-FFF2-40B4-BE49-F238E27FC236}">
                          <a16:creationId xmlns:a16="http://schemas.microsoft.com/office/drawing/2014/main" id="{15705681-B0A7-4CBE-215C-AC598417374E}"/>
                        </a:ext>
                      </a:extLst>
                    </p:cNvPr>
                    <p:cNvGrpSpPr/>
                    <p:nvPr userDrawn="1"/>
                  </p:nvGrpSpPr>
                  <p:grpSpPr>
                    <a:xfrm>
                      <a:off x="-2542179" y="4996586"/>
                      <a:ext cx="516836" cy="442106"/>
                      <a:chOff x="-3307744" y="4996586"/>
                      <a:chExt cx="516836" cy="442106"/>
                    </a:xfrm>
                  </p:grpSpPr>
                  <p:cxnSp>
                    <p:nvCxnSpPr>
                      <p:cNvPr id="106" name="Rechte verbindingslijn 105">
                        <a:extLst>
                          <a:ext uri="{FF2B5EF4-FFF2-40B4-BE49-F238E27FC236}">
                            <a16:creationId xmlns:a16="http://schemas.microsoft.com/office/drawing/2014/main" id="{C1426DD9-8E48-2369-C405-89CDE1682A01}"/>
                          </a:ext>
                        </a:extLst>
                      </p:cNvPr>
                      <p:cNvCxnSpPr>
                        <a:cxnSpLocks/>
                      </p:cNvCxnSpPr>
                      <p:nvPr userDrawn="1"/>
                    </p:nvCxnSpPr>
                    <p:spPr>
                      <a:xfrm rot="10800000" flipH="1">
                        <a:off x="-3307744" y="5141843"/>
                        <a:ext cx="162288"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07" name="Rechte verbindingslijn 106">
                        <a:extLst>
                          <a:ext uri="{FF2B5EF4-FFF2-40B4-BE49-F238E27FC236}">
                            <a16:creationId xmlns:a16="http://schemas.microsoft.com/office/drawing/2014/main" id="{F523F886-BBD2-96A7-6DBD-A5FE3B67F3E1}"/>
                          </a:ext>
                        </a:extLst>
                      </p:cNvPr>
                      <p:cNvCxnSpPr>
                        <a:cxnSpLocks/>
                      </p:cNvCxnSpPr>
                      <p:nvPr userDrawn="1"/>
                    </p:nvCxnSpPr>
                    <p:spPr>
                      <a:xfrm rot="10800000" flipH="1">
                        <a:off x="-3307744" y="5290267"/>
                        <a:ext cx="167025"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08" name="Rechte verbindingslijn 107">
                        <a:extLst>
                          <a:ext uri="{FF2B5EF4-FFF2-40B4-BE49-F238E27FC236}">
                            <a16:creationId xmlns:a16="http://schemas.microsoft.com/office/drawing/2014/main" id="{5CBFCF95-43E4-BAE5-DD4D-28D922B00CD2}"/>
                          </a:ext>
                        </a:extLst>
                      </p:cNvPr>
                      <p:cNvCxnSpPr>
                        <a:cxnSpLocks/>
                      </p:cNvCxnSpPr>
                      <p:nvPr userDrawn="1"/>
                    </p:nvCxnSpPr>
                    <p:spPr>
                      <a:xfrm rot="10800000" flipV="1">
                        <a:off x="-2969743" y="5001324"/>
                        <a:ext cx="0" cy="437367"/>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09" name="Rechte verbindingslijn 108">
                        <a:extLst>
                          <a:ext uri="{FF2B5EF4-FFF2-40B4-BE49-F238E27FC236}">
                            <a16:creationId xmlns:a16="http://schemas.microsoft.com/office/drawing/2014/main" id="{795C1471-B35E-4452-5480-006357987A3C}"/>
                          </a:ext>
                        </a:extLst>
                      </p:cNvPr>
                      <p:cNvCxnSpPr>
                        <a:cxnSpLocks/>
                      </p:cNvCxnSpPr>
                      <p:nvPr userDrawn="1"/>
                    </p:nvCxnSpPr>
                    <p:spPr>
                      <a:xfrm rot="10800000" flipV="1">
                        <a:off x="-3142021" y="4996586"/>
                        <a:ext cx="0" cy="442105"/>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sp>
                    <p:nvSpPr>
                      <p:cNvPr id="110" name="Rechthoek 109">
                        <a:extLst>
                          <a:ext uri="{FF2B5EF4-FFF2-40B4-BE49-F238E27FC236}">
                            <a16:creationId xmlns:a16="http://schemas.microsoft.com/office/drawing/2014/main" id="{BBA8A06A-3868-520E-57B0-195C053FA9B0}"/>
                          </a:ext>
                        </a:extLst>
                      </p:cNvPr>
                      <p:cNvSpPr/>
                      <p:nvPr userDrawn="1"/>
                    </p:nvSpPr>
                    <p:spPr>
                      <a:xfrm>
                        <a:off x="-3304719" y="4999319"/>
                        <a:ext cx="513811" cy="439373"/>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2400" dirty="0">
                          <a:solidFill>
                            <a:schemeClr val="accent1"/>
                          </a:solidFill>
                          <a:latin typeface="Calibri" panose="020F0502020204030204" pitchFamily="34" charset="0"/>
                          <a:cs typeface="Calibri" panose="020F0502020204030204" pitchFamily="34" charset="0"/>
                        </a:endParaRPr>
                      </a:p>
                    </p:txBody>
                  </p:sp>
                </p:grpSp>
                <p:sp>
                  <p:nvSpPr>
                    <p:cNvPr id="105" name="Pijl: rechts 104">
                      <a:extLst>
                        <a:ext uri="{FF2B5EF4-FFF2-40B4-BE49-F238E27FC236}">
                          <a16:creationId xmlns:a16="http://schemas.microsoft.com/office/drawing/2014/main" id="{04BA5DCD-A2B9-E509-F4F5-D17F03E999C3}"/>
                        </a:ext>
                      </a:extLst>
                    </p:cNvPr>
                    <p:cNvSpPr/>
                    <p:nvPr userDrawn="1"/>
                  </p:nvSpPr>
                  <p:spPr>
                    <a:xfrm>
                      <a:off x="-2253916" y="5077408"/>
                      <a:ext cx="278551" cy="267618"/>
                    </a:xfrm>
                    <a:prstGeom prst="rightArrow">
                      <a:avLst>
                        <a:gd name="adj1" fmla="val 25329"/>
                        <a:gd name="adj2" fmla="val 63628"/>
                      </a:avLst>
                    </a:prstGeom>
                    <a:solidFill>
                      <a:srgbClr val="4A7DB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102" name="Tekstvak 101">
                    <a:extLst>
                      <a:ext uri="{FF2B5EF4-FFF2-40B4-BE49-F238E27FC236}">
                        <a16:creationId xmlns:a16="http://schemas.microsoft.com/office/drawing/2014/main" id="{5757C8A2-93FB-2533-4BF9-5777949940DB}"/>
                      </a:ext>
                    </a:extLst>
                  </p:cNvPr>
                  <p:cNvSpPr txBox="1"/>
                  <p:nvPr userDrawn="1"/>
                </p:nvSpPr>
                <p:spPr>
                  <a:xfrm>
                    <a:off x="-961551" y="5460793"/>
                    <a:ext cx="572112" cy="209757"/>
                  </a:xfrm>
                  <a:prstGeom prst="rect">
                    <a:avLst/>
                  </a:prstGeom>
                  <a:noFill/>
                </p:spPr>
                <p:txBody>
                  <a:bodyPr wrap="square" lIns="0" tIns="0" rIns="0" bIns="0" rtlCol="0" anchor="ctr">
                    <a:noAutofit/>
                  </a:bodyPr>
                  <a:lstStyle/>
                  <a:p>
                    <a:pPr marL="0" algn="ctr"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Insert</a:t>
                    </a:r>
                    <a:br>
                      <a:rPr lang="en-GB" sz="900" b="0" kern="1200" noProof="0" dirty="0">
                        <a:solidFill>
                          <a:srgbClr val="211F26"/>
                        </a:solidFill>
                        <a:latin typeface="Calibri" panose="020F0502020204030204" pitchFamily="34" charset="0"/>
                        <a:ea typeface="+mn-ea"/>
                        <a:cs typeface="Calibri" panose="020F0502020204030204" pitchFamily="34" charset="0"/>
                      </a:rPr>
                    </a:br>
                    <a:r>
                      <a:rPr lang="en-GB" sz="900" b="0" kern="1200" noProof="0" dirty="0">
                        <a:solidFill>
                          <a:srgbClr val="211F26"/>
                        </a:solidFill>
                        <a:latin typeface="Calibri" panose="020F0502020204030204" pitchFamily="34" charset="0"/>
                        <a:ea typeface="+mn-ea"/>
                        <a:cs typeface="Calibri" panose="020F0502020204030204" pitchFamily="34" charset="0"/>
                      </a:rPr>
                      <a:t>Right</a:t>
                    </a:r>
                  </a:p>
                </p:txBody>
              </p:sp>
            </p:grpSp>
          </p:grpSp>
        </p:grpSp>
      </p:grpSp>
      <p:grpSp>
        <p:nvGrpSpPr>
          <p:cNvPr id="2" name="Groep 1">
            <a:extLst>
              <a:ext uri="{FF2B5EF4-FFF2-40B4-BE49-F238E27FC236}">
                <a16:creationId xmlns:a16="http://schemas.microsoft.com/office/drawing/2014/main" id="{59A92325-8BE1-F5AA-6378-C75224BCE38E}"/>
              </a:ext>
            </a:extLst>
          </p:cNvPr>
          <p:cNvGrpSpPr/>
          <p:nvPr userDrawn="1"/>
        </p:nvGrpSpPr>
        <p:grpSpPr>
          <a:xfrm>
            <a:off x="-3786437" y="0"/>
            <a:ext cx="3693386" cy="5359349"/>
            <a:chOff x="-3786437" y="0"/>
            <a:chExt cx="3693386" cy="5359349"/>
          </a:xfrm>
        </p:grpSpPr>
        <p:sp>
          <p:nvSpPr>
            <p:cNvPr id="5" name="Rechthoek 4">
              <a:extLst>
                <a:ext uri="{FF2B5EF4-FFF2-40B4-BE49-F238E27FC236}">
                  <a16:creationId xmlns:a16="http://schemas.microsoft.com/office/drawing/2014/main" id="{D0FA9E68-E2CD-D0F4-5AAB-461FFB55DB37}"/>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tx2"/>
                  </a:solidFill>
                  <a:latin typeface="Calibri" panose="020F0502020204030204" pitchFamily="34" charset="0"/>
                  <a:cs typeface="Calibri" panose="020F0502020204030204" pitchFamily="34" charset="0"/>
                </a:rPr>
                <a:t>Choosing text levels</a:t>
              </a:r>
            </a:p>
          </p:txBody>
        </p:sp>
        <p:sp>
          <p:nvSpPr>
            <p:cNvPr id="8" name="Ovaal 7">
              <a:extLst>
                <a:ext uri="{FF2B5EF4-FFF2-40B4-BE49-F238E27FC236}">
                  <a16:creationId xmlns:a16="http://schemas.microsoft.com/office/drawing/2014/main" id="{5389DE13-7A94-7691-7C12-4433A8F98EAB}"/>
                </a:ext>
              </a:extLst>
            </p:cNvPr>
            <p:cNvSpPr/>
            <p:nvPr userDrawn="1"/>
          </p:nvSpPr>
          <p:spPr>
            <a:xfrm>
              <a:off x="-3604183" y="183748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9" name="Rechthoek 8">
              <a:extLst>
                <a:ext uri="{FF2B5EF4-FFF2-40B4-BE49-F238E27FC236}">
                  <a16:creationId xmlns:a16="http://schemas.microsoft.com/office/drawing/2014/main" id="{97A41A6C-03FC-ABF8-A91E-F908CDA86120}"/>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4"/>
                </a:buClr>
                <a:buSzTx/>
                <a:buFontTx/>
                <a:buNone/>
                <a:tabLst/>
                <a:defRPr/>
              </a:pPr>
              <a:r>
                <a:rPr kumimoji="0" lang="en-GB"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Plain text #1</a:t>
              </a:r>
            </a:p>
          </p:txBody>
        </p:sp>
        <p:sp>
          <p:nvSpPr>
            <p:cNvPr id="10" name="Ovaal 9">
              <a:extLst>
                <a:ext uri="{FF2B5EF4-FFF2-40B4-BE49-F238E27FC236}">
                  <a16:creationId xmlns:a16="http://schemas.microsoft.com/office/drawing/2014/main" id="{38597A63-A98D-B9EA-553D-DCEEBCDA4DE6}"/>
                </a:ext>
              </a:extLst>
            </p:cNvPr>
            <p:cNvSpPr/>
            <p:nvPr userDrawn="1"/>
          </p:nvSpPr>
          <p:spPr>
            <a:xfrm>
              <a:off x="-3604183" y="2128768"/>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1" name="Rechthoek 10">
              <a:extLst>
                <a:ext uri="{FF2B5EF4-FFF2-40B4-BE49-F238E27FC236}">
                  <a16:creationId xmlns:a16="http://schemas.microsoft.com/office/drawing/2014/main" id="{55045227-7644-25FC-8D79-5B60018C80A5}"/>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Under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‘Home’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use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list level-buttons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to choose a text level. </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Choose from:</a:t>
              </a:r>
            </a:p>
          </p:txBody>
        </p:sp>
        <p:sp>
          <p:nvSpPr>
            <p:cNvPr id="14" name="Rechthoek 13">
              <a:extLst>
                <a:ext uri="{FF2B5EF4-FFF2-40B4-BE49-F238E27FC236}">
                  <a16:creationId xmlns:a16="http://schemas.microsoft.com/office/drawing/2014/main" id="{BB93AF86-190D-9FBD-C641-98802C7B43B8}"/>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4"/>
                </a:buClr>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Plain text #2</a:t>
              </a:r>
            </a:p>
          </p:txBody>
        </p:sp>
        <p:sp>
          <p:nvSpPr>
            <p:cNvPr id="15" name="Ovaal 14">
              <a:extLst>
                <a:ext uri="{FF2B5EF4-FFF2-40B4-BE49-F238E27FC236}">
                  <a16:creationId xmlns:a16="http://schemas.microsoft.com/office/drawing/2014/main" id="{FFA52A81-ADE1-EA55-BC31-65220A0A439F}"/>
                </a:ext>
              </a:extLst>
            </p:cNvPr>
            <p:cNvSpPr/>
            <p:nvPr userDrawn="1"/>
          </p:nvSpPr>
          <p:spPr>
            <a:xfrm>
              <a:off x="-3604183" y="2420052"/>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6" name="Rechthoek 15">
              <a:extLst>
                <a:ext uri="{FF2B5EF4-FFF2-40B4-BE49-F238E27FC236}">
                  <a16:creationId xmlns:a16="http://schemas.microsoft.com/office/drawing/2014/main" id="{DB0C0E34-9A0E-D908-A03A-B91EA89137BB}"/>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rgbClr val="EE7628"/>
                </a:buClr>
                <a:buSzTx/>
                <a:buFont typeface="Arial" panose="020B0604020202020204" pitchFamily="34" charset="0"/>
                <a:buNone/>
                <a:tabLst/>
                <a:defRPr/>
              </a:pPr>
              <a:r>
                <a:rPr kumimoji="0" lang="en-GB" sz="1800" b="1" i="0" u="none" strike="noStrike" kern="0" cap="none" spc="0" normalizeH="0" baseline="0" noProof="0" dirty="0">
                  <a:ln>
                    <a:noFill/>
                  </a:ln>
                  <a:solidFill>
                    <a:schemeClr val="tx2"/>
                  </a:solidFill>
                  <a:effectLst/>
                  <a:uLnTx/>
                  <a:uFillTx/>
                  <a:latin typeface="Calibri" panose="020F0502020204030204" pitchFamily="34" charset="0"/>
                  <a:ea typeface="+mn-ea"/>
                  <a:cs typeface="Calibri" panose="020F0502020204030204" pitchFamily="34" charset="0"/>
                </a:rPr>
                <a:t>Heading #1</a:t>
              </a:r>
            </a:p>
          </p:txBody>
        </p:sp>
        <p:sp>
          <p:nvSpPr>
            <p:cNvPr id="17" name="Ovaal 16">
              <a:extLst>
                <a:ext uri="{FF2B5EF4-FFF2-40B4-BE49-F238E27FC236}">
                  <a16:creationId xmlns:a16="http://schemas.microsoft.com/office/drawing/2014/main" id="{C51F073A-B506-0B32-F3B5-2EB273F27EC7}"/>
                </a:ext>
              </a:extLst>
            </p:cNvPr>
            <p:cNvSpPr/>
            <p:nvPr userDrawn="1"/>
          </p:nvSpPr>
          <p:spPr>
            <a:xfrm>
              <a:off x="-3604183" y="2711336"/>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8" name="Rechthoek 17">
              <a:extLst>
                <a:ext uri="{FF2B5EF4-FFF2-40B4-BE49-F238E27FC236}">
                  <a16:creationId xmlns:a16="http://schemas.microsoft.com/office/drawing/2014/main" id="{1EAEC97F-9215-C213-100C-9844AB6FB4C5}"/>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rgbClr val="EE7628"/>
                </a:buClr>
                <a:buSzTx/>
                <a:buFont typeface="Arial" panose="020B0604020202020204" pitchFamily="34" charset="0"/>
                <a:buNone/>
                <a:tabLst/>
                <a:defRPr/>
              </a:pPr>
              <a:r>
                <a:rPr kumimoji="0" lang="en-GB" sz="1800" b="1" i="0" u="none" strike="noStrike" kern="0" cap="none" spc="0" normalizeH="0" baseline="0" noProof="0" dirty="0">
                  <a:ln>
                    <a:noFill/>
                  </a:ln>
                  <a:solidFill>
                    <a:schemeClr val="accent1"/>
                  </a:solidFill>
                  <a:effectLst/>
                  <a:uLnTx/>
                  <a:uFillTx/>
                  <a:latin typeface="Calibri" panose="020F0502020204030204" pitchFamily="34" charset="0"/>
                  <a:ea typeface="+mn-ea"/>
                  <a:cs typeface="Calibri" panose="020F0502020204030204" pitchFamily="34" charset="0"/>
                </a:rPr>
                <a:t>Heading #2</a:t>
              </a:r>
            </a:p>
          </p:txBody>
        </p:sp>
        <p:sp>
          <p:nvSpPr>
            <p:cNvPr id="19" name="Ovaal 18">
              <a:extLst>
                <a:ext uri="{FF2B5EF4-FFF2-40B4-BE49-F238E27FC236}">
                  <a16:creationId xmlns:a16="http://schemas.microsoft.com/office/drawing/2014/main" id="{C69EFCF7-9C91-C3FD-0CFD-366646A4948C}"/>
                </a:ext>
              </a:extLst>
            </p:cNvPr>
            <p:cNvSpPr/>
            <p:nvPr userDrawn="1"/>
          </p:nvSpPr>
          <p:spPr>
            <a:xfrm>
              <a:off x="-3604183" y="3002620"/>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p>
          </p:txBody>
        </p:sp>
        <p:sp>
          <p:nvSpPr>
            <p:cNvPr id="20" name="Rechthoek 19">
              <a:extLst>
                <a:ext uri="{FF2B5EF4-FFF2-40B4-BE49-F238E27FC236}">
                  <a16:creationId xmlns:a16="http://schemas.microsoft.com/office/drawing/2014/main" id="{72AC608B-6B0A-3408-636D-C1DB2E964796}"/>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en-GB" sz="1800" b="1" i="0" u="none" strike="noStrike" kern="0" cap="none" spc="0" normalizeH="0" baseline="0" noProof="0" dirty="0">
                  <a:ln>
                    <a:noFill/>
                  </a:ln>
                  <a:solidFill>
                    <a:schemeClr val="accent3"/>
                  </a:solidFill>
                  <a:effectLst/>
                  <a:uLnTx/>
                  <a:uFillTx/>
                  <a:latin typeface="Calibri" panose="020F0502020204030204" pitchFamily="34" charset="0"/>
                  <a:cs typeface="Calibri" panose="020F0502020204030204" pitchFamily="34" charset="0"/>
                </a:rPr>
                <a:t>Heading #3</a:t>
              </a:r>
            </a:p>
          </p:txBody>
        </p:sp>
        <p:sp>
          <p:nvSpPr>
            <p:cNvPr id="21" name="Ovaal 20">
              <a:extLst>
                <a:ext uri="{FF2B5EF4-FFF2-40B4-BE49-F238E27FC236}">
                  <a16:creationId xmlns:a16="http://schemas.microsoft.com/office/drawing/2014/main" id="{8EE4CC80-F8EC-CF46-3C5F-8BB8C3708B35}"/>
                </a:ext>
              </a:extLst>
            </p:cNvPr>
            <p:cNvSpPr/>
            <p:nvPr userDrawn="1"/>
          </p:nvSpPr>
          <p:spPr>
            <a:xfrm>
              <a:off x="-3604183" y="329390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p>
          </p:txBody>
        </p:sp>
        <p:sp>
          <p:nvSpPr>
            <p:cNvPr id="22" name="Rechthoek 21">
              <a:extLst>
                <a:ext uri="{FF2B5EF4-FFF2-40B4-BE49-F238E27FC236}">
                  <a16:creationId xmlns:a16="http://schemas.microsoft.com/office/drawing/2014/main" id="{E926F767-F6B3-8709-2252-EAE50CFEE34F}"/>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4"/>
                </a:buClr>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Source</a:t>
              </a:r>
            </a:p>
          </p:txBody>
        </p:sp>
        <p:sp>
          <p:nvSpPr>
            <p:cNvPr id="25" name="Ovaal 24">
              <a:extLst>
                <a:ext uri="{FF2B5EF4-FFF2-40B4-BE49-F238E27FC236}">
                  <a16:creationId xmlns:a16="http://schemas.microsoft.com/office/drawing/2014/main" id="{9E730D6F-3ED6-28A3-3E36-BD73EA042C76}"/>
                </a:ext>
              </a:extLst>
            </p:cNvPr>
            <p:cNvSpPr/>
            <p:nvPr userDrawn="1"/>
          </p:nvSpPr>
          <p:spPr>
            <a:xfrm>
              <a:off x="-3604183" y="3585188"/>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p>
          </p:txBody>
        </p:sp>
        <p:sp>
          <p:nvSpPr>
            <p:cNvPr id="26" name="Rechthoek 25">
              <a:extLst>
                <a:ext uri="{FF2B5EF4-FFF2-40B4-BE49-F238E27FC236}">
                  <a16:creationId xmlns:a16="http://schemas.microsoft.com/office/drawing/2014/main" id="{6D10B11A-AC14-0B14-D84F-DD53209A632B}"/>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rgbClr val="2CA055"/>
                </a:buClr>
                <a:buSzTx/>
                <a:buFontTx/>
                <a:buNone/>
                <a:tabLst/>
                <a:defRPr/>
              </a:pPr>
              <a:r>
                <a:rPr kumimoji="0" lang="en-GB" sz="1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Plain text #1</a:t>
              </a:r>
            </a:p>
          </p:txBody>
        </p:sp>
        <p:sp>
          <p:nvSpPr>
            <p:cNvPr id="27" name="Ovaal 26">
              <a:extLst>
                <a:ext uri="{FF2B5EF4-FFF2-40B4-BE49-F238E27FC236}">
                  <a16:creationId xmlns:a16="http://schemas.microsoft.com/office/drawing/2014/main" id="{4E6F88D9-D1CE-DEF2-ACA0-8F49C68D4849}"/>
                </a:ext>
              </a:extLst>
            </p:cNvPr>
            <p:cNvSpPr/>
            <p:nvPr userDrawn="1"/>
          </p:nvSpPr>
          <p:spPr>
            <a:xfrm>
              <a:off x="-3604183" y="3876472"/>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p>
          </p:txBody>
        </p:sp>
        <p:sp>
          <p:nvSpPr>
            <p:cNvPr id="28" name="Rechthoek 27">
              <a:extLst>
                <a:ext uri="{FF2B5EF4-FFF2-40B4-BE49-F238E27FC236}">
                  <a16:creationId xmlns:a16="http://schemas.microsoft.com/office/drawing/2014/main" id="{461C27CB-45DA-1D62-D527-FE2AC3B7199B}"/>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4"/>
                </a:buClr>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Plain text #2</a:t>
              </a:r>
            </a:p>
          </p:txBody>
        </p:sp>
        <p:sp>
          <p:nvSpPr>
            <p:cNvPr id="29" name="Ovaal 28">
              <a:extLst>
                <a:ext uri="{FF2B5EF4-FFF2-40B4-BE49-F238E27FC236}">
                  <a16:creationId xmlns:a16="http://schemas.microsoft.com/office/drawing/2014/main" id="{911A2ED9-3444-A75B-D1D5-C7608DB28D27}"/>
                </a:ext>
              </a:extLst>
            </p:cNvPr>
            <p:cNvSpPr/>
            <p:nvPr userDrawn="1"/>
          </p:nvSpPr>
          <p:spPr>
            <a:xfrm>
              <a:off x="-3604183" y="416859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p>
          </p:txBody>
        </p:sp>
        <p:sp>
          <p:nvSpPr>
            <p:cNvPr id="30" name="Rechthoek 29">
              <a:extLst>
                <a:ext uri="{FF2B5EF4-FFF2-40B4-BE49-F238E27FC236}">
                  <a16:creationId xmlns:a16="http://schemas.microsoft.com/office/drawing/2014/main" id="{C3B43408-C3E7-55C4-3681-B095EA1FD8A0}"/>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en-GB" sz="1800" b="1" i="0" u="none" strike="noStrike" kern="0" cap="none" spc="0" normalizeH="0" baseline="0" noProof="0" dirty="0">
                  <a:ln>
                    <a:noFill/>
                  </a:ln>
                  <a:solidFill>
                    <a:schemeClr val="accent4"/>
                  </a:solidFill>
                  <a:effectLst/>
                  <a:uLnTx/>
                  <a:uFillTx/>
                  <a:latin typeface="Calibri" panose="020F0502020204030204" pitchFamily="34" charset="0"/>
                  <a:cs typeface="Calibri" panose="020F0502020204030204" pitchFamily="34" charset="0"/>
                </a:rPr>
                <a:t>Heading #4</a:t>
              </a:r>
            </a:p>
          </p:txBody>
        </p:sp>
        <p:sp>
          <p:nvSpPr>
            <p:cNvPr id="31" name="Rechthoek 30">
              <a:extLst>
                <a:ext uri="{FF2B5EF4-FFF2-40B4-BE49-F238E27FC236}">
                  <a16:creationId xmlns:a16="http://schemas.microsoft.com/office/drawing/2014/main" id="{646037AA-82BE-583B-7A8E-9A63373D293E}"/>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‘Inspiration'</a:t>
              </a:r>
            </a:p>
          </p:txBody>
        </p:sp>
        <p:grpSp>
          <p:nvGrpSpPr>
            <p:cNvPr id="32" name="ICOON_info">
              <a:extLst>
                <a:ext uri="{FF2B5EF4-FFF2-40B4-BE49-F238E27FC236}">
                  <a16:creationId xmlns:a16="http://schemas.microsoft.com/office/drawing/2014/main" id="{687CC5DE-A210-CEE5-B103-FAE2ABB9653C}"/>
                </a:ext>
              </a:extLst>
            </p:cNvPr>
            <p:cNvGrpSpPr/>
            <p:nvPr userDrawn="1"/>
          </p:nvGrpSpPr>
          <p:grpSpPr>
            <a:xfrm>
              <a:off x="-376736" y="4400186"/>
              <a:ext cx="283685" cy="283685"/>
              <a:chOff x="-510741" y="5913713"/>
              <a:chExt cx="267555" cy="267555"/>
            </a:xfrm>
          </p:grpSpPr>
          <p:sp>
            <p:nvSpPr>
              <p:cNvPr id="80" name="Ovaal 79">
                <a:extLst>
                  <a:ext uri="{FF2B5EF4-FFF2-40B4-BE49-F238E27FC236}">
                    <a16:creationId xmlns:a16="http://schemas.microsoft.com/office/drawing/2014/main" id="{B9E50148-70BA-CCEF-1F8D-071ACB3201A9}"/>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81" name="Graphic 163" descr="Informatie">
                <a:extLst>
                  <a:ext uri="{FF2B5EF4-FFF2-40B4-BE49-F238E27FC236}">
                    <a16:creationId xmlns:a16="http://schemas.microsoft.com/office/drawing/2014/main" id="{5B2D1316-8EC4-13E0-0B86-1DD72FCC1E46}"/>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33" name="VOORBEELD">
              <a:extLst>
                <a:ext uri="{FF2B5EF4-FFF2-40B4-BE49-F238E27FC236}">
                  <a16:creationId xmlns:a16="http://schemas.microsoft.com/office/drawing/2014/main" id="{E4BEE75C-9ECA-AA84-F718-12FB72A0EEEB}"/>
                </a:ext>
              </a:extLst>
            </p:cNvPr>
            <p:cNvGrpSpPr/>
            <p:nvPr userDrawn="1"/>
          </p:nvGrpSpPr>
          <p:grpSpPr>
            <a:xfrm>
              <a:off x="-3605171" y="458674"/>
              <a:ext cx="3234311" cy="558875"/>
              <a:chOff x="-3605171" y="458674"/>
              <a:chExt cx="3234311" cy="558875"/>
            </a:xfrm>
          </p:grpSpPr>
          <p:sp>
            <p:nvSpPr>
              <p:cNvPr id="40" name="Rechthoek 39">
                <a:extLst>
                  <a:ext uri="{FF2B5EF4-FFF2-40B4-BE49-F238E27FC236}">
                    <a16:creationId xmlns:a16="http://schemas.microsoft.com/office/drawing/2014/main" id="{04A040D1-BF2B-ECF4-0C40-5A8264591289}"/>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en-GB" sz="900" b="1" noProof="0" dirty="0">
                    <a:solidFill>
                      <a:srgbClr val="211F26"/>
                    </a:solidFill>
                    <a:latin typeface="Calibri" panose="020F0502020204030204" pitchFamily="34" charset="0"/>
                    <a:cs typeface="Calibri" panose="020F0502020204030204" pitchFamily="34" charset="0"/>
                  </a:rPr>
                  <a:t>Home</a:t>
                </a:r>
              </a:p>
            </p:txBody>
          </p:sp>
          <p:sp>
            <p:nvSpPr>
              <p:cNvPr id="41" name="Rechthoek 40">
                <a:extLst>
                  <a:ext uri="{FF2B5EF4-FFF2-40B4-BE49-F238E27FC236}">
                    <a16:creationId xmlns:a16="http://schemas.microsoft.com/office/drawing/2014/main" id="{83DCC155-32BA-8EB0-D19D-DC1B39C988AB}"/>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42" name="Groep 41">
                <a:extLst>
                  <a:ext uri="{FF2B5EF4-FFF2-40B4-BE49-F238E27FC236}">
                    <a16:creationId xmlns:a16="http://schemas.microsoft.com/office/drawing/2014/main" id="{DC0C633E-2C15-B6F1-B64D-EFCD882683C7}"/>
                  </a:ext>
                </a:extLst>
              </p:cNvPr>
              <p:cNvGrpSpPr/>
              <p:nvPr userDrawn="1"/>
            </p:nvGrpSpPr>
            <p:grpSpPr>
              <a:xfrm>
                <a:off x="-3386247" y="830871"/>
                <a:ext cx="139423" cy="109566"/>
                <a:chOff x="-2866744" y="827071"/>
                <a:chExt cx="168701" cy="132575"/>
              </a:xfrm>
            </p:grpSpPr>
            <p:grpSp>
              <p:nvGrpSpPr>
                <p:cNvPr id="73" name="Groep 72">
                  <a:extLst>
                    <a:ext uri="{FF2B5EF4-FFF2-40B4-BE49-F238E27FC236}">
                      <a16:creationId xmlns:a16="http://schemas.microsoft.com/office/drawing/2014/main" id="{0CA07C92-F961-561B-FDAF-185162F8B3EE}"/>
                    </a:ext>
                  </a:extLst>
                </p:cNvPr>
                <p:cNvGrpSpPr/>
                <p:nvPr userDrawn="1"/>
              </p:nvGrpSpPr>
              <p:grpSpPr>
                <a:xfrm>
                  <a:off x="-2866744" y="827071"/>
                  <a:ext cx="168701" cy="132575"/>
                  <a:chOff x="-2866744" y="827071"/>
                  <a:chExt cx="168701" cy="132575"/>
                </a:xfrm>
              </p:grpSpPr>
              <p:cxnSp>
                <p:nvCxnSpPr>
                  <p:cNvPr id="75" name="Rechte verbindingslijn 74">
                    <a:extLst>
                      <a:ext uri="{FF2B5EF4-FFF2-40B4-BE49-F238E27FC236}">
                        <a16:creationId xmlns:a16="http://schemas.microsoft.com/office/drawing/2014/main" id="{6900D6FF-C415-C3A8-0174-448FB9B77AAF}"/>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76" name="Rechte verbindingslijn 75">
                    <a:extLst>
                      <a:ext uri="{FF2B5EF4-FFF2-40B4-BE49-F238E27FC236}">
                        <a16:creationId xmlns:a16="http://schemas.microsoft.com/office/drawing/2014/main" id="{CE66D09D-3775-E8A2-7C7D-A556FC261F4D}"/>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77" name="Rechte verbindingslijn 76">
                    <a:extLst>
                      <a:ext uri="{FF2B5EF4-FFF2-40B4-BE49-F238E27FC236}">
                        <a16:creationId xmlns:a16="http://schemas.microsoft.com/office/drawing/2014/main" id="{01AA764C-FB5F-7CEC-402B-E3E0E8943685}"/>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78" name="Rechte verbindingslijn 77">
                    <a:extLst>
                      <a:ext uri="{FF2B5EF4-FFF2-40B4-BE49-F238E27FC236}">
                        <a16:creationId xmlns:a16="http://schemas.microsoft.com/office/drawing/2014/main" id="{0B36AAC2-9A68-54AC-24C6-FC8BA31768E6}"/>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79" name="Rechte verbindingslijn 78">
                    <a:extLst>
                      <a:ext uri="{FF2B5EF4-FFF2-40B4-BE49-F238E27FC236}">
                        <a16:creationId xmlns:a16="http://schemas.microsoft.com/office/drawing/2014/main" id="{05CDBDB8-881B-A545-0040-9ECB3EB3DBB9}"/>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74" name="Pijl: rechts 73">
                  <a:extLst>
                    <a:ext uri="{FF2B5EF4-FFF2-40B4-BE49-F238E27FC236}">
                      <a16:creationId xmlns:a16="http://schemas.microsoft.com/office/drawing/2014/main" id="{290C98F1-3644-A5CA-D941-59D4DAEA7B51}"/>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43" name="Groep 42">
                <a:extLst>
                  <a:ext uri="{FF2B5EF4-FFF2-40B4-BE49-F238E27FC236}">
                    <a16:creationId xmlns:a16="http://schemas.microsoft.com/office/drawing/2014/main" id="{2262DCD5-B980-BDFE-F474-A5A63D19CFDA}"/>
                  </a:ext>
                </a:extLst>
              </p:cNvPr>
              <p:cNvGrpSpPr/>
              <p:nvPr userDrawn="1"/>
            </p:nvGrpSpPr>
            <p:grpSpPr>
              <a:xfrm>
                <a:off x="-3605171" y="830871"/>
                <a:ext cx="139423" cy="109566"/>
                <a:chOff x="-2866744" y="518074"/>
                <a:chExt cx="168701" cy="132575"/>
              </a:xfrm>
            </p:grpSpPr>
            <p:grpSp>
              <p:nvGrpSpPr>
                <p:cNvPr id="66" name="Groep 65">
                  <a:extLst>
                    <a:ext uri="{FF2B5EF4-FFF2-40B4-BE49-F238E27FC236}">
                      <a16:creationId xmlns:a16="http://schemas.microsoft.com/office/drawing/2014/main" id="{8EFEC582-E250-E406-88F4-E69B1793C575}"/>
                    </a:ext>
                  </a:extLst>
                </p:cNvPr>
                <p:cNvGrpSpPr/>
                <p:nvPr userDrawn="1"/>
              </p:nvGrpSpPr>
              <p:grpSpPr>
                <a:xfrm>
                  <a:off x="-2866744" y="518074"/>
                  <a:ext cx="168701" cy="132575"/>
                  <a:chOff x="-2866744" y="518074"/>
                  <a:chExt cx="168701" cy="132575"/>
                </a:xfrm>
              </p:grpSpPr>
              <p:cxnSp>
                <p:nvCxnSpPr>
                  <p:cNvPr id="68" name="Rechte verbindingslijn 67">
                    <a:extLst>
                      <a:ext uri="{FF2B5EF4-FFF2-40B4-BE49-F238E27FC236}">
                        <a16:creationId xmlns:a16="http://schemas.microsoft.com/office/drawing/2014/main" id="{E8093F01-A189-0803-8EE0-322187E31CAE}"/>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69" name="Rechte verbindingslijn 68">
                    <a:extLst>
                      <a:ext uri="{FF2B5EF4-FFF2-40B4-BE49-F238E27FC236}">
                        <a16:creationId xmlns:a16="http://schemas.microsoft.com/office/drawing/2014/main" id="{054E526B-3ADF-5BA0-4F02-EB80CD71BC5C}"/>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70" name="Rechte verbindingslijn 69">
                    <a:extLst>
                      <a:ext uri="{FF2B5EF4-FFF2-40B4-BE49-F238E27FC236}">
                        <a16:creationId xmlns:a16="http://schemas.microsoft.com/office/drawing/2014/main" id="{BBD524DD-A494-D7AE-AADA-B02C13DA8024}"/>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71" name="Rechte verbindingslijn 70">
                    <a:extLst>
                      <a:ext uri="{FF2B5EF4-FFF2-40B4-BE49-F238E27FC236}">
                        <a16:creationId xmlns:a16="http://schemas.microsoft.com/office/drawing/2014/main" id="{66524F62-74C5-5F4C-49DC-3CBD03CB4EDA}"/>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72" name="Rechte verbindingslijn 71">
                    <a:extLst>
                      <a:ext uri="{FF2B5EF4-FFF2-40B4-BE49-F238E27FC236}">
                        <a16:creationId xmlns:a16="http://schemas.microsoft.com/office/drawing/2014/main" id="{DE154D4E-1F24-A13F-BADD-9EC0A0FE636A}"/>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67" name="Pijl: rechts 66">
                  <a:extLst>
                    <a:ext uri="{FF2B5EF4-FFF2-40B4-BE49-F238E27FC236}">
                      <a16:creationId xmlns:a16="http://schemas.microsoft.com/office/drawing/2014/main" id="{59A973A2-20A7-8D70-8106-DF2D65BA349B}"/>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cxnSp>
            <p:nvCxnSpPr>
              <p:cNvPr id="44" name="Rechte verbindingslijn 43">
                <a:extLst>
                  <a:ext uri="{FF2B5EF4-FFF2-40B4-BE49-F238E27FC236}">
                    <a16:creationId xmlns:a16="http://schemas.microsoft.com/office/drawing/2014/main" id="{E929BF67-557E-AD2D-D506-040B56880B8B}"/>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45" name="Rechte verbindingslijn 44">
                <a:extLst>
                  <a:ext uri="{FF2B5EF4-FFF2-40B4-BE49-F238E27FC236}">
                    <a16:creationId xmlns:a16="http://schemas.microsoft.com/office/drawing/2014/main" id="{5C0CDEE9-1156-A6EF-5725-A3D51226BD9C}"/>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46" name="Rechthoek 45">
                <a:extLst>
                  <a:ext uri="{FF2B5EF4-FFF2-40B4-BE49-F238E27FC236}">
                    <a16:creationId xmlns:a16="http://schemas.microsoft.com/office/drawing/2014/main" id="{BA127CFC-806A-1EBE-7AF2-97C3A9DF3B82}"/>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down</a:t>
                </a:r>
              </a:p>
            </p:txBody>
          </p:sp>
          <p:sp>
            <p:nvSpPr>
              <p:cNvPr id="47" name="Rechthoek 46">
                <a:extLst>
                  <a:ext uri="{FF2B5EF4-FFF2-40B4-BE49-F238E27FC236}">
                    <a16:creationId xmlns:a16="http://schemas.microsoft.com/office/drawing/2014/main" id="{73239C74-F825-1900-EEBC-97955023F1A0}"/>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up</a:t>
                </a:r>
              </a:p>
            </p:txBody>
          </p:sp>
          <p:grpSp>
            <p:nvGrpSpPr>
              <p:cNvPr id="48" name="Groep 47">
                <a:extLst>
                  <a:ext uri="{FF2B5EF4-FFF2-40B4-BE49-F238E27FC236}">
                    <a16:creationId xmlns:a16="http://schemas.microsoft.com/office/drawing/2014/main" id="{1EC8B1FA-D88C-3FC0-E9D3-31117D3AB79D}"/>
                  </a:ext>
                </a:extLst>
              </p:cNvPr>
              <p:cNvGrpSpPr/>
              <p:nvPr userDrawn="1"/>
            </p:nvGrpSpPr>
            <p:grpSpPr>
              <a:xfrm>
                <a:off x="-2916763" y="769168"/>
                <a:ext cx="268738" cy="248381"/>
                <a:chOff x="-2916763" y="769168"/>
                <a:chExt cx="268738" cy="248381"/>
              </a:xfrm>
            </p:grpSpPr>
            <p:sp>
              <p:nvSpPr>
                <p:cNvPr id="58" name="Rechthoek 57">
                  <a:extLst>
                    <a:ext uri="{FF2B5EF4-FFF2-40B4-BE49-F238E27FC236}">
                      <a16:creationId xmlns:a16="http://schemas.microsoft.com/office/drawing/2014/main" id="{64C36C91-39D4-D55E-198E-E754D0658733}"/>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59" name="Groep 58">
                  <a:extLst>
                    <a:ext uri="{FF2B5EF4-FFF2-40B4-BE49-F238E27FC236}">
                      <a16:creationId xmlns:a16="http://schemas.microsoft.com/office/drawing/2014/main" id="{682F2492-6D69-3B4D-0B30-3CF7CC1667F6}"/>
                    </a:ext>
                  </a:extLst>
                </p:cNvPr>
                <p:cNvGrpSpPr/>
                <p:nvPr userDrawn="1"/>
              </p:nvGrpSpPr>
              <p:grpSpPr>
                <a:xfrm>
                  <a:off x="-2866744" y="827071"/>
                  <a:ext cx="168701" cy="132575"/>
                  <a:chOff x="-2866744" y="827071"/>
                  <a:chExt cx="168701" cy="132575"/>
                </a:xfrm>
              </p:grpSpPr>
              <p:cxnSp>
                <p:nvCxnSpPr>
                  <p:cNvPr id="61" name="Rechte verbindingslijn 60">
                    <a:extLst>
                      <a:ext uri="{FF2B5EF4-FFF2-40B4-BE49-F238E27FC236}">
                        <a16:creationId xmlns:a16="http://schemas.microsoft.com/office/drawing/2014/main" id="{203D3D8E-6ADC-3A82-B216-A3FD76A7B988}"/>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62" name="Rechte verbindingslijn 61">
                    <a:extLst>
                      <a:ext uri="{FF2B5EF4-FFF2-40B4-BE49-F238E27FC236}">
                        <a16:creationId xmlns:a16="http://schemas.microsoft.com/office/drawing/2014/main" id="{5EFA9855-1631-F05E-5626-6B92EE2A0009}"/>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63" name="Rechte verbindingslijn 62">
                    <a:extLst>
                      <a:ext uri="{FF2B5EF4-FFF2-40B4-BE49-F238E27FC236}">
                        <a16:creationId xmlns:a16="http://schemas.microsoft.com/office/drawing/2014/main" id="{A84E8CA1-FEE6-C51B-41E5-FBDB2867FD21}"/>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64" name="Rechte verbindingslijn 63">
                    <a:extLst>
                      <a:ext uri="{FF2B5EF4-FFF2-40B4-BE49-F238E27FC236}">
                        <a16:creationId xmlns:a16="http://schemas.microsoft.com/office/drawing/2014/main" id="{0603C013-9114-6E26-AFC5-039DBEFE6683}"/>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65" name="Rechte verbindingslijn 64">
                    <a:extLst>
                      <a:ext uri="{FF2B5EF4-FFF2-40B4-BE49-F238E27FC236}">
                        <a16:creationId xmlns:a16="http://schemas.microsoft.com/office/drawing/2014/main" id="{8514A3E1-C855-BE1E-F82A-B847F572D349}"/>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60" name="Pijl: rechts 59">
                  <a:extLst>
                    <a:ext uri="{FF2B5EF4-FFF2-40B4-BE49-F238E27FC236}">
                      <a16:creationId xmlns:a16="http://schemas.microsoft.com/office/drawing/2014/main" id="{0D195B57-2785-0C45-94CE-91211518D2A9}"/>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49" name="Groep 48">
                <a:extLst>
                  <a:ext uri="{FF2B5EF4-FFF2-40B4-BE49-F238E27FC236}">
                    <a16:creationId xmlns:a16="http://schemas.microsoft.com/office/drawing/2014/main" id="{39FFB22E-56F5-B876-4995-166344452D1C}"/>
                  </a:ext>
                </a:extLst>
              </p:cNvPr>
              <p:cNvGrpSpPr/>
              <p:nvPr userDrawn="1"/>
            </p:nvGrpSpPr>
            <p:grpSpPr>
              <a:xfrm>
                <a:off x="-2916763" y="460171"/>
                <a:ext cx="268738" cy="248381"/>
                <a:chOff x="-2916763" y="460171"/>
                <a:chExt cx="268738" cy="248381"/>
              </a:xfrm>
            </p:grpSpPr>
            <p:sp>
              <p:nvSpPr>
                <p:cNvPr id="50" name="Rechthoek 49">
                  <a:extLst>
                    <a:ext uri="{FF2B5EF4-FFF2-40B4-BE49-F238E27FC236}">
                      <a16:creationId xmlns:a16="http://schemas.microsoft.com/office/drawing/2014/main" id="{E8C6CCF9-270A-3B9E-A553-36EBC54C1FA1}"/>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51" name="Groep 50">
                  <a:extLst>
                    <a:ext uri="{FF2B5EF4-FFF2-40B4-BE49-F238E27FC236}">
                      <a16:creationId xmlns:a16="http://schemas.microsoft.com/office/drawing/2014/main" id="{1779C5C4-1B56-A1A3-5E77-08E8088CC30A}"/>
                    </a:ext>
                  </a:extLst>
                </p:cNvPr>
                <p:cNvGrpSpPr/>
                <p:nvPr userDrawn="1"/>
              </p:nvGrpSpPr>
              <p:grpSpPr>
                <a:xfrm>
                  <a:off x="-2866744" y="518074"/>
                  <a:ext cx="168701" cy="132575"/>
                  <a:chOff x="-2866744" y="518074"/>
                  <a:chExt cx="168701" cy="132575"/>
                </a:xfrm>
              </p:grpSpPr>
              <p:cxnSp>
                <p:nvCxnSpPr>
                  <p:cNvPr id="53" name="Rechte verbindingslijn 52">
                    <a:extLst>
                      <a:ext uri="{FF2B5EF4-FFF2-40B4-BE49-F238E27FC236}">
                        <a16:creationId xmlns:a16="http://schemas.microsoft.com/office/drawing/2014/main" id="{6426089F-E15E-F2E5-8C21-4A2173B8F87F}"/>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54" name="Rechte verbindingslijn 53">
                    <a:extLst>
                      <a:ext uri="{FF2B5EF4-FFF2-40B4-BE49-F238E27FC236}">
                        <a16:creationId xmlns:a16="http://schemas.microsoft.com/office/drawing/2014/main" id="{86A8C2A3-84D1-FC0D-6BBE-B1815C9B939D}"/>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55" name="Rechte verbindingslijn 54">
                    <a:extLst>
                      <a:ext uri="{FF2B5EF4-FFF2-40B4-BE49-F238E27FC236}">
                        <a16:creationId xmlns:a16="http://schemas.microsoft.com/office/drawing/2014/main" id="{0EBFCD7A-663E-0B12-0441-C3D5E19EA6E4}"/>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56" name="Rechte verbindingslijn 55">
                    <a:extLst>
                      <a:ext uri="{FF2B5EF4-FFF2-40B4-BE49-F238E27FC236}">
                        <a16:creationId xmlns:a16="http://schemas.microsoft.com/office/drawing/2014/main" id="{9500968F-9BED-D0D1-C2F1-EAFE43B09A8C}"/>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57" name="Rechte verbindingslijn 56">
                    <a:extLst>
                      <a:ext uri="{FF2B5EF4-FFF2-40B4-BE49-F238E27FC236}">
                        <a16:creationId xmlns:a16="http://schemas.microsoft.com/office/drawing/2014/main" id="{5F397FB9-A6DF-3B40-E9B6-3162519034EC}"/>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52" name="Pijl: rechts 51">
                  <a:extLst>
                    <a:ext uri="{FF2B5EF4-FFF2-40B4-BE49-F238E27FC236}">
                      <a16:creationId xmlns:a16="http://schemas.microsoft.com/office/drawing/2014/main" id="{D4080BBD-A9BE-D29B-8472-6FCDBDCCCAC3}"/>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grpSp>
          <p:nvGrpSpPr>
            <p:cNvPr id="34" name="Groep 33">
              <a:extLst>
                <a:ext uri="{FF2B5EF4-FFF2-40B4-BE49-F238E27FC236}">
                  <a16:creationId xmlns:a16="http://schemas.microsoft.com/office/drawing/2014/main" id="{561EF2AC-DBD7-B175-04F8-02C5E37101D1}"/>
                </a:ext>
              </a:extLst>
            </p:cNvPr>
            <p:cNvGrpSpPr/>
            <p:nvPr userDrawn="1"/>
          </p:nvGrpSpPr>
          <p:grpSpPr>
            <a:xfrm>
              <a:off x="-938434" y="4663037"/>
              <a:ext cx="627798" cy="576693"/>
              <a:chOff x="-1753862" y="6112775"/>
              <a:chExt cx="759635" cy="697798"/>
            </a:xfrm>
          </p:grpSpPr>
          <p:grpSp>
            <p:nvGrpSpPr>
              <p:cNvPr id="35" name="Inspireren">
                <a:extLst>
                  <a:ext uri="{FF2B5EF4-FFF2-40B4-BE49-F238E27FC236}">
                    <a16:creationId xmlns:a16="http://schemas.microsoft.com/office/drawing/2014/main" id="{BD4A1696-67A4-DF1E-7D5B-AA318247841F}"/>
                  </a:ext>
                </a:extLst>
              </p:cNvPr>
              <p:cNvGrpSpPr>
                <a:grpSpLocks noChangeAspect="1"/>
              </p:cNvGrpSpPr>
              <p:nvPr userDrawn="1"/>
            </p:nvGrpSpPr>
            <p:grpSpPr bwMode="auto">
              <a:xfrm>
                <a:off x="-1484858" y="6112775"/>
                <a:ext cx="205431" cy="293286"/>
                <a:chOff x="4768" y="2783"/>
                <a:chExt cx="788" cy="1125"/>
              </a:xfrm>
              <a:gradFill>
                <a:gsLst>
                  <a:gs pos="0">
                    <a:srgbClr val="9D9FA1"/>
                  </a:gs>
                  <a:gs pos="70000">
                    <a:srgbClr val="211F26"/>
                  </a:gs>
                </a:gsLst>
                <a:lin ang="2700000" scaled="0"/>
              </a:gradFill>
            </p:grpSpPr>
            <p:sp>
              <p:nvSpPr>
                <p:cNvPr id="37" name="Freeform 12">
                  <a:extLst>
                    <a:ext uri="{FF2B5EF4-FFF2-40B4-BE49-F238E27FC236}">
                      <a16:creationId xmlns:a16="http://schemas.microsoft.com/office/drawing/2014/main" id="{5A15912D-835B-54C4-F6E3-C97138C5C173}"/>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38" name="Freeform 13">
                  <a:extLst>
                    <a:ext uri="{FF2B5EF4-FFF2-40B4-BE49-F238E27FC236}">
                      <a16:creationId xmlns:a16="http://schemas.microsoft.com/office/drawing/2014/main" id="{6C03F351-0831-4B52-CEE5-DA105119818F}"/>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39" name="Freeform 14">
                  <a:extLst>
                    <a:ext uri="{FF2B5EF4-FFF2-40B4-BE49-F238E27FC236}">
                      <a16:creationId xmlns:a16="http://schemas.microsoft.com/office/drawing/2014/main" id="{290E1FD2-0074-7B95-C2E0-65F5822B85D8}"/>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36" name="Tekstvak 35">
                <a:extLst>
                  <a:ext uri="{FF2B5EF4-FFF2-40B4-BE49-F238E27FC236}">
                    <a16:creationId xmlns:a16="http://schemas.microsoft.com/office/drawing/2014/main" id="{C8BEFD53-FD2E-251F-FF85-FB9E675D1B61}"/>
                  </a:ext>
                </a:extLst>
              </p:cNvPr>
              <p:cNvSpPr txBox="1"/>
              <p:nvPr userDrawn="1"/>
            </p:nvSpPr>
            <p:spPr>
              <a:xfrm>
                <a:off x="-1753862" y="6420664"/>
                <a:ext cx="759635" cy="38990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sp>
        <p:nvSpPr>
          <p:cNvPr id="82" name="Tijdelijke aanduiding voor datum 91">
            <a:extLst>
              <a:ext uri="{FF2B5EF4-FFF2-40B4-BE49-F238E27FC236}">
                <a16:creationId xmlns:a16="http://schemas.microsoft.com/office/drawing/2014/main" id="{23B6BF7E-CBAE-F451-5515-1E243FC34589}"/>
              </a:ext>
            </a:extLst>
          </p:cNvPr>
          <p:cNvSpPr>
            <a:spLocks noGrp="1"/>
          </p:cNvSpPr>
          <p:nvPr>
            <p:ph type="dt" sz="half" idx="31"/>
          </p:nvPr>
        </p:nvSpPr>
        <p:spPr>
          <a:xfrm>
            <a:off x="8317776" y="6343857"/>
            <a:ext cx="1451700" cy="151789"/>
          </a:xfrm>
        </p:spPr>
        <p:txBody>
          <a:bodyPr/>
          <a:lstStyle>
            <a:lvl1pPr algn="r">
              <a:defRPr/>
            </a:lvl1pPr>
          </a:lstStyle>
          <a:p>
            <a:fld id="{58850F66-D455-4554-99B9-B7E05E7CFDEA}" type="datetime3">
              <a:rPr lang="en-GB" smtClean="0"/>
              <a:t>8 December, 2023</a:t>
            </a:fld>
            <a:endParaRPr lang="en-GB" dirty="0"/>
          </a:p>
        </p:txBody>
      </p:sp>
      <p:sp>
        <p:nvSpPr>
          <p:cNvPr id="83" name="Tijdelijke aanduiding voor voettekst 92">
            <a:extLst>
              <a:ext uri="{FF2B5EF4-FFF2-40B4-BE49-F238E27FC236}">
                <a16:creationId xmlns:a16="http://schemas.microsoft.com/office/drawing/2014/main" id="{EE6199CF-6FE9-254B-288D-86E232E9B25A}"/>
              </a:ext>
            </a:extLst>
          </p:cNvPr>
          <p:cNvSpPr>
            <a:spLocks noGrp="1"/>
          </p:cNvSpPr>
          <p:nvPr>
            <p:ph type="ftr" sz="quarter" idx="32"/>
          </p:nvPr>
        </p:nvSpPr>
        <p:spPr>
          <a:xfrm>
            <a:off x="9801225" y="6343856"/>
            <a:ext cx="1658938" cy="151790"/>
          </a:xfrm>
        </p:spPr>
        <p:txBody>
          <a:bodyPr/>
          <a:lstStyle>
            <a:lvl1pPr algn="r">
              <a:defRPr/>
            </a:lvl1pPr>
          </a:lstStyle>
          <a:p>
            <a:r>
              <a:rPr lang="en-GB" dirty="0"/>
              <a:t>|  Published under cc-by licence</a:t>
            </a:r>
          </a:p>
        </p:txBody>
      </p:sp>
      <p:sp>
        <p:nvSpPr>
          <p:cNvPr id="181" name="Tijdelijke aanduiding voor dianummer 93">
            <a:extLst>
              <a:ext uri="{FF2B5EF4-FFF2-40B4-BE49-F238E27FC236}">
                <a16:creationId xmlns:a16="http://schemas.microsoft.com/office/drawing/2014/main" id="{D8375A8C-E09E-FB04-5437-3B9C9529D7C5}"/>
              </a:ext>
            </a:extLst>
          </p:cNvPr>
          <p:cNvSpPr>
            <a:spLocks noGrp="1"/>
          </p:cNvSpPr>
          <p:nvPr>
            <p:ph type="sldNum" sz="quarter" idx="33"/>
          </p:nvPr>
        </p:nvSpPr>
        <p:spPr>
          <a:xfrm>
            <a:off x="11175566" y="7255814"/>
            <a:ext cx="284597" cy="151790"/>
          </a:xfrm>
        </p:spPr>
        <p:txBody>
          <a:bodyPr/>
          <a:lstStyle/>
          <a:p>
            <a:fld id="{D7B5DC5B-6873-43DB-ADC7-B15ACCE0DFDB}" type="slidenum">
              <a:rPr lang="en-GB" smtClean="0"/>
              <a:pPr/>
              <a:t>‹#›</a:t>
            </a:fld>
            <a:endParaRPr lang="en-GB" dirty="0"/>
          </a:p>
        </p:txBody>
      </p:sp>
      <p:sp>
        <p:nvSpPr>
          <p:cNvPr id="182" name="Tijdelijke aanduiding voor titel 1">
            <a:extLst>
              <a:ext uri="{FF2B5EF4-FFF2-40B4-BE49-F238E27FC236}">
                <a16:creationId xmlns:a16="http://schemas.microsoft.com/office/drawing/2014/main" id="{81E85968-9D79-3B22-BE12-7ED17437E6CC}"/>
              </a:ext>
            </a:extLst>
          </p:cNvPr>
          <p:cNvSpPr>
            <a:spLocks noGrp="1"/>
          </p:cNvSpPr>
          <p:nvPr>
            <p:ph type="title" hasCustomPrompt="1"/>
          </p:nvPr>
        </p:nvSpPr>
        <p:spPr>
          <a:xfrm>
            <a:off x="-1" y="-367937"/>
            <a:ext cx="2695575" cy="342211"/>
          </a:xfrm>
          <a:prstGeom prst="rect">
            <a:avLst/>
          </a:prstGeom>
        </p:spPr>
        <p:txBody>
          <a:bodyPr vert="horz" lIns="0" tIns="0" rIns="0" bIns="0" rtlCol="0" anchor="t">
            <a:noAutofit/>
          </a:bodyPr>
          <a:lstStyle>
            <a:lvl1pPr>
              <a:defRPr sz="1600">
                <a:solidFill>
                  <a:schemeClr val="accent1"/>
                </a:solidFill>
              </a:defRPr>
            </a:lvl1pPr>
          </a:lstStyle>
          <a:p>
            <a:pPr algn="l"/>
            <a:r>
              <a:rPr lang="en-GB" sz="1600" b="1" cap="none" baseline="0" noProof="0" dirty="0">
                <a:solidFill>
                  <a:schemeClr val="accent1"/>
                </a:solidFill>
                <a:latin typeface="+mj-lt"/>
              </a:rPr>
              <a:t>Column 1x + Table</a:t>
            </a:r>
          </a:p>
        </p:txBody>
      </p:sp>
    </p:spTree>
    <p:extLst>
      <p:ext uri="{BB962C8B-B14F-4D97-AF65-F5344CB8AC3E}">
        <p14:creationId xmlns:p14="http://schemas.microsoft.com/office/powerpoint/2010/main" val="376203523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Column 2x">
    <p:spTree>
      <p:nvGrpSpPr>
        <p:cNvPr id="1" name=""/>
        <p:cNvGrpSpPr/>
        <p:nvPr/>
      </p:nvGrpSpPr>
      <p:grpSpPr>
        <a:xfrm>
          <a:off x="0" y="0"/>
          <a:ext cx="0" cy="0"/>
          <a:chOff x="0" y="0"/>
          <a:chExt cx="0" cy="0"/>
        </a:xfrm>
      </p:grpSpPr>
      <p:sp>
        <p:nvSpPr>
          <p:cNvPr id="6" name="Tijdelijke aanduiding voor tekst 12">
            <a:extLst>
              <a:ext uri="{FF2B5EF4-FFF2-40B4-BE49-F238E27FC236}">
                <a16:creationId xmlns:a16="http://schemas.microsoft.com/office/drawing/2014/main" id="{A7DF9604-675E-C6A4-8FE4-6FADED1D783B}"/>
              </a:ext>
            </a:extLst>
          </p:cNvPr>
          <p:cNvSpPr>
            <a:spLocks noGrp="1"/>
          </p:cNvSpPr>
          <p:nvPr>
            <p:ph type="body" sz="quarter" idx="18" hasCustomPrompt="1"/>
          </p:nvPr>
        </p:nvSpPr>
        <p:spPr>
          <a:xfrm>
            <a:off x="708207" y="707795"/>
            <a:ext cx="36000" cy="396000"/>
          </a:xfrm>
          <a:custGeom>
            <a:avLst/>
            <a:gdLst>
              <a:gd name="connsiteX0" fmla="*/ 18000 w 36000"/>
              <a:gd name="connsiteY0" fmla="*/ 0 h 396000"/>
              <a:gd name="connsiteX1" fmla="*/ 36000 w 36000"/>
              <a:gd name="connsiteY1" fmla="*/ 18000 h 396000"/>
              <a:gd name="connsiteX2" fmla="*/ 36000 w 36000"/>
              <a:gd name="connsiteY2" fmla="*/ 378000 h 396000"/>
              <a:gd name="connsiteX3" fmla="*/ 18000 w 36000"/>
              <a:gd name="connsiteY3" fmla="*/ 396000 h 396000"/>
              <a:gd name="connsiteX4" fmla="*/ 0 w 36000"/>
              <a:gd name="connsiteY4" fmla="*/ 378000 h 396000"/>
              <a:gd name="connsiteX5" fmla="*/ 0 w 36000"/>
              <a:gd name="connsiteY5" fmla="*/ 18000 h 396000"/>
              <a:gd name="connsiteX6" fmla="*/ 18000 w 36000"/>
              <a:gd name="connsiteY6" fmla="*/ 0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 h="396000">
                <a:moveTo>
                  <a:pt x="18000" y="0"/>
                </a:moveTo>
                <a:cubicBezTo>
                  <a:pt x="27941" y="0"/>
                  <a:pt x="36000" y="8059"/>
                  <a:pt x="36000" y="18000"/>
                </a:cubicBezTo>
                <a:lnTo>
                  <a:pt x="36000" y="378000"/>
                </a:lnTo>
                <a:cubicBezTo>
                  <a:pt x="36000" y="387941"/>
                  <a:pt x="27941" y="396000"/>
                  <a:pt x="18000" y="396000"/>
                </a:cubicBezTo>
                <a:cubicBezTo>
                  <a:pt x="8059" y="396000"/>
                  <a:pt x="0" y="387941"/>
                  <a:pt x="0" y="378000"/>
                </a:cubicBezTo>
                <a:lnTo>
                  <a:pt x="0" y="18000"/>
                </a:lnTo>
                <a:cubicBezTo>
                  <a:pt x="0" y="8059"/>
                  <a:pt x="8059" y="0"/>
                  <a:pt x="18000" y="0"/>
                </a:cubicBezTo>
                <a:close/>
              </a:path>
            </a:pathLst>
          </a:custGeom>
          <a:solidFill>
            <a:schemeClr val="accent1"/>
          </a:solidFill>
        </p:spPr>
        <p:txBody>
          <a:bodyPr wrap="square">
            <a:noAutofit/>
          </a:bodyPr>
          <a:lstStyle>
            <a:lvl1pPr marL="0" indent="0">
              <a:buNone/>
              <a:defRPr sz="100"/>
            </a:lvl1pPr>
          </a:lstStyle>
          <a:p>
            <a:pPr lvl="0"/>
            <a:r>
              <a:rPr lang="en-GB" dirty="0"/>
              <a:t> </a:t>
            </a:r>
          </a:p>
        </p:txBody>
      </p:sp>
      <p:sp>
        <p:nvSpPr>
          <p:cNvPr id="12" name="Tijdelijke aanduiding voor tekst 15">
            <a:extLst>
              <a:ext uri="{FF2B5EF4-FFF2-40B4-BE49-F238E27FC236}">
                <a16:creationId xmlns:a16="http://schemas.microsoft.com/office/drawing/2014/main" id="{6CA91D66-3675-F7EA-4E5A-C4F954A3A8D7}"/>
              </a:ext>
            </a:extLst>
          </p:cNvPr>
          <p:cNvSpPr>
            <a:spLocks noGrp="1"/>
          </p:cNvSpPr>
          <p:nvPr>
            <p:ph type="body" sz="quarter" idx="14" hasCustomPrompt="1"/>
          </p:nvPr>
        </p:nvSpPr>
        <p:spPr>
          <a:xfrm>
            <a:off x="720000" y="6060536"/>
            <a:ext cx="932400" cy="475200"/>
          </a:xfrm>
          <a:blipFill>
            <a:blip r:embed="rId2"/>
            <a:stretch>
              <a:fillRect/>
            </a:stretch>
          </a:blipFill>
        </p:spPr>
        <p:txBody>
          <a:bodyPr/>
          <a:lstStyle>
            <a:lvl1pPr marL="0" indent="0">
              <a:buNone/>
              <a:defRPr sz="100"/>
            </a:lvl1pPr>
          </a:lstStyle>
          <a:p>
            <a:pPr lvl="0"/>
            <a:r>
              <a:rPr lang="en-GB" dirty="0"/>
              <a:t> </a:t>
            </a:r>
          </a:p>
        </p:txBody>
      </p:sp>
      <p:sp>
        <p:nvSpPr>
          <p:cNvPr id="13" name="Tijdelijke aanduiding voor verticale tekst 2">
            <a:extLst>
              <a:ext uri="{FF2B5EF4-FFF2-40B4-BE49-F238E27FC236}">
                <a16:creationId xmlns:a16="http://schemas.microsoft.com/office/drawing/2014/main" id="{F8DBED56-0580-A1CE-EBEB-D57665E8D393}"/>
              </a:ext>
            </a:extLst>
          </p:cNvPr>
          <p:cNvSpPr>
            <a:spLocks noGrp="1"/>
          </p:cNvSpPr>
          <p:nvPr>
            <p:ph type="body" orient="vert" idx="20" hasCustomPrompt="1"/>
          </p:nvPr>
        </p:nvSpPr>
        <p:spPr>
          <a:xfrm>
            <a:off x="728694" y="1592263"/>
            <a:ext cx="5047499" cy="4213225"/>
          </a:xfrm>
        </p:spPr>
        <p:txBody>
          <a:bodyPr vert="horz"/>
          <a:lstStyle>
            <a:lvl1pPr>
              <a:defRPr sz="1000"/>
            </a:lvl1pPr>
            <a:lvl2pPr>
              <a:defRPr sz="1000"/>
            </a:lvl2pPr>
            <a:lvl3pPr>
              <a:defRPr sz="1400"/>
            </a:lvl3pPr>
            <a:lvl4pPr>
              <a:defRPr sz="1400"/>
            </a:lvl4pPr>
            <a:lvl5pPr>
              <a:defRPr sz="1400"/>
            </a:lvl5pPr>
            <a:lvl6pPr>
              <a:defRPr sz="1400"/>
            </a:lvl6pPr>
            <a:lvl7pPr>
              <a:defRPr sz="800"/>
            </a:lvl7pPr>
            <a:lvl8pPr>
              <a:defRPr sz="1000"/>
            </a:lvl8pPr>
            <a:lvl9pPr>
              <a:defRPr sz="1000"/>
            </a:lvl9pPr>
          </a:lstStyle>
          <a:p>
            <a:pPr lvl="0"/>
            <a:r>
              <a:rPr lang="en-GB" noProof="0" dirty="0"/>
              <a:t>Plain text #1</a:t>
            </a:r>
          </a:p>
          <a:p>
            <a:pPr lvl="1"/>
            <a:r>
              <a:rPr lang="en-GB" noProof="0" dirty="0"/>
              <a:t>Plain text #2</a:t>
            </a:r>
          </a:p>
          <a:p>
            <a:pPr lvl="2"/>
            <a:r>
              <a:rPr lang="en-GB" noProof="0" dirty="0"/>
              <a:t>Heading #1</a:t>
            </a:r>
          </a:p>
          <a:p>
            <a:pPr lvl="3"/>
            <a:r>
              <a:rPr lang="en-GB" noProof="0" dirty="0"/>
              <a:t>Heading #2</a:t>
            </a:r>
          </a:p>
          <a:p>
            <a:pPr lvl="4"/>
            <a:r>
              <a:rPr lang="en-GB" noProof="0" dirty="0"/>
              <a:t>Heading #3</a:t>
            </a:r>
          </a:p>
          <a:p>
            <a:pPr lvl="5"/>
            <a:r>
              <a:rPr lang="en-GB" noProof="0" dirty="0"/>
              <a:t>Heading #4</a:t>
            </a:r>
          </a:p>
          <a:p>
            <a:pPr lvl="6"/>
            <a:r>
              <a:rPr lang="en-GB" noProof="0" dirty="0"/>
              <a:t>Source</a:t>
            </a:r>
          </a:p>
          <a:p>
            <a:pPr lvl="7"/>
            <a:r>
              <a:rPr lang="en-GB" noProof="0" dirty="0"/>
              <a:t>Plain text #1</a:t>
            </a:r>
          </a:p>
          <a:p>
            <a:pPr marL="0" marR="0" lvl="8" indent="0" algn="l" defTabSz="914400" rtl="0" eaLnBrk="1" fontAlgn="auto" latinLnBrk="0" hangingPunct="1">
              <a:lnSpc>
                <a:spcPct val="90000"/>
              </a:lnSpc>
              <a:spcBef>
                <a:spcPts val="600"/>
              </a:spcBef>
              <a:spcAft>
                <a:spcPts val="600"/>
              </a:spcAft>
              <a:buClr>
                <a:schemeClr val="tx2"/>
              </a:buClr>
              <a:buSzTx/>
              <a:buFontTx/>
              <a:buNone/>
              <a:tabLst/>
              <a:defRPr/>
            </a:pPr>
            <a:r>
              <a:rPr lang="en-GB" noProof="0" dirty="0"/>
              <a:t>Plain text #2</a:t>
            </a:r>
          </a:p>
        </p:txBody>
      </p:sp>
      <p:sp>
        <p:nvSpPr>
          <p:cNvPr id="17" name="Tijdelijke aanduiding voor verticale tekst 2">
            <a:extLst>
              <a:ext uri="{FF2B5EF4-FFF2-40B4-BE49-F238E27FC236}">
                <a16:creationId xmlns:a16="http://schemas.microsoft.com/office/drawing/2014/main" id="{D0F31EC6-C0DC-249E-25EA-DF58AB036990}"/>
              </a:ext>
            </a:extLst>
          </p:cNvPr>
          <p:cNvSpPr>
            <a:spLocks noGrp="1"/>
          </p:cNvSpPr>
          <p:nvPr>
            <p:ph type="body" orient="vert" idx="29" hasCustomPrompt="1"/>
          </p:nvPr>
        </p:nvSpPr>
        <p:spPr>
          <a:xfrm>
            <a:off x="6383337" y="1577745"/>
            <a:ext cx="5076825" cy="4213225"/>
          </a:xfrm>
        </p:spPr>
        <p:txBody>
          <a:bodyPr vert="horz"/>
          <a:lstStyle>
            <a:lvl1pPr>
              <a:defRPr sz="1000"/>
            </a:lvl1pPr>
            <a:lvl2pPr>
              <a:defRPr sz="1000"/>
            </a:lvl2pPr>
            <a:lvl3pPr>
              <a:defRPr sz="1400"/>
            </a:lvl3pPr>
            <a:lvl4pPr>
              <a:defRPr sz="1400"/>
            </a:lvl4pPr>
            <a:lvl5pPr>
              <a:defRPr sz="1400"/>
            </a:lvl5pPr>
            <a:lvl6pPr>
              <a:defRPr sz="1400"/>
            </a:lvl6pPr>
            <a:lvl7pPr>
              <a:defRPr sz="800"/>
            </a:lvl7pPr>
            <a:lvl8pPr>
              <a:defRPr sz="1000"/>
            </a:lvl8pPr>
            <a:lvl9pPr>
              <a:defRPr sz="1000"/>
            </a:lvl9pPr>
          </a:lstStyle>
          <a:p>
            <a:pPr lvl="0"/>
            <a:r>
              <a:rPr lang="en-GB" noProof="0" dirty="0"/>
              <a:t>Plain text #1</a:t>
            </a:r>
          </a:p>
          <a:p>
            <a:pPr lvl="1"/>
            <a:r>
              <a:rPr lang="en-GB" noProof="0" dirty="0"/>
              <a:t>Plain text #2</a:t>
            </a:r>
          </a:p>
          <a:p>
            <a:pPr lvl="2"/>
            <a:r>
              <a:rPr lang="en-GB" noProof="0" dirty="0"/>
              <a:t>Heading #1</a:t>
            </a:r>
          </a:p>
          <a:p>
            <a:pPr lvl="3"/>
            <a:r>
              <a:rPr lang="en-GB" noProof="0" dirty="0"/>
              <a:t>Heading #2</a:t>
            </a:r>
          </a:p>
          <a:p>
            <a:pPr lvl="4"/>
            <a:r>
              <a:rPr lang="en-GB" noProof="0" dirty="0"/>
              <a:t>Heading #3</a:t>
            </a:r>
          </a:p>
          <a:p>
            <a:pPr lvl="5"/>
            <a:r>
              <a:rPr lang="en-GB" noProof="0" dirty="0"/>
              <a:t>Heading #4</a:t>
            </a:r>
          </a:p>
          <a:p>
            <a:pPr lvl="6"/>
            <a:r>
              <a:rPr lang="en-GB" noProof="0" dirty="0"/>
              <a:t>Source</a:t>
            </a:r>
          </a:p>
          <a:p>
            <a:pPr lvl="7"/>
            <a:r>
              <a:rPr lang="en-GB" noProof="0" dirty="0"/>
              <a:t>Plain text #1</a:t>
            </a:r>
          </a:p>
          <a:p>
            <a:pPr marL="0" marR="0" lvl="8" indent="0" algn="l" defTabSz="914400" rtl="0" eaLnBrk="1" fontAlgn="auto" latinLnBrk="0" hangingPunct="1">
              <a:lnSpc>
                <a:spcPct val="90000"/>
              </a:lnSpc>
              <a:spcBef>
                <a:spcPts val="600"/>
              </a:spcBef>
              <a:spcAft>
                <a:spcPts val="600"/>
              </a:spcAft>
              <a:buClr>
                <a:schemeClr val="tx2"/>
              </a:buClr>
              <a:buSzTx/>
              <a:buFontTx/>
              <a:buNone/>
              <a:tabLst/>
              <a:defRPr/>
            </a:pPr>
            <a:r>
              <a:rPr lang="en-GB" noProof="0" dirty="0"/>
              <a:t>Plain text #2</a:t>
            </a:r>
          </a:p>
        </p:txBody>
      </p:sp>
      <p:sp>
        <p:nvSpPr>
          <p:cNvPr id="24" name="Rechthoek: afgeronde hoeken 23">
            <a:extLst>
              <a:ext uri="{FF2B5EF4-FFF2-40B4-BE49-F238E27FC236}">
                <a16:creationId xmlns:a16="http://schemas.microsoft.com/office/drawing/2014/main" id="{E5D708E7-1952-E7A4-FCEE-0945D8C613B8}"/>
              </a:ext>
            </a:extLst>
          </p:cNvPr>
          <p:cNvSpPr/>
          <p:nvPr userDrawn="1"/>
        </p:nvSpPr>
        <p:spPr>
          <a:xfrm>
            <a:off x="0" y="-367937"/>
            <a:ext cx="902491" cy="24622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l"/>
            <a:r>
              <a:rPr lang="en-GB" sz="1600" b="1" cap="none" baseline="0" noProof="0" dirty="0">
                <a:solidFill>
                  <a:schemeClr val="accent1"/>
                </a:solidFill>
                <a:latin typeface="+mj-lt"/>
              </a:rPr>
              <a:t>Column 2x</a:t>
            </a:r>
          </a:p>
        </p:txBody>
      </p:sp>
      <p:sp>
        <p:nvSpPr>
          <p:cNvPr id="5" name="Tijdelijke aanduiding voor titel 1">
            <a:extLst>
              <a:ext uri="{FF2B5EF4-FFF2-40B4-BE49-F238E27FC236}">
                <a16:creationId xmlns:a16="http://schemas.microsoft.com/office/drawing/2014/main" id="{8270FF61-5938-1024-06C3-A63B2403F3C2}"/>
              </a:ext>
            </a:extLst>
          </p:cNvPr>
          <p:cNvSpPr>
            <a:spLocks noGrp="1"/>
          </p:cNvSpPr>
          <p:nvPr>
            <p:ph type="title" hasCustomPrompt="1"/>
          </p:nvPr>
        </p:nvSpPr>
        <p:spPr>
          <a:xfrm>
            <a:off x="865163" y="722313"/>
            <a:ext cx="10606838" cy="342211"/>
          </a:xfrm>
          <a:prstGeom prst="rect">
            <a:avLst/>
          </a:prstGeom>
        </p:spPr>
        <p:txBody>
          <a:bodyPr vert="horz" lIns="0" tIns="0" rIns="0" bIns="0" rtlCol="0" anchor="t">
            <a:noAutofit/>
          </a:bodyPr>
          <a:lstStyle/>
          <a:p>
            <a:r>
              <a:rPr lang="en-GB" noProof="0" dirty="0"/>
              <a:t>Place the title of the slide here</a:t>
            </a:r>
          </a:p>
        </p:txBody>
      </p:sp>
      <p:grpSp>
        <p:nvGrpSpPr>
          <p:cNvPr id="2" name="Groep 1">
            <a:extLst>
              <a:ext uri="{FF2B5EF4-FFF2-40B4-BE49-F238E27FC236}">
                <a16:creationId xmlns:a16="http://schemas.microsoft.com/office/drawing/2014/main" id="{9EF44A01-7C13-FA42-FA1A-4ED9B51354A8}"/>
              </a:ext>
            </a:extLst>
          </p:cNvPr>
          <p:cNvGrpSpPr/>
          <p:nvPr userDrawn="1"/>
        </p:nvGrpSpPr>
        <p:grpSpPr>
          <a:xfrm>
            <a:off x="-3786437" y="0"/>
            <a:ext cx="3693386" cy="5359349"/>
            <a:chOff x="-3786437" y="0"/>
            <a:chExt cx="3693386" cy="5359349"/>
          </a:xfrm>
        </p:grpSpPr>
        <p:sp>
          <p:nvSpPr>
            <p:cNvPr id="7" name="Rechthoek 6">
              <a:extLst>
                <a:ext uri="{FF2B5EF4-FFF2-40B4-BE49-F238E27FC236}">
                  <a16:creationId xmlns:a16="http://schemas.microsoft.com/office/drawing/2014/main" id="{0EF32935-7812-A329-9A8E-2A6D6E2DB733}"/>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tx2"/>
                  </a:solidFill>
                  <a:latin typeface="Calibri" panose="020F0502020204030204" pitchFamily="34" charset="0"/>
                  <a:cs typeface="Calibri" panose="020F0502020204030204" pitchFamily="34" charset="0"/>
                </a:rPr>
                <a:t>Choosing text levels</a:t>
              </a:r>
            </a:p>
          </p:txBody>
        </p:sp>
        <p:sp>
          <p:nvSpPr>
            <p:cNvPr id="8" name="Ovaal 7">
              <a:extLst>
                <a:ext uri="{FF2B5EF4-FFF2-40B4-BE49-F238E27FC236}">
                  <a16:creationId xmlns:a16="http://schemas.microsoft.com/office/drawing/2014/main" id="{2ED5340D-F0A5-F521-77D9-FB5A8A855AE6}"/>
                </a:ext>
              </a:extLst>
            </p:cNvPr>
            <p:cNvSpPr/>
            <p:nvPr userDrawn="1"/>
          </p:nvSpPr>
          <p:spPr>
            <a:xfrm>
              <a:off x="-3604183" y="183748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9" name="Rechthoek 8">
              <a:extLst>
                <a:ext uri="{FF2B5EF4-FFF2-40B4-BE49-F238E27FC236}">
                  <a16:creationId xmlns:a16="http://schemas.microsoft.com/office/drawing/2014/main" id="{060D16B2-A3FA-E7BC-C9AB-301EC1BA0A51}"/>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4"/>
                </a:buClr>
                <a:buSzTx/>
                <a:buFontTx/>
                <a:buNone/>
                <a:tabLst/>
                <a:defRPr/>
              </a:pPr>
              <a:r>
                <a:rPr kumimoji="0" lang="en-GB"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Plain text #1</a:t>
              </a:r>
            </a:p>
          </p:txBody>
        </p:sp>
        <p:sp>
          <p:nvSpPr>
            <p:cNvPr id="10" name="Ovaal 9">
              <a:extLst>
                <a:ext uri="{FF2B5EF4-FFF2-40B4-BE49-F238E27FC236}">
                  <a16:creationId xmlns:a16="http://schemas.microsoft.com/office/drawing/2014/main" id="{088A4D27-25F9-1AC1-93AD-FCD337D3027B}"/>
                </a:ext>
              </a:extLst>
            </p:cNvPr>
            <p:cNvSpPr/>
            <p:nvPr userDrawn="1"/>
          </p:nvSpPr>
          <p:spPr>
            <a:xfrm>
              <a:off x="-3604183" y="2128768"/>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1" name="Rechthoek 10">
              <a:extLst>
                <a:ext uri="{FF2B5EF4-FFF2-40B4-BE49-F238E27FC236}">
                  <a16:creationId xmlns:a16="http://schemas.microsoft.com/office/drawing/2014/main" id="{F99CFF1E-542B-5974-786C-F5C2E3F1A06A}"/>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Under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‘Home’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use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list level-buttons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to choose a text level. </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Choose from:</a:t>
              </a:r>
            </a:p>
          </p:txBody>
        </p:sp>
        <p:sp>
          <p:nvSpPr>
            <p:cNvPr id="14" name="Rechthoek 13">
              <a:extLst>
                <a:ext uri="{FF2B5EF4-FFF2-40B4-BE49-F238E27FC236}">
                  <a16:creationId xmlns:a16="http://schemas.microsoft.com/office/drawing/2014/main" id="{DDD0B7CB-126F-8B14-0328-3964F17BD545}"/>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4"/>
                </a:buClr>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Plain text #2</a:t>
              </a:r>
            </a:p>
          </p:txBody>
        </p:sp>
        <p:sp>
          <p:nvSpPr>
            <p:cNvPr id="15" name="Ovaal 14">
              <a:extLst>
                <a:ext uri="{FF2B5EF4-FFF2-40B4-BE49-F238E27FC236}">
                  <a16:creationId xmlns:a16="http://schemas.microsoft.com/office/drawing/2014/main" id="{6ED63EED-B359-F091-DB7B-101EE7134768}"/>
                </a:ext>
              </a:extLst>
            </p:cNvPr>
            <p:cNvSpPr/>
            <p:nvPr userDrawn="1"/>
          </p:nvSpPr>
          <p:spPr>
            <a:xfrm>
              <a:off x="-3604183" y="2420052"/>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6" name="Rechthoek 15">
              <a:extLst>
                <a:ext uri="{FF2B5EF4-FFF2-40B4-BE49-F238E27FC236}">
                  <a16:creationId xmlns:a16="http://schemas.microsoft.com/office/drawing/2014/main" id="{E21517DA-2A21-908A-CBA3-06995995F3CA}"/>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rgbClr val="EE7628"/>
                </a:buClr>
                <a:buSzTx/>
                <a:buFont typeface="Arial" panose="020B0604020202020204" pitchFamily="34" charset="0"/>
                <a:buNone/>
                <a:tabLst/>
                <a:defRPr/>
              </a:pPr>
              <a:r>
                <a:rPr kumimoji="0" lang="en-GB" sz="1800" b="1" i="0" u="none" strike="noStrike" kern="0" cap="none" spc="0" normalizeH="0" baseline="0" noProof="0" dirty="0">
                  <a:ln>
                    <a:noFill/>
                  </a:ln>
                  <a:solidFill>
                    <a:schemeClr val="tx2"/>
                  </a:solidFill>
                  <a:effectLst/>
                  <a:uLnTx/>
                  <a:uFillTx/>
                  <a:latin typeface="Calibri" panose="020F0502020204030204" pitchFamily="34" charset="0"/>
                  <a:ea typeface="+mn-ea"/>
                  <a:cs typeface="Calibri" panose="020F0502020204030204" pitchFamily="34" charset="0"/>
                </a:rPr>
                <a:t>Heading #1</a:t>
              </a:r>
            </a:p>
          </p:txBody>
        </p:sp>
        <p:sp>
          <p:nvSpPr>
            <p:cNvPr id="18" name="Ovaal 17">
              <a:extLst>
                <a:ext uri="{FF2B5EF4-FFF2-40B4-BE49-F238E27FC236}">
                  <a16:creationId xmlns:a16="http://schemas.microsoft.com/office/drawing/2014/main" id="{49EA73C3-28B5-93FD-3FED-CB020622A1A6}"/>
                </a:ext>
              </a:extLst>
            </p:cNvPr>
            <p:cNvSpPr/>
            <p:nvPr userDrawn="1"/>
          </p:nvSpPr>
          <p:spPr>
            <a:xfrm>
              <a:off x="-3604183" y="2711336"/>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9" name="Rechthoek 18">
              <a:extLst>
                <a:ext uri="{FF2B5EF4-FFF2-40B4-BE49-F238E27FC236}">
                  <a16:creationId xmlns:a16="http://schemas.microsoft.com/office/drawing/2014/main" id="{1D3849DC-4CBF-8D2D-D72F-21A8F7166556}"/>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rgbClr val="EE7628"/>
                </a:buClr>
                <a:buSzTx/>
                <a:buFont typeface="Arial" panose="020B0604020202020204" pitchFamily="34" charset="0"/>
                <a:buNone/>
                <a:tabLst/>
                <a:defRPr/>
              </a:pPr>
              <a:r>
                <a:rPr kumimoji="0" lang="en-GB" sz="1800" b="1" i="0" u="none" strike="noStrike" kern="0" cap="none" spc="0" normalizeH="0" baseline="0" noProof="0" dirty="0">
                  <a:ln>
                    <a:noFill/>
                  </a:ln>
                  <a:solidFill>
                    <a:schemeClr val="accent1"/>
                  </a:solidFill>
                  <a:effectLst/>
                  <a:uLnTx/>
                  <a:uFillTx/>
                  <a:latin typeface="Calibri" panose="020F0502020204030204" pitchFamily="34" charset="0"/>
                  <a:ea typeface="+mn-ea"/>
                  <a:cs typeface="Calibri" panose="020F0502020204030204" pitchFamily="34" charset="0"/>
                </a:rPr>
                <a:t>Heading #2</a:t>
              </a:r>
            </a:p>
          </p:txBody>
        </p:sp>
        <p:sp>
          <p:nvSpPr>
            <p:cNvPr id="20" name="Ovaal 19">
              <a:extLst>
                <a:ext uri="{FF2B5EF4-FFF2-40B4-BE49-F238E27FC236}">
                  <a16:creationId xmlns:a16="http://schemas.microsoft.com/office/drawing/2014/main" id="{3804EFD5-A954-7E1F-932C-DE0EB7ED1C9D}"/>
                </a:ext>
              </a:extLst>
            </p:cNvPr>
            <p:cNvSpPr/>
            <p:nvPr userDrawn="1"/>
          </p:nvSpPr>
          <p:spPr>
            <a:xfrm>
              <a:off x="-3604183" y="3002620"/>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p>
          </p:txBody>
        </p:sp>
        <p:sp>
          <p:nvSpPr>
            <p:cNvPr id="21" name="Rechthoek 20">
              <a:extLst>
                <a:ext uri="{FF2B5EF4-FFF2-40B4-BE49-F238E27FC236}">
                  <a16:creationId xmlns:a16="http://schemas.microsoft.com/office/drawing/2014/main" id="{830A42A9-50E0-1A5F-1FCC-17696EE9801F}"/>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en-GB" sz="1800" b="1" i="0" u="none" strike="noStrike" kern="0" cap="none" spc="0" normalizeH="0" baseline="0" noProof="0" dirty="0">
                  <a:ln>
                    <a:noFill/>
                  </a:ln>
                  <a:solidFill>
                    <a:schemeClr val="accent3"/>
                  </a:solidFill>
                  <a:effectLst/>
                  <a:uLnTx/>
                  <a:uFillTx/>
                  <a:latin typeface="Calibri" panose="020F0502020204030204" pitchFamily="34" charset="0"/>
                  <a:cs typeface="Calibri" panose="020F0502020204030204" pitchFamily="34" charset="0"/>
                </a:rPr>
                <a:t>Heading #3</a:t>
              </a:r>
            </a:p>
          </p:txBody>
        </p:sp>
        <p:sp>
          <p:nvSpPr>
            <p:cNvPr id="22" name="Ovaal 21">
              <a:extLst>
                <a:ext uri="{FF2B5EF4-FFF2-40B4-BE49-F238E27FC236}">
                  <a16:creationId xmlns:a16="http://schemas.microsoft.com/office/drawing/2014/main" id="{3EA37840-F2D6-CD5B-E78F-78412A874D4E}"/>
                </a:ext>
              </a:extLst>
            </p:cNvPr>
            <p:cNvSpPr/>
            <p:nvPr userDrawn="1"/>
          </p:nvSpPr>
          <p:spPr>
            <a:xfrm>
              <a:off x="-3604183" y="329390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p>
          </p:txBody>
        </p:sp>
        <p:sp>
          <p:nvSpPr>
            <p:cNvPr id="23" name="Rechthoek 22">
              <a:extLst>
                <a:ext uri="{FF2B5EF4-FFF2-40B4-BE49-F238E27FC236}">
                  <a16:creationId xmlns:a16="http://schemas.microsoft.com/office/drawing/2014/main" id="{592181F9-2994-0773-4B60-2A9CD6F51D4C}"/>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4"/>
                </a:buClr>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Source</a:t>
              </a:r>
            </a:p>
          </p:txBody>
        </p:sp>
        <p:sp>
          <p:nvSpPr>
            <p:cNvPr id="25" name="Ovaal 24">
              <a:extLst>
                <a:ext uri="{FF2B5EF4-FFF2-40B4-BE49-F238E27FC236}">
                  <a16:creationId xmlns:a16="http://schemas.microsoft.com/office/drawing/2014/main" id="{054D8335-1CF4-18A3-2388-150D11AD18D9}"/>
                </a:ext>
              </a:extLst>
            </p:cNvPr>
            <p:cNvSpPr/>
            <p:nvPr userDrawn="1"/>
          </p:nvSpPr>
          <p:spPr>
            <a:xfrm>
              <a:off x="-3604183" y="3585188"/>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p>
          </p:txBody>
        </p:sp>
        <p:sp>
          <p:nvSpPr>
            <p:cNvPr id="26" name="Rechthoek 25">
              <a:extLst>
                <a:ext uri="{FF2B5EF4-FFF2-40B4-BE49-F238E27FC236}">
                  <a16:creationId xmlns:a16="http://schemas.microsoft.com/office/drawing/2014/main" id="{FAF9032B-0626-8CF8-7744-D730DD6513C9}"/>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rgbClr val="2CA055"/>
                </a:buClr>
                <a:buSzTx/>
                <a:buFontTx/>
                <a:buNone/>
                <a:tabLst/>
                <a:defRPr/>
              </a:pPr>
              <a:r>
                <a:rPr kumimoji="0" lang="en-GB" sz="1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Plain text #1</a:t>
              </a:r>
            </a:p>
          </p:txBody>
        </p:sp>
        <p:sp>
          <p:nvSpPr>
            <p:cNvPr id="27" name="Ovaal 26">
              <a:extLst>
                <a:ext uri="{FF2B5EF4-FFF2-40B4-BE49-F238E27FC236}">
                  <a16:creationId xmlns:a16="http://schemas.microsoft.com/office/drawing/2014/main" id="{87434CFB-C113-6E8A-FF5F-84DBE5952C07}"/>
                </a:ext>
              </a:extLst>
            </p:cNvPr>
            <p:cNvSpPr/>
            <p:nvPr userDrawn="1"/>
          </p:nvSpPr>
          <p:spPr>
            <a:xfrm>
              <a:off x="-3604183" y="3876472"/>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p>
          </p:txBody>
        </p:sp>
        <p:sp>
          <p:nvSpPr>
            <p:cNvPr id="28" name="Rechthoek 27">
              <a:extLst>
                <a:ext uri="{FF2B5EF4-FFF2-40B4-BE49-F238E27FC236}">
                  <a16:creationId xmlns:a16="http://schemas.microsoft.com/office/drawing/2014/main" id="{3F215CEB-8B2D-8F4D-8A45-BD8915A417A9}"/>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4"/>
                </a:buClr>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Plain text #2</a:t>
              </a:r>
            </a:p>
          </p:txBody>
        </p:sp>
        <p:sp>
          <p:nvSpPr>
            <p:cNvPr id="29" name="Ovaal 28">
              <a:extLst>
                <a:ext uri="{FF2B5EF4-FFF2-40B4-BE49-F238E27FC236}">
                  <a16:creationId xmlns:a16="http://schemas.microsoft.com/office/drawing/2014/main" id="{1C6F4C90-7092-8D25-A84B-44D8A40E87CA}"/>
                </a:ext>
              </a:extLst>
            </p:cNvPr>
            <p:cNvSpPr/>
            <p:nvPr userDrawn="1"/>
          </p:nvSpPr>
          <p:spPr>
            <a:xfrm>
              <a:off x="-3604183" y="416859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p>
          </p:txBody>
        </p:sp>
        <p:sp>
          <p:nvSpPr>
            <p:cNvPr id="30" name="Rechthoek 29">
              <a:extLst>
                <a:ext uri="{FF2B5EF4-FFF2-40B4-BE49-F238E27FC236}">
                  <a16:creationId xmlns:a16="http://schemas.microsoft.com/office/drawing/2014/main" id="{37726577-84AB-85C1-95DC-191A278CD48B}"/>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en-GB" sz="1800" b="1" i="0" u="none" strike="noStrike" kern="0" cap="none" spc="0" normalizeH="0" baseline="0" noProof="0" dirty="0">
                  <a:ln>
                    <a:noFill/>
                  </a:ln>
                  <a:solidFill>
                    <a:schemeClr val="accent4"/>
                  </a:solidFill>
                  <a:effectLst/>
                  <a:uLnTx/>
                  <a:uFillTx/>
                  <a:latin typeface="Calibri" panose="020F0502020204030204" pitchFamily="34" charset="0"/>
                  <a:cs typeface="Calibri" panose="020F0502020204030204" pitchFamily="34" charset="0"/>
                </a:rPr>
                <a:t>Heading #4</a:t>
              </a:r>
            </a:p>
          </p:txBody>
        </p:sp>
        <p:sp>
          <p:nvSpPr>
            <p:cNvPr id="31" name="Rechthoek 30">
              <a:extLst>
                <a:ext uri="{FF2B5EF4-FFF2-40B4-BE49-F238E27FC236}">
                  <a16:creationId xmlns:a16="http://schemas.microsoft.com/office/drawing/2014/main" id="{3CDF3ABA-B7BC-B9E4-E333-13DCFD5F2D51}"/>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‘Inspiration'</a:t>
              </a:r>
            </a:p>
          </p:txBody>
        </p:sp>
        <p:grpSp>
          <p:nvGrpSpPr>
            <p:cNvPr id="32" name="ICOON_info">
              <a:extLst>
                <a:ext uri="{FF2B5EF4-FFF2-40B4-BE49-F238E27FC236}">
                  <a16:creationId xmlns:a16="http://schemas.microsoft.com/office/drawing/2014/main" id="{0C29AB5A-8396-E8AE-8263-5F7E1ED7216E}"/>
                </a:ext>
              </a:extLst>
            </p:cNvPr>
            <p:cNvGrpSpPr/>
            <p:nvPr userDrawn="1"/>
          </p:nvGrpSpPr>
          <p:grpSpPr>
            <a:xfrm>
              <a:off x="-376736" y="4400186"/>
              <a:ext cx="283685" cy="283685"/>
              <a:chOff x="-510741" y="5913713"/>
              <a:chExt cx="267555" cy="267555"/>
            </a:xfrm>
          </p:grpSpPr>
          <p:sp>
            <p:nvSpPr>
              <p:cNvPr id="144" name="Ovaal 143">
                <a:extLst>
                  <a:ext uri="{FF2B5EF4-FFF2-40B4-BE49-F238E27FC236}">
                    <a16:creationId xmlns:a16="http://schemas.microsoft.com/office/drawing/2014/main" id="{0EB4D676-F4DF-4D87-D7F6-172A117C321C}"/>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145" name="Graphic 163" descr="Informatie">
                <a:extLst>
                  <a:ext uri="{FF2B5EF4-FFF2-40B4-BE49-F238E27FC236}">
                    <a16:creationId xmlns:a16="http://schemas.microsoft.com/office/drawing/2014/main" id="{5077FC02-D871-9EFD-FA32-917274919E33}"/>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33" name="VOORBEELD">
              <a:extLst>
                <a:ext uri="{FF2B5EF4-FFF2-40B4-BE49-F238E27FC236}">
                  <a16:creationId xmlns:a16="http://schemas.microsoft.com/office/drawing/2014/main" id="{76F0D917-E995-A818-B921-3B598EB6CCB5}"/>
                </a:ext>
              </a:extLst>
            </p:cNvPr>
            <p:cNvGrpSpPr/>
            <p:nvPr userDrawn="1"/>
          </p:nvGrpSpPr>
          <p:grpSpPr>
            <a:xfrm>
              <a:off x="-3605171" y="458674"/>
              <a:ext cx="3234311" cy="558875"/>
              <a:chOff x="-3605171" y="458674"/>
              <a:chExt cx="3234311" cy="558875"/>
            </a:xfrm>
          </p:grpSpPr>
          <p:sp>
            <p:nvSpPr>
              <p:cNvPr id="40" name="Rechthoek 39">
                <a:extLst>
                  <a:ext uri="{FF2B5EF4-FFF2-40B4-BE49-F238E27FC236}">
                    <a16:creationId xmlns:a16="http://schemas.microsoft.com/office/drawing/2014/main" id="{71573681-5E2E-67A1-3BE6-DEAFF798A8BF}"/>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en-GB" sz="900" b="1" noProof="0" dirty="0">
                    <a:solidFill>
                      <a:srgbClr val="211F26"/>
                    </a:solidFill>
                    <a:latin typeface="Calibri" panose="020F0502020204030204" pitchFamily="34" charset="0"/>
                    <a:cs typeface="Calibri" panose="020F0502020204030204" pitchFamily="34" charset="0"/>
                  </a:rPr>
                  <a:t>Home</a:t>
                </a:r>
              </a:p>
            </p:txBody>
          </p:sp>
          <p:sp>
            <p:nvSpPr>
              <p:cNvPr id="41" name="Rechthoek 40">
                <a:extLst>
                  <a:ext uri="{FF2B5EF4-FFF2-40B4-BE49-F238E27FC236}">
                    <a16:creationId xmlns:a16="http://schemas.microsoft.com/office/drawing/2014/main" id="{5CEAB85B-7892-429E-41AF-0FCB8F4429B0}"/>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42" name="Groep 41">
                <a:extLst>
                  <a:ext uri="{FF2B5EF4-FFF2-40B4-BE49-F238E27FC236}">
                    <a16:creationId xmlns:a16="http://schemas.microsoft.com/office/drawing/2014/main" id="{98548BD6-B0FD-7C8F-E7CF-15611E7088D8}"/>
                  </a:ext>
                </a:extLst>
              </p:cNvPr>
              <p:cNvGrpSpPr/>
              <p:nvPr userDrawn="1"/>
            </p:nvGrpSpPr>
            <p:grpSpPr>
              <a:xfrm>
                <a:off x="-3386247" y="830871"/>
                <a:ext cx="139423" cy="109566"/>
                <a:chOff x="-2866744" y="827071"/>
                <a:chExt cx="168701" cy="132575"/>
              </a:xfrm>
            </p:grpSpPr>
            <p:grpSp>
              <p:nvGrpSpPr>
                <p:cNvPr id="137" name="Groep 136">
                  <a:extLst>
                    <a:ext uri="{FF2B5EF4-FFF2-40B4-BE49-F238E27FC236}">
                      <a16:creationId xmlns:a16="http://schemas.microsoft.com/office/drawing/2014/main" id="{377AB9AF-B9BD-D1AC-C12C-2B8ED5F34B51}"/>
                    </a:ext>
                  </a:extLst>
                </p:cNvPr>
                <p:cNvGrpSpPr/>
                <p:nvPr userDrawn="1"/>
              </p:nvGrpSpPr>
              <p:grpSpPr>
                <a:xfrm>
                  <a:off x="-2866744" y="827071"/>
                  <a:ext cx="168701" cy="132575"/>
                  <a:chOff x="-2866744" y="827071"/>
                  <a:chExt cx="168701" cy="132575"/>
                </a:xfrm>
              </p:grpSpPr>
              <p:cxnSp>
                <p:nvCxnSpPr>
                  <p:cNvPr id="139" name="Rechte verbindingslijn 138">
                    <a:extLst>
                      <a:ext uri="{FF2B5EF4-FFF2-40B4-BE49-F238E27FC236}">
                        <a16:creationId xmlns:a16="http://schemas.microsoft.com/office/drawing/2014/main" id="{F2E89C2E-BEB3-0CEA-F979-A8290F7CC744}"/>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40" name="Rechte verbindingslijn 139">
                    <a:extLst>
                      <a:ext uri="{FF2B5EF4-FFF2-40B4-BE49-F238E27FC236}">
                        <a16:creationId xmlns:a16="http://schemas.microsoft.com/office/drawing/2014/main" id="{EFB19DF7-202F-96C3-1187-956017C7419E}"/>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41" name="Rechte verbindingslijn 140">
                    <a:extLst>
                      <a:ext uri="{FF2B5EF4-FFF2-40B4-BE49-F238E27FC236}">
                        <a16:creationId xmlns:a16="http://schemas.microsoft.com/office/drawing/2014/main" id="{56F77590-A0D2-D2A5-87CE-170A5E0223C1}"/>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42" name="Rechte verbindingslijn 141">
                    <a:extLst>
                      <a:ext uri="{FF2B5EF4-FFF2-40B4-BE49-F238E27FC236}">
                        <a16:creationId xmlns:a16="http://schemas.microsoft.com/office/drawing/2014/main" id="{1FEBC199-5B83-33A3-05FD-F299CA17370B}"/>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43" name="Rechte verbindingslijn 142">
                    <a:extLst>
                      <a:ext uri="{FF2B5EF4-FFF2-40B4-BE49-F238E27FC236}">
                        <a16:creationId xmlns:a16="http://schemas.microsoft.com/office/drawing/2014/main" id="{941DD2AB-F853-8038-4CCE-747D1E934646}"/>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38" name="Pijl: rechts 137">
                  <a:extLst>
                    <a:ext uri="{FF2B5EF4-FFF2-40B4-BE49-F238E27FC236}">
                      <a16:creationId xmlns:a16="http://schemas.microsoft.com/office/drawing/2014/main" id="{9A35D005-5000-9E0C-73C5-14FE3409049A}"/>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43" name="Groep 42">
                <a:extLst>
                  <a:ext uri="{FF2B5EF4-FFF2-40B4-BE49-F238E27FC236}">
                    <a16:creationId xmlns:a16="http://schemas.microsoft.com/office/drawing/2014/main" id="{64557F2B-DBD5-ADC7-729E-05C9D69C77A1}"/>
                  </a:ext>
                </a:extLst>
              </p:cNvPr>
              <p:cNvGrpSpPr/>
              <p:nvPr userDrawn="1"/>
            </p:nvGrpSpPr>
            <p:grpSpPr>
              <a:xfrm>
                <a:off x="-3605171" y="830871"/>
                <a:ext cx="139423" cy="109566"/>
                <a:chOff x="-2866744" y="518074"/>
                <a:chExt cx="168701" cy="132575"/>
              </a:xfrm>
            </p:grpSpPr>
            <p:grpSp>
              <p:nvGrpSpPr>
                <p:cNvPr id="130" name="Groep 129">
                  <a:extLst>
                    <a:ext uri="{FF2B5EF4-FFF2-40B4-BE49-F238E27FC236}">
                      <a16:creationId xmlns:a16="http://schemas.microsoft.com/office/drawing/2014/main" id="{4BE19C0E-94F9-FD77-547A-38BAB00B91D0}"/>
                    </a:ext>
                  </a:extLst>
                </p:cNvPr>
                <p:cNvGrpSpPr/>
                <p:nvPr userDrawn="1"/>
              </p:nvGrpSpPr>
              <p:grpSpPr>
                <a:xfrm>
                  <a:off x="-2866744" y="518074"/>
                  <a:ext cx="168701" cy="132575"/>
                  <a:chOff x="-2866744" y="518074"/>
                  <a:chExt cx="168701" cy="132575"/>
                </a:xfrm>
              </p:grpSpPr>
              <p:cxnSp>
                <p:nvCxnSpPr>
                  <p:cNvPr id="132" name="Rechte verbindingslijn 131">
                    <a:extLst>
                      <a:ext uri="{FF2B5EF4-FFF2-40B4-BE49-F238E27FC236}">
                        <a16:creationId xmlns:a16="http://schemas.microsoft.com/office/drawing/2014/main" id="{7BB491DD-04A3-A0AB-56BF-A521EB537E3C}"/>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33" name="Rechte verbindingslijn 132">
                    <a:extLst>
                      <a:ext uri="{FF2B5EF4-FFF2-40B4-BE49-F238E27FC236}">
                        <a16:creationId xmlns:a16="http://schemas.microsoft.com/office/drawing/2014/main" id="{AB1925B8-0270-AECD-7230-6B790CB46546}"/>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34" name="Rechte verbindingslijn 133">
                    <a:extLst>
                      <a:ext uri="{FF2B5EF4-FFF2-40B4-BE49-F238E27FC236}">
                        <a16:creationId xmlns:a16="http://schemas.microsoft.com/office/drawing/2014/main" id="{D4ADF324-7435-373C-865A-486416DB5F91}"/>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35" name="Rechte verbindingslijn 134">
                    <a:extLst>
                      <a:ext uri="{FF2B5EF4-FFF2-40B4-BE49-F238E27FC236}">
                        <a16:creationId xmlns:a16="http://schemas.microsoft.com/office/drawing/2014/main" id="{36AB87FB-B2B1-569C-5518-440E9380028C}"/>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36" name="Rechte verbindingslijn 135">
                    <a:extLst>
                      <a:ext uri="{FF2B5EF4-FFF2-40B4-BE49-F238E27FC236}">
                        <a16:creationId xmlns:a16="http://schemas.microsoft.com/office/drawing/2014/main" id="{C5273069-BDCB-04C6-042F-BB5415BA38E9}"/>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31" name="Pijl: rechts 130">
                  <a:extLst>
                    <a:ext uri="{FF2B5EF4-FFF2-40B4-BE49-F238E27FC236}">
                      <a16:creationId xmlns:a16="http://schemas.microsoft.com/office/drawing/2014/main" id="{71F1D969-2FB7-BA44-230D-07051DD679B2}"/>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cxnSp>
            <p:nvCxnSpPr>
              <p:cNvPr id="44" name="Rechte verbindingslijn 43">
                <a:extLst>
                  <a:ext uri="{FF2B5EF4-FFF2-40B4-BE49-F238E27FC236}">
                    <a16:creationId xmlns:a16="http://schemas.microsoft.com/office/drawing/2014/main" id="{D1C9FFB6-D907-53DB-AD5A-F8804D88B825}"/>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45" name="Rechte verbindingslijn 44">
                <a:extLst>
                  <a:ext uri="{FF2B5EF4-FFF2-40B4-BE49-F238E27FC236}">
                    <a16:creationId xmlns:a16="http://schemas.microsoft.com/office/drawing/2014/main" id="{023A504A-56FD-857D-0015-2A0018B35BF7}"/>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46" name="Rechthoek 45">
                <a:extLst>
                  <a:ext uri="{FF2B5EF4-FFF2-40B4-BE49-F238E27FC236}">
                    <a16:creationId xmlns:a16="http://schemas.microsoft.com/office/drawing/2014/main" id="{55A7209A-6B25-4598-BA4A-7C0826C06A73}"/>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down</a:t>
                </a:r>
              </a:p>
            </p:txBody>
          </p:sp>
          <p:sp>
            <p:nvSpPr>
              <p:cNvPr id="47" name="Rechthoek 46">
                <a:extLst>
                  <a:ext uri="{FF2B5EF4-FFF2-40B4-BE49-F238E27FC236}">
                    <a16:creationId xmlns:a16="http://schemas.microsoft.com/office/drawing/2014/main" id="{CA6A1617-2574-8B7B-2CA4-951956862E88}"/>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up</a:t>
                </a:r>
              </a:p>
            </p:txBody>
          </p:sp>
          <p:grpSp>
            <p:nvGrpSpPr>
              <p:cNvPr id="48" name="Groep 47">
                <a:extLst>
                  <a:ext uri="{FF2B5EF4-FFF2-40B4-BE49-F238E27FC236}">
                    <a16:creationId xmlns:a16="http://schemas.microsoft.com/office/drawing/2014/main" id="{FDA9595C-A70B-D3EE-38B3-82A015C55DD7}"/>
                  </a:ext>
                </a:extLst>
              </p:cNvPr>
              <p:cNvGrpSpPr/>
              <p:nvPr userDrawn="1"/>
            </p:nvGrpSpPr>
            <p:grpSpPr>
              <a:xfrm>
                <a:off x="-2916763" y="769168"/>
                <a:ext cx="268738" cy="248381"/>
                <a:chOff x="-2916763" y="769168"/>
                <a:chExt cx="268738" cy="248381"/>
              </a:xfrm>
            </p:grpSpPr>
            <p:sp>
              <p:nvSpPr>
                <p:cNvPr id="58" name="Rechthoek 57">
                  <a:extLst>
                    <a:ext uri="{FF2B5EF4-FFF2-40B4-BE49-F238E27FC236}">
                      <a16:creationId xmlns:a16="http://schemas.microsoft.com/office/drawing/2014/main" id="{883C4CDA-6C19-AEBE-F37B-895DC363256D}"/>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59" name="Groep 58">
                  <a:extLst>
                    <a:ext uri="{FF2B5EF4-FFF2-40B4-BE49-F238E27FC236}">
                      <a16:creationId xmlns:a16="http://schemas.microsoft.com/office/drawing/2014/main" id="{8CCE1046-1A42-5C21-9453-C917FF486B7B}"/>
                    </a:ext>
                  </a:extLst>
                </p:cNvPr>
                <p:cNvGrpSpPr/>
                <p:nvPr userDrawn="1"/>
              </p:nvGrpSpPr>
              <p:grpSpPr>
                <a:xfrm>
                  <a:off x="-2866744" y="827071"/>
                  <a:ext cx="168701" cy="132575"/>
                  <a:chOff x="-2866744" y="827071"/>
                  <a:chExt cx="168701" cy="132575"/>
                </a:xfrm>
              </p:grpSpPr>
              <p:cxnSp>
                <p:nvCxnSpPr>
                  <p:cNvPr id="61" name="Rechte verbindingslijn 60">
                    <a:extLst>
                      <a:ext uri="{FF2B5EF4-FFF2-40B4-BE49-F238E27FC236}">
                        <a16:creationId xmlns:a16="http://schemas.microsoft.com/office/drawing/2014/main" id="{32C95582-AE34-B9C5-290E-1F64B9B05C1C}"/>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62" name="Rechte verbindingslijn 61">
                    <a:extLst>
                      <a:ext uri="{FF2B5EF4-FFF2-40B4-BE49-F238E27FC236}">
                        <a16:creationId xmlns:a16="http://schemas.microsoft.com/office/drawing/2014/main" id="{842B4EE5-463F-2F5E-A95D-26A15A152E7C}"/>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63" name="Rechte verbindingslijn 62">
                    <a:extLst>
                      <a:ext uri="{FF2B5EF4-FFF2-40B4-BE49-F238E27FC236}">
                        <a16:creationId xmlns:a16="http://schemas.microsoft.com/office/drawing/2014/main" id="{CFBB8ABF-A9E0-F643-42D1-A1F6BA417744}"/>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28" name="Rechte verbindingslijn 127">
                    <a:extLst>
                      <a:ext uri="{FF2B5EF4-FFF2-40B4-BE49-F238E27FC236}">
                        <a16:creationId xmlns:a16="http://schemas.microsoft.com/office/drawing/2014/main" id="{C10C9110-A8C3-54A4-EB81-3E5311920D69}"/>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29" name="Rechte verbindingslijn 128">
                    <a:extLst>
                      <a:ext uri="{FF2B5EF4-FFF2-40B4-BE49-F238E27FC236}">
                        <a16:creationId xmlns:a16="http://schemas.microsoft.com/office/drawing/2014/main" id="{9EF5C18B-945F-51E8-FD73-40CF361110C1}"/>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60" name="Pijl: rechts 59">
                  <a:extLst>
                    <a:ext uri="{FF2B5EF4-FFF2-40B4-BE49-F238E27FC236}">
                      <a16:creationId xmlns:a16="http://schemas.microsoft.com/office/drawing/2014/main" id="{96E56298-CD09-1D91-CDA2-936F3DFE7858}"/>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49" name="Groep 48">
                <a:extLst>
                  <a:ext uri="{FF2B5EF4-FFF2-40B4-BE49-F238E27FC236}">
                    <a16:creationId xmlns:a16="http://schemas.microsoft.com/office/drawing/2014/main" id="{63A109CD-D465-550B-C0A6-7201C33E4459}"/>
                  </a:ext>
                </a:extLst>
              </p:cNvPr>
              <p:cNvGrpSpPr/>
              <p:nvPr userDrawn="1"/>
            </p:nvGrpSpPr>
            <p:grpSpPr>
              <a:xfrm>
                <a:off x="-2916763" y="460171"/>
                <a:ext cx="268738" cy="248381"/>
                <a:chOff x="-2916763" y="460171"/>
                <a:chExt cx="268738" cy="248381"/>
              </a:xfrm>
            </p:grpSpPr>
            <p:sp>
              <p:nvSpPr>
                <p:cNvPr id="50" name="Rechthoek 49">
                  <a:extLst>
                    <a:ext uri="{FF2B5EF4-FFF2-40B4-BE49-F238E27FC236}">
                      <a16:creationId xmlns:a16="http://schemas.microsoft.com/office/drawing/2014/main" id="{B8DF4351-BDA9-2B21-2691-72F113F063CA}"/>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51" name="Groep 50">
                  <a:extLst>
                    <a:ext uri="{FF2B5EF4-FFF2-40B4-BE49-F238E27FC236}">
                      <a16:creationId xmlns:a16="http://schemas.microsoft.com/office/drawing/2014/main" id="{70842243-6B85-DAEF-00D5-AC772D32D0A8}"/>
                    </a:ext>
                  </a:extLst>
                </p:cNvPr>
                <p:cNvGrpSpPr/>
                <p:nvPr userDrawn="1"/>
              </p:nvGrpSpPr>
              <p:grpSpPr>
                <a:xfrm>
                  <a:off x="-2866744" y="518074"/>
                  <a:ext cx="168701" cy="132575"/>
                  <a:chOff x="-2866744" y="518074"/>
                  <a:chExt cx="168701" cy="132575"/>
                </a:xfrm>
              </p:grpSpPr>
              <p:cxnSp>
                <p:nvCxnSpPr>
                  <p:cNvPr id="53" name="Rechte verbindingslijn 52">
                    <a:extLst>
                      <a:ext uri="{FF2B5EF4-FFF2-40B4-BE49-F238E27FC236}">
                        <a16:creationId xmlns:a16="http://schemas.microsoft.com/office/drawing/2014/main" id="{54E30E15-25C8-2E59-8F10-B5A8DD7E2580}"/>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54" name="Rechte verbindingslijn 53">
                    <a:extLst>
                      <a:ext uri="{FF2B5EF4-FFF2-40B4-BE49-F238E27FC236}">
                        <a16:creationId xmlns:a16="http://schemas.microsoft.com/office/drawing/2014/main" id="{F74A7AC3-DB40-2F47-A737-1AEFADE76D6D}"/>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55" name="Rechte verbindingslijn 54">
                    <a:extLst>
                      <a:ext uri="{FF2B5EF4-FFF2-40B4-BE49-F238E27FC236}">
                        <a16:creationId xmlns:a16="http://schemas.microsoft.com/office/drawing/2014/main" id="{1FF0D0DF-81F7-0DBB-AB3E-9D5EA89251F2}"/>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56" name="Rechte verbindingslijn 55">
                    <a:extLst>
                      <a:ext uri="{FF2B5EF4-FFF2-40B4-BE49-F238E27FC236}">
                        <a16:creationId xmlns:a16="http://schemas.microsoft.com/office/drawing/2014/main" id="{357FD3D7-14FE-33D5-A476-3A7AC70E2712}"/>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57" name="Rechte verbindingslijn 56">
                    <a:extLst>
                      <a:ext uri="{FF2B5EF4-FFF2-40B4-BE49-F238E27FC236}">
                        <a16:creationId xmlns:a16="http://schemas.microsoft.com/office/drawing/2014/main" id="{3BC23048-96BB-99E8-7FCF-171343444A48}"/>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52" name="Pijl: rechts 51">
                  <a:extLst>
                    <a:ext uri="{FF2B5EF4-FFF2-40B4-BE49-F238E27FC236}">
                      <a16:creationId xmlns:a16="http://schemas.microsoft.com/office/drawing/2014/main" id="{C032FFD5-E202-9900-AB2F-7B8CC25D511C}"/>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grpSp>
          <p:nvGrpSpPr>
            <p:cNvPr id="34" name="Groep 33">
              <a:extLst>
                <a:ext uri="{FF2B5EF4-FFF2-40B4-BE49-F238E27FC236}">
                  <a16:creationId xmlns:a16="http://schemas.microsoft.com/office/drawing/2014/main" id="{BE9CADAA-981A-1BBE-CF8F-AB52741C7B71}"/>
                </a:ext>
              </a:extLst>
            </p:cNvPr>
            <p:cNvGrpSpPr/>
            <p:nvPr userDrawn="1"/>
          </p:nvGrpSpPr>
          <p:grpSpPr>
            <a:xfrm>
              <a:off x="-938434" y="4663037"/>
              <a:ext cx="627798" cy="576693"/>
              <a:chOff x="-1753862" y="6112775"/>
              <a:chExt cx="759635" cy="697798"/>
            </a:xfrm>
          </p:grpSpPr>
          <p:grpSp>
            <p:nvGrpSpPr>
              <p:cNvPr id="35" name="Inspireren">
                <a:extLst>
                  <a:ext uri="{FF2B5EF4-FFF2-40B4-BE49-F238E27FC236}">
                    <a16:creationId xmlns:a16="http://schemas.microsoft.com/office/drawing/2014/main" id="{A24BDCFA-0ADA-EB65-030C-97E6BA8245D9}"/>
                  </a:ext>
                </a:extLst>
              </p:cNvPr>
              <p:cNvGrpSpPr>
                <a:grpSpLocks noChangeAspect="1"/>
              </p:cNvGrpSpPr>
              <p:nvPr userDrawn="1"/>
            </p:nvGrpSpPr>
            <p:grpSpPr bwMode="auto">
              <a:xfrm>
                <a:off x="-1484858" y="6112775"/>
                <a:ext cx="205431" cy="293286"/>
                <a:chOff x="4768" y="2783"/>
                <a:chExt cx="788" cy="1125"/>
              </a:xfrm>
              <a:gradFill>
                <a:gsLst>
                  <a:gs pos="0">
                    <a:srgbClr val="9D9FA1"/>
                  </a:gs>
                  <a:gs pos="70000">
                    <a:srgbClr val="211F26"/>
                  </a:gs>
                </a:gsLst>
                <a:lin ang="2700000" scaled="0"/>
              </a:gradFill>
            </p:grpSpPr>
            <p:sp>
              <p:nvSpPr>
                <p:cNvPr id="37" name="Freeform 12">
                  <a:extLst>
                    <a:ext uri="{FF2B5EF4-FFF2-40B4-BE49-F238E27FC236}">
                      <a16:creationId xmlns:a16="http://schemas.microsoft.com/office/drawing/2014/main" id="{A85DD04F-9F5C-9F8E-14E8-EC4F6D694E60}"/>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38" name="Freeform 13">
                  <a:extLst>
                    <a:ext uri="{FF2B5EF4-FFF2-40B4-BE49-F238E27FC236}">
                      <a16:creationId xmlns:a16="http://schemas.microsoft.com/office/drawing/2014/main" id="{ED5BB901-B130-DB9F-8B30-9A38703FA2AA}"/>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39" name="Freeform 14">
                  <a:extLst>
                    <a:ext uri="{FF2B5EF4-FFF2-40B4-BE49-F238E27FC236}">
                      <a16:creationId xmlns:a16="http://schemas.microsoft.com/office/drawing/2014/main" id="{029297A9-A08D-7CA3-D9E9-21F6FB2C1C93}"/>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36" name="Tekstvak 35">
                <a:extLst>
                  <a:ext uri="{FF2B5EF4-FFF2-40B4-BE49-F238E27FC236}">
                    <a16:creationId xmlns:a16="http://schemas.microsoft.com/office/drawing/2014/main" id="{C7BE3D03-C773-2FFA-7397-038A17338E73}"/>
                  </a:ext>
                </a:extLst>
              </p:cNvPr>
              <p:cNvSpPr txBox="1"/>
              <p:nvPr userDrawn="1"/>
            </p:nvSpPr>
            <p:spPr>
              <a:xfrm>
                <a:off x="-1753862" y="6420664"/>
                <a:ext cx="759635" cy="38990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sp>
        <p:nvSpPr>
          <p:cNvPr id="146" name="Tijdelijke aanduiding voor datum 91">
            <a:extLst>
              <a:ext uri="{FF2B5EF4-FFF2-40B4-BE49-F238E27FC236}">
                <a16:creationId xmlns:a16="http://schemas.microsoft.com/office/drawing/2014/main" id="{9C9B7E16-8DB8-65EE-4EE9-9D886511A31D}"/>
              </a:ext>
            </a:extLst>
          </p:cNvPr>
          <p:cNvSpPr>
            <a:spLocks noGrp="1"/>
          </p:cNvSpPr>
          <p:nvPr>
            <p:ph type="dt" sz="half" idx="31"/>
          </p:nvPr>
        </p:nvSpPr>
        <p:spPr>
          <a:xfrm>
            <a:off x="8317776" y="6343857"/>
            <a:ext cx="1451700" cy="151789"/>
          </a:xfrm>
        </p:spPr>
        <p:txBody>
          <a:bodyPr/>
          <a:lstStyle>
            <a:lvl1pPr algn="r">
              <a:defRPr/>
            </a:lvl1pPr>
          </a:lstStyle>
          <a:p>
            <a:fld id="{EF311768-705E-4F4C-ADEC-A6669185DC4D}" type="datetime3">
              <a:rPr lang="en-GB" smtClean="0"/>
              <a:t>8 December, 2023</a:t>
            </a:fld>
            <a:endParaRPr lang="en-GB" dirty="0"/>
          </a:p>
        </p:txBody>
      </p:sp>
      <p:sp>
        <p:nvSpPr>
          <p:cNvPr id="147" name="Tijdelijke aanduiding voor voettekst 92">
            <a:extLst>
              <a:ext uri="{FF2B5EF4-FFF2-40B4-BE49-F238E27FC236}">
                <a16:creationId xmlns:a16="http://schemas.microsoft.com/office/drawing/2014/main" id="{1F14517A-7A44-7957-3333-DDC3E8A2F984}"/>
              </a:ext>
            </a:extLst>
          </p:cNvPr>
          <p:cNvSpPr>
            <a:spLocks noGrp="1"/>
          </p:cNvSpPr>
          <p:nvPr>
            <p:ph type="ftr" sz="quarter" idx="32"/>
          </p:nvPr>
        </p:nvSpPr>
        <p:spPr>
          <a:xfrm>
            <a:off x="9801225" y="6343856"/>
            <a:ext cx="1658938" cy="151790"/>
          </a:xfrm>
        </p:spPr>
        <p:txBody>
          <a:bodyPr/>
          <a:lstStyle>
            <a:lvl1pPr algn="r">
              <a:defRPr/>
            </a:lvl1pPr>
          </a:lstStyle>
          <a:p>
            <a:r>
              <a:rPr lang="en-GB" dirty="0"/>
              <a:t>|  Published under cc-by licence</a:t>
            </a:r>
          </a:p>
        </p:txBody>
      </p:sp>
      <p:sp>
        <p:nvSpPr>
          <p:cNvPr id="148" name="Tijdelijke aanduiding voor dianummer 93">
            <a:extLst>
              <a:ext uri="{FF2B5EF4-FFF2-40B4-BE49-F238E27FC236}">
                <a16:creationId xmlns:a16="http://schemas.microsoft.com/office/drawing/2014/main" id="{F93D9F5A-A61B-2A5A-DBD5-AE70864EFDBF}"/>
              </a:ext>
            </a:extLst>
          </p:cNvPr>
          <p:cNvSpPr>
            <a:spLocks noGrp="1"/>
          </p:cNvSpPr>
          <p:nvPr>
            <p:ph type="sldNum" sz="quarter" idx="33"/>
          </p:nvPr>
        </p:nvSpPr>
        <p:spPr>
          <a:xfrm>
            <a:off x="11175566" y="7255814"/>
            <a:ext cx="284597" cy="151790"/>
          </a:xfrm>
        </p:spPr>
        <p:txBody>
          <a:bodyPr/>
          <a:lstStyle/>
          <a:p>
            <a:fld id="{D7B5DC5B-6873-43DB-ADC7-B15ACCE0DFDB}" type="slidenum">
              <a:rPr lang="en-GB" smtClean="0"/>
              <a:pPr/>
              <a:t>‹#›</a:t>
            </a:fld>
            <a:endParaRPr lang="en-GB" dirty="0"/>
          </a:p>
        </p:txBody>
      </p:sp>
    </p:spTree>
    <p:extLst>
      <p:ext uri="{BB962C8B-B14F-4D97-AF65-F5344CB8AC3E}">
        <p14:creationId xmlns:p14="http://schemas.microsoft.com/office/powerpoint/2010/main" val="49602407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Payment conditions">
    <p:spTree>
      <p:nvGrpSpPr>
        <p:cNvPr id="1" name=""/>
        <p:cNvGrpSpPr/>
        <p:nvPr/>
      </p:nvGrpSpPr>
      <p:grpSpPr>
        <a:xfrm>
          <a:off x="0" y="0"/>
          <a:ext cx="0" cy="0"/>
          <a:chOff x="0" y="0"/>
          <a:chExt cx="0" cy="0"/>
        </a:xfrm>
      </p:grpSpPr>
      <p:sp>
        <p:nvSpPr>
          <p:cNvPr id="6" name="Tijdelijke aanduiding voor tekst 12">
            <a:extLst>
              <a:ext uri="{FF2B5EF4-FFF2-40B4-BE49-F238E27FC236}">
                <a16:creationId xmlns:a16="http://schemas.microsoft.com/office/drawing/2014/main" id="{A7DF9604-675E-C6A4-8FE4-6FADED1D783B}"/>
              </a:ext>
            </a:extLst>
          </p:cNvPr>
          <p:cNvSpPr>
            <a:spLocks noGrp="1"/>
          </p:cNvSpPr>
          <p:nvPr>
            <p:ph type="body" sz="quarter" idx="18" hasCustomPrompt="1"/>
          </p:nvPr>
        </p:nvSpPr>
        <p:spPr>
          <a:xfrm>
            <a:off x="708207" y="707795"/>
            <a:ext cx="36000" cy="396000"/>
          </a:xfrm>
          <a:custGeom>
            <a:avLst/>
            <a:gdLst>
              <a:gd name="connsiteX0" fmla="*/ 18000 w 36000"/>
              <a:gd name="connsiteY0" fmla="*/ 0 h 396000"/>
              <a:gd name="connsiteX1" fmla="*/ 36000 w 36000"/>
              <a:gd name="connsiteY1" fmla="*/ 18000 h 396000"/>
              <a:gd name="connsiteX2" fmla="*/ 36000 w 36000"/>
              <a:gd name="connsiteY2" fmla="*/ 378000 h 396000"/>
              <a:gd name="connsiteX3" fmla="*/ 18000 w 36000"/>
              <a:gd name="connsiteY3" fmla="*/ 396000 h 396000"/>
              <a:gd name="connsiteX4" fmla="*/ 0 w 36000"/>
              <a:gd name="connsiteY4" fmla="*/ 378000 h 396000"/>
              <a:gd name="connsiteX5" fmla="*/ 0 w 36000"/>
              <a:gd name="connsiteY5" fmla="*/ 18000 h 396000"/>
              <a:gd name="connsiteX6" fmla="*/ 18000 w 36000"/>
              <a:gd name="connsiteY6" fmla="*/ 0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 h="396000">
                <a:moveTo>
                  <a:pt x="18000" y="0"/>
                </a:moveTo>
                <a:cubicBezTo>
                  <a:pt x="27941" y="0"/>
                  <a:pt x="36000" y="8059"/>
                  <a:pt x="36000" y="18000"/>
                </a:cubicBezTo>
                <a:lnTo>
                  <a:pt x="36000" y="378000"/>
                </a:lnTo>
                <a:cubicBezTo>
                  <a:pt x="36000" y="387941"/>
                  <a:pt x="27941" y="396000"/>
                  <a:pt x="18000" y="396000"/>
                </a:cubicBezTo>
                <a:cubicBezTo>
                  <a:pt x="8059" y="396000"/>
                  <a:pt x="0" y="387941"/>
                  <a:pt x="0" y="378000"/>
                </a:cubicBezTo>
                <a:lnTo>
                  <a:pt x="0" y="18000"/>
                </a:lnTo>
                <a:cubicBezTo>
                  <a:pt x="0" y="8059"/>
                  <a:pt x="8059" y="0"/>
                  <a:pt x="18000" y="0"/>
                </a:cubicBezTo>
                <a:close/>
              </a:path>
            </a:pathLst>
          </a:custGeom>
          <a:solidFill>
            <a:schemeClr val="accent1"/>
          </a:solidFill>
        </p:spPr>
        <p:txBody>
          <a:bodyPr wrap="square">
            <a:noAutofit/>
          </a:bodyPr>
          <a:lstStyle>
            <a:lvl1pPr marL="0" indent="0">
              <a:buNone/>
              <a:defRPr sz="100"/>
            </a:lvl1pPr>
          </a:lstStyle>
          <a:p>
            <a:pPr lvl="0"/>
            <a:r>
              <a:rPr lang="en-GB" dirty="0"/>
              <a:t> </a:t>
            </a:r>
          </a:p>
        </p:txBody>
      </p:sp>
      <p:sp>
        <p:nvSpPr>
          <p:cNvPr id="12" name="Tijdelijke aanduiding voor tekst 15">
            <a:extLst>
              <a:ext uri="{FF2B5EF4-FFF2-40B4-BE49-F238E27FC236}">
                <a16:creationId xmlns:a16="http://schemas.microsoft.com/office/drawing/2014/main" id="{6CA91D66-3675-F7EA-4E5A-C4F954A3A8D7}"/>
              </a:ext>
            </a:extLst>
          </p:cNvPr>
          <p:cNvSpPr>
            <a:spLocks noGrp="1"/>
          </p:cNvSpPr>
          <p:nvPr>
            <p:ph type="body" sz="quarter" idx="14" hasCustomPrompt="1"/>
          </p:nvPr>
        </p:nvSpPr>
        <p:spPr>
          <a:xfrm>
            <a:off x="720000" y="6060536"/>
            <a:ext cx="932400" cy="475200"/>
          </a:xfrm>
          <a:blipFill>
            <a:blip r:embed="rId2"/>
            <a:stretch>
              <a:fillRect/>
            </a:stretch>
          </a:blipFill>
        </p:spPr>
        <p:txBody>
          <a:bodyPr/>
          <a:lstStyle>
            <a:lvl1pPr marL="0" indent="0">
              <a:buNone/>
              <a:defRPr sz="100"/>
            </a:lvl1pPr>
          </a:lstStyle>
          <a:p>
            <a:pPr lvl="0"/>
            <a:r>
              <a:rPr lang="en-GB" dirty="0"/>
              <a:t> </a:t>
            </a:r>
          </a:p>
        </p:txBody>
      </p:sp>
      <p:sp>
        <p:nvSpPr>
          <p:cNvPr id="13" name="Tijdelijke aanduiding voor verticale tekst 2">
            <a:extLst>
              <a:ext uri="{FF2B5EF4-FFF2-40B4-BE49-F238E27FC236}">
                <a16:creationId xmlns:a16="http://schemas.microsoft.com/office/drawing/2014/main" id="{F8DBED56-0580-A1CE-EBEB-D57665E8D393}"/>
              </a:ext>
            </a:extLst>
          </p:cNvPr>
          <p:cNvSpPr>
            <a:spLocks noGrp="1"/>
          </p:cNvSpPr>
          <p:nvPr>
            <p:ph type="body" orient="vert" idx="20" hasCustomPrompt="1"/>
          </p:nvPr>
        </p:nvSpPr>
        <p:spPr>
          <a:xfrm>
            <a:off x="728694" y="1592264"/>
            <a:ext cx="10743307" cy="3057796"/>
          </a:xfrm>
        </p:spPr>
        <p:txBody>
          <a:bodyPr vert="horz"/>
          <a:lstStyle>
            <a:lvl1pPr>
              <a:defRPr sz="1000"/>
            </a:lvl1pPr>
            <a:lvl2pPr>
              <a:defRPr sz="1000"/>
            </a:lvl2pPr>
            <a:lvl3pPr>
              <a:defRPr sz="1400"/>
            </a:lvl3pPr>
            <a:lvl4pPr>
              <a:defRPr sz="1400"/>
            </a:lvl4pPr>
            <a:lvl5pPr>
              <a:defRPr sz="1400"/>
            </a:lvl5pPr>
            <a:lvl6pPr>
              <a:defRPr sz="1400"/>
            </a:lvl6pPr>
            <a:lvl7pPr>
              <a:defRPr sz="800"/>
            </a:lvl7pPr>
            <a:lvl8pPr>
              <a:defRPr sz="1000"/>
            </a:lvl8pPr>
            <a:lvl9pPr>
              <a:defRPr sz="1000"/>
            </a:lvl9pPr>
          </a:lstStyle>
          <a:p>
            <a:pPr lvl="0"/>
            <a:r>
              <a:rPr lang="en-GB" noProof="0" dirty="0"/>
              <a:t>Plain text #1</a:t>
            </a:r>
          </a:p>
          <a:p>
            <a:pPr lvl="1"/>
            <a:r>
              <a:rPr lang="en-GB" noProof="0" dirty="0"/>
              <a:t>Plain text #2</a:t>
            </a:r>
          </a:p>
          <a:p>
            <a:pPr lvl="2"/>
            <a:r>
              <a:rPr lang="en-GB" noProof="0" dirty="0"/>
              <a:t>Heading #1</a:t>
            </a:r>
          </a:p>
          <a:p>
            <a:pPr lvl="3"/>
            <a:r>
              <a:rPr lang="en-GB" noProof="0" dirty="0"/>
              <a:t>Heading #2</a:t>
            </a:r>
          </a:p>
          <a:p>
            <a:pPr lvl="4"/>
            <a:r>
              <a:rPr lang="en-GB" noProof="0" dirty="0"/>
              <a:t>Heading #3</a:t>
            </a:r>
          </a:p>
          <a:p>
            <a:pPr lvl="5"/>
            <a:r>
              <a:rPr lang="en-GB" noProof="0" dirty="0"/>
              <a:t>Heading #4</a:t>
            </a:r>
          </a:p>
          <a:p>
            <a:pPr lvl="6"/>
            <a:r>
              <a:rPr lang="en-GB" noProof="0" dirty="0"/>
              <a:t>Source</a:t>
            </a:r>
          </a:p>
          <a:p>
            <a:pPr lvl="7"/>
            <a:r>
              <a:rPr lang="en-GB" noProof="0" dirty="0"/>
              <a:t>Plain text #1</a:t>
            </a:r>
          </a:p>
          <a:p>
            <a:pPr marL="0" marR="0" lvl="8" indent="0" algn="l" defTabSz="914400" rtl="0" eaLnBrk="1" fontAlgn="auto" latinLnBrk="0" hangingPunct="1">
              <a:lnSpc>
                <a:spcPct val="90000"/>
              </a:lnSpc>
              <a:spcBef>
                <a:spcPts val="600"/>
              </a:spcBef>
              <a:spcAft>
                <a:spcPts val="600"/>
              </a:spcAft>
              <a:buClr>
                <a:schemeClr val="tx2"/>
              </a:buClr>
              <a:buSzTx/>
              <a:buFontTx/>
              <a:buNone/>
              <a:tabLst/>
              <a:defRPr/>
            </a:pPr>
            <a:r>
              <a:rPr lang="en-GB" noProof="0" dirty="0"/>
              <a:t>Plain text #2</a:t>
            </a:r>
          </a:p>
        </p:txBody>
      </p:sp>
      <p:sp>
        <p:nvSpPr>
          <p:cNvPr id="24" name="Rechthoek: afgeronde hoeken 23">
            <a:extLst>
              <a:ext uri="{FF2B5EF4-FFF2-40B4-BE49-F238E27FC236}">
                <a16:creationId xmlns:a16="http://schemas.microsoft.com/office/drawing/2014/main" id="{E5D708E7-1952-E7A4-FCEE-0945D8C613B8}"/>
              </a:ext>
            </a:extLst>
          </p:cNvPr>
          <p:cNvSpPr/>
          <p:nvPr userDrawn="1"/>
        </p:nvSpPr>
        <p:spPr>
          <a:xfrm>
            <a:off x="0" y="-367937"/>
            <a:ext cx="1685270" cy="24622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l"/>
            <a:r>
              <a:rPr lang="en-GB" sz="1600" b="1" cap="none" baseline="0" noProof="0" dirty="0">
                <a:solidFill>
                  <a:schemeClr val="accent1"/>
                </a:solidFill>
                <a:latin typeface="+mj-lt"/>
              </a:rPr>
              <a:t>Payment conditions</a:t>
            </a:r>
          </a:p>
        </p:txBody>
      </p:sp>
      <p:sp>
        <p:nvSpPr>
          <p:cNvPr id="5" name="Tijdelijke aanduiding voor titel 1">
            <a:extLst>
              <a:ext uri="{FF2B5EF4-FFF2-40B4-BE49-F238E27FC236}">
                <a16:creationId xmlns:a16="http://schemas.microsoft.com/office/drawing/2014/main" id="{8270FF61-5938-1024-06C3-A63B2403F3C2}"/>
              </a:ext>
            </a:extLst>
          </p:cNvPr>
          <p:cNvSpPr>
            <a:spLocks noGrp="1"/>
          </p:cNvSpPr>
          <p:nvPr>
            <p:ph type="title" hasCustomPrompt="1"/>
          </p:nvPr>
        </p:nvSpPr>
        <p:spPr>
          <a:xfrm>
            <a:off x="865163" y="722313"/>
            <a:ext cx="10606838" cy="342211"/>
          </a:xfrm>
          <a:prstGeom prst="rect">
            <a:avLst/>
          </a:prstGeom>
        </p:spPr>
        <p:txBody>
          <a:bodyPr vert="horz" lIns="0" tIns="0" rIns="0" bIns="0" rtlCol="0" anchor="t">
            <a:noAutofit/>
          </a:bodyPr>
          <a:lstStyle/>
          <a:p>
            <a:r>
              <a:rPr lang="en-GB" noProof="0" dirty="0"/>
              <a:t>Place the title of the slide here</a:t>
            </a:r>
          </a:p>
        </p:txBody>
      </p:sp>
      <p:grpSp>
        <p:nvGrpSpPr>
          <p:cNvPr id="2" name="Groep 1">
            <a:extLst>
              <a:ext uri="{FF2B5EF4-FFF2-40B4-BE49-F238E27FC236}">
                <a16:creationId xmlns:a16="http://schemas.microsoft.com/office/drawing/2014/main" id="{56B32E88-C053-A4AA-33C0-66AD10081B0F}"/>
              </a:ext>
            </a:extLst>
          </p:cNvPr>
          <p:cNvGrpSpPr/>
          <p:nvPr userDrawn="1"/>
        </p:nvGrpSpPr>
        <p:grpSpPr>
          <a:xfrm>
            <a:off x="-3786437" y="0"/>
            <a:ext cx="3693386" cy="5359349"/>
            <a:chOff x="-3786437" y="0"/>
            <a:chExt cx="3693386" cy="5359349"/>
          </a:xfrm>
        </p:grpSpPr>
        <p:sp>
          <p:nvSpPr>
            <p:cNvPr id="7" name="Rechthoek 6">
              <a:extLst>
                <a:ext uri="{FF2B5EF4-FFF2-40B4-BE49-F238E27FC236}">
                  <a16:creationId xmlns:a16="http://schemas.microsoft.com/office/drawing/2014/main" id="{D294ABF2-FE1F-B4AB-194B-CAE38D1D3D08}"/>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tx2"/>
                  </a:solidFill>
                  <a:latin typeface="Calibri" panose="020F0502020204030204" pitchFamily="34" charset="0"/>
                  <a:cs typeface="Calibri" panose="020F0502020204030204" pitchFamily="34" charset="0"/>
                </a:rPr>
                <a:t>Choosing text levels</a:t>
              </a:r>
            </a:p>
          </p:txBody>
        </p:sp>
        <p:sp>
          <p:nvSpPr>
            <p:cNvPr id="8" name="Ovaal 7">
              <a:extLst>
                <a:ext uri="{FF2B5EF4-FFF2-40B4-BE49-F238E27FC236}">
                  <a16:creationId xmlns:a16="http://schemas.microsoft.com/office/drawing/2014/main" id="{CCFD1F74-E3BA-2789-6B21-284066024FDE}"/>
                </a:ext>
              </a:extLst>
            </p:cNvPr>
            <p:cNvSpPr/>
            <p:nvPr userDrawn="1"/>
          </p:nvSpPr>
          <p:spPr>
            <a:xfrm>
              <a:off x="-3604183" y="183748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9" name="Rechthoek 8">
              <a:extLst>
                <a:ext uri="{FF2B5EF4-FFF2-40B4-BE49-F238E27FC236}">
                  <a16:creationId xmlns:a16="http://schemas.microsoft.com/office/drawing/2014/main" id="{038ED299-7CE6-3B9A-D4FA-2A219ED0DEFF}"/>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4"/>
                </a:buClr>
                <a:buSzTx/>
                <a:buFontTx/>
                <a:buNone/>
                <a:tabLst/>
                <a:defRPr/>
              </a:pPr>
              <a:r>
                <a:rPr kumimoji="0" lang="en-GB"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Plain text #1</a:t>
              </a:r>
            </a:p>
          </p:txBody>
        </p:sp>
        <p:sp>
          <p:nvSpPr>
            <p:cNvPr id="10" name="Ovaal 9">
              <a:extLst>
                <a:ext uri="{FF2B5EF4-FFF2-40B4-BE49-F238E27FC236}">
                  <a16:creationId xmlns:a16="http://schemas.microsoft.com/office/drawing/2014/main" id="{48B30AED-BC43-CBA3-043E-D602FEB45632}"/>
                </a:ext>
              </a:extLst>
            </p:cNvPr>
            <p:cNvSpPr/>
            <p:nvPr userDrawn="1"/>
          </p:nvSpPr>
          <p:spPr>
            <a:xfrm>
              <a:off x="-3604183" y="2128768"/>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1" name="Rechthoek 10">
              <a:extLst>
                <a:ext uri="{FF2B5EF4-FFF2-40B4-BE49-F238E27FC236}">
                  <a16:creationId xmlns:a16="http://schemas.microsoft.com/office/drawing/2014/main" id="{57C364EF-C0F1-E961-33FD-16EB999DE14C}"/>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Under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‘Home’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use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list level-buttons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to choose a text level. </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Choose from:</a:t>
              </a:r>
            </a:p>
          </p:txBody>
        </p:sp>
        <p:sp>
          <p:nvSpPr>
            <p:cNvPr id="14" name="Rechthoek 13">
              <a:extLst>
                <a:ext uri="{FF2B5EF4-FFF2-40B4-BE49-F238E27FC236}">
                  <a16:creationId xmlns:a16="http://schemas.microsoft.com/office/drawing/2014/main" id="{CFA557B6-4F16-805C-C06E-1B838CDEEAF8}"/>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4"/>
                </a:buClr>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Plain text #2</a:t>
              </a:r>
            </a:p>
          </p:txBody>
        </p:sp>
        <p:sp>
          <p:nvSpPr>
            <p:cNvPr id="15" name="Ovaal 14">
              <a:extLst>
                <a:ext uri="{FF2B5EF4-FFF2-40B4-BE49-F238E27FC236}">
                  <a16:creationId xmlns:a16="http://schemas.microsoft.com/office/drawing/2014/main" id="{46F37743-D698-191D-D200-A63DE427F2B4}"/>
                </a:ext>
              </a:extLst>
            </p:cNvPr>
            <p:cNvSpPr/>
            <p:nvPr userDrawn="1"/>
          </p:nvSpPr>
          <p:spPr>
            <a:xfrm>
              <a:off x="-3604183" y="2420052"/>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6" name="Rechthoek 15">
              <a:extLst>
                <a:ext uri="{FF2B5EF4-FFF2-40B4-BE49-F238E27FC236}">
                  <a16:creationId xmlns:a16="http://schemas.microsoft.com/office/drawing/2014/main" id="{5051E983-02F7-7A1B-D133-62F3319B94D5}"/>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rgbClr val="EE7628"/>
                </a:buClr>
                <a:buSzTx/>
                <a:buFont typeface="Arial" panose="020B0604020202020204" pitchFamily="34" charset="0"/>
                <a:buNone/>
                <a:tabLst/>
                <a:defRPr/>
              </a:pPr>
              <a:r>
                <a:rPr kumimoji="0" lang="en-GB" sz="1800" b="1" i="0" u="none" strike="noStrike" kern="0" cap="none" spc="0" normalizeH="0" baseline="0" noProof="0" dirty="0">
                  <a:ln>
                    <a:noFill/>
                  </a:ln>
                  <a:solidFill>
                    <a:schemeClr val="tx2"/>
                  </a:solidFill>
                  <a:effectLst/>
                  <a:uLnTx/>
                  <a:uFillTx/>
                  <a:latin typeface="Calibri" panose="020F0502020204030204" pitchFamily="34" charset="0"/>
                  <a:ea typeface="+mn-ea"/>
                  <a:cs typeface="Calibri" panose="020F0502020204030204" pitchFamily="34" charset="0"/>
                </a:rPr>
                <a:t>Heading #1</a:t>
              </a:r>
            </a:p>
          </p:txBody>
        </p:sp>
        <p:sp>
          <p:nvSpPr>
            <p:cNvPr id="17" name="Ovaal 16">
              <a:extLst>
                <a:ext uri="{FF2B5EF4-FFF2-40B4-BE49-F238E27FC236}">
                  <a16:creationId xmlns:a16="http://schemas.microsoft.com/office/drawing/2014/main" id="{78CD3B8C-3D15-2B6D-D012-EF97E9C55D70}"/>
                </a:ext>
              </a:extLst>
            </p:cNvPr>
            <p:cNvSpPr/>
            <p:nvPr userDrawn="1"/>
          </p:nvSpPr>
          <p:spPr>
            <a:xfrm>
              <a:off x="-3604183" y="2711336"/>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8" name="Rechthoek 17">
              <a:extLst>
                <a:ext uri="{FF2B5EF4-FFF2-40B4-BE49-F238E27FC236}">
                  <a16:creationId xmlns:a16="http://schemas.microsoft.com/office/drawing/2014/main" id="{58ADFCE9-8266-8825-C9D4-D4442792747B}"/>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rgbClr val="EE7628"/>
                </a:buClr>
                <a:buSzTx/>
                <a:buFont typeface="Arial" panose="020B0604020202020204" pitchFamily="34" charset="0"/>
                <a:buNone/>
                <a:tabLst/>
                <a:defRPr/>
              </a:pPr>
              <a:r>
                <a:rPr kumimoji="0" lang="en-GB" sz="1800" b="1" i="0" u="none" strike="noStrike" kern="0" cap="none" spc="0" normalizeH="0" baseline="0" noProof="0" dirty="0">
                  <a:ln>
                    <a:noFill/>
                  </a:ln>
                  <a:solidFill>
                    <a:schemeClr val="accent1"/>
                  </a:solidFill>
                  <a:effectLst/>
                  <a:uLnTx/>
                  <a:uFillTx/>
                  <a:latin typeface="Calibri" panose="020F0502020204030204" pitchFamily="34" charset="0"/>
                  <a:ea typeface="+mn-ea"/>
                  <a:cs typeface="Calibri" panose="020F0502020204030204" pitchFamily="34" charset="0"/>
                </a:rPr>
                <a:t>Heading #2</a:t>
              </a:r>
            </a:p>
          </p:txBody>
        </p:sp>
        <p:sp>
          <p:nvSpPr>
            <p:cNvPr id="19" name="Ovaal 18">
              <a:extLst>
                <a:ext uri="{FF2B5EF4-FFF2-40B4-BE49-F238E27FC236}">
                  <a16:creationId xmlns:a16="http://schemas.microsoft.com/office/drawing/2014/main" id="{830F7706-8E8C-1646-6F95-0E450756CB41}"/>
                </a:ext>
              </a:extLst>
            </p:cNvPr>
            <p:cNvSpPr/>
            <p:nvPr userDrawn="1"/>
          </p:nvSpPr>
          <p:spPr>
            <a:xfrm>
              <a:off x="-3604183" y="3002620"/>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p>
          </p:txBody>
        </p:sp>
        <p:sp>
          <p:nvSpPr>
            <p:cNvPr id="20" name="Rechthoek 19">
              <a:extLst>
                <a:ext uri="{FF2B5EF4-FFF2-40B4-BE49-F238E27FC236}">
                  <a16:creationId xmlns:a16="http://schemas.microsoft.com/office/drawing/2014/main" id="{2C2ACD9A-8420-18F9-0B88-60D21A4AE410}"/>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en-GB" sz="1800" b="1" i="0" u="none" strike="noStrike" kern="0" cap="none" spc="0" normalizeH="0" baseline="0" noProof="0" dirty="0">
                  <a:ln>
                    <a:noFill/>
                  </a:ln>
                  <a:solidFill>
                    <a:schemeClr val="accent3"/>
                  </a:solidFill>
                  <a:effectLst/>
                  <a:uLnTx/>
                  <a:uFillTx/>
                  <a:latin typeface="Calibri" panose="020F0502020204030204" pitchFamily="34" charset="0"/>
                  <a:cs typeface="Calibri" panose="020F0502020204030204" pitchFamily="34" charset="0"/>
                </a:rPr>
                <a:t>Heading #3</a:t>
              </a:r>
            </a:p>
          </p:txBody>
        </p:sp>
        <p:sp>
          <p:nvSpPr>
            <p:cNvPr id="21" name="Ovaal 20">
              <a:extLst>
                <a:ext uri="{FF2B5EF4-FFF2-40B4-BE49-F238E27FC236}">
                  <a16:creationId xmlns:a16="http://schemas.microsoft.com/office/drawing/2014/main" id="{DD5B428A-FB3C-73E2-80B2-A3673911E763}"/>
                </a:ext>
              </a:extLst>
            </p:cNvPr>
            <p:cNvSpPr/>
            <p:nvPr userDrawn="1"/>
          </p:nvSpPr>
          <p:spPr>
            <a:xfrm>
              <a:off x="-3604183" y="329390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p>
          </p:txBody>
        </p:sp>
        <p:sp>
          <p:nvSpPr>
            <p:cNvPr id="22" name="Rechthoek 21">
              <a:extLst>
                <a:ext uri="{FF2B5EF4-FFF2-40B4-BE49-F238E27FC236}">
                  <a16:creationId xmlns:a16="http://schemas.microsoft.com/office/drawing/2014/main" id="{15191A8B-4557-E4E2-DFD1-534B34AEF30E}"/>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4"/>
                </a:buClr>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Source</a:t>
              </a:r>
            </a:p>
          </p:txBody>
        </p:sp>
        <p:sp>
          <p:nvSpPr>
            <p:cNvPr id="23" name="Ovaal 22">
              <a:extLst>
                <a:ext uri="{FF2B5EF4-FFF2-40B4-BE49-F238E27FC236}">
                  <a16:creationId xmlns:a16="http://schemas.microsoft.com/office/drawing/2014/main" id="{CACB192F-4194-A04C-0AB2-48B80069C865}"/>
                </a:ext>
              </a:extLst>
            </p:cNvPr>
            <p:cNvSpPr/>
            <p:nvPr userDrawn="1"/>
          </p:nvSpPr>
          <p:spPr>
            <a:xfrm>
              <a:off x="-3604183" y="3585188"/>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p>
          </p:txBody>
        </p:sp>
        <p:sp>
          <p:nvSpPr>
            <p:cNvPr id="25" name="Rechthoek 24">
              <a:extLst>
                <a:ext uri="{FF2B5EF4-FFF2-40B4-BE49-F238E27FC236}">
                  <a16:creationId xmlns:a16="http://schemas.microsoft.com/office/drawing/2014/main" id="{A7EE54CF-490B-20EF-B048-901558F3AFAB}"/>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rgbClr val="2CA055"/>
                </a:buClr>
                <a:buSzTx/>
                <a:buFontTx/>
                <a:buNone/>
                <a:tabLst/>
                <a:defRPr/>
              </a:pPr>
              <a:r>
                <a:rPr kumimoji="0" lang="en-GB" sz="1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Plain text #1</a:t>
              </a:r>
            </a:p>
          </p:txBody>
        </p:sp>
        <p:sp>
          <p:nvSpPr>
            <p:cNvPr id="26" name="Ovaal 25">
              <a:extLst>
                <a:ext uri="{FF2B5EF4-FFF2-40B4-BE49-F238E27FC236}">
                  <a16:creationId xmlns:a16="http://schemas.microsoft.com/office/drawing/2014/main" id="{19A08B67-18F0-8EB9-1BB7-C6DA19BE3195}"/>
                </a:ext>
              </a:extLst>
            </p:cNvPr>
            <p:cNvSpPr/>
            <p:nvPr userDrawn="1"/>
          </p:nvSpPr>
          <p:spPr>
            <a:xfrm>
              <a:off x="-3604183" y="3876472"/>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p>
          </p:txBody>
        </p:sp>
        <p:sp>
          <p:nvSpPr>
            <p:cNvPr id="27" name="Rechthoek 26">
              <a:extLst>
                <a:ext uri="{FF2B5EF4-FFF2-40B4-BE49-F238E27FC236}">
                  <a16:creationId xmlns:a16="http://schemas.microsoft.com/office/drawing/2014/main" id="{A934C4F5-29B2-D64D-AA82-A35A7CF36001}"/>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4"/>
                </a:buClr>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Plain text #2</a:t>
              </a:r>
            </a:p>
          </p:txBody>
        </p:sp>
        <p:sp>
          <p:nvSpPr>
            <p:cNvPr id="28" name="Ovaal 27">
              <a:extLst>
                <a:ext uri="{FF2B5EF4-FFF2-40B4-BE49-F238E27FC236}">
                  <a16:creationId xmlns:a16="http://schemas.microsoft.com/office/drawing/2014/main" id="{FDB02A81-8CE1-B511-762C-5163806FB971}"/>
                </a:ext>
              </a:extLst>
            </p:cNvPr>
            <p:cNvSpPr/>
            <p:nvPr userDrawn="1"/>
          </p:nvSpPr>
          <p:spPr>
            <a:xfrm>
              <a:off x="-3604183" y="416859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p>
          </p:txBody>
        </p:sp>
        <p:sp>
          <p:nvSpPr>
            <p:cNvPr id="29" name="Rechthoek 28">
              <a:extLst>
                <a:ext uri="{FF2B5EF4-FFF2-40B4-BE49-F238E27FC236}">
                  <a16:creationId xmlns:a16="http://schemas.microsoft.com/office/drawing/2014/main" id="{81EA8049-3372-4AA6-8BA6-16CE1DA1157C}"/>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en-GB" sz="1800" b="1" i="0" u="none" strike="noStrike" kern="0" cap="none" spc="0" normalizeH="0" baseline="0" noProof="0" dirty="0">
                  <a:ln>
                    <a:noFill/>
                  </a:ln>
                  <a:solidFill>
                    <a:schemeClr val="accent4"/>
                  </a:solidFill>
                  <a:effectLst/>
                  <a:uLnTx/>
                  <a:uFillTx/>
                  <a:latin typeface="Calibri" panose="020F0502020204030204" pitchFamily="34" charset="0"/>
                  <a:cs typeface="Calibri" panose="020F0502020204030204" pitchFamily="34" charset="0"/>
                </a:rPr>
                <a:t>Heading #4</a:t>
              </a:r>
            </a:p>
          </p:txBody>
        </p:sp>
        <p:sp>
          <p:nvSpPr>
            <p:cNvPr id="30" name="Rechthoek 29">
              <a:extLst>
                <a:ext uri="{FF2B5EF4-FFF2-40B4-BE49-F238E27FC236}">
                  <a16:creationId xmlns:a16="http://schemas.microsoft.com/office/drawing/2014/main" id="{F208549D-801C-1400-CB6B-3003568A6A37}"/>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‘Inspiration'</a:t>
              </a:r>
            </a:p>
          </p:txBody>
        </p:sp>
        <p:grpSp>
          <p:nvGrpSpPr>
            <p:cNvPr id="31" name="ICOON_info">
              <a:extLst>
                <a:ext uri="{FF2B5EF4-FFF2-40B4-BE49-F238E27FC236}">
                  <a16:creationId xmlns:a16="http://schemas.microsoft.com/office/drawing/2014/main" id="{F2576D08-4715-D1E5-A654-E9D32B9F547D}"/>
                </a:ext>
              </a:extLst>
            </p:cNvPr>
            <p:cNvGrpSpPr/>
            <p:nvPr userDrawn="1"/>
          </p:nvGrpSpPr>
          <p:grpSpPr>
            <a:xfrm>
              <a:off x="-376736" y="4400186"/>
              <a:ext cx="283685" cy="283685"/>
              <a:chOff x="-510741" y="5913713"/>
              <a:chExt cx="267555" cy="267555"/>
            </a:xfrm>
          </p:grpSpPr>
          <p:sp>
            <p:nvSpPr>
              <p:cNvPr id="143" name="Ovaal 142">
                <a:extLst>
                  <a:ext uri="{FF2B5EF4-FFF2-40B4-BE49-F238E27FC236}">
                    <a16:creationId xmlns:a16="http://schemas.microsoft.com/office/drawing/2014/main" id="{58018FE7-E03F-BF38-F6F1-93B4990BFA88}"/>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144" name="Graphic 163" descr="Informatie">
                <a:extLst>
                  <a:ext uri="{FF2B5EF4-FFF2-40B4-BE49-F238E27FC236}">
                    <a16:creationId xmlns:a16="http://schemas.microsoft.com/office/drawing/2014/main" id="{77FF1A77-C865-FFC8-2FA1-9F5360D16624}"/>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32" name="VOORBEELD">
              <a:extLst>
                <a:ext uri="{FF2B5EF4-FFF2-40B4-BE49-F238E27FC236}">
                  <a16:creationId xmlns:a16="http://schemas.microsoft.com/office/drawing/2014/main" id="{6CAC78B1-3C5C-C9F9-ACF1-4918C0C53568}"/>
                </a:ext>
              </a:extLst>
            </p:cNvPr>
            <p:cNvGrpSpPr/>
            <p:nvPr userDrawn="1"/>
          </p:nvGrpSpPr>
          <p:grpSpPr>
            <a:xfrm>
              <a:off x="-3605171" y="458674"/>
              <a:ext cx="3234311" cy="558875"/>
              <a:chOff x="-3605171" y="458674"/>
              <a:chExt cx="3234311" cy="558875"/>
            </a:xfrm>
          </p:grpSpPr>
          <p:sp>
            <p:nvSpPr>
              <p:cNvPr id="39" name="Rechthoek 38">
                <a:extLst>
                  <a:ext uri="{FF2B5EF4-FFF2-40B4-BE49-F238E27FC236}">
                    <a16:creationId xmlns:a16="http://schemas.microsoft.com/office/drawing/2014/main" id="{DD47FA26-FC30-BD93-B0A9-313F0E0258D1}"/>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en-GB" sz="900" b="1" noProof="0" dirty="0">
                    <a:solidFill>
                      <a:srgbClr val="211F26"/>
                    </a:solidFill>
                    <a:latin typeface="Calibri" panose="020F0502020204030204" pitchFamily="34" charset="0"/>
                    <a:cs typeface="Calibri" panose="020F0502020204030204" pitchFamily="34" charset="0"/>
                  </a:rPr>
                  <a:t>Home</a:t>
                </a:r>
              </a:p>
            </p:txBody>
          </p:sp>
          <p:sp>
            <p:nvSpPr>
              <p:cNvPr id="40" name="Rechthoek 39">
                <a:extLst>
                  <a:ext uri="{FF2B5EF4-FFF2-40B4-BE49-F238E27FC236}">
                    <a16:creationId xmlns:a16="http://schemas.microsoft.com/office/drawing/2014/main" id="{6E3697F6-4D0C-8D7C-03AA-3FA2DD6BFBF4}"/>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41" name="Groep 40">
                <a:extLst>
                  <a:ext uri="{FF2B5EF4-FFF2-40B4-BE49-F238E27FC236}">
                    <a16:creationId xmlns:a16="http://schemas.microsoft.com/office/drawing/2014/main" id="{699603F8-C41F-433C-3C06-6FFAA1E1A87A}"/>
                  </a:ext>
                </a:extLst>
              </p:cNvPr>
              <p:cNvGrpSpPr/>
              <p:nvPr userDrawn="1"/>
            </p:nvGrpSpPr>
            <p:grpSpPr>
              <a:xfrm>
                <a:off x="-3386247" y="830871"/>
                <a:ext cx="139423" cy="109566"/>
                <a:chOff x="-2866744" y="827071"/>
                <a:chExt cx="168701" cy="132575"/>
              </a:xfrm>
            </p:grpSpPr>
            <p:grpSp>
              <p:nvGrpSpPr>
                <p:cNvPr id="136" name="Groep 135">
                  <a:extLst>
                    <a:ext uri="{FF2B5EF4-FFF2-40B4-BE49-F238E27FC236}">
                      <a16:creationId xmlns:a16="http://schemas.microsoft.com/office/drawing/2014/main" id="{CAD1B1B0-7176-9656-F6C1-FEC3326CECF9}"/>
                    </a:ext>
                  </a:extLst>
                </p:cNvPr>
                <p:cNvGrpSpPr/>
                <p:nvPr userDrawn="1"/>
              </p:nvGrpSpPr>
              <p:grpSpPr>
                <a:xfrm>
                  <a:off x="-2866744" y="827071"/>
                  <a:ext cx="168701" cy="132575"/>
                  <a:chOff x="-2866744" y="827071"/>
                  <a:chExt cx="168701" cy="132575"/>
                </a:xfrm>
              </p:grpSpPr>
              <p:cxnSp>
                <p:nvCxnSpPr>
                  <p:cNvPr id="138" name="Rechte verbindingslijn 137">
                    <a:extLst>
                      <a:ext uri="{FF2B5EF4-FFF2-40B4-BE49-F238E27FC236}">
                        <a16:creationId xmlns:a16="http://schemas.microsoft.com/office/drawing/2014/main" id="{A93A2FC4-14B9-27F4-5BE3-87676C192D1D}"/>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39" name="Rechte verbindingslijn 138">
                    <a:extLst>
                      <a:ext uri="{FF2B5EF4-FFF2-40B4-BE49-F238E27FC236}">
                        <a16:creationId xmlns:a16="http://schemas.microsoft.com/office/drawing/2014/main" id="{F715F889-B792-71E8-99F3-9C12CE8CE0D6}"/>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40" name="Rechte verbindingslijn 139">
                    <a:extLst>
                      <a:ext uri="{FF2B5EF4-FFF2-40B4-BE49-F238E27FC236}">
                        <a16:creationId xmlns:a16="http://schemas.microsoft.com/office/drawing/2014/main" id="{7D21B51B-F2DB-D2ED-30BD-EFDB54109BCB}"/>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41" name="Rechte verbindingslijn 140">
                    <a:extLst>
                      <a:ext uri="{FF2B5EF4-FFF2-40B4-BE49-F238E27FC236}">
                        <a16:creationId xmlns:a16="http://schemas.microsoft.com/office/drawing/2014/main" id="{0C261902-D418-D36E-8D43-064230F8188B}"/>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42" name="Rechte verbindingslijn 141">
                    <a:extLst>
                      <a:ext uri="{FF2B5EF4-FFF2-40B4-BE49-F238E27FC236}">
                        <a16:creationId xmlns:a16="http://schemas.microsoft.com/office/drawing/2014/main" id="{14C8D6B3-28B1-4290-30DA-5F1AF3096C17}"/>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37" name="Pijl: rechts 136">
                  <a:extLst>
                    <a:ext uri="{FF2B5EF4-FFF2-40B4-BE49-F238E27FC236}">
                      <a16:creationId xmlns:a16="http://schemas.microsoft.com/office/drawing/2014/main" id="{74684802-E310-16D2-556A-B8E53D7D2291}"/>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42" name="Groep 41">
                <a:extLst>
                  <a:ext uri="{FF2B5EF4-FFF2-40B4-BE49-F238E27FC236}">
                    <a16:creationId xmlns:a16="http://schemas.microsoft.com/office/drawing/2014/main" id="{AAEBD065-B0B8-E00B-DBA0-B4BD331D07F9}"/>
                  </a:ext>
                </a:extLst>
              </p:cNvPr>
              <p:cNvGrpSpPr/>
              <p:nvPr userDrawn="1"/>
            </p:nvGrpSpPr>
            <p:grpSpPr>
              <a:xfrm>
                <a:off x="-3605171" y="830871"/>
                <a:ext cx="139423" cy="109566"/>
                <a:chOff x="-2866744" y="518074"/>
                <a:chExt cx="168701" cy="132575"/>
              </a:xfrm>
            </p:grpSpPr>
            <p:grpSp>
              <p:nvGrpSpPr>
                <p:cNvPr id="129" name="Groep 128">
                  <a:extLst>
                    <a:ext uri="{FF2B5EF4-FFF2-40B4-BE49-F238E27FC236}">
                      <a16:creationId xmlns:a16="http://schemas.microsoft.com/office/drawing/2014/main" id="{6B892199-7EAF-27C8-EAE2-6523D16C7DAD}"/>
                    </a:ext>
                  </a:extLst>
                </p:cNvPr>
                <p:cNvGrpSpPr/>
                <p:nvPr userDrawn="1"/>
              </p:nvGrpSpPr>
              <p:grpSpPr>
                <a:xfrm>
                  <a:off x="-2866744" y="518074"/>
                  <a:ext cx="168701" cy="132575"/>
                  <a:chOff x="-2866744" y="518074"/>
                  <a:chExt cx="168701" cy="132575"/>
                </a:xfrm>
              </p:grpSpPr>
              <p:cxnSp>
                <p:nvCxnSpPr>
                  <p:cNvPr id="131" name="Rechte verbindingslijn 130">
                    <a:extLst>
                      <a:ext uri="{FF2B5EF4-FFF2-40B4-BE49-F238E27FC236}">
                        <a16:creationId xmlns:a16="http://schemas.microsoft.com/office/drawing/2014/main" id="{E1951048-6346-0BE4-90A3-5E11FB52330E}"/>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32" name="Rechte verbindingslijn 131">
                    <a:extLst>
                      <a:ext uri="{FF2B5EF4-FFF2-40B4-BE49-F238E27FC236}">
                        <a16:creationId xmlns:a16="http://schemas.microsoft.com/office/drawing/2014/main" id="{2C1609A7-9B83-7F1E-908C-8986AA6A649B}"/>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33" name="Rechte verbindingslijn 132">
                    <a:extLst>
                      <a:ext uri="{FF2B5EF4-FFF2-40B4-BE49-F238E27FC236}">
                        <a16:creationId xmlns:a16="http://schemas.microsoft.com/office/drawing/2014/main" id="{CFB0E057-4060-C0DA-DDFD-4D84A7EB07D2}"/>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34" name="Rechte verbindingslijn 133">
                    <a:extLst>
                      <a:ext uri="{FF2B5EF4-FFF2-40B4-BE49-F238E27FC236}">
                        <a16:creationId xmlns:a16="http://schemas.microsoft.com/office/drawing/2014/main" id="{8C9DC243-57E7-F943-D227-7C407607344B}"/>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35" name="Rechte verbindingslijn 134">
                    <a:extLst>
                      <a:ext uri="{FF2B5EF4-FFF2-40B4-BE49-F238E27FC236}">
                        <a16:creationId xmlns:a16="http://schemas.microsoft.com/office/drawing/2014/main" id="{C0DEAA09-57B6-D6F9-A43E-DE809462AA83}"/>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30" name="Pijl: rechts 129">
                  <a:extLst>
                    <a:ext uri="{FF2B5EF4-FFF2-40B4-BE49-F238E27FC236}">
                      <a16:creationId xmlns:a16="http://schemas.microsoft.com/office/drawing/2014/main" id="{606A8D9B-3B47-141C-E62F-CBF8C26E96F7}"/>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cxnSp>
            <p:nvCxnSpPr>
              <p:cNvPr id="43" name="Rechte verbindingslijn 42">
                <a:extLst>
                  <a:ext uri="{FF2B5EF4-FFF2-40B4-BE49-F238E27FC236}">
                    <a16:creationId xmlns:a16="http://schemas.microsoft.com/office/drawing/2014/main" id="{3E3BD2A4-99DF-0F64-341E-2E5AAEEF12D9}"/>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44" name="Rechte verbindingslijn 43">
                <a:extLst>
                  <a:ext uri="{FF2B5EF4-FFF2-40B4-BE49-F238E27FC236}">
                    <a16:creationId xmlns:a16="http://schemas.microsoft.com/office/drawing/2014/main" id="{58A9E1F9-EEC6-86B7-0BC5-F4C0D515F386}"/>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45" name="Rechthoek 44">
                <a:extLst>
                  <a:ext uri="{FF2B5EF4-FFF2-40B4-BE49-F238E27FC236}">
                    <a16:creationId xmlns:a16="http://schemas.microsoft.com/office/drawing/2014/main" id="{40473490-C419-7E31-B267-DE4389EB0412}"/>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down</a:t>
                </a:r>
              </a:p>
            </p:txBody>
          </p:sp>
          <p:sp>
            <p:nvSpPr>
              <p:cNvPr id="46" name="Rechthoek 45">
                <a:extLst>
                  <a:ext uri="{FF2B5EF4-FFF2-40B4-BE49-F238E27FC236}">
                    <a16:creationId xmlns:a16="http://schemas.microsoft.com/office/drawing/2014/main" id="{42B3EE96-F21E-4E52-E82A-C9FC278422EA}"/>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up</a:t>
                </a:r>
              </a:p>
            </p:txBody>
          </p:sp>
          <p:grpSp>
            <p:nvGrpSpPr>
              <p:cNvPr id="47" name="Groep 46">
                <a:extLst>
                  <a:ext uri="{FF2B5EF4-FFF2-40B4-BE49-F238E27FC236}">
                    <a16:creationId xmlns:a16="http://schemas.microsoft.com/office/drawing/2014/main" id="{0CF90A78-95D1-58EF-3000-82176D52E8AB}"/>
                  </a:ext>
                </a:extLst>
              </p:cNvPr>
              <p:cNvGrpSpPr/>
              <p:nvPr userDrawn="1"/>
            </p:nvGrpSpPr>
            <p:grpSpPr>
              <a:xfrm>
                <a:off x="-2916763" y="769168"/>
                <a:ext cx="268738" cy="248381"/>
                <a:chOff x="-2916763" y="769168"/>
                <a:chExt cx="268738" cy="248381"/>
              </a:xfrm>
            </p:grpSpPr>
            <p:sp>
              <p:nvSpPr>
                <p:cNvPr id="57" name="Rechthoek 56">
                  <a:extLst>
                    <a:ext uri="{FF2B5EF4-FFF2-40B4-BE49-F238E27FC236}">
                      <a16:creationId xmlns:a16="http://schemas.microsoft.com/office/drawing/2014/main" id="{1059771F-32D3-B4F1-BFCB-D56B557DA9D9}"/>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58" name="Groep 57">
                  <a:extLst>
                    <a:ext uri="{FF2B5EF4-FFF2-40B4-BE49-F238E27FC236}">
                      <a16:creationId xmlns:a16="http://schemas.microsoft.com/office/drawing/2014/main" id="{2CD3F110-D93B-1E41-CDD3-FA50D41673C2}"/>
                    </a:ext>
                  </a:extLst>
                </p:cNvPr>
                <p:cNvGrpSpPr/>
                <p:nvPr userDrawn="1"/>
              </p:nvGrpSpPr>
              <p:grpSpPr>
                <a:xfrm>
                  <a:off x="-2866744" y="827071"/>
                  <a:ext cx="168701" cy="132575"/>
                  <a:chOff x="-2866744" y="827071"/>
                  <a:chExt cx="168701" cy="132575"/>
                </a:xfrm>
              </p:grpSpPr>
              <p:cxnSp>
                <p:nvCxnSpPr>
                  <p:cNvPr id="60" name="Rechte verbindingslijn 59">
                    <a:extLst>
                      <a:ext uri="{FF2B5EF4-FFF2-40B4-BE49-F238E27FC236}">
                        <a16:creationId xmlns:a16="http://schemas.microsoft.com/office/drawing/2014/main" id="{CE3E7590-EB5D-F8BD-5EDA-FF9293D3A3E7}"/>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61" name="Rechte verbindingslijn 60">
                    <a:extLst>
                      <a:ext uri="{FF2B5EF4-FFF2-40B4-BE49-F238E27FC236}">
                        <a16:creationId xmlns:a16="http://schemas.microsoft.com/office/drawing/2014/main" id="{74B30AF3-E658-FEDA-4531-DD59C1AB6B88}"/>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62" name="Rechte verbindingslijn 61">
                    <a:extLst>
                      <a:ext uri="{FF2B5EF4-FFF2-40B4-BE49-F238E27FC236}">
                        <a16:creationId xmlns:a16="http://schemas.microsoft.com/office/drawing/2014/main" id="{9D8420AE-DFCA-0D0F-6EBA-6331EC565F45}"/>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63" name="Rechte verbindingslijn 62">
                    <a:extLst>
                      <a:ext uri="{FF2B5EF4-FFF2-40B4-BE49-F238E27FC236}">
                        <a16:creationId xmlns:a16="http://schemas.microsoft.com/office/drawing/2014/main" id="{B79B3607-065D-8623-1856-A4AB944FD5ED}"/>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28" name="Rechte verbindingslijn 127">
                    <a:extLst>
                      <a:ext uri="{FF2B5EF4-FFF2-40B4-BE49-F238E27FC236}">
                        <a16:creationId xmlns:a16="http://schemas.microsoft.com/office/drawing/2014/main" id="{D7A4A8B6-B958-665E-68A0-9E2466B87729}"/>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59" name="Pijl: rechts 58">
                  <a:extLst>
                    <a:ext uri="{FF2B5EF4-FFF2-40B4-BE49-F238E27FC236}">
                      <a16:creationId xmlns:a16="http://schemas.microsoft.com/office/drawing/2014/main" id="{0992C747-140A-3E52-7679-4DF8EB9F87D1}"/>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48" name="Groep 47">
                <a:extLst>
                  <a:ext uri="{FF2B5EF4-FFF2-40B4-BE49-F238E27FC236}">
                    <a16:creationId xmlns:a16="http://schemas.microsoft.com/office/drawing/2014/main" id="{9BE303F1-9F69-8854-2B5D-228598D80774}"/>
                  </a:ext>
                </a:extLst>
              </p:cNvPr>
              <p:cNvGrpSpPr/>
              <p:nvPr userDrawn="1"/>
            </p:nvGrpSpPr>
            <p:grpSpPr>
              <a:xfrm>
                <a:off x="-2916763" y="460171"/>
                <a:ext cx="268738" cy="248381"/>
                <a:chOff x="-2916763" y="460171"/>
                <a:chExt cx="268738" cy="248381"/>
              </a:xfrm>
            </p:grpSpPr>
            <p:sp>
              <p:nvSpPr>
                <p:cNvPr id="49" name="Rechthoek 48">
                  <a:extLst>
                    <a:ext uri="{FF2B5EF4-FFF2-40B4-BE49-F238E27FC236}">
                      <a16:creationId xmlns:a16="http://schemas.microsoft.com/office/drawing/2014/main" id="{C90A4D9E-65D6-9613-30F9-929F2DCE68E5}"/>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50" name="Groep 49">
                  <a:extLst>
                    <a:ext uri="{FF2B5EF4-FFF2-40B4-BE49-F238E27FC236}">
                      <a16:creationId xmlns:a16="http://schemas.microsoft.com/office/drawing/2014/main" id="{CDFBDB7D-4CE6-170E-368D-9DD19DD3A7BC}"/>
                    </a:ext>
                  </a:extLst>
                </p:cNvPr>
                <p:cNvGrpSpPr/>
                <p:nvPr userDrawn="1"/>
              </p:nvGrpSpPr>
              <p:grpSpPr>
                <a:xfrm>
                  <a:off x="-2866744" y="518074"/>
                  <a:ext cx="168701" cy="132575"/>
                  <a:chOff x="-2866744" y="518074"/>
                  <a:chExt cx="168701" cy="132575"/>
                </a:xfrm>
              </p:grpSpPr>
              <p:cxnSp>
                <p:nvCxnSpPr>
                  <p:cNvPr id="52" name="Rechte verbindingslijn 51">
                    <a:extLst>
                      <a:ext uri="{FF2B5EF4-FFF2-40B4-BE49-F238E27FC236}">
                        <a16:creationId xmlns:a16="http://schemas.microsoft.com/office/drawing/2014/main" id="{19BF2252-04D9-D456-870E-014AEB4449CD}"/>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53" name="Rechte verbindingslijn 52">
                    <a:extLst>
                      <a:ext uri="{FF2B5EF4-FFF2-40B4-BE49-F238E27FC236}">
                        <a16:creationId xmlns:a16="http://schemas.microsoft.com/office/drawing/2014/main" id="{C297CD2A-322B-12EA-3732-588DC370DCA7}"/>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54" name="Rechte verbindingslijn 53">
                    <a:extLst>
                      <a:ext uri="{FF2B5EF4-FFF2-40B4-BE49-F238E27FC236}">
                        <a16:creationId xmlns:a16="http://schemas.microsoft.com/office/drawing/2014/main" id="{62BAF035-4ADE-7CF7-339F-74A8BFE708F0}"/>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55" name="Rechte verbindingslijn 54">
                    <a:extLst>
                      <a:ext uri="{FF2B5EF4-FFF2-40B4-BE49-F238E27FC236}">
                        <a16:creationId xmlns:a16="http://schemas.microsoft.com/office/drawing/2014/main" id="{300D8C0F-4ACE-70C4-BE28-EAC1EAEB9A6C}"/>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56" name="Rechte verbindingslijn 55">
                    <a:extLst>
                      <a:ext uri="{FF2B5EF4-FFF2-40B4-BE49-F238E27FC236}">
                        <a16:creationId xmlns:a16="http://schemas.microsoft.com/office/drawing/2014/main" id="{2059FB09-3F88-2263-AA25-E8B1A67885CF}"/>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51" name="Pijl: rechts 50">
                  <a:extLst>
                    <a:ext uri="{FF2B5EF4-FFF2-40B4-BE49-F238E27FC236}">
                      <a16:creationId xmlns:a16="http://schemas.microsoft.com/office/drawing/2014/main" id="{3DFD1CED-8DD4-4375-25AF-05857031D3CB}"/>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grpSp>
          <p:nvGrpSpPr>
            <p:cNvPr id="33" name="Groep 32">
              <a:extLst>
                <a:ext uri="{FF2B5EF4-FFF2-40B4-BE49-F238E27FC236}">
                  <a16:creationId xmlns:a16="http://schemas.microsoft.com/office/drawing/2014/main" id="{F67BE838-30BC-6BDF-4B05-755E70508980}"/>
                </a:ext>
              </a:extLst>
            </p:cNvPr>
            <p:cNvGrpSpPr/>
            <p:nvPr userDrawn="1"/>
          </p:nvGrpSpPr>
          <p:grpSpPr>
            <a:xfrm>
              <a:off x="-938434" y="4663037"/>
              <a:ext cx="627798" cy="576693"/>
              <a:chOff x="-1753862" y="6112775"/>
              <a:chExt cx="759635" cy="697798"/>
            </a:xfrm>
          </p:grpSpPr>
          <p:grpSp>
            <p:nvGrpSpPr>
              <p:cNvPr id="34" name="Inspireren">
                <a:extLst>
                  <a:ext uri="{FF2B5EF4-FFF2-40B4-BE49-F238E27FC236}">
                    <a16:creationId xmlns:a16="http://schemas.microsoft.com/office/drawing/2014/main" id="{EE99BC5B-31AF-40A9-9AE9-90B2D29D87C0}"/>
                  </a:ext>
                </a:extLst>
              </p:cNvPr>
              <p:cNvGrpSpPr>
                <a:grpSpLocks noChangeAspect="1"/>
              </p:cNvGrpSpPr>
              <p:nvPr userDrawn="1"/>
            </p:nvGrpSpPr>
            <p:grpSpPr bwMode="auto">
              <a:xfrm>
                <a:off x="-1484858" y="6112775"/>
                <a:ext cx="205431" cy="293286"/>
                <a:chOff x="4768" y="2783"/>
                <a:chExt cx="788" cy="1125"/>
              </a:xfrm>
              <a:gradFill>
                <a:gsLst>
                  <a:gs pos="0">
                    <a:srgbClr val="9D9FA1"/>
                  </a:gs>
                  <a:gs pos="70000">
                    <a:srgbClr val="211F26"/>
                  </a:gs>
                </a:gsLst>
                <a:lin ang="2700000" scaled="0"/>
              </a:gradFill>
            </p:grpSpPr>
            <p:sp>
              <p:nvSpPr>
                <p:cNvPr id="36" name="Freeform 12">
                  <a:extLst>
                    <a:ext uri="{FF2B5EF4-FFF2-40B4-BE49-F238E27FC236}">
                      <a16:creationId xmlns:a16="http://schemas.microsoft.com/office/drawing/2014/main" id="{B32BD065-AB02-4FEE-E97C-A616D8AF0F57}"/>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37" name="Freeform 13">
                  <a:extLst>
                    <a:ext uri="{FF2B5EF4-FFF2-40B4-BE49-F238E27FC236}">
                      <a16:creationId xmlns:a16="http://schemas.microsoft.com/office/drawing/2014/main" id="{8B5581A0-3D20-1821-786B-701B642DE3BC}"/>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38" name="Freeform 14">
                  <a:extLst>
                    <a:ext uri="{FF2B5EF4-FFF2-40B4-BE49-F238E27FC236}">
                      <a16:creationId xmlns:a16="http://schemas.microsoft.com/office/drawing/2014/main" id="{D9F15C0D-A1B1-DAF8-AE57-EE0E19EE2BE7}"/>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35" name="Tekstvak 34">
                <a:extLst>
                  <a:ext uri="{FF2B5EF4-FFF2-40B4-BE49-F238E27FC236}">
                    <a16:creationId xmlns:a16="http://schemas.microsoft.com/office/drawing/2014/main" id="{E5DE50EC-8816-93F8-5574-9C9A5BA783C7}"/>
                  </a:ext>
                </a:extLst>
              </p:cNvPr>
              <p:cNvSpPr txBox="1"/>
              <p:nvPr userDrawn="1"/>
            </p:nvSpPr>
            <p:spPr>
              <a:xfrm>
                <a:off x="-1753862" y="6420664"/>
                <a:ext cx="759635" cy="38990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sp>
        <p:nvSpPr>
          <p:cNvPr id="145" name="Tijdelijke aanduiding voor datum 91">
            <a:extLst>
              <a:ext uri="{FF2B5EF4-FFF2-40B4-BE49-F238E27FC236}">
                <a16:creationId xmlns:a16="http://schemas.microsoft.com/office/drawing/2014/main" id="{9CA6C52A-1F52-3202-3C42-16774BE37CC5}"/>
              </a:ext>
            </a:extLst>
          </p:cNvPr>
          <p:cNvSpPr>
            <a:spLocks noGrp="1"/>
          </p:cNvSpPr>
          <p:nvPr>
            <p:ph type="dt" sz="half" idx="31"/>
          </p:nvPr>
        </p:nvSpPr>
        <p:spPr>
          <a:xfrm>
            <a:off x="8317776" y="6343857"/>
            <a:ext cx="1451700" cy="151789"/>
          </a:xfrm>
        </p:spPr>
        <p:txBody>
          <a:bodyPr/>
          <a:lstStyle>
            <a:lvl1pPr algn="r">
              <a:defRPr/>
            </a:lvl1pPr>
          </a:lstStyle>
          <a:p>
            <a:fld id="{BD5D66D1-DE08-4B46-AC53-1C15340968C7}" type="datetime3">
              <a:rPr lang="en-GB" smtClean="0"/>
              <a:t>8 December, 2023</a:t>
            </a:fld>
            <a:endParaRPr lang="en-GB" dirty="0"/>
          </a:p>
        </p:txBody>
      </p:sp>
      <p:sp>
        <p:nvSpPr>
          <p:cNvPr id="146" name="Tijdelijke aanduiding voor voettekst 92">
            <a:extLst>
              <a:ext uri="{FF2B5EF4-FFF2-40B4-BE49-F238E27FC236}">
                <a16:creationId xmlns:a16="http://schemas.microsoft.com/office/drawing/2014/main" id="{E6B99DC6-1007-F73B-D6B6-75C43C86A361}"/>
              </a:ext>
            </a:extLst>
          </p:cNvPr>
          <p:cNvSpPr>
            <a:spLocks noGrp="1"/>
          </p:cNvSpPr>
          <p:nvPr>
            <p:ph type="ftr" sz="quarter" idx="32"/>
          </p:nvPr>
        </p:nvSpPr>
        <p:spPr>
          <a:xfrm>
            <a:off x="9801225" y="6343856"/>
            <a:ext cx="1658938" cy="151790"/>
          </a:xfrm>
        </p:spPr>
        <p:txBody>
          <a:bodyPr/>
          <a:lstStyle>
            <a:lvl1pPr algn="r">
              <a:defRPr/>
            </a:lvl1pPr>
          </a:lstStyle>
          <a:p>
            <a:r>
              <a:rPr lang="en-GB" dirty="0"/>
              <a:t>|  Published under cc-by licence</a:t>
            </a:r>
          </a:p>
        </p:txBody>
      </p:sp>
      <p:sp>
        <p:nvSpPr>
          <p:cNvPr id="147" name="Tijdelijke aanduiding voor dianummer 93">
            <a:extLst>
              <a:ext uri="{FF2B5EF4-FFF2-40B4-BE49-F238E27FC236}">
                <a16:creationId xmlns:a16="http://schemas.microsoft.com/office/drawing/2014/main" id="{902DC939-3173-26D4-31D1-A504E5E7F5D8}"/>
              </a:ext>
            </a:extLst>
          </p:cNvPr>
          <p:cNvSpPr>
            <a:spLocks noGrp="1"/>
          </p:cNvSpPr>
          <p:nvPr>
            <p:ph type="sldNum" sz="quarter" idx="33"/>
          </p:nvPr>
        </p:nvSpPr>
        <p:spPr>
          <a:xfrm>
            <a:off x="11175566" y="7255814"/>
            <a:ext cx="284597" cy="151790"/>
          </a:xfrm>
        </p:spPr>
        <p:txBody>
          <a:bodyPr/>
          <a:lstStyle/>
          <a:p>
            <a:fld id="{D7B5DC5B-6873-43DB-ADC7-B15ACCE0DFDB}" type="slidenum">
              <a:rPr lang="en-GB" smtClean="0"/>
              <a:pPr/>
              <a:t>‹#›</a:t>
            </a:fld>
            <a:endParaRPr lang="en-GB" dirty="0"/>
          </a:p>
        </p:txBody>
      </p:sp>
    </p:spTree>
    <p:extLst>
      <p:ext uri="{BB962C8B-B14F-4D97-AF65-F5344CB8AC3E}">
        <p14:creationId xmlns:p14="http://schemas.microsoft.com/office/powerpoint/2010/main" val="112886441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CLOSURE (2)">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6A109DE8-DE3B-4ABF-AE26-4E37A56FDBF9}"/>
              </a:ext>
            </a:extLst>
          </p:cNvPr>
          <p:cNvSpPr>
            <a:spLocks/>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kstvak">
            <a:extLst>
              <a:ext uri="{FF2B5EF4-FFF2-40B4-BE49-F238E27FC236}">
                <a16:creationId xmlns:a16="http://schemas.microsoft.com/office/drawing/2014/main" id="{6992082D-EDB3-45DF-96CC-F7B5BC4AC3C2}"/>
              </a:ext>
            </a:extLst>
          </p:cNvPr>
          <p:cNvSpPr txBox="1">
            <a:spLocks/>
          </p:cNvSpPr>
          <p:nvPr userDrawn="1"/>
        </p:nvSpPr>
        <p:spPr>
          <a:xfrm>
            <a:off x="5307000" y="-885712"/>
            <a:ext cx="1578034" cy="548182"/>
          </a:xfrm>
          <a:prstGeom prst="rect">
            <a:avLst/>
          </a:prstGeom>
          <a:solidFill>
            <a:schemeClr val="bg1"/>
          </a:solidFill>
        </p:spPr>
        <p:txBody>
          <a:bodyPr wrap="none" lIns="360000" tIns="180000" rIns="360000" bIns="180000" rtlCol="0">
            <a:spAutoFit/>
          </a:bodyPr>
          <a:lstStyle/>
          <a:p>
            <a:pPr algn="ctr"/>
            <a:r>
              <a:rPr lang="en-GB" sz="1200" b="0" spc="50" baseline="0" dirty="0">
                <a:solidFill>
                  <a:srgbClr val="212121"/>
                </a:solidFill>
                <a:latin typeface="+mn-lt"/>
                <a:cs typeface="Calibri" panose="020F0502020204030204" pitchFamily="34" charset="0"/>
              </a:rPr>
              <a:t>CLOSURE (2)</a:t>
            </a:r>
          </a:p>
        </p:txBody>
      </p:sp>
      <p:sp>
        <p:nvSpPr>
          <p:cNvPr id="8" name="Tijdelijke aanduiding voor tekst 41">
            <a:extLst>
              <a:ext uri="{FF2B5EF4-FFF2-40B4-BE49-F238E27FC236}">
                <a16:creationId xmlns:a16="http://schemas.microsoft.com/office/drawing/2014/main" id="{9F83E9FC-067F-4F18-B24E-EFC2BDBB5372}"/>
              </a:ext>
            </a:extLst>
          </p:cNvPr>
          <p:cNvSpPr>
            <a:spLocks noGrp="1"/>
          </p:cNvSpPr>
          <p:nvPr>
            <p:ph type="body" sz="quarter" idx="67"/>
          </p:nvPr>
        </p:nvSpPr>
        <p:spPr>
          <a:xfrm>
            <a:off x="9754069" y="0"/>
            <a:ext cx="1919032" cy="6858000"/>
          </a:xfrm>
          <a:custGeom>
            <a:avLst/>
            <a:gdLst>
              <a:gd name="connsiteX0" fmla="*/ 2209313 w 2219324"/>
              <a:gd name="connsiteY0" fmla="*/ 0 h 7931150"/>
              <a:gd name="connsiteX1" fmla="*/ 2219324 w 2219324"/>
              <a:gd name="connsiteY1" fmla="*/ 9968 h 7931150"/>
              <a:gd name="connsiteX2" fmla="*/ 2219324 w 2219324"/>
              <a:gd name="connsiteY2" fmla="*/ 2491982 h 7931150"/>
              <a:gd name="connsiteX3" fmla="*/ 1528497 w 2219324"/>
              <a:gd name="connsiteY3" fmla="*/ 3179770 h 7931150"/>
              <a:gd name="connsiteX4" fmla="*/ 690827 w 2219324"/>
              <a:gd name="connsiteY4" fmla="*/ 3179770 h 7931150"/>
              <a:gd name="connsiteX5" fmla="*/ 20024 w 2219324"/>
              <a:gd name="connsiteY5" fmla="*/ 3847621 h 7931150"/>
              <a:gd name="connsiteX6" fmla="*/ 20024 w 2219324"/>
              <a:gd name="connsiteY6" fmla="*/ 7921182 h 7931150"/>
              <a:gd name="connsiteX7" fmla="*/ 10012 w 2219324"/>
              <a:gd name="connsiteY7" fmla="*/ 7931150 h 7931150"/>
              <a:gd name="connsiteX8" fmla="*/ 0 w 2219324"/>
              <a:gd name="connsiteY8" fmla="*/ 7921182 h 7931150"/>
              <a:gd name="connsiteX9" fmla="*/ 0 w 2219324"/>
              <a:gd name="connsiteY9" fmla="*/ 3847621 h 7931150"/>
              <a:gd name="connsiteX10" fmla="*/ 690827 w 2219324"/>
              <a:gd name="connsiteY10" fmla="*/ 3159834 h 7931150"/>
              <a:gd name="connsiteX11" fmla="*/ 1528497 w 2219324"/>
              <a:gd name="connsiteY11" fmla="*/ 3159834 h 7931150"/>
              <a:gd name="connsiteX12" fmla="*/ 2199301 w 2219324"/>
              <a:gd name="connsiteY12" fmla="*/ 2491982 h 7931150"/>
              <a:gd name="connsiteX13" fmla="*/ 2199301 w 2219324"/>
              <a:gd name="connsiteY13" fmla="*/ 9968 h 7931150"/>
              <a:gd name="connsiteX14" fmla="*/ 2209313 w 2219324"/>
              <a:gd name="connsiteY14" fmla="*/ 0 h 793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19324" h="7931150">
                <a:moveTo>
                  <a:pt x="2209313" y="0"/>
                </a:moveTo>
                <a:cubicBezTo>
                  <a:pt x="2215987" y="0"/>
                  <a:pt x="2219324" y="3322"/>
                  <a:pt x="2219324" y="9968"/>
                </a:cubicBezTo>
                <a:cubicBezTo>
                  <a:pt x="2219324" y="2491982"/>
                  <a:pt x="2219324" y="2491982"/>
                  <a:pt x="2219324" y="2491982"/>
                </a:cubicBezTo>
                <a:cubicBezTo>
                  <a:pt x="2219324" y="2870764"/>
                  <a:pt x="1908953" y="3179770"/>
                  <a:pt x="1528497" y="3179770"/>
                </a:cubicBezTo>
                <a:cubicBezTo>
                  <a:pt x="690827" y="3179770"/>
                  <a:pt x="690827" y="3179770"/>
                  <a:pt x="690827" y="3179770"/>
                </a:cubicBezTo>
                <a:cubicBezTo>
                  <a:pt x="320383" y="3179770"/>
                  <a:pt x="20024" y="3478808"/>
                  <a:pt x="20024" y="3847621"/>
                </a:cubicBezTo>
                <a:cubicBezTo>
                  <a:pt x="20024" y="7921182"/>
                  <a:pt x="20024" y="7921182"/>
                  <a:pt x="20024" y="7921182"/>
                </a:cubicBezTo>
                <a:cubicBezTo>
                  <a:pt x="20024" y="7924504"/>
                  <a:pt x="16686" y="7931150"/>
                  <a:pt x="10012" y="7931150"/>
                </a:cubicBezTo>
                <a:cubicBezTo>
                  <a:pt x="3337" y="7931150"/>
                  <a:pt x="0" y="7924504"/>
                  <a:pt x="0" y="7921182"/>
                </a:cubicBezTo>
                <a:cubicBezTo>
                  <a:pt x="0" y="3847621"/>
                  <a:pt x="0" y="3847621"/>
                  <a:pt x="0" y="3847621"/>
                </a:cubicBezTo>
                <a:cubicBezTo>
                  <a:pt x="0" y="3468840"/>
                  <a:pt x="310371" y="3159834"/>
                  <a:pt x="690827" y="3159834"/>
                </a:cubicBezTo>
                <a:cubicBezTo>
                  <a:pt x="1528497" y="3159834"/>
                  <a:pt x="1528497" y="3159834"/>
                  <a:pt x="1528497" y="3159834"/>
                </a:cubicBezTo>
                <a:cubicBezTo>
                  <a:pt x="1898941" y="3159834"/>
                  <a:pt x="2199301" y="2860796"/>
                  <a:pt x="2199301" y="2491982"/>
                </a:cubicBezTo>
                <a:cubicBezTo>
                  <a:pt x="2199301" y="9968"/>
                  <a:pt x="2199301" y="9968"/>
                  <a:pt x="2199301" y="9968"/>
                </a:cubicBezTo>
                <a:cubicBezTo>
                  <a:pt x="2199301" y="3322"/>
                  <a:pt x="2202638" y="0"/>
                  <a:pt x="2209313" y="0"/>
                </a:cubicBezTo>
                <a:close/>
              </a:path>
            </a:pathLst>
          </a:custGeom>
          <a:solidFill>
            <a:schemeClr val="bg1"/>
          </a:solidFill>
        </p:spPr>
        <p:txBody>
          <a:bodyPr wrap="square">
            <a:noAutofit/>
          </a:bodyPr>
          <a:lstStyle>
            <a:lvl1pPr marL="0" indent="0">
              <a:buNone/>
              <a:defRPr sz="100">
                <a:solidFill>
                  <a:schemeClr val="tx1">
                    <a:alpha val="0"/>
                  </a:schemeClr>
                </a:solidFill>
              </a:defRPr>
            </a:lvl1pPr>
          </a:lstStyle>
          <a:p>
            <a:pPr lvl="0"/>
            <a:r>
              <a:rPr lang="en-US"/>
              <a:t>Click to edit Master text styles</a:t>
            </a:r>
          </a:p>
        </p:txBody>
      </p:sp>
      <p:sp>
        <p:nvSpPr>
          <p:cNvPr id="11" name="Tijdelijke aanduiding voor tekst 2">
            <a:extLst>
              <a:ext uri="{FF2B5EF4-FFF2-40B4-BE49-F238E27FC236}">
                <a16:creationId xmlns:a16="http://schemas.microsoft.com/office/drawing/2014/main" id="{44C80A36-B777-41EB-8184-7E721556A3DF}"/>
              </a:ext>
            </a:extLst>
          </p:cNvPr>
          <p:cNvSpPr>
            <a:spLocks noGrp="1"/>
          </p:cNvSpPr>
          <p:nvPr>
            <p:ph type="body" sz="quarter" idx="71" hasCustomPrompt="1"/>
          </p:nvPr>
        </p:nvSpPr>
        <p:spPr>
          <a:xfrm>
            <a:off x="883538" y="5681386"/>
            <a:ext cx="8439150" cy="596361"/>
          </a:xfrm>
        </p:spPr>
        <p:txBody>
          <a:bodyPr/>
          <a:lstStyle>
            <a:lvl1pPr marL="0" indent="0">
              <a:buFont typeface="Arial" panose="020B0604020202020204" pitchFamily="34" charset="0"/>
              <a:buNone/>
              <a:defRPr sz="4000" b="1">
                <a:solidFill>
                  <a:schemeClr val="bg1"/>
                </a:solidFill>
              </a:defRPr>
            </a:lvl1pPr>
          </a:lstStyle>
          <a:p>
            <a:pPr lvl="0"/>
            <a:r>
              <a:rPr lang="en-GB" dirty="0"/>
              <a:t>Driving innovation together </a:t>
            </a:r>
          </a:p>
        </p:txBody>
      </p:sp>
      <p:sp>
        <p:nvSpPr>
          <p:cNvPr id="9" name="logo">
            <a:extLst>
              <a:ext uri="{FF2B5EF4-FFF2-40B4-BE49-F238E27FC236}">
                <a16:creationId xmlns:a16="http://schemas.microsoft.com/office/drawing/2014/main" id="{980E29EC-4D77-4FE5-9F34-F1B54C0C6410}"/>
              </a:ext>
            </a:extLst>
          </p:cNvPr>
          <p:cNvSpPr>
            <a:spLocks noGrp="1"/>
          </p:cNvSpPr>
          <p:nvPr>
            <p:ph type="body" sz="quarter" idx="64" hasCustomPrompt="1"/>
          </p:nvPr>
        </p:nvSpPr>
        <p:spPr>
          <a:xfrm>
            <a:off x="10691963" y="5852007"/>
            <a:ext cx="991742" cy="486603"/>
          </a:xfrm>
          <a:blipFill>
            <a:blip r:embed="rId2"/>
            <a:srcRect/>
            <a:stretch>
              <a:fillRect l="1580" r="1580"/>
            </a:stretch>
          </a:blipFill>
        </p:spPr>
        <p:txBody>
          <a:bodyPr anchor="t"/>
          <a:lstStyle>
            <a:lvl1pPr marL="0" indent="0" algn="ctr">
              <a:lnSpc>
                <a:spcPct val="80000"/>
              </a:lnSpc>
              <a:buNone/>
              <a:defRPr sz="1600" b="0">
                <a:solidFill>
                  <a:schemeClr val="tx1"/>
                </a:solidFill>
                <a:effectLst/>
                <a:latin typeface="+mj-lt"/>
              </a:defRPr>
            </a:lvl1pPr>
          </a:lstStyle>
          <a:p>
            <a:pPr lvl="0"/>
            <a:r>
              <a:rPr lang="en-GB" dirty="0"/>
              <a:t>  </a:t>
            </a:r>
          </a:p>
        </p:txBody>
      </p:sp>
    </p:spTree>
    <p:extLst>
      <p:ext uri="{BB962C8B-B14F-4D97-AF65-F5344CB8AC3E}">
        <p14:creationId xmlns:p14="http://schemas.microsoft.com/office/powerpoint/2010/main" val="1026312920"/>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D21353-850D-66D9-8084-C954FB9980C7}"/>
              </a:ext>
            </a:extLst>
          </p:cNvPr>
          <p:cNvSpPr>
            <a:spLocks noGrp="1"/>
          </p:cNvSpPr>
          <p:nvPr>
            <p:ph type="dt" sz="half" idx="10"/>
          </p:nvPr>
        </p:nvSpPr>
        <p:spPr/>
        <p:txBody>
          <a:bodyPr/>
          <a:lstStyle/>
          <a:p>
            <a:fld id="{B5A07361-5060-C248-9459-4B7CCF8EDB5E}" type="datetimeFigureOut">
              <a:rPr lang="en-NL" smtClean="0"/>
              <a:t>08/12/2023</a:t>
            </a:fld>
            <a:endParaRPr lang="en-NL"/>
          </a:p>
        </p:txBody>
      </p:sp>
      <p:sp>
        <p:nvSpPr>
          <p:cNvPr id="3" name="Footer Placeholder 2">
            <a:extLst>
              <a:ext uri="{FF2B5EF4-FFF2-40B4-BE49-F238E27FC236}">
                <a16:creationId xmlns:a16="http://schemas.microsoft.com/office/drawing/2014/main" id="{52112B31-1935-FE3E-6941-7917BEBC976A}"/>
              </a:ext>
            </a:extLst>
          </p:cNvPr>
          <p:cNvSpPr>
            <a:spLocks noGrp="1"/>
          </p:cNvSpPr>
          <p:nvPr>
            <p:ph type="ftr" sz="quarter" idx="11"/>
          </p:nvPr>
        </p:nvSpPr>
        <p:spPr/>
        <p:txBody>
          <a:bodyPr/>
          <a:lstStyle/>
          <a:p>
            <a:endParaRPr lang="en-NL"/>
          </a:p>
        </p:txBody>
      </p:sp>
      <p:sp>
        <p:nvSpPr>
          <p:cNvPr id="4" name="Slide Number Placeholder 3">
            <a:extLst>
              <a:ext uri="{FF2B5EF4-FFF2-40B4-BE49-F238E27FC236}">
                <a16:creationId xmlns:a16="http://schemas.microsoft.com/office/drawing/2014/main" id="{3A923D5D-5F01-B025-F756-EEF0C94BB145}"/>
              </a:ext>
            </a:extLst>
          </p:cNvPr>
          <p:cNvSpPr>
            <a:spLocks noGrp="1"/>
          </p:cNvSpPr>
          <p:nvPr>
            <p:ph type="sldNum" sz="quarter" idx="12"/>
          </p:nvPr>
        </p:nvSpPr>
        <p:spPr/>
        <p:txBody>
          <a:bodyPr/>
          <a:lstStyle/>
          <a:p>
            <a:fld id="{4BE3B3C6-2268-8440-B311-FB511AE9F661}" type="slidenum">
              <a:rPr lang="en-NL" smtClean="0"/>
              <a:t>‹#›</a:t>
            </a:fld>
            <a:endParaRPr lang="en-NL"/>
          </a:p>
        </p:txBody>
      </p:sp>
    </p:spTree>
    <p:extLst>
      <p:ext uri="{BB962C8B-B14F-4D97-AF65-F5344CB8AC3E}">
        <p14:creationId xmlns:p14="http://schemas.microsoft.com/office/powerpoint/2010/main" val="1731262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1BB8E-3999-2E04-E79B-1A034AD0021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NL"/>
          </a:p>
        </p:txBody>
      </p:sp>
      <p:sp>
        <p:nvSpPr>
          <p:cNvPr id="3" name="Content Placeholder 2">
            <a:extLst>
              <a:ext uri="{FF2B5EF4-FFF2-40B4-BE49-F238E27FC236}">
                <a16:creationId xmlns:a16="http://schemas.microsoft.com/office/drawing/2014/main" id="{CFA69FA5-55C6-8B83-23CA-645A462B3E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Text Placeholder 3">
            <a:extLst>
              <a:ext uri="{FF2B5EF4-FFF2-40B4-BE49-F238E27FC236}">
                <a16:creationId xmlns:a16="http://schemas.microsoft.com/office/drawing/2014/main" id="{F4FD123E-C758-11A4-D437-FBEC8F0041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2222830-391A-68E3-369C-A66CEAB09759}"/>
              </a:ext>
            </a:extLst>
          </p:cNvPr>
          <p:cNvSpPr>
            <a:spLocks noGrp="1"/>
          </p:cNvSpPr>
          <p:nvPr>
            <p:ph type="dt" sz="half" idx="10"/>
          </p:nvPr>
        </p:nvSpPr>
        <p:spPr/>
        <p:txBody>
          <a:bodyPr/>
          <a:lstStyle/>
          <a:p>
            <a:fld id="{B5A07361-5060-C248-9459-4B7CCF8EDB5E}" type="datetimeFigureOut">
              <a:rPr lang="en-NL" smtClean="0"/>
              <a:t>08/12/2023</a:t>
            </a:fld>
            <a:endParaRPr lang="en-NL"/>
          </a:p>
        </p:txBody>
      </p:sp>
      <p:sp>
        <p:nvSpPr>
          <p:cNvPr id="6" name="Footer Placeholder 5">
            <a:extLst>
              <a:ext uri="{FF2B5EF4-FFF2-40B4-BE49-F238E27FC236}">
                <a16:creationId xmlns:a16="http://schemas.microsoft.com/office/drawing/2014/main" id="{185B445E-36D0-79E3-D38C-25CE38B9E31E}"/>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6956CCA7-283F-48E5-081C-DBA54A8662EE}"/>
              </a:ext>
            </a:extLst>
          </p:cNvPr>
          <p:cNvSpPr>
            <a:spLocks noGrp="1"/>
          </p:cNvSpPr>
          <p:nvPr>
            <p:ph type="sldNum" sz="quarter" idx="12"/>
          </p:nvPr>
        </p:nvSpPr>
        <p:spPr/>
        <p:txBody>
          <a:bodyPr/>
          <a:lstStyle/>
          <a:p>
            <a:fld id="{4BE3B3C6-2268-8440-B311-FB511AE9F661}" type="slidenum">
              <a:rPr lang="en-NL" smtClean="0"/>
              <a:t>‹#›</a:t>
            </a:fld>
            <a:endParaRPr lang="en-NL"/>
          </a:p>
        </p:txBody>
      </p:sp>
    </p:spTree>
    <p:extLst>
      <p:ext uri="{BB962C8B-B14F-4D97-AF65-F5344CB8AC3E}">
        <p14:creationId xmlns:p14="http://schemas.microsoft.com/office/powerpoint/2010/main" val="3517819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13A97-1C94-F95E-EA1A-C7189FE0D3C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NL"/>
          </a:p>
        </p:txBody>
      </p:sp>
      <p:sp>
        <p:nvSpPr>
          <p:cNvPr id="3" name="Picture Placeholder 2">
            <a:extLst>
              <a:ext uri="{FF2B5EF4-FFF2-40B4-BE49-F238E27FC236}">
                <a16:creationId xmlns:a16="http://schemas.microsoft.com/office/drawing/2014/main" id="{10D2FCA1-94DE-E200-E299-D0CE5C99A4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L"/>
          </a:p>
        </p:txBody>
      </p:sp>
      <p:sp>
        <p:nvSpPr>
          <p:cNvPr id="4" name="Text Placeholder 3">
            <a:extLst>
              <a:ext uri="{FF2B5EF4-FFF2-40B4-BE49-F238E27FC236}">
                <a16:creationId xmlns:a16="http://schemas.microsoft.com/office/drawing/2014/main" id="{F4190DEC-79C6-AD20-0ECB-5A4001BDAE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14EB798-E830-5A92-82BB-B741A165A4E5}"/>
              </a:ext>
            </a:extLst>
          </p:cNvPr>
          <p:cNvSpPr>
            <a:spLocks noGrp="1"/>
          </p:cNvSpPr>
          <p:nvPr>
            <p:ph type="dt" sz="half" idx="10"/>
          </p:nvPr>
        </p:nvSpPr>
        <p:spPr/>
        <p:txBody>
          <a:bodyPr/>
          <a:lstStyle/>
          <a:p>
            <a:fld id="{B5A07361-5060-C248-9459-4B7CCF8EDB5E}" type="datetimeFigureOut">
              <a:rPr lang="en-NL" smtClean="0"/>
              <a:t>08/12/2023</a:t>
            </a:fld>
            <a:endParaRPr lang="en-NL"/>
          </a:p>
        </p:txBody>
      </p:sp>
      <p:sp>
        <p:nvSpPr>
          <p:cNvPr id="6" name="Footer Placeholder 5">
            <a:extLst>
              <a:ext uri="{FF2B5EF4-FFF2-40B4-BE49-F238E27FC236}">
                <a16:creationId xmlns:a16="http://schemas.microsoft.com/office/drawing/2014/main" id="{84AC4BDF-5525-24FF-B477-7B6A78EE49FC}"/>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D5E4D9CB-C820-8F11-63BE-9CE55EACF659}"/>
              </a:ext>
            </a:extLst>
          </p:cNvPr>
          <p:cNvSpPr>
            <a:spLocks noGrp="1"/>
          </p:cNvSpPr>
          <p:nvPr>
            <p:ph type="sldNum" sz="quarter" idx="12"/>
          </p:nvPr>
        </p:nvSpPr>
        <p:spPr/>
        <p:txBody>
          <a:bodyPr/>
          <a:lstStyle/>
          <a:p>
            <a:fld id="{4BE3B3C6-2268-8440-B311-FB511AE9F661}" type="slidenum">
              <a:rPr lang="en-NL" smtClean="0"/>
              <a:t>‹#›</a:t>
            </a:fld>
            <a:endParaRPr lang="en-NL"/>
          </a:p>
        </p:txBody>
      </p:sp>
    </p:spTree>
    <p:extLst>
      <p:ext uri="{BB962C8B-B14F-4D97-AF65-F5344CB8AC3E}">
        <p14:creationId xmlns:p14="http://schemas.microsoft.com/office/powerpoint/2010/main" val="3285165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7.xml"/><Relationship Id="rId18" Type="http://schemas.openxmlformats.org/officeDocument/2006/relationships/slideLayout" Target="../slideLayouts/slideLayout32.xml"/><Relationship Id="rId26" Type="http://schemas.openxmlformats.org/officeDocument/2006/relationships/slideLayout" Target="../slideLayouts/slideLayout40.xml"/><Relationship Id="rId39" Type="http://schemas.openxmlformats.org/officeDocument/2006/relationships/slideLayout" Target="../slideLayouts/slideLayout53.xml"/><Relationship Id="rId21" Type="http://schemas.openxmlformats.org/officeDocument/2006/relationships/slideLayout" Target="../slideLayouts/slideLayout35.xml"/><Relationship Id="rId34" Type="http://schemas.openxmlformats.org/officeDocument/2006/relationships/slideLayout" Target="../slideLayouts/slideLayout48.xml"/><Relationship Id="rId42" Type="http://schemas.openxmlformats.org/officeDocument/2006/relationships/slideLayout" Target="../slideLayouts/slideLayout56.xml"/><Relationship Id="rId47" Type="http://schemas.openxmlformats.org/officeDocument/2006/relationships/slideLayout" Target="../slideLayouts/slideLayout61.xml"/><Relationship Id="rId50" Type="http://schemas.openxmlformats.org/officeDocument/2006/relationships/theme" Target="../theme/theme2.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9" Type="http://schemas.openxmlformats.org/officeDocument/2006/relationships/slideLayout" Target="../slideLayouts/slideLayout43.xml"/><Relationship Id="rId11" Type="http://schemas.openxmlformats.org/officeDocument/2006/relationships/slideLayout" Target="../slideLayouts/slideLayout25.xml"/><Relationship Id="rId24" Type="http://schemas.openxmlformats.org/officeDocument/2006/relationships/slideLayout" Target="../slideLayouts/slideLayout38.xml"/><Relationship Id="rId32" Type="http://schemas.openxmlformats.org/officeDocument/2006/relationships/slideLayout" Target="../slideLayouts/slideLayout46.xml"/><Relationship Id="rId37" Type="http://schemas.openxmlformats.org/officeDocument/2006/relationships/slideLayout" Target="../slideLayouts/slideLayout51.xml"/><Relationship Id="rId40" Type="http://schemas.openxmlformats.org/officeDocument/2006/relationships/slideLayout" Target="../slideLayouts/slideLayout54.xml"/><Relationship Id="rId45" Type="http://schemas.openxmlformats.org/officeDocument/2006/relationships/slideLayout" Target="../slideLayouts/slideLayout59.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slideLayout" Target="../slideLayouts/slideLayout37.xml"/><Relationship Id="rId28" Type="http://schemas.openxmlformats.org/officeDocument/2006/relationships/slideLayout" Target="../slideLayouts/slideLayout42.xml"/><Relationship Id="rId36" Type="http://schemas.openxmlformats.org/officeDocument/2006/relationships/slideLayout" Target="../slideLayouts/slideLayout50.xml"/><Relationship Id="rId49" Type="http://schemas.openxmlformats.org/officeDocument/2006/relationships/slideLayout" Target="../slideLayouts/slideLayout63.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31" Type="http://schemas.openxmlformats.org/officeDocument/2006/relationships/slideLayout" Target="../slideLayouts/slideLayout45.xml"/><Relationship Id="rId44" Type="http://schemas.openxmlformats.org/officeDocument/2006/relationships/slideLayout" Target="../slideLayouts/slideLayout58.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 Id="rId27" Type="http://schemas.openxmlformats.org/officeDocument/2006/relationships/slideLayout" Target="../slideLayouts/slideLayout41.xml"/><Relationship Id="rId30" Type="http://schemas.openxmlformats.org/officeDocument/2006/relationships/slideLayout" Target="../slideLayouts/slideLayout44.xml"/><Relationship Id="rId35" Type="http://schemas.openxmlformats.org/officeDocument/2006/relationships/slideLayout" Target="../slideLayouts/slideLayout49.xml"/><Relationship Id="rId43" Type="http://schemas.openxmlformats.org/officeDocument/2006/relationships/slideLayout" Target="../slideLayouts/slideLayout57.xml"/><Relationship Id="rId48" Type="http://schemas.openxmlformats.org/officeDocument/2006/relationships/slideLayout" Target="../slideLayouts/slideLayout62.xml"/><Relationship Id="rId8" Type="http://schemas.openxmlformats.org/officeDocument/2006/relationships/slideLayout" Target="../slideLayouts/slideLayout22.xml"/><Relationship Id="rId3" Type="http://schemas.openxmlformats.org/officeDocument/2006/relationships/slideLayout" Target="../slideLayouts/slideLayout17.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slideLayout" Target="../slideLayouts/slideLayout39.xml"/><Relationship Id="rId33" Type="http://schemas.openxmlformats.org/officeDocument/2006/relationships/slideLayout" Target="../slideLayouts/slideLayout47.xml"/><Relationship Id="rId38" Type="http://schemas.openxmlformats.org/officeDocument/2006/relationships/slideLayout" Target="../slideLayouts/slideLayout52.xml"/><Relationship Id="rId46" Type="http://schemas.openxmlformats.org/officeDocument/2006/relationships/slideLayout" Target="../slideLayouts/slideLayout60.xml"/><Relationship Id="rId20" Type="http://schemas.openxmlformats.org/officeDocument/2006/relationships/slideLayout" Target="../slideLayouts/slideLayout34.xml"/><Relationship Id="rId41" Type="http://schemas.openxmlformats.org/officeDocument/2006/relationships/slideLayout" Target="../slideLayouts/slideLayout55.xml"/><Relationship Id="rId1" Type="http://schemas.openxmlformats.org/officeDocument/2006/relationships/slideLayout" Target="../slideLayouts/slideLayout15.xml"/><Relationship Id="rId6"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E42936-0FA8-F21F-B822-00E9342BD1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NL"/>
          </a:p>
        </p:txBody>
      </p:sp>
      <p:sp>
        <p:nvSpPr>
          <p:cNvPr id="3" name="Text Placeholder 2">
            <a:extLst>
              <a:ext uri="{FF2B5EF4-FFF2-40B4-BE49-F238E27FC236}">
                <a16:creationId xmlns:a16="http://schemas.microsoft.com/office/drawing/2014/main" id="{2F1787FA-2993-0780-8589-3E560B6650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C165AF51-1E46-0E5D-9F12-0660B1BBB5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A07361-5060-C248-9459-4B7CCF8EDB5E}" type="datetimeFigureOut">
              <a:rPr lang="en-NL" smtClean="0"/>
              <a:t>08/12/2023</a:t>
            </a:fld>
            <a:endParaRPr lang="en-NL"/>
          </a:p>
        </p:txBody>
      </p:sp>
      <p:sp>
        <p:nvSpPr>
          <p:cNvPr id="5" name="Footer Placeholder 4">
            <a:extLst>
              <a:ext uri="{FF2B5EF4-FFF2-40B4-BE49-F238E27FC236}">
                <a16:creationId xmlns:a16="http://schemas.microsoft.com/office/drawing/2014/main" id="{3F3FC7D2-D007-D60D-9C94-48EA37F222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L"/>
          </a:p>
        </p:txBody>
      </p:sp>
      <p:sp>
        <p:nvSpPr>
          <p:cNvPr id="6" name="Slide Number Placeholder 5">
            <a:extLst>
              <a:ext uri="{FF2B5EF4-FFF2-40B4-BE49-F238E27FC236}">
                <a16:creationId xmlns:a16="http://schemas.microsoft.com/office/drawing/2014/main" id="{2A9B005B-F944-11B7-D111-B7B5105DDD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3B3C6-2268-8440-B311-FB511AE9F661}" type="slidenum">
              <a:rPr lang="en-NL" smtClean="0"/>
              <a:t>‹#›</a:t>
            </a:fld>
            <a:endParaRPr lang="en-NL"/>
          </a:p>
        </p:txBody>
      </p:sp>
    </p:spTree>
    <p:extLst>
      <p:ext uri="{BB962C8B-B14F-4D97-AF65-F5344CB8AC3E}">
        <p14:creationId xmlns:p14="http://schemas.microsoft.com/office/powerpoint/2010/main" val="18965588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71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219B37A3-82F2-45D5-868F-F00F93F6E7B3}"/>
              </a:ext>
            </a:extLst>
          </p:cNvPr>
          <p:cNvSpPr>
            <a:spLocks noGrp="1"/>
          </p:cNvSpPr>
          <p:nvPr userDrawn="1">
            <p:ph type="title"/>
          </p:nvPr>
        </p:nvSpPr>
        <p:spPr>
          <a:xfrm>
            <a:off x="865163" y="722313"/>
            <a:ext cx="10582630" cy="342211"/>
          </a:xfrm>
          <a:prstGeom prst="rect">
            <a:avLst/>
          </a:prstGeom>
        </p:spPr>
        <p:txBody>
          <a:bodyPr vert="horz" lIns="0" tIns="0" rIns="0" bIns="0" rtlCol="0" anchor="t">
            <a:noAutofit/>
          </a:bodyPr>
          <a:lstStyle/>
          <a:p>
            <a:r>
              <a:rPr lang="en-GB" noProof="0" dirty="0"/>
              <a:t>Place the title of the slide here</a:t>
            </a:r>
          </a:p>
        </p:txBody>
      </p:sp>
      <p:sp>
        <p:nvSpPr>
          <p:cNvPr id="3" name="Tijdelijke aanduiding voor tekst 2">
            <a:extLst>
              <a:ext uri="{FF2B5EF4-FFF2-40B4-BE49-F238E27FC236}">
                <a16:creationId xmlns:a16="http://schemas.microsoft.com/office/drawing/2014/main" id="{061B9A90-182E-49A3-8BF5-04F32288137B}"/>
              </a:ext>
            </a:extLst>
          </p:cNvPr>
          <p:cNvSpPr>
            <a:spLocks noGrp="1"/>
          </p:cNvSpPr>
          <p:nvPr userDrawn="1">
            <p:ph type="body" idx="1"/>
          </p:nvPr>
        </p:nvSpPr>
        <p:spPr>
          <a:xfrm>
            <a:off x="720000" y="1592262"/>
            <a:ext cx="10752000" cy="4213945"/>
          </a:xfrm>
          <a:prstGeom prst="rect">
            <a:avLst/>
          </a:prstGeom>
        </p:spPr>
        <p:txBody>
          <a:bodyPr vert="horz" lIns="0" tIns="0" rIns="0" bIns="0" rtlCol="0">
            <a:noAutofit/>
          </a:bodyPr>
          <a:lstStyle/>
          <a:p>
            <a:pPr lvl="0"/>
            <a:r>
              <a:rPr lang="en-GB" noProof="0" dirty="0"/>
              <a:t>Plain text #1</a:t>
            </a:r>
          </a:p>
          <a:p>
            <a:pPr lvl="1"/>
            <a:r>
              <a:rPr lang="en-GB" noProof="0" dirty="0"/>
              <a:t>Plain text #2</a:t>
            </a:r>
          </a:p>
          <a:p>
            <a:pPr lvl="2"/>
            <a:r>
              <a:rPr lang="en-GB" noProof="0" dirty="0"/>
              <a:t>Heading #1</a:t>
            </a:r>
          </a:p>
          <a:p>
            <a:pPr lvl="3"/>
            <a:r>
              <a:rPr lang="en-GB" noProof="0" dirty="0"/>
              <a:t>Heading #2</a:t>
            </a:r>
          </a:p>
          <a:p>
            <a:pPr lvl="4"/>
            <a:r>
              <a:rPr lang="en-GB" noProof="0" dirty="0"/>
              <a:t>Heading #3</a:t>
            </a:r>
          </a:p>
          <a:p>
            <a:pPr lvl="5"/>
            <a:r>
              <a:rPr lang="en-GB" noProof="0" dirty="0"/>
              <a:t>Heading #4</a:t>
            </a:r>
          </a:p>
          <a:p>
            <a:pPr lvl="6"/>
            <a:r>
              <a:rPr lang="en-GB" noProof="0" dirty="0"/>
              <a:t>Source</a:t>
            </a:r>
          </a:p>
          <a:p>
            <a:pPr lvl="7"/>
            <a:r>
              <a:rPr lang="en-GB" noProof="0" dirty="0"/>
              <a:t>Plain text #1</a:t>
            </a:r>
          </a:p>
          <a:p>
            <a:pPr marL="0" marR="0" lvl="8" indent="0" algn="l" defTabSz="914400" rtl="0" eaLnBrk="1" fontAlgn="auto" latinLnBrk="0" hangingPunct="1">
              <a:lnSpc>
                <a:spcPct val="90000"/>
              </a:lnSpc>
              <a:spcBef>
                <a:spcPts val="600"/>
              </a:spcBef>
              <a:spcAft>
                <a:spcPts val="600"/>
              </a:spcAft>
              <a:buClr>
                <a:schemeClr val="tx2"/>
              </a:buClr>
              <a:buSzTx/>
              <a:buFontTx/>
              <a:buNone/>
              <a:tabLst/>
              <a:defRPr/>
            </a:pPr>
            <a:r>
              <a:rPr lang="en-GB" noProof="0" dirty="0"/>
              <a:t>Plain text #2</a:t>
            </a:r>
          </a:p>
        </p:txBody>
      </p:sp>
      <p:sp>
        <p:nvSpPr>
          <p:cNvPr id="5" name="Tijdelijke aanduiding voor voettekst 4">
            <a:extLst>
              <a:ext uri="{FF2B5EF4-FFF2-40B4-BE49-F238E27FC236}">
                <a16:creationId xmlns:a16="http://schemas.microsoft.com/office/drawing/2014/main" id="{293B2B64-2362-45C8-9E78-5ECAAAF3478D}"/>
              </a:ext>
            </a:extLst>
          </p:cNvPr>
          <p:cNvSpPr>
            <a:spLocks noGrp="1"/>
          </p:cNvSpPr>
          <p:nvPr userDrawn="1">
            <p:ph type="ftr" sz="quarter" idx="3"/>
          </p:nvPr>
        </p:nvSpPr>
        <p:spPr>
          <a:xfrm>
            <a:off x="2266793" y="7267316"/>
            <a:ext cx="4114800" cy="151790"/>
          </a:xfrm>
          <a:prstGeom prst="rect">
            <a:avLst/>
          </a:prstGeom>
        </p:spPr>
        <p:txBody>
          <a:bodyPr vert="horz" lIns="0" tIns="0" rIns="0" bIns="0" rtlCol="0" anchor="ctr">
            <a:noAutofit/>
          </a:bodyPr>
          <a:lstStyle>
            <a:lvl1pPr algn="l">
              <a:defRPr sz="1000">
                <a:solidFill>
                  <a:schemeClr val="tx1"/>
                </a:solidFill>
              </a:defRPr>
            </a:lvl1pPr>
          </a:lstStyle>
          <a:p>
            <a:r>
              <a:rPr lang="en-GB"/>
              <a:t>|  Published under cc-by licence</a:t>
            </a:r>
            <a:endParaRPr lang="en-GB" dirty="0"/>
          </a:p>
        </p:txBody>
      </p:sp>
      <p:sp>
        <p:nvSpPr>
          <p:cNvPr id="6" name="Tijdelijke aanduiding voor dianummer 5">
            <a:extLst>
              <a:ext uri="{FF2B5EF4-FFF2-40B4-BE49-F238E27FC236}">
                <a16:creationId xmlns:a16="http://schemas.microsoft.com/office/drawing/2014/main" id="{5549FE6F-67CB-4243-BE03-A9A3C4007850}"/>
              </a:ext>
            </a:extLst>
          </p:cNvPr>
          <p:cNvSpPr>
            <a:spLocks noGrp="1"/>
          </p:cNvSpPr>
          <p:nvPr userDrawn="1">
            <p:ph type="sldNum" sz="quarter" idx="4"/>
          </p:nvPr>
        </p:nvSpPr>
        <p:spPr>
          <a:xfrm>
            <a:off x="11175566" y="7255814"/>
            <a:ext cx="284597" cy="151790"/>
          </a:xfrm>
          <a:prstGeom prst="rect">
            <a:avLst/>
          </a:prstGeom>
        </p:spPr>
        <p:txBody>
          <a:bodyPr vert="horz" lIns="0" tIns="0" rIns="0" bIns="0" rtlCol="0" anchor="ctr">
            <a:noAutofit/>
          </a:bodyPr>
          <a:lstStyle>
            <a:lvl1pPr algn="r">
              <a:defRPr sz="1000" b="1">
                <a:solidFill>
                  <a:schemeClr val="tx1"/>
                </a:solidFill>
                <a:latin typeface="+mj-lt"/>
              </a:defRPr>
            </a:lvl1pPr>
          </a:lstStyle>
          <a:p>
            <a:fld id="{D7B5DC5B-6873-43DB-ADC7-B15ACCE0DFDB}" type="slidenum">
              <a:rPr lang="en-GB" smtClean="0"/>
              <a:pPr/>
              <a:t>‹#›</a:t>
            </a:fld>
            <a:endParaRPr lang="en-GB" dirty="0"/>
          </a:p>
        </p:txBody>
      </p:sp>
      <p:grpSp>
        <p:nvGrpSpPr>
          <p:cNvPr id="15" name="GRID" hidden="1">
            <a:extLst>
              <a:ext uri="{FF2B5EF4-FFF2-40B4-BE49-F238E27FC236}">
                <a16:creationId xmlns:a16="http://schemas.microsoft.com/office/drawing/2014/main" id="{4129D105-9E64-446B-9706-45C80CEFF79A}"/>
              </a:ext>
            </a:extLst>
          </p:cNvPr>
          <p:cNvGrpSpPr/>
          <p:nvPr userDrawn="1"/>
        </p:nvGrpSpPr>
        <p:grpSpPr>
          <a:xfrm>
            <a:off x="0" y="0"/>
            <a:ext cx="12192000" cy="6858000"/>
            <a:chOff x="0" y="0"/>
            <a:chExt cx="12192000" cy="6858000"/>
          </a:xfrm>
          <a:solidFill>
            <a:schemeClr val="tx1">
              <a:alpha val="20000"/>
            </a:schemeClr>
          </a:solidFill>
        </p:grpSpPr>
        <p:sp>
          <p:nvSpPr>
            <p:cNvPr id="8" name="Rechthoek 7">
              <a:extLst>
                <a:ext uri="{FF2B5EF4-FFF2-40B4-BE49-F238E27FC236}">
                  <a16:creationId xmlns:a16="http://schemas.microsoft.com/office/drawing/2014/main" id="{7D9988B5-FF41-44BF-9EBA-8ED0383D0B4A}"/>
                </a:ext>
              </a:extLst>
            </p:cNvPr>
            <p:cNvSpPr/>
            <p:nvPr userDrawn="1"/>
          </p:nvSpPr>
          <p:spPr>
            <a:xfrm>
              <a:off x="0" y="0"/>
              <a:ext cx="12192000"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2" name="Rechthoek 11">
              <a:extLst>
                <a:ext uri="{FF2B5EF4-FFF2-40B4-BE49-F238E27FC236}">
                  <a16:creationId xmlns:a16="http://schemas.microsoft.com/office/drawing/2014/main" id="{223B51F0-7066-4BAC-B391-CBE4243866E1}"/>
                </a:ext>
              </a:extLst>
            </p:cNvPr>
            <p:cNvSpPr/>
            <p:nvPr userDrawn="1"/>
          </p:nvSpPr>
          <p:spPr>
            <a:xfrm>
              <a:off x="0" y="0"/>
              <a:ext cx="720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3" name="Rechthoek 12">
              <a:extLst>
                <a:ext uri="{FF2B5EF4-FFF2-40B4-BE49-F238E27FC236}">
                  <a16:creationId xmlns:a16="http://schemas.microsoft.com/office/drawing/2014/main" id="{986314BC-5B6A-423E-A18F-BE67EEBFD0AA}"/>
                </a:ext>
              </a:extLst>
            </p:cNvPr>
            <p:cNvSpPr/>
            <p:nvPr userDrawn="1"/>
          </p:nvSpPr>
          <p:spPr>
            <a:xfrm>
              <a:off x="11472000" y="0"/>
              <a:ext cx="720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6" name="Rechthoek 15">
              <a:extLst>
                <a:ext uri="{FF2B5EF4-FFF2-40B4-BE49-F238E27FC236}">
                  <a16:creationId xmlns:a16="http://schemas.microsoft.com/office/drawing/2014/main" id="{459F3FC6-346A-4720-8A58-EF51F3E955F9}"/>
                </a:ext>
              </a:extLst>
            </p:cNvPr>
            <p:cNvSpPr/>
            <p:nvPr userDrawn="1"/>
          </p:nvSpPr>
          <p:spPr>
            <a:xfrm>
              <a:off x="0" y="1064525"/>
              <a:ext cx="121920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7" name="Rechthoek 16">
              <a:extLst>
                <a:ext uri="{FF2B5EF4-FFF2-40B4-BE49-F238E27FC236}">
                  <a16:creationId xmlns:a16="http://schemas.microsoft.com/office/drawing/2014/main" id="{3D4E2D73-574C-4613-A3A4-5612A2E130A4}"/>
                </a:ext>
              </a:extLst>
            </p:cNvPr>
            <p:cNvSpPr/>
            <p:nvPr userDrawn="1"/>
          </p:nvSpPr>
          <p:spPr>
            <a:xfrm>
              <a:off x="0" y="6498000"/>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8" name="Rechthoek 17">
              <a:extLst>
                <a:ext uri="{FF2B5EF4-FFF2-40B4-BE49-F238E27FC236}">
                  <a16:creationId xmlns:a16="http://schemas.microsoft.com/office/drawing/2014/main" id="{52775937-D9EA-4974-9459-412AF5D1CBD4}"/>
                </a:ext>
              </a:extLst>
            </p:cNvPr>
            <p:cNvSpPr/>
            <p:nvPr userDrawn="1"/>
          </p:nvSpPr>
          <p:spPr>
            <a:xfrm>
              <a:off x="0" y="5806208"/>
              <a:ext cx="121920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sp>
        <p:nvSpPr>
          <p:cNvPr id="20" name="Tekstvak 19">
            <a:extLst>
              <a:ext uri="{FF2B5EF4-FFF2-40B4-BE49-F238E27FC236}">
                <a16:creationId xmlns:a16="http://schemas.microsoft.com/office/drawing/2014/main" id="{88A106C3-3B5C-4817-A9B9-E1AA65368768}"/>
              </a:ext>
            </a:extLst>
          </p:cNvPr>
          <p:cNvSpPr txBox="1"/>
          <p:nvPr userDrawn="1"/>
        </p:nvSpPr>
        <p:spPr>
          <a:xfrm>
            <a:off x="-12032" y="-542026"/>
            <a:ext cx="2129051" cy="150127"/>
          </a:xfrm>
          <a:prstGeom prst="rect">
            <a:avLst/>
          </a:prstGeom>
          <a:noFill/>
        </p:spPr>
        <p:txBody>
          <a:bodyPr wrap="square" lIns="0" tIns="0" rIns="0" bIns="0" rtlCol="0">
            <a:noAutofit/>
          </a:bodyPr>
          <a:lstStyle/>
          <a:p>
            <a:r>
              <a:rPr lang="en-GB" sz="1000" b="0" cap="all" baseline="0" noProof="0" dirty="0">
                <a:latin typeface="+mj-lt"/>
              </a:rPr>
              <a:t>Name of the layout</a:t>
            </a:r>
          </a:p>
        </p:txBody>
      </p:sp>
      <p:sp>
        <p:nvSpPr>
          <p:cNvPr id="4" name="Tijdelijke aanduiding voor datum 3">
            <a:extLst>
              <a:ext uri="{FF2B5EF4-FFF2-40B4-BE49-F238E27FC236}">
                <a16:creationId xmlns:a16="http://schemas.microsoft.com/office/drawing/2014/main" id="{4E8839A4-EDB3-CD18-65F6-1247F05B03F7}"/>
              </a:ext>
            </a:extLst>
          </p:cNvPr>
          <p:cNvSpPr>
            <a:spLocks noGrp="1"/>
          </p:cNvSpPr>
          <p:nvPr>
            <p:ph type="dt" sz="half" idx="2"/>
          </p:nvPr>
        </p:nvSpPr>
        <p:spPr>
          <a:xfrm>
            <a:off x="720000" y="7267317"/>
            <a:ext cx="1451700" cy="151789"/>
          </a:xfrm>
          <a:prstGeom prst="rect">
            <a:avLst/>
          </a:prstGeom>
        </p:spPr>
        <p:txBody>
          <a:bodyPr vert="horz" lIns="0" tIns="0" rIns="0" bIns="0" rtlCol="0" anchor="ctr"/>
          <a:lstStyle>
            <a:lvl1pPr algn="l">
              <a:defRPr sz="1000">
                <a:solidFill>
                  <a:schemeClr val="tx2"/>
                </a:solidFill>
              </a:defRPr>
            </a:lvl1pPr>
          </a:lstStyle>
          <a:p>
            <a:fld id="{35A72ECF-8B84-41B2-B55D-F6FF3126552C}" type="datetime3">
              <a:rPr lang="en-GB" smtClean="0"/>
              <a:t>8 December, 2023</a:t>
            </a:fld>
            <a:endParaRPr lang="en-GB"/>
          </a:p>
        </p:txBody>
      </p:sp>
    </p:spTree>
    <p:extLst>
      <p:ext uri="{BB962C8B-B14F-4D97-AF65-F5344CB8AC3E}">
        <p14:creationId xmlns:p14="http://schemas.microsoft.com/office/powerpoint/2010/main" val="158578994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 id="2147483690" r:id="rId28"/>
    <p:sldLayoutId id="2147483691" r:id="rId29"/>
    <p:sldLayoutId id="2147483692" r:id="rId30"/>
    <p:sldLayoutId id="2147483693" r:id="rId31"/>
    <p:sldLayoutId id="2147483694" r:id="rId32"/>
    <p:sldLayoutId id="2147483695" r:id="rId33"/>
    <p:sldLayoutId id="2147483696" r:id="rId34"/>
    <p:sldLayoutId id="2147483697" r:id="rId35"/>
    <p:sldLayoutId id="2147483698" r:id="rId36"/>
    <p:sldLayoutId id="2147483699" r:id="rId37"/>
    <p:sldLayoutId id="2147483700" r:id="rId38"/>
    <p:sldLayoutId id="2147483701" r:id="rId39"/>
    <p:sldLayoutId id="2147483702" r:id="rId40"/>
    <p:sldLayoutId id="2147483703" r:id="rId41"/>
    <p:sldLayoutId id="2147483704" r:id="rId42"/>
    <p:sldLayoutId id="2147483705" r:id="rId43"/>
    <p:sldLayoutId id="2147483706" r:id="rId44"/>
    <p:sldLayoutId id="2147483707" r:id="rId45"/>
    <p:sldLayoutId id="2147483708" r:id="rId46"/>
    <p:sldLayoutId id="2147483709" r:id="rId47"/>
    <p:sldLayoutId id="2147483710" r:id="rId48"/>
    <p:sldLayoutId id="2147483712" r:id="rId49"/>
  </p:sldLayoutIdLst>
  <p:hf sldNum="0" hdr="0"/>
  <p:txStyles>
    <p:titleStyle>
      <a:lvl1pPr algn="l" defTabSz="914400" rtl="0" eaLnBrk="1" latinLnBrk="0" hangingPunct="1">
        <a:lnSpc>
          <a:spcPct val="90000"/>
        </a:lnSpc>
        <a:spcBef>
          <a:spcPct val="0"/>
        </a:spcBef>
        <a:buNone/>
        <a:defRPr sz="34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600"/>
        </a:spcBef>
        <a:spcAft>
          <a:spcPts val="600"/>
        </a:spcAft>
        <a:buClr>
          <a:schemeClr val="accent4"/>
        </a:buClr>
        <a:buSzPct val="100000"/>
        <a:buFontTx/>
        <a:buNone/>
        <a:defRPr sz="1800" kern="1200">
          <a:solidFill>
            <a:schemeClr val="tx1"/>
          </a:solidFill>
          <a:latin typeface="+mn-lt"/>
          <a:ea typeface="+mn-ea"/>
          <a:cs typeface="+mn-cs"/>
        </a:defRPr>
      </a:lvl1pPr>
      <a:lvl2pPr marL="0" indent="0" algn="l" defTabSz="914400" rtl="0" eaLnBrk="1" latinLnBrk="0" hangingPunct="1">
        <a:lnSpc>
          <a:spcPct val="90000"/>
        </a:lnSpc>
        <a:spcBef>
          <a:spcPts val="600"/>
        </a:spcBef>
        <a:spcAft>
          <a:spcPts val="600"/>
        </a:spcAft>
        <a:buClr>
          <a:schemeClr val="tx2"/>
        </a:buClr>
        <a:buFont typeface="Wingdings" panose="05000000000000000000" pitchFamily="2" charset="2"/>
        <a:buNone/>
        <a:tabLst/>
        <a:defRPr sz="1600" kern="1200">
          <a:solidFill>
            <a:schemeClr val="tx1"/>
          </a:solidFill>
          <a:latin typeface="+mn-lt"/>
          <a:ea typeface="+mn-ea"/>
          <a:cs typeface="+mn-cs"/>
        </a:defRPr>
      </a:lvl2pPr>
      <a:lvl3pPr marL="0" indent="0" algn="l" defTabSz="914400" rtl="0" eaLnBrk="1" latinLnBrk="0" hangingPunct="1">
        <a:lnSpc>
          <a:spcPct val="90000"/>
        </a:lnSpc>
        <a:spcBef>
          <a:spcPts val="600"/>
        </a:spcBef>
        <a:spcAft>
          <a:spcPts val="600"/>
        </a:spcAft>
        <a:buClr>
          <a:schemeClr val="tx2"/>
        </a:buClr>
        <a:buFontTx/>
        <a:buNone/>
        <a:defRPr sz="2000" b="1" kern="1200">
          <a:solidFill>
            <a:schemeClr val="tx2"/>
          </a:solidFill>
          <a:latin typeface="+mj-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1"/>
          </a:solidFill>
          <a:latin typeface="+mj-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3"/>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2000" b="1" i="0" kern="1200" cap="none" baseline="0">
          <a:solidFill>
            <a:schemeClr val="accent4"/>
          </a:solidFill>
          <a:latin typeface="+mj-lt"/>
          <a:ea typeface="+mn-ea"/>
          <a:cs typeface="+mn-cs"/>
        </a:defRPr>
      </a:lvl6pPr>
      <a:lvl7pPr marL="0" indent="0" algn="l" defTabSz="914400" rtl="0" eaLnBrk="1" latinLnBrk="0" hangingPunct="1">
        <a:lnSpc>
          <a:spcPct val="90000"/>
        </a:lnSpc>
        <a:spcBef>
          <a:spcPts val="600"/>
        </a:spcBef>
        <a:spcAft>
          <a:spcPts val="600"/>
        </a:spcAft>
        <a:buClr>
          <a:schemeClr val="tx2"/>
        </a:buClr>
        <a:buFontTx/>
        <a:buNone/>
        <a:tabLst/>
        <a:defRPr sz="1400" b="0" kern="1200">
          <a:solidFill>
            <a:schemeClr val="tx1"/>
          </a:solidFill>
          <a:latin typeface="+mn-lt"/>
          <a:ea typeface="+mn-ea"/>
          <a:cs typeface="+mn-cs"/>
        </a:defRPr>
      </a:lvl7pPr>
      <a:lvl8pPr marL="0" indent="0" algn="l" defTabSz="914400" rtl="0" eaLnBrk="1" latinLnBrk="0" hangingPunct="1">
        <a:lnSpc>
          <a:spcPct val="90000"/>
        </a:lnSpc>
        <a:spcBef>
          <a:spcPts val="600"/>
        </a:spcBef>
        <a:spcAft>
          <a:spcPts val="600"/>
        </a:spcAft>
        <a:buClr>
          <a:schemeClr val="tx2"/>
        </a:buClr>
        <a:buFontTx/>
        <a:buNone/>
        <a:defRPr sz="1800" b="0" kern="1200">
          <a:solidFill>
            <a:schemeClr val="tx1"/>
          </a:solidFill>
          <a:latin typeface="+mn-lt"/>
          <a:ea typeface="+mn-ea"/>
          <a:cs typeface="+mn-cs"/>
        </a:defRPr>
      </a:lvl8pPr>
      <a:lvl9pPr marL="0" indent="0" algn="l" defTabSz="914400" rtl="0" eaLnBrk="1" latinLnBrk="0" hangingPunct="1">
        <a:lnSpc>
          <a:spcPct val="90000"/>
        </a:lnSpc>
        <a:spcBef>
          <a:spcPts val="600"/>
        </a:spcBef>
        <a:spcAft>
          <a:spcPts val="600"/>
        </a:spcAft>
        <a:buClr>
          <a:schemeClr val="tx2"/>
        </a:buClr>
        <a:buFontTx/>
        <a:buNone/>
        <a:tabLst/>
        <a:defRPr sz="1600" i="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03">
          <p15:clr>
            <a:srgbClr val="F26B43"/>
          </p15:clr>
        </p15:guide>
        <p15:guide id="2" pos="450">
          <p15:clr>
            <a:srgbClr val="F26B43"/>
          </p15:clr>
        </p15:guide>
        <p15:guide id="3" orient="horz" pos="3657">
          <p15:clr>
            <a:srgbClr val="F26B43"/>
          </p15:clr>
        </p15:guide>
        <p15:guide id="4" orient="horz" pos="3997">
          <p15:clr>
            <a:srgbClr val="A4A3A4"/>
          </p15:clr>
        </p15:guide>
        <p15:guide id="5" orient="horz" pos="4092">
          <p15:clr>
            <a:srgbClr val="A4A3A4"/>
          </p15:clr>
        </p15:guide>
        <p15:guide id="6" pos="7219">
          <p15:clr>
            <a:srgbClr val="F26B43"/>
          </p15:clr>
        </p15:guide>
        <p15:guide id="7" orient="horz" pos="669">
          <p15:clr>
            <a:srgbClr val="A4A3A4"/>
          </p15:clr>
        </p15:guide>
        <p15:guide id="8" orient="horz" pos="455">
          <p15:clr>
            <a:srgbClr val="A4A3A4"/>
          </p15:clr>
        </p15:guide>
        <p15:guide id="9" orient="horz" pos="2160">
          <p15:clr>
            <a:srgbClr val="F26B43"/>
          </p15:clr>
        </p15:guide>
        <p15:guide id="10" orient="horz" pos="142">
          <p15:clr>
            <a:srgbClr val="5ACBF0"/>
          </p15:clr>
        </p15:guide>
        <p15:guide id="11" orient="horz" pos="4178">
          <p15:clr>
            <a:srgbClr val="5ACBF0"/>
          </p15:clr>
        </p15:guide>
        <p15:guide id="12" pos="3840">
          <p15:clr>
            <a:srgbClr val="F26B43"/>
          </p15:clr>
        </p15:guide>
        <p15:guide id="13" pos="121">
          <p15:clr>
            <a:srgbClr val="5ACBF0"/>
          </p15:clr>
        </p15:guide>
        <p15:guide id="14" pos="7559">
          <p15:clr>
            <a:srgbClr val="5ACBF0"/>
          </p15:clr>
        </p15:guide>
        <p15:guide id="15" orient="horz">
          <p15:clr>
            <a:srgbClr val="FDE53C"/>
          </p15:clr>
        </p15:guide>
        <p15:guide id="16" pos="7680">
          <p15:clr>
            <a:srgbClr val="FDE53C"/>
          </p15:clr>
        </p15:guide>
        <p15:guide id="17">
          <p15:clr>
            <a:srgbClr val="FDE53C"/>
          </p15:clr>
        </p15:guide>
        <p15:guide id="18" orient="horz" pos="4320">
          <p15:clr>
            <a:srgbClr val="FDE53C"/>
          </p15:clr>
        </p15:guide>
        <p15:guide id="19" pos="4021">
          <p15:clr>
            <a:srgbClr val="F26B43"/>
          </p15:clr>
        </p15:guide>
        <p15:guide id="20" pos="363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49.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49.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49.xml"/></Relationships>
</file>

<file path=ppt/slides/_rels/slide13.xml.rels><?xml version="1.0" encoding="UTF-8" standalone="yes"?>
<Relationships xmlns="http://schemas.openxmlformats.org/package/2006/relationships"><Relationship Id="rId3" Type="http://schemas.openxmlformats.org/officeDocument/2006/relationships/hyperlink" Target="https://www.surf.nl/en" TargetMode="External"/><Relationship Id="rId2" Type="http://schemas.openxmlformats.org/officeDocument/2006/relationships/notesSlide" Target="../notesSlides/notesSlide12.xml"/><Relationship Id="rId1" Type="http://schemas.openxmlformats.org/officeDocument/2006/relationships/slideLayout" Target="../slideLayouts/slideLayout63.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hyperlink" Target="https://www.surf.nl/en/about-surf/surf-members" TargetMode="External"/><Relationship Id="rId13" Type="http://schemas.openxmlformats.org/officeDocument/2006/relationships/image" Target="../media/image17.svg"/><Relationship Id="rId18" Type="http://schemas.openxmlformats.org/officeDocument/2006/relationships/image" Target="../media/image22.png"/><Relationship Id="rId3" Type="http://schemas.openxmlformats.org/officeDocument/2006/relationships/image" Target="../media/image8.emf"/><Relationship Id="rId7" Type="http://schemas.openxmlformats.org/officeDocument/2006/relationships/image" Target="../media/image12.emf"/><Relationship Id="rId12" Type="http://schemas.openxmlformats.org/officeDocument/2006/relationships/image" Target="../media/image16.png"/><Relationship Id="rId17" Type="http://schemas.openxmlformats.org/officeDocument/2006/relationships/image" Target="../media/image21.svg"/><Relationship Id="rId2" Type="http://schemas.openxmlformats.org/officeDocument/2006/relationships/notesSlide" Target="../notesSlides/notesSlide3.xml"/><Relationship Id="rId16" Type="http://schemas.openxmlformats.org/officeDocument/2006/relationships/image" Target="../media/image20.png"/><Relationship Id="rId20" Type="http://schemas.openxmlformats.org/officeDocument/2006/relationships/image" Target="../media/image24.emf"/><Relationship Id="rId1" Type="http://schemas.openxmlformats.org/officeDocument/2006/relationships/slideLayout" Target="../slideLayouts/slideLayout14.xml"/><Relationship Id="rId6" Type="http://schemas.openxmlformats.org/officeDocument/2006/relationships/image" Target="../media/image11.emf"/><Relationship Id="rId11" Type="http://schemas.openxmlformats.org/officeDocument/2006/relationships/image" Target="../media/image15.svg"/><Relationship Id="rId5" Type="http://schemas.openxmlformats.org/officeDocument/2006/relationships/image" Target="../media/image10.emf"/><Relationship Id="rId15" Type="http://schemas.openxmlformats.org/officeDocument/2006/relationships/image" Target="../media/image19.svg"/><Relationship Id="rId10" Type="http://schemas.openxmlformats.org/officeDocument/2006/relationships/image" Target="../media/image14.png"/><Relationship Id="rId19" Type="http://schemas.openxmlformats.org/officeDocument/2006/relationships/image" Target="../media/image23.svg"/><Relationship Id="rId4" Type="http://schemas.openxmlformats.org/officeDocument/2006/relationships/image" Target="../media/image9.emf"/><Relationship Id="rId9" Type="http://schemas.openxmlformats.org/officeDocument/2006/relationships/image" Target="../media/image13.emf"/><Relationship Id="rId1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5.xml"/><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7.xml"/><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Tijdelijke aanduiding voor afbeelding 22">
            <a:extLst>
              <a:ext uri="{FF2B5EF4-FFF2-40B4-BE49-F238E27FC236}">
                <a16:creationId xmlns:a16="http://schemas.microsoft.com/office/drawing/2014/main" id="{83097071-556C-E1A4-0987-744E18035A6B}"/>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91" b="91"/>
          <a:stretch/>
        </p:blipFill>
        <p:spPr/>
      </p:pic>
      <p:sp>
        <p:nvSpPr>
          <p:cNvPr id="20" name="Display 19">
            <a:extLst>
              <a:ext uri="{FF2B5EF4-FFF2-40B4-BE49-F238E27FC236}">
                <a16:creationId xmlns:a16="http://schemas.microsoft.com/office/drawing/2014/main" id="{71875D77-CDDD-0645-2439-0A3800B86C8D}"/>
              </a:ext>
            </a:extLst>
          </p:cNvPr>
          <p:cNvSpPr/>
          <p:nvPr/>
        </p:nvSpPr>
        <p:spPr>
          <a:xfrm rot="10800000">
            <a:off x="-412965" y="2908596"/>
            <a:ext cx="6508965" cy="3638359"/>
          </a:xfrm>
          <a:custGeom>
            <a:avLst/>
            <a:gdLst>
              <a:gd name="connsiteX0" fmla="*/ 0 w 10000"/>
              <a:gd name="connsiteY0" fmla="*/ 5000 h 10000"/>
              <a:gd name="connsiteX1" fmla="*/ 1667 w 10000"/>
              <a:gd name="connsiteY1" fmla="*/ 0 h 10000"/>
              <a:gd name="connsiteX2" fmla="*/ 8333 w 10000"/>
              <a:gd name="connsiteY2" fmla="*/ 0 h 10000"/>
              <a:gd name="connsiteX3" fmla="*/ 10000 w 10000"/>
              <a:gd name="connsiteY3" fmla="*/ 5000 h 10000"/>
              <a:gd name="connsiteX4" fmla="*/ 8333 w 10000"/>
              <a:gd name="connsiteY4" fmla="*/ 10000 h 10000"/>
              <a:gd name="connsiteX5" fmla="*/ 1667 w 10000"/>
              <a:gd name="connsiteY5" fmla="*/ 10000 h 10000"/>
              <a:gd name="connsiteX6" fmla="*/ 0 w 10000"/>
              <a:gd name="connsiteY6" fmla="*/ 5000 h 10000"/>
              <a:gd name="connsiteX0" fmla="*/ 0 w 9166"/>
              <a:gd name="connsiteY0" fmla="*/ 5000 h 10000"/>
              <a:gd name="connsiteX1" fmla="*/ 1667 w 9166"/>
              <a:gd name="connsiteY1" fmla="*/ 0 h 10000"/>
              <a:gd name="connsiteX2" fmla="*/ 8333 w 9166"/>
              <a:gd name="connsiteY2" fmla="*/ 0 h 10000"/>
              <a:gd name="connsiteX3" fmla="*/ 8333 w 9166"/>
              <a:gd name="connsiteY3" fmla="*/ 10000 h 10000"/>
              <a:gd name="connsiteX4" fmla="*/ 1667 w 9166"/>
              <a:gd name="connsiteY4" fmla="*/ 10000 h 10000"/>
              <a:gd name="connsiteX5" fmla="*/ 0 w 9166"/>
              <a:gd name="connsiteY5" fmla="*/ 5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66" h="10000">
                <a:moveTo>
                  <a:pt x="0" y="5000"/>
                </a:moveTo>
                <a:lnTo>
                  <a:pt x="1667" y="0"/>
                </a:lnTo>
                <a:lnTo>
                  <a:pt x="8333" y="0"/>
                </a:lnTo>
                <a:cubicBezTo>
                  <a:pt x="9444" y="1667"/>
                  <a:pt x="9444" y="8333"/>
                  <a:pt x="8333" y="10000"/>
                </a:cubicBezTo>
                <a:lnTo>
                  <a:pt x="1667" y="10000"/>
                </a:lnTo>
                <a:lnTo>
                  <a:pt x="0" y="5000"/>
                </a:lnTo>
                <a:close/>
              </a:path>
            </a:pathLst>
          </a:cu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NL" sz="1600" dirty="0" err="1"/>
          </a:p>
        </p:txBody>
      </p:sp>
      <p:sp>
        <p:nvSpPr>
          <p:cNvPr id="7" name="Ondertitel 6">
            <a:extLst>
              <a:ext uri="{FF2B5EF4-FFF2-40B4-BE49-F238E27FC236}">
                <a16:creationId xmlns:a16="http://schemas.microsoft.com/office/drawing/2014/main" id="{0A071483-F0FE-66AC-EEF3-F98C2A7A4D2C}"/>
              </a:ext>
            </a:extLst>
          </p:cNvPr>
          <p:cNvSpPr>
            <a:spLocks noGrp="1"/>
          </p:cNvSpPr>
          <p:nvPr>
            <p:ph type="subTitle" idx="1"/>
          </p:nvPr>
        </p:nvSpPr>
        <p:spPr>
          <a:xfrm>
            <a:off x="718946" y="5677336"/>
            <a:ext cx="5136349" cy="395785"/>
          </a:xfrm>
        </p:spPr>
        <p:txBody>
          <a:bodyPr>
            <a:normAutofit fontScale="92500" lnSpcReduction="20000"/>
          </a:bodyPr>
          <a:lstStyle/>
          <a:p>
            <a:r>
              <a:rPr lang="en-GB" noProof="0" dirty="0">
                <a:solidFill>
                  <a:schemeClr val="bg1"/>
                </a:solidFill>
              </a:rPr>
              <a:t>Ahmad </a:t>
            </a:r>
            <a:r>
              <a:rPr lang="en-GB" noProof="0" dirty="0" err="1">
                <a:solidFill>
                  <a:schemeClr val="bg1"/>
                </a:solidFill>
              </a:rPr>
              <a:t>Hesam</a:t>
            </a:r>
            <a:endParaRPr lang="en-GB" noProof="0" dirty="0">
              <a:solidFill>
                <a:schemeClr val="bg1"/>
              </a:solidFill>
            </a:endParaRPr>
          </a:p>
        </p:txBody>
      </p:sp>
      <p:sp>
        <p:nvSpPr>
          <p:cNvPr id="19" name="Tijdelijke aanduiding voor tekst 18">
            <a:extLst>
              <a:ext uri="{FF2B5EF4-FFF2-40B4-BE49-F238E27FC236}">
                <a16:creationId xmlns:a16="http://schemas.microsoft.com/office/drawing/2014/main" id="{D2E36678-263F-D715-D2F3-D51288BFF285}"/>
              </a:ext>
            </a:extLst>
          </p:cNvPr>
          <p:cNvSpPr>
            <a:spLocks noGrp="1"/>
          </p:cNvSpPr>
          <p:nvPr>
            <p:ph type="body" sz="quarter" idx="18"/>
          </p:nvPr>
        </p:nvSpPr>
        <p:spPr/>
        <p:txBody>
          <a:bodyPr/>
          <a:lstStyle/>
          <a:p>
            <a:r>
              <a:rPr lang="en-GB" dirty="0"/>
              <a:t>   </a:t>
            </a:r>
          </a:p>
        </p:txBody>
      </p:sp>
      <p:sp>
        <p:nvSpPr>
          <p:cNvPr id="8" name="Tijdelijke aanduiding voor datum 7">
            <a:extLst>
              <a:ext uri="{FF2B5EF4-FFF2-40B4-BE49-F238E27FC236}">
                <a16:creationId xmlns:a16="http://schemas.microsoft.com/office/drawing/2014/main" id="{9DD63F08-65AB-4ED5-5176-CB0356F3EDF1}"/>
              </a:ext>
            </a:extLst>
          </p:cNvPr>
          <p:cNvSpPr>
            <a:spLocks noGrp="1"/>
          </p:cNvSpPr>
          <p:nvPr>
            <p:ph type="dt" sz="half" idx="2"/>
          </p:nvPr>
        </p:nvSpPr>
        <p:spPr>
          <a:xfrm>
            <a:off x="718946" y="5988380"/>
            <a:ext cx="2933400" cy="520235"/>
          </a:xfrm>
        </p:spPr>
        <p:txBody>
          <a:bodyPr/>
          <a:lstStyle/>
          <a:p>
            <a:r>
              <a:rPr lang="en-GB" dirty="0">
                <a:solidFill>
                  <a:schemeClr val="bg1"/>
                </a:solidFill>
              </a:rPr>
              <a:t>  12 December 2023</a:t>
            </a:r>
          </a:p>
        </p:txBody>
      </p:sp>
      <p:sp>
        <p:nvSpPr>
          <p:cNvPr id="6" name="Titel 5">
            <a:extLst>
              <a:ext uri="{FF2B5EF4-FFF2-40B4-BE49-F238E27FC236}">
                <a16:creationId xmlns:a16="http://schemas.microsoft.com/office/drawing/2014/main" id="{A760C625-851A-60E4-9340-4E7A2BCE4189}"/>
              </a:ext>
            </a:extLst>
          </p:cNvPr>
          <p:cNvSpPr>
            <a:spLocks noGrp="1"/>
          </p:cNvSpPr>
          <p:nvPr>
            <p:ph type="ctrTitle"/>
          </p:nvPr>
        </p:nvSpPr>
        <p:spPr/>
        <p:txBody>
          <a:bodyPr/>
          <a:lstStyle/>
          <a:p>
            <a:r>
              <a:rPr lang="en-GB" dirty="0"/>
              <a:t>Title slide</a:t>
            </a:r>
          </a:p>
        </p:txBody>
      </p:sp>
      <p:sp>
        <p:nvSpPr>
          <p:cNvPr id="10" name="Tijdelijke aanduiding voor tekst 9">
            <a:extLst>
              <a:ext uri="{FF2B5EF4-FFF2-40B4-BE49-F238E27FC236}">
                <a16:creationId xmlns:a16="http://schemas.microsoft.com/office/drawing/2014/main" id="{029CAE5D-D444-2CDD-4F79-D70F1D433716}"/>
              </a:ext>
            </a:extLst>
          </p:cNvPr>
          <p:cNvSpPr>
            <a:spLocks noGrp="1"/>
          </p:cNvSpPr>
          <p:nvPr>
            <p:ph type="body" sz="quarter" idx="19"/>
          </p:nvPr>
        </p:nvSpPr>
        <p:spPr>
          <a:xfrm>
            <a:off x="718946" y="3450547"/>
            <a:ext cx="4961745" cy="2117352"/>
          </a:xfrm>
        </p:spPr>
        <p:txBody>
          <a:bodyPr>
            <a:normAutofit lnSpcReduction="10000"/>
          </a:bodyPr>
          <a:lstStyle/>
          <a:p>
            <a:pPr marL="0" indent="0">
              <a:buNone/>
            </a:pPr>
            <a:r>
              <a:rPr lang="en-NL" dirty="0">
                <a:solidFill>
                  <a:schemeClr val="bg1"/>
                </a:solidFill>
              </a:rPr>
              <a:t>Services for handling sensitive data @ SURF</a:t>
            </a:r>
            <a:endParaRPr lang="en-GB" dirty="0">
              <a:solidFill>
                <a:schemeClr val="bg1"/>
              </a:solidFill>
            </a:endParaRPr>
          </a:p>
        </p:txBody>
      </p:sp>
    </p:spTree>
    <p:extLst>
      <p:ext uri="{BB962C8B-B14F-4D97-AF65-F5344CB8AC3E}">
        <p14:creationId xmlns:p14="http://schemas.microsoft.com/office/powerpoint/2010/main" val="3024223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tekst 8">
            <a:extLst>
              <a:ext uri="{FF2B5EF4-FFF2-40B4-BE49-F238E27FC236}">
                <a16:creationId xmlns:a16="http://schemas.microsoft.com/office/drawing/2014/main" id="{3749AEBE-279A-D5D1-9BFC-3D61B08A4202}"/>
              </a:ext>
            </a:extLst>
          </p:cNvPr>
          <p:cNvSpPr>
            <a:spLocks noGrp="1"/>
          </p:cNvSpPr>
          <p:nvPr>
            <p:ph type="body" sz="quarter" idx="14"/>
          </p:nvPr>
        </p:nvSpPr>
        <p:spPr/>
        <p:txBody>
          <a:bodyPr/>
          <a:lstStyle/>
          <a:p>
            <a:r>
              <a:rPr lang="en-GB" dirty="0"/>
              <a:t> </a:t>
            </a:r>
          </a:p>
        </p:txBody>
      </p:sp>
      <p:sp>
        <p:nvSpPr>
          <p:cNvPr id="10" name="Tijdelijke aanduiding voor tekst 9">
            <a:extLst>
              <a:ext uri="{FF2B5EF4-FFF2-40B4-BE49-F238E27FC236}">
                <a16:creationId xmlns:a16="http://schemas.microsoft.com/office/drawing/2014/main" id="{5D951F07-9E77-8ACE-13D1-FDD49A4A4425}"/>
              </a:ext>
            </a:extLst>
          </p:cNvPr>
          <p:cNvSpPr>
            <a:spLocks noGrp="1"/>
          </p:cNvSpPr>
          <p:nvPr>
            <p:ph type="body" sz="quarter" idx="18"/>
          </p:nvPr>
        </p:nvSpPr>
        <p:spPr/>
        <p:txBody>
          <a:bodyPr/>
          <a:lstStyle/>
          <a:p>
            <a:r>
              <a:rPr lang="en-GB" dirty="0"/>
              <a:t> </a:t>
            </a:r>
          </a:p>
        </p:txBody>
      </p:sp>
      <p:sp>
        <p:nvSpPr>
          <p:cNvPr id="7" name="Tijdelijke aanduiding voor verticale tekst 6">
            <a:extLst>
              <a:ext uri="{FF2B5EF4-FFF2-40B4-BE49-F238E27FC236}">
                <a16:creationId xmlns:a16="http://schemas.microsoft.com/office/drawing/2014/main" id="{1C964B7A-A83F-C95C-F57D-EE2341398FF3}"/>
              </a:ext>
            </a:extLst>
          </p:cNvPr>
          <p:cNvSpPr>
            <a:spLocks noGrp="1"/>
          </p:cNvSpPr>
          <p:nvPr>
            <p:ph type="body" orient="vert" idx="1"/>
          </p:nvPr>
        </p:nvSpPr>
        <p:spPr/>
        <p:txBody>
          <a:bodyPr/>
          <a:lstStyle/>
          <a:p>
            <a:r>
              <a:rPr lang="en-GB" sz="1800" b="1" dirty="0"/>
              <a:t>Controls</a:t>
            </a:r>
          </a:p>
          <a:p>
            <a:pPr marL="285750" lvl="1" indent="-285750">
              <a:buFont typeface="Arial" panose="020B0604020202020204" pitchFamily="34" charset="0"/>
              <a:buChar char="•"/>
            </a:pPr>
            <a:r>
              <a:rPr lang="en-GB" sz="1800" dirty="0"/>
              <a:t>Hardening of the environment</a:t>
            </a:r>
          </a:p>
          <a:p>
            <a:pPr marL="285750" lvl="1" indent="-285750">
              <a:buFont typeface="Arial" panose="020B0604020202020204" pitchFamily="34" charset="0"/>
              <a:buChar char="•"/>
            </a:pPr>
            <a:r>
              <a:rPr lang="en-GB" sz="1800" dirty="0"/>
              <a:t>Software and libraries</a:t>
            </a:r>
          </a:p>
          <a:p>
            <a:pPr marL="285750" lvl="1" indent="-285750">
              <a:buFont typeface="Arial" panose="020B0604020202020204" pitchFamily="34" charset="0"/>
              <a:buChar char="•"/>
            </a:pPr>
            <a:r>
              <a:rPr lang="en-GB" sz="1800" dirty="0"/>
              <a:t>Output before release</a:t>
            </a:r>
            <a:br>
              <a:rPr lang="en-GB" sz="1800" dirty="0"/>
            </a:br>
            <a:endParaRPr lang="en-GB" sz="1800" dirty="0"/>
          </a:p>
          <a:p>
            <a:r>
              <a:rPr lang="en-GB" sz="1800" b="1" dirty="0"/>
              <a:t>Invites</a:t>
            </a:r>
            <a:r>
              <a:rPr lang="en-GB" sz="1800" dirty="0"/>
              <a:t> </a:t>
            </a:r>
          </a:p>
          <a:p>
            <a:r>
              <a:rPr lang="en-GB" dirty="0"/>
              <a:t>R</a:t>
            </a:r>
            <a:r>
              <a:rPr lang="en-GB" sz="1800" dirty="0"/>
              <a:t>esearcher through their Federated Identity (FIAM) using SURF Research Access Management (SRAM)</a:t>
            </a:r>
          </a:p>
        </p:txBody>
      </p:sp>
      <p:sp>
        <p:nvSpPr>
          <p:cNvPr id="6" name="Titel 5">
            <a:extLst>
              <a:ext uri="{FF2B5EF4-FFF2-40B4-BE49-F238E27FC236}">
                <a16:creationId xmlns:a16="http://schemas.microsoft.com/office/drawing/2014/main" id="{D833F40C-1D05-5B59-A7B3-C3FF50D0E8AF}"/>
              </a:ext>
            </a:extLst>
          </p:cNvPr>
          <p:cNvSpPr>
            <a:spLocks noGrp="1"/>
          </p:cNvSpPr>
          <p:nvPr>
            <p:ph type="title"/>
          </p:nvPr>
        </p:nvSpPr>
        <p:spPr/>
        <p:txBody>
          <a:bodyPr/>
          <a:lstStyle/>
          <a:p>
            <a:r>
              <a:rPr lang="en-GB" noProof="0" dirty="0"/>
              <a:t>The data owner</a:t>
            </a:r>
            <a:endParaRPr lang="en-GB" dirty="0"/>
          </a:p>
        </p:txBody>
      </p:sp>
      <p:sp>
        <p:nvSpPr>
          <p:cNvPr id="3" name="Table Placeholder 2">
            <a:extLst>
              <a:ext uri="{FF2B5EF4-FFF2-40B4-BE49-F238E27FC236}">
                <a16:creationId xmlns:a16="http://schemas.microsoft.com/office/drawing/2014/main" id="{CAEBC234-0515-4588-4B35-1EFFDCDBAB27}"/>
              </a:ext>
            </a:extLst>
          </p:cNvPr>
          <p:cNvSpPr>
            <a:spLocks noGrp="1"/>
          </p:cNvSpPr>
          <p:nvPr>
            <p:ph type="tbl" sz="quarter" idx="13"/>
          </p:nvPr>
        </p:nvSpPr>
        <p:spPr/>
        <p:txBody>
          <a:bodyPr/>
          <a:lstStyle/>
          <a:p>
            <a:endParaRPr lang="en-NL"/>
          </a:p>
        </p:txBody>
      </p:sp>
      <p:grpSp>
        <p:nvGrpSpPr>
          <p:cNvPr id="8" name="Group 7">
            <a:extLst>
              <a:ext uri="{FF2B5EF4-FFF2-40B4-BE49-F238E27FC236}">
                <a16:creationId xmlns:a16="http://schemas.microsoft.com/office/drawing/2014/main" id="{DFCB5A65-1CD2-0873-3497-04F694064C4C}"/>
              </a:ext>
            </a:extLst>
          </p:cNvPr>
          <p:cNvGrpSpPr/>
          <p:nvPr/>
        </p:nvGrpSpPr>
        <p:grpSpPr>
          <a:xfrm>
            <a:off x="6051472" y="589250"/>
            <a:ext cx="5771666" cy="5471286"/>
            <a:chOff x="6173407" y="848491"/>
            <a:chExt cx="5314400" cy="5076824"/>
          </a:xfrm>
        </p:grpSpPr>
        <p:pic>
          <p:nvPicPr>
            <p:cNvPr id="11" name="Picture 10" descr="A picture containing text, diagram, screenshot, design&#10;&#10;Description automatically generated">
              <a:extLst>
                <a:ext uri="{FF2B5EF4-FFF2-40B4-BE49-F238E27FC236}">
                  <a16:creationId xmlns:a16="http://schemas.microsoft.com/office/drawing/2014/main" id="{94E5001A-3CFD-5367-1B21-960AD3CED5D1}"/>
                </a:ext>
              </a:extLst>
            </p:cNvPr>
            <p:cNvPicPr>
              <a:picLocks noChangeAspect="1"/>
            </p:cNvPicPr>
            <p:nvPr/>
          </p:nvPicPr>
          <p:blipFill>
            <a:blip r:embed="rId3"/>
            <a:stretch>
              <a:fillRect/>
            </a:stretch>
          </p:blipFill>
          <p:spPr>
            <a:xfrm>
              <a:off x="6173408" y="1050324"/>
              <a:ext cx="5180392" cy="4757351"/>
            </a:xfrm>
            <a:prstGeom prst="rect">
              <a:avLst/>
            </a:prstGeom>
          </p:spPr>
        </p:pic>
        <p:sp>
          <p:nvSpPr>
            <p:cNvPr id="12" name="Rectangle 11">
              <a:extLst>
                <a:ext uri="{FF2B5EF4-FFF2-40B4-BE49-F238E27FC236}">
                  <a16:creationId xmlns:a16="http://schemas.microsoft.com/office/drawing/2014/main" id="{BA339583-337D-B4C4-CC4F-04F6501F2381}"/>
                </a:ext>
              </a:extLst>
            </p:cNvPr>
            <p:cNvSpPr/>
            <p:nvPr/>
          </p:nvSpPr>
          <p:spPr>
            <a:xfrm>
              <a:off x="6173407" y="1027905"/>
              <a:ext cx="1183833" cy="10216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985B05F5-E651-5242-F522-72A187A88708}"/>
                </a:ext>
              </a:extLst>
            </p:cNvPr>
            <p:cNvSpPr/>
            <p:nvPr/>
          </p:nvSpPr>
          <p:spPr>
            <a:xfrm>
              <a:off x="9846772" y="848491"/>
              <a:ext cx="1641035" cy="1642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19108E2F-4ED5-B9D3-C758-627B96E55F84}"/>
                </a:ext>
              </a:extLst>
            </p:cNvPr>
            <p:cNvSpPr/>
            <p:nvPr/>
          </p:nvSpPr>
          <p:spPr>
            <a:xfrm>
              <a:off x="10870146" y="5160579"/>
              <a:ext cx="617661" cy="764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384274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tekst 8">
            <a:extLst>
              <a:ext uri="{FF2B5EF4-FFF2-40B4-BE49-F238E27FC236}">
                <a16:creationId xmlns:a16="http://schemas.microsoft.com/office/drawing/2014/main" id="{3749AEBE-279A-D5D1-9BFC-3D61B08A4202}"/>
              </a:ext>
            </a:extLst>
          </p:cNvPr>
          <p:cNvSpPr>
            <a:spLocks noGrp="1"/>
          </p:cNvSpPr>
          <p:nvPr>
            <p:ph type="body" sz="quarter" idx="14"/>
          </p:nvPr>
        </p:nvSpPr>
        <p:spPr/>
        <p:txBody>
          <a:bodyPr/>
          <a:lstStyle/>
          <a:p>
            <a:r>
              <a:rPr lang="en-GB" dirty="0"/>
              <a:t> </a:t>
            </a:r>
          </a:p>
        </p:txBody>
      </p:sp>
      <p:sp>
        <p:nvSpPr>
          <p:cNvPr id="10" name="Tijdelijke aanduiding voor tekst 9">
            <a:extLst>
              <a:ext uri="{FF2B5EF4-FFF2-40B4-BE49-F238E27FC236}">
                <a16:creationId xmlns:a16="http://schemas.microsoft.com/office/drawing/2014/main" id="{5D951F07-9E77-8ACE-13D1-FDD49A4A4425}"/>
              </a:ext>
            </a:extLst>
          </p:cNvPr>
          <p:cNvSpPr>
            <a:spLocks noGrp="1"/>
          </p:cNvSpPr>
          <p:nvPr>
            <p:ph type="body" sz="quarter" idx="18"/>
          </p:nvPr>
        </p:nvSpPr>
        <p:spPr/>
        <p:txBody>
          <a:bodyPr/>
          <a:lstStyle/>
          <a:p>
            <a:r>
              <a:rPr lang="en-GB" dirty="0"/>
              <a:t> </a:t>
            </a:r>
          </a:p>
        </p:txBody>
      </p:sp>
      <p:sp>
        <p:nvSpPr>
          <p:cNvPr id="7" name="Tijdelijke aanduiding voor verticale tekst 6">
            <a:extLst>
              <a:ext uri="{FF2B5EF4-FFF2-40B4-BE49-F238E27FC236}">
                <a16:creationId xmlns:a16="http://schemas.microsoft.com/office/drawing/2014/main" id="{1C964B7A-A83F-C95C-F57D-EE2341398FF3}"/>
              </a:ext>
            </a:extLst>
          </p:cNvPr>
          <p:cNvSpPr>
            <a:spLocks noGrp="1"/>
          </p:cNvSpPr>
          <p:nvPr>
            <p:ph type="body" orient="vert" idx="1"/>
          </p:nvPr>
        </p:nvSpPr>
        <p:spPr/>
        <p:txBody>
          <a:bodyPr/>
          <a:lstStyle/>
          <a:p>
            <a:pPr marL="285750" indent="-285750">
              <a:buFont typeface="Arial" panose="020B0604020202020204" pitchFamily="34" charset="0"/>
              <a:buChar char="•"/>
            </a:pPr>
            <a:r>
              <a:rPr lang="en-GB" dirty="0"/>
              <a:t>Requests access to dataset + tooling from data owner</a:t>
            </a:r>
          </a:p>
          <a:p>
            <a:pPr marL="285750" indent="-285750">
              <a:buFont typeface="Arial" panose="020B0604020202020204" pitchFamily="34" charset="0"/>
              <a:buChar char="•"/>
            </a:pPr>
            <a:r>
              <a:rPr lang="en-GB" dirty="0"/>
              <a:t>Is invited through SURF Research Access Management (SRAM)</a:t>
            </a:r>
          </a:p>
          <a:p>
            <a:pPr marL="285750" indent="-285750">
              <a:buFont typeface="Arial" panose="020B0604020202020204" pitchFamily="34" charset="0"/>
              <a:buChar char="•"/>
            </a:pPr>
            <a:r>
              <a:rPr lang="en-GB" dirty="0"/>
              <a:t>Chooses size and flavour of compute environment</a:t>
            </a:r>
          </a:p>
          <a:p>
            <a:pPr marL="285750" indent="-285750">
              <a:buFont typeface="Arial" panose="020B0604020202020204" pitchFamily="34" charset="0"/>
              <a:buChar char="•"/>
            </a:pPr>
            <a:r>
              <a:rPr lang="en-GB" dirty="0"/>
              <a:t>Uses personal compute budget from national grant</a:t>
            </a:r>
          </a:p>
        </p:txBody>
      </p:sp>
      <p:sp>
        <p:nvSpPr>
          <p:cNvPr id="6" name="Titel 5">
            <a:extLst>
              <a:ext uri="{FF2B5EF4-FFF2-40B4-BE49-F238E27FC236}">
                <a16:creationId xmlns:a16="http://schemas.microsoft.com/office/drawing/2014/main" id="{D833F40C-1D05-5B59-A7B3-C3FF50D0E8AF}"/>
              </a:ext>
            </a:extLst>
          </p:cNvPr>
          <p:cNvSpPr>
            <a:spLocks noGrp="1"/>
          </p:cNvSpPr>
          <p:nvPr>
            <p:ph type="title"/>
          </p:nvPr>
        </p:nvSpPr>
        <p:spPr/>
        <p:txBody>
          <a:bodyPr/>
          <a:lstStyle/>
          <a:p>
            <a:r>
              <a:rPr lang="en-GB" noProof="0" dirty="0"/>
              <a:t>The researcher</a:t>
            </a:r>
            <a:endParaRPr lang="en-GB" dirty="0"/>
          </a:p>
        </p:txBody>
      </p:sp>
      <p:sp>
        <p:nvSpPr>
          <p:cNvPr id="3" name="Table Placeholder 2">
            <a:extLst>
              <a:ext uri="{FF2B5EF4-FFF2-40B4-BE49-F238E27FC236}">
                <a16:creationId xmlns:a16="http://schemas.microsoft.com/office/drawing/2014/main" id="{CAEBC234-0515-4588-4B35-1EFFDCDBAB27}"/>
              </a:ext>
            </a:extLst>
          </p:cNvPr>
          <p:cNvSpPr>
            <a:spLocks noGrp="1"/>
          </p:cNvSpPr>
          <p:nvPr>
            <p:ph type="tbl" sz="quarter" idx="13"/>
          </p:nvPr>
        </p:nvSpPr>
        <p:spPr/>
        <p:txBody>
          <a:bodyPr/>
          <a:lstStyle/>
          <a:p>
            <a:endParaRPr lang="en-NL"/>
          </a:p>
        </p:txBody>
      </p:sp>
      <p:pic>
        <p:nvPicPr>
          <p:cNvPr id="18" name="Picture 17" descr="A diagram of a cloud&#10;&#10;Description automatically generated with low confidence">
            <a:extLst>
              <a:ext uri="{FF2B5EF4-FFF2-40B4-BE49-F238E27FC236}">
                <a16:creationId xmlns:a16="http://schemas.microsoft.com/office/drawing/2014/main" id="{A512ACBF-5D6F-5BC7-55E9-8C16632A9D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3106" y="0"/>
            <a:ext cx="5903089" cy="6858000"/>
          </a:xfrm>
          <a:prstGeom prst="rect">
            <a:avLst/>
          </a:prstGeom>
        </p:spPr>
      </p:pic>
    </p:spTree>
    <p:extLst>
      <p:ext uri="{BB962C8B-B14F-4D97-AF65-F5344CB8AC3E}">
        <p14:creationId xmlns:p14="http://schemas.microsoft.com/office/powerpoint/2010/main" val="1009417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tekst 8">
            <a:extLst>
              <a:ext uri="{FF2B5EF4-FFF2-40B4-BE49-F238E27FC236}">
                <a16:creationId xmlns:a16="http://schemas.microsoft.com/office/drawing/2014/main" id="{3749AEBE-279A-D5D1-9BFC-3D61B08A4202}"/>
              </a:ext>
            </a:extLst>
          </p:cNvPr>
          <p:cNvSpPr>
            <a:spLocks noGrp="1"/>
          </p:cNvSpPr>
          <p:nvPr>
            <p:ph type="body" sz="quarter" idx="14"/>
          </p:nvPr>
        </p:nvSpPr>
        <p:spPr/>
        <p:txBody>
          <a:bodyPr/>
          <a:lstStyle/>
          <a:p>
            <a:r>
              <a:rPr lang="en-GB" dirty="0"/>
              <a:t> </a:t>
            </a:r>
          </a:p>
        </p:txBody>
      </p:sp>
      <p:sp>
        <p:nvSpPr>
          <p:cNvPr id="10" name="Tijdelijke aanduiding voor tekst 9">
            <a:extLst>
              <a:ext uri="{FF2B5EF4-FFF2-40B4-BE49-F238E27FC236}">
                <a16:creationId xmlns:a16="http://schemas.microsoft.com/office/drawing/2014/main" id="{5D951F07-9E77-8ACE-13D1-FDD49A4A4425}"/>
              </a:ext>
            </a:extLst>
          </p:cNvPr>
          <p:cNvSpPr>
            <a:spLocks noGrp="1"/>
          </p:cNvSpPr>
          <p:nvPr>
            <p:ph type="body" sz="quarter" idx="18"/>
          </p:nvPr>
        </p:nvSpPr>
        <p:spPr>
          <a:xfrm>
            <a:off x="708207" y="381221"/>
            <a:ext cx="36000" cy="396000"/>
          </a:xfrm>
        </p:spPr>
        <p:txBody>
          <a:bodyPr/>
          <a:lstStyle/>
          <a:p>
            <a:r>
              <a:rPr lang="en-GB" dirty="0"/>
              <a:t> </a:t>
            </a:r>
          </a:p>
        </p:txBody>
      </p:sp>
      <p:sp>
        <p:nvSpPr>
          <p:cNvPr id="6" name="Titel 5">
            <a:extLst>
              <a:ext uri="{FF2B5EF4-FFF2-40B4-BE49-F238E27FC236}">
                <a16:creationId xmlns:a16="http://schemas.microsoft.com/office/drawing/2014/main" id="{D833F40C-1D05-5B59-A7B3-C3FF50D0E8AF}"/>
              </a:ext>
            </a:extLst>
          </p:cNvPr>
          <p:cNvSpPr>
            <a:spLocks noGrp="1"/>
          </p:cNvSpPr>
          <p:nvPr>
            <p:ph type="title"/>
          </p:nvPr>
        </p:nvSpPr>
        <p:spPr>
          <a:xfrm>
            <a:off x="865163" y="395739"/>
            <a:ext cx="10606838" cy="342211"/>
          </a:xfrm>
        </p:spPr>
        <p:txBody>
          <a:bodyPr/>
          <a:lstStyle/>
          <a:p>
            <a:r>
              <a:rPr lang="en-GB" dirty="0"/>
              <a:t>Near-f</a:t>
            </a:r>
            <a:r>
              <a:rPr lang="en-GB" noProof="0" dirty="0" err="1"/>
              <a:t>uture</a:t>
            </a:r>
            <a:r>
              <a:rPr lang="en-GB" noProof="0" dirty="0"/>
              <a:t> directions</a:t>
            </a:r>
            <a:endParaRPr lang="en-GB" dirty="0"/>
          </a:p>
        </p:txBody>
      </p:sp>
      <p:pic>
        <p:nvPicPr>
          <p:cNvPr id="11" name="Picture 10">
            <a:extLst>
              <a:ext uri="{FF2B5EF4-FFF2-40B4-BE49-F238E27FC236}">
                <a16:creationId xmlns:a16="http://schemas.microsoft.com/office/drawing/2014/main" id="{6DF001F7-D4EB-111A-D266-3EBB83FFD45C}"/>
              </a:ext>
            </a:extLst>
          </p:cNvPr>
          <p:cNvPicPr>
            <a:picLocks noChangeAspect="1"/>
          </p:cNvPicPr>
          <p:nvPr/>
        </p:nvPicPr>
        <p:blipFill>
          <a:blip r:embed="rId3"/>
          <a:stretch>
            <a:fillRect/>
          </a:stretch>
        </p:blipFill>
        <p:spPr>
          <a:xfrm>
            <a:off x="203871" y="1103795"/>
            <a:ext cx="11784258" cy="5518683"/>
          </a:xfrm>
          <a:prstGeom prst="rect">
            <a:avLst/>
          </a:prstGeom>
        </p:spPr>
      </p:pic>
    </p:spTree>
    <p:extLst>
      <p:ext uri="{BB962C8B-B14F-4D97-AF65-F5344CB8AC3E}">
        <p14:creationId xmlns:p14="http://schemas.microsoft.com/office/powerpoint/2010/main" val="3002136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67"/>
          </p:nvPr>
        </p:nvSpPr>
        <p:spPr/>
        <p:txBody>
          <a:bodyPr/>
          <a:lstStyle/>
          <a:p>
            <a:endParaRPr lang="en-GB" dirty="0"/>
          </a:p>
        </p:txBody>
      </p:sp>
      <p:sp>
        <p:nvSpPr>
          <p:cNvPr id="5" name="Tijdelijke aanduiding voor tekst 4">
            <a:extLst>
              <a:ext uri="{FF2B5EF4-FFF2-40B4-BE49-F238E27FC236}">
                <a16:creationId xmlns:a16="http://schemas.microsoft.com/office/drawing/2014/main" id="{A7D1AD16-9485-44C2-A5A4-917C6F84F8D3}"/>
              </a:ext>
            </a:extLst>
          </p:cNvPr>
          <p:cNvSpPr>
            <a:spLocks noGrp="1"/>
          </p:cNvSpPr>
          <p:nvPr>
            <p:ph type="body" sz="quarter" idx="71"/>
          </p:nvPr>
        </p:nvSpPr>
        <p:spPr/>
        <p:txBody>
          <a:bodyPr/>
          <a:lstStyle/>
          <a:p>
            <a:r>
              <a:rPr lang="en-GB" dirty="0"/>
              <a:t>Driving innovation together </a:t>
            </a:r>
          </a:p>
        </p:txBody>
      </p:sp>
      <p:sp>
        <p:nvSpPr>
          <p:cNvPr id="9" name="Text Placeholder 8"/>
          <p:cNvSpPr>
            <a:spLocks noGrp="1"/>
          </p:cNvSpPr>
          <p:nvPr>
            <p:ph type="body" sz="quarter" idx="64"/>
          </p:nvPr>
        </p:nvSpPr>
        <p:spPr/>
        <p:txBody>
          <a:bodyPr/>
          <a:lstStyle/>
          <a:p>
            <a:endParaRPr lang="en-GB"/>
          </a:p>
        </p:txBody>
      </p:sp>
      <p:sp>
        <p:nvSpPr>
          <p:cNvPr id="2" name="CustomShape 3">
            <a:extLst>
              <a:ext uri="{FF2B5EF4-FFF2-40B4-BE49-F238E27FC236}">
                <a16:creationId xmlns:a16="http://schemas.microsoft.com/office/drawing/2014/main" id="{C0091814-EDE9-351B-E3B8-32FA28D389D1}"/>
              </a:ext>
            </a:extLst>
          </p:cNvPr>
          <p:cNvSpPr/>
          <p:nvPr/>
        </p:nvSpPr>
        <p:spPr>
          <a:xfrm>
            <a:off x="1353665" y="787739"/>
            <a:ext cx="8389800" cy="4893647"/>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ctr">
              <a:lnSpc>
                <a:spcPct val="100000"/>
              </a:lnSpc>
            </a:pPr>
            <a:endParaRPr lang="en-GB" sz="5400" b="1" spc="-1" dirty="0">
              <a:solidFill>
                <a:srgbClr val="FFFFFF"/>
              </a:solidFill>
              <a:latin typeface="Calibri"/>
            </a:endParaRPr>
          </a:p>
          <a:p>
            <a:pPr algn="ctr">
              <a:lnSpc>
                <a:spcPct val="100000"/>
              </a:lnSpc>
            </a:pPr>
            <a:r>
              <a:rPr lang="en-GB" sz="6000" b="1" spc="-1" dirty="0">
                <a:solidFill>
                  <a:schemeClr val="bg1"/>
                </a:solidFill>
                <a:latin typeface="Calibri"/>
              </a:rPr>
              <a:t>Thank you!</a:t>
            </a:r>
          </a:p>
          <a:p>
            <a:pPr algn="ctr">
              <a:lnSpc>
                <a:spcPct val="100000"/>
              </a:lnSpc>
            </a:pPr>
            <a:endParaRPr lang="en-GB" sz="6000" b="1" strike="noStrike" spc="-1" dirty="0">
              <a:solidFill>
                <a:schemeClr val="bg1"/>
              </a:solidFill>
              <a:latin typeface="Calibri"/>
            </a:endParaRPr>
          </a:p>
          <a:p>
            <a:pPr algn="ctr">
              <a:lnSpc>
                <a:spcPct val="100000"/>
              </a:lnSpc>
            </a:pPr>
            <a:r>
              <a:rPr lang="nl-NL" sz="2400" b="1" spc="-1" dirty="0">
                <a:solidFill>
                  <a:srgbClr val="000000"/>
                </a:solidFill>
                <a:ea typeface="Calibri"/>
              </a:rPr>
              <a:t>For more information or </a:t>
            </a:r>
            <a:r>
              <a:rPr lang="nl-NL" sz="2400" b="1" spc="-1" dirty="0" err="1">
                <a:solidFill>
                  <a:srgbClr val="000000"/>
                </a:solidFill>
                <a:ea typeface="Calibri"/>
              </a:rPr>
              <a:t>questions</a:t>
            </a:r>
            <a:r>
              <a:rPr lang="nl-NL" sz="2400" b="1" spc="-1" dirty="0">
                <a:solidFill>
                  <a:srgbClr val="000000"/>
                </a:solidFill>
                <a:ea typeface="Calibri"/>
              </a:rPr>
              <a:t>, </a:t>
            </a:r>
            <a:r>
              <a:rPr lang="nl-NL" sz="2400" b="1" spc="-1" dirty="0" err="1">
                <a:solidFill>
                  <a:srgbClr val="000000"/>
                </a:solidFill>
                <a:ea typeface="Calibri"/>
              </a:rPr>
              <a:t>please</a:t>
            </a:r>
            <a:r>
              <a:rPr lang="nl-NL" sz="2400" b="1" spc="-1" dirty="0">
                <a:solidFill>
                  <a:srgbClr val="000000"/>
                </a:solidFill>
                <a:ea typeface="Calibri"/>
              </a:rPr>
              <a:t> </a:t>
            </a:r>
            <a:r>
              <a:rPr lang="nl-NL" sz="2400" b="1" spc="-1" dirty="0" err="1">
                <a:solidFill>
                  <a:srgbClr val="000000"/>
                </a:solidFill>
                <a:ea typeface="Calibri"/>
              </a:rPr>
              <a:t>visit</a:t>
            </a:r>
            <a:r>
              <a:rPr lang="nl-NL" sz="2400" b="1" spc="-1" dirty="0">
                <a:solidFill>
                  <a:srgbClr val="000000"/>
                </a:solidFill>
                <a:ea typeface="Calibri"/>
              </a:rPr>
              <a:t>:</a:t>
            </a:r>
            <a:endParaRPr lang="nl-NL" sz="2400" spc="-1" dirty="0"/>
          </a:p>
          <a:p>
            <a:pPr algn="ctr">
              <a:lnSpc>
                <a:spcPct val="100000"/>
              </a:lnSpc>
            </a:pPr>
            <a:r>
              <a:rPr lang="nl-NL" sz="2400" u="sng" spc="-1" dirty="0">
                <a:solidFill>
                  <a:srgbClr val="0077C8"/>
                </a:solidFill>
                <a:ea typeface="Calibri"/>
                <a:hlinkClick r:id="rId3"/>
              </a:rPr>
              <a:t>https://www.surf.nl/en</a:t>
            </a:r>
            <a:endParaRPr lang="nl-NL" sz="2400" u="sng" spc="-1" dirty="0">
              <a:solidFill>
                <a:srgbClr val="0077C8"/>
              </a:solidFill>
              <a:ea typeface="Calibri"/>
            </a:endParaRPr>
          </a:p>
          <a:p>
            <a:pPr algn="ctr">
              <a:lnSpc>
                <a:spcPct val="100000"/>
              </a:lnSpc>
            </a:pPr>
            <a:endParaRPr lang="nl-NL" sz="2400" spc="-1" dirty="0"/>
          </a:p>
          <a:p>
            <a:pPr algn="ctr">
              <a:lnSpc>
                <a:spcPct val="100000"/>
              </a:lnSpc>
            </a:pPr>
            <a:r>
              <a:rPr lang="nl-NL" sz="2400" b="1" spc="-1" dirty="0">
                <a:solidFill>
                  <a:srgbClr val="000000"/>
                </a:solidFill>
                <a:ea typeface="Calibri"/>
              </a:rPr>
              <a:t> or </a:t>
            </a:r>
            <a:r>
              <a:rPr lang="nl-NL" sz="2400" b="1" spc="-1" dirty="0" err="1">
                <a:solidFill>
                  <a:srgbClr val="000000"/>
                </a:solidFill>
                <a:ea typeface="Calibri"/>
              </a:rPr>
              <a:t>send</a:t>
            </a:r>
            <a:r>
              <a:rPr lang="nl-NL" sz="2400" b="1" spc="-1" dirty="0">
                <a:solidFill>
                  <a:srgbClr val="000000"/>
                </a:solidFill>
                <a:ea typeface="Calibri"/>
              </a:rPr>
              <a:t> me </a:t>
            </a:r>
            <a:r>
              <a:rPr lang="nl-NL" sz="2400" b="1" spc="-1" dirty="0" err="1">
                <a:solidFill>
                  <a:srgbClr val="000000"/>
                </a:solidFill>
                <a:ea typeface="Calibri"/>
              </a:rPr>
              <a:t>an</a:t>
            </a:r>
            <a:r>
              <a:rPr lang="nl-NL" sz="2400" b="1" spc="-1" dirty="0">
                <a:solidFill>
                  <a:srgbClr val="000000"/>
                </a:solidFill>
                <a:ea typeface="Calibri"/>
              </a:rPr>
              <a:t> email:</a:t>
            </a:r>
            <a:endParaRPr lang="nl-NL" sz="2400" spc="-1" dirty="0"/>
          </a:p>
          <a:p>
            <a:pPr algn="ctr">
              <a:lnSpc>
                <a:spcPct val="100000"/>
              </a:lnSpc>
            </a:pPr>
            <a:r>
              <a:rPr lang="en-GB" sz="2400" u="sng" spc="-1" dirty="0" err="1">
                <a:solidFill>
                  <a:srgbClr val="0077C8"/>
                </a:solidFill>
                <a:ea typeface="Calibri"/>
              </a:rPr>
              <a:t>ahmad.hesam@surf.nl</a:t>
            </a:r>
            <a:endParaRPr lang="nl-NL" sz="2400" spc="-1" dirty="0"/>
          </a:p>
          <a:p>
            <a:pPr algn="ctr">
              <a:lnSpc>
                <a:spcPct val="100000"/>
              </a:lnSpc>
            </a:pPr>
            <a:endParaRPr lang="en-GB" sz="2400" b="0" strike="noStrike" spc="-1" dirty="0">
              <a:latin typeface="Arial"/>
            </a:endParaRPr>
          </a:p>
        </p:txBody>
      </p:sp>
    </p:spTree>
    <p:extLst>
      <p:ext uri="{BB962C8B-B14F-4D97-AF65-F5344CB8AC3E}">
        <p14:creationId xmlns:p14="http://schemas.microsoft.com/office/powerpoint/2010/main" val="4239434213"/>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jdelijke aanduiding voor tekst 10">
            <a:extLst>
              <a:ext uri="{FF2B5EF4-FFF2-40B4-BE49-F238E27FC236}">
                <a16:creationId xmlns:a16="http://schemas.microsoft.com/office/drawing/2014/main" id="{305EBCB1-0B04-4F1A-419D-1180F4BD93AB}"/>
              </a:ext>
            </a:extLst>
          </p:cNvPr>
          <p:cNvSpPr>
            <a:spLocks noGrp="1"/>
          </p:cNvSpPr>
          <p:nvPr>
            <p:ph type="body" sz="quarter" idx="14"/>
          </p:nvPr>
        </p:nvSpPr>
        <p:spPr/>
        <p:txBody>
          <a:bodyPr/>
          <a:lstStyle/>
          <a:p>
            <a:r>
              <a:rPr lang="en-GB" dirty="0"/>
              <a:t> </a:t>
            </a:r>
          </a:p>
        </p:txBody>
      </p:sp>
      <p:sp>
        <p:nvSpPr>
          <p:cNvPr id="6" name="Tijdelijke aanduiding voor tekst 5">
            <a:extLst>
              <a:ext uri="{FF2B5EF4-FFF2-40B4-BE49-F238E27FC236}">
                <a16:creationId xmlns:a16="http://schemas.microsoft.com/office/drawing/2014/main" id="{92960470-BFB7-E867-C3E8-A6B1EFB4FF41}"/>
              </a:ext>
            </a:extLst>
          </p:cNvPr>
          <p:cNvSpPr>
            <a:spLocks noGrp="1"/>
          </p:cNvSpPr>
          <p:nvPr>
            <p:ph type="body" sz="quarter" idx="18"/>
          </p:nvPr>
        </p:nvSpPr>
        <p:spPr/>
        <p:txBody>
          <a:bodyPr/>
          <a:lstStyle/>
          <a:p>
            <a:r>
              <a:rPr lang="en-GB" dirty="0"/>
              <a:t> </a:t>
            </a:r>
          </a:p>
        </p:txBody>
      </p:sp>
      <p:sp>
        <p:nvSpPr>
          <p:cNvPr id="5" name="Titel 4">
            <a:extLst>
              <a:ext uri="{FF2B5EF4-FFF2-40B4-BE49-F238E27FC236}">
                <a16:creationId xmlns:a16="http://schemas.microsoft.com/office/drawing/2014/main" id="{BB733F60-A981-ABD5-8F80-9D33B66EA5CA}"/>
              </a:ext>
            </a:extLst>
          </p:cNvPr>
          <p:cNvSpPr>
            <a:spLocks noGrp="1"/>
          </p:cNvSpPr>
          <p:nvPr>
            <p:ph type="title"/>
          </p:nvPr>
        </p:nvSpPr>
        <p:spPr/>
        <p:txBody>
          <a:bodyPr/>
          <a:lstStyle/>
          <a:p>
            <a:r>
              <a:rPr lang="en-GB" b="1" dirty="0">
                <a:effectLst/>
              </a:rPr>
              <a:t>What is SURF?</a:t>
            </a:r>
            <a:endParaRPr lang="en-GB" dirty="0"/>
          </a:p>
        </p:txBody>
      </p:sp>
      <p:sp>
        <p:nvSpPr>
          <p:cNvPr id="4" name="TextBox 3">
            <a:extLst>
              <a:ext uri="{FF2B5EF4-FFF2-40B4-BE49-F238E27FC236}">
                <a16:creationId xmlns:a16="http://schemas.microsoft.com/office/drawing/2014/main" id="{093A248B-47D5-5E62-86A6-07B738F2FBD7}"/>
              </a:ext>
            </a:extLst>
          </p:cNvPr>
          <p:cNvSpPr txBox="1"/>
          <p:nvPr/>
        </p:nvSpPr>
        <p:spPr>
          <a:xfrm>
            <a:off x="865163" y="1774371"/>
            <a:ext cx="4506937" cy="3785652"/>
          </a:xfrm>
          <a:prstGeom prst="rect">
            <a:avLst/>
          </a:prstGeom>
          <a:noFill/>
        </p:spPr>
        <p:txBody>
          <a:bodyPr wrap="square">
            <a:spAutoFit/>
          </a:bodyPr>
          <a:lstStyle/>
          <a:p>
            <a:r>
              <a:rPr lang="en-GB" sz="2400" b="0" i="0" u="none" strike="noStrike" dirty="0">
                <a:solidFill>
                  <a:srgbClr val="000000"/>
                </a:solidFill>
                <a:effectLst/>
                <a:latin typeface="Nunito" pitchFamily="2" charset="77"/>
              </a:rPr>
              <a:t>SURF is a </a:t>
            </a:r>
            <a:r>
              <a:rPr lang="en-GB" sz="2400" b="1" i="0" u="none" strike="noStrike" dirty="0">
                <a:solidFill>
                  <a:srgbClr val="000000"/>
                </a:solidFill>
                <a:effectLst/>
                <a:latin typeface="Nunito" pitchFamily="2" charset="77"/>
              </a:rPr>
              <a:t>cooperative association of Dutch educational and research institutions</a:t>
            </a:r>
            <a:r>
              <a:rPr lang="en-GB" sz="2400" b="0" i="0" u="none" strike="noStrike" dirty="0">
                <a:solidFill>
                  <a:srgbClr val="000000"/>
                </a:solidFill>
                <a:effectLst/>
                <a:latin typeface="Nunito" pitchFamily="2" charset="77"/>
              </a:rPr>
              <a:t>. </a:t>
            </a:r>
          </a:p>
          <a:p>
            <a:endParaRPr lang="en-GB" sz="2400" dirty="0">
              <a:solidFill>
                <a:srgbClr val="000000"/>
              </a:solidFill>
              <a:latin typeface="Nunito" pitchFamily="2" charset="77"/>
            </a:endParaRPr>
          </a:p>
          <a:p>
            <a:r>
              <a:rPr lang="en-GB" sz="2400" b="0" i="0" u="none" strike="noStrike" dirty="0">
                <a:solidFill>
                  <a:srgbClr val="000000"/>
                </a:solidFill>
                <a:effectLst/>
                <a:latin typeface="Nunito" pitchFamily="2" charset="77"/>
              </a:rPr>
              <a:t>We work together to acquire or develop the best possible </a:t>
            </a:r>
            <a:r>
              <a:rPr lang="en-GB" sz="2400" b="1" i="0" u="none" strike="noStrike" dirty="0">
                <a:solidFill>
                  <a:srgbClr val="000000"/>
                </a:solidFill>
                <a:effectLst/>
                <a:latin typeface="Nunito" pitchFamily="2" charset="77"/>
              </a:rPr>
              <a:t>digital services</a:t>
            </a:r>
            <a:r>
              <a:rPr lang="en-GB" sz="2400" b="0" i="0" u="none" strike="noStrike" dirty="0">
                <a:solidFill>
                  <a:srgbClr val="000000"/>
                </a:solidFill>
                <a:effectLst/>
                <a:latin typeface="Nunito" pitchFamily="2" charset="77"/>
              </a:rPr>
              <a:t>, and to encourage </a:t>
            </a:r>
            <a:r>
              <a:rPr lang="en-GB" sz="2400" b="1" i="0" u="none" strike="noStrike" dirty="0">
                <a:solidFill>
                  <a:srgbClr val="000000"/>
                </a:solidFill>
                <a:effectLst/>
                <a:latin typeface="Nunito" pitchFamily="2" charset="77"/>
              </a:rPr>
              <a:t>knowledge sharing </a:t>
            </a:r>
            <a:r>
              <a:rPr lang="en-GB" sz="2400" b="0" i="0" u="none" strike="noStrike" dirty="0">
                <a:solidFill>
                  <a:srgbClr val="000000"/>
                </a:solidFill>
                <a:effectLst/>
                <a:latin typeface="Nunito" pitchFamily="2" charset="77"/>
              </a:rPr>
              <a:t>through continuous </a:t>
            </a:r>
            <a:r>
              <a:rPr lang="en-GB" sz="2400" b="1" i="0" u="none" strike="noStrike" dirty="0">
                <a:solidFill>
                  <a:srgbClr val="000000"/>
                </a:solidFill>
                <a:effectLst/>
                <a:latin typeface="Nunito" pitchFamily="2" charset="77"/>
              </a:rPr>
              <a:t>innovation</a:t>
            </a:r>
            <a:r>
              <a:rPr lang="en-GB" sz="2400" b="0" i="0" u="none" strike="noStrike" dirty="0">
                <a:solidFill>
                  <a:srgbClr val="000000"/>
                </a:solidFill>
                <a:effectLst/>
                <a:latin typeface="Nunito" pitchFamily="2" charset="77"/>
              </a:rPr>
              <a:t>. </a:t>
            </a:r>
            <a:endParaRPr lang="en-NL" sz="2400" dirty="0"/>
          </a:p>
        </p:txBody>
      </p:sp>
      <p:sp>
        <p:nvSpPr>
          <p:cNvPr id="8" name="TextBox 7">
            <a:extLst>
              <a:ext uri="{FF2B5EF4-FFF2-40B4-BE49-F238E27FC236}">
                <a16:creationId xmlns:a16="http://schemas.microsoft.com/office/drawing/2014/main" id="{CD2F066D-9E43-8AAC-23AA-0F6F80D4D486}"/>
              </a:ext>
            </a:extLst>
          </p:cNvPr>
          <p:cNvSpPr txBox="1"/>
          <p:nvPr/>
        </p:nvSpPr>
        <p:spPr>
          <a:xfrm>
            <a:off x="2535382" y="2078182"/>
            <a:ext cx="0" cy="0"/>
          </a:xfrm>
          <a:prstGeom prst="rect">
            <a:avLst/>
          </a:prstGeom>
          <a:noFill/>
        </p:spPr>
        <p:txBody>
          <a:bodyPr wrap="none" lIns="0" tIns="0" rIns="0" bIns="0" rtlCol="0">
            <a:noAutofit/>
          </a:bodyPr>
          <a:lstStyle/>
          <a:p>
            <a:pPr algn="l">
              <a:lnSpc>
                <a:spcPct val="90000"/>
              </a:lnSpc>
              <a:spcBef>
                <a:spcPts val="600"/>
              </a:spcBef>
              <a:spcAft>
                <a:spcPts val="600"/>
              </a:spcAft>
            </a:pPr>
            <a:endParaRPr lang="en-NL" sz="1600" dirty="0" err="1"/>
          </a:p>
        </p:txBody>
      </p:sp>
      <p:pic>
        <p:nvPicPr>
          <p:cNvPr id="2" name="Tijdelijke aanduiding voor afbeelding 24">
            <a:extLst>
              <a:ext uri="{FF2B5EF4-FFF2-40B4-BE49-F238E27FC236}">
                <a16:creationId xmlns:a16="http://schemas.microsoft.com/office/drawing/2014/main" id="{234D2BE0-14B2-8DAA-E720-9271B404F614}"/>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37133" t="1062" r="2709" b="937"/>
          <a:stretch/>
        </p:blipFill>
        <p:spPr>
          <a:xfrm>
            <a:off x="6096824" y="261081"/>
            <a:ext cx="5833200" cy="6343604"/>
          </a:xfrm>
          <a:prstGeom prst="rect">
            <a:avLst/>
          </a:prstGeom>
          <a:blipFill>
            <a:blip r:embed="rId4"/>
            <a:stretch>
              <a:fillRect/>
            </a:stretch>
          </a:blipFill>
        </p:spPr>
      </p:pic>
    </p:spTree>
    <p:extLst>
      <p:ext uri="{BB962C8B-B14F-4D97-AF65-F5344CB8AC3E}">
        <p14:creationId xmlns:p14="http://schemas.microsoft.com/office/powerpoint/2010/main" val="3918642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Afbeelding 43">
            <a:extLst>
              <a:ext uri="{FF2B5EF4-FFF2-40B4-BE49-F238E27FC236}">
                <a16:creationId xmlns:a16="http://schemas.microsoft.com/office/drawing/2014/main" id="{3EEB0EA9-8C03-1A43-B661-99E3F8CEC0CE}"/>
              </a:ext>
            </a:extLst>
          </p:cNvPr>
          <p:cNvPicPr>
            <a:picLocks noChangeAspect="1"/>
          </p:cNvPicPr>
          <p:nvPr/>
        </p:nvPicPr>
        <p:blipFill>
          <a:blip r:embed="rId3"/>
          <a:stretch>
            <a:fillRect/>
          </a:stretch>
        </p:blipFill>
        <p:spPr>
          <a:xfrm>
            <a:off x="4563986" y="232338"/>
            <a:ext cx="6260991" cy="6393324"/>
          </a:xfrm>
          <a:prstGeom prst="rect">
            <a:avLst/>
          </a:prstGeom>
        </p:spPr>
      </p:pic>
      <p:sp>
        <p:nvSpPr>
          <p:cNvPr id="20" name="Tijdelijke aanduiding voor verticale tekst 7">
            <a:extLst>
              <a:ext uri="{FF2B5EF4-FFF2-40B4-BE49-F238E27FC236}">
                <a16:creationId xmlns:a16="http://schemas.microsoft.com/office/drawing/2014/main" id="{D97436E9-FC33-BB48-BEB9-EA4C103F9293}"/>
              </a:ext>
            </a:extLst>
          </p:cNvPr>
          <p:cNvSpPr txBox="1">
            <a:spLocks/>
          </p:cNvSpPr>
          <p:nvPr/>
        </p:nvSpPr>
        <p:spPr>
          <a:xfrm>
            <a:off x="823435" y="3239483"/>
            <a:ext cx="3262118" cy="4122412"/>
          </a:xfrm>
          <a:prstGeom prst="rect">
            <a:avLst/>
          </a:prstGeom>
        </p:spPr>
        <p:txBody>
          <a:bodyPr/>
          <a:lstStyle>
            <a:lvl1pPr marL="269875" indent="-269875" algn="l" defTabSz="914400" rtl="0" eaLnBrk="1" latinLnBrk="0" hangingPunct="1">
              <a:lnSpc>
                <a:spcPct val="100000"/>
              </a:lnSpc>
              <a:spcBef>
                <a:spcPts val="600"/>
              </a:spcBef>
              <a:spcAft>
                <a:spcPts val="600"/>
              </a:spcAft>
              <a:buClr>
                <a:schemeClr val="accent1"/>
              </a:buClr>
              <a:buFontTx/>
              <a:buBlip>
                <a:blip r:embed="rId4"/>
              </a:buBlip>
              <a:tabLst/>
              <a:defRPr sz="2000" kern="1200">
                <a:solidFill>
                  <a:schemeClr val="tx1"/>
                </a:solidFill>
                <a:latin typeface="+mn-lt"/>
                <a:ea typeface="+mn-ea"/>
                <a:cs typeface="+mn-cs"/>
              </a:defRPr>
            </a:lvl1pPr>
            <a:lvl2pPr marL="532800" indent="-269875" algn="l" defTabSz="914400" rtl="0" eaLnBrk="1" latinLnBrk="0" hangingPunct="1">
              <a:lnSpc>
                <a:spcPct val="100000"/>
              </a:lnSpc>
              <a:spcBef>
                <a:spcPts val="600"/>
              </a:spcBef>
              <a:spcAft>
                <a:spcPts val="600"/>
              </a:spcAft>
              <a:buClr>
                <a:schemeClr val="accent4"/>
              </a:buClr>
              <a:buFontTx/>
              <a:buBlip>
                <a:blip r:embed="rId5"/>
              </a:buBlip>
              <a:tabLst/>
              <a:defRPr sz="2000" kern="1200">
                <a:solidFill>
                  <a:schemeClr val="tx1"/>
                </a:solidFill>
                <a:latin typeface="+mn-lt"/>
                <a:ea typeface="+mn-ea"/>
                <a:cs typeface="+mn-cs"/>
              </a:defRPr>
            </a:lvl2pPr>
            <a:lvl3pPr marL="799200" indent="-269875" algn="l" defTabSz="914400" rtl="0" eaLnBrk="1" latinLnBrk="0" hangingPunct="1">
              <a:lnSpc>
                <a:spcPct val="100000"/>
              </a:lnSpc>
              <a:spcBef>
                <a:spcPts val="600"/>
              </a:spcBef>
              <a:spcAft>
                <a:spcPts val="600"/>
              </a:spcAft>
              <a:buFontTx/>
              <a:buBlip>
                <a:blip r:embed="rId6"/>
              </a:buBlip>
              <a:tabLst/>
              <a:defRPr sz="2000" kern="1200">
                <a:solidFill>
                  <a:schemeClr val="tx1"/>
                </a:solidFill>
                <a:latin typeface="+mn-lt"/>
                <a:ea typeface="+mn-ea"/>
                <a:cs typeface="+mn-cs"/>
              </a:defRPr>
            </a:lvl3pPr>
            <a:lvl4pPr marL="1065600" indent="-269875" algn="l" defTabSz="914400" rtl="0" eaLnBrk="1" latinLnBrk="0" hangingPunct="1">
              <a:lnSpc>
                <a:spcPct val="100000"/>
              </a:lnSpc>
              <a:spcBef>
                <a:spcPts val="600"/>
              </a:spcBef>
              <a:spcAft>
                <a:spcPts val="600"/>
              </a:spcAft>
              <a:buFontTx/>
              <a:buBlip>
                <a:blip r:embed="rId7"/>
              </a:buBlip>
              <a:tabLst/>
              <a:defRPr sz="2000" b="0" kern="1200" cap="none" baseline="0">
                <a:solidFill>
                  <a:schemeClr val="tx1"/>
                </a:solidFill>
                <a:latin typeface="+mn-lt"/>
                <a:ea typeface="+mn-ea"/>
                <a:cs typeface="+mn-cs"/>
              </a:defRPr>
            </a:lvl4pPr>
            <a:lvl5pPr marL="0" indent="0" algn="l" defTabSz="914400" rtl="0" eaLnBrk="1" latinLnBrk="0" hangingPunct="1">
              <a:lnSpc>
                <a:spcPct val="100000"/>
              </a:lnSpc>
              <a:spcBef>
                <a:spcPts val="600"/>
              </a:spcBef>
              <a:spcAft>
                <a:spcPts val="600"/>
              </a:spcAft>
              <a:buClr>
                <a:schemeClr val="accent1"/>
              </a:buClr>
              <a:buFont typeface="+mj-lt"/>
              <a:buNone/>
              <a:defRPr sz="2000" kern="1200">
                <a:solidFill>
                  <a:schemeClr val="tx1"/>
                </a:solidFill>
                <a:latin typeface="+mn-lt"/>
                <a:ea typeface="+mn-ea"/>
                <a:cs typeface="+mn-cs"/>
              </a:defRPr>
            </a:lvl5pPr>
            <a:lvl6pPr marL="0" indent="0" algn="l" defTabSz="914400" rtl="0" eaLnBrk="1" latinLnBrk="0" hangingPunct="1">
              <a:lnSpc>
                <a:spcPct val="100000"/>
              </a:lnSpc>
              <a:spcBef>
                <a:spcPts val="600"/>
              </a:spcBef>
              <a:spcAft>
                <a:spcPts val="600"/>
              </a:spcAft>
              <a:buClr>
                <a:schemeClr val="accent3"/>
              </a:buClr>
              <a:buFont typeface="Arial" panose="020B0604020202020204" pitchFamily="34" charset="0"/>
              <a:buNone/>
              <a:defRPr sz="2000" b="1" kern="1200">
                <a:solidFill>
                  <a:schemeClr val="tx1"/>
                </a:solidFill>
                <a:latin typeface="+mn-lt"/>
                <a:ea typeface="+mn-ea"/>
                <a:cs typeface="+mn-cs"/>
              </a:defRPr>
            </a:lvl6pPr>
            <a:lvl7pPr marL="533400" indent="-271463" algn="l" defTabSz="914400" rtl="0" eaLnBrk="1" latinLnBrk="0" hangingPunct="1">
              <a:lnSpc>
                <a:spcPct val="100000"/>
              </a:lnSpc>
              <a:spcBef>
                <a:spcPts val="600"/>
              </a:spcBef>
              <a:spcAft>
                <a:spcPts val="600"/>
              </a:spcAft>
              <a:buClrTx/>
              <a:buFont typeface="Calibri" panose="020F0502020204030204" pitchFamily="34" charset="0"/>
              <a:buChar char="→"/>
              <a:defRPr sz="2000" kern="1200">
                <a:solidFill>
                  <a:schemeClr val="tx1"/>
                </a:solidFill>
                <a:latin typeface="+mn-lt"/>
                <a:ea typeface="+mn-ea"/>
                <a:cs typeface="+mn-cs"/>
              </a:defRPr>
            </a:lvl7pPr>
            <a:lvl8pPr marL="261938" indent="-261938" algn="l" defTabSz="914400" rtl="0" eaLnBrk="1" latinLnBrk="0" hangingPunct="1">
              <a:lnSpc>
                <a:spcPct val="100000"/>
              </a:lnSpc>
              <a:spcBef>
                <a:spcPts val="600"/>
              </a:spcBef>
              <a:spcAft>
                <a:spcPts val="600"/>
              </a:spcAft>
              <a:buFont typeface="+mj-lt"/>
              <a:buAutoNum type="arabicPeriod"/>
              <a:defRPr sz="2000" kern="1200">
                <a:solidFill>
                  <a:schemeClr val="tx1"/>
                </a:solidFill>
                <a:latin typeface="+mn-lt"/>
                <a:ea typeface="+mn-ea"/>
                <a:cs typeface="+mn-cs"/>
              </a:defRPr>
            </a:lvl8pPr>
            <a:lvl9pPr marL="536575" indent="-274638" algn="l" defTabSz="914400" rtl="0" eaLnBrk="1" latinLnBrk="0" hangingPunct="1">
              <a:lnSpc>
                <a:spcPct val="100000"/>
              </a:lnSpc>
              <a:spcBef>
                <a:spcPts val="600"/>
              </a:spcBef>
              <a:spcAft>
                <a:spcPts val="600"/>
              </a:spcAft>
              <a:buFont typeface="+mj-lt"/>
              <a:buAutoNum type="arabicPeriod"/>
              <a:defRPr sz="2000" kern="1200" cap="none" baseline="0">
                <a:solidFill>
                  <a:schemeClr val="tx1"/>
                </a:solidFill>
                <a:latin typeface="+mn-lt"/>
                <a:ea typeface="+mn-ea"/>
                <a:cs typeface="+mn-cs"/>
              </a:defRPr>
            </a:lvl9pPr>
          </a:lstStyle>
          <a:p>
            <a:pPr marL="0" lvl="0" indent="0">
              <a:buFontTx/>
              <a:buNone/>
            </a:pPr>
            <a:endParaRPr lang="nl-NL" dirty="0"/>
          </a:p>
          <a:p>
            <a:pPr marL="0" indent="0">
              <a:buNone/>
            </a:pPr>
            <a:r>
              <a:rPr lang="en-US" spc="-1" dirty="0">
                <a:solidFill>
                  <a:srgbClr val="000000"/>
                </a:solidFill>
              </a:rPr>
              <a:t>Together with our members, we ensure that the education and research community has access to the best and latest IT facilities for top-level research and talent development.</a:t>
            </a:r>
            <a:br>
              <a:rPr lang="nl-NL" spc="-1" dirty="0">
                <a:solidFill>
                  <a:srgbClr val="000000"/>
                </a:solidFill>
              </a:rPr>
            </a:br>
            <a:endParaRPr lang="nl-NL" dirty="0"/>
          </a:p>
          <a:p>
            <a:pPr marL="0" lvl="0" indent="0">
              <a:buFontTx/>
              <a:buNone/>
            </a:pPr>
            <a:r>
              <a:rPr lang="nl-NL" sz="1400" dirty="0" err="1"/>
              <a:t>Find</a:t>
            </a:r>
            <a:r>
              <a:rPr lang="nl-NL" sz="1400" dirty="0"/>
              <a:t> </a:t>
            </a:r>
            <a:r>
              <a:rPr lang="nl-NL" sz="1400" dirty="0" err="1"/>
              <a:t>the</a:t>
            </a:r>
            <a:r>
              <a:rPr lang="nl-NL" sz="1400" dirty="0"/>
              <a:t> full list of SURF members </a:t>
            </a:r>
            <a:r>
              <a:rPr lang="nl-NL" sz="1400" dirty="0">
                <a:hlinkClick r:id="rId8"/>
              </a:rPr>
              <a:t>here</a:t>
            </a:r>
            <a:endParaRPr lang="nl-NL" sz="1400" dirty="0"/>
          </a:p>
          <a:p>
            <a:pPr marL="0" lvl="0" indent="0">
              <a:buFontTx/>
              <a:buNone/>
            </a:pPr>
            <a:endParaRPr lang="nl-NL" dirty="0"/>
          </a:p>
        </p:txBody>
      </p:sp>
      <p:sp>
        <p:nvSpPr>
          <p:cNvPr id="23" name="CustomShape 2">
            <a:extLst>
              <a:ext uri="{FF2B5EF4-FFF2-40B4-BE49-F238E27FC236}">
                <a16:creationId xmlns:a16="http://schemas.microsoft.com/office/drawing/2014/main" id="{ABFBF39E-AE94-EF4B-A020-B8A13FAEBD61}"/>
              </a:ext>
            </a:extLst>
          </p:cNvPr>
          <p:cNvSpPr/>
          <p:nvPr/>
        </p:nvSpPr>
        <p:spPr>
          <a:xfrm>
            <a:off x="5329267" y="1064725"/>
            <a:ext cx="750600" cy="246221"/>
          </a:xfrm>
          <a:prstGeom prst="rect">
            <a:avLst/>
          </a:prstGeom>
          <a:noFill/>
          <a:ln>
            <a:noFill/>
          </a:ln>
        </p:spPr>
        <p:style>
          <a:lnRef idx="0">
            <a:scrgbClr r="0" g="0" b="0"/>
          </a:lnRef>
          <a:fillRef idx="0">
            <a:scrgbClr r="0" g="0" b="0"/>
          </a:fillRef>
          <a:effectRef idx="0">
            <a:scrgbClr r="0" g="0" b="0"/>
          </a:effectRef>
          <a:fontRef idx="minor"/>
        </p:style>
        <p:txBody>
          <a:bodyPr wrap="square" lIns="0" tIns="0" rIns="0" bIns="0">
            <a:spAutoFit/>
          </a:bodyPr>
          <a:lstStyle/>
          <a:p>
            <a:pPr algn="ctr">
              <a:lnSpc>
                <a:spcPct val="100000"/>
              </a:lnSpc>
            </a:pPr>
            <a:r>
              <a:rPr lang="en-GB" sz="1600" b="1" spc="-1" dirty="0">
                <a:latin typeface="+mj-lt"/>
              </a:rPr>
              <a:t>MBO</a:t>
            </a:r>
            <a:endParaRPr lang="en-GB" sz="1600" b="1" strike="noStrike" spc="-1" dirty="0">
              <a:latin typeface="+mj-lt"/>
            </a:endParaRPr>
          </a:p>
        </p:txBody>
      </p:sp>
      <p:sp>
        <p:nvSpPr>
          <p:cNvPr id="24" name="CustomShape 3">
            <a:extLst>
              <a:ext uri="{FF2B5EF4-FFF2-40B4-BE49-F238E27FC236}">
                <a16:creationId xmlns:a16="http://schemas.microsoft.com/office/drawing/2014/main" id="{9BE352AA-88E4-6B4D-AA09-000E89137993}"/>
              </a:ext>
            </a:extLst>
          </p:cNvPr>
          <p:cNvSpPr/>
          <p:nvPr/>
        </p:nvSpPr>
        <p:spPr>
          <a:xfrm>
            <a:off x="8629944" y="5864016"/>
            <a:ext cx="750600" cy="215444"/>
          </a:xfrm>
          <a:prstGeom prst="rect">
            <a:avLst/>
          </a:prstGeom>
          <a:noFill/>
          <a:ln>
            <a:noFill/>
          </a:ln>
        </p:spPr>
        <p:style>
          <a:lnRef idx="0">
            <a:scrgbClr r="0" g="0" b="0"/>
          </a:lnRef>
          <a:fillRef idx="0">
            <a:scrgbClr r="0" g="0" b="0"/>
          </a:fillRef>
          <a:effectRef idx="0">
            <a:scrgbClr r="0" g="0" b="0"/>
          </a:effectRef>
          <a:fontRef idx="minor"/>
        </p:style>
        <p:txBody>
          <a:bodyPr wrap="square" lIns="0" tIns="0" rIns="0" bIns="0">
            <a:spAutoFit/>
          </a:bodyPr>
          <a:lstStyle/>
          <a:p>
            <a:pPr algn="ctr">
              <a:lnSpc>
                <a:spcPct val="100000"/>
              </a:lnSpc>
            </a:pPr>
            <a:r>
              <a:rPr lang="en-GB" sz="1400" b="1" spc="-1" dirty="0">
                <a:latin typeface="Arial"/>
              </a:rPr>
              <a:t>HBO</a:t>
            </a:r>
            <a:endParaRPr lang="en-GB" sz="1400" b="1" strike="noStrike" spc="-1" dirty="0">
              <a:latin typeface="Arial"/>
            </a:endParaRPr>
          </a:p>
        </p:txBody>
      </p:sp>
      <p:sp>
        <p:nvSpPr>
          <p:cNvPr id="25" name="CustomShape 4">
            <a:extLst>
              <a:ext uri="{FF2B5EF4-FFF2-40B4-BE49-F238E27FC236}">
                <a16:creationId xmlns:a16="http://schemas.microsoft.com/office/drawing/2014/main" id="{BE6EB997-E0BA-3448-BF59-4259750F23F9}"/>
              </a:ext>
            </a:extLst>
          </p:cNvPr>
          <p:cNvSpPr/>
          <p:nvPr/>
        </p:nvSpPr>
        <p:spPr>
          <a:xfrm>
            <a:off x="7961884" y="1658824"/>
            <a:ext cx="1386922" cy="461665"/>
          </a:xfrm>
          <a:prstGeom prst="rect">
            <a:avLst/>
          </a:prstGeom>
          <a:noFill/>
          <a:ln>
            <a:noFill/>
          </a:ln>
        </p:spPr>
        <p:style>
          <a:lnRef idx="0">
            <a:scrgbClr r="0" g="0" b="0"/>
          </a:lnRef>
          <a:fillRef idx="0">
            <a:scrgbClr r="0" g="0" b="0"/>
          </a:fillRef>
          <a:effectRef idx="0">
            <a:scrgbClr r="0" g="0" b="0"/>
          </a:effectRef>
          <a:fontRef idx="minor"/>
        </p:style>
        <p:txBody>
          <a:bodyPr wrap="square" lIns="0" tIns="0" rIns="0" bIns="0">
            <a:spAutoFit/>
          </a:bodyPr>
          <a:lstStyle/>
          <a:p>
            <a:pPr algn="ctr">
              <a:lnSpc>
                <a:spcPct val="100000"/>
              </a:lnSpc>
            </a:pPr>
            <a:r>
              <a:rPr lang="en-GB" sz="1600" b="1" spc="-1" dirty="0">
                <a:solidFill>
                  <a:srgbClr val="000000"/>
                </a:solidFill>
                <a:latin typeface="Calibri"/>
              </a:rPr>
              <a:t>WO</a:t>
            </a:r>
            <a:endParaRPr lang="en-GB" sz="1600" b="1" strike="noStrike" spc="-1" dirty="0">
              <a:solidFill>
                <a:srgbClr val="000000"/>
              </a:solidFill>
              <a:latin typeface="Calibri"/>
            </a:endParaRPr>
          </a:p>
          <a:p>
            <a:pPr algn="ctr">
              <a:lnSpc>
                <a:spcPct val="100000"/>
              </a:lnSpc>
            </a:pPr>
            <a:r>
              <a:rPr lang="en-GB" sz="1400" b="1" spc="-1" dirty="0">
                <a:solidFill>
                  <a:schemeClr val="accent1"/>
                </a:solidFill>
              </a:rPr>
              <a:t>14</a:t>
            </a:r>
          </a:p>
        </p:txBody>
      </p:sp>
      <p:sp>
        <p:nvSpPr>
          <p:cNvPr id="26" name="CustomShape 5">
            <a:extLst>
              <a:ext uri="{FF2B5EF4-FFF2-40B4-BE49-F238E27FC236}">
                <a16:creationId xmlns:a16="http://schemas.microsoft.com/office/drawing/2014/main" id="{3918686C-D152-2446-A22F-65F96E968D2C}"/>
              </a:ext>
            </a:extLst>
          </p:cNvPr>
          <p:cNvSpPr/>
          <p:nvPr/>
        </p:nvSpPr>
        <p:spPr>
          <a:xfrm>
            <a:off x="5374951" y="5370327"/>
            <a:ext cx="750600" cy="246221"/>
          </a:xfrm>
          <a:prstGeom prst="rect">
            <a:avLst/>
          </a:prstGeom>
          <a:noFill/>
          <a:ln>
            <a:noFill/>
          </a:ln>
        </p:spPr>
        <p:style>
          <a:lnRef idx="0">
            <a:scrgbClr r="0" g="0" b="0"/>
          </a:lnRef>
          <a:fillRef idx="0">
            <a:scrgbClr r="0" g="0" b="0"/>
          </a:fillRef>
          <a:effectRef idx="0">
            <a:scrgbClr r="0" g="0" b="0"/>
          </a:effectRef>
          <a:fontRef idx="minor"/>
        </p:style>
        <p:txBody>
          <a:bodyPr wrap="square" lIns="0" tIns="0" rIns="0" bIns="0">
            <a:spAutoFit/>
          </a:bodyPr>
          <a:lstStyle/>
          <a:p>
            <a:pPr algn="ctr">
              <a:lnSpc>
                <a:spcPct val="100000"/>
              </a:lnSpc>
            </a:pPr>
            <a:r>
              <a:rPr lang="en-GB" sz="1600" b="1" spc="-1" dirty="0">
                <a:latin typeface="Calibri" panose="020F0502020204030204" pitchFamily="34" charset="0"/>
                <a:cs typeface="Calibri" panose="020F0502020204030204" pitchFamily="34" charset="0"/>
              </a:rPr>
              <a:t>UMC</a:t>
            </a:r>
            <a:endParaRPr lang="en-GB" sz="1600" b="1" strike="noStrike" spc="-1" dirty="0">
              <a:latin typeface="Calibri" panose="020F0502020204030204" pitchFamily="34" charset="0"/>
              <a:cs typeface="Calibri" panose="020F0502020204030204" pitchFamily="34" charset="0"/>
            </a:endParaRPr>
          </a:p>
        </p:txBody>
      </p:sp>
      <p:sp>
        <p:nvSpPr>
          <p:cNvPr id="27" name="CustomShape 6">
            <a:extLst>
              <a:ext uri="{FF2B5EF4-FFF2-40B4-BE49-F238E27FC236}">
                <a16:creationId xmlns:a16="http://schemas.microsoft.com/office/drawing/2014/main" id="{A6966E29-F08F-CF4A-91B0-D80D8A662F9A}"/>
              </a:ext>
            </a:extLst>
          </p:cNvPr>
          <p:cNvSpPr/>
          <p:nvPr/>
        </p:nvSpPr>
        <p:spPr>
          <a:xfrm>
            <a:off x="4785715" y="2958829"/>
            <a:ext cx="1143579" cy="492443"/>
          </a:xfrm>
          <a:prstGeom prst="rect">
            <a:avLst/>
          </a:prstGeom>
          <a:noFill/>
          <a:ln>
            <a:noFill/>
          </a:ln>
        </p:spPr>
        <p:style>
          <a:lnRef idx="0">
            <a:scrgbClr r="0" g="0" b="0"/>
          </a:lnRef>
          <a:fillRef idx="0">
            <a:scrgbClr r="0" g="0" b="0"/>
          </a:fillRef>
          <a:effectRef idx="0">
            <a:scrgbClr r="0" g="0" b="0"/>
          </a:effectRef>
          <a:fontRef idx="minor"/>
        </p:style>
        <p:txBody>
          <a:bodyPr wrap="square" lIns="0" tIns="0" rIns="0" bIns="0">
            <a:spAutoFit/>
          </a:bodyPr>
          <a:lstStyle/>
          <a:p>
            <a:pPr algn="ctr">
              <a:lnSpc>
                <a:spcPct val="100000"/>
              </a:lnSpc>
            </a:pPr>
            <a:r>
              <a:rPr lang="en-GB" sz="1600" b="1" strike="noStrike" spc="-1" dirty="0">
                <a:solidFill>
                  <a:srgbClr val="000000"/>
                </a:solidFill>
                <a:latin typeface="Calibri"/>
              </a:rPr>
              <a:t>OTHER MEMBERS</a:t>
            </a:r>
            <a:endParaRPr lang="en-GB" sz="1600" b="0" strike="noStrike" spc="-1" dirty="0">
              <a:latin typeface="Arial"/>
            </a:endParaRPr>
          </a:p>
        </p:txBody>
      </p:sp>
      <p:sp>
        <p:nvSpPr>
          <p:cNvPr id="28" name="CustomShape 7">
            <a:extLst>
              <a:ext uri="{FF2B5EF4-FFF2-40B4-BE49-F238E27FC236}">
                <a16:creationId xmlns:a16="http://schemas.microsoft.com/office/drawing/2014/main" id="{5261B58F-D977-7B46-96E9-B7759E40BEFA}"/>
              </a:ext>
            </a:extLst>
          </p:cNvPr>
          <p:cNvSpPr/>
          <p:nvPr/>
        </p:nvSpPr>
        <p:spPr>
          <a:xfrm>
            <a:off x="9482797" y="3233361"/>
            <a:ext cx="1257937" cy="246221"/>
          </a:xfrm>
          <a:prstGeom prst="rect">
            <a:avLst/>
          </a:prstGeom>
          <a:noFill/>
          <a:ln>
            <a:noFill/>
          </a:ln>
        </p:spPr>
        <p:style>
          <a:lnRef idx="0">
            <a:scrgbClr r="0" g="0" b="0"/>
          </a:lnRef>
          <a:fillRef idx="0">
            <a:scrgbClr r="0" g="0" b="0"/>
          </a:fillRef>
          <a:effectRef idx="0">
            <a:scrgbClr r="0" g="0" b="0"/>
          </a:effectRef>
          <a:fontRef idx="minor"/>
        </p:style>
        <p:txBody>
          <a:bodyPr wrap="square" lIns="0" tIns="0" rIns="0" bIns="0">
            <a:spAutoFit/>
          </a:bodyPr>
          <a:lstStyle/>
          <a:p>
            <a:pPr algn="ctr">
              <a:lnSpc>
                <a:spcPct val="100000"/>
              </a:lnSpc>
            </a:pPr>
            <a:r>
              <a:rPr lang="en-GB" sz="1600" b="1" spc="-1" dirty="0">
                <a:solidFill>
                  <a:srgbClr val="000000"/>
                </a:solidFill>
                <a:latin typeface="Calibri"/>
              </a:rPr>
              <a:t>RESEARCH</a:t>
            </a:r>
            <a:endParaRPr lang="en-GB" sz="1600" b="0" strike="noStrike" spc="-1" dirty="0">
              <a:latin typeface="Arial"/>
            </a:endParaRPr>
          </a:p>
        </p:txBody>
      </p:sp>
      <p:pic>
        <p:nvPicPr>
          <p:cNvPr id="38" name="Afbeelding 37">
            <a:extLst>
              <a:ext uri="{FF2B5EF4-FFF2-40B4-BE49-F238E27FC236}">
                <a16:creationId xmlns:a16="http://schemas.microsoft.com/office/drawing/2014/main" id="{CAA2BD99-8DB5-D54F-A2BD-F2C79902DFFB}"/>
              </a:ext>
            </a:extLst>
          </p:cNvPr>
          <p:cNvPicPr>
            <a:picLocks noChangeAspect="1"/>
          </p:cNvPicPr>
          <p:nvPr/>
        </p:nvPicPr>
        <p:blipFill>
          <a:blip r:embed="rId9"/>
          <a:stretch>
            <a:fillRect/>
          </a:stretch>
        </p:blipFill>
        <p:spPr>
          <a:xfrm>
            <a:off x="5528245" y="4727646"/>
            <a:ext cx="444012" cy="510614"/>
          </a:xfrm>
          <a:prstGeom prst="rect">
            <a:avLst/>
          </a:prstGeom>
        </p:spPr>
      </p:pic>
      <p:sp>
        <p:nvSpPr>
          <p:cNvPr id="56" name="CustomShape 4">
            <a:extLst>
              <a:ext uri="{FF2B5EF4-FFF2-40B4-BE49-F238E27FC236}">
                <a16:creationId xmlns:a16="http://schemas.microsoft.com/office/drawing/2014/main" id="{16AC30CD-9586-F94B-AE14-4195EDB0317D}"/>
              </a:ext>
            </a:extLst>
          </p:cNvPr>
          <p:cNvSpPr/>
          <p:nvPr/>
        </p:nvSpPr>
        <p:spPr>
          <a:xfrm>
            <a:off x="8295288" y="6079460"/>
            <a:ext cx="1386922" cy="400110"/>
          </a:xfrm>
          <a:prstGeom prst="rect">
            <a:avLst/>
          </a:prstGeom>
          <a:noFill/>
          <a:ln>
            <a:noFill/>
          </a:ln>
        </p:spPr>
        <p:style>
          <a:lnRef idx="0">
            <a:scrgbClr r="0" g="0" b="0"/>
          </a:lnRef>
          <a:fillRef idx="0">
            <a:scrgbClr r="0" g="0" b="0"/>
          </a:fillRef>
          <a:effectRef idx="0">
            <a:scrgbClr r="0" g="0" b="0"/>
          </a:effectRef>
          <a:fontRef idx="minor"/>
        </p:style>
        <p:txBody>
          <a:bodyPr wrap="square" lIns="0" tIns="0" rIns="0" bIns="0">
            <a:spAutoFit/>
          </a:bodyPr>
          <a:lstStyle/>
          <a:p>
            <a:pPr algn="ctr"/>
            <a:r>
              <a:rPr lang="en-GB" sz="1400" b="1" spc="-1" dirty="0">
                <a:solidFill>
                  <a:schemeClr val="accent1"/>
                </a:solidFill>
              </a:rPr>
              <a:t>36</a:t>
            </a:r>
          </a:p>
          <a:p>
            <a:pPr algn="ctr">
              <a:lnSpc>
                <a:spcPct val="100000"/>
              </a:lnSpc>
            </a:pPr>
            <a:endParaRPr lang="en-GB" sz="1200" b="1" spc="-1" dirty="0">
              <a:solidFill>
                <a:schemeClr val="accent1"/>
              </a:solidFill>
            </a:endParaRPr>
          </a:p>
        </p:txBody>
      </p:sp>
      <p:sp>
        <p:nvSpPr>
          <p:cNvPr id="58" name="CustomShape 4">
            <a:extLst>
              <a:ext uri="{FF2B5EF4-FFF2-40B4-BE49-F238E27FC236}">
                <a16:creationId xmlns:a16="http://schemas.microsoft.com/office/drawing/2014/main" id="{A3247890-6C2D-D046-BF13-0EDF66B4F006}"/>
              </a:ext>
            </a:extLst>
          </p:cNvPr>
          <p:cNvSpPr/>
          <p:nvPr/>
        </p:nvSpPr>
        <p:spPr>
          <a:xfrm>
            <a:off x="5011106" y="1333363"/>
            <a:ext cx="1386922" cy="215444"/>
          </a:xfrm>
          <a:prstGeom prst="rect">
            <a:avLst/>
          </a:prstGeom>
          <a:noFill/>
          <a:ln>
            <a:noFill/>
          </a:ln>
        </p:spPr>
        <p:style>
          <a:lnRef idx="0">
            <a:scrgbClr r="0" g="0" b="0"/>
          </a:lnRef>
          <a:fillRef idx="0">
            <a:scrgbClr r="0" g="0" b="0"/>
          </a:fillRef>
          <a:effectRef idx="0">
            <a:scrgbClr r="0" g="0" b="0"/>
          </a:effectRef>
          <a:fontRef idx="minor"/>
        </p:style>
        <p:txBody>
          <a:bodyPr wrap="square" lIns="0" tIns="0" rIns="0" bIns="0">
            <a:spAutoFit/>
          </a:bodyPr>
          <a:lstStyle/>
          <a:p>
            <a:pPr algn="ctr">
              <a:lnSpc>
                <a:spcPct val="100000"/>
              </a:lnSpc>
            </a:pPr>
            <a:r>
              <a:rPr lang="en-GB" sz="1400" b="1" spc="-1" dirty="0">
                <a:solidFill>
                  <a:schemeClr val="accent1"/>
                </a:solidFill>
                <a:latin typeface="Calibri"/>
              </a:rPr>
              <a:t>56</a:t>
            </a:r>
          </a:p>
        </p:txBody>
      </p:sp>
      <p:sp>
        <p:nvSpPr>
          <p:cNvPr id="59" name="CustomShape 4">
            <a:extLst>
              <a:ext uri="{FF2B5EF4-FFF2-40B4-BE49-F238E27FC236}">
                <a16:creationId xmlns:a16="http://schemas.microsoft.com/office/drawing/2014/main" id="{4C4E9043-5850-EE4B-9F79-2266F7C74147}"/>
              </a:ext>
            </a:extLst>
          </p:cNvPr>
          <p:cNvSpPr/>
          <p:nvPr/>
        </p:nvSpPr>
        <p:spPr>
          <a:xfrm>
            <a:off x="9358869" y="3473448"/>
            <a:ext cx="1386922" cy="215444"/>
          </a:xfrm>
          <a:prstGeom prst="rect">
            <a:avLst/>
          </a:prstGeom>
          <a:noFill/>
          <a:ln>
            <a:noFill/>
          </a:ln>
        </p:spPr>
        <p:style>
          <a:lnRef idx="0">
            <a:scrgbClr r="0" g="0" b="0"/>
          </a:lnRef>
          <a:fillRef idx="0">
            <a:scrgbClr r="0" g="0" b="0"/>
          </a:fillRef>
          <a:effectRef idx="0">
            <a:scrgbClr r="0" g="0" b="0"/>
          </a:effectRef>
          <a:fontRef idx="minor"/>
        </p:style>
        <p:txBody>
          <a:bodyPr wrap="square" lIns="0" tIns="0" rIns="0" bIns="0">
            <a:spAutoFit/>
          </a:bodyPr>
          <a:lstStyle/>
          <a:p>
            <a:pPr algn="ctr">
              <a:lnSpc>
                <a:spcPct val="100000"/>
              </a:lnSpc>
            </a:pPr>
            <a:r>
              <a:rPr lang="en-GB" sz="1400" b="1" spc="-1" dirty="0">
                <a:solidFill>
                  <a:schemeClr val="accent1"/>
                </a:solidFill>
              </a:rPr>
              <a:t>8</a:t>
            </a:r>
          </a:p>
        </p:txBody>
      </p:sp>
      <p:sp>
        <p:nvSpPr>
          <p:cNvPr id="60" name="CustomShape 4">
            <a:extLst>
              <a:ext uri="{FF2B5EF4-FFF2-40B4-BE49-F238E27FC236}">
                <a16:creationId xmlns:a16="http://schemas.microsoft.com/office/drawing/2014/main" id="{8941448F-3D1E-D945-BCDA-77A9CD6DE906}"/>
              </a:ext>
            </a:extLst>
          </p:cNvPr>
          <p:cNvSpPr/>
          <p:nvPr/>
        </p:nvSpPr>
        <p:spPr>
          <a:xfrm>
            <a:off x="4658318" y="3493483"/>
            <a:ext cx="1386922" cy="215444"/>
          </a:xfrm>
          <a:prstGeom prst="rect">
            <a:avLst/>
          </a:prstGeom>
          <a:noFill/>
          <a:ln>
            <a:noFill/>
          </a:ln>
        </p:spPr>
        <p:style>
          <a:lnRef idx="0">
            <a:scrgbClr r="0" g="0" b="0"/>
          </a:lnRef>
          <a:fillRef idx="0">
            <a:scrgbClr r="0" g="0" b="0"/>
          </a:fillRef>
          <a:effectRef idx="0">
            <a:scrgbClr r="0" g="0" b="0"/>
          </a:effectRef>
          <a:fontRef idx="minor"/>
        </p:style>
        <p:txBody>
          <a:bodyPr wrap="square" lIns="0" tIns="0" rIns="0" bIns="0">
            <a:spAutoFit/>
          </a:bodyPr>
          <a:lstStyle/>
          <a:p>
            <a:pPr algn="ctr">
              <a:lnSpc>
                <a:spcPct val="100000"/>
              </a:lnSpc>
            </a:pPr>
            <a:r>
              <a:rPr lang="en-GB" sz="1400" b="1" spc="-1" dirty="0">
                <a:solidFill>
                  <a:schemeClr val="accent1"/>
                </a:solidFill>
              </a:rPr>
              <a:t>6</a:t>
            </a:r>
          </a:p>
        </p:txBody>
      </p:sp>
      <p:sp>
        <p:nvSpPr>
          <p:cNvPr id="61" name="CustomShape 4">
            <a:extLst>
              <a:ext uri="{FF2B5EF4-FFF2-40B4-BE49-F238E27FC236}">
                <a16:creationId xmlns:a16="http://schemas.microsoft.com/office/drawing/2014/main" id="{EA81C78D-D7EF-AA42-9AB8-8076ACB1DF4B}"/>
              </a:ext>
            </a:extLst>
          </p:cNvPr>
          <p:cNvSpPr/>
          <p:nvPr/>
        </p:nvSpPr>
        <p:spPr>
          <a:xfrm>
            <a:off x="5075451" y="5575805"/>
            <a:ext cx="1386922" cy="215444"/>
          </a:xfrm>
          <a:prstGeom prst="rect">
            <a:avLst/>
          </a:prstGeom>
          <a:noFill/>
          <a:ln>
            <a:noFill/>
          </a:ln>
        </p:spPr>
        <p:style>
          <a:lnRef idx="0">
            <a:scrgbClr r="0" g="0" b="0"/>
          </a:lnRef>
          <a:fillRef idx="0">
            <a:scrgbClr r="0" g="0" b="0"/>
          </a:fillRef>
          <a:effectRef idx="0">
            <a:scrgbClr r="0" g="0" b="0"/>
          </a:effectRef>
          <a:fontRef idx="minor"/>
        </p:style>
        <p:txBody>
          <a:bodyPr wrap="square" lIns="0" tIns="0" rIns="0" bIns="0">
            <a:spAutoFit/>
          </a:bodyPr>
          <a:lstStyle/>
          <a:p>
            <a:pPr algn="ctr">
              <a:lnSpc>
                <a:spcPct val="100000"/>
              </a:lnSpc>
            </a:pPr>
            <a:r>
              <a:rPr lang="en-GB" sz="1400" b="1" spc="-1" dirty="0">
                <a:solidFill>
                  <a:schemeClr val="accent1"/>
                </a:solidFill>
              </a:rPr>
              <a:t>8</a:t>
            </a:r>
          </a:p>
        </p:txBody>
      </p:sp>
      <p:pic>
        <p:nvPicPr>
          <p:cNvPr id="5" name="Graphic 4">
            <a:extLst>
              <a:ext uri="{FF2B5EF4-FFF2-40B4-BE49-F238E27FC236}">
                <a16:creationId xmlns:a16="http://schemas.microsoft.com/office/drawing/2014/main" id="{8EB943D0-D89D-F646-BB0C-C4F068E9D3C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848698" y="2785532"/>
            <a:ext cx="407263" cy="407263"/>
          </a:xfrm>
          <a:prstGeom prst="rect">
            <a:avLst/>
          </a:prstGeom>
        </p:spPr>
      </p:pic>
      <p:pic>
        <p:nvPicPr>
          <p:cNvPr id="11" name="Graphic 10">
            <a:extLst>
              <a:ext uri="{FF2B5EF4-FFF2-40B4-BE49-F238E27FC236}">
                <a16:creationId xmlns:a16="http://schemas.microsoft.com/office/drawing/2014/main" id="{9E0631FA-97B7-884D-A55F-17500B1AE14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434131" y="535110"/>
            <a:ext cx="514242" cy="514242"/>
          </a:xfrm>
          <a:prstGeom prst="rect">
            <a:avLst/>
          </a:prstGeom>
        </p:spPr>
      </p:pic>
      <p:pic>
        <p:nvPicPr>
          <p:cNvPr id="13" name="Graphic 12">
            <a:extLst>
              <a:ext uri="{FF2B5EF4-FFF2-40B4-BE49-F238E27FC236}">
                <a16:creationId xmlns:a16="http://schemas.microsoft.com/office/drawing/2014/main" id="{A02C120C-BC29-0542-970E-8DA5B06271D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152119" y="2553665"/>
            <a:ext cx="394526" cy="394526"/>
          </a:xfrm>
          <a:prstGeom prst="rect">
            <a:avLst/>
          </a:prstGeom>
        </p:spPr>
      </p:pic>
      <p:pic>
        <p:nvPicPr>
          <p:cNvPr id="15" name="Graphic 14">
            <a:extLst>
              <a:ext uri="{FF2B5EF4-FFF2-40B4-BE49-F238E27FC236}">
                <a16:creationId xmlns:a16="http://schemas.microsoft.com/office/drawing/2014/main" id="{A38F6E2A-B0DC-2D41-8B06-7582937B7A6E}"/>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796770" y="5433698"/>
            <a:ext cx="357000" cy="357000"/>
          </a:xfrm>
          <a:prstGeom prst="rect">
            <a:avLst/>
          </a:prstGeom>
        </p:spPr>
      </p:pic>
      <p:sp>
        <p:nvSpPr>
          <p:cNvPr id="41" name="Tijdelijke aanduiding voor tekst 5">
            <a:extLst>
              <a:ext uri="{FF2B5EF4-FFF2-40B4-BE49-F238E27FC236}">
                <a16:creationId xmlns:a16="http://schemas.microsoft.com/office/drawing/2014/main" id="{3C7664B6-B4F4-ED47-AC61-459037478BFD}"/>
              </a:ext>
            </a:extLst>
          </p:cNvPr>
          <p:cNvSpPr>
            <a:spLocks noGrp="1"/>
          </p:cNvSpPr>
          <p:nvPr>
            <p:ph type="body" sz="quarter" idx="64"/>
          </p:nvPr>
        </p:nvSpPr>
        <p:spPr>
          <a:xfrm>
            <a:off x="6991333" y="3364692"/>
            <a:ext cx="1257937" cy="617213"/>
          </a:xfrm>
        </p:spPr>
        <p:txBody>
          <a:bodyPr/>
          <a:lstStyle/>
          <a:p>
            <a:endParaRPr lang="nl-NL" dirty="0"/>
          </a:p>
        </p:txBody>
      </p:sp>
      <p:pic>
        <p:nvPicPr>
          <p:cNvPr id="17" name="Graphic 16">
            <a:extLst>
              <a:ext uri="{FF2B5EF4-FFF2-40B4-BE49-F238E27FC236}">
                <a16:creationId xmlns:a16="http://schemas.microsoft.com/office/drawing/2014/main" id="{1BE73B59-EB8F-7544-8A9D-20F30EA8268C}"/>
              </a:ext>
            </a:extLst>
          </p:cNvPr>
          <p:cNvPicPr>
            <a:picLocks noChangeAspect="1"/>
          </p:cNvPicPr>
          <p:nvPr/>
        </p:nvPicPr>
        <p:blipFill>
          <a:blip r:embed="rId18" cstate="hq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8249270" y="1031018"/>
            <a:ext cx="780939" cy="659997"/>
          </a:xfrm>
          <a:prstGeom prst="rect">
            <a:avLst/>
          </a:prstGeom>
        </p:spPr>
      </p:pic>
      <p:sp>
        <p:nvSpPr>
          <p:cNvPr id="8" name="Tijdelijke aanduiding voor tekst 5">
            <a:extLst>
              <a:ext uri="{FF2B5EF4-FFF2-40B4-BE49-F238E27FC236}">
                <a16:creationId xmlns:a16="http://schemas.microsoft.com/office/drawing/2014/main" id="{D8511B94-7435-EE4E-B541-FCAD1BF1364B}"/>
              </a:ext>
            </a:extLst>
          </p:cNvPr>
          <p:cNvSpPr txBox="1">
            <a:spLocks/>
          </p:cNvSpPr>
          <p:nvPr/>
        </p:nvSpPr>
        <p:spPr>
          <a:xfrm>
            <a:off x="708207" y="707795"/>
            <a:ext cx="36000" cy="396000"/>
          </a:xfrm>
          <a:custGeom>
            <a:avLst/>
            <a:gdLst>
              <a:gd name="connsiteX0" fmla="*/ 18000 w 36000"/>
              <a:gd name="connsiteY0" fmla="*/ 0 h 396000"/>
              <a:gd name="connsiteX1" fmla="*/ 36000 w 36000"/>
              <a:gd name="connsiteY1" fmla="*/ 18000 h 396000"/>
              <a:gd name="connsiteX2" fmla="*/ 36000 w 36000"/>
              <a:gd name="connsiteY2" fmla="*/ 378000 h 396000"/>
              <a:gd name="connsiteX3" fmla="*/ 18000 w 36000"/>
              <a:gd name="connsiteY3" fmla="*/ 396000 h 396000"/>
              <a:gd name="connsiteX4" fmla="*/ 0 w 36000"/>
              <a:gd name="connsiteY4" fmla="*/ 378000 h 396000"/>
              <a:gd name="connsiteX5" fmla="*/ 0 w 36000"/>
              <a:gd name="connsiteY5" fmla="*/ 18000 h 396000"/>
              <a:gd name="connsiteX6" fmla="*/ 18000 w 36000"/>
              <a:gd name="connsiteY6" fmla="*/ 0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 h="396000">
                <a:moveTo>
                  <a:pt x="18000" y="0"/>
                </a:moveTo>
                <a:cubicBezTo>
                  <a:pt x="27941" y="0"/>
                  <a:pt x="36000" y="8059"/>
                  <a:pt x="36000" y="18000"/>
                </a:cubicBezTo>
                <a:lnTo>
                  <a:pt x="36000" y="378000"/>
                </a:lnTo>
                <a:cubicBezTo>
                  <a:pt x="36000" y="387941"/>
                  <a:pt x="27941" y="396000"/>
                  <a:pt x="18000" y="396000"/>
                </a:cubicBezTo>
                <a:cubicBezTo>
                  <a:pt x="8059" y="396000"/>
                  <a:pt x="0" y="387941"/>
                  <a:pt x="0" y="378000"/>
                </a:cubicBezTo>
                <a:lnTo>
                  <a:pt x="0" y="18000"/>
                </a:lnTo>
                <a:cubicBezTo>
                  <a:pt x="0" y="8059"/>
                  <a:pt x="8059" y="0"/>
                  <a:pt x="18000" y="0"/>
                </a:cubicBezTo>
                <a:close/>
              </a:path>
            </a:pathLst>
          </a:cu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9" name="Titel 4">
            <a:extLst>
              <a:ext uri="{FF2B5EF4-FFF2-40B4-BE49-F238E27FC236}">
                <a16:creationId xmlns:a16="http://schemas.microsoft.com/office/drawing/2014/main" id="{708AC41E-C611-00A7-6158-5846AB97AC66}"/>
              </a:ext>
            </a:extLst>
          </p:cNvPr>
          <p:cNvSpPr txBox="1">
            <a:spLocks/>
          </p:cNvSpPr>
          <p:nvPr/>
        </p:nvSpPr>
        <p:spPr>
          <a:xfrm>
            <a:off x="865163" y="722313"/>
            <a:ext cx="10606838" cy="34221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t>SURF members</a:t>
            </a:r>
            <a:endParaRPr lang="en-GB" dirty="0"/>
          </a:p>
        </p:txBody>
      </p:sp>
      <p:pic>
        <p:nvPicPr>
          <p:cNvPr id="18" name="Picture 17">
            <a:extLst>
              <a:ext uri="{FF2B5EF4-FFF2-40B4-BE49-F238E27FC236}">
                <a16:creationId xmlns:a16="http://schemas.microsoft.com/office/drawing/2014/main" id="{01F004FF-3C57-0D78-C090-13CE25782D6B}"/>
              </a:ext>
            </a:extLst>
          </p:cNvPr>
          <p:cNvPicPr>
            <a:picLocks noChangeAspect="1"/>
          </p:cNvPicPr>
          <p:nvPr/>
        </p:nvPicPr>
        <p:blipFill>
          <a:blip r:embed="rId20"/>
          <a:stretch>
            <a:fillRect/>
          </a:stretch>
        </p:blipFill>
        <p:spPr>
          <a:xfrm>
            <a:off x="819443" y="855691"/>
            <a:ext cx="45719" cy="406400"/>
          </a:xfrm>
          <a:prstGeom prst="rect">
            <a:avLst/>
          </a:prstGeom>
        </p:spPr>
      </p:pic>
    </p:spTree>
    <p:extLst>
      <p:ext uri="{BB962C8B-B14F-4D97-AF65-F5344CB8AC3E}">
        <p14:creationId xmlns:p14="http://schemas.microsoft.com/office/powerpoint/2010/main" val="4044578616"/>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jdelijke aanduiding voor tekst 10">
            <a:extLst>
              <a:ext uri="{FF2B5EF4-FFF2-40B4-BE49-F238E27FC236}">
                <a16:creationId xmlns:a16="http://schemas.microsoft.com/office/drawing/2014/main" id="{305EBCB1-0B04-4F1A-419D-1180F4BD93AB}"/>
              </a:ext>
            </a:extLst>
          </p:cNvPr>
          <p:cNvSpPr>
            <a:spLocks noGrp="1"/>
          </p:cNvSpPr>
          <p:nvPr>
            <p:ph type="body" sz="quarter" idx="14"/>
          </p:nvPr>
        </p:nvSpPr>
        <p:spPr/>
        <p:txBody>
          <a:bodyPr/>
          <a:lstStyle/>
          <a:p>
            <a:r>
              <a:rPr lang="en-GB" dirty="0"/>
              <a:t> </a:t>
            </a:r>
          </a:p>
        </p:txBody>
      </p:sp>
      <p:sp>
        <p:nvSpPr>
          <p:cNvPr id="6" name="Tijdelijke aanduiding voor tekst 5">
            <a:extLst>
              <a:ext uri="{FF2B5EF4-FFF2-40B4-BE49-F238E27FC236}">
                <a16:creationId xmlns:a16="http://schemas.microsoft.com/office/drawing/2014/main" id="{92960470-BFB7-E867-C3E8-A6B1EFB4FF41}"/>
              </a:ext>
            </a:extLst>
          </p:cNvPr>
          <p:cNvSpPr>
            <a:spLocks noGrp="1"/>
          </p:cNvSpPr>
          <p:nvPr>
            <p:ph type="body" sz="quarter" idx="18"/>
          </p:nvPr>
        </p:nvSpPr>
        <p:spPr/>
        <p:txBody>
          <a:bodyPr/>
          <a:lstStyle/>
          <a:p>
            <a:r>
              <a:rPr lang="en-GB" dirty="0"/>
              <a:t> </a:t>
            </a:r>
          </a:p>
        </p:txBody>
      </p:sp>
      <p:sp>
        <p:nvSpPr>
          <p:cNvPr id="5" name="Titel 4">
            <a:extLst>
              <a:ext uri="{FF2B5EF4-FFF2-40B4-BE49-F238E27FC236}">
                <a16:creationId xmlns:a16="http://schemas.microsoft.com/office/drawing/2014/main" id="{BB733F60-A981-ABD5-8F80-9D33B66EA5CA}"/>
              </a:ext>
            </a:extLst>
          </p:cNvPr>
          <p:cNvSpPr>
            <a:spLocks noGrp="1"/>
          </p:cNvSpPr>
          <p:nvPr>
            <p:ph type="title"/>
          </p:nvPr>
        </p:nvSpPr>
        <p:spPr/>
        <p:txBody>
          <a:bodyPr/>
          <a:lstStyle/>
          <a:p>
            <a:r>
              <a:rPr lang="en-GB" b="1" dirty="0">
                <a:effectLst/>
              </a:rPr>
              <a:t>Sharing sensitive data</a:t>
            </a:r>
            <a:endParaRPr lang="en-GB" dirty="0"/>
          </a:p>
        </p:txBody>
      </p:sp>
      <p:sp>
        <p:nvSpPr>
          <p:cNvPr id="4" name="TextBox 3">
            <a:extLst>
              <a:ext uri="{FF2B5EF4-FFF2-40B4-BE49-F238E27FC236}">
                <a16:creationId xmlns:a16="http://schemas.microsoft.com/office/drawing/2014/main" id="{093A248B-47D5-5E62-86A6-07B738F2FBD7}"/>
              </a:ext>
            </a:extLst>
          </p:cNvPr>
          <p:cNvSpPr txBox="1"/>
          <p:nvPr/>
        </p:nvSpPr>
        <p:spPr>
          <a:xfrm>
            <a:off x="708207" y="2330495"/>
            <a:ext cx="6249969" cy="1200329"/>
          </a:xfrm>
          <a:prstGeom prst="rect">
            <a:avLst/>
          </a:prstGeom>
          <a:noFill/>
        </p:spPr>
        <p:txBody>
          <a:bodyPr wrap="square">
            <a:spAutoFit/>
          </a:bodyPr>
          <a:lstStyle/>
          <a:p>
            <a:pPr marL="285750" indent="-285750">
              <a:buFont typeface="Arial" panose="020B0604020202020204" pitchFamily="34" charset="0"/>
              <a:buChar char="•"/>
            </a:pPr>
            <a:r>
              <a:rPr lang="en-GB" sz="2400" dirty="0"/>
              <a:t>No infrastructure for researchers to analyse sensitive data in a way the data providers remain in control</a:t>
            </a:r>
            <a:endParaRPr lang="en-NL" sz="2400" dirty="0"/>
          </a:p>
        </p:txBody>
      </p:sp>
      <p:sp>
        <p:nvSpPr>
          <p:cNvPr id="7" name="Titel 4">
            <a:extLst>
              <a:ext uri="{FF2B5EF4-FFF2-40B4-BE49-F238E27FC236}">
                <a16:creationId xmlns:a16="http://schemas.microsoft.com/office/drawing/2014/main" id="{57984B08-3F0E-F7C2-7718-7032522DE508}"/>
              </a:ext>
            </a:extLst>
          </p:cNvPr>
          <p:cNvSpPr txBox="1">
            <a:spLocks/>
          </p:cNvSpPr>
          <p:nvPr/>
        </p:nvSpPr>
        <p:spPr>
          <a:xfrm>
            <a:off x="708207" y="1767080"/>
            <a:ext cx="4489619" cy="342211"/>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400" b="1" kern="1200">
                <a:solidFill>
                  <a:schemeClr val="tx1"/>
                </a:solidFill>
                <a:latin typeface="+mj-lt"/>
                <a:ea typeface="+mj-ea"/>
                <a:cs typeface="+mj-cs"/>
              </a:defRPr>
            </a:lvl1pPr>
          </a:lstStyle>
          <a:p>
            <a:r>
              <a:rPr lang="en-GB" sz="2800" dirty="0">
                <a:latin typeface="Calibri" panose="020F0502020204030204" pitchFamily="34" charset="0"/>
                <a:cs typeface="Calibri" panose="020F0502020204030204" pitchFamily="34" charset="0"/>
              </a:rPr>
              <a:t>Problem</a:t>
            </a:r>
          </a:p>
        </p:txBody>
      </p:sp>
      <p:sp>
        <p:nvSpPr>
          <p:cNvPr id="8" name="TextBox 7">
            <a:extLst>
              <a:ext uri="{FF2B5EF4-FFF2-40B4-BE49-F238E27FC236}">
                <a16:creationId xmlns:a16="http://schemas.microsoft.com/office/drawing/2014/main" id="{CD2F066D-9E43-8AAC-23AA-0F6F80D4D486}"/>
              </a:ext>
            </a:extLst>
          </p:cNvPr>
          <p:cNvSpPr txBox="1"/>
          <p:nvPr/>
        </p:nvSpPr>
        <p:spPr>
          <a:xfrm>
            <a:off x="2535382" y="2078182"/>
            <a:ext cx="0" cy="0"/>
          </a:xfrm>
          <a:prstGeom prst="rect">
            <a:avLst/>
          </a:prstGeom>
          <a:noFill/>
        </p:spPr>
        <p:txBody>
          <a:bodyPr wrap="none" lIns="0" tIns="0" rIns="0" bIns="0" rtlCol="0">
            <a:noAutofit/>
          </a:bodyPr>
          <a:lstStyle/>
          <a:p>
            <a:pPr algn="l">
              <a:lnSpc>
                <a:spcPct val="90000"/>
              </a:lnSpc>
              <a:spcBef>
                <a:spcPts val="600"/>
              </a:spcBef>
              <a:spcAft>
                <a:spcPts val="600"/>
              </a:spcAft>
            </a:pPr>
            <a:endParaRPr lang="en-NL" sz="1600" dirty="0" err="1"/>
          </a:p>
        </p:txBody>
      </p:sp>
      <p:sp>
        <p:nvSpPr>
          <p:cNvPr id="9" name="TextBox 8">
            <a:extLst>
              <a:ext uri="{FF2B5EF4-FFF2-40B4-BE49-F238E27FC236}">
                <a16:creationId xmlns:a16="http://schemas.microsoft.com/office/drawing/2014/main" id="{DE777B95-F775-3DC9-A141-FEC631B58136}"/>
              </a:ext>
            </a:extLst>
          </p:cNvPr>
          <p:cNvSpPr txBox="1"/>
          <p:nvPr/>
        </p:nvSpPr>
        <p:spPr>
          <a:xfrm>
            <a:off x="865163" y="4443252"/>
            <a:ext cx="3423804" cy="1200329"/>
          </a:xfrm>
          <a:prstGeom prst="rect">
            <a:avLst/>
          </a:prstGeom>
          <a:noFill/>
        </p:spPr>
        <p:txBody>
          <a:bodyPr wrap="square">
            <a:spAutoFit/>
          </a:bodyPr>
          <a:lstStyle/>
          <a:p>
            <a:pPr marL="285750" indent="-285750">
              <a:buFont typeface="Arial" panose="020B0604020202020204" pitchFamily="34" charset="0"/>
              <a:buChar char="•"/>
            </a:pPr>
            <a:r>
              <a:rPr lang="en-GB" sz="2400" dirty="0">
                <a:effectLst/>
              </a:rPr>
              <a:t>Privacy</a:t>
            </a:r>
          </a:p>
          <a:p>
            <a:pPr marL="285750" indent="-285750">
              <a:buFont typeface="Arial" panose="020B0604020202020204" pitchFamily="34" charset="0"/>
              <a:buChar char="•"/>
            </a:pPr>
            <a:r>
              <a:rPr lang="en-GB" sz="2400" dirty="0"/>
              <a:t>Copyright</a:t>
            </a:r>
          </a:p>
          <a:p>
            <a:pPr marL="285750" indent="-285750">
              <a:buFont typeface="Arial" panose="020B0604020202020204" pitchFamily="34" charset="0"/>
              <a:buChar char="•"/>
            </a:pPr>
            <a:r>
              <a:rPr lang="en-GB" sz="2400" dirty="0"/>
              <a:t>Competition</a:t>
            </a:r>
            <a:endParaRPr lang="en-NL" sz="2400" dirty="0"/>
          </a:p>
        </p:txBody>
      </p:sp>
      <p:sp>
        <p:nvSpPr>
          <p:cNvPr id="10" name="Titel 4">
            <a:extLst>
              <a:ext uri="{FF2B5EF4-FFF2-40B4-BE49-F238E27FC236}">
                <a16:creationId xmlns:a16="http://schemas.microsoft.com/office/drawing/2014/main" id="{23AD774D-F9E9-D2C2-7557-2EF4DCB127D2}"/>
              </a:ext>
            </a:extLst>
          </p:cNvPr>
          <p:cNvSpPr txBox="1">
            <a:spLocks/>
          </p:cNvSpPr>
          <p:nvPr/>
        </p:nvSpPr>
        <p:spPr>
          <a:xfrm>
            <a:off x="744207" y="3752028"/>
            <a:ext cx="4489619" cy="342211"/>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400" b="1" kern="1200">
                <a:solidFill>
                  <a:schemeClr val="tx1"/>
                </a:solidFill>
                <a:latin typeface="+mj-lt"/>
                <a:ea typeface="+mj-ea"/>
                <a:cs typeface="+mj-cs"/>
              </a:defRPr>
            </a:lvl1pPr>
          </a:lstStyle>
          <a:p>
            <a:r>
              <a:rPr lang="en-GB" sz="2800" dirty="0">
                <a:latin typeface="Calibri" panose="020F0502020204030204" pitchFamily="34" charset="0"/>
                <a:cs typeface="Calibri" panose="020F0502020204030204" pitchFamily="34" charset="0"/>
              </a:rPr>
              <a:t>Barriers</a:t>
            </a:r>
          </a:p>
        </p:txBody>
      </p:sp>
      <p:pic>
        <p:nvPicPr>
          <p:cNvPr id="15" name="Picture 14" descr="A person holding a pipette&#10;&#10;Description automatically generated">
            <a:extLst>
              <a:ext uri="{FF2B5EF4-FFF2-40B4-BE49-F238E27FC236}">
                <a16:creationId xmlns:a16="http://schemas.microsoft.com/office/drawing/2014/main" id="{E859DC61-9CC9-1471-3B42-AF6023610681}"/>
              </a:ext>
            </a:extLst>
          </p:cNvPr>
          <p:cNvPicPr>
            <a:picLocks noChangeAspect="1"/>
          </p:cNvPicPr>
          <p:nvPr/>
        </p:nvPicPr>
        <p:blipFill rotWithShape="1">
          <a:blip r:embed="rId3">
            <a:extLst>
              <a:ext uri="{28A0092B-C50C-407E-A947-70E740481C1C}">
                <a14:useLocalDpi xmlns:a14="http://schemas.microsoft.com/office/drawing/2010/main" val="0"/>
              </a:ext>
            </a:extLst>
          </a:blip>
          <a:srcRect l="42932" t="1348" r="2484"/>
          <a:stretch/>
        </p:blipFill>
        <p:spPr>
          <a:xfrm>
            <a:off x="7394852" y="0"/>
            <a:ext cx="5907196" cy="6858000"/>
          </a:xfrm>
          <a:prstGeom prst="rect">
            <a:avLst/>
          </a:prstGeom>
        </p:spPr>
      </p:pic>
    </p:spTree>
    <p:extLst>
      <p:ext uri="{BB962C8B-B14F-4D97-AF65-F5344CB8AC3E}">
        <p14:creationId xmlns:p14="http://schemas.microsoft.com/office/powerpoint/2010/main" val="2064053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jdelijke aanduiding voor verticale tekst 10">
            <a:extLst>
              <a:ext uri="{FF2B5EF4-FFF2-40B4-BE49-F238E27FC236}">
                <a16:creationId xmlns:a16="http://schemas.microsoft.com/office/drawing/2014/main" id="{FB5045E6-62E4-8EB8-C005-56A43316D3C3}"/>
              </a:ext>
            </a:extLst>
          </p:cNvPr>
          <p:cNvSpPr>
            <a:spLocks noGrp="1"/>
          </p:cNvSpPr>
          <p:nvPr>
            <p:ph type="body" orient="vert" idx="1"/>
          </p:nvPr>
        </p:nvSpPr>
        <p:spPr/>
        <p:txBody>
          <a:bodyPr/>
          <a:lstStyle/>
          <a:p>
            <a:pPr lvl="2"/>
            <a:r>
              <a:rPr lang="en-GB" dirty="0"/>
              <a:t>ODISSEI Secure Supercomputer (OSSC)</a:t>
            </a:r>
          </a:p>
          <a:p>
            <a:pPr marL="285750" indent="-285750">
              <a:buFont typeface="Arial" panose="020B0604020202020204" pitchFamily="34" charset="0"/>
              <a:buChar char="•"/>
            </a:pPr>
            <a:r>
              <a:rPr lang="en-GB" dirty="0"/>
              <a:t>A scale out solution for Statistics Netherlands (CBS)</a:t>
            </a:r>
          </a:p>
          <a:p>
            <a:pPr marL="285750" indent="-285750">
              <a:buFont typeface="Arial" panose="020B0604020202020204" pitchFamily="34" charset="0"/>
              <a:buChar char="•"/>
            </a:pPr>
            <a:r>
              <a:rPr lang="en-GB" dirty="0"/>
              <a:t>Layer 3 </a:t>
            </a:r>
            <a:r>
              <a:rPr lang="en-GB" dirty="0" err="1"/>
              <a:t>IPSec</a:t>
            </a:r>
            <a:r>
              <a:rPr lang="en-GB" dirty="0"/>
              <a:t> VPN tunnel to extend the ‘virtual walls’ of CBS</a:t>
            </a:r>
          </a:p>
          <a:p>
            <a:pPr marL="285750" indent="-285750">
              <a:buFont typeface="Arial" panose="020B0604020202020204" pitchFamily="34" charset="0"/>
              <a:buChar char="•"/>
            </a:pPr>
            <a:r>
              <a:rPr lang="en-GB" dirty="0"/>
              <a:t>Virtual cluster on top of the Dutch National Supercomputer (</a:t>
            </a:r>
            <a:r>
              <a:rPr lang="en-GB" dirty="0" err="1"/>
              <a:t>Snellius</a:t>
            </a:r>
            <a:r>
              <a:rPr lang="en-GB" dirty="0"/>
              <a:t>)</a:t>
            </a:r>
          </a:p>
          <a:p>
            <a:pPr marL="285750" indent="-285750">
              <a:buFont typeface="Arial" panose="020B0604020202020204" pitchFamily="34" charset="0"/>
              <a:buChar char="•"/>
            </a:pPr>
            <a:r>
              <a:rPr lang="en-GB" dirty="0"/>
              <a:t>Microdata Services team of CBS as data provider</a:t>
            </a:r>
          </a:p>
          <a:p>
            <a:pPr marL="285750" indent="-285750">
              <a:buFont typeface="Arial" panose="020B0604020202020204" pitchFamily="34" charset="0"/>
              <a:buChar char="•"/>
            </a:pPr>
            <a:r>
              <a:rPr lang="en-GB" dirty="0"/>
              <a:t>ODISSEI research community as users</a:t>
            </a:r>
          </a:p>
          <a:p>
            <a:r>
              <a:rPr lang="en-GB" b="1" dirty="0">
                <a:latin typeface="+mj-lt"/>
              </a:rPr>
              <a:t>Secure </a:t>
            </a:r>
            <a:r>
              <a:rPr lang="en-GB" b="1" dirty="0" err="1">
                <a:latin typeface="+mj-lt"/>
              </a:rPr>
              <a:t>ANalysis</a:t>
            </a:r>
            <a:r>
              <a:rPr lang="en-GB" b="1" dirty="0">
                <a:latin typeface="+mj-lt"/>
              </a:rPr>
              <a:t> Environment (SANE) on SURF Research Cloud</a:t>
            </a:r>
          </a:p>
          <a:p>
            <a:pPr marL="285750" indent="-285750">
              <a:buFont typeface="Arial" panose="020B0604020202020204" pitchFamily="34" charset="0"/>
              <a:buChar char="•"/>
            </a:pPr>
            <a:r>
              <a:rPr lang="en-GB" dirty="0"/>
              <a:t>A cloud-based solution to analyse sensitive data</a:t>
            </a:r>
          </a:p>
          <a:p>
            <a:pPr marL="285750" indent="-285750">
              <a:buFont typeface="Arial" panose="020B0604020202020204" pitchFamily="34" charset="0"/>
              <a:buChar char="•"/>
            </a:pPr>
            <a:r>
              <a:rPr lang="en-GB" dirty="0"/>
              <a:t>Two variants of secure analysis environments (Thinker, Blind)</a:t>
            </a:r>
          </a:p>
          <a:p>
            <a:pPr marL="285750" indent="-285750">
              <a:buFont typeface="Arial" panose="020B0604020202020204" pitchFamily="34" charset="0"/>
              <a:buChar char="•"/>
            </a:pPr>
            <a:r>
              <a:rPr lang="en-GB" dirty="0"/>
              <a:t>Initial target: research in social sciences and humanities</a:t>
            </a:r>
          </a:p>
          <a:p>
            <a:pPr marL="285750" indent="-285750">
              <a:buFont typeface="Arial" panose="020B0604020202020204" pitchFamily="34" charset="0"/>
              <a:buChar char="•"/>
            </a:pPr>
            <a:r>
              <a:rPr lang="en-GB" dirty="0"/>
              <a:t>Soft launch in Q1 2024</a:t>
            </a:r>
          </a:p>
          <a:p>
            <a:pPr marL="285750" indent="-285750">
              <a:buFont typeface="Arial" panose="020B0604020202020204" pitchFamily="34" charset="0"/>
              <a:buChar char="•"/>
            </a:pPr>
            <a:endParaRPr lang="en-GB" dirty="0"/>
          </a:p>
        </p:txBody>
      </p:sp>
      <p:sp>
        <p:nvSpPr>
          <p:cNvPr id="12" name="Tijdelijke aanduiding voor tekst 11">
            <a:extLst>
              <a:ext uri="{FF2B5EF4-FFF2-40B4-BE49-F238E27FC236}">
                <a16:creationId xmlns:a16="http://schemas.microsoft.com/office/drawing/2014/main" id="{D391EACD-1545-6AFC-3F4E-B71F7169A048}"/>
              </a:ext>
            </a:extLst>
          </p:cNvPr>
          <p:cNvSpPr>
            <a:spLocks noGrp="1"/>
          </p:cNvSpPr>
          <p:nvPr>
            <p:ph type="body" sz="quarter" idx="14"/>
          </p:nvPr>
        </p:nvSpPr>
        <p:spPr/>
        <p:txBody>
          <a:bodyPr/>
          <a:lstStyle/>
          <a:p>
            <a:r>
              <a:rPr lang="en-GB" dirty="0"/>
              <a:t> </a:t>
            </a:r>
          </a:p>
        </p:txBody>
      </p:sp>
      <p:sp>
        <p:nvSpPr>
          <p:cNvPr id="13" name="Tijdelijke aanduiding voor tekst 12">
            <a:extLst>
              <a:ext uri="{FF2B5EF4-FFF2-40B4-BE49-F238E27FC236}">
                <a16:creationId xmlns:a16="http://schemas.microsoft.com/office/drawing/2014/main" id="{4F7491CE-5C1B-C93C-AB0D-8CA12F16D41D}"/>
              </a:ext>
            </a:extLst>
          </p:cNvPr>
          <p:cNvSpPr>
            <a:spLocks noGrp="1"/>
          </p:cNvSpPr>
          <p:nvPr>
            <p:ph type="body" sz="quarter" idx="18"/>
          </p:nvPr>
        </p:nvSpPr>
        <p:spPr/>
        <p:txBody>
          <a:bodyPr/>
          <a:lstStyle/>
          <a:p>
            <a:r>
              <a:rPr lang="en-GB" dirty="0"/>
              <a:t> </a:t>
            </a:r>
          </a:p>
        </p:txBody>
      </p:sp>
      <p:sp>
        <p:nvSpPr>
          <p:cNvPr id="10" name="Titel 9">
            <a:extLst>
              <a:ext uri="{FF2B5EF4-FFF2-40B4-BE49-F238E27FC236}">
                <a16:creationId xmlns:a16="http://schemas.microsoft.com/office/drawing/2014/main" id="{8026CEFC-5B22-4659-5F84-8A8D5E2C634F}"/>
              </a:ext>
            </a:extLst>
          </p:cNvPr>
          <p:cNvSpPr>
            <a:spLocks noGrp="1"/>
          </p:cNvSpPr>
          <p:nvPr>
            <p:ph type="title"/>
          </p:nvPr>
        </p:nvSpPr>
        <p:spPr/>
        <p:txBody>
          <a:bodyPr/>
          <a:lstStyle/>
          <a:p>
            <a:r>
              <a:rPr lang="en-NL" dirty="0"/>
              <a:t>Current services for handling sensitive data</a:t>
            </a:r>
            <a:endParaRPr lang="en-GB" dirty="0"/>
          </a:p>
        </p:txBody>
      </p:sp>
      <p:pic>
        <p:nvPicPr>
          <p:cNvPr id="2" name="Tijdelijke aanduiding voor afbeelding 25">
            <a:extLst>
              <a:ext uri="{FF2B5EF4-FFF2-40B4-BE49-F238E27FC236}">
                <a16:creationId xmlns:a16="http://schemas.microsoft.com/office/drawing/2014/main" id="{6B1623C6-33AB-32FA-C712-D3BCABBECB24}"/>
              </a:ext>
            </a:extLst>
          </p:cNvPr>
          <p:cNvPicPr>
            <a:picLocks noChangeAspect="1"/>
          </p:cNvPicPr>
          <p:nvPr/>
        </p:nvPicPr>
        <p:blipFill>
          <a:blip r:embed="rId3">
            <a:extLst>
              <a:ext uri="{28A0092B-C50C-407E-A947-70E740481C1C}">
                <a14:useLocalDpi xmlns:a14="http://schemas.microsoft.com/office/drawing/2010/main" val="0"/>
              </a:ext>
            </a:extLst>
          </a:blip>
          <a:srcRect t="156" b="156"/>
          <a:stretch>
            <a:fillRect/>
          </a:stretch>
        </p:blipFill>
        <p:spPr>
          <a:xfrm>
            <a:off x="8039183" y="1592263"/>
            <a:ext cx="3069083" cy="4586356"/>
          </a:xfrm>
          <a:prstGeom prst="roundRect">
            <a:avLst>
              <a:gd name="adj" fmla="val 4031"/>
            </a:avLst>
          </a:prstGeom>
        </p:spPr>
      </p:pic>
    </p:spTree>
    <p:extLst>
      <p:ext uri="{BB962C8B-B14F-4D97-AF65-F5344CB8AC3E}">
        <p14:creationId xmlns:p14="http://schemas.microsoft.com/office/powerpoint/2010/main" val="530173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jdelijke aanduiding voor tekst 11">
            <a:extLst>
              <a:ext uri="{FF2B5EF4-FFF2-40B4-BE49-F238E27FC236}">
                <a16:creationId xmlns:a16="http://schemas.microsoft.com/office/drawing/2014/main" id="{D391EACD-1545-6AFC-3F4E-B71F7169A048}"/>
              </a:ext>
            </a:extLst>
          </p:cNvPr>
          <p:cNvSpPr>
            <a:spLocks noGrp="1"/>
          </p:cNvSpPr>
          <p:nvPr>
            <p:ph type="body" sz="quarter" idx="14"/>
          </p:nvPr>
        </p:nvSpPr>
        <p:spPr/>
        <p:txBody>
          <a:bodyPr/>
          <a:lstStyle/>
          <a:p>
            <a:r>
              <a:rPr lang="en-GB" dirty="0"/>
              <a:t> </a:t>
            </a:r>
          </a:p>
        </p:txBody>
      </p:sp>
      <p:sp>
        <p:nvSpPr>
          <p:cNvPr id="13" name="Tijdelijke aanduiding voor tekst 12">
            <a:extLst>
              <a:ext uri="{FF2B5EF4-FFF2-40B4-BE49-F238E27FC236}">
                <a16:creationId xmlns:a16="http://schemas.microsoft.com/office/drawing/2014/main" id="{4F7491CE-5C1B-C93C-AB0D-8CA12F16D41D}"/>
              </a:ext>
            </a:extLst>
          </p:cNvPr>
          <p:cNvSpPr>
            <a:spLocks noGrp="1"/>
          </p:cNvSpPr>
          <p:nvPr>
            <p:ph type="body" sz="quarter" idx="18"/>
          </p:nvPr>
        </p:nvSpPr>
        <p:spPr/>
        <p:txBody>
          <a:bodyPr/>
          <a:lstStyle/>
          <a:p>
            <a:r>
              <a:rPr lang="en-GB" dirty="0"/>
              <a:t> </a:t>
            </a:r>
          </a:p>
        </p:txBody>
      </p:sp>
      <p:sp>
        <p:nvSpPr>
          <p:cNvPr id="10" name="Titel 9">
            <a:extLst>
              <a:ext uri="{FF2B5EF4-FFF2-40B4-BE49-F238E27FC236}">
                <a16:creationId xmlns:a16="http://schemas.microsoft.com/office/drawing/2014/main" id="{8026CEFC-5B22-4659-5F84-8A8D5E2C634F}"/>
              </a:ext>
            </a:extLst>
          </p:cNvPr>
          <p:cNvSpPr>
            <a:spLocks noGrp="1"/>
          </p:cNvSpPr>
          <p:nvPr>
            <p:ph type="title"/>
          </p:nvPr>
        </p:nvSpPr>
        <p:spPr/>
        <p:txBody>
          <a:bodyPr/>
          <a:lstStyle/>
          <a:p>
            <a:r>
              <a:rPr lang="en-NL" dirty="0"/>
              <a:t>ODISSEI Secure Supercomputer (OSSC)</a:t>
            </a:r>
            <a:endParaRPr lang="en-GB" dirty="0"/>
          </a:p>
        </p:txBody>
      </p:sp>
      <p:pic>
        <p:nvPicPr>
          <p:cNvPr id="3" name="Picture 2">
            <a:extLst>
              <a:ext uri="{FF2B5EF4-FFF2-40B4-BE49-F238E27FC236}">
                <a16:creationId xmlns:a16="http://schemas.microsoft.com/office/drawing/2014/main" id="{DDAD6005-5DD2-54C5-91BB-D9C9AB8FC6F2}"/>
              </a:ext>
            </a:extLst>
          </p:cNvPr>
          <p:cNvPicPr>
            <a:picLocks noChangeAspect="1"/>
          </p:cNvPicPr>
          <p:nvPr/>
        </p:nvPicPr>
        <p:blipFill>
          <a:blip r:embed="rId3"/>
          <a:stretch>
            <a:fillRect/>
          </a:stretch>
        </p:blipFill>
        <p:spPr>
          <a:xfrm>
            <a:off x="2949969" y="1580752"/>
            <a:ext cx="6292061" cy="4479784"/>
          </a:xfrm>
          <a:prstGeom prst="rect">
            <a:avLst/>
          </a:prstGeom>
        </p:spPr>
      </p:pic>
    </p:spTree>
    <p:extLst>
      <p:ext uri="{BB962C8B-B14F-4D97-AF65-F5344CB8AC3E}">
        <p14:creationId xmlns:p14="http://schemas.microsoft.com/office/powerpoint/2010/main" val="8070837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jdelijke aanduiding voor tekst 10">
            <a:extLst>
              <a:ext uri="{FF2B5EF4-FFF2-40B4-BE49-F238E27FC236}">
                <a16:creationId xmlns:a16="http://schemas.microsoft.com/office/drawing/2014/main" id="{305EBCB1-0B04-4F1A-419D-1180F4BD93AB}"/>
              </a:ext>
            </a:extLst>
          </p:cNvPr>
          <p:cNvSpPr>
            <a:spLocks noGrp="1"/>
          </p:cNvSpPr>
          <p:nvPr>
            <p:ph type="body" sz="quarter" idx="14"/>
          </p:nvPr>
        </p:nvSpPr>
        <p:spPr/>
        <p:txBody>
          <a:bodyPr/>
          <a:lstStyle/>
          <a:p>
            <a:r>
              <a:rPr lang="en-GB" dirty="0"/>
              <a:t> </a:t>
            </a:r>
          </a:p>
        </p:txBody>
      </p:sp>
      <p:sp>
        <p:nvSpPr>
          <p:cNvPr id="6" name="Tijdelijke aanduiding voor tekst 5">
            <a:extLst>
              <a:ext uri="{FF2B5EF4-FFF2-40B4-BE49-F238E27FC236}">
                <a16:creationId xmlns:a16="http://schemas.microsoft.com/office/drawing/2014/main" id="{92960470-BFB7-E867-C3E8-A6B1EFB4FF41}"/>
              </a:ext>
            </a:extLst>
          </p:cNvPr>
          <p:cNvSpPr>
            <a:spLocks noGrp="1"/>
          </p:cNvSpPr>
          <p:nvPr>
            <p:ph type="body" sz="quarter" idx="18"/>
          </p:nvPr>
        </p:nvSpPr>
        <p:spPr/>
        <p:txBody>
          <a:bodyPr/>
          <a:lstStyle/>
          <a:p>
            <a:r>
              <a:rPr lang="en-GB" dirty="0"/>
              <a:t> </a:t>
            </a:r>
          </a:p>
        </p:txBody>
      </p:sp>
      <p:sp>
        <p:nvSpPr>
          <p:cNvPr id="5" name="Titel 4">
            <a:extLst>
              <a:ext uri="{FF2B5EF4-FFF2-40B4-BE49-F238E27FC236}">
                <a16:creationId xmlns:a16="http://schemas.microsoft.com/office/drawing/2014/main" id="{BB733F60-A981-ABD5-8F80-9D33B66EA5CA}"/>
              </a:ext>
            </a:extLst>
          </p:cNvPr>
          <p:cNvSpPr>
            <a:spLocks noGrp="1"/>
          </p:cNvSpPr>
          <p:nvPr>
            <p:ph type="title"/>
          </p:nvPr>
        </p:nvSpPr>
        <p:spPr>
          <a:xfrm>
            <a:off x="967364" y="707795"/>
            <a:ext cx="6103996" cy="1071199"/>
          </a:xfrm>
        </p:spPr>
        <p:txBody>
          <a:bodyPr/>
          <a:lstStyle/>
          <a:p>
            <a:r>
              <a:rPr lang="en-GB" b="1" dirty="0">
                <a:effectLst/>
              </a:rPr>
              <a:t>SANE – secure analysis environment</a:t>
            </a:r>
            <a:endParaRPr lang="en-GB" dirty="0"/>
          </a:p>
        </p:txBody>
      </p:sp>
      <p:sp>
        <p:nvSpPr>
          <p:cNvPr id="3" name="TextBox 2">
            <a:extLst>
              <a:ext uri="{FF2B5EF4-FFF2-40B4-BE49-F238E27FC236}">
                <a16:creationId xmlns:a16="http://schemas.microsoft.com/office/drawing/2014/main" id="{BC931D98-2421-3D7B-59D5-DB015C2A4F2D}"/>
              </a:ext>
            </a:extLst>
          </p:cNvPr>
          <p:cNvSpPr txBox="1"/>
          <p:nvPr/>
        </p:nvSpPr>
        <p:spPr>
          <a:xfrm>
            <a:off x="865163" y="1793520"/>
            <a:ext cx="5901397" cy="1477328"/>
          </a:xfrm>
          <a:prstGeom prst="rect">
            <a:avLst/>
          </a:prstGeom>
          <a:noFill/>
        </p:spPr>
        <p:txBody>
          <a:bodyPr wrap="square">
            <a:spAutoFit/>
          </a:bodyPr>
          <a:lstStyle/>
          <a:p>
            <a:r>
              <a:rPr lang="en-GB" sz="1800" b="0" i="0" dirty="0">
                <a:solidFill>
                  <a:srgbClr val="000000"/>
                </a:solidFill>
                <a:effectLst/>
              </a:rPr>
              <a:t>SANE is a virtual, fully shielded computing environment containing pre-approved analysis software and access to the sensitive data. It allows the data provider to maintain complete control while still allowing the researcher to study the data in a convenient manner</a:t>
            </a:r>
            <a:r>
              <a:rPr lang="en-GB" sz="1800" b="0" i="0" dirty="0">
                <a:solidFill>
                  <a:srgbClr val="000000"/>
                </a:solidFill>
                <a:effectLst/>
                <a:latin typeface="Roboto Slab" pitchFamily="2" charset="0"/>
              </a:rPr>
              <a:t>.</a:t>
            </a:r>
            <a:endParaRPr lang="en-GB" sz="1800" b="0" i="0" dirty="0">
              <a:solidFill>
                <a:srgbClr val="000000"/>
              </a:solidFill>
              <a:effectLst/>
            </a:endParaRPr>
          </a:p>
        </p:txBody>
      </p:sp>
      <p:sp>
        <p:nvSpPr>
          <p:cNvPr id="14" name="TextBox 13">
            <a:extLst>
              <a:ext uri="{FF2B5EF4-FFF2-40B4-BE49-F238E27FC236}">
                <a16:creationId xmlns:a16="http://schemas.microsoft.com/office/drawing/2014/main" id="{2131BB1E-D6D3-B117-3313-68775CA365B4}"/>
              </a:ext>
            </a:extLst>
          </p:cNvPr>
          <p:cNvSpPr txBox="1"/>
          <p:nvPr/>
        </p:nvSpPr>
        <p:spPr>
          <a:xfrm>
            <a:off x="829162" y="3912482"/>
            <a:ext cx="6139997" cy="1089298"/>
          </a:xfrm>
          <a:prstGeom prst="rect">
            <a:avLst/>
          </a:prstGeom>
          <a:noFill/>
        </p:spPr>
        <p:txBody>
          <a:bodyPr wrap="square">
            <a:spAutoFit/>
          </a:bodyPr>
          <a:lstStyle/>
          <a:p>
            <a:r>
              <a:rPr lang="en-GB" b="1" dirty="0">
                <a:solidFill>
                  <a:schemeClr val="accent1"/>
                </a:solidFill>
              </a:rPr>
              <a:t>Tinker SANE: </a:t>
            </a:r>
            <a:r>
              <a:rPr lang="en-GB" dirty="0"/>
              <a:t>allows the researcher to see, manipulate and play with the data.</a:t>
            </a:r>
          </a:p>
          <a:p>
            <a:endParaRPr lang="en-GB" dirty="0"/>
          </a:p>
          <a:p>
            <a:r>
              <a:rPr lang="en-GB" b="1" dirty="0">
                <a:solidFill>
                  <a:schemeClr val="accent1"/>
                </a:solidFill>
              </a:rPr>
              <a:t>Blind SANE: </a:t>
            </a:r>
            <a:r>
              <a:rPr lang="en-GB" dirty="0"/>
              <a:t>the researcher submits an algorithm without being able to see the data and the data provider approves the algorithm and output.</a:t>
            </a:r>
          </a:p>
        </p:txBody>
      </p:sp>
      <p:cxnSp>
        <p:nvCxnSpPr>
          <p:cNvPr id="15" name="Straight Connector 14">
            <a:extLst>
              <a:ext uri="{FF2B5EF4-FFF2-40B4-BE49-F238E27FC236}">
                <a16:creationId xmlns:a16="http://schemas.microsoft.com/office/drawing/2014/main" id="{0FB17860-F689-16B9-E266-0AC1262B53EF}"/>
              </a:ext>
            </a:extLst>
          </p:cNvPr>
          <p:cNvCxnSpPr>
            <a:cxnSpLocks/>
          </p:cNvCxnSpPr>
          <p:nvPr/>
        </p:nvCxnSpPr>
        <p:spPr>
          <a:xfrm>
            <a:off x="524256" y="3590544"/>
            <a:ext cx="6547104" cy="0"/>
          </a:xfrm>
          <a:prstGeom prst="line">
            <a:avLst/>
          </a:prstGeom>
          <a:ln w="19050"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pic>
        <p:nvPicPr>
          <p:cNvPr id="21" name="Picture 20" descr="A close-up of a computer server&#10;&#10;Description automatically generated">
            <a:extLst>
              <a:ext uri="{FF2B5EF4-FFF2-40B4-BE49-F238E27FC236}">
                <a16:creationId xmlns:a16="http://schemas.microsoft.com/office/drawing/2014/main" id="{6FD461D0-3AE2-417A-A20F-0D11C7C976CB}"/>
              </a:ext>
            </a:extLst>
          </p:cNvPr>
          <p:cNvPicPr>
            <a:picLocks noChangeAspect="1"/>
          </p:cNvPicPr>
          <p:nvPr/>
        </p:nvPicPr>
        <p:blipFill rotWithShape="1">
          <a:blip r:embed="rId3">
            <a:extLst>
              <a:ext uri="{28A0092B-C50C-407E-A947-70E740481C1C}">
                <a14:useLocalDpi xmlns:a14="http://schemas.microsoft.com/office/drawing/2010/main" val="0"/>
              </a:ext>
            </a:extLst>
          </a:blip>
          <a:srcRect l="42822" t="1611" b="2592"/>
          <a:stretch/>
        </p:blipFill>
        <p:spPr>
          <a:xfrm>
            <a:off x="7394852" y="0"/>
            <a:ext cx="6139996" cy="6858000"/>
          </a:xfrm>
          <a:prstGeom prst="rect">
            <a:avLst/>
          </a:prstGeom>
        </p:spPr>
      </p:pic>
    </p:spTree>
    <p:extLst>
      <p:ext uri="{BB962C8B-B14F-4D97-AF65-F5344CB8AC3E}">
        <p14:creationId xmlns:p14="http://schemas.microsoft.com/office/powerpoint/2010/main" val="2277953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jdelijke aanduiding voor tekst 10">
            <a:extLst>
              <a:ext uri="{FF2B5EF4-FFF2-40B4-BE49-F238E27FC236}">
                <a16:creationId xmlns:a16="http://schemas.microsoft.com/office/drawing/2014/main" id="{305EBCB1-0B04-4F1A-419D-1180F4BD93AB}"/>
              </a:ext>
            </a:extLst>
          </p:cNvPr>
          <p:cNvSpPr>
            <a:spLocks noGrp="1"/>
          </p:cNvSpPr>
          <p:nvPr>
            <p:ph type="body" sz="quarter" idx="14"/>
          </p:nvPr>
        </p:nvSpPr>
        <p:spPr/>
        <p:txBody>
          <a:bodyPr/>
          <a:lstStyle/>
          <a:p>
            <a:r>
              <a:rPr lang="en-GB" dirty="0"/>
              <a:t> </a:t>
            </a:r>
          </a:p>
        </p:txBody>
      </p:sp>
      <p:sp>
        <p:nvSpPr>
          <p:cNvPr id="6" name="Tijdelijke aanduiding voor tekst 5">
            <a:extLst>
              <a:ext uri="{FF2B5EF4-FFF2-40B4-BE49-F238E27FC236}">
                <a16:creationId xmlns:a16="http://schemas.microsoft.com/office/drawing/2014/main" id="{92960470-BFB7-E867-C3E8-A6B1EFB4FF41}"/>
              </a:ext>
            </a:extLst>
          </p:cNvPr>
          <p:cNvSpPr>
            <a:spLocks noGrp="1"/>
          </p:cNvSpPr>
          <p:nvPr>
            <p:ph type="body" sz="quarter" idx="18"/>
          </p:nvPr>
        </p:nvSpPr>
        <p:spPr/>
        <p:txBody>
          <a:bodyPr/>
          <a:lstStyle/>
          <a:p>
            <a:r>
              <a:rPr lang="en-GB" dirty="0"/>
              <a:t> </a:t>
            </a:r>
          </a:p>
        </p:txBody>
      </p:sp>
      <p:sp>
        <p:nvSpPr>
          <p:cNvPr id="5" name="Titel 4">
            <a:extLst>
              <a:ext uri="{FF2B5EF4-FFF2-40B4-BE49-F238E27FC236}">
                <a16:creationId xmlns:a16="http://schemas.microsoft.com/office/drawing/2014/main" id="{BB733F60-A981-ABD5-8F80-9D33B66EA5CA}"/>
              </a:ext>
            </a:extLst>
          </p:cNvPr>
          <p:cNvSpPr>
            <a:spLocks noGrp="1"/>
          </p:cNvSpPr>
          <p:nvPr>
            <p:ph type="title"/>
          </p:nvPr>
        </p:nvSpPr>
        <p:spPr/>
        <p:txBody>
          <a:bodyPr/>
          <a:lstStyle/>
          <a:p>
            <a:r>
              <a:rPr lang="en-GB" dirty="0"/>
              <a:t>Workflow</a:t>
            </a:r>
          </a:p>
        </p:txBody>
      </p:sp>
      <p:pic>
        <p:nvPicPr>
          <p:cNvPr id="2" name="Content Placeholder 4" descr="A picture containing text, screenshot, font, diagram&#10;&#10;Description automatically generated">
            <a:extLst>
              <a:ext uri="{FF2B5EF4-FFF2-40B4-BE49-F238E27FC236}">
                <a16:creationId xmlns:a16="http://schemas.microsoft.com/office/drawing/2014/main" id="{27ADB956-3390-EB6A-0E60-8B359B302F8C}"/>
              </a:ext>
            </a:extLst>
          </p:cNvPr>
          <p:cNvPicPr>
            <a:picLocks noChangeAspect="1"/>
          </p:cNvPicPr>
          <p:nvPr/>
        </p:nvPicPr>
        <p:blipFill>
          <a:blip r:embed="rId3"/>
          <a:stretch>
            <a:fillRect/>
          </a:stretch>
        </p:blipFill>
        <p:spPr>
          <a:xfrm>
            <a:off x="79415" y="1146624"/>
            <a:ext cx="12033169" cy="4831811"/>
          </a:xfrm>
          <a:prstGeom prst="rect">
            <a:avLst/>
          </a:prstGeom>
        </p:spPr>
      </p:pic>
    </p:spTree>
    <p:extLst>
      <p:ext uri="{BB962C8B-B14F-4D97-AF65-F5344CB8AC3E}">
        <p14:creationId xmlns:p14="http://schemas.microsoft.com/office/powerpoint/2010/main" val="350774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ext Placeholder 1">
            <a:extLst>
              <a:ext uri="{FF2B5EF4-FFF2-40B4-BE49-F238E27FC236}">
                <a16:creationId xmlns:a16="http://schemas.microsoft.com/office/drawing/2014/main" id="{419D6351-E37C-B918-28A3-279C2721D236}"/>
              </a:ext>
            </a:extLst>
          </p:cNvPr>
          <p:cNvSpPr>
            <a:spLocks noGrp="1"/>
          </p:cNvSpPr>
          <p:nvPr>
            <p:ph type="body" sz="quarter" idx="14"/>
          </p:nvPr>
        </p:nvSpPr>
        <p:spPr/>
        <p:txBody>
          <a:bodyPr/>
          <a:lstStyle/>
          <a:p>
            <a:pPr marL="285750" indent="-285750">
              <a:buFont typeface="Arial" panose="020B0604020202020204" pitchFamily="34" charset="0"/>
              <a:buChar char="•"/>
            </a:pPr>
            <a:endParaRPr lang="en-NL" dirty="0"/>
          </a:p>
          <a:p>
            <a:endParaRPr lang="en-NL" dirty="0"/>
          </a:p>
        </p:txBody>
      </p:sp>
      <p:sp>
        <p:nvSpPr>
          <p:cNvPr id="5" name="Title 4">
            <a:extLst>
              <a:ext uri="{FF2B5EF4-FFF2-40B4-BE49-F238E27FC236}">
                <a16:creationId xmlns:a16="http://schemas.microsoft.com/office/drawing/2014/main" id="{5D49DAE3-BA2E-16A8-1390-4B2F777E03D0}"/>
              </a:ext>
            </a:extLst>
          </p:cNvPr>
          <p:cNvSpPr>
            <a:spLocks noGrp="1"/>
          </p:cNvSpPr>
          <p:nvPr>
            <p:ph type="title"/>
          </p:nvPr>
        </p:nvSpPr>
        <p:spPr/>
        <p:txBody>
          <a:bodyPr/>
          <a:lstStyle/>
          <a:p>
            <a:r>
              <a:rPr lang="en-GB" dirty="0"/>
              <a:t>SANE on the SURF Research Cloud portal</a:t>
            </a:r>
            <a:endParaRPr lang="en-NL" dirty="0"/>
          </a:p>
        </p:txBody>
      </p:sp>
      <p:pic>
        <p:nvPicPr>
          <p:cNvPr id="10" name="Picture 9" descr="Graphical user interface, application&#10;&#10;Description automatically generated">
            <a:extLst>
              <a:ext uri="{FF2B5EF4-FFF2-40B4-BE49-F238E27FC236}">
                <a16:creationId xmlns:a16="http://schemas.microsoft.com/office/drawing/2014/main" id="{43080111-05CF-0475-A3D5-E395FF4075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207" y="1803365"/>
            <a:ext cx="10196271" cy="3917814"/>
          </a:xfrm>
          <a:prstGeom prst="rect">
            <a:avLst/>
          </a:prstGeom>
        </p:spPr>
      </p:pic>
      <p:pic>
        <p:nvPicPr>
          <p:cNvPr id="12" name="Picture 11" descr="Graphical user interface, text, application&#10;&#10;Description automatically generated">
            <a:extLst>
              <a:ext uri="{FF2B5EF4-FFF2-40B4-BE49-F238E27FC236}">
                <a16:creationId xmlns:a16="http://schemas.microsoft.com/office/drawing/2014/main" id="{092AFAEA-C41D-FAA3-3CA4-1ABE8F7244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5265" y="3825839"/>
            <a:ext cx="3167620" cy="1215718"/>
          </a:xfrm>
          <a:prstGeom prst="rect">
            <a:avLst/>
          </a:prstGeom>
        </p:spPr>
      </p:pic>
      <p:sp>
        <p:nvSpPr>
          <p:cNvPr id="4" name="Tijdelijke aanduiding voor tekst 9">
            <a:extLst>
              <a:ext uri="{FF2B5EF4-FFF2-40B4-BE49-F238E27FC236}">
                <a16:creationId xmlns:a16="http://schemas.microsoft.com/office/drawing/2014/main" id="{5890995A-9240-57DA-AA8B-71F64E269702}"/>
              </a:ext>
            </a:extLst>
          </p:cNvPr>
          <p:cNvSpPr txBox="1">
            <a:spLocks/>
          </p:cNvSpPr>
          <p:nvPr/>
        </p:nvSpPr>
        <p:spPr>
          <a:xfrm>
            <a:off x="711859" y="723293"/>
            <a:ext cx="36000" cy="396000"/>
          </a:xfrm>
          <a:custGeom>
            <a:avLst/>
            <a:gdLst>
              <a:gd name="connsiteX0" fmla="*/ 18000 w 36000"/>
              <a:gd name="connsiteY0" fmla="*/ 0 h 396000"/>
              <a:gd name="connsiteX1" fmla="*/ 36000 w 36000"/>
              <a:gd name="connsiteY1" fmla="*/ 18000 h 396000"/>
              <a:gd name="connsiteX2" fmla="*/ 36000 w 36000"/>
              <a:gd name="connsiteY2" fmla="*/ 378000 h 396000"/>
              <a:gd name="connsiteX3" fmla="*/ 18000 w 36000"/>
              <a:gd name="connsiteY3" fmla="*/ 396000 h 396000"/>
              <a:gd name="connsiteX4" fmla="*/ 0 w 36000"/>
              <a:gd name="connsiteY4" fmla="*/ 378000 h 396000"/>
              <a:gd name="connsiteX5" fmla="*/ 0 w 36000"/>
              <a:gd name="connsiteY5" fmla="*/ 18000 h 396000"/>
              <a:gd name="connsiteX6" fmla="*/ 18000 w 36000"/>
              <a:gd name="connsiteY6" fmla="*/ 0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 h="396000">
                <a:moveTo>
                  <a:pt x="18000" y="0"/>
                </a:moveTo>
                <a:cubicBezTo>
                  <a:pt x="27941" y="0"/>
                  <a:pt x="36000" y="8059"/>
                  <a:pt x="36000" y="18000"/>
                </a:cubicBezTo>
                <a:lnTo>
                  <a:pt x="36000" y="378000"/>
                </a:lnTo>
                <a:cubicBezTo>
                  <a:pt x="36000" y="387941"/>
                  <a:pt x="27941" y="396000"/>
                  <a:pt x="18000" y="396000"/>
                </a:cubicBezTo>
                <a:cubicBezTo>
                  <a:pt x="8059" y="396000"/>
                  <a:pt x="0" y="387941"/>
                  <a:pt x="0" y="378000"/>
                </a:cubicBezTo>
                <a:lnTo>
                  <a:pt x="0" y="18000"/>
                </a:lnTo>
                <a:cubicBezTo>
                  <a:pt x="0" y="8059"/>
                  <a:pt x="8059" y="0"/>
                  <a:pt x="18000" y="0"/>
                </a:cubicBezTo>
                <a:close/>
              </a:path>
            </a:pathLst>
          </a:custGeom>
          <a:solidFill>
            <a:schemeClr val="accent1"/>
          </a:solidFill>
        </p:spPr>
        <p:txBody>
          <a:bodyPr vert="horz" wrap="square" lIns="0" tIns="0" rIns="0" bIns="0" rtlCol="0">
            <a:noAutofit/>
          </a:bodyPr>
          <a:lstStyle>
            <a:lvl1pPr marL="0" indent="0" algn="l" defTabSz="914400" rtl="0" eaLnBrk="1" latinLnBrk="0" hangingPunct="1">
              <a:lnSpc>
                <a:spcPct val="90000"/>
              </a:lnSpc>
              <a:spcBef>
                <a:spcPts val="600"/>
              </a:spcBef>
              <a:spcAft>
                <a:spcPts val="600"/>
              </a:spcAft>
              <a:buClr>
                <a:schemeClr val="accent4"/>
              </a:buClr>
              <a:buSzPct val="100000"/>
              <a:buFontTx/>
              <a:buNone/>
              <a:defRPr sz="100" kern="1200">
                <a:solidFill>
                  <a:schemeClr val="tx1"/>
                </a:solidFill>
                <a:latin typeface="+mn-lt"/>
                <a:ea typeface="+mn-ea"/>
                <a:cs typeface="+mn-cs"/>
              </a:defRPr>
            </a:lvl1pPr>
            <a:lvl2pPr marL="0" indent="0" algn="l" defTabSz="914400" rtl="0" eaLnBrk="1" latinLnBrk="0" hangingPunct="1">
              <a:lnSpc>
                <a:spcPct val="90000"/>
              </a:lnSpc>
              <a:spcBef>
                <a:spcPts val="600"/>
              </a:spcBef>
              <a:spcAft>
                <a:spcPts val="600"/>
              </a:spcAft>
              <a:buClr>
                <a:schemeClr val="tx2"/>
              </a:buClr>
              <a:buFont typeface="Wingdings" panose="05000000000000000000" pitchFamily="2" charset="2"/>
              <a:buNone/>
              <a:tabLst/>
              <a:defRPr sz="1600" kern="1200">
                <a:solidFill>
                  <a:schemeClr val="tx1"/>
                </a:solidFill>
                <a:latin typeface="+mn-lt"/>
                <a:ea typeface="+mn-ea"/>
                <a:cs typeface="+mn-cs"/>
              </a:defRPr>
            </a:lvl2pPr>
            <a:lvl3pPr marL="0" indent="0" algn="l" defTabSz="914400" rtl="0" eaLnBrk="1" latinLnBrk="0" hangingPunct="1">
              <a:lnSpc>
                <a:spcPct val="90000"/>
              </a:lnSpc>
              <a:spcBef>
                <a:spcPts val="600"/>
              </a:spcBef>
              <a:spcAft>
                <a:spcPts val="600"/>
              </a:spcAft>
              <a:buClr>
                <a:schemeClr val="tx2"/>
              </a:buClr>
              <a:buFontTx/>
              <a:buNone/>
              <a:defRPr sz="2000" b="1" kern="1200">
                <a:solidFill>
                  <a:schemeClr val="tx2"/>
                </a:solidFill>
                <a:latin typeface="+mj-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1"/>
                </a:solidFill>
                <a:latin typeface="+mj-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3"/>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2000" b="1" i="0" kern="1200" cap="none" baseline="0">
                <a:solidFill>
                  <a:schemeClr val="accent4"/>
                </a:solidFill>
                <a:latin typeface="+mj-lt"/>
                <a:ea typeface="+mn-ea"/>
                <a:cs typeface="+mn-cs"/>
              </a:defRPr>
            </a:lvl6pPr>
            <a:lvl7pPr marL="0" indent="0" algn="l" defTabSz="914400" rtl="0" eaLnBrk="1" latinLnBrk="0" hangingPunct="1">
              <a:lnSpc>
                <a:spcPct val="90000"/>
              </a:lnSpc>
              <a:spcBef>
                <a:spcPts val="600"/>
              </a:spcBef>
              <a:spcAft>
                <a:spcPts val="600"/>
              </a:spcAft>
              <a:buClr>
                <a:schemeClr val="tx2"/>
              </a:buClr>
              <a:buFontTx/>
              <a:buNone/>
              <a:tabLst/>
              <a:defRPr sz="1400" b="0" kern="1200">
                <a:solidFill>
                  <a:schemeClr val="tx1"/>
                </a:solidFill>
                <a:latin typeface="+mn-lt"/>
                <a:ea typeface="+mn-ea"/>
                <a:cs typeface="+mn-cs"/>
              </a:defRPr>
            </a:lvl7pPr>
            <a:lvl8pPr marL="0" indent="0" algn="l" defTabSz="914400" rtl="0" eaLnBrk="1" latinLnBrk="0" hangingPunct="1">
              <a:lnSpc>
                <a:spcPct val="90000"/>
              </a:lnSpc>
              <a:spcBef>
                <a:spcPts val="600"/>
              </a:spcBef>
              <a:spcAft>
                <a:spcPts val="600"/>
              </a:spcAft>
              <a:buClr>
                <a:schemeClr val="tx2"/>
              </a:buClr>
              <a:buFontTx/>
              <a:buNone/>
              <a:defRPr sz="1800" b="0" kern="1200">
                <a:solidFill>
                  <a:schemeClr val="tx1"/>
                </a:solidFill>
                <a:latin typeface="+mn-lt"/>
                <a:ea typeface="+mn-ea"/>
                <a:cs typeface="+mn-cs"/>
              </a:defRPr>
            </a:lvl8pPr>
            <a:lvl9pPr marL="0" indent="0" algn="l" defTabSz="914400" rtl="0" eaLnBrk="1" latinLnBrk="0" hangingPunct="1">
              <a:lnSpc>
                <a:spcPct val="90000"/>
              </a:lnSpc>
              <a:spcBef>
                <a:spcPts val="600"/>
              </a:spcBef>
              <a:spcAft>
                <a:spcPts val="600"/>
              </a:spcAft>
              <a:buClr>
                <a:schemeClr val="tx2"/>
              </a:buClr>
              <a:buFontTx/>
              <a:buNone/>
              <a:tabLst/>
              <a:defRPr sz="1600" i="0" kern="1200">
                <a:solidFill>
                  <a:schemeClr val="tx1"/>
                </a:solidFill>
                <a:latin typeface="+mn-lt"/>
                <a:ea typeface="+mn-ea"/>
                <a:cs typeface="+mn-cs"/>
              </a:defRPr>
            </a:lvl9pPr>
          </a:lstStyle>
          <a:p>
            <a:r>
              <a:rPr lang="en-GB"/>
              <a:t> </a:t>
            </a:r>
            <a:endParaRPr lang="en-GB" dirty="0"/>
          </a:p>
        </p:txBody>
      </p:sp>
    </p:spTree>
    <p:extLst>
      <p:ext uri="{BB962C8B-B14F-4D97-AF65-F5344CB8AC3E}">
        <p14:creationId xmlns:p14="http://schemas.microsoft.com/office/powerpoint/2010/main" val="2954983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plate Slidebuilder - SURF">
  <a:themeElements>
    <a:clrScheme name="SURF">
      <a:dk1>
        <a:srgbClr val="000000"/>
      </a:dk1>
      <a:lt1>
        <a:srgbClr val="FFFFFF"/>
      </a:lt1>
      <a:dk2>
        <a:srgbClr val="070809"/>
      </a:dk2>
      <a:lt2>
        <a:srgbClr val="FFFFFF"/>
      </a:lt2>
      <a:accent1>
        <a:srgbClr val="EE7628"/>
      </a:accent1>
      <a:accent2>
        <a:srgbClr val="F6DA44"/>
      </a:accent2>
      <a:accent3>
        <a:srgbClr val="177ABF"/>
      </a:accent3>
      <a:accent4>
        <a:srgbClr val="2CA055"/>
      </a:accent4>
      <a:accent5>
        <a:srgbClr val="7B2882"/>
      </a:accent5>
      <a:accent6>
        <a:srgbClr val="E7303A"/>
      </a:accent6>
      <a:hlink>
        <a:srgbClr val="CCCBCB"/>
      </a:hlink>
      <a:folHlink>
        <a:srgbClr val="211F26"/>
      </a:folHlink>
    </a:clrScheme>
    <a:fontScheme name="SURF">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144000" tIns="144000" rIns="144000" bIns="144000" rtlCol="0" anchor="ctr"/>
      <a:lstStyle>
        <a:defPPr algn="ctr">
          <a:lnSpc>
            <a:spcPct val="90000"/>
          </a:lnSpc>
          <a:spcBef>
            <a:spcPts val="200"/>
          </a:spcBef>
          <a:spcAft>
            <a:spcPts val="200"/>
          </a:spcAft>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accent1"/>
          </a:solidFill>
          <a:roun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lnSpc>
            <a:spcPct val="90000"/>
          </a:lnSpc>
          <a:spcBef>
            <a:spcPts val="600"/>
          </a:spcBef>
          <a:spcAft>
            <a:spcPts val="600"/>
          </a:spcAft>
          <a:defRPr sz="1600" dirty="0" err="1" smtClean="0"/>
        </a:defPPr>
      </a:lstStyle>
    </a:txDef>
  </a:objectDefaults>
  <a:extraClrSchemeLst/>
  <a:extLst>
    <a:ext uri="{05A4C25C-085E-4340-85A3-A5531E510DB2}">
      <thm15:themeFamily xmlns:thm15="http://schemas.microsoft.com/office/thememl/2012/main" name="Powerpoint template SURF 2022" id="{805CC8F2-3837-F440-BA4F-A200BE2A11E9}" vid="{E1FBF26F-72F9-574C-920A-32311747836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9952463B0997441A1AE1897008BC635" ma:contentTypeVersion="16" ma:contentTypeDescription="Create a new document." ma:contentTypeScope="" ma:versionID="c565647465074db5672869eb082d20c4">
  <xsd:schema xmlns:xsd="http://www.w3.org/2001/XMLSchema" xmlns:xs="http://www.w3.org/2001/XMLSchema" xmlns:p="http://schemas.microsoft.com/office/2006/metadata/properties" xmlns:ns2="56584054-8fdc-494c-8c30-7a92c1851d88" xmlns:ns3="17c9262e-5b43-4f61-bed9-e568bdfea7b1" targetNamespace="http://schemas.microsoft.com/office/2006/metadata/properties" ma:root="true" ma:fieldsID="e491acdbd06c80819730520598c6f675" ns2:_="" ns3:_="">
    <xsd:import namespace="56584054-8fdc-494c-8c30-7a92c1851d88"/>
    <xsd:import namespace="17c9262e-5b43-4f61-bed9-e568bdfea7b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584054-8fdc-494c-8c30-7a92c1851d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7e6f111e-9303-4b31-9cb7-8f749f49e7f8"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7c9262e-5b43-4f61-bed9-e568bdfea7b1"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9baabee0-9ea7-4485-9212-fdc787634ab3}" ma:internalName="TaxCatchAll" ma:showField="CatchAllData" ma:web="17c9262e-5b43-4f61-bed9-e568bdfea7b1">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6584054-8fdc-494c-8c30-7a92c1851d88">
      <Terms xmlns="http://schemas.microsoft.com/office/infopath/2007/PartnerControls"/>
    </lcf76f155ced4ddcb4097134ff3c332f>
    <TaxCatchAll xmlns="17c9262e-5b43-4f61-bed9-e568bdfea7b1" xsi:nil="true"/>
  </documentManagement>
</p:properties>
</file>

<file path=customXml/itemProps1.xml><?xml version="1.0" encoding="utf-8"?>
<ds:datastoreItem xmlns:ds="http://schemas.openxmlformats.org/officeDocument/2006/customXml" ds:itemID="{983B1EBD-9677-4D71-B261-DE5B19F9D44A}"/>
</file>

<file path=customXml/itemProps2.xml><?xml version="1.0" encoding="utf-8"?>
<ds:datastoreItem xmlns:ds="http://schemas.openxmlformats.org/officeDocument/2006/customXml" ds:itemID="{347C099C-DBE4-40FD-8CEB-94A325A3CFAC}"/>
</file>

<file path=customXml/itemProps3.xml><?xml version="1.0" encoding="utf-8"?>
<ds:datastoreItem xmlns:ds="http://schemas.openxmlformats.org/officeDocument/2006/customXml" ds:itemID="{5D54BC4E-3A06-49B5-BFCE-5DE2A6516860}"/>
</file>

<file path=docProps/app.xml><?xml version="1.0" encoding="utf-8"?>
<Properties xmlns="http://schemas.openxmlformats.org/officeDocument/2006/extended-properties" xmlns:vt="http://schemas.openxmlformats.org/officeDocument/2006/docPropsVTypes">
  <TotalTime>199</TotalTime>
  <Words>568</Words>
  <Application>Microsoft Macintosh PowerPoint</Application>
  <PresentationFormat>Widescreen</PresentationFormat>
  <Paragraphs>115</Paragraphs>
  <Slides>13</Slides>
  <Notes>12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13</vt:i4>
      </vt:variant>
    </vt:vector>
  </HeadingPairs>
  <TitlesOfParts>
    <vt:vector size="23" baseType="lpstr">
      <vt:lpstr>Arial</vt:lpstr>
      <vt:lpstr>Calibri</vt:lpstr>
      <vt:lpstr>Calibri Light</vt:lpstr>
      <vt:lpstr>Google Sans</vt:lpstr>
      <vt:lpstr>Nunito</vt:lpstr>
      <vt:lpstr>Roboto Slab</vt:lpstr>
      <vt:lpstr>Segoe UI Light</vt:lpstr>
      <vt:lpstr>Wingdings</vt:lpstr>
      <vt:lpstr>Office Theme</vt:lpstr>
      <vt:lpstr>Template Slidebuilder - SURF</vt:lpstr>
      <vt:lpstr>Title slide</vt:lpstr>
      <vt:lpstr>What is SURF?</vt:lpstr>
      <vt:lpstr>PowerPoint Presentation</vt:lpstr>
      <vt:lpstr>Sharing sensitive data</vt:lpstr>
      <vt:lpstr>Current services for handling sensitive data</vt:lpstr>
      <vt:lpstr>ODISSEI Secure Supercomputer (OSSC)</vt:lpstr>
      <vt:lpstr>SANE – secure analysis environment</vt:lpstr>
      <vt:lpstr>Workflow</vt:lpstr>
      <vt:lpstr>SANE on the SURF Research Cloud portal</vt:lpstr>
      <vt:lpstr>The data owner</vt:lpstr>
      <vt:lpstr>The researcher</vt:lpstr>
      <vt:lpstr>Near-future directions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dc:title>
  <dc:creator>Ahmad Hesam</dc:creator>
  <cp:lastModifiedBy>Ahmad Hesam</cp:lastModifiedBy>
  <cp:revision>3</cp:revision>
  <dcterms:created xsi:type="dcterms:W3CDTF">2023-12-08T11:26:33Z</dcterms:created>
  <dcterms:modified xsi:type="dcterms:W3CDTF">2023-12-08T14:45:44Z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0x01010049952463B0997441A1AE1897008BC635</vt:lpwstr>
  </property>
</Properties>
</file>